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8"/>
  </p:notesMasterIdLst>
  <p:sldIdLst>
    <p:sldId id="279" r:id="rId2"/>
    <p:sldId id="257" r:id="rId3"/>
    <p:sldId id="263" r:id="rId4"/>
    <p:sldId id="256" r:id="rId5"/>
    <p:sldId id="258" r:id="rId6"/>
    <p:sldId id="260" r:id="rId7"/>
    <p:sldId id="268" r:id="rId8"/>
    <p:sldId id="280" r:id="rId9"/>
    <p:sldId id="269" r:id="rId10"/>
    <p:sldId id="281" r:id="rId11"/>
    <p:sldId id="284" r:id="rId12"/>
    <p:sldId id="285" r:id="rId13"/>
    <p:sldId id="286"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287" r:id="rId27"/>
    <p:sldId id="290" r:id="rId28"/>
    <p:sldId id="291" r:id="rId29"/>
    <p:sldId id="292" r:id="rId30"/>
    <p:sldId id="306" r:id="rId31"/>
    <p:sldId id="307" r:id="rId32"/>
    <p:sldId id="308" r:id="rId33"/>
    <p:sldId id="309" r:id="rId34"/>
    <p:sldId id="267" r:id="rId35"/>
    <p:sldId id="288" r:id="rId36"/>
    <p:sldId id="273" r:id="rId37"/>
  </p:sldIdLst>
  <p:sldSz cx="9144000" cy="5143500" type="screen16x9"/>
  <p:notesSz cx="6858000" cy="9144000"/>
  <p:embeddedFontLst>
    <p:embeddedFont>
      <p:font typeface="Michroma" panose="020B0604020202020204" charset="0"/>
      <p:regular r:id="rId39"/>
    </p:embeddedFont>
    <p:embeddedFont>
      <p:font typeface="DM Sans Medium" panose="020B0604020202020204" charset="0"/>
      <p:regular r:id="rId40"/>
      <p:bold r:id="rId41"/>
      <p:italic r:id="rId42"/>
      <p:boldItalic r:id="rId43"/>
    </p:embeddedFont>
    <p:embeddedFont>
      <p:font typeface="Fira Sans Extra Condensed" panose="020B0604020202020204" charset="0"/>
      <p:regular r:id="rId44"/>
      <p:bold r:id="rId45"/>
      <p:italic r:id="rId46"/>
      <p:boldItalic r:id="rId47"/>
    </p:embeddedFont>
    <p:embeddedFont>
      <p:font typeface="DM Sans" panose="020B060402020202020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E44207F4-BABB-46B3-A8E5-9DE95E58518E}">
  <a:tblStyle styleId="{E44207F4-BABB-46B3-A8E5-9DE95E58518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788F61A-D7BD-46A9-B79B-88EE2F584544}"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3F7973-982F-45D4-B8A7-EFA8F251A71A}" type="doc">
      <dgm:prSet loTypeId="urn:microsoft.com/office/officeart/2005/8/layout/process1" loCatId="process" qsTypeId="urn:microsoft.com/office/officeart/2005/8/quickstyle/simple2" qsCatId="simple" csTypeId="urn:microsoft.com/office/officeart/2005/8/colors/accent1_4" csCatId="accent1" phldr="1"/>
      <dgm:spPr/>
    </dgm:pt>
    <dgm:pt modelId="{EBFABB8B-C19A-4955-A82A-9B82D0D33082}">
      <dgm:prSet phldrT="[Text]"/>
      <dgm:spPr>
        <a:effectLst>
          <a:outerShdw blurRad="50800" dist="38100" dir="5400000" algn="t" rotWithShape="0">
            <a:prstClr val="black">
              <a:alpha val="40000"/>
            </a:prstClr>
          </a:outerShdw>
        </a:effectLst>
      </dgm:spPr>
      <dgm:t>
        <a:bodyPr/>
        <a:lstStyle/>
        <a:p>
          <a:r>
            <a:rPr lang="vi-VN" smtClean="0"/>
            <a:t>Sản xuất phôi </a:t>
          </a:r>
          <a:endParaRPr lang="en-SG"/>
        </a:p>
      </dgm:t>
    </dgm:pt>
    <dgm:pt modelId="{E463D561-50F3-4D3F-983E-D5AA377C0733}" type="parTrans" cxnId="{09F3075B-8445-430A-9F88-AC45C10A0D8D}">
      <dgm:prSet/>
      <dgm:spPr/>
      <dgm:t>
        <a:bodyPr/>
        <a:lstStyle/>
        <a:p>
          <a:endParaRPr lang="en-SG"/>
        </a:p>
      </dgm:t>
    </dgm:pt>
    <dgm:pt modelId="{D11A7807-50FD-4EF1-8261-C46723163A5B}" type="sibTrans" cxnId="{09F3075B-8445-430A-9F88-AC45C10A0D8D}">
      <dgm:prSet/>
      <dgm:spPr/>
      <dgm:t>
        <a:bodyPr/>
        <a:lstStyle/>
        <a:p>
          <a:endParaRPr lang="en-SG"/>
        </a:p>
      </dgm:t>
    </dgm:pt>
    <dgm:pt modelId="{33C2A0FE-52D7-4518-9AE3-009D1805F02C}">
      <dgm:prSet phldrT="[Text]"/>
      <dgm:spPr/>
      <dgm:t>
        <a:bodyPr/>
        <a:lstStyle/>
        <a:p>
          <a:r>
            <a:rPr lang="vi-VN" smtClean="0"/>
            <a:t>Chế tạo cơ khí </a:t>
          </a:r>
          <a:endParaRPr lang="en-SG"/>
        </a:p>
      </dgm:t>
    </dgm:pt>
    <dgm:pt modelId="{B605D5EC-EDD1-4633-AD07-CBC0357CDC1C}" type="parTrans" cxnId="{02914F1B-CE2A-4879-B0BA-4493B71A3E9B}">
      <dgm:prSet/>
      <dgm:spPr/>
      <dgm:t>
        <a:bodyPr/>
        <a:lstStyle/>
        <a:p>
          <a:endParaRPr lang="en-SG"/>
        </a:p>
      </dgm:t>
    </dgm:pt>
    <dgm:pt modelId="{50BDCEF2-B6F0-48D9-8867-22ED2A2C37F7}" type="sibTrans" cxnId="{02914F1B-CE2A-4879-B0BA-4493B71A3E9B}">
      <dgm:prSet/>
      <dgm:spPr/>
      <dgm:t>
        <a:bodyPr/>
        <a:lstStyle/>
        <a:p>
          <a:endParaRPr lang="en-SG"/>
        </a:p>
      </dgm:t>
    </dgm:pt>
    <dgm:pt modelId="{7D53035C-BFAE-4F51-9C38-E23B9B9B8BC6}">
      <dgm:prSet phldrT="[Text]"/>
      <dgm:spPr/>
      <dgm:t>
        <a:bodyPr/>
        <a:lstStyle/>
        <a:p>
          <a:r>
            <a:rPr lang="vi-VN" smtClean="0"/>
            <a:t>Đóng gói và bảo quản </a:t>
          </a:r>
          <a:endParaRPr lang="en-SG"/>
        </a:p>
      </dgm:t>
    </dgm:pt>
    <dgm:pt modelId="{06CD04CA-C594-46E8-A8E1-2B65A053E0F8}" type="parTrans" cxnId="{3B1EE8E1-9D0D-4779-A042-071162FD56A0}">
      <dgm:prSet/>
      <dgm:spPr/>
      <dgm:t>
        <a:bodyPr/>
        <a:lstStyle/>
        <a:p>
          <a:endParaRPr lang="en-SG"/>
        </a:p>
      </dgm:t>
    </dgm:pt>
    <dgm:pt modelId="{89F161F2-4C2F-4D9A-BD5E-CC8A11C56FEA}" type="sibTrans" cxnId="{3B1EE8E1-9D0D-4779-A042-071162FD56A0}">
      <dgm:prSet/>
      <dgm:spPr/>
      <dgm:t>
        <a:bodyPr/>
        <a:lstStyle/>
        <a:p>
          <a:endParaRPr lang="en-SG"/>
        </a:p>
      </dgm:t>
    </dgm:pt>
    <dgm:pt modelId="{2E1A7FBE-7290-4CA9-866A-B873F637C556}" type="pres">
      <dgm:prSet presAssocID="{CC3F7973-982F-45D4-B8A7-EFA8F251A71A}" presName="Name0" presStyleCnt="0">
        <dgm:presLayoutVars>
          <dgm:dir/>
          <dgm:resizeHandles val="exact"/>
        </dgm:presLayoutVars>
      </dgm:prSet>
      <dgm:spPr/>
    </dgm:pt>
    <dgm:pt modelId="{A37FC459-FB9D-449C-8D35-6FEC467E180A}" type="pres">
      <dgm:prSet presAssocID="{EBFABB8B-C19A-4955-A82A-9B82D0D33082}" presName="node" presStyleLbl="node1" presStyleIdx="0" presStyleCnt="3">
        <dgm:presLayoutVars>
          <dgm:bulletEnabled val="1"/>
        </dgm:presLayoutVars>
      </dgm:prSet>
      <dgm:spPr/>
      <dgm:t>
        <a:bodyPr/>
        <a:lstStyle/>
        <a:p>
          <a:endParaRPr lang="en-SG"/>
        </a:p>
      </dgm:t>
    </dgm:pt>
    <dgm:pt modelId="{0421AF1C-3B8D-4AE5-B73D-70940E28DCC2}" type="pres">
      <dgm:prSet presAssocID="{D11A7807-50FD-4EF1-8261-C46723163A5B}" presName="sibTrans" presStyleLbl="sibTrans2D1" presStyleIdx="0" presStyleCnt="2"/>
      <dgm:spPr/>
      <dgm:t>
        <a:bodyPr/>
        <a:lstStyle/>
        <a:p>
          <a:endParaRPr lang="en-SG"/>
        </a:p>
      </dgm:t>
    </dgm:pt>
    <dgm:pt modelId="{66995B92-B5ED-431C-B311-C5E5D7660A47}" type="pres">
      <dgm:prSet presAssocID="{D11A7807-50FD-4EF1-8261-C46723163A5B}" presName="connectorText" presStyleLbl="sibTrans2D1" presStyleIdx="0" presStyleCnt="2"/>
      <dgm:spPr/>
      <dgm:t>
        <a:bodyPr/>
        <a:lstStyle/>
        <a:p>
          <a:endParaRPr lang="en-SG"/>
        </a:p>
      </dgm:t>
    </dgm:pt>
    <dgm:pt modelId="{E25A91D1-69EE-43A7-9D77-BCAD62577AC8}" type="pres">
      <dgm:prSet presAssocID="{33C2A0FE-52D7-4518-9AE3-009D1805F02C}" presName="node" presStyleLbl="node1" presStyleIdx="1" presStyleCnt="3">
        <dgm:presLayoutVars>
          <dgm:bulletEnabled val="1"/>
        </dgm:presLayoutVars>
      </dgm:prSet>
      <dgm:spPr/>
      <dgm:t>
        <a:bodyPr/>
        <a:lstStyle/>
        <a:p>
          <a:endParaRPr lang="en-SG"/>
        </a:p>
      </dgm:t>
    </dgm:pt>
    <dgm:pt modelId="{0920AD21-F720-4694-9DB1-61E3B8E3A4FB}" type="pres">
      <dgm:prSet presAssocID="{50BDCEF2-B6F0-48D9-8867-22ED2A2C37F7}" presName="sibTrans" presStyleLbl="sibTrans2D1" presStyleIdx="1" presStyleCnt="2"/>
      <dgm:spPr/>
      <dgm:t>
        <a:bodyPr/>
        <a:lstStyle/>
        <a:p>
          <a:endParaRPr lang="en-SG"/>
        </a:p>
      </dgm:t>
    </dgm:pt>
    <dgm:pt modelId="{4631BD6F-9238-45B7-9F6C-83E8BED5E294}" type="pres">
      <dgm:prSet presAssocID="{50BDCEF2-B6F0-48D9-8867-22ED2A2C37F7}" presName="connectorText" presStyleLbl="sibTrans2D1" presStyleIdx="1" presStyleCnt="2"/>
      <dgm:spPr/>
      <dgm:t>
        <a:bodyPr/>
        <a:lstStyle/>
        <a:p>
          <a:endParaRPr lang="en-SG"/>
        </a:p>
      </dgm:t>
    </dgm:pt>
    <dgm:pt modelId="{5CE96F6D-D134-4B77-A392-91C8987BE504}" type="pres">
      <dgm:prSet presAssocID="{7D53035C-BFAE-4F51-9C38-E23B9B9B8BC6}" presName="node" presStyleLbl="node1" presStyleIdx="2" presStyleCnt="3">
        <dgm:presLayoutVars>
          <dgm:bulletEnabled val="1"/>
        </dgm:presLayoutVars>
      </dgm:prSet>
      <dgm:spPr/>
      <dgm:t>
        <a:bodyPr/>
        <a:lstStyle/>
        <a:p>
          <a:endParaRPr lang="en-SG"/>
        </a:p>
      </dgm:t>
    </dgm:pt>
  </dgm:ptLst>
  <dgm:cxnLst>
    <dgm:cxn modelId="{02914F1B-CE2A-4879-B0BA-4493B71A3E9B}" srcId="{CC3F7973-982F-45D4-B8A7-EFA8F251A71A}" destId="{33C2A0FE-52D7-4518-9AE3-009D1805F02C}" srcOrd="1" destOrd="0" parTransId="{B605D5EC-EDD1-4633-AD07-CBC0357CDC1C}" sibTransId="{50BDCEF2-B6F0-48D9-8867-22ED2A2C37F7}"/>
    <dgm:cxn modelId="{DA4D3987-422F-43DF-8FEB-522D35A5833C}" type="presOf" srcId="{50BDCEF2-B6F0-48D9-8867-22ED2A2C37F7}" destId="{4631BD6F-9238-45B7-9F6C-83E8BED5E294}" srcOrd="1" destOrd="0" presId="urn:microsoft.com/office/officeart/2005/8/layout/process1"/>
    <dgm:cxn modelId="{2C0562E8-7A75-4DC7-A0EB-A92F12A6CA66}" type="presOf" srcId="{D11A7807-50FD-4EF1-8261-C46723163A5B}" destId="{0421AF1C-3B8D-4AE5-B73D-70940E28DCC2}" srcOrd="0" destOrd="0" presId="urn:microsoft.com/office/officeart/2005/8/layout/process1"/>
    <dgm:cxn modelId="{3B1EE8E1-9D0D-4779-A042-071162FD56A0}" srcId="{CC3F7973-982F-45D4-B8A7-EFA8F251A71A}" destId="{7D53035C-BFAE-4F51-9C38-E23B9B9B8BC6}" srcOrd="2" destOrd="0" parTransId="{06CD04CA-C594-46E8-A8E1-2B65A053E0F8}" sibTransId="{89F161F2-4C2F-4D9A-BD5E-CC8A11C56FEA}"/>
    <dgm:cxn modelId="{193EC7BE-6B84-4065-BFCE-974FD1A90866}" type="presOf" srcId="{EBFABB8B-C19A-4955-A82A-9B82D0D33082}" destId="{A37FC459-FB9D-449C-8D35-6FEC467E180A}" srcOrd="0" destOrd="0" presId="urn:microsoft.com/office/officeart/2005/8/layout/process1"/>
    <dgm:cxn modelId="{0C18232F-F293-4601-A595-27BED6ADA597}" type="presOf" srcId="{7D53035C-BFAE-4F51-9C38-E23B9B9B8BC6}" destId="{5CE96F6D-D134-4B77-A392-91C8987BE504}" srcOrd="0" destOrd="0" presId="urn:microsoft.com/office/officeart/2005/8/layout/process1"/>
    <dgm:cxn modelId="{58E7F0EE-5145-4CA0-9274-F73F47555F29}" type="presOf" srcId="{50BDCEF2-B6F0-48D9-8867-22ED2A2C37F7}" destId="{0920AD21-F720-4694-9DB1-61E3B8E3A4FB}" srcOrd="0" destOrd="0" presId="urn:microsoft.com/office/officeart/2005/8/layout/process1"/>
    <dgm:cxn modelId="{4AF3A43C-2524-4154-B1BE-9E34AF071E90}" type="presOf" srcId="{CC3F7973-982F-45D4-B8A7-EFA8F251A71A}" destId="{2E1A7FBE-7290-4CA9-866A-B873F637C556}" srcOrd="0" destOrd="0" presId="urn:microsoft.com/office/officeart/2005/8/layout/process1"/>
    <dgm:cxn modelId="{297F0E2F-138C-4E23-A63C-6C69EB9670B2}" type="presOf" srcId="{D11A7807-50FD-4EF1-8261-C46723163A5B}" destId="{66995B92-B5ED-431C-B311-C5E5D7660A47}" srcOrd="1" destOrd="0" presId="urn:microsoft.com/office/officeart/2005/8/layout/process1"/>
    <dgm:cxn modelId="{09F3075B-8445-430A-9F88-AC45C10A0D8D}" srcId="{CC3F7973-982F-45D4-B8A7-EFA8F251A71A}" destId="{EBFABB8B-C19A-4955-A82A-9B82D0D33082}" srcOrd="0" destOrd="0" parTransId="{E463D561-50F3-4D3F-983E-D5AA377C0733}" sibTransId="{D11A7807-50FD-4EF1-8261-C46723163A5B}"/>
    <dgm:cxn modelId="{3B344BBD-F275-4E4F-8DB9-1EFA6AB06154}" type="presOf" srcId="{33C2A0FE-52D7-4518-9AE3-009D1805F02C}" destId="{E25A91D1-69EE-43A7-9D77-BCAD62577AC8}" srcOrd="0" destOrd="0" presId="urn:microsoft.com/office/officeart/2005/8/layout/process1"/>
    <dgm:cxn modelId="{98DC04C3-AA41-4133-B1F7-E94D6EFF5A4B}" type="presParOf" srcId="{2E1A7FBE-7290-4CA9-866A-B873F637C556}" destId="{A37FC459-FB9D-449C-8D35-6FEC467E180A}" srcOrd="0" destOrd="0" presId="urn:microsoft.com/office/officeart/2005/8/layout/process1"/>
    <dgm:cxn modelId="{3FEE6101-775C-4617-9249-31300082A52A}" type="presParOf" srcId="{2E1A7FBE-7290-4CA9-866A-B873F637C556}" destId="{0421AF1C-3B8D-4AE5-B73D-70940E28DCC2}" srcOrd="1" destOrd="0" presId="urn:microsoft.com/office/officeart/2005/8/layout/process1"/>
    <dgm:cxn modelId="{BAAF9FF9-9AC0-463F-923A-105B089D34EB}" type="presParOf" srcId="{0421AF1C-3B8D-4AE5-B73D-70940E28DCC2}" destId="{66995B92-B5ED-431C-B311-C5E5D7660A47}" srcOrd="0" destOrd="0" presId="urn:microsoft.com/office/officeart/2005/8/layout/process1"/>
    <dgm:cxn modelId="{25ECF1B3-03D6-42C8-AD33-E3449FFE97DA}" type="presParOf" srcId="{2E1A7FBE-7290-4CA9-866A-B873F637C556}" destId="{E25A91D1-69EE-43A7-9D77-BCAD62577AC8}" srcOrd="2" destOrd="0" presId="urn:microsoft.com/office/officeart/2005/8/layout/process1"/>
    <dgm:cxn modelId="{5C586A5C-0CAD-4B04-B59D-A42612C35C79}" type="presParOf" srcId="{2E1A7FBE-7290-4CA9-866A-B873F637C556}" destId="{0920AD21-F720-4694-9DB1-61E3B8E3A4FB}" srcOrd="3" destOrd="0" presId="urn:microsoft.com/office/officeart/2005/8/layout/process1"/>
    <dgm:cxn modelId="{7FD45678-3B04-4D9F-BB97-3132D594FC80}" type="presParOf" srcId="{0920AD21-F720-4694-9DB1-61E3B8E3A4FB}" destId="{4631BD6F-9238-45B7-9F6C-83E8BED5E294}" srcOrd="0" destOrd="0" presId="urn:microsoft.com/office/officeart/2005/8/layout/process1"/>
    <dgm:cxn modelId="{BEF1198C-FD91-4188-8BE0-F21837A5A92B}" type="presParOf" srcId="{2E1A7FBE-7290-4CA9-866A-B873F637C556}" destId="{5CE96F6D-D134-4B77-A392-91C8987BE50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885DC5-3F86-4FF3-82BA-188025EB441A}" type="doc">
      <dgm:prSet loTypeId="urn:microsoft.com/office/officeart/2005/8/layout/hProcess4" loCatId="process" qsTypeId="urn:microsoft.com/office/officeart/2005/8/quickstyle/simple2" qsCatId="simple" csTypeId="urn:microsoft.com/office/officeart/2005/8/colors/colorful2" csCatId="colorful" phldr="1"/>
      <dgm:spPr/>
      <dgm:t>
        <a:bodyPr/>
        <a:lstStyle/>
        <a:p>
          <a:endParaRPr lang="en-SG"/>
        </a:p>
      </dgm:t>
    </dgm:pt>
    <dgm:pt modelId="{F219AB2C-0C31-4148-A6B5-FBB6B6FE8EE7}">
      <dgm:prSet phldrT="[Text]" custT="1"/>
      <dgm:spPr/>
      <dgm:t>
        <a:bodyPr/>
        <a:lstStyle/>
        <a:p>
          <a:r>
            <a:rPr lang="vi-VN" sz="1600" smtClean="0">
              <a:latin typeface="Arial "/>
            </a:rPr>
            <a:t>Sắt </a:t>
          </a:r>
          <a:endParaRPr lang="en-SG" sz="1600">
            <a:latin typeface="Arial "/>
          </a:endParaRPr>
        </a:p>
      </dgm:t>
    </dgm:pt>
    <dgm:pt modelId="{A821EB69-7BB2-49BF-A5A6-7C4BEB450642}" type="parTrans" cxnId="{795BC4E2-2E80-41AE-A528-C7C9DDFE95AB}">
      <dgm:prSet/>
      <dgm:spPr/>
      <dgm:t>
        <a:bodyPr/>
        <a:lstStyle/>
        <a:p>
          <a:endParaRPr lang="en-SG"/>
        </a:p>
      </dgm:t>
    </dgm:pt>
    <dgm:pt modelId="{C909982E-C715-4B23-B4F1-7C822CD36C50}" type="sibTrans" cxnId="{795BC4E2-2E80-41AE-A528-C7C9DDFE95AB}">
      <dgm:prSet/>
      <dgm:spPr/>
      <dgm:t>
        <a:bodyPr/>
        <a:lstStyle/>
        <a:p>
          <a:endParaRPr lang="en-SG"/>
        </a:p>
      </dgm:t>
    </dgm:pt>
    <dgm:pt modelId="{E7FC1F70-0573-4EDB-BA52-2BF1EA470CE4}">
      <dgm:prSet phldrT="[Text]" custT="1"/>
      <dgm:spPr/>
      <dgm:t>
        <a:bodyPr/>
        <a:lstStyle/>
        <a:p>
          <a:r>
            <a:rPr lang="vi-VN" sz="1600" smtClean="0">
              <a:latin typeface="Arial "/>
            </a:rPr>
            <a:t>Quặng, than cốc + chất trợ dung xếp xem kẽ được đưa từ thiết bị chất liệu (3) vào lò.</a:t>
          </a:r>
          <a:endParaRPr lang="en-SG" sz="1600">
            <a:latin typeface="Arial "/>
          </a:endParaRPr>
        </a:p>
      </dgm:t>
    </dgm:pt>
    <dgm:pt modelId="{85964E7D-DFDD-4A1E-9D22-1D3801FE2E4F}" type="parTrans" cxnId="{473FCD1B-2536-461D-AD88-B3B1F7B0ADF8}">
      <dgm:prSet/>
      <dgm:spPr/>
      <dgm:t>
        <a:bodyPr/>
        <a:lstStyle/>
        <a:p>
          <a:endParaRPr lang="en-SG"/>
        </a:p>
      </dgm:t>
    </dgm:pt>
    <dgm:pt modelId="{039BFC9C-81DD-415C-B81B-B05D6B7CFC49}" type="sibTrans" cxnId="{473FCD1B-2536-461D-AD88-B3B1F7B0ADF8}">
      <dgm:prSet/>
      <dgm:spPr/>
      <dgm:t>
        <a:bodyPr/>
        <a:lstStyle/>
        <a:p>
          <a:endParaRPr lang="en-SG"/>
        </a:p>
      </dgm:t>
    </dgm:pt>
    <dgm:pt modelId="{F472D90A-3D7E-45D7-81DE-BAA94DEE8F64}">
      <dgm:prSet phldrT="[Text]" custT="1"/>
      <dgm:spPr/>
      <dgm:t>
        <a:bodyPr/>
        <a:lstStyle/>
        <a:p>
          <a:r>
            <a:rPr lang="vi-VN" sz="1600" smtClean="0">
              <a:latin typeface="Arial "/>
            </a:rPr>
            <a:t>Gang </a:t>
          </a:r>
          <a:endParaRPr lang="en-SG" sz="1600">
            <a:latin typeface="Arial "/>
          </a:endParaRPr>
        </a:p>
      </dgm:t>
    </dgm:pt>
    <dgm:pt modelId="{A66F0941-285F-4306-89D0-06E3677EE951}" type="parTrans" cxnId="{28071828-4993-4243-84B5-BF03750E7393}">
      <dgm:prSet/>
      <dgm:spPr/>
      <dgm:t>
        <a:bodyPr/>
        <a:lstStyle/>
        <a:p>
          <a:endParaRPr lang="en-SG"/>
        </a:p>
      </dgm:t>
    </dgm:pt>
    <dgm:pt modelId="{EDE39F9A-4FF6-47C4-809E-A395A78BFB9C}" type="sibTrans" cxnId="{28071828-4993-4243-84B5-BF03750E7393}">
      <dgm:prSet/>
      <dgm:spPr/>
      <dgm:t>
        <a:bodyPr/>
        <a:lstStyle/>
        <a:p>
          <a:endParaRPr lang="en-SG"/>
        </a:p>
      </dgm:t>
    </dgm:pt>
    <dgm:pt modelId="{FF040E51-F1A2-432B-8C65-275674524F81}">
      <dgm:prSet phldrT="[Text]" custT="1"/>
      <dgm:spPr/>
      <dgm:t>
        <a:bodyPr/>
        <a:lstStyle/>
        <a:p>
          <a:r>
            <a:rPr lang="vi-VN" sz="1600" smtClean="0">
              <a:latin typeface="Arial "/>
            </a:rPr>
            <a:t>Ở nhiệt độ rất cao (15000C – 20000C), sắt nóng chảy hòa tan một lượng nhỏ carbon và một số nguyên tố khác tạo thành gang lỏng chảy xuống đáy lò và được đưa ra ngoài cửa (1). </a:t>
          </a:r>
          <a:endParaRPr lang="en-SG" sz="1600">
            <a:latin typeface="Arial "/>
          </a:endParaRPr>
        </a:p>
      </dgm:t>
    </dgm:pt>
    <dgm:pt modelId="{E8B3C3FF-FAB2-4913-A668-7620E6E4F06E}" type="parTrans" cxnId="{AFE492A3-560F-4EDA-9E8A-D39BEF332CBD}">
      <dgm:prSet/>
      <dgm:spPr/>
      <dgm:t>
        <a:bodyPr/>
        <a:lstStyle/>
        <a:p>
          <a:endParaRPr lang="en-SG"/>
        </a:p>
      </dgm:t>
    </dgm:pt>
    <dgm:pt modelId="{AE9F994C-BE18-4056-8997-A3C4B906155D}" type="sibTrans" cxnId="{AFE492A3-560F-4EDA-9E8A-D39BEF332CBD}">
      <dgm:prSet/>
      <dgm:spPr/>
      <dgm:t>
        <a:bodyPr/>
        <a:lstStyle/>
        <a:p>
          <a:endParaRPr lang="en-SG"/>
        </a:p>
      </dgm:t>
    </dgm:pt>
    <dgm:pt modelId="{5F342BC3-850B-43A2-912E-651F065ADC5B}">
      <dgm:prSet phldrT="[Text]" custT="1"/>
      <dgm:spPr/>
      <dgm:t>
        <a:bodyPr/>
        <a:lstStyle/>
        <a:p>
          <a:r>
            <a:rPr lang="vi-VN" sz="1600" smtClean="0">
              <a:latin typeface="Arial "/>
            </a:rPr>
            <a:t>Xỉ</a:t>
          </a:r>
          <a:endParaRPr lang="en-SG" sz="1600">
            <a:latin typeface="Arial "/>
          </a:endParaRPr>
        </a:p>
      </dgm:t>
    </dgm:pt>
    <dgm:pt modelId="{819C0DDA-16C2-407B-95CB-793ECB3C7088}" type="parTrans" cxnId="{A79BF15E-C567-4B7D-9AA5-9B2F6F832833}">
      <dgm:prSet/>
      <dgm:spPr/>
      <dgm:t>
        <a:bodyPr/>
        <a:lstStyle/>
        <a:p>
          <a:endParaRPr lang="en-SG"/>
        </a:p>
      </dgm:t>
    </dgm:pt>
    <dgm:pt modelId="{E7AA38D4-02E4-4DFE-98FE-0A78CB607B23}" type="sibTrans" cxnId="{A79BF15E-C567-4B7D-9AA5-9B2F6F832833}">
      <dgm:prSet/>
      <dgm:spPr/>
      <dgm:t>
        <a:bodyPr/>
        <a:lstStyle/>
        <a:p>
          <a:endParaRPr lang="en-SG"/>
        </a:p>
      </dgm:t>
    </dgm:pt>
    <dgm:pt modelId="{9A25BD48-16B0-4FF1-9435-41485247E4EF}">
      <dgm:prSet phldrT="[Text]" custT="1"/>
      <dgm:spPr/>
      <dgm:t>
        <a:bodyPr/>
        <a:lstStyle/>
        <a:p>
          <a:r>
            <a:rPr lang="en-SG" sz="1600" smtClean="0">
              <a:latin typeface="Arial "/>
            </a:rPr>
            <a:t>Khi lò làm việc, khí nóng hình thành bên trong bốc lên trên và thoát ra ngoài theo ống dẫn (2). </a:t>
          </a:r>
          <a:endParaRPr lang="en-SG" sz="1600">
            <a:latin typeface="Arial "/>
          </a:endParaRPr>
        </a:p>
      </dgm:t>
    </dgm:pt>
    <dgm:pt modelId="{BF4E5184-0378-428F-AD19-FDB85B331BBF}" type="parTrans" cxnId="{E3C38429-4A12-4173-AEAE-487B6C66F629}">
      <dgm:prSet/>
      <dgm:spPr/>
      <dgm:t>
        <a:bodyPr/>
        <a:lstStyle/>
        <a:p>
          <a:endParaRPr lang="en-SG"/>
        </a:p>
      </dgm:t>
    </dgm:pt>
    <dgm:pt modelId="{BC5600B8-8284-488D-9FA1-88B962A59F7D}" type="sibTrans" cxnId="{E3C38429-4A12-4173-AEAE-487B6C66F629}">
      <dgm:prSet/>
      <dgm:spPr/>
      <dgm:t>
        <a:bodyPr/>
        <a:lstStyle/>
        <a:p>
          <a:endParaRPr lang="en-SG"/>
        </a:p>
      </dgm:t>
    </dgm:pt>
    <dgm:pt modelId="{EC1989EB-D835-4E6D-861A-E89DD54C4C61}">
      <dgm:prSet phldrT="[Text]" custT="1"/>
      <dgm:spPr/>
      <dgm:t>
        <a:bodyPr/>
        <a:lstStyle/>
        <a:p>
          <a:r>
            <a:rPr lang="en-SG" sz="1600" smtClean="0">
              <a:latin typeface="Arial "/>
            </a:rPr>
            <a:t>Đá vôi bị phân hủy thành canxi oxit (CaO), kết hợp với một số tạp chất có lẫn trong quặng tạo thành xỉ nổi lên trên gang và thoát ra theo cửa (5).</a:t>
          </a:r>
          <a:endParaRPr lang="en-SG" sz="1600">
            <a:latin typeface="Arial "/>
          </a:endParaRPr>
        </a:p>
      </dgm:t>
    </dgm:pt>
    <dgm:pt modelId="{4FB12698-C204-4E41-BECF-4231FE03BD84}" type="parTrans" cxnId="{CCF0228B-7433-4526-9006-F16925C70D7A}">
      <dgm:prSet/>
      <dgm:spPr/>
      <dgm:t>
        <a:bodyPr/>
        <a:lstStyle/>
        <a:p>
          <a:endParaRPr lang="en-SG"/>
        </a:p>
      </dgm:t>
    </dgm:pt>
    <dgm:pt modelId="{B8BAB150-671F-42F0-A7FA-FC2EB735F321}" type="sibTrans" cxnId="{CCF0228B-7433-4526-9006-F16925C70D7A}">
      <dgm:prSet/>
      <dgm:spPr/>
      <dgm:t>
        <a:bodyPr/>
        <a:lstStyle/>
        <a:p>
          <a:endParaRPr lang="en-SG"/>
        </a:p>
      </dgm:t>
    </dgm:pt>
    <dgm:pt modelId="{F355F333-07AF-4989-AFEB-267300123622}">
      <dgm:prSet phldrT="[Text]" custT="1"/>
      <dgm:spPr/>
      <dgm:t>
        <a:bodyPr/>
        <a:lstStyle/>
        <a:p>
          <a:r>
            <a:rPr lang="vi-VN" sz="1600" smtClean="0">
              <a:latin typeface="Arial "/>
            </a:rPr>
            <a:t>Than cốc bị đốt cháy sinh ra khí carbon monoxit (CO), sẽ khử oxit sắt tạo thành sắt. </a:t>
          </a:r>
          <a:endParaRPr lang="en-SG" sz="1600">
            <a:latin typeface="Arial "/>
          </a:endParaRPr>
        </a:p>
      </dgm:t>
    </dgm:pt>
    <dgm:pt modelId="{58B239FC-50CF-4C90-BCE3-22994591B96E}" type="parTrans" cxnId="{45D42BE4-F327-4DFD-94C6-58AA4D080335}">
      <dgm:prSet/>
      <dgm:spPr/>
      <dgm:t>
        <a:bodyPr/>
        <a:lstStyle/>
        <a:p>
          <a:endParaRPr lang="en-SG"/>
        </a:p>
      </dgm:t>
    </dgm:pt>
    <dgm:pt modelId="{F434308B-3B87-48F9-BB1D-7529B4A87BBB}" type="sibTrans" cxnId="{45D42BE4-F327-4DFD-94C6-58AA4D080335}">
      <dgm:prSet/>
      <dgm:spPr/>
      <dgm:t>
        <a:bodyPr/>
        <a:lstStyle/>
        <a:p>
          <a:endParaRPr lang="en-SG"/>
        </a:p>
      </dgm:t>
    </dgm:pt>
    <dgm:pt modelId="{4608EFBB-A4D1-47CC-9239-2F3D7B4FEAED}">
      <dgm:prSet phldrT="[Text]" custT="1"/>
      <dgm:spPr/>
      <dgm:t>
        <a:bodyPr/>
        <a:lstStyle/>
        <a:p>
          <a:r>
            <a:rPr lang="vi-VN" sz="1600" smtClean="0">
              <a:latin typeface="Arial "/>
            </a:rPr>
            <a:t>Không khí nóng (800 độ C) được nén vào lò qua các lỗ gió (4).</a:t>
          </a:r>
          <a:endParaRPr lang="en-SG" sz="1600">
            <a:latin typeface="Arial "/>
          </a:endParaRPr>
        </a:p>
      </dgm:t>
    </dgm:pt>
    <dgm:pt modelId="{373F5AB2-DFA5-4E43-9FEC-0258CD8DF129}" type="parTrans" cxnId="{9829496D-53BF-4C31-AEBA-4BD61650A132}">
      <dgm:prSet/>
      <dgm:spPr/>
      <dgm:t>
        <a:bodyPr/>
        <a:lstStyle/>
        <a:p>
          <a:endParaRPr lang="en-SG"/>
        </a:p>
      </dgm:t>
    </dgm:pt>
    <dgm:pt modelId="{28B73B47-3EC2-485C-AA90-11D3B95447F9}" type="sibTrans" cxnId="{9829496D-53BF-4C31-AEBA-4BD61650A132}">
      <dgm:prSet/>
      <dgm:spPr/>
      <dgm:t>
        <a:bodyPr/>
        <a:lstStyle/>
        <a:p>
          <a:endParaRPr lang="en-SG"/>
        </a:p>
      </dgm:t>
    </dgm:pt>
    <dgm:pt modelId="{F4815151-BE97-46A0-A816-5BC372496543}" type="pres">
      <dgm:prSet presAssocID="{3F885DC5-3F86-4FF3-82BA-188025EB441A}" presName="Name0" presStyleCnt="0">
        <dgm:presLayoutVars>
          <dgm:dir/>
          <dgm:animLvl val="lvl"/>
          <dgm:resizeHandles val="exact"/>
        </dgm:presLayoutVars>
      </dgm:prSet>
      <dgm:spPr/>
      <dgm:t>
        <a:bodyPr/>
        <a:lstStyle/>
        <a:p>
          <a:endParaRPr lang="en-SG"/>
        </a:p>
      </dgm:t>
    </dgm:pt>
    <dgm:pt modelId="{FEF1B0BF-493D-4B13-9B0B-B7771ECE4BFE}" type="pres">
      <dgm:prSet presAssocID="{3F885DC5-3F86-4FF3-82BA-188025EB441A}" presName="tSp" presStyleCnt="0"/>
      <dgm:spPr/>
    </dgm:pt>
    <dgm:pt modelId="{6184EDAC-7B30-4C1D-BF34-037709CC3644}" type="pres">
      <dgm:prSet presAssocID="{3F885DC5-3F86-4FF3-82BA-188025EB441A}" presName="bSp" presStyleCnt="0"/>
      <dgm:spPr/>
    </dgm:pt>
    <dgm:pt modelId="{C3AA8AA9-FF2B-47D7-8E3F-D038D1A6C269}" type="pres">
      <dgm:prSet presAssocID="{3F885DC5-3F86-4FF3-82BA-188025EB441A}" presName="process" presStyleCnt="0"/>
      <dgm:spPr/>
    </dgm:pt>
    <dgm:pt modelId="{246A3026-4E52-4658-9AFE-0CCC03F42168}" type="pres">
      <dgm:prSet presAssocID="{F219AB2C-0C31-4148-A6B5-FBB6B6FE8EE7}" presName="composite1" presStyleCnt="0"/>
      <dgm:spPr/>
    </dgm:pt>
    <dgm:pt modelId="{D89AC474-A11F-4478-8899-05549452A089}" type="pres">
      <dgm:prSet presAssocID="{F219AB2C-0C31-4148-A6B5-FBB6B6FE8EE7}" presName="dummyNode1" presStyleLbl="node1" presStyleIdx="0" presStyleCnt="3"/>
      <dgm:spPr/>
    </dgm:pt>
    <dgm:pt modelId="{50737DA7-065B-4EE2-B2B9-77DD262797BA}" type="pres">
      <dgm:prSet presAssocID="{F219AB2C-0C31-4148-A6B5-FBB6B6FE8EE7}" presName="childNode1" presStyleLbl="bgAcc1" presStyleIdx="0" presStyleCnt="3" custScaleX="111148" custScaleY="156706" custLinFactNeighborX="1080" custLinFactNeighborY="-46626">
        <dgm:presLayoutVars>
          <dgm:bulletEnabled val="1"/>
        </dgm:presLayoutVars>
      </dgm:prSet>
      <dgm:spPr/>
      <dgm:t>
        <a:bodyPr/>
        <a:lstStyle/>
        <a:p>
          <a:endParaRPr lang="en-SG"/>
        </a:p>
      </dgm:t>
    </dgm:pt>
    <dgm:pt modelId="{BBE5627B-F5FC-4080-B1EB-54D025324CF9}" type="pres">
      <dgm:prSet presAssocID="{F219AB2C-0C31-4148-A6B5-FBB6B6FE8EE7}" presName="childNode1tx" presStyleLbl="bgAcc1" presStyleIdx="0" presStyleCnt="3">
        <dgm:presLayoutVars>
          <dgm:bulletEnabled val="1"/>
        </dgm:presLayoutVars>
      </dgm:prSet>
      <dgm:spPr/>
      <dgm:t>
        <a:bodyPr/>
        <a:lstStyle/>
        <a:p>
          <a:endParaRPr lang="en-SG"/>
        </a:p>
      </dgm:t>
    </dgm:pt>
    <dgm:pt modelId="{3A2F6CF2-9A8A-4143-BAA3-5D44FE26113D}" type="pres">
      <dgm:prSet presAssocID="{F219AB2C-0C31-4148-A6B5-FBB6B6FE8EE7}" presName="parentNode1" presStyleLbl="node1" presStyleIdx="0" presStyleCnt="3" custScaleX="82630" custScaleY="55475" custLinFactNeighborX="20644" custLinFactNeighborY="21111">
        <dgm:presLayoutVars>
          <dgm:chMax val="1"/>
          <dgm:bulletEnabled val="1"/>
        </dgm:presLayoutVars>
      </dgm:prSet>
      <dgm:spPr/>
      <dgm:t>
        <a:bodyPr/>
        <a:lstStyle/>
        <a:p>
          <a:endParaRPr lang="en-SG"/>
        </a:p>
      </dgm:t>
    </dgm:pt>
    <dgm:pt modelId="{1F79A057-B43B-4666-AA4C-6282AA0847E3}" type="pres">
      <dgm:prSet presAssocID="{F219AB2C-0C31-4148-A6B5-FBB6B6FE8EE7}" presName="connSite1" presStyleCnt="0"/>
      <dgm:spPr/>
    </dgm:pt>
    <dgm:pt modelId="{CCA7D728-9C5F-47CC-ACC6-684100CF0731}" type="pres">
      <dgm:prSet presAssocID="{C909982E-C715-4B23-B4F1-7C822CD36C50}" presName="Name9" presStyleLbl="sibTrans2D1" presStyleIdx="0" presStyleCnt="2" custAng="17672703" custFlipVert="1" custFlipHor="0" custScaleX="50620" custScaleY="49804" custLinFactNeighborX="-9864" custLinFactNeighborY="25250"/>
      <dgm:spPr/>
      <dgm:t>
        <a:bodyPr/>
        <a:lstStyle/>
        <a:p>
          <a:endParaRPr lang="en-SG"/>
        </a:p>
      </dgm:t>
    </dgm:pt>
    <dgm:pt modelId="{765EB1DD-3131-4324-85C6-C0DACF127CC3}" type="pres">
      <dgm:prSet presAssocID="{F472D90A-3D7E-45D7-81DE-BAA94DEE8F64}" presName="composite2" presStyleCnt="0"/>
      <dgm:spPr/>
    </dgm:pt>
    <dgm:pt modelId="{2E6B4437-A1D1-4346-870B-8C8F826DAEC5}" type="pres">
      <dgm:prSet presAssocID="{F472D90A-3D7E-45D7-81DE-BAA94DEE8F64}" presName="dummyNode2" presStyleLbl="node1" presStyleIdx="0" presStyleCnt="3"/>
      <dgm:spPr/>
    </dgm:pt>
    <dgm:pt modelId="{6D2728DD-2082-415C-933D-3297F8317111}" type="pres">
      <dgm:prSet presAssocID="{F472D90A-3D7E-45D7-81DE-BAA94DEE8F64}" presName="childNode2" presStyleLbl="bgAcc1" presStyleIdx="1" presStyleCnt="3" custScaleX="99113" custScaleY="174850" custLinFactNeighborX="5446" custLinFactNeighborY="1166">
        <dgm:presLayoutVars>
          <dgm:bulletEnabled val="1"/>
        </dgm:presLayoutVars>
      </dgm:prSet>
      <dgm:spPr/>
      <dgm:t>
        <a:bodyPr/>
        <a:lstStyle/>
        <a:p>
          <a:endParaRPr lang="en-SG"/>
        </a:p>
      </dgm:t>
    </dgm:pt>
    <dgm:pt modelId="{C935D457-89CB-46AA-9968-3D101A703744}" type="pres">
      <dgm:prSet presAssocID="{F472D90A-3D7E-45D7-81DE-BAA94DEE8F64}" presName="childNode2tx" presStyleLbl="bgAcc1" presStyleIdx="1" presStyleCnt="3">
        <dgm:presLayoutVars>
          <dgm:bulletEnabled val="1"/>
        </dgm:presLayoutVars>
      </dgm:prSet>
      <dgm:spPr/>
      <dgm:t>
        <a:bodyPr/>
        <a:lstStyle/>
        <a:p>
          <a:endParaRPr lang="en-SG"/>
        </a:p>
      </dgm:t>
    </dgm:pt>
    <dgm:pt modelId="{77033EE4-3197-492C-BD19-638D2D44FE4F}" type="pres">
      <dgm:prSet presAssocID="{F472D90A-3D7E-45D7-81DE-BAA94DEE8F64}" presName="parentNode2" presStyleLbl="node1" presStyleIdx="1" presStyleCnt="3" custScaleX="74725" custScaleY="69359" custLinFactNeighborX="13520" custLinFactNeighborY="-78876">
        <dgm:presLayoutVars>
          <dgm:chMax val="0"/>
          <dgm:bulletEnabled val="1"/>
        </dgm:presLayoutVars>
      </dgm:prSet>
      <dgm:spPr/>
      <dgm:t>
        <a:bodyPr/>
        <a:lstStyle/>
        <a:p>
          <a:endParaRPr lang="en-SG"/>
        </a:p>
      </dgm:t>
    </dgm:pt>
    <dgm:pt modelId="{D5DBCB93-114D-4316-B966-F603B72AF151}" type="pres">
      <dgm:prSet presAssocID="{F472D90A-3D7E-45D7-81DE-BAA94DEE8F64}" presName="connSite2" presStyleCnt="0"/>
      <dgm:spPr/>
    </dgm:pt>
    <dgm:pt modelId="{F7AD3EBC-1651-416D-8E83-9FFB2762FE1A}" type="pres">
      <dgm:prSet presAssocID="{EDE39F9A-4FF6-47C4-809E-A395A78BFB9C}" presName="Name18" presStyleLbl="sibTrans2D1" presStyleIdx="1" presStyleCnt="2" custAng="657465" custFlipVert="1" custScaleX="36729" custScaleY="37278" custLinFactNeighborX="-819" custLinFactNeighborY="-27560"/>
      <dgm:spPr/>
      <dgm:t>
        <a:bodyPr/>
        <a:lstStyle/>
        <a:p>
          <a:endParaRPr lang="en-SG"/>
        </a:p>
      </dgm:t>
    </dgm:pt>
    <dgm:pt modelId="{8F38F8AD-1FB7-4169-9154-3353E2507005}" type="pres">
      <dgm:prSet presAssocID="{5F342BC3-850B-43A2-912E-651F065ADC5B}" presName="composite1" presStyleCnt="0"/>
      <dgm:spPr/>
    </dgm:pt>
    <dgm:pt modelId="{0841741D-1248-4123-B4E5-CA24B03A63A2}" type="pres">
      <dgm:prSet presAssocID="{5F342BC3-850B-43A2-912E-651F065ADC5B}" presName="dummyNode1" presStyleLbl="node1" presStyleIdx="1" presStyleCnt="3"/>
      <dgm:spPr/>
    </dgm:pt>
    <dgm:pt modelId="{E83A22EF-E2D3-4BE5-A617-E363169DD679}" type="pres">
      <dgm:prSet presAssocID="{5F342BC3-850B-43A2-912E-651F065ADC5B}" presName="childNode1" presStyleLbl="bgAcc1" presStyleIdx="2" presStyleCnt="3" custScaleX="110710" custScaleY="164984" custLinFactNeighborX="961" custLinFactNeighborY="-4080">
        <dgm:presLayoutVars>
          <dgm:bulletEnabled val="1"/>
        </dgm:presLayoutVars>
      </dgm:prSet>
      <dgm:spPr/>
      <dgm:t>
        <a:bodyPr/>
        <a:lstStyle/>
        <a:p>
          <a:endParaRPr lang="en-SG"/>
        </a:p>
      </dgm:t>
    </dgm:pt>
    <dgm:pt modelId="{F2667296-F5D9-4B1E-8070-B527560824BF}" type="pres">
      <dgm:prSet presAssocID="{5F342BC3-850B-43A2-912E-651F065ADC5B}" presName="childNode1tx" presStyleLbl="bgAcc1" presStyleIdx="2" presStyleCnt="3">
        <dgm:presLayoutVars>
          <dgm:bulletEnabled val="1"/>
        </dgm:presLayoutVars>
      </dgm:prSet>
      <dgm:spPr/>
      <dgm:t>
        <a:bodyPr/>
        <a:lstStyle/>
        <a:p>
          <a:endParaRPr lang="en-SG"/>
        </a:p>
      </dgm:t>
    </dgm:pt>
    <dgm:pt modelId="{350DFE6D-3E6E-48A1-9B84-97B6B7274C59}" type="pres">
      <dgm:prSet presAssocID="{5F342BC3-850B-43A2-912E-651F065ADC5B}" presName="parentNode1" presStyleLbl="node1" presStyleIdx="2" presStyleCnt="3" custScaleX="66182" custScaleY="54923" custLinFactNeighborX="17531" custLinFactNeighborY="65741">
        <dgm:presLayoutVars>
          <dgm:chMax val="1"/>
          <dgm:bulletEnabled val="1"/>
        </dgm:presLayoutVars>
      </dgm:prSet>
      <dgm:spPr/>
      <dgm:t>
        <a:bodyPr/>
        <a:lstStyle/>
        <a:p>
          <a:endParaRPr lang="en-SG"/>
        </a:p>
      </dgm:t>
    </dgm:pt>
    <dgm:pt modelId="{80F7E872-5D81-423E-922D-5359EC69C08A}" type="pres">
      <dgm:prSet presAssocID="{5F342BC3-850B-43A2-912E-651F065ADC5B}" presName="connSite1" presStyleCnt="0"/>
      <dgm:spPr/>
    </dgm:pt>
  </dgm:ptLst>
  <dgm:cxnLst>
    <dgm:cxn modelId="{28071828-4993-4243-84B5-BF03750E7393}" srcId="{3F885DC5-3F86-4FF3-82BA-188025EB441A}" destId="{F472D90A-3D7E-45D7-81DE-BAA94DEE8F64}" srcOrd="1" destOrd="0" parTransId="{A66F0941-285F-4306-89D0-06E3677EE951}" sibTransId="{EDE39F9A-4FF6-47C4-809E-A395A78BFB9C}"/>
    <dgm:cxn modelId="{429F23EA-E2AA-4892-A379-593E7079098C}" type="presOf" srcId="{E7FC1F70-0573-4EDB-BA52-2BF1EA470CE4}" destId="{50737DA7-065B-4EE2-B2B9-77DD262797BA}" srcOrd="0" destOrd="0" presId="urn:microsoft.com/office/officeart/2005/8/layout/hProcess4"/>
    <dgm:cxn modelId="{7B18ABDA-15D5-419B-9F31-9C377F474247}" type="presOf" srcId="{C909982E-C715-4B23-B4F1-7C822CD36C50}" destId="{CCA7D728-9C5F-47CC-ACC6-684100CF0731}" srcOrd="0" destOrd="0" presId="urn:microsoft.com/office/officeart/2005/8/layout/hProcess4"/>
    <dgm:cxn modelId="{E3C38429-4A12-4173-AEAE-487B6C66F629}" srcId="{5F342BC3-850B-43A2-912E-651F065ADC5B}" destId="{9A25BD48-16B0-4FF1-9435-41485247E4EF}" srcOrd="0" destOrd="0" parTransId="{BF4E5184-0378-428F-AD19-FDB85B331BBF}" sibTransId="{BC5600B8-8284-488D-9FA1-88B962A59F7D}"/>
    <dgm:cxn modelId="{473FCD1B-2536-461D-AD88-B3B1F7B0ADF8}" srcId="{F219AB2C-0C31-4148-A6B5-FBB6B6FE8EE7}" destId="{E7FC1F70-0573-4EDB-BA52-2BF1EA470CE4}" srcOrd="0" destOrd="0" parTransId="{85964E7D-DFDD-4A1E-9D22-1D3801FE2E4F}" sibTransId="{039BFC9C-81DD-415C-B81B-B05D6B7CFC49}"/>
    <dgm:cxn modelId="{6344F85A-8B4D-4D60-8E0B-694B93EEEEBB}" type="presOf" srcId="{F355F333-07AF-4989-AFEB-267300123622}" destId="{50737DA7-065B-4EE2-B2B9-77DD262797BA}" srcOrd="0" destOrd="2" presId="urn:microsoft.com/office/officeart/2005/8/layout/hProcess4"/>
    <dgm:cxn modelId="{57BC0B6F-AB4F-4DCD-BF62-D99C398E8B96}" type="presOf" srcId="{EC1989EB-D835-4E6D-861A-E89DD54C4C61}" destId="{F2667296-F5D9-4B1E-8070-B527560824BF}" srcOrd="1" destOrd="1" presId="urn:microsoft.com/office/officeart/2005/8/layout/hProcess4"/>
    <dgm:cxn modelId="{A79BF15E-C567-4B7D-9AA5-9B2F6F832833}" srcId="{3F885DC5-3F86-4FF3-82BA-188025EB441A}" destId="{5F342BC3-850B-43A2-912E-651F065ADC5B}" srcOrd="2" destOrd="0" parTransId="{819C0DDA-16C2-407B-95CB-793ECB3C7088}" sibTransId="{E7AA38D4-02E4-4DFE-98FE-0A78CB607B23}"/>
    <dgm:cxn modelId="{C09FB124-2706-4B71-AB56-74A30332435C}" type="presOf" srcId="{E7FC1F70-0573-4EDB-BA52-2BF1EA470CE4}" destId="{BBE5627B-F5FC-4080-B1EB-54D025324CF9}" srcOrd="1" destOrd="0" presId="urn:microsoft.com/office/officeart/2005/8/layout/hProcess4"/>
    <dgm:cxn modelId="{AE005223-5ADD-4F01-813D-A45A04EBE317}" type="presOf" srcId="{4608EFBB-A4D1-47CC-9239-2F3D7B4FEAED}" destId="{BBE5627B-F5FC-4080-B1EB-54D025324CF9}" srcOrd="1" destOrd="1" presId="urn:microsoft.com/office/officeart/2005/8/layout/hProcess4"/>
    <dgm:cxn modelId="{AFE492A3-560F-4EDA-9E8A-D39BEF332CBD}" srcId="{F472D90A-3D7E-45D7-81DE-BAA94DEE8F64}" destId="{FF040E51-F1A2-432B-8C65-275674524F81}" srcOrd="0" destOrd="0" parTransId="{E8B3C3FF-FAB2-4913-A668-7620E6E4F06E}" sibTransId="{AE9F994C-BE18-4056-8997-A3C4B906155D}"/>
    <dgm:cxn modelId="{CCF0228B-7433-4526-9006-F16925C70D7A}" srcId="{5F342BC3-850B-43A2-912E-651F065ADC5B}" destId="{EC1989EB-D835-4E6D-861A-E89DD54C4C61}" srcOrd="1" destOrd="0" parTransId="{4FB12698-C204-4E41-BECF-4231FE03BD84}" sibTransId="{B8BAB150-671F-42F0-A7FA-FC2EB735F321}"/>
    <dgm:cxn modelId="{E1C150D0-6B62-4579-BA14-37D427AF0AA0}" type="presOf" srcId="{F355F333-07AF-4989-AFEB-267300123622}" destId="{BBE5627B-F5FC-4080-B1EB-54D025324CF9}" srcOrd="1" destOrd="2" presId="urn:microsoft.com/office/officeart/2005/8/layout/hProcess4"/>
    <dgm:cxn modelId="{4A14EA60-3660-4D4E-9A43-CE3AD5CCB2AD}" type="presOf" srcId="{5F342BC3-850B-43A2-912E-651F065ADC5B}" destId="{350DFE6D-3E6E-48A1-9B84-97B6B7274C59}" srcOrd="0" destOrd="0" presId="urn:microsoft.com/office/officeart/2005/8/layout/hProcess4"/>
    <dgm:cxn modelId="{FB8AFE33-AD47-46A9-BD05-3DB9CC7683EE}" type="presOf" srcId="{3F885DC5-3F86-4FF3-82BA-188025EB441A}" destId="{F4815151-BE97-46A0-A816-5BC372496543}" srcOrd="0" destOrd="0" presId="urn:microsoft.com/office/officeart/2005/8/layout/hProcess4"/>
    <dgm:cxn modelId="{D2CEECA2-CC3A-4AC5-B775-E3DBF5EC2E02}" type="presOf" srcId="{FF040E51-F1A2-432B-8C65-275674524F81}" destId="{6D2728DD-2082-415C-933D-3297F8317111}" srcOrd="0" destOrd="0" presId="urn:microsoft.com/office/officeart/2005/8/layout/hProcess4"/>
    <dgm:cxn modelId="{A49DC49E-EC38-4E29-89B2-03C19FE9C8AA}" type="presOf" srcId="{F472D90A-3D7E-45D7-81DE-BAA94DEE8F64}" destId="{77033EE4-3197-492C-BD19-638D2D44FE4F}" srcOrd="0" destOrd="0" presId="urn:microsoft.com/office/officeart/2005/8/layout/hProcess4"/>
    <dgm:cxn modelId="{795BC4E2-2E80-41AE-A528-C7C9DDFE95AB}" srcId="{3F885DC5-3F86-4FF3-82BA-188025EB441A}" destId="{F219AB2C-0C31-4148-A6B5-FBB6B6FE8EE7}" srcOrd="0" destOrd="0" parTransId="{A821EB69-7BB2-49BF-A5A6-7C4BEB450642}" sibTransId="{C909982E-C715-4B23-B4F1-7C822CD36C50}"/>
    <dgm:cxn modelId="{45D42BE4-F327-4DFD-94C6-58AA4D080335}" srcId="{F219AB2C-0C31-4148-A6B5-FBB6B6FE8EE7}" destId="{F355F333-07AF-4989-AFEB-267300123622}" srcOrd="2" destOrd="0" parTransId="{58B239FC-50CF-4C90-BCE3-22994591B96E}" sibTransId="{F434308B-3B87-48F9-BB1D-7529B4A87BBB}"/>
    <dgm:cxn modelId="{3A315F2B-9FA1-4685-906D-E8FB1102596D}" type="presOf" srcId="{4608EFBB-A4D1-47CC-9239-2F3D7B4FEAED}" destId="{50737DA7-065B-4EE2-B2B9-77DD262797BA}" srcOrd="0" destOrd="1" presId="urn:microsoft.com/office/officeart/2005/8/layout/hProcess4"/>
    <dgm:cxn modelId="{2DBA30CE-E7D8-4021-94C9-13BB6FFC76AB}" type="presOf" srcId="{EC1989EB-D835-4E6D-861A-E89DD54C4C61}" destId="{E83A22EF-E2D3-4BE5-A617-E363169DD679}" srcOrd="0" destOrd="1" presId="urn:microsoft.com/office/officeart/2005/8/layout/hProcess4"/>
    <dgm:cxn modelId="{79335C86-B2C3-4E21-9288-B992BBFF5061}" type="presOf" srcId="{9A25BD48-16B0-4FF1-9435-41485247E4EF}" destId="{E83A22EF-E2D3-4BE5-A617-E363169DD679}" srcOrd="0" destOrd="0" presId="urn:microsoft.com/office/officeart/2005/8/layout/hProcess4"/>
    <dgm:cxn modelId="{90193775-A216-481D-BD99-DA843AB0D3C5}" type="presOf" srcId="{9A25BD48-16B0-4FF1-9435-41485247E4EF}" destId="{F2667296-F5D9-4B1E-8070-B527560824BF}" srcOrd="1" destOrd="0" presId="urn:microsoft.com/office/officeart/2005/8/layout/hProcess4"/>
    <dgm:cxn modelId="{9829496D-53BF-4C31-AEBA-4BD61650A132}" srcId="{F219AB2C-0C31-4148-A6B5-FBB6B6FE8EE7}" destId="{4608EFBB-A4D1-47CC-9239-2F3D7B4FEAED}" srcOrd="1" destOrd="0" parTransId="{373F5AB2-DFA5-4E43-9FEC-0258CD8DF129}" sibTransId="{28B73B47-3EC2-485C-AA90-11D3B95447F9}"/>
    <dgm:cxn modelId="{05D32444-058F-4C4F-96F1-6F1F049CCA4B}" type="presOf" srcId="{FF040E51-F1A2-432B-8C65-275674524F81}" destId="{C935D457-89CB-46AA-9968-3D101A703744}" srcOrd="1" destOrd="0" presId="urn:microsoft.com/office/officeart/2005/8/layout/hProcess4"/>
    <dgm:cxn modelId="{9979DC68-B08F-4BCD-8FC6-05C02B26D1F5}" type="presOf" srcId="{EDE39F9A-4FF6-47C4-809E-A395A78BFB9C}" destId="{F7AD3EBC-1651-416D-8E83-9FFB2762FE1A}" srcOrd="0" destOrd="0" presId="urn:microsoft.com/office/officeart/2005/8/layout/hProcess4"/>
    <dgm:cxn modelId="{C58891AE-1DF5-4C73-8306-F219E32713A9}" type="presOf" srcId="{F219AB2C-0C31-4148-A6B5-FBB6B6FE8EE7}" destId="{3A2F6CF2-9A8A-4143-BAA3-5D44FE26113D}" srcOrd="0" destOrd="0" presId="urn:microsoft.com/office/officeart/2005/8/layout/hProcess4"/>
    <dgm:cxn modelId="{730B67FE-0703-409C-893B-89D7857E7EF7}" type="presParOf" srcId="{F4815151-BE97-46A0-A816-5BC372496543}" destId="{FEF1B0BF-493D-4B13-9B0B-B7771ECE4BFE}" srcOrd="0" destOrd="0" presId="urn:microsoft.com/office/officeart/2005/8/layout/hProcess4"/>
    <dgm:cxn modelId="{CE5D87F7-E855-4853-B0BD-9BB9AB1D21F4}" type="presParOf" srcId="{F4815151-BE97-46A0-A816-5BC372496543}" destId="{6184EDAC-7B30-4C1D-BF34-037709CC3644}" srcOrd="1" destOrd="0" presId="urn:microsoft.com/office/officeart/2005/8/layout/hProcess4"/>
    <dgm:cxn modelId="{C4296D15-D646-4922-A25F-A77E021DC690}" type="presParOf" srcId="{F4815151-BE97-46A0-A816-5BC372496543}" destId="{C3AA8AA9-FF2B-47D7-8E3F-D038D1A6C269}" srcOrd="2" destOrd="0" presId="urn:microsoft.com/office/officeart/2005/8/layout/hProcess4"/>
    <dgm:cxn modelId="{39E6CFD6-3263-44C3-853B-49D65F52E602}" type="presParOf" srcId="{C3AA8AA9-FF2B-47D7-8E3F-D038D1A6C269}" destId="{246A3026-4E52-4658-9AFE-0CCC03F42168}" srcOrd="0" destOrd="0" presId="urn:microsoft.com/office/officeart/2005/8/layout/hProcess4"/>
    <dgm:cxn modelId="{42BED55B-CC85-44DD-B126-5A3B62C08F0D}" type="presParOf" srcId="{246A3026-4E52-4658-9AFE-0CCC03F42168}" destId="{D89AC474-A11F-4478-8899-05549452A089}" srcOrd="0" destOrd="0" presId="urn:microsoft.com/office/officeart/2005/8/layout/hProcess4"/>
    <dgm:cxn modelId="{B3F84031-5DF6-452A-A634-AFE9DF9A77E1}" type="presParOf" srcId="{246A3026-4E52-4658-9AFE-0CCC03F42168}" destId="{50737DA7-065B-4EE2-B2B9-77DD262797BA}" srcOrd="1" destOrd="0" presId="urn:microsoft.com/office/officeart/2005/8/layout/hProcess4"/>
    <dgm:cxn modelId="{20B3AE67-339A-45AE-A7E4-FCB96451FCAB}" type="presParOf" srcId="{246A3026-4E52-4658-9AFE-0CCC03F42168}" destId="{BBE5627B-F5FC-4080-B1EB-54D025324CF9}" srcOrd="2" destOrd="0" presId="urn:microsoft.com/office/officeart/2005/8/layout/hProcess4"/>
    <dgm:cxn modelId="{342E71F6-497E-47EC-AC3A-2035930A7B78}" type="presParOf" srcId="{246A3026-4E52-4658-9AFE-0CCC03F42168}" destId="{3A2F6CF2-9A8A-4143-BAA3-5D44FE26113D}" srcOrd="3" destOrd="0" presId="urn:microsoft.com/office/officeart/2005/8/layout/hProcess4"/>
    <dgm:cxn modelId="{21E48860-F580-46FC-BD46-3420B391B416}" type="presParOf" srcId="{246A3026-4E52-4658-9AFE-0CCC03F42168}" destId="{1F79A057-B43B-4666-AA4C-6282AA0847E3}" srcOrd="4" destOrd="0" presId="urn:microsoft.com/office/officeart/2005/8/layout/hProcess4"/>
    <dgm:cxn modelId="{1109A549-A18B-45D6-B179-C3DFC1DCA5E0}" type="presParOf" srcId="{C3AA8AA9-FF2B-47D7-8E3F-D038D1A6C269}" destId="{CCA7D728-9C5F-47CC-ACC6-684100CF0731}" srcOrd="1" destOrd="0" presId="urn:microsoft.com/office/officeart/2005/8/layout/hProcess4"/>
    <dgm:cxn modelId="{0BAEF86E-BB87-41AC-90DC-5A0B65E356BC}" type="presParOf" srcId="{C3AA8AA9-FF2B-47D7-8E3F-D038D1A6C269}" destId="{765EB1DD-3131-4324-85C6-C0DACF127CC3}" srcOrd="2" destOrd="0" presId="urn:microsoft.com/office/officeart/2005/8/layout/hProcess4"/>
    <dgm:cxn modelId="{3E52FAA8-CDC9-432D-9701-83A014A62328}" type="presParOf" srcId="{765EB1DD-3131-4324-85C6-C0DACF127CC3}" destId="{2E6B4437-A1D1-4346-870B-8C8F826DAEC5}" srcOrd="0" destOrd="0" presId="urn:microsoft.com/office/officeart/2005/8/layout/hProcess4"/>
    <dgm:cxn modelId="{6189EB15-158C-4EBE-A0CB-082145E58FBA}" type="presParOf" srcId="{765EB1DD-3131-4324-85C6-C0DACF127CC3}" destId="{6D2728DD-2082-415C-933D-3297F8317111}" srcOrd="1" destOrd="0" presId="urn:microsoft.com/office/officeart/2005/8/layout/hProcess4"/>
    <dgm:cxn modelId="{C3D53E58-CF90-4849-A0B5-BA4DD5C5DC8F}" type="presParOf" srcId="{765EB1DD-3131-4324-85C6-C0DACF127CC3}" destId="{C935D457-89CB-46AA-9968-3D101A703744}" srcOrd="2" destOrd="0" presId="urn:microsoft.com/office/officeart/2005/8/layout/hProcess4"/>
    <dgm:cxn modelId="{37989DD8-95A2-4846-BDF2-91F09913AE99}" type="presParOf" srcId="{765EB1DD-3131-4324-85C6-C0DACF127CC3}" destId="{77033EE4-3197-492C-BD19-638D2D44FE4F}" srcOrd="3" destOrd="0" presId="urn:microsoft.com/office/officeart/2005/8/layout/hProcess4"/>
    <dgm:cxn modelId="{A38459AC-E472-40E1-9526-1193BBF9B01D}" type="presParOf" srcId="{765EB1DD-3131-4324-85C6-C0DACF127CC3}" destId="{D5DBCB93-114D-4316-B966-F603B72AF151}" srcOrd="4" destOrd="0" presId="urn:microsoft.com/office/officeart/2005/8/layout/hProcess4"/>
    <dgm:cxn modelId="{04971CA1-8663-459A-BF13-76E1A2B0BFCC}" type="presParOf" srcId="{C3AA8AA9-FF2B-47D7-8E3F-D038D1A6C269}" destId="{F7AD3EBC-1651-416D-8E83-9FFB2762FE1A}" srcOrd="3" destOrd="0" presId="urn:microsoft.com/office/officeart/2005/8/layout/hProcess4"/>
    <dgm:cxn modelId="{F8A97926-B76F-4792-AAE5-5E44CA2C1981}" type="presParOf" srcId="{C3AA8AA9-FF2B-47D7-8E3F-D038D1A6C269}" destId="{8F38F8AD-1FB7-4169-9154-3353E2507005}" srcOrd="4" destOrd="0" presId="urn:microsoft.com/office/officeart/2005/8/layout/hProcess4"/>
    <dgm:cxn modelId="{181E4100-5489-4169-8DCD-A045940F994D}" type="presParOf" srcId="{8F38F8AD-1FB7-4169-9154-3353E2507005}" destId="{0841741D-1248-4123-B4E5-CA24B03A63A2}" srcOrd="0" destOrd="0" presId="urn:microsoft.com/office/officeart/2005/8/layout/hProcess4"/>
    <dgm:cxn modelId="{FBD3F9B8-EFC4-438D-A280-FCE394B5DE80}" type="presParOf" srcId="{8F38F8AD-1FB7-4169-9154-3353E2507005}" destId="{E83A22EF-E2D3-4BE5-A617-E363169DD679}" srcOrd="1" destOrd="0" presId="urn:microsoft.com/office/officeart/2005/8/layout/hProcess4"/>
    <dgm:cxn modelId="{6F3CB298-0E75-4B56-BAEF-5AED9ADFC024}" type="presParOf" srcId="{8F38F8AD-1FB7-4169-9154-3353E2507005}" destId="{F2667296-F5D9-4B1E-8070-B527560824BF}" srcOrd="2" destOrd="0" presId="urn:microsoft.com/office/officeart/2005/8/layout/hProcess4"/>
    <dgm:cxn modelId="{6354D765-8049-4BF7-BFDE-E3930E016CBB}" type="presParOf" srcId="{8F38F8AD-1FB7-4169-9154-3353E2507005}" destId="{350DFE6D-3E6E-48A1-9B84-97B6B7274C59}" srcOrd="3" destOrd="0" presId="urn:microsoft.com/office/officeart/2005/8/layout/hProcess4"/>
    <dgm:cxn modelId="{8B582234-6D5D-45A0-82F6-7805E39821E6}" type="presParOf" srcId="{8F38F8AD-1FB7-4169-9154-3353E2507005}" destId="{80F7E872-5D81-423E-922D-5359EC69C08A}"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3F7973-982F-45D4-B8A7-EFA8F251A71A}" type="doc">
      <dgm:prSet loTypeId="urn:microsoft.com/office/officeart/2005/8/layout/process1" loCatId="process" qsTypeId="urn:microsoft.com/office/officeart/2005/8/quickstyle/simple2" qsCatId="simple" csTypeId="urn:microsoft.com/office/officeart/2005/8/colors/accent1_4" csCatId="accent1" phldr="1"/>
      <dgm:spPr/>
    </dgm:pt>
    <dgm:pt modelId="{EBFABB8B-C19A-4955-A82A-9B82D0D33082}">
      <dgm:prSet phldrT="[Text]"/>
      <dgm:spPr>
        <a:effectLst>
          <a:outerShdw blurRad="50800" dist="38100" dir="5400000" algn="t" rotWithShape="0">
            <a:prstClr val="black">
              <a:alpha val="40000"/>
            </a:prstClr>
          </a:outerShdw>
        </a:effectLst>
      </dgm:spPr>
      <dgm:t>
        <a:bodyPr/>
        <a:lstStyle/>
        <a:p>
          <a:r>
            <a:rPr lang="en-US" smtClean="0"/>
            <a:t>Chuẩn bị chế tạo</a:t>
          </a:r>
          <a:endParaRPr lang="en-SG"/>
        </a:p>
      </dgm:t>
    </dgm:pt>
    <dgm:pt modelId="{E463D561-50F3-4D3F-983E-D5AA377C0733}" type="parTrans" cxnId="{09F3075B-8445-430A-9F88-AC45C10A0D8D}">
      <dgm:prSet/>
      <dgm:spPr/>
      <dgm:t>
        <a:bodyPr/>
        <a:lstStyle/>
        <a:p>
          <a:endParaRPr lang="en-SG"/>
        </a:p>
      </dgm:t>
    </dgm:pt>
    <dgm:pt modelId="{D11A7807-50FD-4EF1-8261-C46723163A5B}" type="sibTrans" cxnId="{09F3075B-8445-430A-9F88-AC45C10A0D8D}">
      <dgm:prSet/>
      <dgm:spPr/>
      <dgm:t>
        <a:bodyPr/>
        <a:lstStyle/>
        <a:p>
          <a:endParaRPr lang="en-SG"/>
        </a:p>
      </dgm:t>
    </dgm:pt>
    <dgm:pt modelId="{7D53035C-BFAE-4F51-9C38-E23B9B9B8BC6}">
      <dgm:prSet phldrT="[Text]"/>
      <dgm:spPr/>
      <dgm:t>
        <a:bodyPr/>
        <a:lstStyle/>
        <a:p>
          <a:r>
            <a:rPr lang="en-US" smtClean="0"/>
            <a:t>Gia công</a:t>
          </a:r>
          <a:endParaRPr lang="en-SG"/>
        </a:p>
      </dgm:t>
    </dgm:pt>
    <dgm:pt modelId="{06CD04CA-C594-46E8-A8E1-2B65A053E0F8}" type="parTrans" cxnId="{3B1EE8E1-9D0D-4779-A042-071162FD56A0}">
      <dgm:prSet/>
      <dgm:spPr/>
      <dgm:t>
        <a:bodyPr/>
        <a:lstStyle/>
        <a:p>
          <a:endParaRPr lang="en-SG"/>
        </a:p>
      </dgm:t>
    </dgm:pt>
    <dgm:pt modelId="{89F161F2-4C2F-4D9A-BD5E-CC8A11C56FEA}" type="sibTrans" cxnId="{3B1EE8E1-9D0D-4779-A042-071162FD56A0}">
      <dgm:prSet/>
      <dgm:spPr/>
      <dgm:t>
        <a:bodyPr/>
        <a:lstStyle/>
        <a:p>
          <a:endParaRPr lang="en-SG"/>
        </a:p>
      </dgm:t>
    </dgm:pt>
    <dgm:pt modelId="{5DBF2B7A-1D3E-43A1-8F84-E74BC9E8A517}">
      <dgm:prSet phldrT="[Text]"/>
      <dgm:spPr/>
      <dgm:t>
        <a:bodyPr/>
        <a:lstStyle/>
        <a:p>
          <a:r>
            <a:rPr lang="en-US" smtClean="0"/>
            <a:t>Lắp ráp </a:t>
          </a:r>
          <a:r>
            <a:rPr lang="vi-VN" smtClean="0"/>
            <a:t> </a:t>
          </a:r>
          <a:endParaRPr lang="en-SG"/>
        </a:p>
      </dgm:t>
    </dgm:pt>
    <dgm:pt modelId="{59925112-D604-42A7-9E62-12FC525898EE}" type="parTrans" cxnId="{70A33F7F-D21D-41AC-83F1-2B5ED9284BE0}">
      <dgm:prSet/>
      <dgm:spPr/>
      <dgm:t>
        <a:bodyPr/>
        <a:lstStyle/>
        <a:p>
          <a:endParaRPr lang="en-SG"/>
        </a:p>
      </dgm:t>
    </dgm:pt>
    <dgm:pt modelId="{6EEA9CBD-9F9C-4950-B773-79B9286004BF}" type="sibTrans" cxnId="{70A33F7F-D21D-41AC-83F1-2B5ED9284BE0}">
      <dgm:prSet/>
      <dgm:spPr/>
      <dgm:t>
        <a:bodyPr/>
        <a:lstStyle/>
        <a:p>
          <a:endParaRPr lang="en-SG"/>
        </a:p>
      </dgm:t>
    </dgm:pt>
    <dgm:pt modelId="{0D5F4899-35BC-4CF5-A92B-3EEA7C5ADAA4}">
      <dgm:prSet phldrT="[Text]"/>
      <dgm:spPr/>
      <dgm:t>
        <a:bodyPr/>
        <a:lstStyle/>
        <a:p>
          <a:r>
            <a:rPr lang="en-US" smtClean="0"/>
            <a:t>Kiểm tra</a:t>
          </a:r>
          <a:endParaRPr lang="en-SG"/>
        </a:p>
      </dgm:t>
    </dgm:pt>
    <dgm:pt modelId="{F7B56AD7-481B-489C-BC65-76AC2B8DE887}" type="parTrans" cxnId="{941EB167-D4B0-4B28-9700-5CD540E22DB5}">
      <dgm:prSet/>
      <dgm:spPr/>
      <dgm:t>
        <a:bodyPr/>
        <a:lstStyle/>
        <a:p>
          <a:endParaRPr lang="en-SG"/>
        </a:p>
      </dgm:t>
    </dgm:pt>
    <dgm:pt modelId="{05646CA4-7273-45F0-9864-11EF11176E0B}" type="sibTrans" cxnId="{941EB167-D4B0-4B28-9700-5CD540E22DB5}">
      <dgm:prSet/>
      <dgm:spPr/>
      <dgm:t>
        <a:bodyPr/>
        <a:lstStyle/>
        <a:p>
          <a:endParaRPr lang="en-SG"/>
        </a:p>
      </dgm:t>
    </dgm:pt>
    <dgm:pt modelId="{7A2D48A7-C888-4842-8596-57EB6D0016EC}">
      <dgm:prSet phldrT="[Text]"/>
      <dgm:spPr/>
      <dgm:t>
        <a:bodyPr/>
        <a:lstStyle/>
        <a:p>
          <a:r>
            <a:rPr lang="en-US" smtClean="0"/>
            <a:t>Hoàn thiện sản phẩm </a:t>
          </a:r>
          <a:endParaRPr lang="en-SG"/>
        </a:p>
      </dgm:t>
    </dgm:pt>
    <dgm:pt modelId="{C14A3E33-8279-4C55-998D-28FAA70BAA41}" type="parTrans" cxnId="{BBBC2EED-DCA6-4E07-9BE1-3B6A79AF2BAD}">
      <dgm:prSet/>
      <dgm:spPr/>
      <dgm:t>
        <a:bodyPr/>
        <a:lstStyle/>
        <a:p>
          <a:endParaRPr lang="en-SG"/>
        </a:p>
      </dgm:t>
    </dgm:pt>
    <dgm:pt modelId="{493ACC41-8209-4797-B050-CD6D1A3C8714}" type="sibTrans" cxnId="{BBBC2EED-DCA6-4E07-9BE1-3B6A79AF2BAD}">
      <dgm:prSet/>
      <dgm:spPr/>
      <dgm:t>
        <a:bodyPr/>
        <a:lstStyle/>
        <a:p>
          <a:endParaRPr lang="en-SG"/>
        </a:p>
      </dgm:t>
    </dgm:pt>
    <dgm:pt modelId="{2E1A7FBE-7290-4CA9-866A-B873F637C556}" type="pres">
      <dgm:prSet presAssocID="{CC3F7973-982F-45D4-B8A7-EFA8F251A71A}" presName="Name0" presStyleCnt="0">
        <dgm:presLayoutVars>
          <dgm:dir/>
          <dgm:resizeHandles val="exact"/>
        </dgm:presLayoutVars>
      </dgm:prSet>
      <dgm:spPr/>
    </dgm:pt>
    <dgm:pt modelId="{A37FC459-FB9D-449C-8D35-6FEC467E180A}" type="pres">
      <dgm:prSet presAssocID="{EBFABB8B-C19A-4955-A82A-9B82D0D33082}" presName="node" presStyleLbl="node1" presStyleIdx="0" presStyleCnt="5">
        <dgm:presLayoutVars>
          <dgm:bulletEnabled val="1"/>
        </dgm:presLayoutVars>
      </dgm:prSet>
      <dgm:spPr/>
      <dgm:t>
        <a:bodyPr/>
        <a:lstStyle/>
        <a:p>
          <a:endParaRPr lang="en-SG"/>
        </a:p>
      </dgm:t>
    </dgm:pt>
    <dgm:pt modelId="{0421AF1C-3B8D-4AE5-B73D-70940E28DCC2}" type="pres">
      <dgm:prSet presAssocID="{D11A7807-50FD-4EF1-8261-C46723163A5B}" presName="sibTrans" presStyleLbl="sibTrans2D1" presStyleIdx="0" presStyleCnt="4"/>
      <dgm:spPr/>
      <dgm:t>
        <a:bodyPr/>
        <a:lstStyle/>
        <a:p>
          <a:endParaRPr lang="en-SG"/>
        </a:p>
      </dgm:t>
    </dgm:pt>
    <dgm:pt modelId="{66995B92-B5ED-431C-B311-C5E5D7660A47}" type="pres">
      <dgm:prSet presAssocID="{D11A7807-50FD-4EF1-8261-C46723163A5B}" presName="connectorText" presStyleLbl="sibTrans2D1" presStyleIdx="0" presStyleCnt="4"/>
      <dgm:spPr/>
      <dgm:t>
        <a:bodyPr/>
        <a:lstStyle/>
        <a:p>
          <a:endParaRPr lang="en-SG"/>
        </a:p>
      </dgm:t>
    </dgm:pt>
    <dgm:pt modelId="{5CE96F6D-D134-4B77-A392-91C8987BE504}" type="pres">
      <dgm:prSet presAssocID="{7D53035C-BFAE-4F51-9C38-E23B9B9B8BC6}" presName="node" presStyleLbl="node1" presStyleIdx="1" presStyleCnt="5">
        <dgm:presLayoutVars>
          <dgm:bulletEnabled val="1"/>
        </dgm:presLayoutVars>
      </dgm:prSet>
      <dgm:spPr/>
      <dgm:t>
        <a:bodyPr/>
        <a:lstStyle/>
        <a:p>
          <a:endParaRPr lang="en-SG"/>
        </a:p>
      </dgm:t>
    </dgm:pt>
    <dgm:pt modelId="{B6AFB8BE-0739-4F05-A713-6B3B5052728C}" type="pres">
      <dgm:prSet presAssocID="{89F161F2-4C2F-4D9A-BD5E-CC8A11C56FEA}" presName="sibTrans" presStyleLbl="sibTrans2D1" presStyleIdx="1" presStyleCnt="4"/>
      <dgm:spPr/>
      <dgm:t>
        <a:bodyPr/>
        <a:lstStyle/>
        <a:p>
          <a:endParaRPr lang="en-SG"/>
        </a:p>
      </dgm:t>
    </dgm:pt>
    <dgm:pt modelId="{6092A65A-2F5F-4B4A-B6F5-7AF2E7759A7C}" type="pres">
      <dgm:prSet presAssocID="{89F161F2-4C2F-4D9A-BD5E-CC8A11C56FEA}" presName="connectorText" presStyleLbl="sibTrans2D1" presStyleIdx="1" presStyleCnt="4"/>
      <dgm:spPr/>
      <dgm:t>
        <a:bodyPr/>
        <a:lstStyle/>
        <a:p>
          <a:endParaRPr lang="en-SG"/>
        </a:p>
      </dgm:t>
    </dgm:pt>
    <dgm:pt modelId="{14AB3024-EB4B-4A74-BCD1-20F6841E12EC}" type="pres">
      <dgm:prSet presAssocID="{5DBF2B7A-1D3E-43A1-8F84-E74BC9E8A517}" presName="node" presStyleLbl="node1" presStyleIdx="2" presStyleCnt="5">
        <dgm:presLayoutVars>
          <dgm:bulletEnabled val="1"/>
        </dgm:presLayoutVars>
      </dgm:prSet>
      <dgm:spPr/>
      <dgm:t>
        <a:bodyPr/>
        <a:lstStyle/>
        <a:p>
          <a:endParaRPr lang="en-SG"/>
        </a:p>
      </dgm:t>
    </dgm:pt>
    <dgm:pt modelId="{9FBC9391-A2CA-48BF-BC8F-3B0A857FE41F}" type="pres">
      <dgm:prSet presAssocID="{6EEA9CBD-9F9C-4950-B773-79B9286004BF}" presName="sibTrans" presStyleLbl="sibTrans2D1" presStyleIdx="2" presStyleCnt="4"/>
      <dgm:spPr/>
      <dgm:t>
        <a:bodyPr/>
        <a:lstStyle/>
        <a:p>
          <a:endParaRPr lang="en-SG"/>
        </a:p>
      </dgm:t>
    </dgm:pt>
    <dgm:pt modelId="{3B51C4AE-B0DB-4543-B8D2-6A1DCD901AC1}" type="pres">
      <dgm:prSet presAssocID="{6EEA9CBD-9F9C-4950-B773-79B9286004BF}" presName="connectorText" presStyleLbl="sibTrans2D1" presStyleIdx="2" presStyleCnt="4"/>
      <dgm:spPr/>
      <dgm:t>
        <a:bodyPr/>
        <a:lstStyle/>
        <a:p>
          <a:endParaRPr lang="en-SG"/>
        </a:p>
      </dgm:t>
    </dgm:pt>
    <dgm:pt modelId="{43A0030D-BF3F-45F6-8C1F-6E2557E2509F}" type="pres">
      <dgm:prSet presAssocID="{0D5F4899-35BC-4CF5-A92B-3EEA7C5ADAA4}" presName="node" presStyleLbl="node1" presStyleIdx="3" presStyleCnt="5">
        <dgm:presLayoutVars>
          <dgm:bulletEnabled val="1"/>
        </dgm:presLayoutVars>
      </dgm:prSet>
      <dgm:spPr/>
      <dgm:t>
        <a:bodyPr/>
        <a:lstStyle/>
        <a:p>
          <a:endParaRPr lang="en-SG"/>
        </a:p>
      </dgm:t>
    </dgm:pt>
    <dgm:pt modelId="{B16102FF-86AE-4A77-B4A1-082D8A68D928}" type="pres">
      <dgm:prSet presAssocID="{05646CA4-7273-45F0-9864-11EF11176E0B}" presName="sibTrans" presStyleLbl="sibTrans2D1" presStyleIdx="3" presStyleCnt="4"/>
      <dgm:spPr/>
      <dgm:t>
        <a:bodyPr/>
        <a:lstStyle/>
        <a:p>
          <a:endParaRPr lang="en-SG"/>
        </a:p>
      </dgm:t>
    </dgm:pt>
    <dgm:pt modelId="{7BAE5DFB-4A6E-4E1D-B759-C3DB1A2F3B2D}" type="pres">
      <dgm:prSet presAssocID="{05646CA4-7273-45F0-9864-11EF11176E0B}" presName="connectorText" presStyleLbl="sibTrans2D1" presStyleIdx="3" presStyleCnt="4"/>
      <dgm:spPr/>
      <dgm:t>
        <a:bodyPr/>
        <a:lstStyle/>
        <a:p>
          <a:endParaRPr lang="en-SG"/>
        </a:p>
      </dgm:t>
    </dgm:pt>
    <dgm:pt modelId="{CAD539B3-800E-42E6-B2F8-4CBD5510E983}" type="pres">
      <dgm:prSet presAssocID="{7A2D48A7-C888-4842-8596-57EB6D0016EC}" presName="node" presStyleLbl="node1" presStyleIdx="4" presStyleCnt="5">
        <dgm:presLayoutVars>
          <dgm:bulletEnabled val="1"/>
        </dgm:presLayoutVars>
      </dgm:prSet>
      <dgm:spPr/>
      <dgm:t>
        <a:bodyPr/>
        <a:lstStyle/>
        <a:p>
          <a:endParaRPr lang="en-SG"/>
        </a:p>
      </dgm:t>
    </dgm:pt>
  </dgm:ptLst>
  <dgm:cxnLst>
    <dgm:cxn modelId="{01A3937E-1B70-4FED-9B29-4F7818DECC0A}" type="presOf" srcId="{05646CA4-7273-45F0-9864-11EF11176E0B}" destId="{7BAE5DFB-4A6E-4E1D-B759-C3DB1A2F3B2D}" srcOrd="1" destOrd="0" presId="urn:microsoft.com/office/officeart/2005/8/layout/process1"/>
    <dgm:cxn modelId="{BBBC2EED-DCA6-4E07-9BE1-3B6A79AF2BAD}" srcId="{CC3F7973-982F-45D4-B8A7-EFA8F251A71A}" destId="{7A2D48A7-C888-4842-8596-57EB6D0016EC}" srcOrd="4" destOrd="0" parTransId="{C14A3E33-8279-4C55-998D-28FAA70BAA41}" sibTransId="{493ACC41-8209-4797-B050-CD6D1A3C8714}"/>
    <dgm:cxn modelId="{095B7D30-80C8-4856-B779-86D6EFE319BF}" type="presOf" srcId="{EBFABB8B-C19A-4955-A82A-9B82D0D33082}" destId="{A37FC459-FB9D-449C-8D35-6FEC467E180A}" srcOrd="0" destOrd="0" presId="urn:microsoft.com/office/officeart/2005/8/layout/process1"/>
    <dgm:cxn modelId="{BC7C7E97-CEF0-4C60-B2DF-855FB3B40969}" type="presOf" srcId="{89F161F2-4C2F-4D9A-BD5E-CC8A11C56FEA}" destId="{B6AFB8BE-0739-4F05-A713-6B3B5052728C}" srcOrd="0" destOrd="0" presId="urn:microsoft.com/office/officeart/2005/8/layout/process1"/>
    <dgm:cxn modelId="{3B1EE8E1-9D0D-4779-A042-071162FD56A0}" srcId="{CC3F7973-982F-45D4-B8A7-EFA8F251A71A}" destId="{7D53035C-BFAE-4F51-9C38-E23B9B9B8BC6}" srcOrd="1" destOrd="0" parTransId="{06CD04CA-C594-46E8-A8E1-2B65A053E0F8}" sibTransId="{89F161F2-4C2F-4D9A-BD5E-CC8A11C56FEA}"/>
    <dgm:cxn modelId="{5E9F412B-514F-4E7F-997A-FCAE6B445F9C}" type="presOf" srcId="{0D5F4899-35BC-4CF5-A92B-3EEA7C5ADAA4}" destId="{43A0030D-BF3F-45F6-8C1F-6E2557E2509F}" srcOrd="0" destOrd="0" presId="urn:microsoft.com/office/officeart/2005/8/layout/process1"/>
    <dgm:cxn modelId="{D35F2009-C99D-4041-B073-420F2C32B79B}" type="presOf" srcId="{05646CA4-7273-45F0-9864-11EF11176E0B}" destId="{B16102FF-86AE-4A77-B4A1-082D8A68D928}" srcOrd="0" destOrd="0" presId="urn:microsoft.com/office/officeart/2005/8/layout/process1"/>
    <dgm:cxn modelId="{9E681EE9-F312-4C32-AFE4-538CAAF54286}" type="presOf" srcId="{CC3F7973-982F-45D4-B8A7-EFA8F251A71A}" destId="{2E1A7FBE-7290-4CA9-866A-B873F637C556}" srcOrd="0" destOrd="0" presId="urn:microsoft.com/office/officeart/2005/8/layout/process1"/>
    <dgm:cxn modelId="{EC5F4876-4E46-4058-8DB1-6C7FD39FAD9B}" type="presOf" srcId="{D11A7807-50FD-4EF1-8261-C46723163A5B}" destId="{66995B92-B5ED-431C-B311-C5E5D7660A47}" srcOrd="1" destOrd="0" presId="urn:microsoft.com/office/officeart/2005/8/layout/process1"/>
    <dgm:cxn modelId="{70A33F7F-D21D-41AC-83F1-2B5ED9284BE0}" srcId="{CC3F7973-982F-45D4-B8A7-EFA8F251A71A}" destId="{5DBF2B7A-1D3E-43A1-8F84-E74BC9E8A517}" srcOrd="2" destOrd="0" parTransId="{59925112-D604-42A7-9E62-12FC525898EE}" sibTransId="{6EEA9CBD-9F9C-4950-B773-79B9286004BF}"/>
    <dgm:cxn modelId="{941EB167-D4B0-4B28-9700-5CD540E22DB5}" srcId="{CC3F7973-982F-45D4-B8A7-EFA8F251A71A}" destId="{0D5F4899-35BC-4CF5-A92B-3EEA7C5ADAA4}" srcOrd="3" destOrd="0" parTransId="{F7B56AD7-481B-489C-BC65-76AC2B8DE887}" sibTransId="{05646CA4-7273-45F0-9864-11EF11176E0B}"/>
    <dgm:cxn modelId="{F6CD7E2C-11A3-459E-91E5-6B51547C1B63}" type="presOf" srcId="{D11A7807-50FD-4EF1-8261-C46723163A5B}" destId="{0421AF1C-3B8D-4AE5-B73D-70940E28DCC2}" srcOrd="0" destOrd="0" presId="urn:microsoft.com/office/officeart/2005/8/layout/process1"/>
    <dgm:cxn modelId="{98ACB5DF-B871-47F0-9F67-BAFD33A16F4D}" type="presOf" srcId="{89F161F2-4C2F-4D9A-BD5E-CC8A11C56FEA}" destId="{6092A65A-2F5F-4B4A-B6F5-7AF2E7759A7C}" srcOrd="1" destOrd="0" presId="urn:microsoft.com/office/officeart/2005/8/layout/process1"/>
    <dgm:cxn modelId="{41E26DC8-8FA1-4888-96C0-BC6D36A3DD4D}" type="presOf" srcId="{5DBF2B7A-1D3E-43A1-8F84-E74BC9E8A517}" destId="{14AB3024-EB4B-4A74-BCD1-20F6841E12EC}" srcOrd="0" destOrd="0" presId="urn:microsoft.com/office/officeart/2005/8/layout/process1"/>
    <dgm:cxn modelId="{F011DBCF-D27E-4B33-AD03-A6B89A532996}" type="presOf" srcId="{6EEA9CBD-9F9C-4950-B773-79B9286004BF}" destId="{9FBC9391-A2CA-48BF-BC8F-3B0A857FE41F}" srcOrd="0" destOrd="0" presId="urn:microsoft.com/office/officeart/2005/8/layout/process1"/>
    <dgm:cxn modelId="{C5EA72A2-A01F-4A29-82E3-C03CBCE333BD}" type="presOf" srcId="{7D53035C-BFAE-4F51-9C38-E23B9B9B8BC6}" destId="{5CE96F6D-D134-4B77-A392-91C8987BE504}" srcOrd="0" destOrd="0" presId="urn:microsoft.com/office/officeart/2005/8/layout/process1"/>
    <dgm:cxn modelId="{09F3075B-8445-430A-9F88-AC45C10A0D8D}" srcId="{CC3F7973-982F-45D4-B8A7-EFA8F251A71A}" destId="{EBFABB8B-C19A-4955-A82A-9B82D0D33082}" srcOrd="0" destOrd="0" parTransId="{E463D561-50F3-4D3F-983E-D5AA377C0733}" sibTransId="{D11A7807-50FD-4EF1-8261-C46723163A5B}"/>
    <dgm:cxn modelId="{972938C7-FC45-449C-890D-754EDE7CEEE5}" type="presOf" srcId="{6EEA9CBD-9F9C-4950-B773-79B9286004BF}" destId="{3B51C4AE-B0DB-4543-B8D2-6A1DCD901AC1}" srcOrd="1" destOrd="0" presId="urn:microsoft.com/office/officeart/2005/8/layout/process1"/>
    <dgm:cxn modelId="{6C7BA8BA-6FF8-4384-A84E-7C2B876D9680}" type="presOf" srcId="{7A2D48A7-C888-4842-8596-57EB6D0016EC}" destId="{CAD539B3-800E-42E6-B2F8-4CBD5510E983}" srcOrd="0" destOrd="0" presId="urn:microsoft.com/office/officeart/2005/8/layout/process1"/>
    <dgm:cxn modelId="{5CC9429B-02D5-4D09-9B97-E709F566D4EB}" type="presParOf" srcId="{2E1A7FBE-7290-4CA9-866A-B873F637C556}" destId="{A37FC459-FB9D-449C-8D35-6FEC467E180A}" srcOrd="0" destOrd="0" presId="urn:microsoft.com/office/officeart/2005/8/layout/process1"/>
    <dgm:cxn modelId="{EFF7E234-C469-4FDC-987F-C578F57A195A}" type="presParOf" srcId="{2E1A7FBE-7290-4CA9-866A-B873F637C556}" destId="{0421AF1C-3B8D-4AE5-B73D-70940E28DCC2}" srcOrd="1" destOrd="0" presId="urn:microsoft.com/office/officeart/2005/8/layout/process1"/>
    <dgm:cxn modelId="{BAA44911-2526-4AF9-8FEE-CB6373EE4348}" type="presParOf" srcId="{0421AF1C-3B8D-4AE5-B73D-70940E28DCC2}" destId="{66995B92-B5ED-431C-B311-C5E5D7660A47}" srcOrd="0" destOrd="0" presId="urn:microsoft.com/office/officeart/2005/8/layout/process1"/>
    <dgm:cxn modelId="{2874ABF9-80A8-4E70-84FC-F5F81DDE38DC}" type="presParOf" srcId="{2E1A7FBE-7290-4CA9-866A-B873F637C556}" destId="{5CE96F6D-D134-4B77-A392-91C8987BE504}" srcOrd="2" destOrd="0" presId="urn:microsoft.com/office/officeart/2005/8/layout/process1"/>
    <dgm:cxn modelId="{C79E5ABD-4608-4B0A-9F68-12B4CD56037F}" type="presParOf" srcId="{2E1A7FBE-7290-4CA9-866A-B873F637C556}" destId="{B6AFB8BE-0739-4F05-A713-6B3B5052728C}" srcOrd="3" destOrd="0" presId="urn:microsoft.com/office/officeart/2005/8/layout/process1"/>
    <dgm:cxn modelId="{2F3FB7E0-6EA9-4C3D-BDBF-273F3DA259DB}" type="presParOf" srcId="{B6AFB8BE-0739-4F05-A713-6B3B5052728C}" destId="{6092A65A-2F5F-4B4A-B6F5-7AF2E7759A7C}" srcOrd="0" destOrd="0" presId="urn:microsoft.com/office/officeart/2005/8/layout/process1"/>
    <dgm:cxn modelId="{BC0E585C-1814-48DC-900E-57A9C91640F0}" type="presParOf" srcId="{2E1A7FBE-7290-4CA9-866A-B873F637C556}" destId="{14AB3024-EB4B-4A74-BCD1-20F6841E12EC}" srcOrd="4" destOrd="0" presId="urn:microsoft.com/office/officeart/2005/8/layout/process1"/>
    <dgm:cxn modelId="{031418F2-A624-47CB-A9A5-BCB49BBB94AD}" type="presParOf" srcId="{2E1A7FBE-7290-4CA9-866A-B873F637C556}" destId="{9FBC9391-A2CA-48BF-BC8F-3B0A857FE41F}" srcOrd="5" destOrd="0" presId="urn:microsoft.com/office/officeart/2005/8/layout/process1"/>
    <dgm:cxn modelId="{3724FA0D-4416-4450-B1F0-FB2036C9C7F3}" type="presParOf" srcId="{9FBC9391-A2CA-48BF-BC8F-3B0A857FE41F}" destId="{3B51C4AE-B0DB-4543-B8D2-6A1DCD901AC1}" srcOrd="0" destOrd="0" presId="urn:microsoft.com/office/officeart/2005/8/layout/process1"/>
    <dgm:cxn modelId="{AC846189-4F0F-4C37-BCC8-323761CB6B6B}" type="presParOf" srcId="{2E1A7FBE-7290-4CA9-866A-B873F637C556}" destId="{43A0030D-BF3F-45F6-8C1F-6E2557E2509F}" srcOrd="6" destOrd="0" presId="urn:microsoft.com/office/officeart/2005/8/layout/process1"/>
    <dgm:cxn modelId="{1520F5C2-9350-4E03-ADB6-7BA18A4A7916}" type="presParOf" srcId="{2E1A7FBE-7290-4CA9-866A-B873F637C556}" destId="{B16102FF-86AE-4A77-B4A1-082D8A68D928}" srcOrd="7" destOrd="0" presId="urn:microsoft.com/office/officeart/2005/8/layout/process1"/>
    <dgm:cxn modelId="{B3E4D789-FDAD-4273-B151-97BAF1B3953C}" type="presParOf" srcId="{B16102FF-86AE-4A77-B4A1-082D8A68D928}" destId="{7BAE5DFB-4A6E-4E1D-B759-C3DB1A2F3B2D}" srcOrd="0" destOrd="0" presId="urn:microsoft.com/office/officeart/2005/8/layout/process1"/>
    <dgm:cxn modelId="{AE558D63-8938-4846-8373-82449BC9B3EB}" type="presParOf" srcId="{2E1A7FBE-7290-4CA9-866A-B873F637C556}" destId="{CAD539B3-800E-42E6-B2F8-4CBD5510E983}"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EEDF52-3E45-4DC8-AB57-F911A146ADFC}" type="doc">
      <dgm:prSet loTypeId="urn:microsoft.com/office/officeart/2005/8/layout/list1" loCatId="list" qsTypeId="urn:microsoft.com/office/officeart/2005/8/quickstyle/simple1" qsCatId="simple" csTypeId="urn:microsoft.com/office/officeart/2005/8/colors/accent1_5" csCatId="accent1" phldr="1"/>
      <dgm:spPr/>
    </dgm:pt>
    <dgm:pt modelId="{8A4CCD6C-C80C-40C0-8AA7-7FB09619E79D}">
      <dgm:prSet phldrT="[Text]" custT="1"/>
      <dgm:spPr>
        <a:effectLst>
          <a:outerShdw blurRad="50800" dist="38100" algn="l" rotWithShape="0">
            <a:prstClr val="black">
              <a:alpha val="40000"/>
            </a:prstClr>
          </a:outerShdw>
        </a:effectLst>
      </dgm:spPr>
      <dgm:t>
        <a:bodyPr/>
        <a:lstStyle/>
        <a:p>
          <a:pPr>
            <a:lnSpc>
              <a:spcPct val="150000"/>
            </a:lnSpc>
          </a:pPr>
          <a:r>
            <a:rPr lang="en-SG" sz="1800" smtClean="0"/>
            <a:t>Nêu yêu cầu của sản phẩm sau khi gia công.</a:t>
          </a:r>
          <a:endParaRPr lang="en-SG" sz="1800"/>
        </a:p>
      </dgm:t>
    </dgm:pt>
    <dgm:pt modelId="{368327CE-EE5D-40D6-BBED-88919E27D629}" type="parTrans" cxnId="{9D576577-C15F-465E-A8A9-05374CCF7AAF}">
      <dgm:prSet/>
      <dgm:spPr/>
      <dgm:t>
        <a:bodyPr/>
        <a:lstStyle/>
        <a:p>
          <a:endParaRPr lang="en-SG"/>
        </a:p>
      </dgm:t>
    </dgm:pt>
    <dgm:pt modelId="{9B3D8740-31B6-4519-A67A-0ADA0A88B087}" type="sibTrans" cxnId="{9D576577-C15F-465E-A8A9-05374CCF7AAF}">
      <dgm:prSet/>
      <dgm:spPr/>
      <dgm:t>
        <a:bodyPr/>
        <a:lstStyle/>
        <a:p>
          <a:endParaRPr lang="en-SG"/>
        </a:p>
      </dgm:t>
    </dgm:pt>
    <dgm:pt modelId="{4B3588C4-6D4C-4811-ACAF-CD42605F1EFD}">
      <dgm:prSet phldrT="[Text]" custT="1"/>
      <dgm:spPr>
        <a:effectLst>
          <a:outerShdw blurRad="50800" dist="38100" algn="l" rotWithShape="0">
            <a:prstClr val="black">
              <a:alpha val="40000"/>
            </a:prstClr>
          </a:outerShdw>
        </a:effectLst>
      </dgm:spPr>
      <dgm:t>
        <a:bodyPr/>
        <a:lstStyle/>
        <a:p>
          <a:pPr>
            <a:lnSpc>
              <a:spcPct val="150000"/>
            </a:lnSpc>
          </a:pPr>
          <a:r>
            <a:rPr lang="vi-VN" sz="1800" smtClean="0"/>
            <a:t>Trước khi chuyển sang khâu đóng gói hoặc lắp ráp, chi tiết cần được làm gì</a:t>
          </a:r>
          <a:r>
            <a:rPr lang="en-US" sz="1800" smtClean="0"/>
            <a:t>?</a:t>
          </a:r>
          <a:endParaRPr lang="en-SG" sz="1800"/>
        </a:p>
      </dgm:t>
    </dgm:pt>
    <dgm:pt modelId="{D435D364-C14E-4812-A2B7-905EBE3C436C}" type="parTrans" cxnId="{ADC9D126-E446-417C-9AC1-42D112ACE8BB}">
      <dgm:prSet/>
      <dgm:spPr/>
      <dgm:t>
        <a:bodyPr/>
        <a:lstStyle/>
        <a:p>
          <a:endParaRPr lang="en-SG"/>
        </a:p>
      </dgm:t>
    </dgm:pt>
    <dgm:pt modelId="{31C8FFB9-CBAE-44AF-B2BF-AFFEDB460521}" type="sibTrans" cxnId="{ADC9D126-E446-417C-9AC1-42D112ACE8BB}">
      <dgm:prSet/>
      <dgm:spPr/>
      <dgm:t>
        <a:bodyPr/>
        <a:lstStyle/>
        <a:p>
          <a:endParaRPr lang="en-SG"/>
        </a:p>
      </dgm:t>
    </dgm:pt>
    <dgm:pt modelId="{B2939103-FFC3-4D14-8A28-44547CAFBA4E}" type="pres">
      <dgm:prSet presAssocID="{42EEDF52-3E45-4DC8-AB57-F911A146ADFC}" presName="linear" presStyleCnt="0">
        <dgm:presLayoutVars>
          <dgm:dir/>
          <dgm:animLvl val="lvl"/>
          <dgm:resizeHandles val="exact"/>
        </dgm:presLayoutVars>
      </dgm:prSet>
      <dgm:spPr/>
    </dgm:pt>
    <dgm:pt modelId="{CD7473CA-5357-48A3-BC09-E2C97331D2E3}" type="pres">
      <dgm:prSet presAssocID="{8A4CCD6C-C80C-40C0-8AA7-7FB09619E79D}" presName="parentLin" presStyleCnt="0"/>
      <dgm:spPr/>
    </dgm:pt>
    <dgm:pt modelId="{7E3CDCF4-9DD8-401B-B561-399EA27FEA54}" type="pres">
      <dgm:prSet presAssocID="{8A4CCD6C-C80C-40C0-8AA7-7FB09619E79D}" presName="parentLeftMargin" presStyleLbl="node1" presStyleIdx="0" presStyleCnt="2"/>
      <dgm:spPr/>
      <dgm:t>
        <a:bodyPr/>
        <a:lstStyle/>
        <a:p>
          <a:endParaRPr lang="en-SG"/>
        </a:p>
      </dgm:t>
    </dgm:pt>
    <dgm:pt modelId="{39B0575B-D190-4DB0-888E-9EA814937FF0}" type="pres">
      <dgm:prSet presAssocID="{8A4CCD6C-C80C-40C0-8AA7-7FB09619E79D}" presName="parentText" presStyleLbl="node1" presStyleIdx="0" presStyleCnt="2">
        <dgm:presLayoutVars>
          <dgm:chMax val="0"/>
          <dgm:bulletEnabled val="1"/>
        </dgm:presLayoutVars>
      </dgm:prSet>
      <dgm:spPr/>
      <dgm:t>
        <a:bodyPr/>
        <a:lstStyle/>
        <a:p>
          <a:endParaRPr lang="en-SG"/>
        </a:p>
      </dgm:t>
    </dgm:pt>
    <dgm:pt modelId="{33BBC0F2-FA58-42BA-B823-42D7190B2133}" type="pres">
      <dgm:prSet presAssocID="{8A4CCD6C-C80C-40C0-8AA7-7FB09619E79D}" presName="negativeSpace" presStyleCnt="0"/>
      <dgm:spPr/>
    </dgm:pt>
    <dgm:pt modelId="{42606727-221B-4896-9E98-74ABDFC644A3}" type="pres">
      <dgm:prSet presAssocID="{8A4CCD6C-C80C-40C0-8AA7-7FB09619E79D}" presName="childText" presStyleLbl="conFgAcc1" presStyleIdx="0" presStyleCnt="2">
        <dgm:presLayoutVars>
          <dgm:bulletEnabled val="1"/>
        </dgm:presLayoutVars>
      </dgm:prSet>
      <dgm:spPr/>
    </dgm:pt>
    <dgm:pt modelId="{1965F07F-6A21-4D68-81E0-C61B7AA218B4}" type="pres">
      <dgm:prSet presAssocID="{9B3D8740-31B6-4519-A67A-0ADA0A88B087}" presName="spaceBetweenRectangles" presStyleCnt="0"/>
      <dgm:spPr/>
    </dgm:pt>
    <dgm:pt modelId="{25E05C39-AB11-44DD-82F6-A495FF847433}" type="pres">
      <dgm:prSet presAssocID="{4B3588C4-6D4C-4811-ACAF-CD42605F1EFD}" presName="parentLin" presStyleCnt="0"/>
      <dgm:spPr/>
    </dgm:pt>
    <dgm:pt modelId="{9A7DC2EA-655A-4C11-B950-BF9C78E3D226}" type="pres">
      <dgm:prSet presAssocID="{4B3588C4-6D4C-4811-ACAF-CD42605F1EFD}" presName="parentLeftMargin" presStyleLbl="node1" presStyleIdx="0" presStyleCnt="2"/>
      <dgm:spPr/>
      <dgm:t>
        <a:bodyPr/>
        <a:lstStyle/>
        <a:p>
          <a:endParaRPr lang="en-SG"/>
        </a:p>
      </dgm:t>
    </dgm:pt>
    <dgm:pt modelId="{6DEDB299-90BA-4A7F-B37D-40F27C0C6B37}" type="pres">
      <dgm:prSet presAssocID="{4B3588C4-6D4C-4811-ACAF-CD42605F1EFD}" presName="parentText" presStyleLbl="node1" presStyleIdx="1" presStyleCnt="2" custScaleX="132149">
        <dgm:presLayoutVars>
          <dgm:chMax val="0"/>
          <dgm:bulletEnabled val="1"/>
        </dgm:presLayoutVars>
      </dgm:prSet>
      <dgm:spPr/>
      <dgm:t>
        <a:bodyPr/>
        <a:lstStyle/>
        <a:p>
          <a:endParaRPr lang="en-SG"/>
        </a:p>
      </dgm:t>
    </dgm:pt>
    <dgm:pt modelId="{7D5E6C8C-4B96-4E3C-8F9F-7BD38DF75549}" type="pres">
      <dgm:prSet presAssocID="{4B3588C4-6D4C-4811-ACAF-CD42605F1EFD}" presName="negativeSpace" presStyleCnt="0"/>
      <dgm:spPr/>
    </dgm:pt>
    <dgm:pt modelId="{52FAE28E-696B-4473-9C87-5D22DA729782}" type="pres">
      <dgm:prSet presAssocID="{4B3588C4-6D4C-4811-ACAF-CD42605F1EFD}" presName="childText" presStyleLbl="conFgAcc1" presStyleIdx="1" presStyleCnt="2">
        <dgm:presLayoutVars>
          <dgm:bulletEnabled val="1"/>
        </dgm:presLayoutVars>
      </dgm:prSet>
      <dgm:spPr/>
    </dgm:pt>
  </dgm:ptLst>
  <dgm:cxnLst>
    <dgm:cxn modelId="{83036956-1C8D-4987-827E-E9DEAC48DE69}" type="presOf" srcId="{42EEDF52-3E45-4DC8-AB57-F911A146ADFC}" destId="{B2939103-FFC3-4D14-8A28-44547CAFBA4E}" srcOrd="0" destOrd="0" presId="urn:microsoft.com/office/officeart/2005/8/layout/list1"/>
    <dgm:cxn modelId="{FA930A66-ECF9-41DA-89E1-442CF4E77188}" type="presOf" srcId="{8A4CCD6C-C80C-40C0-8AA7-7FB09619E79D}" destId="{7E3CDCF4-9DD8-401B-B561-399EA27FEA54}" srcOrd="0" destOrd="0" presId="urn:microsoft.com/office/officeart/2005/8/layout/list1"/>
    <dgm:cxn modelId="{C4918A17-4F1A-45E0-8819-3C1AE34D00A9}" type="presOf" srcId="{4B3588C4-6D4C-4811-ACAF-CD42605F1EFD}" destId="{6DEDB299-90BA-4A7F-B37D-40F27C0C6B37}" srcOrd="1" destOrd="0" presId="urn:microsoft.com/office/officeart/2005/8/layout/list1"/>
    <dgm:cxn modelId="{5B0218AF-80EB-4B4A-B642-15526522AB8C}" type="presOf" srcId="{4B3588C4-6D4C-4811-ACAF-CD42605F1EFD}" destId="{9A7DC2EA-655A-4C11-B950-BF9C78E3D226}" srcOrd="0" destOrd="0" presId="urn:microsoft.com/office/officeart/2005/8/layout/list1"/>
    <dgm:cxn modelId="{ADC9D126-E446-417C-9AC1-42D112ACE8BB}" srcId="{42EEDF52-3E45-4DC8-AB57-F911A146ADFC}" destId="{4B3588C4-6D4C-4811-ACAF-CD42605F1EFD}" srcOrd="1" destOrd="0" parTransId="{D435D364-C14E-4812-A2B7-905EBE3C436C}" sibTransId="{31C8FFB9-CBAE-44AF-B2BF-AFFEDB460521}"/>
    <dgm:cxn modelId="{EBFB13E0-2094-4D25-8DBD-BBC0E0602FEF}" type="presOf" srcId="{8A4CCD6C-C80C-40C0-8AA7-7FB09619E79D}" destId="{39B0575B-D190-4DB0-888E-9EA814937FF0}" srcOrd="1" destOrd="0" presId="urn:microsoft.com/office/officeart/2005/8/layout/list1"/>
    <dgm:cxn modelId="{9D576577-C15F-465E-A8A9-05374CCF7AAF}" srcId="{42EEDF52-3E45-4DC8-AB57-F911A146ADFC}" destId="{8A4CCD6C-C80C-40C0-8AA7-7FB09619E79D}" srcOrd="0" destOrd="0" parTransId="{368327CE-EE5D-40D6-BBED-88919E27D629}" sibTransId="{9B3D8740-31B6-4519-A67A-0ADA0A88B087}"/>
    <dgm:cxn modelId="{F8EC34E0-20EC-4D52-A0EA-6C00AEA7FA9A}" type="presParOf" srcId="{B2939103-FFC3-4D14-8A28-44547CAFBA4E}" destId="{CD7473CA-5357-48A3-BC09-E2C97331D2E3}" srcOrd="0" destOrd="0" presId="urn:microsoft.com/office/officeart/2005/8/layout/list1"/>
    <dgm:cxn modelId="{DD8A402C-C4AF-49AE-B556-CAB13F3E786D}" type="presParOf" srcId="{CD7473CA-5357-48A3-BC09-E2C97331D2E3}" destId="{7E3CDCF4-9DD8-401B-B561-399EA27FEA54}" srcOrd="0" destOrd="0" presId="urn:microsoft.com/office/officeart/2005/8/layout/list1"/>
    <dgm:cxn modelId="{675D6ADD-A871-46E4-A258-DC9FA4EB5EC3}" type="presParOf" srcId="{CD7473CA-5357-48A3-BC09-E2C97331D2E3}" destId="{39B0575B-D190-4DB0-888E-9EA814937FF0}" srcOrd="1" destOrd="0" presId="urn:microsoft.com/office/officeart/2005/8/layout/list1"/>
    <dgm:cxn modelId="{F54F71B5-D9DA-4E46-A599-18B8438E38B5}" type="presParOf" srcId="{B2939103-FFC3-4D14-8A28-44547CAFBA4E}" destId="{33BBC0F2-FA58-42BA-B823-42D7190B2133}" srcOrd="1" destOrd="0" presId="urn:microsoft.com/office/officeart/2005/8/layout/list1"/>
    <dgm:cxn modelId="{CE1B929B-43A9-4B07-8B2C-10E380A1BCA2}" type="presParOf" srcId="{B2939103-FFC3-4D14-8A28-44547CAFBA4E}" destId="{42606727-221B-4896-9E98-74ABDFC644A3}" srcOrd="2" destOrd="0" presId="urn:microsoft.com/office/officeart/2005/8/layout/list1"/>
    <dgm:cxn modelId="{865A0B4D-2F55-4DBA-88BB-64278A31229B}" type="presParOf" srcId="{B2939103-FFC3-4D14-8A28-44547CAFBA4E}" destId="{1965F07F-6A21-4D68-81E0-C61B7AA218B4}" srcOrd="3" destOrd="0" presId="urn:microsoft.com/office/officeart/2005/8/layout/list1"/>
    <dgm:cxn modelId="{F6EDEF0C-6197-461A-A001-FC27D48AD5D6}" type="presParOf" srcId="{B2939103-FFC3-4D14-8A28-44547CAFBA4E}" destId="{25E05C39-AB11-44DD-82F6-A495FF847433}" srcOrd="4" destOrd="0" presId="urn:microsoft.com/office/officeart/2005/8/layout/list1"/>
    <dgm:cxn modelId="{A3F9386F-4AE4-4997-97AB-0462B4573C61}" type="presParOf" srcId="{25E05C39-AB11-44DD-82F6-A495FF847433}" destId="{9A7DC2EA-655A-4C11-B950-BF9C78E3D226}" srcOrd="0" destOrd="0" presId="urn:microsoft.com/office/officeart/2005/8/layout/list1"/>
    <dgm:cxn modelId="{BD6AABF8-E0A4-4679-835C-8059EC0C72E0}" type="presParOf" srcId="{25E05C39-AB11-44DD-82F6-A495FF847433}" destId="{6DEDB299-90BA-4A7F-B37D-40F27C0C6B37}" srcOrd="1" destOrd="0" presId="urn:microsoft.com/office/officeart/2005/8/layout/list1"/>
    <dgm:cxn modelId="{621F1EA3-DEBA-4AF1-8F70-B2E87F0A5761}" type="presParOf" srcId="{B2939103-FFC3-4D14-8A28-44547CAFBA4E}" destId="{7D5E6C8C-4B96-4E3C-8F9F-7BD38DF75549}" srcOrd="5" destOrd="0" presId="urn:microsoft.com/office/officeart/2005/8/layout/list1"/>
    <dgm:cxn modelId="{E189F967-8F80-4396-B706-B60EC7D0C704}" type="presParOf" srcId="{B2939103-FFC3-4D14-8A28-44547CAFBA4E}" destId="{52FAE28E-696B-4473-9C87-5D22DA729782}"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EEDF52-3E45-4DC8-AB57-F911A146ADFC}" type="doc">
      <dgm:prSet loTypeId="urn:microsoft.com/office/officeart/2005/8/layout/list1" loCatId="list" qsTypeId="urn:microsoft.com/office/officeart/2005/8/quickstyle/simple1" qsCatId="simple" csTypeId="urn:microsoft.com/office/officeart/2005/8/colors/accent1_5" csCatId="accent1" phldr="1"/>
      <dgm:spPr/>
    </dgm:pt>
    <dgm:pt modelId="{8A4CCD6C-C80C-40C0-8AA7-7FB09619E79D}">
      <dgm:prSet phldrT="[Text]" custT="1"/>
      <dgm:spPr>
        <a:effectLst>
          <a:outerShdw blurRad="50800" dist="38100" algn="l" rotWithShape="0">
            <a:prstClr val="black">
              <a:alpha val="40000"/>
            </a:prstClr>
          </a:outerShdw>
        </a:effectLst>
      </dgm:spPr>
      <dgm:t>
        <a:bodyPr/>
        <a:lstStyle/>
        <a:p>
          <a:pPr>
            <a:lnSpc>
              <a:spcPct val="150000"/>
            </a:lnSpc>
          </a:pPr>
          <a:r>
            <a:rPr lang="en-US" sz="1800" smtClean="0"/>
            <a:t>Mục đích của lắp ráp là gì?</a:t>
          </a:r>
          <a:endParaRPr lang="en-SG" sz="1800"/>
        </a:p>
      </dgm:t>
    </dgm:pt>
    <dgm:pt modelId="{368327CE-EE5D-40D6-BBED-88919E27D629}" type="parTrans" cxnId="{9D576577-C15F-465E-A8A9-05374CCF7AAF}">
      <dgm:prSet/>
      <dgm:spPr/>
      <dgm:t>
        <a:bodyPr/>
        <a:lstStyle/>
        <a:p>
          <a:endParaRPr lang="en-SG"/>
        </a:p>
      </dgm:t>
    </dgm:pt>
    <dgm:pt modelId="{9B3D8740-31B6-4519-A67A-0ADA0A88B087}" type="sibTrans" cxnId="{9D576577-C15F-465E-A8A9-05374CCF7AAF}">
      <dgm:prSet/>
      <dgm:spPr/>
      <dgm:t>
        <a:bodyPr/>
        <a:lstStyle/>
        <a:p>
          <a:endParaRPr lang="en-SG"/>
        </a:p>
      </dgm:t>
    </dgm:pt>
    <dgm:pt modelId="{4B3588C4-6D4C-4811-ACAF-CD42605F1EFD}">
      <dgm:prSet phldrT="[Text]" custT="1"/>
      <dgm:spPr>
        <a:effectLst>
          <a:outerShdw blurRad="50800" dist="38100" algn="l" rotWithShape="0">
            <a:prstClr val="black">
              <a:alpha val="40000"/>
            </a:prstClr>
          </a:outerShdw>
        </a:effectLst>
      </dgm:spPr>
      <dgm:t>
        <a:bodyPr/>
        <a:lstStyle/>
        <a:p>
          <a:pPr>
            <a:lnSpc>
              <a:spcPct val="150000"/>
            </a:lnSpc>
          </a:pPr>
          <a:r>
            <a:rPr lang="en-US" sz="1800" smtClean="0"/>
            <a:t>Sau khi lắp ráp cần phải tiến hành công việc gì?</a:t>
          </a:r>
          <a:endParaRPr lang="en-SG" sz="1800"/>
        </a:p>
      </dgm:t>
    </dgm:pt>
    <dgm:pt modelId="{D435D364-C14E-4812-A2B7-905EBE3C436C}" type="parTrans" cxnId="{ADC9D126-E446-417C-9AC1-42D112ACE8BB}">
      <dgm:prSet/>
      <dgm:spPr/>
      <dgm:t>
        <a:bodyPr/>
        <a:lstStyle/>
        <a:p>
          <a:endParaRPr lang="en-SG"/>
        </a:p>
      </dgm:t>
    </dgm:pt>
    <dgm:pt modelId="{31C8FFB9-CBAE-44AF-B2BF-AFFEDB460521}" type="sibTrans" cxnId="{ADC9D126-E446-417C-9AC1-42D112ACE8BB}">
      <dgm:prSet/>
      <dgm:spPr/>
      <dgm:t>
        <a:bodyPr/>
        <a:lstStyle/>
        <a:p>
          <a:endParaRPr lang="en-SG"/>
        </a:p>
      </dgm:t>
    </dgm:pt>
    <dgm:pt modelId="{B2939103-FFC3-4D14-8A28-44547CAFBA4E}" type="pres">
      <dgm:prSet presAssocID="{42EEDF52-3E45-4DC8-AB57-F911A146ADFC}" presName="linear" presStyleCnt="0">
        <dgm:presLayoutVars>
          <dgm:dir/>
          <dgm:animLvl val="lvl"/>
          <dgm:resizeHandles val="exact"/>
        </dgm:presLayoutVars>
      </dgm:prSet>
      <dgm:spPr/>
    </dgm:pt>
    <dgm:pt modelId="{CD7473CA-5357-48A3-BC09-E2C97331D2E3}" type="pres">
      <dgm:prSet presAssocID="{8A4CCD6C-C80C-40C0-8AA7-7FB09619E79D}" presName="parentLin" presStyleCnt="0"/>
      <dgm:spPr/>
    </dgm:pt>
    <dgm:pt modelId="{7E3CDCF4-9DD8-401B-B561-399EA27FEA54}" type="pres">
      <dgm:prSet presAssocID="{8A4CCD6C-C80C-40C0-8AA7-7FB09619E79D}" presName="parentLeftMargin" presStyleLbl="node1" presStyleIdx="0" presStyleCnt="2"/>
      <dgm:spPr/>
      <dgm:t>
        <a:bodyPr/>
        <a:lstStyle/>
        <a:p>
          <a:endParaRPr lang="en-SG"/>
        </a:p>
      </dgm:t>
    </dgm:pt>
    <dgm:pt modelId="{39B0575B-D190-4DB0-888E-9EA814937FF0}" type="pres">
      <dgm:prSet presAssocID="{8A4CCD6C-C80C-40C0-8AA7-7FB09619E79D}" presName="parentText" presStyleLbl="node1" presStyleIdx="0" presStyleCnt="2">
        <dgm:presLayoutVars>
          <dgm:chMax val="0"/>
          <dgm:bulletEnabled val="1"/>
        </dgm:presLayoutVars>
      </dgm:prSet>
      <dgm:spPr/>
      <dgm:t>
        <a:bodyPr/>
        <a:lstStyle/>
        <a:p>
          <a:endParaRPr lang="en-SG"/>
        </a:p>
      </dgm:t>
    </dgm:pt>
    <dgm:pt modelId="{33BBC0F2-FA58-42BA-B823-42D7190B2133}" type="pres">
      <dgm:prSet presAssocID="{8A4CCD6C-C80C-40C0-8AA7-7FB09619E79D}" presName="negativeSpace" presStyleCnt="0"/>
      <dgm:spPr/>
    </dgm:pt>
    <dgm:pt modelId="{42606727-221B-4896-9E98-74ABDFC644A3}" type="pres">
      <dgm:prSet presAssocID="{8A4CCD6C-C80C-40C0-8AA7-7FB09619E79D}" presName="childText" presStyleLbl="conFgAcc1" presStyleIdx="0" presStyleCnt="2">
        <dgm:presLayoutVars>
          <dgm:bulletEnabled val="1"/>
        </dgm:presLayoutVars>
      </dgm:prSet>
      <dgm:spPr/>
    </dgm:pt>
    <dgm:pt modelId="{1965F07F-6A21-4D68-81E0-C61B7AA218B4}" type="pres">
      <dgm:prSet presAssocID="{9B3D8740-31B6-4519-A67A-0ADA0A88B087}" presName="spaceBetweenRectangles" presStyleCnt="0"/>
      <dgm:spPr/>
    </dgm:pt>
    <dgm:pt modelId="{25E05C39-AB11-44DD-82F6-A495FF847433}" type="pres">
      <dgm:prSet presAssocID="{4B3588C4-6D4C-4811-ACAF-CD42605F1EFD}" presName="parentLin" presStyleCnt="0"/>
      <dgm:spPr/>
    </dgm:pt>
    <dgm:pt modelId="{9A7DC2EA-655A-4C11-B950-BF9C78E3D226}" type="pres">
      <dgm:prSet presAssocID="{4B3588C4-6D4C-4811-ACAF-CD42605F1EFD}" presName="parentLeftMargin" presStyleLbl="node1" presStyleIdx="0" presStyleCnt="2"/>
      <dgm:spPr/>
      <dgm:t>
        <a:bodyPr/>
        <a:lstStyle/>
        <a:p>
          <a:endParaRPr lang="en-SG"/>
        </a:p>
      </dgm:t>
    </dgm:pt>
    <dgm:pt modelId="{6DEDB299-90BA-4A7F-B37D-40F27C0C6B37}" type="pres">
      <dgm:prSet presAssocID="{4B3588C4-6D4C-4811-ACAF-CD42605F1EFD}" presName="parentText" presStyleLbl="node1" presStyleIdx="1" presStyleCnt="2" custScaleX="132149">
        <dgm:presLayoutVars>
          <dgm:chMax val="0"/>
          <dgm:bulletEnabled val="1"/>
        </dgm:presLayoutVars>
      </dgm:prSet>
      <dgm:spPr/>
      <dgm:t>
        <a:bodyPr/>
        <a:lstStyle/>
        <a:p>
          <a:endParaRPr lang="en-SG"/>
        </a:p>
      </dgm:t>
    </dgm:pt>
    <dgm:pt modelId="{7D5E6C8C-4B96-4E3C-8F9F-7BD38DF75549}" type="pres">
      <dgm:prSet presAssocID="{4B3588C4-6D4C-4811-ACAF-CD42605F1EFD}" presName="negativeSpace" presStyleCnt="0"/>
      <dgm:spPr/>
    </dgm:pt>
    <dgm:pt modelId="{52FAE28E-696B-4473-9C87-5D22DA729782}" type="pres">
      <dgm:prSet presAssocID="{4B3588C4-6D4C-4811-ACAF-CD42605F1EFD}" presName="childText" presStyleLbl="conFgAcc1" presStyleIdx="1" presStyleCnt="2">
        <dgm:presLayoutVars>
          <dgm:bulletEnabled val="1"/>
        </dgm:presLayoutVars>
      </dgm:prSet>
      <dgm:spPr/>
    </dgm:pt>
  </dgm:ptLst>
  <dgm:cxnLst>
    <dgm:cxn modelId="{92A266FD-5D2C-4100-9D79-2FFA17727BAA}" type="presOf" srcId="{4B3588C4-6D4C-4811-ACAF-CD42605F1EFD}" destId="{6DEDB299-90BA-4A7F-B37D-40F27C0C6B37}" srcOrd="1" destOrd="0" presId="urn:microsoft.com/office/officeart/2005/8/layout/list1"/>
    <dgm:cxn modelId="{FFBB9637-C381-4F45-94F7-FA89364B1E83}" type="presOf" srcId="{8A4CCD6C-C80C-40C0-8AA7-7FB09619E79D}" destId="{39B0575B-D190-4DB0-888E-9EA814937FF0}" srcOrd="1" destOrd="0" presId="urn:microsoft.com/office/officeart/2005/8/layout/list1"/>
    <dgm:cxn modelId="{ADFE1DE3-C3B9-417C-BAB2-ABDBB1CF603C}" type="presOf" srcId="{42EEDF52-3E45-4DC8-AB57-F911A146ADFC}" destId="{B2939103-FFC3-4D14-8A28-44547CAFBA4E}" srcOrd="0" destOrd="0" presId="urn:microsoft.com/office/officeart/2005/8/layout/list1"/>
    <dgm:cxn modelId="{DBA357B8-021B-417C-98F0-D4AB6500BD11}" type="presOf" srcId="{8A4CCD6C-C80C-40C0-8AA7-7FB09619E79D}" destId="{7E3CDCF4-9DD8-401B-B561-399EA27FEA54}" srcOrd="0" destOrd="0" presId="urn:microsoft.com/office/officeart/2005/8/layout/list1"/>
    <dgm:cxn modelId="{ADC9D126-E446-417C-9AC1-42D112ACE8BB}" srcId="{42EEDF52-3E45-4DC8-AB57-F911A146ADFC}" destId="{4B3588C4-6D4C-4811-ACAF-CD42605F1EFD}" srcOrd="1" destOrd="0" parTransId="{D435D364-C14E-4812-A2B7-905EBE3C436C}" sibTransId="{31C8FFB9-CBAE-44AF-B2BF-AFFEDB460521}"/>
    <dgm:cxn modelId="{FA945D78-1654-4277-9234-EA5594CA8CC8}" type="presOf" srcId="{4B3588C4-6D4C-4811-ACAF-CD42605F1EFD}" destId="{9A7DC2EA-655A-4C11-B950-BF9C78E3D226}" srcOrd="0" destOrd="0" presId="urn:microsoft.com/office/officeart/2005/8/layout/list1"/>
    <dgm:cxn modelId="{9D576577-C15F-465E-A8A9-05374CCF7AAF}" srcId="{42EEDF52-3E45-4DC8-AB57-F911A146ADFC}" destId="{8A4CCD6C-C80C-40C0-8AA7-7FB09619E79D}" srcOrd="0" destOrd="0" parTransId="{368327CE-EE5D-40D6-BBED-88919E27D629}" sibTransId="{9B3D8740-31B6-4519-A67A-0ADA0A88B087}"/>
    <dgm:cxn modelId="{2EE59C7D-51A1-4FEB-9C3A-19E52E737CC7}" type="presParOf" srcId="{B2939103-FFC3-4D14-8A28-44547CAFBA4E}" destId="{CD7473CA-5357-48A3-BC09-E2C97331D2E3}" srcOrd="0" destOrd="0" presId="urn:microsoft.com/office/officeart/2005/8/layout/list1"/>
    <dgm:cxn modelId="{091150F3-67D1-4976-A6A2-7DAC888EEE8C}" type="presParOf" srcId="{CD7473CA-5357-48A3-BC09-E2C97331D2E3}" destId="{7E3CDCF4-9DD8-401B-B561-399EA27FEA54}" srcOrd="0" destOrd="0" presId="urn:microsoft.com/office/officeart/2005/8/layout/list1"/>
    <dgm:cxn modelId="{A51549F3-E13F-40C1-9FEA-C48E695AECFA}" type="presParOf" srcId="{CD7473CA-5357-48A3-BC09-E2C97331D2E3}" destId="{39B0575B-D190-4DB0-888E-9EA814937FF0}" srcOrd="1" destOrd="0" presId="urn:microsoft.com/office/officeart/2005/8/layout/list1"/>
    <dgm:cxn modelId="{FBBDAE89-87FB-47EC-8036-99C7E94E3C92}" type="presParOf" srcId="{B2939103-FFC3-4D14-8A28-44547CAFBA4E}" destId="{33BBC0F2-FA58-42BA-B823-42D7190B2133}" srcOrd="1" destOrd="0" presId="urn:microsoft.com/office/officeart/2005/8/layout/list1"/>
    <dgm:cxn modelId="{92BDDFB5-8F07-4026-88D7-49374CE4D250}" type="presParOf" srcId="{B2939103-FFC3-4D14-8A28-44547CAFBA4E}" destId="{42606727-221B-4896-9E98-74ABDFC644A3}" srcOrd="2" destOrd="0" presId="urn:microsoft.com/office/officeart/2005/8/layout/list1"/>
    <dgm:cxn modelId="{B0A20817-864D-4D32-98E8-B9A1D444274B}" type="presParOf" srcId="{B2939103-FFC3-4D14-8A28-44547CAFBA4E}" destId="{1965F07F-6A21-4D68-81E0-C61B7AA218B4}" srcOrd="3" destOrd="0" presId="urn:microsoft.com/office/officeart/2005/8/layout/list1"/>
    <dgm:cxn modelId="{560FC27C-245B-4BD2-A184-28508C3B860C}" type="presParOf" srcId="{B2939103-FFC3-4D14-8A28-44547CAFBA4E}" destId="{25E05C39-AB11-44DD-82F6-A495FF847433}" srcOrd="4" destOrd="0" presId="urn:microsoft.com/office/officeart/2005/8/layout/list1"/>
    <dgm:cxn modelId="{7FD36556-196A-4312-800A-52B36E3FDB2D}" type="presParOf" srcId="{25E05C39-AB11-44DD-82F6-A495FF847433}" destId="{9A7DC2EA-655A-4C11-B950-BF9C78E3D226}" srcOrd="0" destOrd="0" presId="urn:microsoft.com/office/officeart/2005/8/layout/list1"/>
    <dgm:cxn modelId="{D3626627-A98F-492E-B3AD-BFC14CAC0329}" type="presParOf" srcId="{25E05C39-AB11-44DD-82F6-A495FF847433}" destId="{6DEDB299-90BA-4A7F-B37D-40F27C0C6B37}" srcOrd="1" destOrd="0" presId="urn:microsoft.com/office/officeart/2005/8/layout/list1"/>
    <dgm:cxn modelId="{9F53227F-A136-45B0-B6BC-A0564C044679}" type="presParOf" srcId="{B2939103-FFC3-4D14-8A28-44547CAFBA4E}" destId="{7D5E6C8C-4B96-4E3C-8F9F-7BD38DF75549}" srcOrd="5" destOrd="0" presId="urn:microsoft.com/office/officeart/2005/8/layout/list1"/>
    <dgm:cxn modelId="{69B319B2-714B-4083-8384-C776C0757465}" type="presParOf" srcId="{B2939103-FFC3-4D14-8A28-44547CAFBA4E}" destId="{52FAE28E-696B-4473-9C87-5D22DA729782}"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FC459-FB9D-449C-8D35-6FEC467E180A}">
      <dsp:nvSpPr>
        <dsp:cNvPr id="0" name=""/>
        <dsp:cNvSpPr/>
      </dsp:nvSpPr>
      <dsp:spPr>
        <a:xfrm>
          <a:off x="5357" y="978667"/>
          <a:ext cx="1601390" cy="960834"/>
        </a:xfrm>
        <a:prstGeom prst="roundRect">
          <a:avLst>
            <a:gd name="adj" fmla="val 10000"/>
          </a:avLst>
        </a:prstGeom>
        <a:solidFill>
          <a:schemeClr val="accent1">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vi-VN" sz="2000" kern="1200" smtClean="0"/>
            <a:t>Sản xuất phôi </a:t>
          </a:r>
          <a:endParaRPr lang="en-SG" sz="2000" kern="1200"/>
        </a:p>
      </dsp:txBody>
      <dsp:txXfrm>
        <a:off x="33499" y="1006809"/>
        <a:ext cx="1545106" cy="904550"/>
      </dsp:txXfrm>
    </dsp:sp>
    <dsp:sp modelId="{0421AF1C-3B8D-4AE5-B73D-70940E28DCC2}">
      <dsp:nvSpPr>
        <dsp:cNvPr id="0" name=""/>
        <dsp:cNvSpPr/>
      </dsp:nvSpPr>
      <dsp:spPr>
        <a:xfrm>
          <a:off x="1766887" y="1260512"/>
          <a:ext cx="339494" cy="397144"/>
        </a:xfrm>
        <a:prstGeom prst="rightArrow">
          <a:avLst>
            <a:gd name="adj1" fmla="val 60000"/>
            <a:gd name="adj2" fmla="val 50000"/>
          </a:avLst>
        </a:prstGeom>
        <a:solidFill>
          <a:schemeClr val="accent1">
            <a:shade val="9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SG" sz="1600" kern="1200"/>
        </a:p>
      </dsp:txBody>
      <dsp:txXfrm>
        <a:off x="1766887" y="1339941"/>
        <a:ext cx="237646" cy="238286"/>
      </dsp:txXfrm>
    </dsp:sp>
    <dsp:sp modelId="{E25A91D1-69EE-43A7-9D77-BCAD62577AC8}">
      <dsp:nvSpPr>
        <dsp:cNvPr id="0" name=""/>
        <dsp:cNvSpPr/>
      </dsp:nvSpPr>
      <dsp:spPr>
        <a:xfrm>
          <a:off x="2247304" y="978667"/>
          <a:ext cx="1601390" cy="960834"/>
        </a:xfrm>
        <a:prstGeom prst="roundRect">
          <a:avLst>
            <a:gd name="adj" fmla="val 10000"/>
          </a:avLst>
        </a:prstGeom>
        <a:solidFill>
          <a:schemeClr val="accent1">
            <a:shade val="50000"/>
            <a:hueOff val="251424"/>
            <a:satOff val="-33210"/>
            <a:lumOff val="3345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vi-VN" sz="2000" kern="1200" smtClean="0"/>
            <a:t>Chế tạo cơ khí </a:t>
          </a:r>
          <a:endParaRPr lang="en-SG" sz="2000" kern="1200"/>
        </a:p>
      </dsp:txBody>
      <dsp:txXfrm>
        <a:off x="2275446" y="1006809"/>
        <a:ext cx="1545106" cy="904550"/>
      </dsp:txXfrm>
    </dsp:sp>
    <dsp:sp modelId="{0920AD21-F720-4694-9DB1-61E3B8E3A4FB}">
      <dsp:nvSpPr>
        <dsp:cNvPr id="0" name=""/>
        <dsp:cNvSpPr/>
      </dsp:nvSpPr>
      <dsp:spPr>
        <a:xfrm>
          <a:off x="4008834" y="1260512"/>
          <a:ext cx="339494" cy="397144"/>
        </a:xfrm>
        <a:prstGeom prst="rightArrow">
          <a:avLst>
            <a:gd name="adj1" fmla="val 60000"/>
            <a:gd name="adj2" fmla="val 50000"/>
          </a:avLst>
        </a:prstGeom>
        <a:solidFill>
          <a:schemeClr val="accent1">
            <a:shade val="90000"/>
            <a:hueOff val="394506"/>
            <a:satOff val="-48059"/>
            <a:lumOff val="4309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SG" sz="1600" kern="1200"/>
        </a:p>
      </dsp:txBody>
      <dsp:txXfrm>
        <a:off x="4008834" y="1339941"/>
        <a:ext cx="237646" cy="238286"/>
      </dsp:txXfrm>
    </dsp:sp>
    <dsp:sp modelId="{5CE96F6D-D134-4B77-A392-91C8987BE504}">
      <dsp:nvSpPr>
        <dsp:cNvPr id="0" name=""/>
        <dsp:cNvSpPr/>
      </dsp:nvSpPr>
      <dsp:spPr>
        <a:xfrm>
          <a:off x="4489251" y="978667"/>
          <a:ext cx="1601390" cy="960834"/>
        </a:xfrm>
        <a:prstGeom prst="roundRect">
          <a:avLst>
            <a:gd name="adj" fmla="val 10000"/>
          </a:avLst>
        </a:prstGeom>
        <a:solidFill>
          <a:schemeClr val="accent1">
            <a:shade val="50000"/>
            <a:hueOff val="251424"/>
            <a:satOff val="-33210"/>
            <a:lumOff val="3345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vi-VN" sz="2000" kern="1200" smtClean="0"/>
            <a:t>Đóng gói và bảo quản </a:t>
          </a:r>
          <a:endParaRPr lang="en-SG" sz="2000" kern="1200"/>
        </a:p>
      </dsp:txBody>
      <dsp:txXfrm>
        <a:off x="4517393" y="1006809"/>
        <a:ext cx="1545106" cy="9045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37DA7-065B-4EE2-B2B9-77DD262797BA}">
      <dsp:nvSpPr>
        <dsp:cNvPr id="0" name=""/>
        <dsp:cNvSpPr/>
      </dsp:nvSpPr>
      <dsp:spPr>
        <a:xfrm>
          <a:off x="37420" y="0"/>
          <a:ext cx="2547311" cy="296216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vi-VN" sz="1600" kern="1200" smtClean="0">
              <a:latin typeface="Arial "/>
            </a:rPr>
            <a:t>Quặng, than cốc + chất trợ dung xếp xem kẽ được đưa từ thiết bị chất liệu (3) vào lò.</a:t>
          </a:r>
          <a:endParaRPr lang="en-SG" sz="1600" kern="1200">
            <a:latin typeface="Arial "/>
          </a:endParaRPr>
        </a:p>
        <a:p>
          <a:pPr marL="171450" lvl="1" indent="-171450" algn="l" defTabSz="711200">
            <a:lnSpc>
              <a:spcPct val="90000"/>
            </a:lnSpc>
            <a:spcBef>
              <a:spcPct val="0"/>
            </a:spcBef>
            <a:spcAft>
              <a:spcPct val="15000"/>
            </a:spcAft>
            <a:buChar char="••"/>
          </a:pPr>
          <a:r>
            <a:rPr lang="vi-VN" sz="1600" kern="1200" smtClean="0">
              <a:latin typeface="Arial "/>
            </a:rPr>
            <a:t>Không khí nóng (800 độ C) được nén vào lò qua các lỗ gió (4).</a:t>
          </a:r>
          <a:endParaRPr lang="en-SG" sz="1600" kern="1200">
            <a:latin typeface="Arial "/>
          </a:endParaRPr>
        </a:p>
        <a:p>
          <a:pPr marL="171450" lvl="1" indent="-171450" algn="l" defTabSz="711200">
            <a:lnSpc>
              <a:spcPct val="90000"/>
            </a:lnSpc>
            <a:spcBef>
              <a:spcPct val="0"/>
            </a:spcBef>
            <a:spcAft>
              <a:spcPct val="15000"/>
            </a:spcAft>
            <a:buChar char="••"/>
          </a:pPr>
          <a:r>
            <a:rPr lang="vi-VN" sz="1600" kern="1200" smtClean="0">
              <a:latin typeface="Arial "/>
            </a:rPr>
            <a:t>Than cốc bị đốt cháy sinh ra khí carbon monoxit (CO), sẽ khử oxit sắt tạo thành sắt. </a:t>
          </a:r>
          <a:endParaRPr lang="en-SG" sz="1600" kern="1200">
            <a:latin typeface="Arial "/>
          </a:endParaRPr>
        </a:p>
      </dsp:txBody>
      <dsp:txXfrm>
        <a:off x="105588" y="68168"/>
        <a:ext cx="2410975" cy="2191083"/>
      </dsp:txXfrm>
    </dsp:sp>
    <dsp:sp modelId="{CCA7D728-9C5F-47CC-ACC6-684100CF0731}">
      <dsp:nvSpPr>
        <dsp:cNvPr id="0" name=""/>
        <dsp:cNvSpPr/>
      </dsp:nvSpPr>
      <dsp:spPr>
        <a:xfrm rot="3927297" flipV="1">
          <a:off x="2203095" y="2783913"/>
          <a:ext cx="1156333" cy="1137693"/>
        </a:xfrm>
        <a:prstGeom prst="circularArrow">
          <a:avLst>
            <a:gd name="adj1" fmla="val 4042"/>
            <a:gd name="adj2" fmla="val 508165"/>
            <a:gd name="adj3" fmla="val 2362353"/>
            <a:gd name="adj4" fmla="val 9103166"/>
            <a:gd name="adj5" fmla="val 4716"/>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A2F6CF2-9A8A-4143-BAA3-5D44FE26113D}">
      <dsp:nvSpPr>
        <dsp:cNvPr id="0" name=""/>
        <dsp:cNvSpPr/>
      </dsp:nvSpPr>
      <dsp:spPr>
        <a:xfrm>
          <a:off x="1247190" y="2820302"/>
          <a:ext cx="1683316" cy="449412"/>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vi-VN" sz="1600" kern="1200" smtClean="0">
              <a:latin typeface="Arial "/>
            </a:rPr>
            <a:t>Sắt </a:t>
          </a:r>
          <a:endParaRPr lang="en-SG" sz="1600" kern="1200">
            <a:latin typeface="Arial "/>
          </a:endParaRPr>
        </a:p>
      </dsp:txBody>
      <dsp:txXfrm>
        <a:off x="1260353" y="2833465"/>
        <a:ext cx="1656990" cy="423086"/>
      </dsp:txXfrm>
    </dsp:sp>
    <dsp:sp modelId="{6D2728DD-2082-415C-933D-3297F8317111}">
      <dsp:nvSpPr>
        <dsp:cNvPr id="0" name=""/>
        <dsp:cNvSpPr/>
      </dsp:nvSpPr>
      <dsp:spPr>
        <a:xfrm>
          <a:off x="3261592" y="298319"/>
          <a:ext cx="2271491" cy="330514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990460"/>
              <a:satOff val="-47487"/>
              <a:lumOff val="-6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vi-VN" sz="1600" kern="1200" smtClean="0">
              <a:latin typeface="Arial "/>
            </a:rPr>
            <a:t>Ở nhiệt độ rất cao (15000C – 20000C), sắt nóng chảy hòa tan một lượng nhỏ carbon và một số nguyên tố khác tạo thành gang lỏng chảy xuống đáy lò và được đưa ra ngoài cửa (1). </a:t>
          </a:r>
          <a:endParaRPr lang="en-SG" sz="1600" kern="1200">
            <a:latin typeface="Arial "/>
          </a:endParaRPr>
        </a:p>
      </dsp:txBody>
      <dsp:txXfrm>
        <a:off x="3328122" y="1073093"/>
        <a:ext cx="2138431" cy="2463836"/>
      </dsp:txXfrm>
    </dsp:sp>
    <dsp:sp modelId="{F7AD3EBC-1651-416D-8E83-9FFB2762FE1A}">
      <dsp:nvSpPr>
        <dsp:cNvPr id="0" name=""/>
        <dsp:cNvSpPr/>
      </dsp:nvSpPr>
      <dsp:spPr>
        <a:xfrm rot="20942535" flipV="1">
          <a:off x="5384217" y="-387852"/>
          <a:ext cx="1033352" cy="1048798"/>
        </a:xfrm>
        <a:prstGeom prst="leftCircularArrow">
          <a:avLst>
            <a:gd name="adj1" fmla="val 3282"/>
            <a:gd name="adj2" fmla="val 405146"/>
            <a:gd name="adj3" fmla="val 20072199"/>
            <a:gd name="adj4" fmla="val 13228367"/>
            <a:gd name="adj5" fmla="val 3829"/>
          </a:avLst>
        </a:prstGeom>
        <a:solidFill>
          <a:schemeClr val="accent2">
            <a:hueOff val="-1980920"/>
            <a:satOff val="-94974"/>
            <a:lumOff val="-13138"/>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7033EE4-3197-492C-BD19-638D2D44FE4F}">
      <dsp:nvSpPr>
        <dsp:cNvPr id="0" name=""/>
        <dsp:cNvSpPr/>
      </dsp:nvSpPr>
      <dsp:spPr>
        <a:xfrm>
          <a:off x="4168782" y="63781"/>
          <a:ext cx="1522277" cy="561888"/>
        </a:xfrm>
        <a:prstGeom prst="roundRect">
          <a:avLst>
            <a:gd name="adj" fmla="val 10000"/>
          </a:avLst>
        </a:prstGeom>
        <a:solidFill>
          <a:schemeClr val="accent2">
            <a:hueOff val="-990460"/>
            <a:satOff val="-47487"/>
            <a:lumOff val="-656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vi-VN" sz="1600" kern="1200" smtClean="0">
              <a:latin typeface="Arial "/>
            </a:rPr>
            <a:t>Gang </a:t>
          </a:r>
          <a:endParaRPr lang="en-SG" sz="1600" kern="1200">
            <a:latin typeface="Arial "/>
          </a:endParaRPr>
        </a:p>
      </dsp:txBody>
      <dsp:txXfrm>
        <a:off x="4185239" y="80238"/>
        <a:ext cx="1489363" cy="528974"/>
      </dsp:txXfrm>
    </dsp:sp>
    <dsp:sp modelId="{E83A22EF-E2D3-4BE5-A617-E363169DD679}">
      <dsp:nvSpPr>
        <dsp:cNvPr id="0" name=""/>
        <dsp:cNvSpPr/>
      </dsp:nvSpPr>
      <dsp:spPr>
        <a:xfrm>
          <a:off x="6134840" y="292402"/>
          <a:ext cx="2537273" cy="311864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1980920"/>
              <a:satOff val="-94974"/>
              <a:lumOff val="-131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SG" sz="1600" kern="1200" smtClean="0">
              <a:latin typeface="Arial "/>
            </a:rPr>
            <a:t>Khi lò làm việc, khí nóng hình thành bên trong bốc lên trên và thoát ra ngoài theo ống dẫn (2). </a:t>
          </a:r>
          <a:endParaRPr lang="en-SG" sz="1600" kern="1200">
            <a:latin typeface="Arial "/>
          </a:endParaRPr>
        </a:p>
        <a:p>
          <a:pPr marL="171450" lvl="1" indent="-171450" algn="l" defTabSz="711200">
            <a:lnSpc>
              <a:spcPct val="90000"/>
            </a:lnSpc>
            <a:spcBef>
              <a:spcPct val="0"/>
            </a:spcBef>
            <a:spcAft>
              <a:spcPct val="15000"/>
            </a:spcAft>
            <a:buChar char="••"/>
          </a:pPr>
          <a:r>
            <a:rPr lang="en-SG" sz="1600" kern="1200" smtClean="0">
              <a:latin typeface="Arial "/>
            </a:rPr>
            <a:t>Đá vôi bị phân hủy thành canxi oxit (CaO), kết hợp với một số tạp chất có lẫn trong quặng tạo thành xỉ nổi lên trên gang và thoát ra theo cửa (5).</a:t>
          </a:r>
          <a:endParaRPr lang="en-SG" sz="1600" kern="1200">
            <a:latin typeface="Arial "/>
          </a:endParaRPr>
        </a:p>
      </dsp:txBody>
      <dsp:txXfrm>
        <a:off x="6206609" y="364171"/>
        <a:ext cx="2393735" cy="2306827"/>
      </dsp:txXfrm>
    </dsp:sp>
    <dsp:sp modelId="{350DFE6D-3E6E-48A1-9B84-97B6B7274C59}">
      <dsp:nvSpPr>
        <dsp:cNvPr id="0" name=""/>
        <dsp:cNvSpPr/>
      </dsp:nvSpPr>
      <dsp:spPr>
        <a:xfrm>
          <a:off x="7446436" y="3184093"/>
          <a:ext cx="1348241" cy="444940"/>
        </a:xfrm>
        <a:prstGeom prst="roundRect">
          <a:avLst>
            <a:gd name="adj" fmla="val 10000"/>
          </a:avLst>
        </a:prstGeom>
        <a:solidFill>
          <a:schemeClr val="accent2">
            <a:hueOff val="-1980920"/>
            <a:satOff val="-94974"/>
            <a:lumOff val="-1313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vi-VN" sz="1600" kern="1200" smtClean="0">
              <a:latin typeface="Arial "/>
            </a:rPr>
            <a:t>Xỉ</a:t>
          </a:r>
          <a:endParaRPr lang="en-SG" sz="1600" kern="1200">
            <a:latin typeface="Arial "/>
          </a:endParaRPr>
        </a:p>
      </dsp:txBody>
      <dsp:txXfrm>
        <a:off x="7459468" y="3197125"/>
        <a:ext cx="1322177" cy="4188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FC459-FB9D-449C-8D35-6FEC467E180A}">
      <dsp:nvSpPr>
        <dsp:cNvPr id="0" name=""/>
        <dsp:cNvSpPr/>
      </dsp:nvSpPr>
      <dsp:spPr>
        <a:xfrm>
          <a:off x="2976" y="883817"/>
          <a:ext cx="922734" cy="1150534"/>
        </a:xfrm>
        <a:prstGeom prst="roundRect">
          <a:avLst>
            <a:gd name="adj" fmla="val 10000"/>
          </a:avLst>
        </a:prstGeom>
        <a:solidFill>
          <a:schemeClr val="accent1">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t>Chuẩn bị chế tạo</a:t>
          </a:r>
          <a:endParaRPr lang="en-SG" sz="1800" kern="1200"/>
        </a:p>
      </dsp:txBody>
      <dsp:txXfrm>
        <a:off x="30002" y="910843"/>
        <a:ext cx="868682" cy="1096482"/>
      </dsp:txXfrm>
    </dsp:sp>
    <dsp:sp modelId="{0421AF1C-3B8D-4AE5-B73D-70940E28DCC2}">
      <dsp:nvSpPr>
        <dsp:cNvPr id="0" name=""/>
        <dsp:cNvSpPr/>
      </dsp:nvSpPr>
      <dsp:spPr>
        <a:xfrm>
          <a:off x="1017984" y="1344665"/>
          <a:ext cx="195619" cy="228838"/>
        </a:xfrm>
        <a:prstGeom prst="rightArrow">
          <a:avLst>
            <a:gd name="adj1" fmla="val 60000"/>
            <a:gd name="adj2" fmla="val 50000"/>
          </a:avLst>
        </a:prstGeom>
        <a:solidFill>
          <a:schemeClr val="accent1">
            <a:shade val="9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SG" sz="1000" kern="1200"/>
        </a:p>
      </dsp:txBody>
      <dsp:txXfrm>
        <a:off x="1017984" y="1390433"/>
        <a:ext cx="136933" cy="137302"/>
      </dsp:txXfrm>
    </dsp:sp>
    <dsp:sp modelId="{5CE96F6D-D134-4B77-A392-91C8987BE504}">
      <dsp:nvSpPr>
        <dsp:cNvPr id="0" name=""/>
        <dsp:cNvSpPr/>
      </dsp:nvSpPr>
      <dsp:spPr>
        <a:xfrm>
          <a:off x="1294804" y="883817"/>
          <a:ext cx="922734" cy="1150534"/>
        </a:xfrm>
        <a:prstGeom prst="roundRect">
          <a:avLst>
            <a:gd name="adj" fmla="val 10000"/>
          </a:avLst>
        </a:prstGeom>
        <a:solidFill>
          <a:schemeClr val="accent1">
            <a:shade val="50000"/>
            <a:hueOff val="150854"/>
            <a:satOff val="-19926"/>
            <a:lumOff val="2007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t>Gia công</a:t>
          </a:r>
          <a:endParaRPr lang="en-SG" sz="1800" kern="1200"/>
        </a:p>
      </dsp:txBody>
      <dsp:txXfrm>
        <a:off x="1321830" y="910843"/>
        <a:ext cx="868682" cy="1096482"/>
      </dsp:txXfrm>
    </dsp:sp>
    <dsp:sp modelId="{B6AFB8BE-0739-4F05-A713-6B3B5052728C}">
      <dsp:nvSpPr>
        <dsp:cNvPr id="0" name=""/>
        <dsp:cNvSpPr/>
      </dsp:nvSpPr>
      <dsp:spPr>
        <a:xfrm>
          <a:off x="2309812" y="1344665"/>
          <a:ext cx="195619" cy="228838"/>
        </a:xfrm>
        <a:prstGeom prst="rightArrow">
          <a:avLst>
            <a:gd name="adj1" fmla="val 60000"/>
            <a:gd name="adj2" fmla="val 50000"/>
          </a:avLst>
        </a:prstGeom>
        <a:solidFill>
          <a:schemeClr val="accent1">
            <a:shade val="90000"/>
            <a:hueOff val="197253"/>
            <a:satOff val="-24030"/>
            <a:lumOff val="21548"/>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SG" sz="1000" kern="1200"/>
        </a:p>
      </dsp:txBody>
      <dsp:txXfrm>
        <a:off x="2309812" y="1390433"/>
        <a:ext cx="136933" cy="137302"/>
      </dsp:txXfrm>
    </dsp:sp>
    <dsp:sp modelId="{14AB3024-EB4B-4A74-BCD1-20F6841E12EC}">
      <dsp:nvSpPr>
        <dsp:cNvPr id="0" name=""/>
        <dsp:cNvSpPr/>
      </dsp:nvSpPr>
      <dsp:spPr>
        <a:xfrm>
          <a:off x="2586632" y="883817"/>
          <a:ext cx="922734" cy="1150534"/>
        </a:xfrm>
        <a:prstGeom prst="roundRect">
          <a:avLst>
            <a:gd name="adj" fmla="val 10000"/>
          </a:avLst>
        </a:prstGeom>
        <a:solidFill>
          <a:schemeClr val="accent1">
            <a:shade val="50000"/>
            <a:hueOff val="301709"/>
            <a:satOff val="-39852"/>
            <a:lumOff val="401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t>Lắp ráp </a:t>
          </a:r>
          <a:r>
            <a:rPr lang="vi-VN" sz="1800" kern="1200" smtClean="0"/>
            <a:t> </a:t>
          </a:r>
          <a:endParaRPr lang="en-SG" sz="1800" kern="1200"/>
        </a:p>
      </dsp:txBody>
      <dsp:txXfrm>
        <a:off x="2613658" y="910843"/>
        <a:ext cx="868682" cy="1096482"/>
      </dsp:txXfrm>
    </dsp:sp>
    <dsp:sp modelId="{9FBC9391-A2CA-48BF-BC8F-3B0A857FE41F}">
      <dsp:nvSpPr>
        <dsp:cNvPr id="0" name=""/>
        <dsp:cNvSpPr/>
      </dsp:nvSpPr>
      <dsp:spPr>
        <a:xfrm>
          <a:off x="3601640" y="1344665"/>
          <a:ext cx="195619" cy="228838"/>
        </a:xfrm>
        <a:prstGeom prst="rightArrow">
          <a:avLst>
            <a:gd name="adj1" fmla="val 60000"/>
            <a:gd name="adj2" fmla="val 50000"/>
          </a:avLst>
        </a:prstGeom>
        <a:solidFill>
          <a:schemeClr val="accent1">
            <a:shade val="90000"/>
            <a:hueOff val="394506"/>
            <a:satOff val="-48059"/>
            <a:lumOff val="4309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SG" sz="1000" kern="1200"/>
        </a:p>
      </dsp:txBody>
      <dsp:txXfrm>
        <a:off x="3601640" y="1390433"/>
        <a:ext cx="136933" cy="137302"/>
      </dsp:txXfrm>
    </dsp:sp>
    <dsp:sp modelId="{43A0030D-BF3F-45F6-8C1F-6E2557E2509F}">
      <dsp:nvSpPr>
        <dsp:cNvPr id="0" name=""/>
        <dsp:cNvSpPr/>
      </dsp:nvSpPr>
      <dsp:spPr>
        <a:xfrm>
          <a:off x="3878460" y="883817"/>
          <a:ext cx="922734" cy="1150534"/>
        </a:xfrm>
        <a:prstGeom prst="roundRect">
          <a:avLst>
            <a:gd name="adj" fmla="val 10000"/>
          </a:avLst>
        </a:prstGeom>
        <a:solidFill>
          <a:schemeClr val="accent1">
            <a:shade val="50000"/>
            <a:hueOff val="301709"/>
            <a:satOff val="-39852"/>
            <a:lumOff val="401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t>Kiểm tra</a:t>
          </a:r>
          <a:endParaRPr lang="en-SG" sz="1800" kern="1200"/>
        </a:p>
      </dsp:txBody>
      <dsp:txXfrm>
        <a:off x="3905486" y="910843"/>
        <a:ext cx="868682" cy="1096482"/>
      </dsp:txXfrm>
    </dsp:sp>
    <dsp:sp modelId="{B16102FF-86AE-4A77-B4A1-082D8A68D928}">
      <dsp:nvSpPr>
        <dsp:cNvPr id="0" name=""/>
        <dsp:cNvSpPr/>
      </dsp:nvSpPr>
      <dsp:spPr>
        <a:xfrm>
          <a:off x="4893468" y="1344665"/>
          <a:ext cx="195619" cy="228838"/>
        </a:xfrm>
        <a:prstGeom prst="rightArrow">
          <a:avLst>
            <a:gd name="adj1" fmla="val 60000"/>
            <a:gd name="adj2" fmla="val 50000"/>
          </a:avLst>
        </a:prstGeom>
        <a:solidFill>
          <a:schemeClr val="accent1">
            <a:shade val="90000"/>
            <a:hueOff val="197253"/>
            <a:satOff val="-24030"/>
            <a:lumOff val="21548"/>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SG" sz="1000" kern="1200"/>
        </a:p>
      </dsp:txBody>
      <dsp:txXfrm>
        <a:off x="4893468" y="1390433"/>
        <a:ext cx="136933" cy="137302"/>
      </dsp:txXfrm>
    </dsp:sp>
    <dsp:sp modelId="{CAD539B3-800E-42E6-B2F8-4CBD5510E983}">
      <dsp:nvSpPr>
        <dsp:cNvPr id="0" name=""/>
        <dsp:cNvSpPr/>
      </dsp:nvSpPr>
      <dsp:spPr>
        <a:xfrm>
          <a:off x="5170289" y="883817"/>
          <a:ext cx="922734" cy="1150534"/>
        </a:xfrm>
        <a:prstGeom prst="roundRect">
          <a:avLst>
            <a:gd name="adj" fmla="val 10000"/>
          </a:avLst>
        </a:prstGeom>
        <a:solidFill>
          <a:schemeClr val="accent1">
            <a:shade val="50000"/>
            <a:hueOff val="150854"/>
            <a:satOff val="-19926"/>
            <a:lumOff val="2007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t>Hoàn thiện sản phẩm </a:t>
          </a:r>
          <a:endParaRPr lang="en-SG" sz="1800" kern="1200"/>
        </a:p>
      </dsp:txBody>
      <dsp:txXfrm>
        <a:off x="5197315" y="910843"/>
        <a:ext cx="868682" cy="1096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06727-221B-4896-9E98-74ABDFC644A3}">
      <dsp:nvSpPr>
        <dsp:cNvPr id="0" name=""/>
        <dsp:cNvSpPr/>
      </dsp:nvSpPr>
      <dsp:spPr>
        <a:xfrm>
          <a:off x="0" y="441672"/>
          <a:ext cx="6096000" cy="705600"/>
        </a:xfrm>
        <a:prstGeom prst="rect">
          <a:avLst/>
        </a:prstGeom>
        <a:solidFill>
          <a:schemeClr val="lt1">
            <a:alpha val="9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B0575B-D190-4DB0-888E-9EA814937FF0}">
      <dsp:nvSpPr>
        <dsp:cNvPr id="0" name=""/>
        <dsp:cNvSpPr/>
      </dsp:nvSpPr>
      <dsp:spPr>
        <a:xfrm>
          <a:off x="304800" y="28392"/>
          <a:ext cx="4267200" cy="826560"/>
        </a:xfrm>
        <a:prstGeom prst="round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00100">
            <a:lnSpc>
              <a:spcPct val="150000"/>
            </a:lnSpc>
            <a:spcBef>
              <a:spcPct val="0"/>
            </a:spcBef>
            <a:spcAft>
              <a:spcPct val="35000"/>
            </a:spcAft>
          </a:pPr>
          <a:r>
            <a:rPr lang="en-SG" sz="1800" kern="1200" smtClean="0"/>
            <a:t>Nêu yêu cầu của sản phẩm sau khi gia công.</a:t>
          </a:r>
          <a:endParaRPr lang="en-SG" sz="1800" kern="1200"/>
        </a:p>
      </dsp:txBody>
      <dsp:txXfrm>
        <a:off x="345149" y="68741"/>
        <a:ext cx="4186502" cy="745862"/>
      </dsp:txXfrm>
    </dsp:sp>
    <dsp:sp modelId="{52FAE28E-696B-4473-9C87-5D22DA729782}">
      <dsp:nvSpPr>
        <dsp:cNvPr id="0" name=""/>
        <dsp:cNvSpPr/>
      </dsp:nvSpPr>
      <dsp:spPr>
        <a:xfrm>
          <a:off x="0" y="1711752"/>
          <a:ext cx="6096000" cy="705600"/>
        </a:xfrm>
        <a:prstGeom prst="rect">
          <a:avLst/>
        </a:prstGeom>
        <a:solidFill>
          <a:schemeClr val="lt1">
            <a:alpha val="90000"/>
            <a:hueOff val="0"/>
            <a:satOff val="0"/>
            <a:lumOff val="0"/>
            <a:alphaOff val="0"/>
          </a:schemeClr>
        </a:solidFill>
        <a:ln w="254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 modelId="{6DEDB299-90BA-4A7F-B37D-40F27C0C6B37}">
      <dsp:nvSpPr>
        <dsp:cNvPr id="0" name=""/>
        <dsp:cNvSpPr/>
      </dsp:nvSpPr>
      <dsp:spPr>
        <a:xfrm>
          <a:off x="304800" y="1298472"/>
          <a:ext cx="5639062" cy="826560"/>
        </a:xfrm>
        <a:prstGeom prst="round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00100">
            <a:lnSpc>
              <a:spcPct val="150000"/>
            </a:lnSpc>
            <a:spcBef>
              <a:spcPct val="0"/>
            </a:spcBef>
            <a:spcAft>
              <a:spcPct val="35000"/>
            </a:spcAft>
          </a:pPr>
          <a:r>
            <a:rPr lang="vi-VN" sz="1800" kern="1200" smtClean="0"/>
            <a:t>Trước khi chuyển sang khâu đóng gói hoặc lắp ráp, chi tiết cần được làm gì</a:t>
          </a:r>
          <a:r>
            <a:rPr lang="en-US" sz="1800" kern="1200" smtClean="0"/>
            <a:t>?</a:t>
          </a:r>
          <a:endParaRPr lang="en-SG" sz="1800" kern="1200"/>
        </a:p>
      </dsp:txBody>
      <dsp:txXfrm>
        <a:off x="345149" y="1338821"/>
        <a:ext cx="5558364" cy="7458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06727-221B-4896-9E98-74ABDFC644A3}">
      <dsp:nvSpPr>
        <dsp:cNvPr id="0" name=""/>
        <dsp:cNvSpPr/>
      </dsp:nvSpPr>
      <dsp:spPr>
        <a:xfrm>
          <a:off x="0" y="441672"/>
          <a:ext cx="6096000" cy="705600"/>
        </a:xfrm>
        <a:prstGeom prst="rect">
          <a:avLst/>
        </a:prstGeom>
        <a:solidFill>
          <a:schemeClr val="lt1">
            <a:alpha val="9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B0575B-D190-4DB0-888E-9EA814937FF0}">
      <dsp:nvSpPr>
        <dsp:cNvPr id="0" name=""/>
        <dsp:cNvSpPr/>
      </dsp:nvSpPr>
      <dsp:spPr>
        <a:xfrm>
          <a:off x="304800" y="28392"/>
          <a:ext cx="4267200" cy="826560"/>
        </a:xfrm>
        <a:prstGeom prst="round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00100">
            <a:lnSpc>
              <a:spcPct val="150000"/>
            </a:lnSpc>
            <a:spcBef>
              <a:spcPct val="0"/>
            </a:spcBef>
            <a:spcAft>
              <a:spcPct val="35000"/>
            </a:spcAft>
          </a:pPr>
          <a:r>
            <a:rPr lang="en-US" sz="1800" kern="1200" smtClean="0"/>
            <a:t>Mục đích của lắp ráp là gì?</a:t>
          </a:r>
          <a:endParaRPr lang="en-SG" sz="1800" kern="1200"/>
        </a:p>
      </dsp:txBody>
      <dsp:txXfrm>
        <a:off x="345149" y="68741"/>
        <a:ext cx="4186502" cy="745862"/>
      </dsp:txXfrm>
    </dsp:sp>
    <dsp:sp modelId="{52FAE28E-696B-4473-9C87-5D22DA729782}">
      <dsp:nvSpPr>
        <dsp:cNvPr id="0" name=""/>
        <dsp:cNvSpPr/>
      </dsp:nvSpPr>
      <dsp:spPr>
        <a:xfrm>
          <a:off x="0" y="1711752"/>
          <a:ext cx="6096000" cy="705600"/>
        </a:xfrm>
        <a:prstGeom prst="rect">
          <a:avLst/>
        </a:prstGeom>
        <a:solidFill>
          <a:schemeClr val="lt1">
            <a:alpha val="90000"/>
            <a:hueOff val="0"/>
            <a:satOff val="0"/>
            <a:lumOff val="0"/>
            <a:alphaOff val="0"/>
          </a:schemeClr>
        </a:solidFill>
        <a:ln w="254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 modelId="{6DEDB299-90BA-4A7F-B37D-40F27C0C6B37}">
      <dsp:nvSpPr>
        <dsp:cNvPr id="0" name=""/>
        <dsp:cNvSpPr/>
      </dsp:nvSpPr>
      <dsp:spPr>
        <a:xfrm>
          <a:off x="304800" y="1298472"/>
          <a:ext cx="5639062" cy="826560"/>
        </a:xfrm>
        <a:prstGeom prst="round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00100">
            <a:lnSpc>
              <a:spcPct val="150000"/>
            </a:lnSpc>
            <a:spcBef>
              <a:spcPct val="0"/>
            </a:spcBef>
            <a:spcAft>
              <a:spcPct val="35000"/>
            </a:spcAft>
          </a:pPr>
          <a:r>
            <a:rPr lang="en-US" sz="1800" kern="1200" smtClean="0"/>
            <a:t>Sau khi lắp ráp cần phải tiến hành công việc gì?</a:t>
          </a:r>
          <a:endParaRPr lang="en-SG" sz="1800" kern="1200"/>
        </a:p>
      </dsp:txBody>
      <dsp:txXfrm>
        <a:off x="345149" y="1338821"/>
        <a:ext cx="5558364" cy="74586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629627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3"/>
        <p:cNvGrpSpPr/>
        <p:nvPr/>
      </p:nvGrpSpPr>
      <p:grpSpPr>
        <a:xfrm>
          <a:off x="0" y="0"/>
          <a:ext cx="0" cy="0"/>
          <a:chOff x="0" y="0"/>
          <a:chExt cx="0" cy="0"/>
        </a:xfrm>
      </p:grpSpPr>
      <p:sp>
        <p:nvSpPr>
          <p:cNvPr id="13954" name="Google Shape;13954;g214b9e4ab52_0_43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55" name="Google Shape;13955;g214b9e4ab52_0_43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684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9"/>
        <p:cNvGrpSpPr/>
        <p:nvPr/>
      </p:nvGrpSpPr>
      <p:grpSpPr>
        <a:xfrm>
          <a:off x="0" y="0"/>
          <a:ext cx="0" cy="0"/>
          <a:chOff x="0" y="0"/>
          <a:chExt cx="0" cy="0"/>
        </a:xfrm>
      </p:grpSpPr>
      <p:sp>
        <p:nvSpPr>
          <p:cNvPr id="13780" name="Google Shape;13780;g1b67244453b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1" name="Google Shape;13781;g1b67244453b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8536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e3bf3fa806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e3bf3fa806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1997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9"/>
        <p:cNvGrpSpPr/>
        <p:nvPr/>
      </p:nvGrpSpPr>
      <p:grpSpPr>
        <a:xfrm>
          <a:off x="0" y="0"/>
          <a:ext cx="0" cy="0"/>
          <a:chOff x="0" y="0"/>
          <a:chExt cx="0" cy="0"/>
        </a:xfrm>
      </p:grpSpPr>
      <p:sp>
        <p:nvSpPr>
          <p:cNvPr id="14060" name="Google Shape;14060;g214b9e4ab52_0_43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1" name="Google Shape;14061;g214b9e4ab52_0_438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2920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9"/>
        <p:cNvGrpSpPr/>
        <p:nvPr/>
      </p:nvGrpSpPr>
      <p:grpSpPr>
        <a:xfrm>
          <a:off x="0" y="0"/>
          <a:ext cx="0" cy="0"/>
          <a:chOff x="0" y="0"/>
          <a:chExt cx="0" cy="0"/>
        </a:xfrm>
      </p:grpSpPr>
      <p:sp>
        <p:nvSpPr>
          <p:cNvPr id="14360" name="Google Shape;14360;g214b9e4ab52_0_44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1" name="Google Shape;14361;g214b9e4ab52_0_44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2983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9"/>
        <p:cNvGrpSpPr/>
        <p:nvPr/>
      </p:nvGrpSpPr>
      <p:grpSpPr>
        <a:xfrm>
          <a:off x="0" y="0"/>
          <a:ext cx="0" cy="0"/>
          <a:chOff x="0" y="0"/>
          <a:chExt cx="0" cy="0"/>
        </a:xfrm>
      </p:grpSpPr>
      <p:sp>
        <p:nvSpPr>
          <p:cNvPr id="13330" name="Google Shape;13330;g213da46543b_0_2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1" name="Google Shape;13331;g213da46543b_0_2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4466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9"/>
        <p:cNvGrpSpPr/>
        <p:nvPr/>
      </p:nvGrpSpPr>
      <p:grpSpPr>
        <a:xfrm>
          <a:off x="0" y="0"/>
          <a:ext cx="0" cy="0"/>
          <a:chOff x="0" y="0"/>
          <a:chExt cx="0" cy="0"/>
        </a:xfrm>
      </p:grpSpPr>
      <p:sp>
        <p:nvSpPr>
          <p:cNvPr id="13780" name="Google Shape;13780;g1b67244453b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1" name="Google Shape;13781;g1b67244453b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8536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1"/>
        <p:cNvGrpSpPr/>
        <p:nvPr/>
      </p:nvGrpSpPr>
      <p:grpSpPr>
        <a:xfrm>
          <a:off x="0" y="0"/>
          <a:ext cx="0" cy="0"/>
          <a:chOff x="0" y="0"/>
          <a:chExt cx="0" cy="0"/>
        </a:xfrm>
      </p:grpSpPr>
      <p:sp>
        <p:nvSpPr>
          <p:cNvPr id="13092" name="Google Shape;130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93" name="Google Shape;130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375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2"/>
        <p:cNvGrpSpPr/>
        <p:nvPr/>
      </p:nvGrpSpPr>
      <p:grpSpPr>
        <a:xfrm>
          <a:off x="0" y="0"/>
          <a:ext cx="0" cy="0"/>
          <a:chOff x="0" y="0"/>
          <a:chExt cx="0" cy="0"/>
        </a:xfrm>
      </p:grpSpPr>
      <p:sp>
        <p:nvSpPr>
          <p:cNvPr id="13353" name="Google Shape;13353;g1b67244453b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4" name="Google Shape;13354;g1b67244453b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7877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6"/>
        <p:cNvGrpSpPr/>
        <p:nvPr/>
      </p:nvGrpSpPr>
      <p:grpSpPr>
        <a:xfrm>
          <a:off x="0" y="0"/>
          <a:ext cx="0" cy="0"/>
          <a:chOff x="0" y="0"/>
          <a:chExt cx="0" cy="0"/>
        </a:xfrm>
      </p:grpSpPr>
      <p:sp>
        <p:nvSpPr>
          <p:cNvPr id="13457" name="Google Shape;13457;g1b67244453b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8" name="Google Shape;13458;g1b67244453b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963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2"/>
        <p:cNvGrpSpPr/>
        <p:nvPr/>
      </p:nvGrpSpPr>
      <p:grpSpPr>
        <a:xfrm>
          <a:off x="0" y="0"/>
          <a:ext cx="0" cy="0"/>
          <a:chOff x="0" y="0"/>
          <a:chExt cx="0" cy="0"/>
        </a:xfrm>
      </p:grpSpPr>
      <p:sp>
        <p:nvSpPr>
          <p:cNvPr id="14093" name="Google Shape;14093;g214b9e4ab52_0_43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4" name="Google Shape;14094;g214b9e4ab52_0_43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0163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0"/>
        <p:cNvGrpSpPr/>
        <p:nvPr/>
      </p:nvGrpSpPr>
      <p:grpSpPr>
        <a:xfrm>
          <a:off x="0" y="0"/>
          <a:ext cx="0" cy="0"/>
          <a:chOff x="0" y="0"/>
          <a:chExt cx="0" cy="0"/>
        </a:xfrm>
      </p:grpSpPr>
      <p:sp>
        <p:nvSpPr>
          <p:cNvPr id="14131" name="Google Shape;14131;g214b9e4ab52_0_43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2" name="Google Shape;14132;g214b9e4ab52_0_43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650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9"/>
        <p:cNvGrpSpPr/>
        <p:nvPr/>
      </p:nvGrpSpPr>
      <p:grpSpPr>
        <a:xfrm>
          <a:off x="0" y="0"/>
          <a:ext cx="0" cy="0"/>
          <a:chOff x="0" y="0"/>
          <a:chExt cx="0" cy="0"/>
        </a:xfrm>
      </p:grpSpPr>
      <p:sp>
        <p:nvSpPr>
          <p:cNvPr id="13780" name="Google Shape;13780;g1b67244453b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1" name="Google Shape;13781;g1b67244453b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8536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6"/>
            </a:gs>
            <a:gs pos="40000">
              <a:schemeClr val="accent6"/>
            </a:gs>
            <a:gs pos="100000">
              <a:schemeClr val="dk1"/>
            </a:gs>
          </a:gsLst>
          <a:lin ang="2700006" scaled="0"/>
        </a:gra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06" y="2731045"/>
            <a:ext cx="9143593" cy="2495468"/>
            <a:chOff x="1851250" y="1720850"/>
            <a:chExt cx="3539775" cy="966075"/>
          </a:xfrm>
        </p:grpSpPr>
        <p:sp>
          <p:nvSpPr>
            <p:cNvPr id="10" name="Google Shape;10;p2"/>
            <p:cNvSpPr/>
            <p:nvPr/>
          </p:nvSpPr>
          <p:spPr>
            <a:xfrm>
              <a:off x="4361800" y="2473450"/>
              <a:ext cx="44950" cy="66025"/>
            </a:xfrm>
            <a:custGeom>
              <a:avLst/>
              <a:gdLst/>
              <a:ahLst/>
              <a:cxnLst/>
              <a:rect l="l" t="t" r="r" b="b"/>
              <a:pathLst>
                <a:path w="1798" h="2641" extrusionOk="0">
                  <a:moveTo>
                    <a:pt x="225" y="1"/>
                  </a:moveTo>
                  <a:lnTo>
                    <a:pt x="0" y="113"/>
                  </a:lnTo>
                  <a:lnTo>
                    <a:pt x="1573" y="2641"/>
                  </a:lnTo>
                  <a:lnTo>
                    <a:pt x="1797" y="2528"/>
                  </a:lnTo>
                  <a:lnTo>
                    <a:pt x="22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99700" y="2453800"/>
              <a:ext cx="36525" cy="70225"/>
            </a:xfrm>
            <a:custGeom>
              <a:avLst/>
              <a:gdLst/>
              <a:ahLst/>
              <a:cxnLst/>
              <a:rect l="l" t="t" r="r" b="b"/>
              <a:pathLst>
                <a:path w="1461" h="2809" extrusionOk="0">
                  <a:moveTo>
                    <a:pt x="225" y="1"/>
                  </a:moveTo>
                  <a:lnTo>
                    <a:pt x="1" y="113"/>
                  </a:lnTo>
                  <a:lnTo>
                    <a:pt x="1292" y="2809"/>
                  </a:lnTo>
                  <a:lnTo>
                    <a:pt x="1461" y="2697"/>
                  </a:lnTo>
                  <a:lnTo>
                    <a:pt x="22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439025" y="2436950"/>
              <a:ext cx="30900" cy="73050"/>
            </a:xfrm>
            <a:custGeom>
              <a:avLst/>
              <a:gdLst/>
              <a:ahLst/>
              <a:cxnLst/>
              <a:rect l="l" t="t" r="r" b="b"/>
              <a:pathLst>
                <a:path w="1236" h="2922" extrusionOk="0">
                  <a:moveTo>
                    <a:pt x="281" y="1"/>
                  </a:moveTo>
                  <a:lnTo>
                    <a:pt x="0" y="113"/>
                  </a:lnTo>
                  <a:lnTo>
                    <a:pt x="1011" y="2921"/>
                  </a:lnTo>
                  <a:lnTo>
                    <a:pt x="1236" y="2809"/>
                  </a:lnTo>
                  <a:lnTo>
                    <a:pt x="281"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326700" y="2497325"/>
              <a:ext cx="49150" cy="63225"/>
            </a:xfrm>
            <a:custGeom>
              <a:avLst/>
              <a:gdLst/>
              <a:ahLst/>
              <a:cxnLst/>
              <a:rect l="l" t="t" r="r" b="b"/>
              <a:pathLst>
                <a:path w="1966" h="2529" extrusionOk="0">
                  <a:moveTo>
                    <a:pt x="169" y="1"/>
                  </a:moveTo>
                  <a:lnTo>
                    <a:pt x="0" y="169"/>
                  </a:lnTo>
                  <a:lnTo>
                    <a:pt x="1741" y="2528"/>
                  </a:lnTo>
                  <a:lnTo>
                    <a:pt x="1966" y="2416"/>
                  </a:lnTo>
                  <a:lnTo>
                    <a:pt x="16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603300" y="2414500"/>
              <a:ext cx="11250" cy="73025"/>
            </a:xfrm>
            <a:custGeom>
              <a:avLst/>
              <a:gdLst/>
              <a:ahLst/>
              <a:cxnLst/>
              <a:rect l="l" t="t" r="r" b="b"/>
              <a:pathLst>
                <a:path w="450" h="2921" extrusionOk="0">
                  <a:moveTo>
                    <a:pt x="169" y="0"/>
                  </a:moveTo>
                  <a:lnTo>
                    <a:pt x="0" y="2921"/>
                  </a:lnTo>
                  <a:lnTo>
                    <a:pt x="281" y="2921"/>
                  </a:lnTo>
                  <a:lnTo>
                    <a:pt x="450"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563975" y="2414500"/>
              <a:ext cx="9850" cy="73025"/>
            </a:xfrm>
            <a:custGeom>
              <a:avLst/>
              <a:gdLst/>
              <a:ahLst/>
              <a:cxnLst/>
              <a:rect l="l" t="t" r="r" b="b"/>
              <a:pathLst>
                <a:path w="394" h="2921" extrusionOk="0">
                  <a:moveTo>
                    <a:pt x="1" y="0"/>
                  </a:moveTo>
                  <a:lnTo>
                    <a:pt x="169" y="2921"/>
                  </a:lnTo>
                  <a:lnTo>
                    <a:pt x="394" y="2921"/>
                  </a:lnTo>
                  <a:lnTo>
                    <a:pt x="282"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521850" y="2417300"/>
              <a:ext cx="16875" cy="74450"/>
            </a:xfrm>
            <a:custGeom>
              <a:avLst/>
              <a:gdLst/>
              <a:ahLst/>
              <a:cxnLst/>
              <a:rect l="l" t="t" r="r" b="b"/>
              <a:pathLst>
                <a:path w="675" h="2978" extrusionOk="0">
                  <a:moveTo>
                    <a:pt x="1" y="0"/>
                  </a:moveTo>
                  <a:lnTo>
                    <a:pt x="450" y="2977"/>
                  </a:lnTo>
                  <a:lnTo>
                    <a:pt x="675" y="2921"/>
                  </a:lnTo>
                  <a:lnTo>
                    <a:pt x="282"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479725" y="2425725"/>
              <a:ext cx="23900" cy="73025"/>
            </a:xfrm>
            <a:custGeom>
              <a:avLst/>
              <a:gdLst/>
              <a:ahLst/>
              <a:cxnLst/>
              <a:rect l="l" t="t" r="r" b="b"/>
              <a:pathLst>
                <a:path w="956" h="2921" extrusionOk="0">
                  <a:moveTo>
                    <a:pt x="282" y="0"/>
                  </a:moveTo>
                  <a:lnTo>
                    <a:pt x="1" y="57"/>
                  </a:lnTo>
                  <a:lnTo>
                    <a:pt x="731" y="2921"/>
                  </a:lnTo>
                  <a:lnTo>
                    <a:pt x="956" y="2865"/>
                  </a:lnTo>
                  <a:lnTo>
                    <a:pt x="282"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236825" y="2585800"/>
              <a:ext cx="63200" cy="49150"/>
            </a:xfrm>
            <a:custGeom>
              <a:avLst/>
              <a:gdLst/>
              <a:ahLst/>
              <a:cxnLst/>
              <a:rect l="l" t="t" r="r" b="b"/>
              <a:pathLst>
                <a:path w="2528" h="1966" extrusionOk="0">
                  <a:moveTo>
                    <a:pt x="169" y="0"/>
                  </a:moveTo>
                  <a:lnTo>
                    <a:pt x="1" y="225"/>
                  </a:lnTo>
                  <a:lnTo>
                    <a:pt x="2416" y="1966"/>
                  </a:lnTo>
                  <a:lnTo>
                    <a:pt x="2528" y="1797"/>
                  </a:ln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263500" y="2553500"/>
              <a:ext cx="59000" cy="54775"/>
            </a:xfrm>
            <a:custGeom>
              <a:avLst/>
              <a:gdLst/>
              <a:ahLst/>
              <a:cxnLst/>
              <a:rect l="l" t="t" r="r" b="b"/>
              <a:pathLst>
                <a:path w="2360" h="2191" extrusionOk="0">
                  <a:moveTo>
                    <a:pt x="169" y="0"/>
                  </a:moveTo>
                  <a:lnTo>
                    <a:pt x="1" y="225"/>
                  </a:lnTo>
                  <a:lnTo>
                    <a:pt x="2191" y="2191"/>
                  </a:lnTo>
                  <a:lnTo>
                    <a:pt x="2360" y="2022"/>
                  </a:ln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212950" y="2622300"/>
              <a:ext cx="67425" cy="43550"/>
            </a:xfrm>
            <a:custGeom>
              <a:avLst/>
              <a:gdLst/>
              <a:ahLst/>
              <a:cxnLst/>
              <a:rect l="l" t="t" r="r" b="b"/>
              <a:pathLst>
                <a:path w="2697" h="1742" extrusionOk="0">
                  <a:moveTo>
                    <a:pt x="169" y="0"/>
                  </a:moveTo>
                  <a:cubicBezTo>
                    <a:pt x="113" y="57"/>
                    <a:pt x="57" y="113"/>
                    <a:pt x="1" y="225"/>
                  </a:cubicBezTo>
                  <a:lnTo>
                    <a:pt x="2528" y="1742"/>
                  </a:lnTo>
                  <a:lnTo>
                    <a:pt x="2697" y="1517"/>
                  </a:ln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294400" y="2522600"/>
              <a:ext cx="54775" cy="60400"/>
            </a:xfrm>
            <a:custGeom>
              <a:avLst/>
              <a:gdLst/>
              <a:ahLst/>
              <a:cxnLst/>
              <a:rect l="l" t="t" r="r" b="b"/>
              <a:pathLst>
                <a:path w="2191" h="2416" extrusionOk="0">
                  <a:moveTo>
                    <a:pt x="169" y="1"/>
                  </a:moveTo>
                  <a:lnTo>
                    <a:pt x="0" y="225"/>
                  </a:lnTo>
                  <a:lnTo>
                    <a:pt x="1966" y="2416"/>
                  </a:lnTo>
                  <a:lnTo>
                    <a:pt x="2191" y="2247"/>
                  </a:lnTo>
                  <a:lnTo>
                    <a:pt x="16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38400" y="2418700"/>
              <a:ext cx="16875" cy="73050"/>
            </a:xfrm>
            <a:custGeom>
              <a:avLst/>
              <a:gdLst/>
              <a:ahLst/>
              <a:cxnLst/>
              <a:rect l="l" t="t" r="r" b="b"/>
              <a:pathLst>
                <a:path w="675" h="2922" extrusionOk="0">
                  <a:moveTo>
                    <a:pt x="450" y="1"/>
                  </a:moveTo>
                  <a:lnTo>
                    <a:pt x="1" y="2921"/>
                  </a:lnTo>
                  <a:lnTo>
                    <a:pt x="225" y="2921"/>
                  </a:lnTo>
                  <a:lnTo>
                    <a:pt x="67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740900" y="2455200"/>
              <a:ext cx="37925" cy="68825"/>
            </a:xfrm>
            <a:custGeom>
              <a:avLst/>
              <a:gdLst/>
              <a:ahLst/>
              <a:cxnLst/>
              <a:rect l="l" t="t" r="r" b="b"/>
              <a:pathLst>
                <a:path w="1517" h="2753" extrusionOk="0">
                  <a:moveTo>
                    <a:pt x="1236" y="1"/>
                  </a:moveTo>
                  <a:lnTo>
                    <a:pt x="1" y="2697"/>
                  </a:lnTo>
                  <a:lnTo>
                    <a:pt x="225" y="2753"/>
                  </a:lnTo>
                  <a:lnTo>
                    <a:pt x="1517" y="113"/>
                  </a:lnTo>
                  <a:lnTo>
                    <a:pt x="1236"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673500" y="2425725"/>
              <a:ext cx="23900" cy="73025"/>
            </a:xfrm>
            <a:custGeom>
              <a:avLst/>
              <a:gdLst/>
              <a:ahLst/>
              <a:cxnLst/>
              <a:rect l="l" t="t" r="r" b="b"/>
              <a:pathLst>
                <a:path w="956" h="2921" extrusionOk="0">
                  <a:moveTo>
                    <a:pt x="731" y="0"/>
                  </a:moveTo>
                  <a:lnTo>
                    <a:pt x="1" y="2865"/>
                  </a:lnTo>
                  <a:lnTo>
                    <a:pt x="281" y="2921"/>
                  </a:lnTo>
                  <a:lnTo>
                    <a:pt x="955" y="113"/>
                  </a:lnTo>
                  <a:lnTo>
                    <a:pt x="73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707200" y="2438350"/>
              <a:ext cx="30925" cy="71650"/>
            </a:xfrm>
            <a:custGeom>
              <a:avLst/>
              <a:gdLst/>
              <a:ahLst/>
              <a:cxnLst/>
              <a:rect l="l" t="t" r="r" b="b"/>
              <a:pathLst>
                <a:path w="1237" h="2866" extrusionOk="0">
                  <a:moveTo>
                    <a:pt x="955" y="1"/>
                  </a:moveTo>
                  <a:lnTo>
                    <a:pt x="1" y="2753"/>
                  </a:lnTo>
                  <a:lnTo>
                    <a:pt x="225" y="2865"/>
                  </a:lnTo>
                  <a:lnTo>
                    <a:pt x="1236" y="113"/>
                  </a:lnTo>
                  <a:lnTo>
                    <a:pt x="95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829350" y="2571750"/>
              <a:ext cx="5650" cy="11250"/>
            </a:xfrm>
            <a:custGeom>
              <a:avLst/>
              <a:gdLst/>
              <a:ahLst/>
              <a:cxnLst/>
              <a:rect l="l" t="t" r="r" b="b"/>
              <a:pathLst>
                <a:path w="226" h="450" extrusionOk="0">
                  <a:moveTo>
                    <a:pt x="226" y="1"/>
                  </a:moveTo>
                  <a:lnTo>
                    <a:pt x="1" y="281"/>
                  </a:lnTo>
                  <a:lnTo>
                    <a:pt x="169" y="450"/>
                  </a:lnTo>
                  <a:lnTo>
                    <a:pt x="226" y="394"/>
                  </a:lnTo>
                  <a:lnTo>
                    <a:pt x="226"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771800" y="2473450"/>
              <a:ext cx="43550" cy="67425"/>
            </a:xfrm>
            <a:custGeom>
              <a:avLst/>
              <a:gdLst/>
              <a:ahLst/>
              <a:cxnLst/>
              <a:rect l="l" t="t" r="r" b="b"/>
              <a:pathLst>
                <a:path w="1742" h="2697" extrusionOk="0">
                  <a:moveTo>
                    <a:pt x="1517" y="1"/>
                  </a:moveTo>
                  <a:lnTo>
                    <a:pt x="0" y="2528"/>
                  </a:lnTo>
                  <a:lnTo>
                    <a:pt x="225" y="2697"/>
                  </a:lnTo>
                  <a:lnTo>
                    <a:pt x="1741" y="169"/>
                  </a:lnTo>
                  <a:lnTo>
                    <a:pt x="1517"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801275" y="2512775"/>
              <a:ext cx="33725" cy="47775"/>
            </a:xfrm>
            <a:custGeom>
              <a:avLst/>
              <a:gdLst/>
              <a:ahLst/>
              <a:cxnLst/>
              <a:rect l="l" t="t" r="r" b="b"/>
              <a:pathLst>
                <a:path w="1349" h="1911" extrusionOk="0">
                  <a:moveTo>
                    <a:pt x="1349" y="1"/>
                  </a:moveTo>
                  <a:lnTo>
                    <a:pt x="1" y="1798"/>
                  </a:lnTo>
                  <a:lnTo>
                    <a:pt x="225" y="1910"/>
                  </a:lnTo>
                  <a:lnTo>
                    <a:pt x="1349" y="394"/>
                  </a:lnTo>
                  <a:lnTo>
                    <a:pt x="134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309850" y="2509975"/>
              <a:ext cx="66000" cy="78650"/>
            </a:xfrm>
            <a:custGeom>
              <a:avLst/>
              <a:gdLst/>
              <a:ahLst/>
              <a:cxnLst/>
              <a:rect l="l" t="t" r="r" b="b"/>
              <a:pathLst>
                <a:path w="2640" h="3146" extrusionOk="0">
                  <a:moveTo>
                    <a:pt x="225" y="0"/>
                  </a:moveTo>
                  <a:lnTo>
                    <a:pt x="0" y="169"/>
                  </a:lnTo>
                  <a:lnTo>
                    <a:pt x="2471" y="3145"/>
                  </a:lnTo>
                  <a:lnTo>
                    <a:pt x="2640" y="2977"/>
                  </a:lnTo>
                  <a:lnTo>
                    <a:pt x="225"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20775" y="2443975"/>
              <a:ext cx="42125" cy="92700"/>
            </a:xfrm>
            <a:custGeom>
              <a:avLst/>
              <a:gdLst/>
              <a:ahLst/>
              <a:cxnLst/>
              <a:rect l="l" t="t" r="r" b="b"/>
              <a:pathLst>
                <a:path w="1685" h="3708" extrusionOk="0">
                  <a:moveTo>
                    <a:pt x="225" y="1"/>
                  </a:moveTo>
                  <a:lnTo>
                    <a:pt x="0" y="113"/>
                  </a:lnTo>
                  <a:lnTo>
                    <a:pt x="1460" y="3707"/>
                  </a:lnTo>
                  <a:lnTo>
                    <a:pt x="1685" y="3595"/>
                  </a:lnTo>
                  <a:lnTo>
                    <a:pt x="22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81450" y="2462225"/>
              <a:ext cx="50575" cy="88500"/>
            </a:xfrm>
            <a:custGeom>
              <a:avLst/>
              <a:gdLst/>
              <a:ahLst/>
              <a:cxnLst/>
              <a:rect l="l" t="t" r="r" b="b"/>
              <a:pathLst>
                <a:path w="2023" h="3540" extrusionOk="0">
                  <a:moveTo>
                    <a:pt x="225" y="1"/>
                  </a:moveTo>
                  <a:lnTo>
                    <a:pt x="0" y="169"/>
                  </a:lnTo>
                  <a:lnTo>
                    <a:pt x="1798" y="3539"/>
                  </a:lnTo>
                  <a:lnTo>
                    <a:pt x="2022" y="3427"/>
                  </a:lnTo>
                  <a:lnTo>
                    <a:pt x="22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344950" y="2484700"/>
              <a:ext cx="59000" cy="82875"/>
            </a:xfrm>
            <a:custGeom>
              <a:avLst/>
              <a:gdLst/>
              <a:ahLst/>
              <a:cxnLst/>
              <a:rect l="l" t="t" r="r" b="b"/>
              <a:pathLst>
                <a:path w="2360" h="3315" extrusionOk="0">
                  <a:moveTo>
                    <a:pt x="225" y="0"/>
                  </a:moveTo>
                  <a:lnTo>
                    <a:pt x="0" y="113"/>
                  </a:lnTo>
                  <a:lnTo>
                    <a:pt x="2134" y="3314"/>
                  </a:lnTo>
                  <a:lnTo>
                    <a:pt x="2359" y="3202"/>
                  </a:lnTo>
                  <a:lnTo>
                    <a:pt x="225"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460075" y="2431350"/>
              <a:ext cx="33725" cy="94100"/>
            </a:xfrm>
            <a:custGeom>
              <a:avLst/>
              <a:gdLst/>
              <a:ahLst/>
              <a:cxnLst/>
              <a:rect l="l" t="t" r="r" b="b"/>
              <a:pathLst>
                <a:path w="1349" h="3764" extrusionOk="0">
                  <a:moveTo>
                    <a:pt x="225" y="0"/>
                  </a:moveTo>
                  <a:lnTo>
                    <a:pt x="1" y="56"/>
                  </a:lnTo>
                  <a:lnTo>
                    <a:pt x="1068" y="3763"/>
                  </a:lnTo>
                  <a:lnTo>
                    <a:pt x="1349" y="3651"/>
                  </a:lnTo>
                  <a:lnTo>
                    <a:pt x="225"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586450" y="2413075"/>
              <a:ext cx="7050" cy="96925"/>
            </a:xfrm>
            <a:custGeom>
              <a:avLst/>
              <a:gdLst/>
              <a:ahLst/>
              <a:cxnLst/>
              <a:rect l="l" t="t" r="r" b="b"/>
              <a:pathLst>
                <a:path w="282" h="3877" extrusionOk="0">
                  <a:moveTo>
                    <a:pt x="0" y="1"/>
                  </a:moveTo>
                  <a:lnTo>
                    <a:pt x="0" y="3876"/>
                  </a:lnTo>
                  <a:lnTo>
                    <a:pt x="281" y="3876"/>
                  </a:lnTo>
                  <a:lnTo>
                    <a:pt x="281"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502200" y="2421500"/>
              <a:ext cx="23900" cy="95525"/>
            </a:xfrm>
            <a:custGeom>
              <a:avLst/>
              <a:gdLst/>
              <a:ahLst/>
              <a:cxnLst/>
              <a:rect l="l" t="t" r="r" b="b"/>
              <a:pathLst>
                <a:path w="956" h="3821" extrusionOk="0">
                  <a:moveTo>
                    <a:pt x="225" y="1"/>
                  </a:moveTo>
                  <a:lnTo>
                    <a:pt x="1" y="57"/>
                  </a:lnTo>
                  <a:lnTo>
                    <a:pt x="675" y="3820"/>
                  </a:lnTo>
                  <a:lnTo>
                    <a:pt x="955" y="3764"/>
                  </a:lnTo>
                  <a:lnTo>
                    <a:pt x="22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542925" y="2414500"/>
              <a:ext cx="15475" cy="96900"/>
            </a:xfrm>
            <a:custGeom>
              <a:avLst/>
              <a:gdLst/>
              <a:ahLst/>
              <a:cxnLst/>
              <a:rect l="l" t="t" r="r" b="b"/>
              <a:pathLst>
                <a:path w="619" h="3876" extrusionOk="0">
                  <a:moveTo>
                    <a:pt x="281" y="0"/>
                  </a:moveTo>
                  <a:lnTo>
                    <a:pt x="0" y="56"/>
                  </a:lnTo>
                  <a:lnTo>
                    <a:pt x="394" y="3875"/>
                  </a:lnTo>
                  <a:lnTo>
                    <a:pt x="618" y="3875"/>
                  </a:lnTo>
                  <a:lnTo>
                    <a:pt x="28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278950" y="2536650"/>
              <a:ext cx="73025" cy="73025"/>
            </a:xfrm>
            <a:custGeom>
              <a:avLst/>
              <a:gdLst/>
              <a:ahLst/>
              <a:cxnLst/>
              <a:rect l="l" t="t" r="r" b="b"/>
              <a:pathLst>
                <a:path w="2921" h="2921" extrusionOk="0">
                  <a:moveTo>
                    <a:pt x="169" y="0"/>
                  </a:moveTo>
                  <a:lnTo>
                    <a:pt x="0" y="225"/>
                  </a:lnTo>
                  <a:lnTo>
                    <a:pt x="2752" y="2921"/>
                  </a:lnTo>
                  <a:cubicBezTo>
                    <a:pt x="2809" y="2865"/>
                    <a:pt x="2865" y="2809"/>
                    <a:pt x="2921" y="2752"/>
                  </a:cubicBez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249450" y="2568950"/>
              <a:ext cx="78675" cy="67425"/>
            </a:xfrm>
            <a:custGeom>
              <a:avLst/>
              <a:gdLst/>
              <a:ahLst/>
              <a:cxnLst/>
              <a:rect l="l" t="t" r="r" b="b"/>
              <a:pathLst>
                <a:path w="3147" h="2697" extrusionOk="0">
                  <a:moveTo>
                    <a:pt x="169" y="0"/>
                  </a:moveTo>
                  <a:cubicBezTo>
                    <a:pt x="113" y="113"/>
                    <a:pt x="57" y="169"/>
                    <a:pt x="1" y="225"/>
                  </a:cubicBezTo>
                  <a:lnTo>
                    <a:pt x="2978" y="2696"/>
                  </a:lnTo>
                  <a:lnTo>
                    <a:pt x="3146" y="2471"/>
                  </a:ln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225600" y="2602650"/>
              <a:ext cx="82850" cy="59000"/>
            </a:xfrm>
            <a:custGeom>
              <a:avLst/>
              <a:gdLst/>
              <a:ahLst/>
              <a:cxnLst/>
              <a:rect l="l" t="t" r="r" b="b"/>
              <a:pathLst>
                <a:path w="3314" h="2360" extrusionOk="0">
                  <a:moveTo>
                    <a:pt x="113" y="0"/>
                  </a:moveTo>
                  <a:lnTo>
                    <a:pt x="0" y="225"/>
                  </a:lnTo>
                  <a:lnTo>
                    <a:pt x="3202" y="2359"/>
                  </a:lnTo>
                  <a:lnTo>
                    <a:pt x="3314" y="2134"/>
                  </a:lnTo>
                  <a:lnTo>
                    <a:pt x="113"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618750" y="2417300"/>
              <a:ext cx="16875" cy="95500"/>
            </a:xfrm>
            <a:custGeom>
              <a:avLst/>
              <a:gdLst/>
              <a:ahLst/>
              <a:cxnLst/>
              <a:rect l="l" t="t" r="r" b="b"/>
              <a:pathLst>
                <a:path w="675" h="3820" extrusionOk="0">
                  <a:moveTo>
                    <a:pt x="393" y="0"/>
                  </a:moveTo>
                  <a:lnTo>
                    <a:pt x="0" y="3820"/>
                  </a:lnTo>
                  <a:lnTo>
                    <a:pt x="281" y="3820"/>
                  </a:lnTo>
                  <a:lnTo>
                    <a:pt x="674"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684725" y="2432750"/>
              <a:ext cx="33725" cy="92700"/>
            </a:xfrm>
            <a:custGeom>
              <a:avLst/>
              <a:gdLst/>
              <a:ahLst/>
              <a:cxnLst/>
              <a:rect l="l" t="t" r="r" b="b"/>
              <a:pathLst>
                <a:path w="1349" h="3708" extrusionOk="0">
                  <a:moveTo>
                    <a:pt x="1124" y="0"/>
                  </a:moveTo>
                  <a:lnTo>
                    <a:pt x="1" y="3651"/>
                  </a:lnTo>
                  <a:lnTo>
                    <a:pt x="226" y="3707"/>
                  </a:lnTo>
                  <a:lnTo>
                    <a:pt x="1349" y="56"/>
                  </a:lnTo>
                  <a:lnTo>
                    <a:pt x="1124"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652450" y="2421500"/>
              <a:ext cx="25300" cy="95525"/>
            </a:xfrm>
            <a:custGeom>
              <a:avLst/>
              <a:gdLst/>
              <a:ahLst/>
              <a:cxnLst/>
              <a:rect l="l" t="t" r="r" b="b"/>
              <a:pathLst>
                <a:path w="1012" h="3821" extrusionOk="0">
                  <a:moveTo>
                    <a:pt x="730" y="1"/>
                  </a:moveTo>
                  <a:lnTo>
                    <a:pt x="0" y="3764"/>
                  </a:lnTo>
                  <a:lnTo>
                    <a:pt x="281" y="3820"/>
                  </a:lnTo>
                  <a:lnTo>
                    <a:pt x="1011" y="57"/>
                  </a:lnTo>
                  <a:lnTo>
                    <a:pt x="730"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26550" y="2599825"/>
              <a:ext cx="8450" cy="12675"/>
            </a:xfrm>
            <a:custGeom>
              <a:avLst/>
              <a:gdLst/>
              <a:ahLst/>
              <a:cxnLst/>
              <a:rect l="l" t="t" r="r" b="b"/>
              <a:pathLst>
                <a:path w="338" h="507" extrusionOk="0">
                  <a:moveTo>
                    <a:pt x="338" y="1"/>
                  </a:moveTo>
                  <a:lnTo>
                    <a:pt x="1" y="338"/>
                  </a:lnTo>
                  <a:lnTo>
                    <a:pt x="169" y="506"/>
                  </a:lnTo>
                  <a:lnTo>
                    <a:pt x="338" y="338"/>
                  </a:lnTo>
                  <a:lnTo>
                    <a:pt x="338"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717025" y="2446775"/>
              <a:ext cx="42150" cy="89900"/>
            </a:xfrm>
            <a:custGeom>
              <a:avLst/>
              <a:gdLst/>
              <a:ahLst/>
              <a:cxnLst/>
              <a:rect l="l" t="t" r="r" b="b"/>
              <a:pathLst>
                <a:path w="1686" h="3596" extrusionOk="0">
                  <a:moveTo>
                    <a:pt x="1461" y="1"/>
                  </a:moveTo>
                  <a:lnTo>
                    <a:pt x="1" y="3539"/>
                  </a:lnTo>
                  <a:lnTo>
                    <a:pt x="225" y="3595"/>
                  </a:lnTo>
                  <a:lnTo>
                    <a:pt x="1686" y="113"/>
                  </a:lnTo>
                  <a:lnTo>
                    <a:pt x="1461"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746525" y="2463625"/>
              <a:ext cx="50575" cy="88500"/>
            </a:xfrm>
            <a:custGeom>
              <a:avLst/>
              <a:gdLst/>
              <a:ahLst/>
              <a:cxnLst/>
              <a:rect l="l" t="t" r="r" b="b"/>
              <a:pathLst>
                <a:path w="2023" h="3540" extrusionOk="0">
                  <a:moveTo>
                    <a:pt x="1797" y="1"/>
                  </a:moveTo>
                  <a:lnTo>
                    <a:pt x="0" y="3371"/>
                  </a:lnTo>
                  <a:lnTo>
                    <a:pt x="225" y="3539"/>
                  </a:lnTo>
                  <a:lnTo>
                    <a:pt x="2022" y="113"/>
                  </a:lnTo>
                  <a:lnTo>
                    <a:pt x="1797"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801275" y="2543675"/>
              <a:ext cx="33725" cy="44950"/>
            </a:xfrm>
            <a:custGeom>
              <a:avLst/>
              <a:gdLst/>
              <a:ahLst/>
              <a:cxnLst/>
              <a:rect l="l" t="t" r="r" b="b"/>
              <a:pathLst>
                <a:path w="1349" h="1798" extrusionOk="0">
                  <a:moveTo>
                    <a:pt x="1349" y="0"/>
                  </a:moveTo>
                  <a:lnTo>
                    <a:pt x="1" y="1629"/>
                  </a:lnTo>
                  <a:lnTo>
                    <a:pt x="225" y="1797"/>
                  </a:lnTo>
                  <a:lnTo>
                    <a:pt x="1349" y="393"/>
                  </a:lnTo>
                  <a:lnTo>
                    <a:pt x="134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774600" y="2486100"/>
              <a:ext cx="60400" cy="82875"/>
            </a:xfrm>
            <a:custGeom>
              <a:avLst/>
              <a:gdLst/>
              <a:ahLst/>
              <a:cxnLst/>
              <a:rect l="l" t="t" r="r" b="b"/>
              <a:pathLst>
                <a:path w="2416" h="3315" extrusionOk="0">
                  <a:moveTo>
                    <a:pt x="2191" y="0"/>
                  </a:moveTo>
                  <a:lnTo>
                    <a:pt x="0" y="3202"/>
                  </a:lnTo>
                  <a:lnTo>
                    <a:pt x="225" y="3314"/>
                  </a:lnTo>
                  <a:lnTo>
                    <a:pt x="2416" y="113"/>
                  </a:lnTo>
                  <a:lnTo>
                    <a:pt x="219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593475" y="2648975"/>
              <a:ext cx="120775" cy="37950"/>
            </a:xfrm>
            <a:custGeom>
              <a:avLst/>
              <a:gdLst/>
              <a:ahLst/>
              <a:cxnLst/>
              <a:rect l="l" t="t" r="r" b="b"/>
              <a:pathLst>
                <a:path w="4831" h="1518" extrusionOk="0">
                  <a:moveTo>
                    <a:pt x="0" y="1"/>
                  </a:moveTo>
                  <a:lnTo>
                    <a:pt x="0" y="1068"/>
                  </a:lnTo>
                  <a:cubicBezTo>
                    <a:pt x="899" y="1068"/>
                    <a:pt x="1741" y="1180"/>
                    <a:pt x="2584" y="1517"/>
                  </a:cubicBezTo>
                  <a:lnTo>
                    <a:pt x="4830" y="1517"/>
                  </a:lnTo>
                  <a:cubicBezTo>
                    <a:pt x="3426" y="506"/>
                    <a:pt x="1741" y="1"/>
                    <a:pt x="0"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500800" y="2536650"/>
              <a:ext cx="37925" cy="94100"/>
            </a:xfrm>
            <a:custGeom>
              <a:avLst/>
              <a:gdLst/>
              <a:ahLst/>
              <a:cxnLst/>
              <a:rect l="l" t="t" r="r" b="b"/>
              <a:pathLst>
                <a:path w="1517" h="3764" extrusionOk="0">
                  <a:moveTo>
                    <a:pt x="113" y="0"/>
                  </a:moveTo>
                  <a:cubicBezTo>
                    <a:pt x="0" y="0"/>
                    <a:pt x="955" y="3763"/>
                    <a:pt x="955" y="3763"/>
                  </a:cubicBezTo>
                  <a:lnTo>
                    <a:pt x="1517" y="3595"/>
                  </a:lnTo>
                  <a:lnTo>
                    <a:pt x="113"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972000" y="2504350"/>
              <a:ext cx="16875" cy="15475"/>
            </a:xfrm>
            <a:custGeom>
              <a:avLst/>
              <a:gdLst/>
              <a:ahLst/>
              <a:cxnLst/>
              <a:rect l="l" t="t" r="r" b="b"/>
              <a:pathLst>
                <a:path w="675" h="619" extrusionOk="0">
                  <a:moveTo>
                    <a:pt x="562" y="1"/>
                  </a:moveTo>
                  <a:lnTo>
                    <a:pt x="0" y="506"/>
                  </a:lnTo>
                  <a:lnTo>
                    <a:pt x="113" y="618"/>
                  </a:lnTo>
                  <a:lnTo>
                    <a:pt x="674" y="113"/>
                  </a:lnTo>
                  <a:lnTo>
                    <a:pt x="562"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980425" y="2515575"/>
              <a:ext cx="18275" cy="14075"/>
            </a:xfrm>
            <a:custGeom>
              <a:avLst/>
              <a:gdLst/>
              <a:ahLst/>
              <a:cxnLst/>
              <a:rect l="l" t="t" r="r" b="b"/>
              <a:pathLst>
                <a:path w="731" h="563" extrusionOk="0">
                  <a:moveTo>
                    <a:pt x="618" y="1"/>
                  </a:moveTo>
                  <a:lnTo>
                    <a:pt x="0" y="394"/>
                  </a:lnTo>
                  <a:cubicBezTo>
                    <a:pt x="56" y="450"/>
                    <a:pt x="56" y="506"/>
                    <a:pt x="113" y="563"/>
                  </a:cubicBezTo>
                  <a:lnTo>
                    <a:pt x="730" y="113"/>
                  </a:lnTo>
                  <a:lnTo>
                    <a:pt x="618"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994450" y="2540850"/>
              <a:ext cx="18275" cy="11275"/>
            </a:xfrm>
            <a:custGeom>
              <a:avLst/>
              <a:gdLst/>
              <a:ahLst/>
              <a:cxnLst/>
              <a:rect l="l" t="t" r="r" b="b"/>
              <a:pathLst>
                <a:path w="731" h="451" extrusionOk="0">
                  <a:moveTo>
                    <a:pt x="675" y="1"/>
                  </a:moveTo>
                  <a:lnTo>
                    <a:pt x="1" y="282"/>
                  </a:lnTo>
                  <a:lnTo>
                    <a:pt x="113" y="450"/>
                  </a:lnTo>
                  <a:lnTo>
                    <a:pt x="731" y="169"/>
                  </a:lnTo>
                  <a:lnTo>
                    <a:pt x="67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988850" y="2528225"/>
              <a:ext cx="18275" cy="12650"/>
            </a:xfrm>
            <a:custGeom>
              <a:avLst/>
              <a:gdLst/>
              <a:ahLst/>
              <a:cxnLst/>
              <a:rect l="l" t="t" r="r" b="b"/>
              <a:pathLst>
                <a:path w="731" h="506" extrusionOk="0">
                  <a:moveTo>
                    <a:pt x="618" y="0"/>
                  </a:moveTo>
                  <a:lnTo>
                    <a:pt x="0" y="337"/>
                  </a:lnTo>
                  <a:lnTo>
                    <a:pt x="56" y="506"/>
                  </a:lnTo>
                  <a:lnTo>
                    <a:pt x="730" y="113"/>
                  </a:lnTo>
                  <a:lnTo>
                    <a:pt x="618"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879325" y="2455200"/>
              <a:ext cx="4225" cy="18275"/>
            </a:xfrm>
            <a:custGeom>
              <a:avLst/>
              <a:gdLst/>
              <a:ahLst/>
              <a:cxnLst/>
              <a:rect l="l" t="t" r="r" b="b"/>
              <a:pathLst>
                <a:path w="169" h="731" extrusionOk="0">
                  <a:moveTo>
                    <a:pt x="0" y="1"/>
                  </a:moveTo>
                  <a:lnTo>
                    <a:pt x="0" y="731"/>
                  </a:lnTo>
                  <a:lnTo>
                    <a:pt x="169" y="731"/>
                  </a:lnTo>
                  <a:lnTo>
                    <a:pt x="16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007100" y="2582975"/>
              <a:ext cx="18275" cy="7050"/>
            </a:xfrm>
            <a:custGeom>
              <a:avLst/>
              <a:gdLst/>
              <a:ahLst/>
              <a:cxnLst/>
              <a:rect l="l" t="t" r="r" b="b"/>
              <a:pathLst>
                <a:path w="731" h="282" extrusionOk="0">
                  <a:moveTo>
                    <a:pt x="730" y="1"/>
                  </a:moveTo>
                  <a:lnTo>
                    <a:pt x="0" y="113"/>
                  </a:lnTo>
                  <a:cubicBezTo>
                    <a:pt x="0" y="169"/>
                    <a:pt x="0" y="225"/>
                    <a:pt x="0" y="282"/>
                  </a:cubicBezTo>
                  <a:lnTo>
                    <a:pt x="730" y="225"/>
                  </a:lnTo>
                  <a:cubicBezTo>
                    <a:pt x="730" y="169"/>
                    <a:pt x="730" y="57"/>
                    <a:pt x="730"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004300" y="2568950"/>
              <a:ext cx="18275" cy="8450"/>
            </a:xfrm>
            <a:custGeom>
              <a:avLst/>
              <a:gdLst/>
              <a:ahLst/>
              <a:cxnLst/>
              <a:rect l="l" t="t" r="r" b="b"/>
              <a:pathLst>
                <a:path w="731" h="338" extrusionOk="0">
                  <a:moveTo>
                    <a:pt x="674" y="0"/>
                  </a:moveTo>
                  <a:lnTo>
                    <a:pt x="0" y="169"/>
                  </a:lnTo>
                  <a:lnTo>
                    <a:pt x="56" y="337"/>
                  </a:lnTo>
                  <a:lnTo>
                    <a:pt x="730" y="169"/>
                  </a:lnTo>
                  <a:cubicBezTo>
                    <a:pt x="730" y="113"/>
                    <a:pt x="730" y="56"/>
                    <a:pt x="674"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962175" y="2493125"/>
              <a:ext cx="15450" cy="16875"/>
            </a:xfrm>
            <a:custGeom>
              <a:avLst/>
              <a:gdLst/>
              <a:ahLst/>
              <a:cxnLst/>
              <a:rect l="l" t="t" r="r" b="b"/>
              <a:pathLst>
                <a:path w="618" h="675" extrusionOk="0">
                  <a:moveTo>
                    <a:pt x="506" y="0"/>
                  </a:moveTo>
                  <a:lnTo>
                    <a:pt x="0" y="562"/>
                  </a:lnTo>
                  <a:lnTo>
                    <a:pt x="169" y="674"/>
                  </a:lnTo>
                  <a:lnTo>
                    <a:pt x="618" y="113"/>
                  </a:lnTo>
                  <a:lnTo>
                    <a:pt x="506"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904600" y="2459425"/>
              <a:ext cx="8450" cy="18275"/>
            </a:xfrm>
            <a:custGeom>
              <a:avLst/>
              <a:gdLst/>
              <a:ahLst/>
              <a:cxnLst/>
              <a:rect l="l" t="t" r="r" b="b"/>
              <a:pathLst>
                <a:path w="338" h="731" extrusionOk="0">
                  <a:moveTo>
                    <a:pt x="169" y="0"/>
                  </a:moveTo>
                  <a:lnTo>
                    <a:pt x="0" y="674"/>
                  </a:lnTo>
                  <a:lnTo>
                    <a:pt x="169" y="730"/>
                  </a:lnTo>
                  <a:lnTo>
                    <a:pt x="337" y="57"/>
                  </a:ln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918625" y="2462225"/>
              <a:ext cx="9875" cy="19675"/>
            </a:xfrm>
            <a:custGeom>
              <a:avLst/>
              <a:gdLst/>
              <a:ahLst/>
              <a:cxnLst/>
              <a:rect l="l" t="t" r="r" b="b"/>
              <a:pathLst>
                <a:path w="395" h="787" extrusionOk="0">
                  <a:moveTo>
                    <a:pt x="226" y="1"/>
                  </a:moveTo>
                  <a:lnTo>
                    <a:pt x="1" y="731"/>
                  </a:lnTo>
                  <a:lnTo>
                    <a:pt x="113" y="787"/>
                  </a:lnTo>
                  <a:lnTo>
                    <a:pt x="394" y="113"/>
                  </a:lnTo>
                  <a:lnTo>
                    <a:pt x="226"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891950" y="2458025"/>
              <a:ext cx="7050" cy="16875"/>
            </a:xfrm>
            <a:custGeom>
              <a:avLst/>
              <a:gdLst/>
              <a:ahLst/>
              <a:cxnLst/>
              <a:rect l="l" t="t" r="r" b="b"/>
              <a:pathLst>
                <a:path w="282" h="675" extrusionOk="0">
                  <a:moveTo>
                    <a:pt x="113" y="0"/>
                  </a:moveTo>
                  <a:lnTo>
                    <a:pt x="1" y="674"/>
                  </a:lnTo>
                  <a:lnTo>
                    <a:pt x="169" y="674"/>
                  </a:lnTo>
                  <a:lnTo>
                    <a:pt x="282"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008500" y="2599825"/>
              <a:ext cx="18275" cy="4250"/>
            </a:xfrm>
            <a:custGeom>
              <a:avLst/>
              <a:gdLst/>
              <a:ahLst/>
              <a:cxnLst/>
              <a:rect l="l" t="t" r="r" b="b"/>
              <a:pathLst>
                <a:path w="731" h="170" extrusionOk="0">
                  <a:moveTo>
                    <a:pt x="1" y="1"/>
                  </a:moveTo>
                  <a:cubicBezTo>
                    <a:pt x="1" y="57"/>
                    <a:pt x="1" y="113"/>
                    <a:pt x="1" y="169"/>
                  </a:cubicBezTo>
                  <a:lnTo>
                    <a:pt x="731" y="169"/>
                  </a:lnTo>
                  <a:cubicBezTo>
                    <a:pt x="731" y="113"/>
                    <a:pt x="731" y="1"/>
                    <a:pt x="731"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952325" y="2484700"/>
              <a:ext cx="14075" cy="16875"/>
            </a:xfrm>
            <a:custGeom>
              <a:avLst/>
              <a:gdLst/>
              <a:ahLst/>
              <a:cxnLst/>
              <a:rect l="l" t="t" r="r" b="b"/>
              <a:pathLst>
                <a:path w="563" h="675" extrusionOk="0">
                  <a:moveTo>
                    <a:pt x="450" y="0"/>
                  </a:moveTo>
                  <a:lnTo>
                    <a:pt x="1" y="562"/>
                  </a:lnTo>
                  <a:lnTo>
                    <a:pt x="169" y="674"/>
                  </a:lnTo>
                  <a:lnTo>
                    <a:pt x="563" y="113"/>
                  </a:lnTo>
                  <a:cubicBezTo>
                    <a:pt x="563" y="56"/>
                    <a:pt x="506" y="0"/>
                    <a:pt x="450"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929875" y="2469250"/>
              <a:ext cx="11250" cy="18275"/>
            </a:xfrm>
            <a:custGeom>
              <a:avLst/>
              <a:gdLst/>
              <a:ahLst/>
              <a:cxnLst/>
              <a:rect l="l" t="t" r="r" b="b"/>
              <a:pathLst>
                <a:path w="450" h="731" extrusionOk="0">
                  <a:moveTo>
                    <a:pt x="337" y="1"/>
                  </a:moveTo>
                  <a:lnTo>
                    <a:pt x="0" y="674"/>
                  </a:lnTo>
                  <a:lnTo>
                    <a:pt x="169" y="731"/>
                  </a:lnTo>
                  <a:lnTo>
                    <a:pt x="450" y="57"/>
                  </a:lnTo>
                  <a:lnTo>
                    <a:pt x="337"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41100" y="2476275"/>
              <a:ext cx="12675" cy="16875"/>
            </a:xfrm>
            <a:custGeom>
              <a:avLst/>
              <a:gdLst/>
              <a:ahLst/>
              <a:cxnLst/>
              <a:rect l="l" t="t" r="r" b="b"/>
              <a:pathLst>
                <a:path w="507" h="675" extrusionOk="0">
                  <a:moveTo>
                    <a:pt x="394" y="0"/>
                  </a:moveTo>
                  <a:lnTo>
                    <a:pt x="1" y="618"/>
                  </a:lnTo>
                  <a:lnTo>
                    <a:pt x="169" y="674"/>
                  </a:lnTo>
                  <a:lnTo>
                    <a:pt x="506" y="56"/>
                  </a:lnTo>
                  <a:lnTo>
                    <a:pt x="394"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00075" y="2554900"/>
              <a:ext cx="18275" cy="9850"/>
            </a:xfrm>
            <a:custGeom>
              <a:avLst/>
              <a:gdLst/>
              <a:ahLst/>
              <a:cxnLst/>
              <a:rect l="l" t="t" r="r" b="b"/>
              <a:pathLst>
                <a:path w="731" h="394" extrusionOk="0">
                  <a:moveTo>
                    <a:pt x="674" y="1"/>
                  </a:moveTo>
                  <a:lnTo>
                    <a:pt x="1" y="225"/>
                  </a:lnTo>
                  <a:lnTo>
                    <a:pt x="57" y="394"/>
                  </a:lnTo>
                  <a:lnTo>
                    <a:pt x="731" y="169"/>
                  </a:lnTo>
                  <a:lnTo>
                    <a:pt x="674"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851250" y="2455200"/>
              <a:ext cx="22475" cy="19700"/>
            </a:xfrm>
            <a:custGeom>
              <a:avLst/>
              <a:gdLst/>
              <a:ahLst/>
              <a:cxnLst/>
              <a:rect l="l" t="t" r="r" b="b"/>
              <a:pathLst>
                <a:path w="899" h="788" extrusionOk="0">
                  <a:moveTo>
                    <a:pt x="899" y="1"/>
                  </a:moveTo>
                  <a:cubicBezTo>
                    <a:pt x="618" y="1"/>
                    <a:pt x="337" y="57"/>
                    <a:pt x="0" y="113"/>
                  </a:cubicBezTo>
                  <a:lnTo>
                    <a:pt x="0" y="787"/>
                  </a:lnTo>
                  <a:cubicBezTo>
                    <a:pt x="337" y="731"/>
                    <a:pt x="618" y="731"/>
                    <a:pt x="899" y="731"/>
                  </a:cubicBezTo>
                  <a:lnTo>
                    <a:pt x="89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983225" y="2608250"/>
              <a:ext cx="42150" cy="78675"/>
            </a:xfrm>
            <a:custGeom>
              <a:avLst/>
              <a:gdLst/>
              <a:ahLst/>
              <a:cxnLst/>
              <a:rect l="l" t="t" r="r" b="b"/>
              <a:pathLst>
                <a:path w="1686" h="3147" extrusionOk="0">
                  <a:moveTo>
                    <a:pt x="1012" y="1"/>
                  </a:moveTo>
                  <a:cubicBezTo>
                    <a:pt x="1012" y="57"/>
                    <a:pt x="1012" y="113"/>
                    <a:pt x="1012" y="169"/>
                  </a:cubicBezTo>
                  <a:cubicBezTo>
                    <a:pt x="1012" y="225"/>
                    <a:pt x="1012" y="282"/>
                    <a:pt x="1012" y="338"/>
                  </a:cubicBezTo>
                  <a:cubicBezTo>
                    <a:pt x="1012" y="450"/>
                    <a:pt x="955" y="562"/>
                    <a:pt x="955" y="731"/>
                  </a:cubicBezTo>
                  <a:cubicBezTo>
                    <a:pt x="899" y="1236"/>
                    <a:pt x="731" y="1742"/>
                    <a:pt x="506" y="2247"/>
                  </a:cubicBezTo>
                  <a:lnTo>
                    <a:pt x="506" y="2304"/>
                  </a:lnTo>
                  <a:cubicBezTo>
                    <a:pt x="338" y="2584"/>
                    <a:pt x="169" y="2865"/>
                    <a:pt x="1" y="3146"/>
                  </a:cubicBezTo>
                  <a:lnTo>
                    <a:pt x="843" y="3146"/>
                  </a:lnTo>
                  <a:cubicBezTo>
                    <a:pt x="955" y="2978"/>
                    <a:pt x="1012" y="2865"/>
                    <a:pt x="1124" y="2697"/>
                  </a:cubicBezTo>
                  <a:lnTo>
                    <a:pt x="1180" y="2528"/>
                  </a:lnTo>
                  <a:cubicBezTo>
                    <a:pt x="1236" y="2416"/>
                    <a:pt x="1292" y="2247"/>
                    <a:pt x="1348" y="2135"/>
                  </a:cubicBezTo>
                  <a:lnTo>
                    <a:pt x="1348" y="2079"/>
                  </a:lnTo>
                  <a:cubicBezTo>
                    <a:pt x="1348" y="1967"/>
                    <a:pt x="1405" y="1910"/>
                    <a:pt x="1461" y="1798"/>
                  </a:cubicBezTo>
                  <a:cubicBezTo>
                    <a:pt x="1573" y="1349"/>
                    <a:pt x="1685" y="843"/>
                    <a:pt x="1685" y="394"/>
                  </a:cubicBezTo>
                  <a:cubicBezTo>
                    <a:pt x="1685" y="338"/>
                    <a:pt x="1685" y="282"/>
                    <a:pt x="1685" y="225"/>
                  </a:cubicBezTo>
                  <a:lnTo>
                    <a:pt x="168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851250" y="2508425"/>
              <a:ext cx="123575" cy="178500"/>
            </a:xfrm>
            <a:custGeom>
              <a:avLst/>
              <a:gdLst/>
              <a:ahLst/>
              <a:cxnLst/>
              <a:rect l="l" t="t" r="r" b="b"/>
              <a:pathLst>
                <a:path w="4943" h="7140" extrusionOk="0">
                  <a:moveTo>
                    <a:pt x="922" y="1"/>
                  </a:moveTo>
                  <a:cubicBezTo>
                    <a:pt x="858" y="1"/>
                    <a:pt x="794" y="3"/>
                    <a:pt x="730" y="6"/>
                  </a:cubicBezTo>
                  <a:cubicBezTo>
                    <a:pt x="506" y="6"/>
                    <a:pt x="225" y="62"/>
                    <a:pt x="0" y="118"/>
                  </a:cubicBezTo>
                  <a:lnTo>
                    <a:pt x="0" y="568"/>
                  </a:lnTo>
                  <a:cubicBezTo>
                    <a:pt x="225" y="455"/>
                    <a:pt x="506" y="455"/>
                    <a:pt x="730" y="455"/>
                  </a:cubicBezTo>
                  <a:cubicBezTo>
                    <a:pt x="801" y="451"/>
                    <a:pt x="872" y="449"/>
                    <a:pt x="942" y="449"/>
                  </a:cubicBezTo>
                  <a:cubicBezTo>
                    <a:pt x="2816" y="449"/>
                    <a:pt x="4385" y="1876"/>
                    <a:pt x="4493" y="3825"/>
                  </a:cubicBezTo>
                  <a:cubicBezTo>
                    <a:pt x="4549" y="5173"/>
                    <a:pt x="3819" y="6521"/>
                    <a:pt x="2584" y="7139"/>
                  </a:cubicBezTo>
                  <a:lnTo>
                    <a:pt x="3314" y="7139"/>
                  </a:lnTo>
                  <a:cubicBezTo>
                    <a:pt x="4381" y="6353"/>
                    <a:pt x="4943" y="5061"/>
                    <a:pt x="4886" y="3769"/>
                  </a:cubicBezTo>
                  <a:cubicBezTo>
                    <a:pt x="4830" y="2702"/>
                    <a:pt x="4325" y="1747"/>
                    <a:pt x="3538" y="1017"/>
                  </a:cubicBezTo>
                  <a:cubicBezTo>
                    <a:pt x="2802" y="386"/>
                    <a:pt x="1868" y="1"/>
                    <a:pt x="922"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856850" y="2590150"/>
              <a:ext cx="40750" cy="34975"/>
            </a:xfrm>
            <a:custGeom>
              <a:avLst/>
              <a:gdLst/>
              <a:ahLst/>
              <a:cxnLst/>
              <a:rect l="l" t="t" r="r" b="b"/>
              <a:pathLst>
                <a:path w="1630" h="1399" extrusionOk="0">
                  <a:moveTo>
                    <a:pt x="675" y="1"/>
                  </a:moveTo>
                  <a:cubicBezTo>
                    <a:pt x="325" y="1"/>
                    <a:pt x="1" y="275"/>
                    <a:pt x="1" y="725"/>
                  </a:cubicBezTo>
                  <a:cubicBezTo>
                    <a:pt x="1" y="1118"/>
                    <a:pt x="282" y="1399"/>
                    <a:pt x="675" y="1399"/>
                  </a:cubicBezTo>
                  <a:cubicBezTo>
                    <a:pt x="1293" y="1399"/>
                    <a:pt x="1630" y="669"/>
                    <a:pt x="1180" y="219"/>
                  </a:cubicBezTo>
                  <a:cubicBezTo>
                    <a:pt x="1030" y="70"/>
                    <a:pt x="849" y="1"/>
                    <a:pt x="675"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977600" y="1880925"/>
              <a:ext cx="25300" cy="18275"/>
            </a:xfrm>
            <a:custGeom>
              <a:avLst/>
              <a:gdLst/>
              <a:ahLst/>
              <a:cxnLst/>
              <a:rect l="l" t="t" r="r" b="b"/>
              <a:pathLst>
                <a:path w="1012" h="731" extrusionOk="0">
                  <a:moveTo>
                    <a:pt x="900" y="1"/>
                  </a:moveTo>
                  <a:lnTo>
                    <a:pt x="1" y="562"/>
                  </a:lnTo>
                  <a:cubicBezTo>
                    <a:pt x="57" y="618"/>
                    <a:pt x="57" y="675"/>
                    <a:pt x="113" y="731"/>
                  </a:cubicBezTo>
                  <a:lnTo>
                    <a:pt x="1012" y="113"/>
                  </a:lnTo>
                  <a:lnTo>
                    <a:pt x="900"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970600" y="1868300"/>
              <a:ext cx="22475" cy="19675"/>
            </a:xfrm>
            <a:custGeom>
              <a:avLst/>
              <a:gdLst/>
              <a:ahLst/>
              <a:cxnLst/>
              <a:rect l="l" t="t" r="r" b="b"/>
              <a:pathLst>
                <a:path w="899" h="787" extrusionOk="0">
                  <a:moveTo>
                    <a:pt x="843" y="0"/>
                  </a:moveTo>
                  <a:lnTo>
                    <a:pt x="0" y="674"/>
                  </a:lnTo>
                  <a:lnTo>
                    <a:pt x="112" y="786"/>
                  </a:lnTo>
                  <a:lnTo>
                    <a:pt x="899" y="112"/>
                  </a:lnTo>
                  <a:cubicBezTo>
                    <a:pt x="899" y="56"/>
                    <a:pt x="843" y="0"/>
                    <a:pt x="843"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984625" y="1893575"/>
              <a:ext cx="25300" cy="15450"/>
            </a:xfrm>
            <a:custGeom>
              <a:avLst/>
              <a:gdLst/>
              <a:ahLst/>
              <a:cxnLst/>
              <a:rect l="l" t="t" r="r" b="b"/>
              <a:pathLst>
                <a:path w="1012" h="618" extrusionOk="0">
                  <a:moveTo>
                    <a:pt x="899" y="0"/>
                  </a:moveTo>
                  <a:lnTo>
                    <a:pt x="1" y="506"/>
                  </a:lnTo>
                  <a:cubicBezTo>
                    <a:pt x="1" y="562"/>
                    <a:pt x="57" y="562"/>
                    <a:pt x="57" y="618"/>
                  </a:cubicBezTo>
                  <a:lnTo>
                    <a:pt x="1012" y="112"/>
                  </a:lnTo>
                  <a:lnTo>
                    <a:pt x="89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990250" y="1907600"/>
              <a:ext cx="26700" cy="12675"/>
            </a:xfrm>
            <a:custGeom>
              <a:avLst/>
              <a:gdLst/>
              <a:ahLst/>
              <a:cxnLst/>
              <a:rect l="l" t="t" r="r" b="b"/>
              <a:pathLst>
                <a:path w="1068" h="507" extrusionOk="0">
                  <a:moveTo>
                    <a:pt x="955" y="1"/>
                  </a:moveTo>
                  <a:lnTo>
                    <a:pt x="0" y="394"/>
                  </a:lnTo>
                  <a:lnTo>
                    <a:pt x="57" y="506"/>
                  </a:lnTo>
                  <a:lnTo>
                    <a:pt x="1067" y="113"/>
                  </a:lnTo>
                  <a:cubicBezTo>
                    <a:pt x="1011" y="57"/>
                    <a:pt x="1011" y="57"/>
                    <a:pt x="955"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962175" y="1857050"/>
              <a:ext cx="22475" cy="22500"/>
            </a:xfrm>
            <a:custGeom>
              <a:avLst/>
              <a:gdLst/>
              <a:ahLst/>
              <a:cxnLst/>
              <a:rect l="l" t="t" r="r" b="b"/>
              <a:pathLst>
                <a:path w="899" h="900" extrusionOk="0">
                  <a:moveTo>
                    <a:pt x="786" y="1"/>
                  </a:moveTo>
                  <a:lnTo>
                    <a:pt x="0" y="787"/>
                  </a:lnTo>
                  <a:lnTo>
                    <a:pt x="112" y="899"/>
                  </a:lnTo>
                  <a:lnTo>
                    <a:pt x="899" y="169"/>
                  </a:lnTo>
                  <a:lnTo>
                    <a:pt x="786"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998675" y="1935675"/>
              <a:ext cx="25300" cy="8450"/>
            </a:xfrm>
            <a:custGeom>
              <a:avLst/>
              <a:gdLst/>
              <a:ahLst/>
              <a:cxnLst/>
              <a:rect l="l" t="t" r="r" b="b"/>
              <a:pathLst>
                <a:path w="1012" h="338" extrusionOk="0">
                  <a:moveTo>
                    <a:pt x="1011" y="1"/>
                  </a:moveTo>
                  <a:lnTo>
                    <a:pt x="0" y="169"/>
                  </a:lnTo>
                  <a:cubicBezTo>
                    <a:pt x="0" y="226"/>
                    <a:pt x="0" y="282"/>
                    <a:pt x="0" y="338"/>
                  </a:cubicBezTo>
                  <a:lnTo>
                    <a:pt x="1011" y="169"/>
                  </a:lnTo>
                  <a:lnTo>
                    <a:pt x="1011"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994450" y="1921650"/>
              <a:ext cx="26700" cy="11250"/>
            </a:xfrm>
            <a:custGeom>
              <a:avLst/>
              <a:gdLst/>
              <a:ahLst/>
              <a:cxnLst/>
              <a:rect l="l" t="t" r="r" b="b"/>
              <a:pathLst>
                <a:path w="1068" h="450" extrusionOk="0">
                  <a:moveTo>
                    <a:pt x="1012" y="0"/>
                  </a:moveTo>
                  <a:lnTo>
                    <a:pt x="1" y="281"/>
                  </a:lnTo>
                  <a:cubicBezTo>
                    <a:pt x="1" y="337"/>
                    <a:pt x="1" y="393"/>
                    <a:pt x="57" y="450"/>
                  </a:cubicBezTo>
                  <a:lnTo>
                    <a:pt x="1068" y="169"/>
                  </a:lnTo>
                  <a:cubicBezTo>
                    <a:pt x="1068" y="113"/>
                    <a:pt x="1012" y="56"/>
                    <a:pt x="1012"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42500" y="1838800"/>
              <a:ext cx="18275" cy="23900"/>
            </a:xfrm>
            <a:custGeom>
              <a:avLst/>
              <a:gdLst/>
              <a:ahLst/>
              <a:cxnLst/>
              <a:rect l="l" t="t" r="r" b="b"/>
              <a:pathLst>
                <a:path w="731" h="956" extrusionOk="0">
                  <a:moveTo>
                    <a:pt x="562" y="1"/>
                  </a:moveTo>
                  <a:lnTo>
                    <a:pt x="1" y="899"/>
                  </a:lnTo>
                  <a:lnTo>
                    <a:pt x="169" y="955"/>
                  </a:lnTo>
                  <a:lnTo>
                    <a:pt x="731" y="113"/>
                  </a:lnTo>
                  <a:lnTo>
                    <a:pt x="562"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7575" y="1817750"/>
              <a:ext cx="8450" cy="25300"/>
            </a:xfrm>
            <a:custGeom>
              <a:avLst/>
              <a:gdLst/>
              <a:ahLst/>
              <a:cxnLst/>
              <a:rect l="l" t="t" r="r" b="b"/>
              <a:pathLst>
                <a:path w="338" h="1012" extrusionOk="0">
                  <a:moveTo>
                    <a:pt x="169" y="0"/>
                  </a:moveTo>
                  <a:lnTo>
                    <a:pt x="1" y="1011"/>
                  </a:lnTo>
                  <a:lnTo>
                    <a:pt x="169" y="1011"/>
                  </a:lnTo>
                  <a:lnTo>
                    <a:pt x="338"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08800" y="1820550"/>
              <a:ext cx="11275" cy="26700"/>
            </a:xfrm>
            <a:custGeom>
              <a:avLst/>
              <a:gdLst/>
              <a:ahLst/>
              <a:cxnLst/>
              <a:rect l="l" t="t" r="r" b="b"/>
              <a:pathLst>
                <a:path w="451" h="1068" extrusionOk="0">
                  <a:moveTo>
                    <a:pt x="338" y="0"/>
                  </a:moveTo>
                  <a:lnTo>
                    <a:pt x="1" y="1011"/>
                  </a:lnTo>
                  <a:lnTo>
                    <a:pt x="169" y="1068"/>
                  </a:lnTo>
                  <a:lnTo>
                    <a:pt x="450" y="57"/>
                  </a:lnTo>
                  <a:lnTo>
                    <a:pt x="338"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52325" y="1847225"/>
              <a:ext cx="21100" cy="23900"/>
            </a:xfrm>
            <a:custGeom>
              <a:avLst/>
              <a:gdLst/>
              <a:ahLst/>
              <a:cxnLst/>
              <a:rect l="l" t="t" r="r" b="b"/>
              <a:pathLst>
                <a:path w="844" h="956" extrusionOk="0">
                  <a:moveTo>
                    <a:pt x="731" y="1"/>
                  </a:moveTo>
                  <a:lnTo>
                    <a:pt x="1" y="843"/>
                  </a:lnTo>
                  <a:lnTo>
                    <a:pt x="169" y="955"/>
                  </a:lnTo>
                  <a:lnTo>
                    <a:pt x="843" y="113"/>
                  </a:lnTo>
                  <a:lnTo>
                    <a:pt x="731"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883525" y="1814925"/>
              <a:ext cx="8450" cy="26700"/>
            </a:xfrm>
            <a:custGeom>
              <a:avLst/>
              <a:gdLst/>
              <a:ahLst/>
              <a:cxnLst/>
              <a:rect l="l" t="t" r="r" b="b"/>
              <a:pathLst>
                <a:path w="338" h="1068" extrusionOk="0">
                  <a:moveTo>
                    <a:pt x="113" y="1"/>
                  </a:moveTo>
                  <a:lnTo>
                    <a:pt x="1" y="1068"/>
                  </a:lnTo>
                  <a:lnTo>
                    <a:pt x="226" y="1068"/>
                  </a:lnTo>
                  <a:lnTo>
                    <a:pt x="338"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921450" y="1824750"/>
              <a:ext cx="14050" cy="26725"/>
            </a:xfrm>
            <a:custGeom>
              <a:avLst/>
              <a:gdLst/>
              <a:ahLst/>
              <a:cxnLst/>
              <a:rect l="l" t="t" r="r" b="b"/>
              <a:pathLst>
                <a:path w="562" h="1069" extrusionOk="0">
                  <a:moveTo>
                    <a:pt x="393" y="1"/>
                  </a:moveTo>
                  <a:lnTo>
                    <a:pt x="0" y="1012"/>
                  </a:lnTo>
                  <a:lnTo>
                    <a:pt x="113" y="1068"/>
                  </a:lnTo>
                  <a:lnTo>
                    <a:pt x="562" y="57"/>
                  </a:lnTo>
                  <a:lnTo>
                    <a:pt x="393"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931275" y="1831775"/>
              <a:ext cx="16875" cy="25300"/>
            </a:xfrm>
            <a:custGeom>
              <a:avLst/>
              <a:gdLst/>
              <a:ahLst/>
              <a:cxnLst/>
              <a:rect l="l" t="t" r="r" b="b"/>
              <a:pathLst>
                <a:path w="675" h="1012" extrusionOk="0">
                  <a:moveTo>
                    <a:pt x="506" y="1"/>
                  </a:moveTo>
                  <a:lnTo>
                    <a:pt x="0" y="956"/>
                  </a:lnTo>
                  <a:lnTo>
                    <a:pt x="169" y="1012"/>
                  </a:lnTo>
                  <a:lnTo>
                    <a:pt x="674" y="57"/>
                  </a:lnTo>
                  <a:lnTo>
                    <a:pt x="506"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00075" y="1949725"/>
              <a:ext cx="26700" cy="7050"/>
            </a:xfrm>
            <a:custGeom>
              <a:avLst/>
              <a:gdLst/>
              <a:ahLst/>
              <a:cxnLst/>
              <a:rect l="l" t="t" r="r" b="b"/>
              <a:pathLst>
                <a:path w="1068" h="282" extrusionOk="0">
                  <a:moveTo>
                    <a:pt x="1068" y="1"/>
                  </a:moveTo>
                  <a:lnTo>
                    <a:pt x="57" y="113"/>
                  </a:lnTo>
                  <a:cubicBezTo>
                    <a:pt x="1" y="169"/>
                    <a:pt x="1" y="225"/>
                    <a:pt x="1" y="281"/>
                  </a:cubicBezTo>
                  <a:lnTo>
                    <a:pt x="1068" y="169"/>
                  </a:lnTo>
                  <a:lnTo>
                    <a:pt x="1068"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851250" y="1965175"/>
              <a:ext cx="174125" cy="153075"/>
            </a:xfrm>
            <a:custGeom>
              <a:avLst/>
              <a:gdLst/>
              <a:ahLst/>
              <a:cxnLst/>
              <a:rect l="l" t="t" r="r" b="b"/>
              <a:pathLst>
                <a:path w="6965" h="6123" extrusionOk="0">
                  <a:moveTo>
                    <a:pt x="5954" y="0"/>
                  </a:moveTo>
                  <a:lnTo>
                    <a:pt x="5954" y="169"/>
                  </a:lnTo>
                  <a:lnTo>
                    <a:pt x="6291" y="169"/>
                  </a:lnTo>
                  <a:lnTo>
                    <a:pt x="6291" y="506"/>
                  </a:lnTo>
                  <a:lnTo>
                    <a:pt x="5954" y="506"/>
                  </a:lnTo>
                  <a:lnTo>
                    <a:pt x="5954" y="674"/>
                  </a:lnTo>
                  <a:lnTo>
                    <a:pt x="6291" y="674"/>
                  </a:lnTo>
                  <a:cubicBezTo>
                    <a:pt x="6291" y="787"/>
                    <a:pt x="6234" y="955"/>
                    <a:pt x="6234" y="1068"/>
                  </a:cubicBezTo>
                  <a:lnTo>
                    <a:pt x="5897" y="1011"/>
                  </a:lnTo>
                  <a:lnTo>
                    <a:pt x="5897" y="1068"/>
                  </a:lnTo>
                  <a:lnTo>
                    <a:pt x="5897" y="1180"/>
                  </a:lnTo>
                  <a:lnTo>
                    <a:pt x="6234" y="1236"/>
                  </a:lnTo>
                  <a:cubicBezTo>
                    <a:pt x="6234" y="1348"/>
                    <a:pt x="6178" y="1461"/>
                    <a:pt x="6178" y="1573"/>
                  </a:cubicBezTo>
                  <a:lnTo>
                    <a:pt x="5841" y="1461"/>
                  </a:lnTo>
                  <a:cubicBezTo>
                    <a:pt x="5841" y="1517"/>
                    <a:pt x="5785" y="1573"/>
                    <a:pt x="5785" y="1629"/>
                  </a:cubicBezTo>
                  <a:lnTo>
                    <a:pt x="6122" y="1742"/>
                  </a:lnTo>
                  <a:lnTo>
                    <a:pt x="6010" y="2079"/>
                  </a:lnTo>
                  <a:lnTo>
                    <a:pt x="5617" y="1910"/>
                  </a:lnTo>
                  <a:lnTo>
                    <a:pt x="5560" y="2079"/>
                  </a:lnTo>
                  <a:lnTo>
                    <a:pt x="5897" y="2191"/>
                  </a:lnTo>
                  <a:cubicBezTo>
                    <a:pt x="5841" y="2303"/>
                    <a:pt x="5785" y="2415"/>
                    <a:pt x="5729" y="2528"/>
                  </a:cubicBezTo>
                  <a:lnTo>
                    <a:pt x="5448" y="2359"/>
                  </a:lnTo>
                  <a:lnTo>
                    <a:pt x="5336" y="2528"/>
                  </a:lnTo>
                  <a:lnTo>
                    <a:pt x="5617" y="2696"/>
                  </a:lnTo>
                  <a:cubicBezTo>
                    <a:pt x="5560" y="2809"/>
                    <a:pt x="5504" y="2921"/>
                    <a:pt x="5448" y="2977"/>
                  </a:cubicBezTo>
                  <a:lnTo>
                    <a:pt x="5167" y="2809"/>
                  </a:lnTo>
                  <a:lnTo>
                    <a:pt x="5055" y="2977"/>
                  </a:lnTo>
                  <a:lnTo>
                    <a:pt x="5336" y="3146"/>
                  </a:lnTo>
                  <a:lnTo>
                    <a:pt x="5167" y="3426"/>
                  </a:lnTo>
                  <a:lnTo>
                    <a:pt x="4886" y="3202"/>
                  </a:lnTo>
                  <a:lnTo>
                    <a:pt x="4774" y="3314"/>
                  </a:lnTo>
                  <a:lnTo>
                    <a:pt x="4999" y="3539"/>
                  </a:lnTo>
                  <a:cubicBezTo>
                    <a:pt x="4943" y="3595"/>
                    <a:pt x="4830" y="3707"/>
                    <a:pt x="4774" y="3820"/>
                  </a:cubicBezTo>
                  <a:lnTo>
                    <a:pt x="4549" y="3539"/>
                  </a:lnTo>
                  <a:lnTo>
                    <a:pt x="4437" y="3707"/>
                  </a:lnTo>
                  <a:lnTo>
                    <a:pt x="4662" y="3932"/>
                  </a:lnTo>
                  <a:lnTo>
                    <a:pt x="4381" y="4157"/>
                  </a:lnTo>
                  <a:lnTo>
                    <a:pt x="4156" y="3876"/>
                  </a:lnTo>
                  <a:lnTo>
                    <a:pt x="4044" y="4044"/>
                  </a:lnTo>
                  <a:lnTo>
                    <a:pt x="4269" y="4269"/>
                  </a:lnTo>
                  <a:lnTo>
                    <a:pt x="3988" y="4494"/>
                  </a:lnTo>
                  <a:lnTo>
                    <a:pt x="3763" y="4213"/>
                  </a:lnTo>
                  <a:lnTo>
                    <a:pt x="3651" y="4325"/>
                  </a:lnTo>
                  <a:lnTo>
                    <a:pt x="3819" y="4606"/>
                  </a:lnTo>
                  <a:lnTo>
                    <a:pt x="3538" y="4774"/>
                  </a:lnTo>
                  <a:lnTo>
                    <a:pt x="3370" y="4494"/>
                  </a:lnTo>
                  <a:lnTo>
                    <a:pt x="3201" y="4550"/>
                  </a:lnTo>
                  <a:lnTo>
                    <a:pt x="3370" y="4831"/>
                  </a:lnTo>
                  <a:lnTo>
                    <a:pt x="3033" y="4999"/>
                  </a:lnTo>
                  <a:lnTo>
                    <a:pt x="2921" y="4718"/>
                  </a:lnTo>
                  <a:lnTo>
                    <a:pt x="2752" y="4774"/>
                  </a:lnTo>
                  <a:lnTo>
                    <a:pt x="2864" y="5111"/>
                  </a:lnTo>
                  <a:lnTo>
                    <a:pt x="2527" y="5224"/>
                  </a:lnTo>
                  <a:lnTo>
                    <a:pt x="2471" y="4887"/>
                  </a:lnTo>
                  <a:lnTo>
                    <a:pt x="2303" y="4943"/>
                  </a:lnTo>
                  <a:lnTo>
                    <a:pt x="2415" y="5280"/>
                  </a:lnTo>
                  <a:cubicBezTo>
                    <a:pt x="2247" y="5280"/>
                    <a:pt x="2134" y="5336"/>
                    <a:pt x="2022" y="5336"/>
                  </a:cubicBezTo>
                  <a:lnTo>
                    <a:pt x="1966" y="4999"/>
                  </a:lnTo>
                  <a:lnTo>
                    <a:pt x="1797" y="4999"/>
                  </a:lnTo>
                  <a:lnTo>
                    <a:pt x="1854" y="5336"/>
                  </a:lnTo>
                  <a:lnTo>
                    <a:pt x="1517" y="5448"/>
                  </a:lnTo>
                  <a:lnTo>
                    <a:pt x="1517" y="5111"/>
                  </a:lnTo>
                  <a:lnTo>
                    <a:pt x="1348" y="5111"/>
                  </a:lnTo>
                  <a:lnTo>
                    <a:pt x="1348" y="5448"/>
                  </a:lnTo>
                  <a:lnTo>
                    <a:pt x="955" y="5448"/>
                  </a:lnTo>
                  <a:lnTo>
                    <a:pt x="955" y="5111"/>
                  </a:lnTo>
                  <a:lnTo>
                    <a:pt x="786" y="5111"/>
                  </a:lnTo>
                  <a:lnTo>
                    <a:pt x="786" y="5448"/>
                  </a:lnTo>
                  <a:lnTo>
                    <a:pt x="449" y="5448"/>
                  </a:lnTo>
                  <a:lnTo>
                    <a:pt x="506" y="5111"/>
                  </a:lnTo>
                  <a:lnTo>
                    <a:pt x="337" y="5111"/>
                  </a:lnTo>
                  <a:lnTo>
                    <a:pt x="337" y="5448"/>
                  </a:lnTo>
                  <a:lnTo>
                    <a:pt x="0" y="5392"/>
                  </a:lnTo>
                  <a:lnTo>
                    <a:pt x="0" y="6066"/>
                  </a:lnTo>
                  <a:lnTo>
                    <a:pt x="225" y="6066"/>
                  </a:lnTo>
                  <a:lnTo>
                    <a:pt x="225" y="6122"/>
                  </a:lnTo>
                  <a:lnTo>
                    <a:pt x="1573" y="6122"/>
                  </a:lnTo>
                  <a:lnTo>
                    <a:pt x="2022" y="6066"/>
                  </a:lnTo>
                  <a:cubicBezTo>
                    <a:pt x="2191" y="6010"/>
                    <a:pt x="2415" y="5954"/>
                    <a:pt x="2584" y="5898"/>
                  </a:cubicBezTo>
                  <a:cubicBezTo>
                    <a:pt x="2808" y="5842"/>
                    <a:pt x="3089" y="5785"/>
                    <a:pt x="3314" y="5673"/>
                  </a:cubicBezTo>
                  <a:cubicBezTo>
                    <a:pt x="3595" y="5561"/>
                    <a:pt x="3932" y="5392"/>
                    <a:pt x="4212" y="5224"/>
                  </a:cubicBezTo>
                  <a:cubicBezTo>
                    <a:pt x="4606" y="4943"/>
                    <a:pt x="4999" y="4662"/>
                    <a:pt x="5280" y="4325"/>
                  </a:cubicBezTo>
                  <a:cubicBezTo>
                    <a:pt x="5841" y="3763"/>
                    <a:pt x="6291" y="3089"/>
                    <a:pt x="6627" y="2359"/>
                  </a:cubicBezTo>
                  <a:cubicBezTo>
                    <a:pt x="6684" y="2191"/>
                    <a:pt x="6684" y="2079"/>
                    <a:pt x="6740" y="1910"/>
                  </a:cubicBezTo>
                  <a:cubicBezTo>
                    <a:pt x="6852" y="1517"/>
                    <a:pt x="6964" y="1124"/>
                    <a:pt x="6964" y="787"/>
                  </a:cubicBezTo>
                  <a:lnTo>
                    <a:pt x="6964" y="618"/>
                  </a:lnTo>
                  <a:lnTo>
                    <a:pt x="6964" y="57"/>
                  </a:lnTo>
                  <a:lnTo>
                    <a:pt x="6964"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851250" y="1813525"/>
              <a:ext cx="25300" cy="28100"/>
            </a:xfrm>
            <a:custGeom>
              <a:avLst/>
              <a:gdLst/>
              <a:ahLst/>
              <a:cxnLst/>
              <a:rect l="l" t="t" r="r" b="b"/>
              <a:pathLst>
                <a:path w="1012" h="1124" extrusionOk="0">
                  <a:moveTo>
                    <a:pt x="899" y="1"/>
                  </a:moveTo>
                  <a:cubicBezTo>
                    <a:pt x="674" y="1"/>
                    <a:pt x="506" y="1"/>
                    <a:pt x="337" y="57"/>
                  </a:cubicBezTo>
                  <a:lnTo>
                    <a:pt x="0" y="57"/>
                  </a:lnTo>
                  <a:lnTo>
                    <a:pt x="0" y="787"/>
                  </a:lnTo>
                  <a:lnTo>
                    <a:pt x="337" y="787"/>
                  </a:lnTo>
                  <a:lnTo>
                    <a:pt x="337" y="1124"/>
                  </a:lnTo>
                  <a:lnTo>
                    <a:pt x="506" y="1124"/>
                  </a:lnTo>
                  <a:lnTo>
                    <a:pt x="506" y="787"/>
                  </a:lnTo>
                  <a:lnTo>
                    <a:pt x="843" y="787"/>
                  </a:lnTo>
                  <a:lnTo>
                    <a:pt x="843" y="1124"/>
                  </a:lnTo>
                  <a:lnTo>
                    <a:pt x="1011" y="1124"/>
                  </a:lnTo>
                  <a:lnTo>
                    <a:pt x="1011"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851250" y="1841600"/>
              <a:ext cx="25" cy="1450"/>
            </a:xfrm>
            <a:custGeom>
              <a:avLst/>
              <a:gdLst/>
              <a:ahLst/>
              <a:cxnLst/>
              <a:rect l="l" t="t" r="r" b="b"/>
              <a:pathLst>
                <a:path w="1" h="58" extrusionOk="0">
                  <a:moveTo>
                    <a:pt x="0" y="57"/>
                  </a:moveTo>
                  <a:lnTo>
                    <a:pt x="0"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851250" y="1868300"/>
              <a:ext cx="21075" cy="12650"/>
            </a:xfrm>
            <a:custGeom>
              <a:avLst/>
              <a:gdLst/>
              <a:ahLst/>
              <a:cxnLst/>
              <a:rect l="l" t="t" r="r" b="b"/>
              <a:pathLst>
                <a:path w="843" h="506" extrusionOk="0">
                  <a:moveTo>
                    <a:pt x="843" y="0"/>
                  </a:moveTo>
                  <a:cubicBezTo>
                    <a:pt x="562" y="0"/>
                    <a:pt x="281" y="0"/>
                    <a:pt x="0" y="112"/>
                  </a:cubicBezTo>
                  <a:lnTo>
                    <a:pt x="0" y="506"/>
                  </a:lnTo>
                  <a:cubicBezTo>
                    <a:pt x="281" y="393"/>
                    <a:pt x="562" y="393"/>
                    <a:pt x="843" y="393"/>
                  </a:cubicBezTo>
                  <a:lnTo>
                    <a:pt x="843"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851250" y="2014325"/>
              <a:ext cx="105325" cy="51300"/>
            </a:xfrm>
            <a:custGeom>
              <a:avLst/>
              <a:gdLst/>
              <a:ahLst/>
              <a:cxnLst/>
              <a:rect l="l" t="t" r="r" b="b"/>
              <a:pathLst>
                <a:path w="4213" h="2052" extrusionOk="0">
                  <a:moveTo>
                    <a:pt x="3932" y="0"/>
                  </a:moveTo>
                  <a:cubicBezTo>
                    <a:pt x="3242" y="1058"/>
                    <a:pt x="2063" y="1664"/>
                    <a:pt x="826" y="1664"/>
                  </a:cubicBezTo>
                  <a:cubicBezTo>
                    <a:pt x="552" y="1664"/>
                    <a:pt x="275" y="1634"/>
                    <a:pt x="0" y="1573"/>
                  </a:cubicBezTo>
                  <a:lnTo>
                    <a:pt x="0" y="1966"/>
                  </a:lnTo>
                  <a:cubicBezTo>
                    <a:pt x="278" y="2023"/>
                    <a:pt x="558" y="2052"/>
                    <a:pt x="835" y="2052"/>
                  </a:cubicBezTo>
                  <a:cubicBezTo>
                    <a:pt x="2181" y="2052"/>
                    <a:pt x="3467" y="1389"/>
                    <a:pt x="4212" y="225"/>
                  </a:cubicBezTo>
                  <a:lnTo>
                    <a:pt x="3932"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851250" y="1916025"/>
              <a:ext cx="74425" cy="102525"/>
            </a:xfrm>
            <a:custGeom>
              <a:avLst/>
              <a:gdLst/>
              <a:ahLst/>
              <a:cxnLst/>
              <a:rect l="l" t="t" r="r" b="b"/>
              <a:pathLst>
                <a:path w="2977" h="4101" extrusionOk="0">
                  <a:moveTo>
                    <a:pt x="899" y="1"/>
                  </a:moveTo>
                  <a:cubicBezTo>
                    <a:pt x="618" y="1"/>
                    <a:pt x="281" y="113"/>
                    <a:pt x="0" y="225"/>
                  </a:cubicBezTo>
                  <a:lnTo>
                    <a:pt x="0" y="899"/>
                  </a:lnTo>
                  <a:cubicBezTo>
                    <a:pt x="281" y="675"/>
                    <a:pt x="562" y="618"/>
                    <a:pt x="899" y="618"/>
                  </a:cubicBezTo>
                  <a:cubicBezTo>
                    <a:pt x="2808" y="618"/>
                    <a:pt x="2808" y="3483"/>
                    <a:pt x="899" y="3483"/>
                  </a:cubicBezTo>
                  <a:cubicBezTo>
                    <a:pt x="562" y="3483"/>
                    <a:pt x="281" y="3371"/>
                    <a:pt x="0" y="3202"/>
                  </a:cubicBezTo>
                  <a:lnTo>
                    <a:pt x="0" y="3876"/>
                  </a:lnTo>
                  <a:cubicBezTo>
                    <a:pt x="281" y="3988"/>
                    <a:pt x="618" y="4101"/>
                    <a:pt x="899" y="4101"/>
                  </a:cubicBezTo>
                  <a:cubicBezTo>
                    <a:pt x="2022" y="4101"/>
                    <a:pt x="2977" y="3146"/>
                    <a:pt x="2921" y="2023"/>
                  </a:cubicBezTo>
                  <a:cubicBezTo>
                    <a:pt x="2921" y="899"/>
                    <a:pt x="2022" y="1"/>
                    <a:pt x="899"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181200" y="2125250"/>
              <a:ext cx="344050" cy="333275"/>
            </a:xfrm>
            <a:custGeom>
              <a:avLst/>
              <a:gdLst/>
              <a:ahLst/>
              <a:cxnLst/>
              <a:rect l="l" t="t" r="r" b="b"/>
              <a:pathLst>
                <a:path w="13762" h="13331" extrusionOk="0">
                  <a:moveTo>
                    <a:pt x="9156" y="0"/>
                  </a:moveTo>
                  <a:lnTo>
                    <a:pt x="9043" y="393"/>
                  </a:lnTo>
                  <a:cubicBezTo>
                    <a:pt x="11683" y="1404"/>
                    <a:pt x="13368" y="4100"/>
                    <a:pt x="13199" y="6965"/>
                  </a:cubicBezTo>
                  <a:cubicBezTo>
                    <a:pt x="12919" y="10166"/>
                    <a:pt x="10391" y="12693"/>
                    <a:pt x="7190" y="12918"/>
                  </a:cubicBezTo>
                  <a:cubicBezTo>
                    <a:pt x="7000" y="12935"/>
                    <a:pt x="6812" y="12943"/>
                    <a:pt x="6625" y="12943"/>
                  </a:cubicBezTo>
                  <a:cubicBezTo>
                    <a:pt x="3651" y="12943"/>
                    <a:pt x="1025" y="10879"/>
                    <a:pt x="338" y="7919"/>
                  </a:cubicBezTo>
                  <a:lnTo>
                    <a:pt x="1" y="7976"/>
                  </a:lnTo>
                  <a:cubicBezTo>
                    <a:pt x="619" y="10952"/>
                    <a:pt x="3146" y="13087"/>
                    <a:pt x="6179" y="13311"/>
                  </a:cubicBezTo>
                  <a:cubicBezTo>
                    <a:pt x="6353" y="13324"/>
                    <a:pt x="6525" y="13331"/>
                    <a:pt x="6697" y="13331"/>
                  </a:cubicBezTo>
                  <a:cubicBezTo>
                    <a:pt x="10241" y="13331"/>
                    <a:pt x="13271" y="10607"/>
                    <a:pt x="13593" y="6965"/>
                  </a:cubicBezTo>
                  <a:cubicBezTo>
                    <a:pt x="13761" y="3932"/>
                    <a:pt x="12020" y="1123"/>
                    <a:pt x="9156"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266850" y="2208775"/>
              <a:ext cx="170350" cy="154850"/>
            </a:xfrm>
            <a:custGeom>
              <a:avLst/>
              <a:gdLst/>
              <a:ahLst/>
              <a:cxnLst/>
              <a:rect l="l" t="t" r="r" b="b"/>
              <a:pathLst>
                <a:path w="6814" h="6194" extrusionOk="0">
                  <a:moveTo>
                    <a:pt x="3324" y="219"/>
                  </a:moveTo>
                  <a:cubicBezTo>
                    <a:pt x="4380" y="219"/>
                    <a:pt x="5437" y="773"/>
                    <a:pt x="5954" y="1995"/>
                  </a:cubicBezTo>
                  <a:cubicBezTo>
                    <a:pt x="6814" y="4123"/>
                    <a:pt x="5109" y="6012"/>
                    <a:pt x="3251" y="6012"/>
                  </a:cubicBezTo>
                  <a:cubicBezTo>
                    <a:pt x="2559" y="6012"/>
                    <a:pt x="1846" y="5750"/>
                    <a:pt x="1236" y="5140"/>
                  </a:cubicBezTo>
                  <a:cubicBezTo>
                    <a:pt x="731" y="4635"/>
                    <a:pt x="394" y="3904"/>
                    <a:pt x="394" y="3118"/>
                  </a:cubicBezTo>
                  <a:cubicBezTo>
                    <a:pt x="394" y="1289"/>
                    <a:pt x="1857" y="219"/>
                    <a:pt x="3324" y="219"/>
                  </a:cubicBezTo>
                  <a:close/>
                  <a:moveTo>
                    <a:pt x="3279" y="1"/>
                  </a:moveTo>
                  <a:cubicBezTo>
                    <a:pt x="1700" y="1"/>
                    <a:pt x="113" y="1040"/>
                    <a:pt x="1" y="3118"/>
                  </a:cubicBezTo>
                  <a:cubicBezTo>
                    <a:pt x="113" y="5168"/>
                    <a:pt x="1700" y="6193"/>
                    <a:pt x="3279" y="6193"/>
                  </a:cubicBezTo>
                  <a:cubicBezTo>
                    <a:pt x="4859" y="6193"/>
                    <a:pt x="6432" y="5168"/>
                    <a:pt x="6516" y="3118"/>
                  </a:cubicBezTo>
                  <a:cubicBezTo>
                    <a:pt x="6432" y="1040"/>
                    <a:pt x="4859" y="1"/>
                    <a:pt x="3279"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2321625" y="2266650"/>
              <a:ext cx="46350" cy="39750"/>
            </a:xfrm>
            <a:custGeom>
              <a:avLst/>
              <a:gdLst/>
              <a:ahLst/>
              <a:cxnLst/>
              <a:rect l="l" t="t" r="r" b="b"/>
              <a:pathLst>
                <a:path w="1854" h="1590" extrusionOk="0">
                  <a:moveTo>
                    <a:pt x="1072" y="0"/>
                  </a:moveTo>
                  <a:cubicBezTo>
                    <a:pt x="875" y="0"/>
                    <a:pt x="672" y="75"/>
                    <a:pt x="506" y="241"/>
                  </a:cubicBezTo>
                  <a:cubicBezTo>
                    <a:pt x="0" y="747"/>
                    <a:pt x="393" y="1589"/>
                    <a:pt x="1067" y="1589"/>
                  </a:cubicBezTo>
                  <a:cubicBezTo>
                    <a:pt x="1517" y="1589"/>
                    <a:pt x="1854" y="1196"/>
                    <a:pt x="1854" y="803"/>
                  </a:cubicBezTo>
                  <a:cubicBezTo>
                    <a:pt x="1854" y="313"/>
                    <a:pt x="1474" y="0"/>
                    <a:pt x="1072"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851250" y="2564725"/>
              <a:ext cx="103925" cy="118925"/>
            </a:xfrm>
            <a:custGeom>
              <a:avLst/>
              <a:gdLst/>
              <a:ahLst/>
              <a:cxnLst/>
              <a:rect l="l" t="t" r="r" b="b"/>
              <a:pathLst>
                <a:path w="4157" h="4757" extrusionOk="0">
                  <a:moveTo>
                    <a:pt x="3426" y="1"/>
                  </a:moveTo>
                  <a:lnTo>
                    <a:pt x="3089" y="225"/>
                  </a:lnTo>
                  <a:cubicBezTo>
                    <a:pt x="3763" y="1180"/>
                    <a:pt x="3707" y="2472"/>
                    <a:pt x="2977" y="3371"/>
                  </a:cubicBezTo>
                  <a:cubicBezTo>
                    <a:pt x="2450" y="4019"/>
                    <a:pt x="1689" y="4375"/>
                    <a:pt x="905" y="4375"/>
                  </a:cubicBezTo>
                  <a:cubicBezTo>
                    <a:pt x="602" y="4375"/>
                    <a:pt x="297" y="4322"/>
                    <a:pt x="0" y="4213"/>
                  </a:cubicBezTo>
                  <a:lnTo>
                    <a:pt x="0" y="4606"/>
                  </a:lnTo>
                  <a:cubicBezTo>
                    <a:pt x="318" y="4707"/>
                    <a:pt x="639" y="4756"/>
                    <a:pt x="954" y="4756"/>
                  </a:cubicBezTo>
                  <a:cubicBezTo>
                    <a:pt x="1863" y="4756"/>
                    <a:pt x="2715" y="4346"/>
                    <a:pt x="3258" y="3595"/>
                  </a:cubicBezTo>
                  <a:cubicBezTo>
                    <a:pt x="4100" y="2584"/>
                    <a:pt x="4156" y="1124"/>
                    <a:pt x="3426"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859675" y="2133675"/>
              <a:ext cx="190975" cy="304700"/>
            </a:xfrm>
            <a:custGeom>
              <a:avLst/>
              <a:gdLst/>
              <a:ahLst/>
              <a:cxnLst/>
              <a:rect l="l" t="t" r="r" b="b"/>
              <a:pathLst>
                <a:path w="7639" h="12188" extrusionOk="0">
                  <a:moveTo>
                    <a:pt x="0" y="0"/>
                  </a:moveTo>
                  <a:lnTo>
                    <a:pt x="0" y="1123"/>
                  </a:lnTo>
                  <a:lnTo>
                    <a:pt x="506" y="1123"/>
                  </a:lnTo>
                  <a:lnTo>
                    <a:pt x="506" y="5504"/>
                  </a:lnTo>
                  <a:lnTo>
                    <a:pt x="0" y="5504"/>
                  </a:lnTo>
                  <a:lnTo>
                    <a:pt x="0" y="6628"/>
                  </a:lnTo>
                  <a:lnTo>
                    <a:pt x="506" y="6628"/>
                  </a:lnTo>
                  <a:lnTo>
                    <a:pt x="506" y="11121"/>
                  </a:lnTo>
                  <a:lnTo>
                    <a:pt x="0" y="11121"/>
                  </a:lnTo>
                  <a:lnTo>
                    <a:pt x="0" y="12188"/>
                  </a:lnTo>
                  <a:lnTo>
                    <a:pt x="1123" y="12188"/>
                  </a:lnTo>
                  <a:lnTo>
                    <a:pt x="1123" y="11121"/>
                  </a:lnTo>
                  <a:lnTo>
                    <a:pt x="618" y="11121"/>
                  </a:lnTo>
                  <a:lnTo>
                    <a:pt x="618" y="6628"/>
                  </a:lnTo>
                  <a:lnTo>
                    <a:pt x="1123" y="6628"/>
                  </a:lnTo>
                  <a:lnTo>
                    <a:pt x="1123" y="6122"/>
                  </a:lnTo>
                  <a:lnTo>
                    <a:pt x="6571" y="6122"/>
                  </a:lnTo>
                  <a:lnTo>
                    <a:pt x="6571" y="6628"/>
                  </a:lnTo>
                  <a:lnTo>
                    <a:pt x="7638" y="6628"/>
                  </a:lnTo>
                  <a:lnTo>
                    <a:pt x="7638" y="5504"/>
                  </a:lnTo>
                  <a:lnTo>
                    <a:pt x="6571" y="5504"/>
                  </a:lnTo>
                  <a:lnTo>
                    <a:pt x="6571" y="6010"/>
                  </a:lnTo>
                  <a:lnTo>
                    <a:pt x="1123" y="6010"/>
                  </a:lnTo>
                  <a:lnTo>
                    <a:pt x="1123" y="5504"/>
                  </a:lnTo>
                  <a:lnTo>
                    <a:pt x="618" y="5504"/>
                  </a:lnTo>
                  <a:lnTo>
                    <a:pt x="618" y="1123"/>
                  </a:lnTo>
                  <a:lnTo>
                    <a:pt x="1123" y="1123"/>
                  </a:lnTo>
                  <a:lnTo>
                    <a:pt x="1123"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553300" y="2136475"/>
              <a:ext cx="43550" cy="29500"/>
            </a:xfrm>
            <a:custGeom>
              <a:avLst/>
              <a:gdLst/>
              <a:ahLst/>
              <a:cxnLst/>
              <a:rect l="l" t="t" r="r" b="b"/>
              <a:pathLst>
                <a:path w="1742" h="1180" extrusionOk="0">
                  <a:moveTo>
                    <a:pt x="1685" y="0"/>
                  </a:moveTo>
                  <a:lnTo>
                    <a:pt x="0" y="1011"/>
                  </a:lnTo>
                  <a:lnTo>
                    <a:pt x="56" y="1180"/>
                  </a:lnTo>
                  <a:lnTo>
                    <a:pt x="1741" y="169"/>
                  </a:lnTo>
                  <a:lnTo>
                    <a:pt x="1685"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564525" y="2161750"/>
              <a:ext cx="44950" cy="23900"/>
            </a:xfrm>
            <a:custGeom>
              <a:avLst/>
              <a:gdLst/>
              <a:ahLst/>
              <a:cxnLst/>
              <a:rect l="l" t="t" r="r" b="b"/>
              <a:pathLst>
                <a:path w="1798" h="956" extrusionOk="0">
                  <a:moveTo>
                    <a:pt x="1742" y="0"/>
                  </a:moveTo>
                  <a:lnTo>
                    <a:pt x="1" y="843"/>
                  </a:lnTo>
                  <a:cubicBezTo>
                    <a:pt x="1" y="899"/>
                    <a:pt x="1" y="955"/>
                    <a:pt x="57" y="955"/>
                  </a:cubicBezTo>
                  <a:lnTo>
                    <a:pt x="1798" y="169"/>
                  </a:lnTo>
                  <a:lnTo>
                    <a:pt x="1742"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572950" y="2188425"/>
              <a:ext cx="47775" cy="19675"/>
            </a:xfrm>
            <a:custGeom>
              <a:avLst/>
              <a:gdLst/>
              <a:ahLst/>
              <a:cxnLst/>
              <a:rect l="l" t="t" r="r" b="b"/>
              <a:pathLst>
                <a:path w="1911" h="787" extrusionOk="0">
                  <a:moveTo>
                    <a:pt x="1854" y="1"/>
                  </a:moveTo>
                  <a:lnTo>
                    <a:pt x="1" y="675"/>
                  </a:lnTo>
                  <a:cubicBezTo>
                    <a:pt x="1" y="731"/>
                    <a:pt x="57" y="731"/>
                    <a:pt x="57" y="787"/>
                  </a:cubicBezTo>
                  <a:lnTo>
                    <a:pt x="1910" y="169"/>
                  </a:lnTo>
                  <a:lnTo>
                    <a:pt x="1854"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2539250" y="2112600"/>
              <a:ext cx="42150" cy="33725"/>
            </a:xfrm>
            <a:custGeom>
              <a:avLst/>
              <a:gdLst/>
              <a:ahLst/>
              <a:cxnLst/>
              <a:rect l="l" t="t" r="r" b="b"/>
              <a:pathLst>
                <a:path w="1686" h="1349" extrusionOk="0">
                  <a:moveTo>
                    <a:pt x="1573" y="1"/>
                  </a:moveTo>
                  <a:lnTo>
                    <a:pt x="1" y="1180"/>
                  </a:lnTo>
                  <a:lnTo>
                    <a:pt x="113" y="1349"/>
                  </a:lnTo>
                  <a:lnTo>
                    <a:pt x="1686" y="169"/>
                  </a:lnTo>
                  <a:lnTo>
                    <a:pt x="1573"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2587000" y="2269875"/>
              <a:ext cx="49175" cy="7025"/>
            </a:xfrm>
            <a:custGeom>
              <a:avLst/>
              <a:gdLst/>
              <a:ahLst/>
              <a:cxnLst/>
              <a:rect l="l" t="t" r="r" b="b"/>
              <a:pathLst>
                <a:path w="1967" h="281" extrusionOk="0">
                  <a:moveTo>
                    <a:pt x="1966" y="0"/>
                  </a:moveTo>
                  <a:lnTo>
                    <a:pt x="0" y="112"/>
                  </a:lnTo>
                  <a:cubicBezTo>
                    <a:pt x="0" y="169"/>
                    <a:pt x="0" y="281"/>
                    <a:pt x="0" y="281"/>
                  </a:cubicBezTo>
                  <a:lnTo>
                    <a:pt x="1966" y="169"/>
                  </a:lnTo>
                  <a:cubicBezTo>
                    <a:pt x="1966" y="112"/>
                    <a:pt x="1966" y="56"/>
                    <a:pt x="1966"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585600" y="2243200"/>
              <a:ext cx="47750" cy="11250"/>
            </a:xfrm>
            <a:custGeom>
              <a:avLst/>
              <a:gdLst/>
              <a:ahLst/>
              <a:cxnLst/>
              <a:rect l="l" t="t" r="r" b="b"/>
              <a:pathLst>
                <a:path w="1910" h="450" extrusionOk="0">
                  <a:moveTo>
                    <a:pt x="1910" y="0"/>
                  </a:moveTo>
                  <a:lnTo>
                    <a:pt x="0" y="281"/>
                  </a:lnTo>
                  <a:cubicBezTo>
                    <a:pt x="0" y="337"/>
                    <a:pt x="0" y="393"/>
                    <a:pt x="0" y="449"/>
                  </a:cubicBezTo>
                  <a:lnTo>
                    <a:pt x="1910" y="168"/>
                  </a:lnTo>
                  <a:cubicBezTo>
                    <a:pt x="1910" y="112"/>
                    <a:pt x="1910" y="56"/>
                    <a:pt x="1910"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579975" y="2215100"/>
              <a:ext cx="49175" cy="15475"/>
            </a:xfrm>
            <a:custGeom>
              <a:avLst/>
              <a:gdLst/>
              <a:ahLst/>
              <a:cxnLst/>
              <a:rect l="l" t="t" r="r" b="b"/>
              <a:pathLst>
                <a:path w="1967" h="619" extrusionOk="0">
                  <a:moveTo>
                    <a:pt x="1910" y="1"/>
                  </a:moveTo>
                  <a:lnTo>
                    <a:pt x="0" y="450"/>
                  </a:lnTo>
                  <a:lnTo>
                    <a:pt x="57" y="619"/>
                  </a:lnTo>
                  <a:lnTo>
                    <a:pt x="1966" y="113"/>
                  </a:lnTo>
                  <a:lnTo>
                    <a:pt x="1910"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358125" y="1998875"/>
              <a:ext cx="7050" cy="49175"/>
            </a:xfrm>
            <a:custGeom>
              <a:avLst/>
              <a:gdLst/>
              <a:ahLst/>
              <a:cxnLst/>
              <a:rect l="l" t="t" r="r" b="b"/>
              <a:pathLst>
                <a:path w="282" h="1967" extrusionOk="0">
                  <a:moveTo>
                    <a:pt x="113" y="0"/>
                  </a:moveTo>
                  <a:lnTo>
                    <a:pt x="0" y="1966"/>
                  </a:lnTo>
                  <a:lnTo>
                    <a:pt x="169" y="1966"/>
                  </a:lnTo>
                  <a:lnTo>
                    <a:pt x="28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426925" y="2014325"/>
              <a:ext cx="21075" cy="47750"/>
            </a:xfrm>
            <a:custGeom>
              <a:avLst/>
              <a:gdLst/>
              <a:ahLst/>
              <a:cxnLst/>
              <a:rect l="l" t="t" r="r" b="b"/>
              <a:pathLst>
                <a:path w="843" h="1910" extrusionOk="0">
                  <a:moveTo>
                    <a:pt x="674" y="0"/>
                  </a:moveTo>
                  <a:lnTo>
                    <a:pt x="1" y="1854"/>
                  </a:lnTo>
                  <a:lnTo>
                    <a:pt x="169" y="1910"/>
                  </a:lnTo>
                  <a:lnTo>
                    <a:pt x="843" y="56"/>
                  </a:lnTo>
                  <a:lnTo>
                    <a:pt x="674"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405875" y="2007300"/>
              <a:ext cx="15450" cy="47750"/>
            </a:xfrm>
            <a:custGeom>
              <a:avLst/>
              <a:gdLst/>
              <a:ahLst/>
              <a:cxnLst/>
              <a:rect l="l" t="t" r="r" b="b"/>
              <a:pathLst>
                <a:path w="618" h="1910" extrusionOk="0">
                  <a:moveTo>
                    <a:pt x="449" y="0"/>
                  </a:moveTo>
                  <a:lnTo>
                    <a:pt x="0" y="1854"/>
                  </a:lnTo>
                  <a:lnTo>
                    <a:pt x="112" y="1910"/>
                  </a:lnTo>
                  <a:lnTo>
                    <a:pt x="618" y="57"/>
                  </a:lnTo>
                  <a:lnTo>
                    <a:pt x="44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382000" y="2001675"/>
              <a:ext cx="11250" cy="49175"/>
            </a:xfrm>
            <a:custGeom>
              <a:avLst/>
              <a:gdLst/>
              <a:ahLst/>
              <a:cxnLst/>
              <a:rect l="l" t="t" r="r" b="b"/>
              <a:pathLst>
                <a:path w="450" h="1967" extrusionOk="0">
                  <a:moveTo>
                    <a:pt x="281" y="1"/>
                  </a:moveTo>
                  <a:lnTo>
                    <a:pt x="0" y="1966"/>
                  </a:lnTo>
                  <a:lnTo>
                    <a:pt x="169" y="1966"/>
                  </a:lnTo>
                  <a:lnTo>
                    <a:pt x="450"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488700" y="2053625"/>
              <a:ext cx="33725" cy="42150"/>
            </a:xfrm>
            <a:custGeom>
              <a:avLst/>
              <a:gdLst/>
              <a:ahLst/>
              <a:cxnLst/>
              <a:rect l="l" t="t" r="r" b="b"/>
              <a:pathLst>
                <a:path w="1349" h="1686" extrusionOk="0">
                  <a:moveTo>
                    <a:pt x="1180" y="1"/>
                  </a:moveTo>
                  <a:lnTo>
                    <a:pt x="1" y="1573"/>
                  </a:lnTo>
                  <a:lnTo>
                    <a:pt x="169" y="1686"/>
                  </a:lnTo>
                  <a:lnTo>
                    <a:pt x="1349" y="113"/>
                  </a:lnTo>
                  <a:lnTo>
                    <a:pt x="1180"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506950" y="2071875"/>
              <a:ext cx="36550" cy="39350"/>
            </a:xfrm>
            <a:custGeom>
              <a:avLst/>
              <a:gdLst/>
              <a:ahLst/>
              <a:cxnLst/>
              <a:rect l="l" t="t" r="r" b="b"/>
              <a:pathLst>
                <a:path w="1462" h="1574" extrusionOk="0">
                  <a:moveTo>
                    <a:pt x="1349" y="1"/>
                  </a:moveTo>
                  <a:lnTo>
                    <a:pt x="1" y="1461"/>
                  </a:lnTo>
                  <a:lnTo>
                    <a:pt x="169" y="1574"/>
                  </a:lnTo>
                  <a:lnTo>
                    <a:pt x="1461" y="113"/>
                  </a:lnTo>
                  <a:lnTo>
                    <a:pt x="134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469050" y="2039600"/>
              <a:ext cx="29500" cy="43550"/>
            </a:xfrm>
            <a:custGeom>
              <a:avLst/>
              <a:gdLst/>
              <a:ahLst/>
              <a:cxnLst/>
              <a:rect l="l" t="t" r="r" b="b"/>
              <a:pathLst>
                <a:path w="1180" h="1742" extrusionOk="0">
                  <a:moveTo>
                    <a:pt x="1011" y="0"/>
                  </a:moveTo>
                  <a:lnTo>
                    <a:pt x="0" y="1629"/>
                  </a:lnTo>
                  <a:lnTo>
                    <a:pt x="169" y="1741"/>
                  </a:lnTo>
                  <a:lnTo>
                    <a:pt x="1180" y="56"/>
                  </a:lnTo>
                  <a:lnTo>
                    <a:pt x="101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449400" y="2025550"/>
              <a:ext cx="25300" cy="46350"/>
            </a:xfrm>
            <a:custGeom>
              <a:avLst/>
              <a:gdLst/>
              <a:ahLst/>
              <a:cxnLst/>
              <a:rect l="l" t="t" r="r" b="b"/>
              <a:pathLst>
                <a:path w="1012" h="1854" extrusionOk="0">
                  <a:moveTo>
                    <a:pt x="843" y="0"/>
                  </a:moveTo>
                  <a:lnTo>
                    <a:pt x="0" y="1742"/>
                  </a:lnTo>
                  <a:lnTo>
                    <a:pt x="169" y="1854"/>
                  </a:lnTo>
                  <a:lnTo>
                    <a:pt x="1011" y="57"/>
                  </a:lnTo>
                  <a:lnTo>
                    <a:pt x="843"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525225" y="2091550"/>
              <a:ext cx="39325" cy="36525"/>
            </a:xfrm>
            <a:custGeom>
              <a:avLst/>
              <a:gdLst/>
              <a:ahLst/>
              <a:cxnLst/>
              <a:rect l="l" t="t" r="r" b="b"/>
              <a:pathLst>
                <a:path w="1573" h="1461" extrusionOk="0">
                  <a:moveTo>
                    <a:pt x="1460" y="0"/>
                  </a:moveTo>
                  <a:lnTo>
                    <a:pt x="0" y="1348"/>
                  </a:lnTo>
                  <a:lnTo>
                    <a:pt x="112" y="1461"/>
                  </a:lnTo>
                  <a:lnTo>
                    <a:pt x="1573" y="113"/>
                  </a:lnTo>
                  <a:lnTo>
                    <a:pt x="1460"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521000" y="2102775"/>
              <a:ext cx="51975" cy="43550"/>
            </a:xfrm>
            <a:custGeom>
              <a:avLst/>
              <a:gdLst/>
              <a:ahLst/>
              <a:cxnLst/>
              <a:rect l="l" t="t" r="r" b="b"/>
              <a:pathLst>
                <a:path w="2079" h="1742" extrusionOk="0">
                  <a:moveTo>
                    <a:pt x="1966" y="1"/>
                  </a:moveTo>
                  <a:lnTo>
                    <a:pt x="1" y="1573"/>
                  </a:lnTo>
                  <a:lnTo>
                    <a:pt x="113" y="1742"/>
                  </a:lnTo>
                  <a:lnTo>
                    <a:pt x="2079" y="113"/>
                  </a:lnTo>
                  <a:lnTo>
                    <a:pt x="1966"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556100" y="2175800"/>
              <a:ext cx="60400" cy="28100"/>
            </a:xfrm>
            <a:custGeom>
              <a:avLst/>
              <a:gdLst/>
              <a:ahLst/>
              <a:cxnLst/>
              <a:rect l="l" t="t" r="r" b="b"/>
              <a:pathLst>
                <a:path w="2416" h="1124" extrusionOk="0">
                  <a:moveTo>
                    <a:pt x="2360" y="0"/>
                  </a:moveTo>
                  <a:lnTo>
                    <a:pt x="1" y="955"/>
                  </a:lnTo>
                  <a:cubicBezTo>
                    <a:pt x="1" y="1011"/>
                    <a:pt x="1" y="1067"/>
                    <a:pt x="57" y="1123"/>
                  </a:cubicBezTo>
                  <a:lnTo>
                    <a:pt x="2416" y="112"/>
                  </a:lnTo>
                  <a:lnTo>
                    <a:pt x="2360"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546275" y="2149100"/>
              <a:ext cx="57600" cy="33725"/>
            </a:xfrm>
            <a:custGeom>
              <a:avLst/>
              <a:gdLst/>
              <a:ahLst/>
              <a:cxnLst/>
              <a:rect l="l" t="t" r="r" b="b"/>
              <a:pathLst>
                <a:path w="2304" h="1349" extrusionOk="0">
                  <a:moveTo>
                    <a:pt x="2247" y="1"/>
                  </a:moveTo>
                  <a:lnTo>
                    <a:pt x="0" y="1237"/>
                  </a:lnTo>
                  <a:cubicBezTo>
                    <a:pt x="0" y="1237"/>
                    <a:pt x="0" y="1293"/>
                    <a:pt x="57" y="1349"/>
                  </a:cubicBezTo>
                  <a:lnTo>
                    <a:pt x="2303" y="169"/>
                  </a:lnTo>
                  <a:lnTo>
                    <a:pt x="2247"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533650" y="2125250"/>
              <a:ext cx="54775" cy="39325"/>
            </a:xfrm>
            <a:custGeom>
              <a:avLst/>
              <a:gdLst/>
              <a:ahLst/>
              <a:cxnLst/>
              <a:rect l="l" t="t" r="r" b="b"/>
              <a:pathLst>
                <a:path w="2191" h="1573" extrusionOk="0">
                  <a:moveTo>
                    <a:pt x="2134" y="0"/>
                  </a:moveTo>
                  <a:lnTo>
                    <a:pt x="0" y="1404"/>
                  </a:lnTo>
                  <a:lnTo>
                    <a:pt x="112" y="1573"/>
                  </a:lnTo>
                  <a:lnTo>
                    <a:pt x="2190" y="169"/>
                  </a:lnTo>
                  <a:lnTo>
                    <a:pt x="2134"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563125" y="2202475"/>
              <a:ext cx="61800" cy="21075"/>
            </a:xfrm>
            <a:custGeom>
              <a:avLst/>
              <a:gdLst/>
              <a:ahLst/>
              <a:cxnLst/>
              <a:rect l="l" t="t" r="r" b="b"/>
              <a:pathLst>
                <a:path w="2472" h="843" extrusionOk="0">
                  <a:moveTo>
                    <a:pt x="2416" y="0"/>
                  </a:moveTo>
                  <a:lnTo>
                    <a:pt x="0" y="674"/>
                  </a:lnTo>
                  <a:lnTo>
                    <a:pt x="57" y="843"/>
                  </a:lnTo>
                  <a:lnTo>
                    <a:pt x="2472" y="169"/>
                  </a:lnTo>
                  <a:cubicBezTo>
                    <a:pt x="2472" y="113"/>
                    <a:pt x="2416" y="56"/>
                    <a:pt x="2416"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568750" y="2229150"/>
              <a:ext cx="63200" cy="16875"/>
            </a:xfrm>
            <a:custGeom>
              <a:avLst/>
              <a:gdLst/>
              <a:ahLst/>
              <a:cxnLst/>
              <a:rect l="l" t="t" r="r" b="b"/>
              <a:pathLst>
                <a:path w="2528" h="675" extrusionOk="0">
                  <a:moveTo>
                    <a:pt x="2528" y="0"/>
                  </a:moveTo>
                  <a:lnTo>
                    <a:pt x="56" y="506"/>
                  </a:lnTo>
                  <a:lnTo>
                    <a:pt x="0" y="674"/>
                  </a:lnTo>
                  <a:lnTo>
                    <a:pt x="2528" y="169"/>
                  </a:lnTo>
                  <a:cubicBezTo>
                    <a:pt x="2528" y="113"/>
                    <a:pt x="2528" y="57"/>
                    <a:pt x="2528"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571550" y="2257225"/>
              <a:ext cx="63200" cy="9850"/>
            </a:xfrm>
            <a:custGeom>
              <a:avLst/>
              <a:gdLst/>
              <a:ahLst/>
              <a:cxnLst/>
              <a:rect l="l" t="t" r="r" b="b"/>
              <a:pathLst>
                <a:path w="2528" h="394" extrusionOk="0">
                  <a:moveTo>
                    <a:pt x="2528" y="1"/>
                  </a:moveTo>
                  <a:lnTo>
                    <a:pt x="0" y="225"/>
                  </a:lnTo>
                  <a:cubicBezTo>
                    <a:pt x="0" y="281"/>
                    <a:pt x="0" y="338"/>
                    <a:pt x="0" y="394"/>
                  </a:cubicBezTo>
                  <a:lnTo>
                    <a:pt x="2528" y="169"/>
                  </a:lnTo>
                  <a:lnTo>
                    <a:pt x="2528"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412875" y="2010100"/>
              <a:ext cx="22500" cy="61800"/>
            </a:xfrm>
            <a:custGeom>
              <a:avLst/>
              <a:gdLst/>
              <a:ahLst/>
              <a:cxnLst/>
              <a:rect l="l" t="t" r="r" b="b"/>
              <a:pathLst>
                <a:path w="900" h="2472" extrusionOk="0">
                  <a:moveTo>
                    <a:pt x="731" y="1"/>
                  </a:moveTo>
                  <a:lnTo>
                    <a:pt x="1" y="2472"/>
                  </a:lnTo>
                  <a:lnTo>
                    <a:pt x="113" y="2472"/>
                  </a:lnTo>
                  <a:lnTo>
                    <a:pt x="900" y="57"/>
                  </a:lnTo>
                  <a:lnTo>
                    <a:pt x="731"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391825" y="2004500"/>
              <a:ext cx="16875" cy="61800"/>
            </a:xfrm>
            <a:custGeom>
              <a:avLst/>
              <a:gdLst/>
              <a:ahLst/>
              <a:cxnLst/>
              <a:rect l="l" t="t" r="r" b="b"/>
              <a:pathLst>
                <a:path w="675" h="2472" extrusionOk="0">
                  <a:moveTo>
                    <a:pt x="506" y="0"/>
                  </a:moveTo>
                  <a:lnTo>
                    <a:pt x="0" y="2471"/>
                  </a:lnTo>
                  <a:lnTo>
                    <a:pt x="169" y="2471"/>
                  </a:lnTo>
                  <a:lnTo>
                    <a:pt x="674"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369350" y="2000275"/>
              <a:ext cx="9850" cy="63200"/>
            </a:xfrm>
            <a:custGeom>
              <a:avLst/>
              <a:gdLst/>
              <a:ahLst/>
              <a:cxnLst/>
              <a:rect l="l" t="t" r="r" b="b"/>
              <a:pathLst>
                <a:path w="394" h="2528" extrusionOk="0">
                  <a:moveTo>
                    <a:pt x="225" y="1"/>
                  </a:moveTo>
                  <a:lnTo>
                    <a:pt x="1" y="2528"/>
                  </a:lnTo>
                  <a:lnTo>
                    <a:pt x="169" y="2528"/>
                  </a:lnTo>
                  <a:lnTo>
                    <a:pt x="394"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505550" y="2081725"/>
              <a:ext cx="47775" cy="47750"/>
            </a:xfrm>
            <a:custGeom>
              <a:avLst/>
              <a:gdLst/>
              <a:ahLst/>
              <a:cxnLst/>
              <a:rect l="l" t="t" r="r" b="b"/>
              <a:pathLst>
                <a:path w="1911" h="1910" extrusionOk="0">
                  <a:moveTo>
                    <a:pt x="1798" y="0"/>
                  </a:moveTo>
                  <a:lnTo>
                    <a:pt x="1" y="1797"/>
                  </a:lnTo>
                  <a:cubicBezTo>
                    <a:pt x="57" y="1854"/>
                    <a:pt x="113" y="1910"/>
                    <a:pt x="169" y="1910"/>
                  </a:cubicBezTo>
                  <a:lnTo>
                    <a:pt x="1910" y="112"/>
                  </a:lnTo>
                  <a:lnTo>
                    <a:pt x="1798"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490100" y="2063450"/>
              <a:ext cx="43575" cy="50575"/>
            </a:xfrm>
            <a:custGeom>
              <a:avLst/>
              <a:gdLst/>
              <a:ahLst/>
              <a:cxnLst/>
              <a:rect l="l" t="t" r="r" b="b"/>
              <a:pathLst>
                <a:path w="1743" h="2023" extrusionOk="0">
                  <a:moveTo>
                    <a:pt x="1574" y="1"/>
                  </a:moveTo>
                  <a:lnTo>
                    <a:pt x="1" y="1967"/>
                  </a:lnTo>
                  <a:lnTo>
                    <a:pt x="113" y="2023"/>
                  </a:lnTo>
                  <a:lnTo>
                    <a:pt x="1742" y="113"/>
                  </a:lnTo>
                  <a:lnTo>
                    <a:pt x="1574"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453600" y="2031175"/>
              <a:ext cx="32325" cy="59000"/>
            </a:xfrm>
            <a:custGeom>
              <a:avLst/>
              <a:gdLst/>
              <a:ahLst/>
              <a:cxnLst/>
              <a:rect l="l" t="t" r="r" b="b"/>
              <a:pathLst>
                <a:path w="1293" h="2360" extrusionOk="0">
                  <a:moveTo>
                    <a:pt x="1180" y="0"/>
                  </a:moveTo>
                  <a:lnTo>
                    <a:pt x="1" y="2247"/>
                  </a:lnTo>
                  <a:lnTo>
                    <a:pt x="113" y="2359"/>
                  </a:lnTo>
                  <a:lnTo>
                    <a:pt x="1292" y="112"/>
                  </a:lnTo>
                  <a:lnTo>
                    <a:pt x="1180"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471850" y="2046600"/>
              <a:ext cx="39350" cy="54800"/>
            </a:xfrm>
            <a:custGeom>
              <a:avLst/>
              <a:gdLst/>
              <a:ahLst/>
              <a:cxnLst/>
              <a:rect l="l" t="t" r="r" b="b"/>
              <a:pathLst>
                <a:path w="1574" h="2192" extrusionOk="0">
                  <a:moveTo>
                    <a:pt x="1405" y="1"/>
                  </a:moveTo>
                  <a:lnTo>
                    <a:pt x="1" y="2135"/>
                  </a:lnTo>
                  <a:lnTo>
                    <a:pt x="169" y="2191"/>
                  </a:lnTo>
                  <a:lnTo>
                    <a:pt x="1573" y="113"/>
                  </a:lnTo>
                  <a:lnTo>
                    <a:pt x="140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433950" y="2019925"/>
              <a:ext cx="28100" cy="60400"/>
            </a:xfrm>
            <a:custGeom>
              <a:avLst/>
              <a:gdLst/>
              <a:ahLst/>
              <a:cxnLst/>
              <a:rect l="l" t="t" r="r" b="b"/>
              <a:pathLst>
                <a:path w="1124" h="2416" extrusionOk="0">
                  <a:moveTo>
                    <a:pt x="955" y="1"/>
                  </a:moveTo>
                  <a:lnTo>
                    <a:pt x="0" y="2360"/>
                  </a:lnTo>
                  <a:lnTo>
                    <a:pt x="113" y="2416"/>
                  </a:lnTo>
                  <a:lnTo>
                    <a:pt x="1124" y="57"/>
                  </a:lnTo>
                  <a:lnTo>
                    <a:pt x="95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053425" y="1998875"/>
              <a:ext cx="579925" cy="574825"/>
            </a:xfrm>
            <a:custGeom>
              <a:avLst/>
              <a:gdLst/>
              <a:ahLst/>
              <a:cxnLst/>
              <a:rect l="l" t="t" r="r" b="b"/>
              <a:pathLst>
                <a:path w="23197" h="22993" extrusionOk="0">
                  <a:moveTo>
                    <a:pt x="11739" y="0"/>
                  </a:moveTo>
                  <a:cubicBezTo>
                    <a:pt x="11402" y="0"/>
                    <a:pt x="11121" y="0"/>
                    <a:pt x="10784" y="57"/>
                  </a:cubicBezTo>
                  <a:lnTo>
                    <a:pt x="10616" y="57"/>
                  </a:lnTo>
                  <a:cubicBezTo>
                    <a:pt x="10279" y="57"/>
                    <a:pt x="9998" y="113"/>
                    <a:pt x="9661" y="169"/>
                  </a:cubicBezTo>
                  <a:lnTo>
                    <a:pt x="9493" y="225"/>
                  </a:lnTo>
                  <a:cubicBezTo>
                    <a:pt x="9156" y="281"/>
                    <a:pt x="8875" y="337"/>
                    <a:pt x="8538" y="450"/>
                  </a:cubicBezTo>
                  <a:lnTo>
                    <a:pt x="8425" y="506"/>
                  </a:lnTo>
                  <a:cubicBezTo>
                    <a:pt x="8145" y="562"/>
                    <a:pt x="7808" y="674"/>
                    <a:pt x="7471" y="843"/>
                  </a:cubicBezTo>
                  <a:lnTo>
                    <a:pt x="7358" y="899"/>
                  </a:lnTo>
                  <a:cubicBezTo>
                    <a:pt x="7021" y="1011"/>
                    <a:pt x="6741" y="1124"/>
                    <a:pt x="6404" y="1292"/>
                  </a:cubicBezTo>
                  <a:cubicBezTo>
                    <a:pt x="3708" y="2696"/>
                    <a:pt x="1686" y="5168"/>
                    <a:pt x="787" y="8088"/>
                  </a:cubicBezTo>
                  <a:lnTo>
                    <a:pt x="787" y="8200"/>
                  </a:lnTo>
                  <a:cubicBezTo>
                    <a:pt x="1" y="10728"/>
                    <a:pt x="113" y="13368"/>
                    <a:pt x="1124" y="15783"/>
                  </a:cubicBezTo>
                  <a:cubicBezTo>
                    <a:pt x="1236" y="16120"/>
                    <a:pt x="1405" y="16513"/>
                    <a:pt x="1573" y="16850"/>
                  </a:cubicBezTo>
                  <a:lnTo>
                    <a:pt x="1686" y="16962"/>
                  </a:lnTo>
                  <a:cubicBezTo>
                    <a:pt x="1742" y="17131"/>
                    <a:pt x="1798" y="17243"/>
                    <a:pt x="1910" y="17355"/>
                  </a:cubicBezTo>
                  <a:cubicBezTo>
                    <a:pt x="1910" y="17411"/>
                    <a:pt x="1910" y="17411"/>
                    <a:pt x="1967" y="17468"/>
                  </a:cubicBezTo>
                  <a:lnTo>
                    <a:pt x="2191" y="17861"/>
                  </a:lnTo>
                  <a:lnTo>
                    <a:pt x="2191" y="17917"/>
                  </a:lnTo>
                  <a:lnTo>
                    <a:pt x="2247" y="17973"/>
                  </a:lnTo>
                  <a:cubicBezTo>
                    <a:pt x="2304" y="18085"/>
                    <a:pt x="2416" y="18198"/>
                    <a:pt x="2472" y="18310"/>
                  </a:cubicBezTo>
                  <a:cubicBezTo>
                    <a:pt x="2809" y="18759"/>
                    <a:pt x="3202" y="19152"/>
                    <a:pt x="3595" y="19546"/>
                  </a:cubicBezTo>
                  <a:lnTo>
                    <a:pt x="3708" y="19714"/>
                  </a:lnTo>
                  <a:cubicBezTo>
                    <a:pt x="3764" y="19770"/>
                    <a:pt x="3876" y="19883"/>
                    <a:pt x="3988" y="19995"/>
                  </a:cubicBezTo>
                  <a:lnTo>
                    <a:pt x="4157" y="20107"/>
                  </a:lnTo>
                  <a:lnTo>
                    <a:pt x="4438" y="20332"/>
                  </a:lnTo>
                  <a:lnTo>
                    <a:pt x="4550" y="20444"/>
                  </a:lnTo>
                  <a:lnTo>
                    <a:pt x="4831" y="20669"/>
                  </a:lnTo>
                  <a:lnTo>
                    <a:pt x="4999" y="20781"/>
                  </a:lnTo>
                  <a:lnTo>
                    <a:pt x="5280" y="21006"/>
                  </a:lnTo>
                  <a:lnTo>
                    <a:pt x="5449" y="21118"/>
                  </a:lnTo>
                  <a:lnTo>
                    <a:pt x="5786" y="21343"/>
                  </a:lnTo>
                  <a:lnTo>
                    <a:pt x="5954" y="21455"/>
                  </a:lnTo>
                  <a:cubicBezTo>
                    <a:pt x="6235" y="21568"/>
                    <a:pt x="6516" y="21736"/>
                    <a:pt x="6797" y="21848"/>
                  </a:cubicBezTo>
                  <a:lnTo>
                    <a:pt x="6965" y="21961"/>
                  </a:lnTo>
                  <a:cubicBezTo>
                    <a:pt x="7246" y="22073"/>
                    <a:pt x="7527" y="22185"/>
                    <a:pt x="7864" y="22298"/>
                  </a:cubicBezTo>
                  <a:cubicBezTo>
                    <a:pt x="8032" y="22354"/>
                    <a:pt x="8145" y="22466"/>
                    <a:pt x="8313" y="22466"/>
                  </a:cubicBezTo>
                  <a:cubicBezTo>
                    <a:pt x="9464" y="22821"/>
                    <a:pt x="10634" y="22992"/>
                    <a:pt x="11787" y="22992"/>
                  </a:cubicBezTo>
                  <a:cubicBezTo>
                    <a:pt x="15920" y="22992"/>
                    <a:pt x="19829" y="20795"/>
                    <a:pt x="21849" y="17018"/>
                  </a:cubicBezTo>
                  <a:cubicBezTo>
                    <a:pt x="22242" y="16344"/>
                    <a:pt x="22523" y="15614"/>
                    <a:pt x="22747" y="14884"/>
                  </a:cubicBezTo>
                  <a:lnTo>
                    <a:pt x="22804" y="14772"/>
                  </a:lnTo>
                  <a:cubicBezTo>
                    <a:pt x="22804" y="14659"/>
                    <a:pt x="22860" y="14491"/>
                    <a:pt x="22916" y="14379"/>
                  </a:cubicBezTo>
                  <a:lnTo>
                    <a:pt x="22972" y="14210"/>
                  </a:lnTo>
                  <a:cubicBezTo>
                    <a:pt x="22972" y="14098"/>
                    <a:pt x="23028" y="13985"/>
                    <a:pt x="23028" y="13873"/>
                  </a:cubicBezTo>
                  <a:lnTo>
                    <a:pt x="23028" y="13705"/>
                  </a:lnTo>
                  <a:cubicBezTo>
                    <a:pt x="23028" y="13536"/>
                    <a:pt x="23084" y="13424"/>
                    <a:pt x="23141" y="13255"/>
                  </a:cubicBezTo>
                  <a:lnTo>
                    <a:pt x="23141" y="13087"/>
                  </a:lnTo>
                  <a:cubicBezTo>
                    <a:pt x="23141" y="12918"/>
                    <a:pt x="23141" y="12750"/>
                    <a:pt x="23141" y="12637"/>
                  </a:cubicBezTo>
                  <a:lnTo>
                    <a:pt x="23141" y="12581"/>
                  </a:lnTo>
                  <a:lnTo>
                    <a:pt x="23141" y="12188"/>
                  </a:lnTo>
                  <a:cubicBezTo>
                    <a:pt x="23197" y="12132"/>
                    <a:pt x="23197" y="12020"/>
                    <a:pt x="23141" y="12020"/>
                  </a:cubicBezTo>
                  <a:lnTo>
                    <a:pt x="23141" y="11626"/>
                  </a:lnTo>
                  <a:lnTo>
                    <a:pt x="23141" y="11514"/>
                  </a:lnTo>
                  <a:lnTo>
                    <a:pt x="20782" y="11514"/>
                  </a:lnTo>
                  <a:lnTo>
                    <a:pt x="20782" y="11683"/>
                  </a:lnTo>
                  <a:lnTo>
                    <a:pt x="21287" y="11683"/>
                  </a:lnTo>
                  <a:lnTo>
                    <a:pt x="21287" y="12413"/>
                  </a:lnTo>
                  <a:lnTo>
                    <a:pt x="20725" y="12300"/>
                  </a:lnTo>
                  <a:cubicBezTo>
                    <a:pt x="20725" y="12357"/>
                    <a:pt x="20725" y="12413"/>
                    <a:pt x="20725" y="12525"/>
                  </a:cubicBezTo>
                  <a:lnTo>
                    <a:pt x="21231" y="12525"/>
                  </a:lnTo>
                  <a:cubicBezTo>
                    <a:pt x="21231" y="12806"/>
                    <a:pt x="21175" y="13087"/>
                    <a:pt x="21119" y="13311"/>
                  </a:cubicBezTo>
                  <a:lnTo>
                    <a:pt x="20613" y="13199"/>
                  </a:lnTo>
                  <a:lnTo>
                    <a:pt x="20613" y="13368"/>
                  </a:lnTo>
                  <a:lnTo>
                    <a:pt x="21119" y="13480"/>
                  </a:lnTo>
                  <a:cubicBezTo>
                    <a:pt x="21062" y="13705"/>
                    <a:pt x="21006" y="13985"/>
                    <a:pt x="20894" y="14210"/>
                  </a:cubicBezTo>
                  <a:lnTo>
                    <a:pt x="20445" y="14042"/>
                  </a:lnTo>
                  <a:cubicBezTo>
                    <a:pt x="20445" y="14098"/>
                    <a:pt x="20388" y="14154"/>
                    <a:pt x="20388" y="14210"/>
                  </a:cubicBezTo>
                  <a:lnTo>
                    <a:pt x="20894" y="14322"/>
                  </a:lnTo>
                  <a:cubicBezTo>
                    <a:pt x="20782" y="14603"/>
                    <a:pt x="20725" y="14828"/>
                    <a:pt x="20613" y="15052"/>
                  </a:cubicBezTo>
                  <a:lnTo>
                    <a:pt x="20164" y="14884"/>
                  </a:lnTo>
                  <a:lnTo>
                    <a:pt x="20108" y="14996"/>
                  </a:lnTo>
                  <a:lnTo>
                    <a:pt x="20557" y="15221"/>
                  </a:lnTo>
                  <a:cubicBezTo>
                    <a:pt x="20445" y="15446"/>
                    <a:pt x="20332" y="15670"/>
                    <a:pt x="20220" y="15895"/>
                  </a:cubicBezTo>
                  <a:lnTo>
                    <a:pt x="19771" y="15670"/>
                  </a:lnTo>
                  <a:lnTo>
                    <a:pt x="19714" y="15839"/>
                  </a:lnTo>
                  <a:lnTo>
                    <a:pt x="20164" y="16063"/>
                  </a:lnTo>
                  <a:cubicBezTo>
                    <a:pt x="19995" y="16288"/>
                    <a:pt x="19883" y="16513"/>
                    <a:pt x="19714" y="16737"/>
                  </a:cubicBezTo>
                  <a:lnTo>
                    <a:pt x="19321" y="16457"/>
                  </a:lnTo>
                  <a:cubicBezTo>
                    <a:pt x="19321" y="16513"/>
                    <a:pt x="19265" y="16569"/>
                    <a:pt x="19209" y="16625"/>
                  </a:cubicBezTo>
                  <a:lnTo>
                    <a:pt x="19658" y="16906"/>
                  </a:lnTo>
                  <a:cubicBezTo>
                    <a:pt x="19490" y="17074"/>
                    <a:pt x="19378" y="17299"/>
                    <a:pt x="19209" y="17468"/>
                  </a:cubicBezTo>
                  <a:lnTo>
                    <a:pt x="18816" y="17187"/>
                  </a:lnTo>
                  <a:lnTo>
                    <a:pt x="18704" y="17299"/>
                  </a:lnTo>
                  <a:lnTo>
                    <a:pt x="19097" y="17636"/>
                  </a:lnTo>
                  <a:cubicBezTo>
                    <a:pt x="18928" y="17805"/>
                    <a:pt x="18760" y="18029"/>
                    <a:pt x="18591" y="18198"/>
                  </a:cubicBezTo>
                  <a:lnTo>
                    <a:pt x="18198" y="17861"/>
                  </a:lnTo>
                  <a:lnTo>
                    <a:pt x="18086" y="17973"/>
                  </a:lnTo>
                  <a:lnTo>
                    <a:pt x="18423" y="18310"/>
                  </a:lnTo>
                  <a:lnTo>
                    <a:pt x="17917" y="18816"/>
                  </a:lnTo>
                  <a:lnTo>
                    <a:pt x="17580" y="18422"/>
                  </a:lnTo>
                  <a:lnTo>
                    <a:pt x="17468" y="18535"/>
                  </a:lnTo>
                  <a:lnTo>
                    <a:pt x="17805" y="18928"/>
                  </a:lnTo>
                  <a:cubicBezTo>
                    <a:pt x="17580" y="19096"/>
                    <a:pt x="17356" y="19265"/>
                    <a:pt x="17131" y="19377"/>
                  </a:cubicBezTo>
                  <a:lnTo>
                    <a:pt x="16850" y="18984"/>
                  </a:lnTo>
                  <a:lnTo>
                    <a:pt x="16738" y="19040"/>
                  </a:lnTo>
                  <a:lnTo>
                    <a:pt x="17019" y="19489"/>
                  </a:lnTo>
                  <a:cubicBezTo>
                    <a:pt x="16794" y="19602"/>
                    <a:pt x="16569" y="19770"/>
                    <a:pt x="16401" y="19883"/>
                  </a:cubicBezTo>
                  <a:lnTo>
                    <a:pt x="16120" y="19433"/>
                  </a:lnTo>
                  <a:lnTo>
                    <a:pt x="16008" y="19489"/>
                  </a:lnTo>
                  <a:lnTo>
                    <a:pt x="16232" y="19939"/>
                  </a:lnTo>
                  <a:cubicBezTo>
                    <a:pt x="16008" y="20051"/>
                    <a:pt x="15783" y="20163"/>
                    <a:pt x="15502" y="20276"/>
                  </a:cubicBezTo>
                  <a:lnTo>
                    <a:pt x="15334" y="19826"/>
                  </a:lnTo>
                  <a:lnTo>
                    <a:pt x="15165" y="19883"/>
                  </a:lnTo>
                  <a:lnTo>
                    <a:pt x="15390" y="20332"/>
                  </a:lnTo>
                  <a:cubicBezTo>
                    <a:pt x="15109" y="20444"/>
                    <a:pt x="14884" y="20500"/>
                    <a:pt x="14660" y="20557"/>
                  </a:cubicBezTo>
                  <a:lnTo>
                    <a:pt x="14491" y="20107"/>
                  </a:lnTo>
                  <a:lnTo>
                    <a:pt x="14379" y="20163"/>
                  </a:lnTo>
                  <a:lnTo>
                    <a:pt x="14491" y="20613"/>
                  </a:lnTo>
                  <a:cubicBezTo>
                    <a:pt x="14267" y="20725"/>
                    <a:pt x="13986" y="20781"/>
                    <a:pt x="13761" y="20837"/>
                  </a:cubicBezTo>
                  <a:lnTo>
                    <a:pt x="13649" y="20332"/>
                  </a:lnTo>
                  <a:lnTo>
                    <a:pt x="13480" y="20332"/>
                  </a:lnTo>
                  <a:lnTo>
                    <a:pt x="13593" y="20837"/>
                  </a:lnTo>
                  <a:cubicBezTo>
                    <a:pt x="13312" y="20894"/>
                    <a:pt x="13087" y="20894"/>
                    <a:pt x="12862" y="20950"/>
                  </a:cubicBezTo>
                  <a:lnTo>
                    <a:pt x="12806" y="20444"/>
                  </a:lnTo>
                  <a:lnTo>
                    <a:pt x="12638" y="20444"/>
                  </a:lnTo>
                  <a:lnTo>
                    <a:pt x="12694" y="20950"/>
                  </a:lnTo>
                  <a:lnTo>
                    <a:pt x="11908" y="20950"/>
                  </a:lnTo>
                  <a:lnTo>
                    <a:pt x="11908" y="20444"/>
                  </a:lnTo>
                  <a:lnTo>
                    <a:pt x="11739" y="20444"/>
                  </a:lnTo>
                  <a:lnTo>
                    <a:pt x="11739" y="20950"/>
                  </a:lnTo>
                  <a:lnTo>
                    <a:pt x="11009" y="20950"/>
                  </a:lnTo>
                  <a:lnTo>
                    <a:pt x="11065" y="20444"/>
                  </a:lnTo>
                  <a:lnTo>
                    <a:pt x="10897" y="20444"/>
                  </a:lnTo>
                  <a:lnTo>
                    <a:pt x="10841" y="20950"/>
                  </a:lnTo>
                  <a:cubicBezTo>
                    <a:pt x="10560" y="20950"/>
                    <a:pt x="10335" y="20894"/>
                    <a:pt x="10054" y="20837"/>
                  </a:cubicBezTo>
                  <a:lnTo>
                    <a:pt x="10167" y="20332"/>
                  </a:lnTo>
                  <a:lnTo>
                    <a:pt x="9998" y="20332"/>
                  </a:lnTo>
                  <a:lnTo>
                    <a:pt x="9886" y="20837"/>
                  </a:lnTo>
                  <a:cubicBezTo>
                    <a:pt x="9661" y="20781"/>
                    <a:pt x="9436" y="20725"/>
                    <a:pt x="9212" y="20669"/>
                  </a:cubicBezTo>
                  <a:lnTo>
                    <a:pt x="9324" y="20163"/>
                  </a:lnTo>
                  <a:lnTo>
                    <a:pt x="9212" y="20107"/>
                  </a:lnTo>
                  <a:lnTo>
                    <a:pt x="9043" y="20613"/>
                  </a:lnTo>
                  <a:cubicBezTo>
                    <a:pt x="8819" y="20500"/>
                    <a:pt x="8538" y="20444"/>
                    <a:pt x="8313" y="20332"/>
                  </a:cubicBezTo>
                  <a:lnTo>
                    <a:pt x="8538" y="19883"/>
                  </a:lnTo>
                  <a:cubicBezTo>
                    <a:pt x="8482" y="19826"/>
                    <a:pt x="8425" y="19826"/>
                    <a:pt x="8369" y="19826"/>
                  </a:cubicBezTo>
                  <a:lnTo>
                    <a:pt x="8088" y="20220"/>
                  </a:lnTo>
                  <a:cubicBezTo>
                    <a:pt x="7864" y="20107"/>
                    <a:pt x="7639" y="19995"/>
                    <a:pt x="7414" y="19883"/>
                  </a:cubicBezTo>
                  <a:lnTo>
                    <a:pt x="7639" y="19489"/>
                  </a:lnTo>
                  <a:lnTo>
                    <a:pt x="7527" y="19377"/>
                  </a:lnTo>
                  <a:lnTo>
                    <a:pt x="7246" y="19826"/>
                  </a:lnTo>
                  <a:cubicBezTo>
                    <a:pt x="7021" y="19714"/>
                    <a:pt x="6797" y="19546"/>
                    <a:pt x="6628" y="19433"/>
                  </a:cubicBezTo>
                  <a:lnTo>
                    <a:pt x="6853" y="18984"/>
                  </a:lnTo>
                  <a:lnTo>
                    <a:pt x="6741" y="18928"/>
                  </a:lnTo>
                  <a:lnTo>
                    <a:pt x="6460" y="19321"/>
                  </a:lnTo>
                  <a:cubicBezTo>
                    <a:pt x="6235" y="19209"/>
                    <a:pt x="6067" y="19040"/>
                    <a:pt x="5842" y="18872"/>
                  </a:cubicBezTo>
                  <a:lnTo>
                    <a:pt x="6179" y="18479"/>
                  </a:lnTo>
                  <a:lnTo>
                    <a:pt x="6067" y="18366"/>
                  </a:lnTo>
                  <a:lnTo>
                    <a:pt x="5730" y="18759"/>
                  </a:lnTo>
                  <a:cubicBezTo>
                    <a:pt x="5561" y="18591"/>
                    <a:pt x="5336" y="18422"/>
                    <a:pt x="5168" y="18254"/>
                  </a:cubicBezTo>
                  <a:lnTo>
                    <a:pt x="5505" y="17917"/>
                  </a:lnTo>
                  <a:lnTo>
                    <a:pt x="5393" y="17748"/>
                  </a:lnTo>
                  <a:lnTo>
                    <a:pt x="5056" y="18142"/>
                  </a:lnTo>
                  <a:cubicBezTo>
                    <a:pt x="4887" y="17973"/>
                    <a:pt x="4719" y="17748"/>
                    <a:pt x="4550" y="17580"/>
                  </a:cubicBezTo>
                  <a:lnTo>
                    <a:pt x="4943" y="17243"/>
                  </a:lnTo>
                  <a:lnTo>
                    <a:pt x="4831" y="17131"/>
                  </a:lnTo>
                  <a:lnTo>
                    <a:pt x="4438" y="17468"/>
                  </a:lnTo>
                  <a:cubicBezTo>
                    <a:pt x="4269" y="17243"/>
                    <a:pt x="4101" y="17018"/>
                    <a:pt x="3988" y="16794"/>
                  </a:cubicBezTo>
                  <a:lnTo>
                    <a:pt x="4382" y="16569"/>
                  </a:lnTo>
                  <a:cubicBezTo>
                    <a:pt x="4382" y="16513"/>
                    <a:pt x="4325" y="16457"/>
                    <a:pt x="4269" y="16400"/>
                  </a:cubicBezTo>
                  <a:lnTo>
                    <a:pt x="3876" y="16681"/>
                  </a:lnTo>
                  <a:cubicBezTo>
                    <a:pt x="3764" y="16457"/>
                    <a:pt x="3595" y="16232"/>
                    <a:pt x="3483" y="16063"/>
                  </a:cubicBezTo>
                  <a:lnTo>
                    <a:pt x="3932" y="15783"/>
                  </a:lnTo>
                  <a:lnTo>
                    <a:pt x="3876" y="15670"/>
                  </a:lnTo>
                  <a:lnTo>
                    <a:pt x="3427" y="15895"/>
                  </a:lnTo>
                  <a:cubicBezTo>
                    <a:pt x="3314" y="15670"/>
                    <a:pt x="3202" y="15446"/>
                    <a:pt x="3090" y="15165"/>
                  </a:cubicBezTo>
                  <a:lnTo>
                    <a:pt x="3539" y="14996"/>
                  </a:lnTo>
                  <a:lnTo>
                    <a:pt x="3483" y="14828"/>
                  </a:lnTo>
                  <a:lnTo>
                    <a:pt x="3034" y="14996"/>
                  </a:lnTo>
                  <a:cubicBezTo>
                    <a:pt x="2921" y="14772"/>
                    <a:pt x="2865" y="14547"/>
                    <a:pt x="2809" y="14322"/>
                  </a:cubicBezTo>
                  <a:lnTo>
                    <a:pt x="3258" y="14154"/>
                  </a:lnTo>
                  <a:lnTo>
                    <a:pt x="3146" y="14042"/>
                  </a:lnTo>
                  <a:lnTo>
                    <a:pt x="2697" y="14154"/>
                  </a:lnTo>
                  <a:cubicBezTo>
                    <a:pt x="2640" y="13929"/>
                    <a:pt x="2528" y="13648"/>
                    <a:pt x="2528" y="13424"/>
                  </a:cubicBezTo>
                  <a:lnTo>
                    <a:pt x="2977" y="13311"/>
                  </a:lnTo>
                  <a:lnTo>
                    <a:pt x="2977" y="13143"/>
                  </a:lnTo>
                  <a:lnTo>
                    <a:pt x="2472" y="13255"/>
                  </a:lnTo>
                  <a:cubicBezTo>
                    <a:pt x="2472" y="12974"/>
                    <a:pt x="2416" y="12750"/>
                    <a:pt x="2360" y="12525"/>
                  </a:cubicBezTo>
                  <a:lnTo>
                    <a:pt x="2865" y="12469"/>
                  </a:lnTo>
                  <a:lnTo>
                    <a:pt x="2865" y="12300"/>
                  </a:lnTo>
                  <a:lnTo>
                    <a:pt x="2360" y="12357"/>
                  </a:lnTo>
                  <a:cubicBezTo>
                    <a:pt x="2360" y="12076"/>
                    <a:pt x="2360" y="11851"/>
                    <a:pt x="2360" y="11570"/>
                  </a:cubicBezTo>
                  <a:lnTo>
                    <a:pt x="2865" y="11570"/>
                  </a:lnTo>
                  <a:lnTo>
                    <a:pt x="2865" y="11514"/>
                  </a:lnTo>
                  <a:lnTo>
                    <a:pt x="2865" y="11402"/>
                  </a:lnTo>
                  <a:lnTo>
                    <a:pt x="2360" y="11402"/>
                  </a:lnTo>
                  <a:lnTo>
                    <a:pt x="2360" y="10728"/>
                  </a:lnTo>
                  <a:lnTo>
                    <a:pt x="2865" y="10784"/>
                  </a:lnTo>
                  <a:lnTo>
                    <a:pt x="2865" y="10615"/>
                  </a:lnTo>
                  <a:lnTo>
                    <a:pt x="2360" y="10559"/>
                  </a:lnTo>
                  <a:cubicBezTo>
                    <a:pt x="2360" y="10278"/>
                    <a:pt x="2416" y="10054"/>
                    <a:pt x="2472" y="9773"/>
                  </a:cubicBezTo>
                  <a:lnTo>
                    <a:pt x="2977" y="9885"/>
                  </a:lnTo>
                  <a:cubicBezTo>
                    <a:pt x="2977" y="9829"/>
                    <a:pt x="2977" y="9773"/>
                    <a:pt x="2977" y="9717"/>
                  </a:cubicBezTo>
                  <a:lnTo>
                    <a:pt x="2472" y="9605"/>
                  </a:lnTo>
                  <a:cubicBezTo>
                    <a:pt x="2528" y="9380"/>
                    <a:pt x="2584" y="9155"/>
                    <a:pt x="2640" y="8931"/>
                  </a:cubicBezTo>
                  <a:lnTo>
                    <a:pt x="3146" y="8987"/>
                  </a:lnTo>
                  <a:cubicBezTo>
                    <a:pt x="3202" y="8931"/>
                    <a:pt x="3202" y="8874"/>
                    <a:pt x="3202" y="8818"/>
                  </a:cubicBezTo>
                  <a:lnTo>
                    <a:pt x="2753" y="8706"/>
                  </a:lnTo>
                  <a:cubicBezTo>
                    <a:pt x="2809" y="8425"/>
                    <a:pt x="2921" y="8200"/>
                    <a:pt x="2977" y="7920"/>
                  </a:cubicBezTo>
                  <a:lnTo>
                    <a:pt x="3483" y="8144"/>
                  </a:lnTo>
                  <a:lnTo>
                    <a:pt x="3539" y="7976"/>
                  </a:lnTo>
                  <a:lnTo>
                    <a:pt x="3090" y="7807"/>
                  </a:lnTo>
                  <a:cubicBezTo>
                    <a:pt x="3146" y="7583"/>
                    <a:pt x="3258" y="7358"/>
                    <a:pt x="3371" y="7133"/>
                  </a:cubicBezTo>
                  <a:lnTo>
                    <a:pt x="3820" y="7358"/>
                  </a:lnTo>
                  <a:lnTo>
                    <a:pt x="3932" y="7189"/>
                  </a:lnTo>
                  <a:lnTo>
                    <a:pt x="3483" y="6965"/>
                  </a:lnTo>
                  <a:cubicBezTo>
                    <a:pt x="3595" y="6740"/>
                    <a:pt x="3708" y="6515"/>
                    <a:pt x="3876" y="6291"/>
                  </a:cubicBezTo>
                  <a:lnTo>
                    <a:pt x="4269" y="6572"/>
                  </a:lnTo>
                  <a:cubicBezTo>
                    <a:pt x="4325" y="6515"/>
                    <a:pt x="4325" y="6459"/>
                    <a:pt x="4382" y="6403"/>
                  </a:cubicBezTo>
                  <a:lnTo>
                    <a:pt x="3988" y="6122"/>
                  </a:lnTo>
                  <a:cubicBezTo>
                    <a:pt x="4101" y="5954"/>
                    <a:pt x="4269" y="5729"/>
                    <a:pt x="4382" y="5561"/>
                  </a:cubicBezTo>
                  <a:lnTo>
                    <a:pt x="4775" y="5841"/>
                  </a:lnTo>
                  <a:lnTo>
                    <a:pt x="4887" y="5729"/>
                  </a:lnTo>
                  <a:lnTo>
                    <a:pt x="4550" y="5392"/>
                  </a:lnTo>
                  <a:cubicBezTo>
                    <a:pt x="4719" y="5224"/>
                    <a:pt x="4943" y="4999"/>
                    <a:pt x="5112" y="4831"/>
                  </a:cubicBezTo>
                  <a:lnTo>
                    <a:pt x="5449" y="5224"/>
                  </a:lnTo>
                  <a:lnTo>
                    <a:pt x="5561" y="5055"/>
                  </a:lnTo>
                  <a:lnTo>
                    <a:pt x="5224" y="4718"/>
                  </a:lnTo>
                  <a:cubicBezTo>
                    <a:pt x="5393" y="4550"/>
                    <a:pt x="5561" y="4381"/>
                    <a:pt x="5786" y="4213"/>
                  </a:cubicBezTo>
                  <a:lnTo>
                    <a:pt x="6067" y="4606"/>
                  </a:lnTo>
                  <a:lnTo>
                    <a:pt x="6235" y="4494"/>
                  </a:lnTo>
                  <a:lnTo>
                    <a:pt x="5898" y="4100"/>
                  </a:lnTo>
                  <a:cubicBezTo>
                    <a:pt x="6123" y="3932"/>
                    <a:pt x="6291" y="3820"/>
                    <a:pt x="6516" y="3651"/>
                  </a:cubicBezTo>
                  <a:lnTo>
                    <a:pt x="6797" y="4044"/>
                  </a:lnTo>
                  <a:lnTo>
                    <a:pt x="6965" y="3988"/>
                  </a:lnTo>
                  <a:lnTo>
                    <a:pt x="6684" y="3539"/>
                  </a:lnTo>
                  <a:cubicBezTo>
                    <a:pt x="6853" y="3426"/>
                    <a:pt x="7077" y="3314"/>
                    <a:pt x="7302" y="3202"/>
                  </a:cubicBezTo>
                  <a:lnTo>
                    <a:pt x="7527" y="3595"/>
                  </a:lnTo>
                  <a:lnTo>
                    <a:pt x="7695" y="3539"/>
                  </a:lnTo>
                  <a:lnTo>
                    <a:pt x="7471" y="3089"/>
                  </a:lnTo>
                  <a:cubicBezTo>
                    <a:pt x="7695" y="2977"/>
                    <a:pt x="7920" y="2865"/>
                    <a:pt x="8145" y="2752"/>
                  </a:cubicBezTo>
                  <a:lnTo>
                    <a:pt x="8369" y="3202"/>
                  </a:lnTo>
                  <a:lnTo>
                    <a:pt x="8482" y="3146"/>
                  </a:lnTo>
                  <a:lnTo>
                    <a:pt x="8313" y="2696"/>
                  </a:lnTo>
                  <a:cubicBezTo>
                    <a:pt x="8538" y="2584"/>
                    <a:pt x="8762" y="2472"/>
                    <a:pt x="8987" y="2415"/>
                  </a:cubicBezTo>
                  <a:lnTo>
                    <a:pt x="9156" y="2921"/>
                  </a:lnTo>
                  <a:lnTo>
                    <a:pt x="9268" y="2865"/>
                  </a:lnTo>
                  <a:lnTo>
                    <a:pt x="9156" y="2359"/>
                  </a:lnTo>
                  <a:cubicBezTo>
                    <a:pt x="9380" y="2303"/>
                    <a:pt x="9661" y="2247"/>
                    <a:pt x="9886" y="2191"/>
                  </a:cubicBezTo>
                  <a:lnTo>
                    <a:pt x="9998" y="2696"/>
                  </a:lnTo>
                  <a:lnTo>
                    <a:pt x="10167" y="2696"/>
                  </a:lnTo>
                  <a:lnTo>
                    <a:pt x="10110" y="2191"/>
                  </a:lnTo>
                  <a:cubicBezTo>
                    <a:pt x="10335" y="2135"/>
                    <a:pt x="10560" y="2078"/>
                    <a:pt x="10784" y="2078"/>
                  </a:cubicBezTo>
                  <a:lnTo>
                    <a:pt x="10841" y="2584"/>
                  </a:lnTo>
                  <a:lnTo>
                    <a:pt x="11009" y="2584"/>
                  </a:lnTo>
                  <a:lnTo>
                    <a:pt x="10953" y="2078"/>
                  </a:lnTo>
                  <a:cubicBezTo>
                    <a:pt x="11234" y="2078"/>
                    <a:pt x="11514" y="2022"/>
                    <a:pt x="11739" y="2022"/>
                  </a:cubicBezTo>
                  <a:lnTo>
                    <a:pt x="11739" y="2528"/>
                  </a:lnTo>
                  <a:lnTo>
                    <a:pt x="11908" y="2528"/>
                  </a:lnTo>
                  <a:lnTo>
                    <a:pt x="11908"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888325" y="1885150"/>
              <a:ext cx="44975" cy="67400"/>
            </a:xfrm>
            <a:custGeom>
              <a:avLst/>
              <a:gdLst/>
              <a:ahLst/>
              <a:cxnLst/>
              <a:rect l="l" t="t" r="r" b="b"/>
              <a:pathLst>
                <a:path w="1799" h="2696" extrusionOk="0">
                  <a:moveTo>
                    <a:pt x="225" y="0"/>
                  </a:moveTo>
                  <a:lnTo>
                    <a:pt x="1" y="112"/>
                  </a:lnTo>
                  <a:lnTo>
                    <a:pt x="1573" y="2696"/>
                  </a:lnTo>
                  <a:lnTo>
                    <a:pt x="1798" y="2527"/>
                  </a:lnTo>
                  <a:lnTo>
                    <a:pt x="225"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926250" y="1865475"/>
              <a:ext cx="36525" cy="70225"/>
            </a:xfrm>
            <a:custGeom>
              <a:avLst/>
              <a:gdLst/>
              <a:ahLst/>
              <a:cxnLst/>
              <a:rect l="l" t="t" r="r" b="b"/>
              <a:pathLst>
                <a:path w="1461" h="2809" extrusionOk="0">
                  <a:moveTo>
                    <a:pt x="225" y="1"/>
                  </a:moveTo>
                  <a:lnTo>
                    <a:pt x="0" y="113"/>
                  </a:lnTo>
                  <a:lnTo>
                    <a:pt x="1292" y="2809"/>
                  </a:lnTo>
                  <a:lnTo>
                    <a:pt x="1461" y="2697"/>
                  </a:lnTo>
                  <a:lnTo>
                    <a:pt x="22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4965550" y="1848625"/>
              <a:ext cx="30925" cy="73050"/>
            </a:xfrm>
            <a:custGeom>
              <a:avLst/>
              <a:gdLst/>
              <a:ahLst/>
              <a:cxnLst/>
              <a:rect l="l" t="t" r="r" b="b"/>
              <a:pathLst>
                <a:path w="1237" h="2922" extrusionOk="0">
                  <a:moveTo>
                    <a:pt x="282" y="1"/>
                  </a:moveTo>
                  <a:lnTo>
                    <a:pt x="1" y="113"/>
                  </a:lnTo>
                  <a:lnTo>
                    <a:pt x="1012" y="2921"/>
                  </a:lnTo>
                  <a:lnTo>
                    <a:pt x="1236" y="2809"/>
                  </a:lnTo>
                  <a:lnTo>
                    <a:pt x="282"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853225" y="1909000"/>
              <a:ext cx="49175" cy="63225"/>
            </a:xfrm>
            <a:custGeom>
              <a:avLst/>
              <a:gdLst/>
              <a:ahLst/>
              <a:cxnLst/>
              <a:rect l="l" t="t" r="r" b="b"/>
              <a:pathLst>
                <a:path w="1967" h="2529" extrusionOk="0">
                  <a:moveTo>
                    <a:pt x="169" y="1"/>
                  </a:moveTo>
                  <a:lnTo>
                    <a:pt x="1" y="169"/>
                  </a:lnTo>
                  <a:lnTo>
                    <a:pt x="1742" y="2528"/>
                  </a:lnTo>
                  <a:lnTo>
                    <a:pt x="1966" y="2416"/>
                  </a:lnTo>
                  <a:lnTo>
                    <a:pt x="16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5129850" y="1826175"/>
              <a:ext cx="11250" cy="74425"/>
            </a:xfrm>
            <a:custGeom>
              <a:avLst/>
              <a:gdLst/>
              <a:ahLst/>
              <a:cxnLst/>
              <a:rect l="l" t="t" r="r" b="b"/>
              <a:pathLst>
                <a:path w="450" h="2977" extrusionOk="0">
                  <a:moveTo>
                    <a:pt x="169" y="0"/>
                  </a:moveTo>
                  <a:lnTo>
                    <a:pt x="0" y="2977"/>
                  </a:lnTo>
                  <a:lnTo>
                    <a:pt x="281" y="2977"/>
                  </a:lnTo>
                  <a:lnTo>
                    <a:pt x="44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090525" y="1826175"/>
              <a:ext cx="9850" cy="74425"/>
            </a:xfrm>
            <a:custGeom>
              <a:avLst/>
              <a:gdLst/>
              <a:ahLst/>
              <a:cxnLst/>
              <a:rect l="l" t="t" r="r" b="b"/>
              <a:pathLst>
                <a:path w="394" h="2977" extrusionOk="0">
                  <a:moveTo>
                    <a:pt x="0" y="0"/>
                  </a:moveTo>
                  <a:lnTo>
                    <a:pt x="169" y="2977"/>
                  </a:lnTo>
                  <a:lnTo>
                    <a:pt x="394" y="2977"/>
                  </a:lnTo>
                  <a:lnTo>
                    <a:pt x="28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048400" y="1830375"/>
              <a:ext cx="16875" cy="73050"/>
            </a:xfrm>
            <a:custGeom>
              <a:avLst/>
              <a:gdLst/>
              <a:ahLst/>
              <a:cxnLst/>
              <a:rect l="l" t="t" r="r" b="b"/>
              <a:pathLst>
                <a:path w="675" h="2922" extrusionOk="0">
                  <a:moveTo>
                    <a:pt x="1" y="1"/>
                  </a:moveTo>
                  <a:lnTo>
                    <a:pt x="450" y="2921"/>
                  </a:lnTo>
                  <a:lnTo>
                    <a:pt x="675" y="2921"/>
                  </a:lnTo>
                  <a:lnTo>
                    <a:pt x="281"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006275" y="1837400"/>
              <a:ext cx="23900" cy="74450"/>
            </a:xfrm>
            <a:custGeom>
              <a:avLst/>
              <a:gdLst/>
              <a:ahLst/>
              <a:cxnLst/>
              <a:rect l="l" t="t" r="r" b="b"/>
              <a:pathLst>
                <a:path w="956" h="2978" extrusionOk="0">
                  <a:moveTo>
                    <a:pt x="281" y="0"/>
                  </a:moveTo>
                  <a:lnTo>
                    <a:pt x="1" y="57"/>
                  </a:lnTo>
                  <a:lnTo>
                    <a:pt x="731" y="2977"/>
                  </a:lnTo>
                  <a:lnTo>
                    <a:pt x="955" y="2865"/>
                  </a:lnTo>
                  <a:lnTo>
                    <a:pt x="28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4763375" y="1998875"/>
              <a:ext cx="63200" cy="49175"/>
            </a:xfrm>
            <a:custGeom>
              <a:avLst/>
              <a:gdLst/>
              <a:ahLst/>
              <a:cxnLst/>
              <a:rect l="l" t="t" r="r" b="b"/>
              <a:pathLst>
                <a:path w="2528" h="1967" extrusionOk="0">
                  <a:moveTo>
                    <a:pt x="169" y="0"/>
                  </a:moveTo>
                  <a:lnTo>
                    <a:pt x="0" y="169"/>
                  </a:lnTo>
                  <a:lnTo>
                    <a:pt x="2415" y="1966"/>
                  </a:lnTo>
                  <a:lnTo>
                    <a:pt x="2528" y="1741"/>
                  </a:ln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4790050" y="1966575"/>
              <a:ext cx="59000" cy="54775"/>
            </a:xfrm>
            <a:custGeom>
              <a:avLst/>
              <a:gdLst/>
              <a:ahLst/>
              <a:cxnLst/>
              <a:rect l="l" t="t" r="r" b="b"/>
              <a:pathLst>
                <a:path w="2360" h="2191" extrusionOk="0">
                  <a:moveTo>
                    <a:pt x="169" y="1"/>
                  </a:moveTo>
                  <a:lnTo>
                    <a:pt x="0" y="169"/>
                  </a:lnTo>
                  <a:lnTo>
                    <a:pt x="2191" y="2191"/>
                  </a:lnTo>
                  <a:lnTo>
                    <a:pt x="2359" y="1966"/>
                  </a:lnTo>
                  <a:lnTo>
                    <a:pt x="16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4739500" y="2033975"/>
              <a:ext cx="67425" cy="43550"/>
            </a:xfrm>
            <a:custGeom>
              <a:avLst/>
              <a:gdLst/>
              <a:ahLst/>
              <a:cxnLst/>
              <a:rect l="l" t="t" r="r" b="b"/>
              <a:pathLst>
                <a:path w="2697" h="1742" extrusionOk="0">
                  <a:moveTo>
                    <a:pt x="169" y="0"/>
                  </a:moveTo>
                  <a:cubicBezTo>
                    <a:pt x="113" y="57"/>
                    <a:pt x="57" y="169"/>
                    <a:pt x="0" y="225"/>
                  </a:cubicBezTo>
                  <a:lnTo>
                    <a:pt x="2528" y="1742"/>
                  </a:lnTo>
                  <a:lnTo>
                    <a:pt x="2696" y="1517"/>
                  </a:ln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4820925" y="1935675"/>
              <a:ext cx="54800" cy="60425"/>
            </a:xfrm>
            <a:custGeom>
              <a:avLst/>
              <a:gdLst/>
              <a:ahLst/>
              <a:cxnLst/>
              <a:rect l="l" t="t" r="r" b="b"/>
              <a:pathLst>
                <a:path w="2192" h="2417" extrusionOk="0">
                  <a:moveTo>
                    <a:pt x="169" y="1"/>
                  </a:moveTo>
                  <a:lnTo>
                    <a:pt x="1" y="169"/>
                  </a:lnTo>
                  <a:lnTo>
                    <a:pt x="1967" y="2416"/>
                  </a:lnTo>
                  <a:lnTo>
                    <a:pt x="2191" y="2191"/>
                  </a:lnTo>
                  <a:lnTo>
                    <a:pt x="16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164950" y="1830375"/>
              <a:ext cx="16875" cy="74450"/>
            </a:xfrm>
            <a:custGeom>
              <a:avLst/>
              <a:gdLst/>
              <a:ahLst/>
              <a:cxnLst/>
              <a:rect l="l" t="t" r="r" b="b"/>
              <a:pathLst>
                <a:path w="675" h="2978" extrusionOk="0">
                  <a:moveTo>
                    <a:pt x="450" y="1"/>
                  </a:moveTo>
                  <a:lnTo>
                    <a:pt x="0" y="2921"/>
                  </a:lnTo>
                  <a:lnTo>
                    <a:pt x="225" y="2977"/>
                  </a:lnTo>
                  <a:lnTo>
                    <a:pt x="674"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5267450" y="1866875"/>
              <a:ext cx="37925" cy="68825"/>
            </a:xfrm>
            <a:custGeom>
              <a:avLst/>
              <a:gdLst/>
              <a:ahLst/>
              <a:cxnLst/>
              <a:rect l="l" t="t" r="r" b="b"/>
              <a:pathLst>
                <a:path w="1517" h="2753" extrusionOk="0">
                  <a:moveTo>
                    <a:pt x="1236" y="1"/>
                  </a:moveTo>
                  <a:lnTo>
                    <a:pt x="0" y="2641"/>
                  </a:lnTo>
                  <a:lnTo>
                    <a:pt x="225" y="2753"/>
                  </a:lnTo>
                  <a:lnTo>
                    <a:pt x="1517" y="113"/>
                  </a:lnTo>
                  <a:lnTo>
                    <a:pt x="1236"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5200050" y="1838800"/>
              <a:ext cx="23900" cy="73050"/>
            </a:xfrm>
            <a:custGeom>
              <a:avLst/>
              <a:gdLst/>
              <a:ahLst/>
              <a:cxnLst/>
              <a:rect l="l" t="t" r="r" b="b"/>
              <a:pathLst>
                <a:path w="956" h="2922" extrusionOk="0">
                  <a:moveTo>
                    <a:pt x="730" y="1"/>
                  </a:moveTo>
                  <a:lnTo>
                    <a:pt x="0" y="2865"/>
                  </a:lnTo>
                  <a:lnTo>
                    <a:pt x="281" y="2921"/>
                  </a:lnTo>
                  <a:lnTo>
                    <a:pt x="955" y="57"/>
                  </a:lnTo>
                  <a:lnTo>
                    <a:pt x="730"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5233750" y="1850025"/>
              <a:ext cx="30900" cy="71650"/>
            </a:xfrm>
            <a:custGeom>
              <a:avLst/>
              <a:gdLst/>
              <a:ahLst/>
              <a:cxnLst/>
              <a:rect l="l" t="t" r="r" b="b"/>
              <a:pathLst>
                <a:path w="1236" h="2866" extrusionOk="0">
                  <a:moveTo>
                    <a:pt x="955" y="1"/>
                  </a:moveTo>
                  <a:lnTo>
                    <a:pt x="0" y="2809"/>
                  </a:lnTo>
                  <a:lnTo>
                    <a:pt x="225" y="2865"/>
                  </a:lnTo>
                  <a:lnTo>
                    <a:pt x="1236" y="113"/>
                  </a:lnTo>
                  <a:lnTo>
                    <a:pt x="95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355900" y="1984825"/>
              <a:ext cx="5650" cy="11275"/>
            </a:xfrm>
            <a:custGeom>
              <a:avLst/>
              <a:gdLst/>
              <a:ahLst/>
              <a:cxnLst/>
              <a:rect l="l" t="t" r="r" b="b"/>
              <a:pathLst>
                <a:path w="226" h="451" extrusionOk="0">
                  <a:moveTo>
                    <a:pt x="225" y="1"/>
                  </a:moveTo>
                  <a:lnTo>
                    <a:pt x="1" y="225"/>
                  </a:lnTo>
                  <a:lnTo>
                    <a:pt x="169" y="450"/>
                  </a:lnTo>
                  <a:lnTo>
                    <a:pt x="225" y="338"/>
                  </a:lnTo>
                  <a:lnTo>
                    <a:pt x="22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298325" y="1886550"/>
              <a:ext cx="43550" cy="66000"/>
            </a:xfrm>
            <a:custGeom>
              <a:avLst/>
              <a:gdLst/>
              <a:ahLst/>
              <a:cxnLst/>
              <a:rect l="l" t="t" r="r" b="b"/>
              <a:pathLst>
                <a:path w="1742" h="2640" extrusionOk="0">
                  <a:moveTo>
                    <a:pt x="1517" y="0"/>
                  </a:moveTo>
                  <a:lnTo>
                    <a:pt x="1" y="2528"/>
                  </a:lnTo>
                  <a:lnTo>
                    <a:pt x="225" y="2640"/>
                  </a:lnTo>
                  <a:lnTo>
                    <a:pt x="1742" y="113"/>
                  </a:lnTo>
                  <a:lnTo>
                    <a:pt x="1517"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327825" y="1925850"/>
              <a:ext cx="33725" cy="47775"/>
            </a:xfrm>
            <a:custGeom>
              <a:avLst/>
              <a:gdLst/>
              <a:ahLst/>
              <a:cxnLst/>
              <a:rect l="l" t="t" r="r" b="b"/>
              <a:pathLst>
                <a:path w="1349" h="1911" extrusionOk="0">
                  <a:moveTo>
                    <a:pt x="1348" y="1"/>
                  </a:moveTo>
                  <a:lnTo>
                    <a:pt x="0" y="1742"/>
                  </a:lnTo>
                  <a:lnTo>
                    <a:pt x="225" y="1910"/>
                  </a:lnTo>
                  <a:lnTo>
                    <a:pt x="1348" y="394"/>
                  </a:lnTo>
                  <a:lnTo>
                    <a:pt x="1348"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4836375" y="1921650"/>
              <a:ext cx="66025" cy="78650"/>
            </a:xfrm>
            <a:custGeom>
              <a:avLst/>
              <a:gdLst/>
              <a:ahLst/>
              <a:cxnLst/>
              <a:rect l="l" t="t" r="r" b="b"/>
              <a:pathLst>
                <a:path w="2641" h="3146" extrusionOk="0">
                  <a:moveTo>
                    <a:pt x="225" y="0"/>
                  </a:moveTo>
                  <a:lnTo>
                    <a:pt x="1" y="169"/>
                  </a:lnTo>
                  <a:lnTo>
                    <a:pt x="2472" y="3146"/>
                  </a:lnTo>
                  <a:lnTo>
                    <a:pt x="2640" y="2977"/>
                  </a:lnTo>
                  <a:lnTo>
                    <a:pt x="225"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947300" y="1857050"/>
              <a:ext cx="42150" cy="91300"/>
            </a:xfrm>
            <a:custGeom>
              <a:avLst/>
              <a:gdLst/>
              <a:ahLst/>
              <a:cxnLst/>
              <a:rect l="l" t="t" r="r" b="b"/>
              <a:pathLst>
                <a:path w="1686" h="3652" extrusionOk="0">
                  <a:moveTo>
                    <a:pt x="225" y="1"/>
                  </a:moveTo>
                  <a:lnTo>
                    <a:pt x="1" y="57"/>
                  </a:lnTo>
                  <a:lnTo>
                    <a:pt x="1461" y="3651"/>
                  </a:lnTo>
                  <a:lnTo>
                    <a:pt x="1686" y="3539"/>
                  </a:lnTo>
                  <a:lnTo>
                    <a:pt x="22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4908000" y="1875300"/>
              <a:ext cx="50575" cy="88500"/>
            </a:xfrm>
            <a:custGeom>
              <a:avLst/>
              <a:gdLst/>
              <a:ahLst/>
              <a:cxnLst/>
              <a:rect l="l" t="t" r="r" b="b"/>
              <a:pathLst>
                <a:path w="2023" h="3540" extrusionOk="0">
                  <a:moveTo>
                    <a:pt x="225" y="1"/>
                  </a:moveTo>
                  <a:lnTo>
                    <a:pt x="0" y="113"/>
                  </a:lnTo>
                  <a:lnTo>
                    <a:pt x="1797" y="3539"/>
                  </a:lnTo>
                  <a:lnTo>
                    <a:pt x="2022" y="3427"/>
                  </a:lnTo>
                  <a:lnTo>
                    <a:pt x="22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4871475" y="1896375"/>
              <a:ext cx="59000" cy="82875"/>
            </a:xfrm>
            <a:custGeom>
              <a:avLst/>
              <a:gdLst/>
              <a:ahLst/>
              <a:cxnLst/>
              <a:rect l="l" t="t" r="r" b="b"/>
              <a:pathLst>
                <a:path w="2360" h="3315" extrusionOk="0">
                  <a:moveTo>
                    <a:pt x="225" y="0"/>
                  </a:moveTo>
                  <a:lnTo>
                    <a:pt x="1" y="113"/>
                  </a:lnTo>
                  <a:lnTo>
                    <a:pt x="2135" y="3314"/>
                  </a:lnTo>
                  <a:lnTo>
                    <a:pt x="2360" y="3202"/>
                  </a:lnTo>
                  <a:lnTo>
                    <a:pt x="225"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986625" y="1843025"/>
              <a:ext cx="33725" cy="94100"/>
            </a:xfrm>
            <a:custGeom>
              <a:avLst/>
              <a:gdLst/>
              <a:ahLst/>
              <a:cxnLst/>
              <a:rect l="l" t="t" r="r" b="b"/>
              <a:pathLst>
                <a:path w="1349" h="3764" extrusionOk="0">
                  <a:moveTo>
                    <a:pt x="225" y="0"/>
                  </a:moveTo>
                  <a:lnTo>
                    <a:pt x="0" y="56"/>
                  </a:lnTo>
                  <a:lnTo>
                    <a:pt x="1067" y="3763"/>
                  </a:lnTo>
                  <a:lnTo>
                    <a:pt x="1348" y="3707"/>
                  </a:lnTo>
                  <a:lnTo>
                    <a:pt x="225"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5113000" y="1826175"/>
              <a:ext cx="7025" cy="95500"/>
            </a:xfrm>
            <a:custGeom>
              <a:avLst/>
              <a:gdLst/>
              <a:ahLst/>
              <a:cxnLst/>
              <a:rect l="l" t="t" r="r" b="b"/>
              <a:pathLst>
                <a:path w="281" h="3820" extrusionOk="0">
                  <a:moveTo>
                    <a:pt x="0" y="0"/>
                  </a:moveTo>
                  <a:lnTo>
                    <a:pt x="0" y="3819"/>
                  </a:lnTo>
                  <a:lnTo>
                    <a:pt x="281" y="3819"/>
                  </a:lnTo>
                  <a:lnTo>
                    <a:pt x="28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5028750" y="1833175"/>
              <a:ext cx="23900" cy="95525"/>
            </a:xfrm>
            <a:custGeom>
              <a:avLst/>
              <a:gdLst/>
              <a:ahLst/>
              <a:cxnLst/>
              <a:rect l="l" t="t" r="r" b="b"/>
              <a:pathLst>
                <a:path w="956" h="3821" extrusionOk="0">
                  <a:moveTo>
                    <a:pt x="225" y="1"/>
                  </a:moveTo>
                  <a:lnTo>
                    <a:pt x="0" y="57"/>
                  </a:lnTo>
                  <a:lnTo>
                    <a:pt x="674" y="3820"/>
                  </a:lnTo>
                  <a:lnTo>
                    <a:pt x="955" y="3764"/>
                  </a:lnTo>
                  <a:lnTo>
                    <a:pt x="22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5069475" y="1827575"/>
              <a:ext cx="15450" cy="95500"/>
            </a:xfrm>
            <a:custGeom>
              <a:avLst/>
              <a:gdLst/>
              <a:ahLst/>
              <a:cxnLst/>
              <a:rect l="l" t="t" r="r" b="b"/>
              <a:pathLst>
                <a:path w="618" h="3820" extrusionOk="0">
                  <a:moveTo>
                    <a:pt x="0" y="0"/>
                  </a:moveTo>
                  <a:lnTo>
                    <a:pt x="393" y="3819"/>
                  </a:lnTo>
                  <a:lnTo>
                    <a:pt x="618" y="3819"/>
                  </a:lnTo>
                  <a:lnTo>
                    <a:pt x="28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4805500" y="1949725"/>
              <a:ext cx="73025" cy="73050"/>
            </a:xfrm>
            <a:custGeom>
              <a:avLst/>
              <a:gdLst/>
              <a:ahLst/>
              <a:cxnLst/>
              <a:rect l="l" t="t" r="r" b="b"/>
              <a:pathLst>
                <a:path w="2921" h="2922" extrusionOk="0">
                  <a:moveTo>
                    <a:pt x="169" y="1"/>
                  </a:moveTo>
                  <a:lnTo>
                    <a:pt x="0" y="169"/>
                  </a:lnTo>
                  <a:lnTo>
                    <a:pt x="2752" y="2921"/>
                  </a:lnTo>
                  <a:cubicBezTo>
                    <a:pt x="2808" y="2865"/>
                    <a:pt x="2864" y="2809"/>
                    <a:pt x="2921" y="2753"/>
                  </a:cubicBezTo>
                  <a:lnTo>
                    <a:pt x="16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4776000" y="1982025"/>
              <a:ext cx="78650" cy="66025"/>
            </a:xfrm>
            <a:custGeom>
              <a:avLst/>
              <a:gdLst/>
              <a:ahLst/>
              <a:cxnLst/>
              <a:rect l="l" t="t" r="r" b="b"/>
              <a:pathLst>
                <a:path w="3146" h="2641" extrusionOk="0">
                  <a:moveTo>
                    <a:pt x="169" y="0"/>
                  </a:moveTo>
                  <a:cubicBezTo>
                    <a:pt x="113" y="57"/>
                    <a:pt x="57" y="113"/>
                    <a:pt x="1" y="169"/>
                  </a:cubicBezTo>
                  <a:lnTo>
                    <a:pt x="2977" y="2640"/>
                  </a:lnTo>
                  <a:lnTo>
                    <a:pt x="3146" y="2415"/>
                  </a:ln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4752125" y="2015725"/>
              <a:ext cx="82875" cy="59000"/>
            </a:xfrm>
            <a:custGeom>
              <a:avLst/>
              <a:gdLst/>
              <a:ahLst/>
              <a:cxnLst/>
              <a:rect l="l" t="t" r="r" b="b"/>
              <a:pathLst>
                <a:path w="3315" h="2360" extrusionOk="0">
                  <a:moveTo>
                    <a:pt x="113" y="0"/>
                  </a:moveTo>
                  <a:lnTo>
                    <a:pt x="1" y="169"/>
                  </a:lnTo>
                  <a:lnTo>
                    <a:pt x="3202" y="2359"/>
                  </a:lnTo>
                  <a:lnTo>
                    <a:pt x="3315" y="2135"/>
                  </a:lnTo>
                  <a:lnTo>
                    <a:pt x="113"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5145275" y="1827575"/>
              <a:ext cx="15475" cy="96900"/>
            </a:xfrm>
            <a:custGeom>
              <a:avLst/>
              <a:gdLst/>
              <a:ahLst/>
              <a:cxnLst/>
              <a:rect l="l" t="t" r="r" b="b"/>
              <a:pathLst>
                <a:path w="619" h="3876" extrusionOk="0">
                  <a:moveTo>
                    <a:pt x="394" y="0"/>
                  </a:moveTo>
                  <a:lnTo>
                    <a:pt x="1" y="3876"/>
                  </a:lnTo>
                  <a:lnTo>
                    <a:pt x="282" y="3876"/>
                  </a:lnTo>
                  <a:lnTo>
                    <a:pt x="61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5211275" y="1844425"/>
              <a:ext cx="33725" cy="92700"/>
            </a:xfrm>
            <a:custGeom>
              <a:avLst/>
              <a:gdLst/>
              <a:ahLst/>
              <a:cxnLst/>
              <a:rect l="l" t="t" r="r" b="b"/>
              <a:pathLst>
                <a:path w="1349" h="3708" extrusionOk="0">
                  <a:moveTo>
                    <a:pt x="1124" y="0"/>
                  </a:moveTo>
                  <a:lnTo>
                    <a:pt x="1" y="3651"/>
                  </a:lnTo>
                  <a:lnTo>
                    <a:pt x="225" y="3707"/>
                  </a:lnTo>
                  <a:lnTo>
                    <a:pt x="1349" y="56"/>
                  </a:lnTo>
                  <a:lnTo>
                    <a:pt x="1124"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5178975" y="1833175"/>
              <a:ext cx="25300" cy="95525"/>
            </a:xfrm>
            <a:custGeom>
              <a:avLst/>
              <a:gdLst/>
              <a:ahLst/>
              <a:cxnLst/>
              <a:rect l="l" t="t" r="r" b="b"/>
              <a:pathLst>
                <a:path w="1012" h="3821" extrusionOk="0">
                  <a:moveTo>
                    <a:pt x="731" y="1"/>
                  </a:moveTo>
                  <a:lnTo>
                    <a:pt x="1" y="3764"/>
                  </a:lnTo>
                  <a:lnTo>
                    <a:pt x="282" y="3820"/>
                  </a:lnTo>
                  <a:lnTo>
                    <a:pt x="1012" y="57"/>
                  </a:lnTo>
                  <a:lnTo>
                    <a:pt x="731"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5353100" y="2011500"/>
              <a:ext cx="8450" cy="12675"/>
            </a:xfrm>
            <a:custGeom>
              <a:avLst/>
              <a:gdLst/>
              <a:ahLst/>
              <a:cxnLst/>
              <a:rect l="l" t="t" r="r" b="b"/>
              <a:pathLst>
                <a:path w="338" h="507" extrusionOk="0">
                  <a:moveTo>
                    <a:pt x="337" y="1"/>
                  </a:moveTo>
                  <a:lnTo>
                    <a:pt x="0" y="338"/>
                  </a:lnTo>
                  <a:lnTo>
                    <a:pt x="169" y="506"/>
                  </a:lnTo>
                  <a:lnTo>
                    <a:pt x="337" y="394"/>
                  </a:lnTo>
                  <a:lnTo>
                    <a:pt x="337"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243575" y="1858450"/>
              <a:ext cx="42150" cy="91300"/>
            </a:xfrm>
            <a:custGeom>
              <a:avLst/>
              <a:gdLst/>
              <a:ahLst/>
              <a:cxnLst/>
              <a:rect l="l" t="t" r="r" b="b"/>
              <a:pathLst>
                <a:path w="1686" h="3652" extrusionOk="0">
                  <a:moveTo>
                    <a:pt x="1461" y="1"/>
                  </a:moveTo>
                  <a:lnTo>
                    <a:pt x="0" y="3539"/>
                  </a:lnTo>
                  <a:lnTo>
                    <a:pt x="225" y="3652"/>
                  </a:lnTo>
                  <a:lnTo>
                    <a:pt x="1685" y="57"/>
                  </a:lnTo>
                  <a:lnTo>
                    <a:pt x="1461"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5273050" y="1875300"/>
              <a:ext cx="50575" cy="88500"/>
            </a:xfrm>
            <a:custGeom>
              <a:avLst/>
              <a:gdLst/>
              <a:ahLst/>
              <a:cxnLst/>
              <a:rect l="l" t="t" r="r" b="b"/>
              <a:pathLst>
                <a:path w="2023" h="3540" extrusionOk="0">
                  <a:moveTo>
                    <a:pt x="1798" y="1"/>
                  </a:moveTo>
                  <a:lnTo>
                    <a:pt x="1" y="3427"/>
                  </a:lnTo>
                  <a:lnTo>
                    <a:pt x="226" y="3539"/>
                  </a:lnTo>
                  <a:lnTo>
                    <a:pt x="2023" y="113"/>
                  </a:lnTo>
                  <a:lnTo>
                    <a:pt x="1798"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327825" y="1955350"/>
              <a:ext cx="33725" cy="46350"/>
            </a:xfrm>
            <a:custGeom>
              <a:avLst/>
              <a:gdLst/>
              <a:ahLst/>
              <a:cxnLst/>
              <a:rect l="l" t="t" r="r" b="b"/>
              <a:pathLst>
                <a:path w="1349" h="1854" extrusionOk="0">
                  <a:moveTo>
                    <a:pt x="1348" y="0"/>
                  </a:moveTo>
                  <a:lnTo>
                    <a:pt x="0" y="1629"/>
                  </a:lnTo>
                  <a:lnTo>
                    <a:pt x="225" y="1854"/>
                  </a:lnTo>
                  <a:lnTo>
                    <a:pt x="1348" y="450"/>
                  </a:lnTo>
                  <a:lnTo>
                    <a:pt x="1348"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301150" y="1897775"/>
              <a:ext cx="59000" cy="84275"/>
            </a:xfrm>
            <a:custGeom>
              <a:avLst/>
              <a:gdLst/>
              <a:ahLst/>
              <a:cxnLst/>
              <a:rect l="l" t="t" r="r" b="b"/>
              <a:pathLst>
                <a:path w="2360" h="3371" extrusionOk="0">
                  <a:moveTo>
                    <a:pt x="2191" y="1"/>
                  </a:moveTo>
                  <a:lnTo>
                    <a:pt x="0" y="3202"/>
                  </a:lnTo>
                  <a:lnTo>
                    <a:pt x="225" y="3370"/>
                  </a:lnTo>
                  <a:lnTo>
                    <a:pt x="2359" y="169"/>
                  </a:lnTo>
                  <a:lnTo>
                    <a:pt x="2191"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4903775" y="2062050"/>
              <a:ext cx="487250" cy="430375"/>
            </a:xfrm>
            <a:custGeom>
              <a:avLst/>
              <a:gdLst/>
              <a:ahLst/>
              <a:cxnLst/>
              <a:rect l="l" t="t" r="r" b="b"/>
              <a:pathLst>
                <a:path w="19490" h="17215" extrusionOk="0">
                  <a:moveTo>
                    <a:pt x="8650" y="1"/>
                  </a:moveTo>
                  <a:lnTo>
                    <a:pt x="8650" y="1012"/>
                  </a:lnTo>
                  <a:cubicBezTo>
                    <a:pt x="15446" y="1012"/>
                    <a:pt x="18816" y="9156"/>
                    <a:pt x="14042" y="13986"/>
                  </a:cubicBezTo>
                  <a:cubicBezTo>
                    <a:pt x="12496" y="15532"/>
                    <a:pt x="10590" y="16224"/>
                    <a:pt x="8721" y="16224"/>
                  </a:cubicBezTo>
                  <a:cubicBezTo>
                    <a:pt x="4817" y="16224"/>
                    <a:pt x="1068" y="13207"/>
                    <a:pt x="1068" y="8650"/>
                  </a:cubicBezTo>
                  <a:lnTo>
                    <a:pt x="1" y="8650"/>
                  </a:lnTo>
                  <a:cubicBezTo>
                    <a:pt x="41" y="13703"/>
                    <a:pt x="4214" y="17215"/>
                    <a:pt x="8664" y="17215"/>
                  </a:cubicBezTo>
                  <a:cubicBezTo>
                    <a:pt x="10397" y="17215"/>
                    <a:pt x="12171" y="16683"/>
                    <a:pt x="13761" y="15502"/>
                  </a:cubicBezTo>
                  <a:cubicBezTo>
                    <a:pt x="19490" y="11346"/>
                    <a:pt x="17973" y="2472"/>
                    <a:pt x="11234" y="338"/>
                  </a:cubicBezTo>
                  <a:lnTo>
                    <a:pt x="11234" y="394"/>
                  </a:lnTo>
                  <a:cubicBezTo>
                    <a:pt x="10391" y="113"/>
                    <a:pt x="9549" y="1"/>
                    <a:pt x="8650"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4982400" y="2160350"/>
              <a:ext cx="330000" cy="255575"/>
            </a:xfrm>
            <a:custGeom>
              <a:avLst/>
              <a:gdLst/>
              <a:ahLst/>
              <a:cxnLst/>
              <a:rect l="l" t="t" r="r" b="b"/>
              <a:pathLst>
                <a:path w="13200" h="10223" extrusionOk="0">
                  <a:moveTo>
                    <a:pt x="8538" y="0"/>
                  </a:moveTo>
                  <a:lnTo>
                    <a:pt x="8313" y="337"/>
                  </a:lnTo>
                  <a:cubicBezTo>
                    <a:pt x="10167" y="1573"/>
                    <a:pt x="11065" y="3876"/>
                    <a:pt x="10447" y="6066"/>
                  </a:cubicBezTo>
                  <a:cubicBezTo>
                    <a:pt x="10054" y="7358"/>
                    <a:pt x="9212" y="8481"/>
                    <a:pt x="7976" y="9099"/>
                  </a:cubicBezTo>
                  <a:cubicBezTo>
                    <a:pt x="7184" y="9542"/>
                    <a:pt x="6347" y="9744"/>
                    <a:pt x="5530" y="9744"/>
                  </a:cubicBezTo>
                  <a:cubicBezTo>
                    <a:pt x="2930" y="9744"/>
                    <a:pt x="536" y="7694"/>
                    <a:pt x="450" y="4830"/>
                  </a:cubicBezTo>
                  <a:lnTo>
                    <a:pt x="1" y="4830"/>
                  </a:lnTo>
                  <a:cubicBezTo>
                    <a:pt x="57" y="7246"/>
                    <a:pt x="1686" y="9324"/>
                    <a:pt x="4045" y="9998"/>
                  </a:cubicBezTo>
                  <a:cubicBezTo>
                    <a:pt x="4550" y="10110"/>
                    <a:pt x="5056" y="10222"/>
                    <a:pt x="5561" y="10222"/>
                  </a:cubicBezTo>
                  <a:cubicBezTo>
                    <a:pt x="11065" y="10166"/>
                    <a:pt x="13199" y="2977"/>
                    <a:pt x="8538"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5028675" y="2210725"/>
              <a:ext cx="175600" cy="133675"/>
            </a:xfrm>
            <a:custGeom>
              <a:avLst/>
              <a:gdLst/>
              <a:ahLst/>
              <a:cxnLst/>
              <a:rect l="l" t="t" r="r" b="b"/>
              <a:pathLst>
                <a:path w="7024" h="5347" extrusionOk="0">
                  <a:moveTo>
                    <a:pt x="3631" y="463"/>
                  </a:moveTo>
                  <a:cubicBezTo>
                    <a:pt x="4755" y="463"/>
                    <a:pt x="5844" y="1327"/>
                    <a:pt x="5844" y="2647"/>
                  </a:cubicBezTo>
                  <a:cubicBezTo>
                    <a:pt x="5901" y="3826"/>
                    <a:pt x="4890" y="4894"/>
                    <a:pt x="3654" y="4894"/>
                  </a:cubicBezTo>
                  <a:cubicBezTo>
                    <a:pt x="1688" y="4837"/>
                    <a:pt x="677" y="2478"/>
                    <a:pt x="2081" y="1131"/>
                  </a:cubicBezTo>
                  <a:cubicBezTo>
                    <a:pt x="2524" y="669"/>
                    <a:pt x="3082" y="463"/>
                    <a:pt x="3631" y="463"/>
                  </a:cubicBezTo>
                  <a:close/>
                  <a:moveTo>
                    <a:pt x="3444" y="1"/>
                  </a:moveTo>
                  <a:cubicBezTo>
                    <a:pt x="0" y="1"/>
                    <a:pt x="17" y="5347"/>
                    <a:pt x="3495" y="5347"/>
                  </a:cubicBezTo>
                  <a:cubicBezTo>
                    <a:pt x="3547" y="5347"/>
                    <a:pt x="3600" y="5345"/>
                    <a:pt x="3654" y="5343"/>
                  </a:cubicBezTo>
                  <a:cubicBezTo>
                    <a:pt x="7024" y="5118"/>
                    <a:pt x="7024" y="176"/>
                    <a:pt x="3654" y="7"/>
                  </a:cubicBezTo>
                  <a:cubicBezTo>
                    <a:pt x="3583" y="3"/>
                    <a:pt x="3513" y="1"/>
                    <a:pt x="3444"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5027350" y="1948325"/>
              <a:ext cx="37925" cy="94100"/>
            </a:xfrm>
            <a:custGeom>
              <a:avLst/>
              <a:gdLst/>
              <a:ahLst/>
              <a:cxnLst/>
              <a:rect l="l" t="t" r="r" b="b"/>
              <a:pathLst>
                <a:path w="1517" h="3764" extrusionOk="0">
                  <a:moveTo>
                    <a:pt x="112" y="0"/>
                  </a:moveTo>
                  <a:cubicBezTo>
                    <a:pt x="0" y="0"/>
                    <a:pt x="955" y="3763"/>
                    <a:pt x="955" y="3763"/>
                  </a:cubicBezTo>
                  <a:lnTo>
                    <a:pt x="1517" y="3595"/>
                  </a:lnTo>
                  <a:lnTo>
                    <a:pt x="112"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3496850" y="1723675"/>
              <a:ext cx="8450" cy="37925"/>
            </a:xfrm>
            <a:custGeom>
              <a:avLst/>
              <a:gdLst/>
              <a:ahLst/>
              <a:cxnLst/>
              <a:rect l="l" t="t" r="r" b="b"/>
              <a:pathLst>
                <a:path w="338" h="1517" extrusionOk="0">
                  <a:moveTo>
                    <a:pt x="113" y="0"/>
                  </a:moveTo>
                  <a:cubicBezTo>
                    <a:pt x="1" y="0"/>
                    <a:pt x="1" y="56"/>
                    <a:pt x="1" y="112"/>
                  </a:cubicBezTo>
                  <a:lnTo>
                    <a:pt x="113" y="1517"/>
                  </a:lnTo>
                  <a:lnTo>
                    <a:pt x="338" y="1460"/>
                  </a:lnTo>
                  <a:lnTo>
                    <a:pt x="225" y="56"/>
                  </a:lnTo>
                  <a:cubicBezTo>
                    <a:pt x="225" y="0"/>
                    <a:pt x="169" y="0"/>
                    <a:pt x="113"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3211825" y="1856000"/>
              <a:ext cx="30925" cy="30575"/>
            </a:xfrm>
            <a:custGeom>
              <a:avLst/>
              <a:gdLst/>
              <a:ahLst/>
              <a:cxnLst/>
              <a:rect l="l" t="t" r="r" b="b"/>
              <a:pathLst>
                <a:path w="1237" h="1223" extrusionOk="0">
                  <a:moveTo>
                    <a:pt x="141" y="1"/>
                  </a:moveTo>
                  <a:cubicBezTo>
                    <a:pt x="113" y="1"/>
                    <a:pt x="85" y="15"/>
                    <a:pt x="57" y="43"/>
                  </a:cubicBezTo>
                  <a:cubicBezTo>
                    <a:pt x="0" y="99"/>
                    <a:pt x="0" y="155"/>
                    <a:pt x="57" y="211"/>
                  </a:cubicBezTo>
                  <a:lnTo>
                    <a:pt x="1068" y="1222"/>
                  </a:lnTo>
                  <a:lnTo>
                    <a:pt x="1236" y="1054"/>
                  </a:lnTo>
                  <a:lnTo>
                    <a:pt x="225" y="43"/>
                  </a:lnTo>
                  <a:cubicBezTo>
                    <a:pt x="197" y="15"/>
                    <a:pt x="169" y="1"/>
                    <a:pt x="141"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3245525" y="1826525"/>
              <a:ext cx="28100" cy="31950"/>
            </a:xfrm>
            <a:custGeom>
              <a:avLst/>
              <a:gdLst/>
              <a:ahLst/>
              <a:cxnLst/>
              <a:rect l="l" t="t" r="r" b="b"/>
              <a:pathLst>
                <a:path w="1124" h="1278" extrusionOk="0">
                  <a:moveTo>
                    <a:pt x="141" y="0"/>
                  </a:moveTo>
                  <a:cubicBezTo>
                    <a:pt x="113" y="0"/>
                    <a:pt x="85" y="14"/>
                    <a:pt x="57" y="42"/>
                  </a:cubicBezTo>
                  <a:cubicBezTo>
                    <a:pt x="0" y="42"/>
                    <a:pt x="0" y="155"/>
                    <a:pt x="57" y="155"/>
                  </a:cubicBezTo>
                  <a:lnTo>
                    <a:pt x="955" y="1278"/>
                  </a:lnTo>
                  <a:lnTo>
                    <a:pt x="1124" y="1166"/>
                  </a:lnTo>
                  <a:lnTo>
                    <a:pt x="225" y="42"/>
                  </a:lnTo>
                  <a:cubicBezTo>
                    <a:pt x="197" y="14"/>
                    <a:pt x="169" y="0"/>
                    <a:pt x="141"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3283425" y="1798075"/>
              <a:ext cx="25300" cy="33725"/>
            </a:xfrm>
            <a:custGeom>
              <a:avLst/>
              <a:gdLst/>
              <a:ahLst/>
              <a:cxnLst/>
              <a:rect l="l" t="t" r="r" b="b"/>
              <a:pathLst>
                <a:path w="1012" h="1349" extrusionOk="0">
                  <a:moveTo>
                    <a:pt x="57" y="1"/>
                  </a:moveTo>
                  <a:cubicBezTo>
                    <a:pt x="1" y="57"/>
                    <a:pt x="1" y="113"/>
                    <a:pt x="57" y="169"/>
                  </a:cubicBezTo>
                  <a:lnTo>
                    <a:pt x="787" y="1349"/>
                  </a:lnTo>
                  <a:lnTo>
                    <a:pt x="1012" y="1236"/>
                  </a:lnTo>
                  <a:lnTo>
                    <a:pt x="225" y="57"/>
                  </a:lnTo>
                  <a:cubicBezTo>
                    <a:pt x="169" y="1"/>
                    <a:pt x="113" y="1"/>
                    <a:pt x="57"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3451925" y="1730100"/>
              <a:ext cx="12675" cy="38525"/>
            </a:xfrm>
            <a:custGeom>
              <a:avLst/>
              <a:gdLst/>
              <a:ahLst/>
              <a:cxnLst/>
              <a:rect l="l" t="t" r="r" b="b"/>
              <a:pathLst>
                <a:path w="507" h="1541" extrusionOk="0">
                  <a:moveTo>
                    <a:pt x="161" y="1"/>
                  </a:moveTo>
                  <a:cubicBezTo>
                    <a:pt x="146" y="1"/>
                    <a:pt x="129" y="7"/>
                    <a:pt x="113" y="24"/>
                  </a:cubicBezTo>
                  <a:cubicBezTo>
                    <a:pt x="57" y="24"/>
                    <a:pt x="1" y="80"/>
                    <a:pt x="1" y="136"/>
                  </a:cubicBezTo>
                  <a:lnTo>
                    <a:pt x="281" y="1540"/>
                  </a:lnTo>
                  <a:lnTo>
                    <a:pt x="506" y="1484"/>
                  </a:lnTo>
                  <a:lnTo>
                    <a:pt x="225" y="80"/>
                  </a:lnTo>
                  <a:cubicBezTo>
                    <a:pt x="225" y="40"/>
                    <a:pt x="197" y="1"/>
                    <a:pt x="161"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3363475" y="1755375"/>
              <a:ext cx="19675" cy="37125"/>
            </a:xfrm>
            <a:custGeom>
              <a:avLst/>
              <a:gdLst/>
              <a:ahLst/>
              <a:cxnLst/>
              <a:rect l="l" t="t" r="r" b="b"/>
              <a:pathLst>
                <a:path w="787" h="1485" extrusionOk="0">
                  <a:moveTo>
                    <a:pt x="160" y="1"/>
                  </a:moveTo>
                  <a:cubicBezTo>
                    <a:pt x="145" y="1"/>
                    <a:pt x="129" y="7"/>
                    <a:pt x="113" y="24"/>
                  </a:cubicBezTo>
                  <a:cubicBezTo>
                    <a:pt x="56" y="24"/>
                    <a:pt x="0" y="80"/>
                    <a:pt x="56" y="136"/>
                  </a:cubicBezTo>
                  <a:lnTo>
                    <a:pt x="618" y="1484"/>
                  </a:lnTo>
                  <a:lnTo>
                    <a:pt x="787" y="1372"/>
                  </a:lnTo>
                  <a:lnTo>
                    <a:pt x="225" y="80"/>
                  </a:lnTo>
                  <a:cubicBezTo>
                    <a:pt x="225" y="40"/>
                    <a:pt x="197" y="1"/>
                    <a:pt x="160"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3407000" y="1739100"/>
              <a:ext cx="15475" cy="39350"/>
            </a:xfrm>
            <a:custGeom>
              <a:avLst/>
              <a:gdLst/>
              <a:ahLst/>
              <a:cxnLst/>
              <a:rect l="l" t="t" r="r" b="b"/>
              <a:pathLst>
                <a:path w="619" h="1574" extrusionOk="0">
                  <a:moveTo>
                    <a:pt x="56" y="1"/>
                  </a:moveTo>
                  <a:cubicBezTo>
                    <a:pt x="0" y="57"/>
                    <a:pt x="0" y="113"/>
                    <a:pt x="0" y="169"/>
                  </a:cubicBezTo>
                  <a:lnTo>
                    <a:pt x="393" y="1574"/>
                  </a:lnTo>
                  <a:lnTo>
                    <a:pt x="618" y="1517"/>
                  </a:lnTo>
                  <a:lnTo>
                    <a:pt x="225" y="113"/>
                  </a:lnTo>
                  <a:cubicBezTo>
                    <a:pt x="169" y="1"/>
                    <a:pt x="113" y="1"/>
                    <a:pt x="56"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3321350" y="1775025"/>
              <a:ext cx="22475" cy="35725"/>
            </a:xfrm>
            <a:custGeom>
              <a:avLst/>
              <a:gdLst/>
              <a:ahLst/>
              <a:cxnLst/>
              <a:rect l="l" t="t" r="r" b="b"/>
              <a:pathLst>
                <a:path w="899" h="1429" extrusionOk="0">
                  <a:moveTo>
                    <a:pt x="106" y="1"/>
                  </a:moveTo>
                  <a:cubicBezTo>
                    <a:pt x="89" y="1"/>
                    <a:pt x="73" y="8"/>
                    <a:pt x="56" y="24"/>
                  </a:cubicBezTo>
                  <a:cubicBezTo>
                    <a:pt x="0" y="24"/>
                    <a:pt x="0" y="137"/>
                    <a:pt x="0" y="193"/>
                  </a:cubicBezTo>
                  <a:lnTo>
                    <a:pt x="730" y="1428"/>
                  </a:lnTo>
                  <a:lnTo>
                    <a:pt x="899" y="1316"/>
                  </a:lnTo>
                  <a:lnTo>
                    <a:pt x="225" y="80"/>
                  </a:lnTo>
                  <a:cubicBezTo>
                    <a:pt x="185" y="41"/>
                    <a:pt x="146" y="1"/>
                    <a:pt x="106"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3093875" y="2050825"/>
              <a:ext cx="39350" cy="16875"/>
            </a:xfrm>
            <a:custGeom>
              <a:avLst/>
              <a:gdLst/>
              <a:ahLst/>
              <a:cxnLst/>
              <a:rect l="l" t="t" r="r" b="b"/>
              <a:pathLst>
                <a:path w="1574" h="675" extrusionOk="0">
                  <a:moveTo>
                    <a:pt x="169" y="0"/>
                  </a:moveTo>
                  <a:cubicBezTo>
                    <a:pt x="113" y="0"/>
                    <a:pt x="57" y="57"/>
                    <a:pt x="57" y="113"/>
                  </a:cubicBezTo>
                  <a:cubicBezTo>
                    <a:pt x="1" y="169"/>
                    <a:pt x="57" y="225"/>
                    <a:pt x="113" y="225"/>
                  </a:cubicBezTo>
                  <a:lnTo>
                    <a:pt x="1517" y="674"/>
                  </a:lnTo>
                  <a:lnTo>
                    <a:pt x="1573" y="450"/>
                  </a:ln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3082650" y="2095175"/>
              <a:ext cx="39325" cy="13250"/>
            </a:xfrm>
            <a:custGeom>
              <a:avLst/>
              <a:gdLst/>
              <a:ahLst/>
              <a:cxnLst/>
              <a:rect l="l" t="t" r="r" b="b"/>
              <a:pathLst>
                <a:path w="1573" h="530" extrusionOk="0">
                  <a:moveTo>
                    <a:pt x="121" y="0"/>
                  </a:moveTo>
                  <a:cubicBezTo>
                    <a:pt x="85" y="0"/>
                    <a:pt x="56" y="40"/>
                    <a:pt x="56" y="80"/>
                  </a:cubicBezTo>
                  <a:cubicBezTo>
                    <a:pt x="0" y="136"/>
                    <a:pt x="56" y="192"/>
                    <a:pt x="113" y="248"/>
                  </a:cubicBezTo>
                  <a:lnTo>
                    <a:pt x="1517" y="529"/>
                  </a:lnTo>
                  <a:lnTo>
                    <a:pt x="1573" y="305"/>
                  </a:lnTo>
                  <a:lnTo>
                    <a:pt x="169" y="24"/>
                  </a:lnTo>
                  <a:cubicBezTo>
                    <a:pt x="152" y="7"/>
                    <a:pt x="136" y="0"/>
                    <a:pt x="121"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3075625" y="2140675"/>
              <a:ext cx="37925" cy="9875"/>
            </a:xfrm>
            <a:custGeom>
              <a:avLst/>
              <a:gdLst/>
              <a:ahLst/>
              <a:cxnLst/>
              <a:rect l="l" t="t" r="r" b="b"/>
              <a:pathLst>
                <a:path w="1517" h="395" extrusionOk="0">
                  <a:moveTo>
                    <a:pt x="113" y="1"/>
                  </a:moveTo>
                  <a:cubicBezTo>
                    <a:pt x="57" y="1"/>
                    <a:pt x="0" y="57"/>
                    <a:pt x="0" y="113"/>
                  </a:cubicBezTo>
                  <a:cubicBezTo>
                    <a:pt x="0" y="169"/>
                    <a:pt x="57" y="226"/>
                    <a:pt x="113" y="226"/>
                  </a:cubicBezTo>
                  <a:lnTo>
                    <a:pt x="1517" y="394"/>
                  </a:lnTo>
                  <a:lnTo>
                    <a:pt x="1517" y="169"/>
                  </a:lnTo>
                  <a:lnTo>
                    <a:pt x="113"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3128975" y="1966000"/>
              <a:ext cx="36550" cy="23075"/>
            </a:xfrm>
            <a:custGeom>
              <a:avLst/>
              <a:gdLst/>
              <a:ahLst/>
              <a:cxnLst/>
              <a:rect l="l" t="t" r="r" b="b"/>
              <a:pathLst>
                <a:path w="1462" h="923" extrusionOk="0">
                  <a:moveTo>
                    <a:pt x="166" y="0"/>
                  </a:moveTo>
                  <a:cubicBezTo>
                    <a:pt x="113" y="0"/>
                    <a:pt x="57" y="40"/>
                    <a:pt x="57" y="80"/>
                  </a:cubicBezTo>
                  <a:cubicBezTo>
                    <a:pt x="1" y="136"/>
                    <a:pt x="57" y="192"/>
                    <a:pt x="113" y="192"/>
                  </a:cubicBezTo>
                  <a:lnTo>
                    <a:pt x="1349" y="922"/>
                  </a:lnTo>
                  <a:lnTo>
                    <a:pt x="1461" y="698"/>
                  </a:lnTo>
                  <a:lnTo>
                    <a:pt x="225" y="24"/>
                  </a:lnTo>
                  <a:cubicBezTo>
                    <a:pt x="209" y="7"/>
                    <a:pt x="188" y="0"/>
                    <a:pt x="166"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3109625" y="2007075"/>
              <a:ext cx="37625" cy="19900"/>
            </a:xfrm>
            <a:custGeom>
              <a:avLst/>
              <a:gdLst/>
              <a:ahLst/>
              <a:cxnLst/>
              <a:rect l="l" t="t" r="r" b="b"/>
              <a:pathLst>
                <a:path w="1505" h="796" extrusionOk="0">
                  <a:moveTo>
                    <a:pt x="162" y="0"/>
                  </a:moveTo>
                  <a:cubicBezTo>
                    <a:pt x="34" y="0"/>
                    <a:pt x="1" y="184"/>
                    <a:pt x="101" y="234"/>
                  </a:cubicBezTo>
                  <a:lnTo>
                    <a:pt x="1449" y="796"/>
                  </a:lnTo>
                  <a:lnTo>
                    <a:pt x="1505" y="571"/>
                  </a:lnTo>
                  <a:lnTo>
                    <a:pt x="213" y="9"/>
                  </a:lnTo>
                  <a:cubicBezTo>
                    <a:pt x="195" y="3"/>
                    <a:pt x="178" y="0"/>
                    <a:pt x="162"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3154250" y="1926200"/>
              <a:ext cx="35125" cy="24950"/>
            </a:xfrm>
            <a:custGeom>
              <a:avLst/>
              <a:gdLst/>
              <a:ahLst/>
              <a:cxnLst/>
              <a:rect l="l" t="t" r="r" b="b"/>
              <a:pathLst>
                <a:path w="1405" h="998" extrusionOk="0">
                  <a:moveTo>
                    <a:pt x="113" y="1"/>
                  </a:moveTo>
                  <a:cubicBezTo>
                    <a:pt x="85" y="1"/>
                    <a:pt x="57" y="15"/>
                    <a:pt x="57" y="43"/>
                  </a:cubicBezTo>
                  <a:cubicBezTo>
                    <a:pt x="1" y="99"/>
                    <a:pt x="1" y="155"/>
                    <a:pt x="57" y="211"/>
                  </a:cubicBezTo>
                  <a:lnTo>
                    <a:pt x="1236" y="998"/>
                  </a:lnTo>
                  <a:lnTo>
                    <a:pt x="1405" y="829"/>
                  </a:lnTo>
                  <a:lnTo>
                    <a:pt x="169" y="43"/>
                  </a:lnTo>
                  <a:cubicBezTo>
                    <a:pt x="169" y="15"/>
                    <a:pt x="141" y="1"/>
                    <a:pt x="113"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3180925" y="1890750"/>
              <a:ext cx="32325" cy="28100"/>
            </a:xfrm>
            <a:custGeom>
              <a:avLst/>
              <a:gdLst/>
              <a:ahLst/>
              <a:cxnLst/>
              <a:rect l="l" t="t" r="r" b="b"/>
              <a:pathLst>
                <a:path w="1293" h="1124" extrusionOk="0">
                  <a:moveTo>
                    <a:pt x="57" y="1"/>
                  </a:moveTo>
                  <a:cubicBezTo>
                    <a:pt x="1" y="57"/>
                    <a:pt x="1" y="113"/>
                    <a:pt x="57" y="169"/>
                  </a:cubicBezTo>
                  <a:lnTo>
                    <a:pt x="1124" y="1124"/>
                  </a:lnTo>
                  <a:lnTo>
                    <a:pt x="1293" y="955"/>
                  </a:lnTo>
                  <a:lnTo>
                    <a:pt x="16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3849300" y="1858800"/>
              <a:ext cx="29500" cy="29175"/>
            </a:xfrm>
            <a:custGeom>
              <a:avLst/>
              <a:gdLst/>
              <a:ahLst/>
              <a:cxnLst/>
              <a:rect l="l" t="t" r="r" b="b"/>
              <a:pathLst>
                <a:path w="1180" h="1167" extrusionOk="0">
                  <a:moveTo>
                    <a:pt x="1095" y="1"/>
                  </a:moveTo>
                  <a:cubicBezTo>
                    <a:pt x="1067" y="1"/>
                    <a:pt x="1039" y="15"/>
                    <a:pt x="1011" y="43"/>
                  </a:cubicBezTo>
                  <a:lnTo>
                    <a:pt x="0" y="1054"/>
                  </a:lnTo>
                  <a:lnTo>
                    <a:pt x="112" y="1166"/>
                  </a:lnTo>
                  <a:lnTo>
                    <a:pt x="1180" y="155"/>
                  </a:lnTo>
                  <a:cubicBezTo>
                    <a:pt x="1180" y="99"/>
                    <a:pt x="1180" y="43"/>
                    <a:pt x="1180" y="43"/>
                  </a:cubicBezTo>
                  <a:cubicBezTo>
                    <a:pt x="1151" y="15"/>
                    <a:pt x="1123" y="1"/>
                    <a:pt x="1095"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3901250" y="1930075"/>
              <a:ext cx="35125" cy="23900"/>
            </a:xfrm>
            <a:custGeom>
              <a:avLst/>
              <a:gdLst/>
              <a:ahLst/>
              <a:cxnLst/>
              <a:rect l="l" t="t" r="r" b="b"/>
              <a:pathLst>
                <a:path w="1405" h="956" extrusionOk="0">
                  <a:moveTo>
                    <a:pt x="1180" y="0"/>
                  </a:moveTo>
                  <a:lnTo>
                    <a:pt x="0" y="843"/>
                  </a:lnTo>
                  <a:cubicBezTo>
                    <a:pt x="113" y="843"/>
                    <a:pt x="169" y="899"/>
                    <a:pt x="169" y="955"/>
                  </a:cubicBezTo>
                  <a:lnTo>
                    <a:pt x="1348" y="169"/>
                  </a:lnTo>
                  <a:cubicBezTo>
                    <a:pt x="1404" y="113"/>
                    <a:pt x="1404" y="56"/>
                    <a:pt x="1348"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3074225" y="2185625"/>
              <a:ext cx="37925" cy="5625"/>
            </a:xfrm>
            <a:custGeom>
              <a:avLst/>
              <a:gdLst/>
              <a:ahLst/>
              <a:cxnLst/>
              <a:rect l="l" t="t" r="r" b="b"/>
              <a:pathLst>
                <a:path w="1517" h="225" extrusionOk="0">
                  <a:moveTo>
                    <a:pt x="113" y="0"/>
                  </a:moveTo>
                  <a:cubicBezTo>
                    <a:pt x="56" y="0"/>
                    <a:pt x="0" y="56"/>
                    <a:pt x="0" y="113"/>
                  </a:cubicBezTo>
                  <a:cubicBezTo>
                    <a:pt x="0" y="169"/>
                    <a:pt x="56" y="225"/>
                    <a:pt x="113" y="225"/>
                  </a:cubicBezTo>
                  <a:lnTo>
                    <a:pt x="1517" y="225"/>
                  </a:lnTo>
                  <a:lnTo>
                    <a:pt x="1517"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3875975" y="1891375"/>
              <a:ext cx="34575" cy="27475"/>
            </a:xfrm>
            <a:custGeom>
              <a:avLst/>
              <a:gdLst/>
              <a:ahLst/>
              <a:cxnLst/>
              <a:rect l="l" t="t" r="r" b="b"/>
              <a:pathLst>
                <a:path w="1383" h="1099" extrusionOk="0">
                  <a:moveTo>
                    <a:pt x="1193" y="1"/>
                  </a:moveTo>
                  <a:cubicBezTo>
                    <a:pt x="1170" y="1"/>
                    <a:pt x="1145" y="10"/>
                    <a:pt x="1124" y="32"/>
                  </a:cubicBezTo>
                  <a:lnTo>
                    <a:pt x="0" y="930"/>
                  </a:lnTo>
                  <a:lnTo>
                    <a:pt x="169" y="1099"/>
                  </a:lnTo>
                  <a:lnTo>
                    <a:pt x="1292" y="200"/>
                  </a:lnTo>
                  <a:cubicBezTo>
                    <a:pt x="1382" y="155"/>
                    <a:pt x="1291" y="1"/>
                    <a:pt x="1193"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3943375" y="2010100"/>
              <a:ext cx="36525" cy="19675"/>
            </a:xfrm>
            <a:custGeom>
              <a:avLst/>
              <a:gdLst/>
              <a:ahLst/>
              <a:cxnLst/>
              <a:rect l="l" t="t" r="r" b="b"/>
              <a:pathLst>
                <a:path w="1461" h="787" extrusionOk="0">
                  <a:moveTo>
                    <a:pt x="1292" y="1"/>
                  </a:moveTo>
                  <a:lnTo>
                    <a:pt x="0" y="562"/>
                  </a:lnTo>
                  <a:lnTo>
                    <a:pt x="56" y="787"/>
                  </a:lnTo>
                  <a:lnTo>
                    <a:pt x="1404" y="225"/>
                  </a:lnTo>
                  <a:cubicBezTo>
                    <a:pt x="1460" y="169"/>
                    <a:pt x="1460" y="113"/>
                    <a:pt x="1460" y="57"/>
                  </a:cubicBezTo>
                  <a:cubicBezTo>
                    <a:pt x="1404" y="1"/>
                    <a:pt x="1348" y="1"/>
                    <a:pt x="1292"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3923700" y="1967400"/>
              <a:ext cx="36550" cy="23075"/>
            </a:xfrm>
            <a:custGeom>
              <a:avLst/>
              <a:gdLst/>
              <a:ahLst/>
              <a:cxnLst/>
              <a:rect l="l" t="t" r="r" b="b"/>
              <a:pathLst>
                <a:path w="1462" h="923" extrusionOk="0">
                  <a:moveTo>
                    <a:pt x="1342" y="0"/>
                  </a:moveTo>
                  <a:cubicBezTo>
                    <a:pt x="1326" y="0"/>
                    <a:pt x="1309" y="7"/>
                    <a:pt x="1293" y="24"/>
                  </a:cubicBezTo>
                  <a:lnTo>
                    <a:pt x="1" y="698"/>
                  </a:lnTo>
                  <a:cubicBezTo>
                    <a:pt x="57" y="754"/>
                    <a:pt x="57" y="866"/>
                    <a:pt x="113" y="922"/>
                  </a:cubicBezTo>
                  <a:lnTo>
                    <a:pt x="1405" y="192"/>
                  </a:lnTo>
                  <a:cubicBezTo>
                    <a:pt x="1461" y="192"/>
                    <a:pt x="1461" y="136"/>
                    <a:pt x="1461" y="80"/>
                  </a:cubicBezTo>
                  <a:cubicBezTo>
                    <a:pt x="1421" y="40"/>
                    <a:pt x="1382" y="0"/>
                    <a:pt x="1342"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3974250" y="2142100"/>
              <a:ext cx="36550" cy="9850"/>
            </a:xfrm>
            <a:custGeom>
              <a:avLst/>
              <a:gdLst/>
              <a:ahLst/>
              <a:cxnLst/>
              <a:rect l="l" t="t" r="r" b="b"/>
              <a:pathLst>
                <a:path w="1462" h="394" extrusionOk="0">
                  <a:moveTo>
                    <a:pt x="1349" y="0"/>
                  </a:moveTo>
                  <a:lnTo>
                    <a:pt x="1" y="169"/>
                  </a:lnTo>
                  <a:lnTo>
                    <a:pt x="1" y="393"/>
                  </a:lnTo>
                  <a:lnTo>
                    <a:pt x="1405" y="225"/>
                  </a:lnTo>
                  <a:cubicBezTo>
                    <a:pt x="1461" y="225"/>
                    <a:pt x="1461" y="169"/>
                    <a:pt x="1461" y="112"/>
                  </a:cubicBezTo>
                  <a:cubicBezTo>
                    <a:pt x="1461" y="56"/>
                    <a:pt x="1405" y="0"/>
                    <a:pt x="1349"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3956000" y="2052050"/>
              <a:ext cx="40375" cy="17050"/>
            </a:xfrm>
            <a:custGeom>
              <a:avLst/>
              <a:gdLst/>
              <a:ahLst/>
              <a:cxnLst/>
              <a:rect l="l" t="t" r="r" b="b"/>
              <a:pathLst>
                <a:path w="1615" h="682" extrusionOk="0">
                  <a:moveTo>
                    <a:pt x="1435" y="0"/>
                  </a:moveTo>
                  <a:cubicBezTo>
                    <a:pt x="1425" y="0"/>
                    <a:pt x="1415" y="3"/>
                    <a:pt x="1405" y="8"/>
                  </a:cubicBezTo>
                  <a:lnTo>
                    <a:pt x="1" y="457"/>
                  </a:lnTo>
                  <a:lnTo>
                    <a:pt x="57" y="682"/>
                  </a:lnTo>
                  <a:lnTo>
                    <a:pt x="1461" y="232"/>
                  </a:lnTo>
                  <a:cubicBezTo>
                    <a:pt x="1614" y="232"/>
                    <a:pt x="1535" y="0"/>
                    <a:pt x="1435"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3967225" y="2098575"/>
              <a:ext cx="39350" cy="12650"/>
            </a:xfrm>
            <a:custGeom>
              <a:avLst/>
              <a:gdLst/>
              <a:ahLst/>
              <a:cxnLst/>
              <a:rect l="l" t="t" r="r" b="b"/>
              <a:pathLst>
                <a:path w="1574" h="506" extrusionOk="0">
                  <a:moveTo>
                    <a:pt x="1405" y="0"/>
                  </a:moveTo>
                  <a:lnTo>
                    <a:pt x="1" y="281"/>
                  </a:lnTo>
                  <a:cubicBezTo>
                    <a:pt x="1" y="337"/>
                    <a:pt x="57" y="393"/>
                    <a:pt x="57" y="506"/>
                  </a:cubicBezTo>
                  <a:lnTo>
                    <a:pt x="1461" y="225"/>
                  </a:lnTo>
                  <a:cubicBezTo>
                    <a:pt x="1574" y="169"/>
                    <a:pt x="1517" y="0"/>
                    <a:pt x="1405"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3668150" y="1740525"/>
              <a:ext cx="15475" cy="39325"/>
            </a:xfrm>
            <a:custGeom>
              <a:avLst/>
              <a:gdLst/>
              <a:ahLst/>
              <a:cxnLst/>
              <a:rect l="l" t="t" r="r" b="b"/>
              <a:pathLst>
                <a:path w="619" h="1573" extrusionOk="0">
                  <a:moveTo>
                    <a:pt x="563" y="0"/>
                  </a:moveTo>
                  <a:cubicBezTo>
                    <a:pt x="506" y="0"/>
                    <a:pt x="394" y="0"/>
                    <a:pt x="394" y="56"/>
                  </a:cubicBezTo>
                  <a:lnTo>
                    <a:pt x="1" y="1460"/>
                  </a:lnTo>
                  <a:lnTo>
                    <a:pt x="169" y="1573"/>
                  </a:lnTo>
                  <a:lnTo>
                    <a:pt x="619" y="169"/>
                  </a:lnTo>
                  <a:cubicBezTo>
                    <a:pt x="619" y="56"/>
                    <a:pt x="619" y="0"/>
                    <a:pt x="563"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3627450" y="1728700"/>
              <a:ext cx="12650" cy="38525"/>
            </a:xfrm>
            <a:custGeom>
              <a:avLst/>
              <a:gdLst/>
              <a:ahLst/>
              <a:cxnLst/>
              <a:rect l="l" t="t" r="r" b="b"/>
              <a:pathLst>
                <a:path w="506" h="1541" extrusionOk="0">
                  <a:moveTo>
                    <a:pt x="345" y="1"/>
                  </a:moveTo>
                  <a:cubicBezTo>
                    <a:pt x="309" y="1"/>
                    <a:pt x="281" y="40"/>
                    <a:pt x="281" y="80"/>
                  </a:cubicBezTo>
                  <a:lnTo>
                    <a:pt x="0" y="1484"/>
                  </a:lnTo>
                  <a:lnTo>
                    <a:pt x="225" y="1540"/>
                  </a:lnTo>
                  <a:lnTo>
                    <a:pt x="506" y="136"/>
                  </a:lnTo>
                  <a:cubicBezTo>
                    <a:pt x="506" y="80"/>
                    <a:pt x="449" y="24"/>
                    <a:pt x="393" y="24"/>
                  </a:cubicBezTo>
                  <a:cubicBezTo>
                    <a:pt x="377" y="7"/>
                    <a:pt x="360" y="1"/>
                    <a:pt x="345"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3543200" y="1720850"/>
              <a:ext cx="5625" cy="37950"/>
            </a:xfrm>
            <a:custGeom>
              <a:avLst/>
              <a:gdLst/>
              <a:ahLst/>
              <a:cxnLst/>
              <a:rect l="l" t="t" r="r" b="b"/>
              <a:pathLst>
                <a:path w="225" h="1518" extrusionOk="0">
                  <a:moveTo>
                    <a:pt x="113" y="1"/>
                  </a:moveTo>
                  <a:cubicBezTo>
                    <a:pt x="56" y="1"/>
                    <a:pt x="0" y="1"/>
                    <a:pt x="0" y="113"/>
                  </a:cubicBezTo>
                  <a:lnTo>
                    <a:pt x="0" y="1517"/>
                  </a:lnTo>
                  <a:lnTo>
                    <a:pt x="225" y="1517"/>
                  </a:lnTo>
                  <a:lnTo>
                    <a:pt x="225" y="113"/>
                  </a:lnTo>
                  <a:cubicBezTo>
                    <a:pt x="225" y="1"/>
                    <a:pt x="169" y="1"/>
                    <a:pt x="113"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3817000" y="1826525"/>
              <a:ext cx="28100" cy="33375"/>
            </a:xfrm>
            <a:custGeom>
              <a:avLst/>
              <a:gdLst/>
              <a:ahLst/>
              <a:cxnLst/>
              <a:rect l="l" t="t" r="r" b="b"/>
              <a:pathLst>
                <a:path w="1124" h="1335" extrusionOk="0">
                  <a:moveTo>
                    <a:pt x="983" y="0"/>
                  </a:moveTo>
                  <a:cubicBezTo>
                    <a:pt x="955" y="0"/>
                    <a:pt x="927" y="14"/>
                    <a:pt x="899" y="42"/>
                  </a:cubicBezTo>
                  <a:lnTo>
                    <a:pt x="0" y="1166"/>
                  </a:lnTo>
                  <a:lnTo>
                    <a:pt x="169" y="1334"/>
                  </a:lnTo>
                  <a:lnTo>
                    <a:pt x="1067" y="211"/>
                  </a:lnTo>
                  <a:cubicBezTo>
                    <a:pt x="1124" y="155"/>
                    <a:pt x="1124" y="98"/>
                    <a:pt x="1067" y="42"/>
                  </a:cubicBezTo>
                  <a:cubicBezTo>
                    <a:pt x="1039" y="14"/>
                    <a:pt x="1011" y="0"/>
                    <a:pt x="983"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3585325" y="1722250"/>
              <a:ext cx="8450" cy="37950"/>
            </a:xfrm>
            <a:custGeom>
              <a:avLst/>
              <a:gdLst/>
              <a:ahLst/>
              <a:cxnLst/>
              <a:rect l="l" t="t" r="r" b="b"/>
              <a:pathLst>
                <a:path w="338" h="1518" extrusionOk="0">
                  <a:moveTo>
                    <a:pt x="225" y="1"/>
                  </a:moveTo>
                  <a:cubicBezTo>
                    <a:pt x="169" y="1"/>
                    <a:pt x="113" y="57"/>
                    <a:pt x="113" y="113"/>
                  </a:cubicBezTo>
                  <a:lnTo>
                    <a:pt x="0" y="1517"/>
                  </a:lnTo>
                  <a:lnTo>
                    <a:pt x="169" y="1517"/>
                  </a:lnTo>
                  <a:lnTo>
                    <a:pt x="337" y="113"/>
                  </a:lnTo>
                  <a:cubicBezTo>
                    <a:pt x="337" y="57"/>
                    <a:pt x="281" y="1"/>
                    <a:pt x="225"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781900" y="1799850"/>
              <a:ext cx="26700" cy="34775"/>
            </a:xfrm>
            <a:custGeom>
              <a:avLst/>
              <a:gdLst/>
              <a:ahLst/>
              <a:cxnLst/>
              <a:rect l="l" t="t" r="r" b="b"/>
              <a:pathLst>
                <a:path w="1068" h="1391" extrusionOk="0">
                  <a:moveTo>
                    <a:pt x="983" y="0"/>
                  </a:moveTo>
                  <a:cubicBezTo>
                    <a:pt x="955" y="0"/>
                    <a:pt x="927" y="14"/>
                    <a:pt x="899" y="42"/>
                  </a:cubicBezTo>
                  <a:lnTo>
                    <a:pt x="0" y="1222"/>
                  </a:lnTo>
                  <a:lnTo>
                    <a:pt x="225" y="1390"/>
                  </a:lnTo>
                  <a:lnTo>
                    <a:pt x="1067" y="154"/>
                  </a:lnTo>
                  <a:cubicBezTo>
                    <a:pt x="1067" y="154"/>
                    <a:pt x="1067" y="42"/>
                    <a:pt x="1067" y="42"/>
                  </a:cubicBezTo>
                  <a:cubicBezTo>
                    <a:pt x="1039" y="14"/>
                    <a:pt x="1011" y="0"/>
                    <a:pt x="983"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745375" y="1775625"/>
              <a:ext cx="23900" cy="36525"/>
            </a:xfrm>
            <a:custGeom>
              <a:avLst/>
              <a:gdLst/>
              <a:ahLst/>
              <a:cxnLst/>
              <a:rect l="l" t="t" r="r" b="b"/>
              <a:pathLst>
                <a:path w="956" h="1461" extrusionOk="0">
                  <a:moveTo>
                    <a:pt x="900" y="0"/>
                  </a:moveTo>
                  <a:cubicBezTo>
                    <a:pt x="843" y="0"/>
                    <a:pt x="731" y="0"/>
                    <a:pt x="731" y="56"/>
                  </a:cubicBezTo>
                  <a:lnTo>
                    <a:pt x="1" y="1348"/>
                  </a:lnTo>
                  <a:lnTo>
                    <a:pt x="226" y="1460"/>
                  </a:lnTo>
                  <a:lnTo>
                    <a:pt x="900" y="169"/>
                  </a:lnTo>
                  <a:cubicBezTo>
                    <a:pt x="956" y="113"/>
                    <a:pt x="956" y="56"/>
                    <a:pt x="900"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3708875" y="1756775"/>
              <a:ext cx="19675" cy="37125"/>
            </a:xfrm>
            <a:custGeom>
              <a:avLst/>
              <a:gdLst/>
              <a:ahLst/>
              <a:cxnLst/>
              <a:rect l="l" t="t" r="r" b="b"/>
              <a:pathLst>
                <a:path w="787" h="1485" extrusionOk="0">
                  <a:moveTo>
                    <a:pt x="627" y="1"/>
                  </a:moveTo>
                  <a:cubicBezTo>
                    <a:pt x="590" y="1"/>
                    <a:pt x="562" y="41"/>
                    <a:pt x="562" y="80"/>
                  </a:cubicBezTo>
                  <a:lnTo>
                    <a:pt x="1" y="1372"/>
                  </a:lnTo>
                  <a:lnTo>
                    <a:pt x="169" y="1484"/>
                  </a:lnTo>
                  <a:lnTo>
                    <a:pt x="731" y="136"/>
                  </a:lnTo>
                  <a:cubicBezTo>
                    <a:pt x="787" y="80"/>
                    <a:pt x="731" y="24"/>
                    <a:pt x="675" y="24"/>
                  </a:cubicBezTo>
                  <a:cubicBezTo>
                    <a:pt x="658" y="8"/>
                    <a:pt x="642" y="1"/>
                    <a:pt x="627"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3319950" y="2568950"/>
              <a:ext cx="22475" cy="36525"/>
            </a:xfrm>
            <a:custGeom>
              <a:avLst/>
              <a:gdLst/>
              <a:ahLst/>
              <a:cxnLst/>
              <a:rect l="l" t="t" r="r" b="b"/>
              <a:pathLst>
                <a:path w="899" h="1461" extrusionOk="0">
                  <a:moveTo>
                    <a:pt x="730" y="0"/>
                  </a:moveTo>
                  <a:lnTo>
                    <a:pt x="0" y="1292"/>
                  </a:lnTo>
                  <a:cubicBezTo>
                    <a:pt x="0" y="1348"/>
                    <a:pt x="0" y="1404"/>
                    <a:pt x="56" y="1460"/>
                  </a:cubicBezTo>
                  <a:lnTo>
                    <a:pt x="112" y="1460"/>
                  </a:lnTo>
                  <a:cubicBezTo>
                    <a:pt x="169" y="1404"/>
                    <a:pt x="225" y="1404"/>
                    <a:pt x="225" y="1348"/>
                  </a:cubicBezTo>
                  <a:lnTo>
                    <a:pt x="899" y="113"/>
                  </a:lnTo>
                  <a:lnTo>
                    <a:pt x="730"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3780500" y="2547875"/>
              <a:ext cx="25275" cy="35125"/>
            </a:xfrm>
            <a:custGeom>
              <a:avLst/>
              <a:gdLst/>
              <a:ahLst/>
              <a:cxnLst/>
              <a:rect l="l" t="t" r="r" b="b"/>
              <a:pathLst>
                <a:path w="1011" h="1405" extrusionOk="0">
                  <a:moveTo>
                    <a:pt x="169" y="1"/>
                  </a:moveTo>
                  <a:lnTo>
                    <a:pt x="0" y="169"/>
                  </a:lnTo>
                  <a:lnTo>
                    <a:pt x="786" y="1349"/>
                  </a:lnTo>
                  <a:cubicBezTo>
                    <a:pt x="786" y="1405"/>
                    <a:pt x="843" y="1405"/>
                    <a:pt x="899" y="1405"/>
                  </a:cubicBezTo>
                  <a:lnTo>
                    <a:pt x="955" y="1405"/>
                  </a:lnTo>
                  <a:cubicBezTo>
                    <a:pt x="1011" y="1349"/>
                    <a:pt x="1011" y="1293"/>
                    <a:pt x="955" y="1236"/>
                  </a:cubicBezTo>
                  <a:lnTo>
                    <a:pt x="16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3815600" y="2522600"/>
              <a:ext cx="28100" cy="32325"/>
            </a:xfrm>
            <a:custGeom>
              <a:avLst/>
              <a:gdLst/>
              <a:ahLst/>
              <a:cxnLst/>
              <a:rect l="l" t="t" r="r" b="b"/>
              <a:pathLst>
                <a:path w="1124" h="1293" extrusionOk="0">
                  <a:moveTo>
                    <a:pt x="169" y="1"/>
                  </a:moveTo>
                  <a:lnTo>
                    <a:pt x="0" y="113"/>
                  </a:lnTo>
                  <a:lnTo>
                    <a:pt x="899" y="1236"/>
                  </a:lnTo>
                  <a:cubicBezTo>
                    <a:pt x="899" y="1236"/>
                    <a:pt x="955" y="1236"/>
                    <a:pt x="1011" y="1293"/>
                  </a:cubicBezTo>
                  <a:lnTo>
                    <a:pt x="1067" y="1293"/>
                  </a:lnTo>
                  <a:cubicBezTo>
                    <a:pt x="1123" y="1236"/>
                    <a:pt x="1123" y="1124"/>
                    <a:pt x="1067" y="1124"/>
                  </a:cubicBezTo>
                  <a:lnTo>
                    <a:pt x="16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3846475" y="2494525"/>
              <a:ext cx="30925" cy="30575"/>
            </a:xfrm>
            <a:custGeom>
              <a:avLst/>
              <a:gdLst/>
              <a:ahLst/>
              <a:cxnLst/>
              <a:rect l="l" t="t" r="r" b="b"/>
              <a:pathLst>
                <a:path w="1237" h="1223" extrusionOk="0">
                  <a:moveTo>
                    <a:pt x="169" y="0"/>
                  </a:moveTo>
                  <a:lnTo>
                    <a:pt x="1" y="169"/>
                  </a:lnTo>
                  <a:lnTo>
                    <a:pt x="1012" y="1180"/>
                  </a:lnTo>
                  <a:cubicBezTo>
                    <a:pt x="1040" y="1208"/>
                    <a:pt x="1068" y="1222"/>
                    <a:pt x="1096" y="1222"/>
                  </a:cubicBezTo>
                  <a:cubicBezTo>
                    <a:pt x="1124" y="1222"/>
                    <a:pt x="1152" y="1208"/>
                    <a:pt x="1180" y="1180"/>
                  </a:cubicBezTo>
                  <a:cubicBezTo>
                    <a:pt x="1236" y="1124"/>
                    <a:pt x="1236" y="1068"/>
                    <a:pt x="1180" y="1011"/>
                  </a:cubicBez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3745375" y="2570350"/>
              <a:ext cx="22500" cy="35125"/>
            </a:xfrm>
            <a:custGeom>
              <a:avLst/>
              <a:gdLst/>
              <a:ahLst/>
              <a:cxnLst/>
              <a:rect l="l" t="t" r="r" b="b"/>
              <a:pathLst>
                <a:path w="900" h="1405" extrusionOk="0">
                  <a:moveTo>
                    <a:pt x="169" y="0"/>
                  </a:moveTo>
                  <a:lnTo>
                    <a:pt x="1" y="113"/>
                  </a:lnTo>
                  <a:lnTo>
                    <a:pt x="675" y="1348"/>
                  </a:lnTo>
                  <a:cubicBezTo>
                    <a:pt x="675" y="1404"/>
                    <a:pt x="731" y="1404"/>
                    <a:pt x="787" y="1404"/>
                  </a:cubicBezTo>
                  <a:lnTo>
                    <a:pt x="843" y="1404"/>
                  </a:lnTo>
                  <a:cubicBezTo>
                    <a:pt x="900" y="1404"/>
                    <a:pt x="900" y="1292"/>
                    <a:pt x="843" y="1292"/>
                  </a:cubicBez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3666750" y="2602650"/>
              <a:ext cx="15475" cy="39325"/>
            </a:xfrm>
            <a:custGeom>
              <a:avLst/>
              <a:gdLst/>
              <a:ahLst/>
              <a:cxnLst/>
              <a:rect l="l" t="t" r="r" b="b"/>
              <a:pathLst>
                <a:path w="619" h="1573" extrusionOk="0">
                  <a:moveTo>
                    <a:pt x="225" y="0"/>
                  </a:moveTo>
                  <a:lnTo>
                    <a:pt x="1" y="56"/>
                  </a:lnTo>
                  <a:lnTo>
                    <a:pt x="394" y="1460"/>
                  </a:lnTo>
                  <a:cubicBezTo>
                    <a:pt x="394" y="1517"/>
                    <a:pt x="450" y="1573"/>
                    <a:pt x="506" y="1573"/>
                  </a:cubicBezTo>
                  <a:lnTo>
                    <a:pt x="562" y="1573"/>
                  </a:lnTo>
                  <a:cubicBezTo>
                    <a:pt x="619" y="1517"/>
                    <a:pt x="619" y="1460"/>
                    <a:pt x="619" y="1404"/>
                  </a:cubicBezTo>
                  <a:lnTo>
                    <a:pt x="225"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3624625" y="2613875"/>
              <a:ext cx="12675" cy="37925"/>
            </a:xfrm>
            <a:custGeom>
              <a:avLst/>
              <a:gdLst/>
              <a:ahLst/>
              <a:cxnLst/>
              <a:rect l="l" t="t" r="r" b="b"/>
              <a:pathLst>
                <a:path w="507" h="1517" extrusionOk="0">
                  <a:moveTo>
                    <a:pt x="1" y="0"/>
                  </a:moveTo>
                  <a:lnTo>
                    <a:pt x="282" y="1405"/>
                  </a:lnTo>
                  <a:cubicBezTo>
                    <a:pt x="282" y="1461"/>
                    <a:pt x="338" y="1517"/>
                    <a:pt x="394" y="1517"/>
                  </a:cubicBezTo>
                  <a:cubicBezTo>
                    <a:pt x="450" y="1517"/>
                    <a:pt x="506" y="1461"/>
                    <a:pt x="450" y="1405"/>
                  </a:cubicBez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3706075" y="2588600"/>
              <a:ext cx="18275" cy="36525"/>
            </a:xfrm>
            <a:custGeom>
              <a:avLst/>
              <a:gdLst/>
              <a:ahLst/>
              <a:cxnLst/>
              <a:rect l="l" t="t" r="r" b="b"/>
              <a:pathLst>
                <a:path w="731" h="1461" extrusionOk="0">
                  <a:moveTo>
                    <a:pt x="169" y="0"/>
                  </a:moveTo>
                  <a:lnTo>
                    <a:pt x="0" y="57"/>
                  </a:lnTo>
                  <a:lnTo>
                    <a:pt x="506" y="1405"/>
                  </a:lnTo>
                  <a:cubicBezTo>
                    <a:pt x="562" y="1461"/>
                    <a:pt x="562" y="1461"/>
                    <a:pt x="618" y="1461"/>
                  </a:cubicBezTo>
                  <a:lnTo>
                    <a:pt x="674" y="1461"/>
                  </a:lnTo>
                  <a:cubicBezTo>
                    <a:pt x="730" y="1461"/>
                    <a:pt x="730" y="1405"/>
                    <a:pt x="730" y="1348"/>
                  </a:cubicBez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3875975" y="2462225"/>
              <a:ext cx="32325" cy="28100"/>
            </a:xfrm>
            <a:custGeom>
              <a:avLst/>
              <a:gdLst/>
              <a:ahLst/>
              <a:cxnLst/>
              <a:rect l="l" t="t" r="r" b="b"/>
              <a:pathLst>
                <a:path w="1293" h="1124" extrusionOk="0">
                  <a:moveTo>
                    <a:pt x="113" y="1"/>
                  </a:moveTo>
                  <a:lnTo>
                    <a:pt x="0" y="169"/>
                  </a:lnTo>
                  <a:lnTo>
                    <a:pt x="1124" y="1124"/>
                  </a:lnTo>
                  <a:lnTo>
                    <a:pt x="1180" y="1124"/>
                  </a:lnTo>
                  <a:cubicBezTo>
                    <a:pt x="1180" y="1124"/>
                    <a:pt x="1236" y="1068"/>
                    <a:pt x="1236" y="1068"/>
                  </a:cubicBezTo>
                  <a:cubicBezTo>
                    <a:pt x="1292" y="1012"/>
                    <a:pt x="1292" y="955"/>
                    <a:pt x="1236" y="899"/>
                  </a:cubicBezTo>
                  <a:lnTo>
                    <a:pt x="113"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975650" y="2230550"/>
              <a:ext cx="37950" cy="9850"/>
            </a:xfrm>
            <a:custGeom>
              <a:avLst/>
              <a:gdLst/>
              <a:ahLst/>
              <a:cxnLst/>
              <a:rect l="l" t="t" r="r" b="b"/>
              <a:pathLst>
                <a:path w="1518" h="394" extrusionOk="0">
                  <a:moveTo>
                    <a:pt x="1" y="1"/>
                  </a:moveTo>
                  <a:lnTo>
                    <a:pt x="1" y="225"/>
                  </a:lnTo>
                  <a:lnTo>
                    <a:pt x="1405" y="394"/>
                  </a:lnTo>
                  <a:cubicBezTo>
                    <a:pt x="1461" y="394"/>
                    <a:pt x="1517" y="338"/>
                    <a:pt x="1517" y="281"/>
                  </a:cubicBezTo>
                  <a:cubicBezTo>
                    <a:pt x="1517" y="225"/>
                    <a:pt x="1461" y="169"/>
                    <a:pt x="1405" y="169"/>
                  </a:cubicBezTo>
                  <a:lnTo>
                    <a:pt x="1"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3901250" y="2428525"/>
              <a:ext cx="35125" cy="25300"/>
            </a:xfrm>
            <a:custGeom>
              <a:avLst/>
              <a:gdLst/>
              <a:ahLst/>
              <a:cxnLst/>
              <a:rect l="l" t="t" r="r" b="b"/>
              <a:pathLst>
                <a:path w="1405" h="1012" extrusionOk="0">
                  <a:moveTo>
                    <a:pt x="113" y="1"/>
                  </a:moveTo>
                  <a:lnTo>
                    <a:pt x="0" y="225"/>
                  </a:lnTo>
                  <a:lnTo>
                    <a:pt x="1180" y="1012"/>
                  </a:lnTo>
                  <a:lnTo>
                    <a:pt x="1236" y="1012"/>
                  </a:lnTo>
                  <a:cubicBezTo>
                    <a:pt x="1348" y="1012"/>
                    <a:pt x="1404" y="843"/>
                    <a:pt x="1292" y="843"/>
                  </a:cubicBezTo>
                  <a:lnTo>
                    <a:pt x="113"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3967225" y="2274075"/>
              <a:ext cx="37950" cy="12675"/>
            </a:xfrm>
            <a:custGeom>
              <a:avLst/>
              <a:gdLst/>
              <a:ahLst/>
              <a:cxnLst/>
              <a:rect l="l" t="t" r="r" b="b"/>
              <a:pathLst>
                <a:path w="1518" h="507" extrusionOk="0">
                  <a:moveTo>
                    <a:pt x="57" y="1"/>
                  </a:moveTo>
                  <a:lnTo>
                    <a:pt x="1" y="169"/>
                  </a:lnTo>
                  <a:lnTo>
                    <a:pt x="1405" y="506"/>
                  </a:lnTo>
                  <a:cubicBezTo>
                    <a:pt x="1461" y="450"/>
                    <a:pt x="1517" y="450"/>
                    <a:pt x="1517" y="394"/>
                  </a:cubicBezTo>
                  <a:cubicBezTo>
                    <a:pt x="1517" y="338"/>
                    <a:pt x="1461" y="281"/>
                    <a:pt x="1461" y="281"/>
                  </a:cubicBezTo>
                  <a:lnTo>
                    <a:pt x="57"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977075" y="2189825"/>
              <a:ext cx="37925" cy="5650"/>
            </a:xfrm>
            <a:custGeom>
              <a:avLst/>
              <a:gdLst/>
              <a:ahLst/>
              <a:cxnLst/>
              <a:rect l="l" t="t" r="r" b="b"/>
              <a:pathLst>
                <a:path w="1517" h="226" extrusionOk="0">
                  <a:moveTo>
                    <a:pt x="0" y="1"/>
                  </a:moveTo>
                  <a:lnTo>
                    <a:pt x="0" y="57"/>
                  </a:lnTo>
                  <a:cubicBezTo>
                    <a:pt x="0" y="113"/>
                    <a:pt x="0" y="169"/>
                    <a:pt x="0" y="225"/>
                  </a:cubicBezTo>
                  <a:lnTo>
                    <a:pt x="1404" y="225"/>
                  </a:lnTo>
                  <a:cubicBezTo>
                    <a:pt x="1460" y="225"/>
                    <a:pt x="1517" y="169"/>
                    <a:pt x="1517" y="113"/>
                  </a:cubicBezTo>
                  <a:cubicBezTo>
                    <a:pt x="1517" y="57"/>
                    <a:pt x="1460" y="1"/>
                    <a:pt x="1404"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3923700" y="2392025"/>
              <a:ext cx="36550" cy="22500"/>
            </a:xfrm>
            <a:custGeom>
              <a:avLst/>
              <a:gdLst/>
              <a:ahLst/>
              <a:cxnLst/>
              <a:rect l="l" t="t" r="r" b="b"/>
              <a:pathLst>
                <a:path w="1462" h="900" extrusionOk="0">
                  <a:moveTo>
                    <a:pt x="113" y="0"/>
                  </a:moveTo>
                  <a:lnTo>
                    <a:pt x="1" y="169"/>
                  </a:lnTo>
                  <a:lnTo>
                    <a:pt x="1236" y="899"/>
                  </a:lnTo>
                  <a:lnTo>
                    <a:pt x="1293" y="899"/>
                  </a:lnTo>
                  <a:cubicBezTo>
                    <a:pt x="1349" y="899"/>
                    <a:pt x="1405" y="843"/>
                    <a:pt x="1405" y="843"/>
                  </a:cubicBezTo>
                  <a:cubicBezTo>
                    <a:pt x="1461" y="787"/>
                    <a:pt x="1405" y="731"/>
                    <a:pt x="1349" y="674"/>
                  </a:cubicBezTo>
                  <a:lnTo>
                    <a:pt x="113"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3956000" y="2313400"/>
              <a:ext cx="37950" cy="15475"/>
            </a:xfrm>
            <a:custGeom>
              <a:avLst/>
              <a:gdLst/>
              <a:ahLst/>
              <a:cxnLst/>
              <a:rect l="l" t="t" r="r" b="b"/>
              <a:pathLst>
                <a:path w="1518" h="619" extrusionOk="0">
                  <a:moveTo>
                    <a:pt x="57" y="0"/>
                  </a:moveTo>
                  <a:lnTo>
                    <a:pt x="1" y="225"/>
                  </a:lnTo>
                  <a:lnTo>
                    <a:pt x="1405" y="618"/>
                  </a:lnTo>
                  <a:cubicBezTo>
                    <a:pt x="1461" y="618"/>
                    <a:pt x="1517" y="618"/>
                    <a:pt x="1517" y="562"/>
                  </a:cubicBezTo>
                  <a:cubicBezTo>
                    <a:pt x="1517" y="506"/>
                    <a:pt x="1517" y="450"/>
                    <a:pt x="1461" y="450"/>
                  </a:cubicBezTo>
                  <a:lnTo>
                    <a:pt x="57"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3941950" y="2354125"/>
              <a:ext cx="36550" cy="19675"/>
            </a:xfrm>
            <a:custGeom>
              <a:avLst/>
              <a:gdLst/>
              <a:ahLst/>
              <a:cxnLst/>
              <a:rect l="l" t="t" r="r" b="b"/>
              <a:pathLst>
                <a:path w="1462" h="787" extrusionOk="0">
                  <a:moveTo>
                    <a:pt x="57" y="0"/>
                  </a:moveTo>
                  <a:lnTo>
                    <a:pt x="1" y="225"/>
                  </a:lnTo>
                  <a:lnTo>
                    <a:pt x="1293" y="786"/>
                  </a:lnTo>
                  <a:lnTo>
                    <a:pt x="1349" y="786"/>
                  </a:lnTo>
                  <a:cubicBezTo>
                    <a:pt x="1405" y="786"/>
                    <a:pt x="1405" y="730"/>
                    <a:pt x="1461" y="730"/>
                  </a:cubicBezTo>
                  <a:cubicBezTo>
                    <a:pt x="1461" y="618"/>
                    <a:pt x="1461" y="562"/>
                    <a:pt x="1405" y="562"/>
                  </a:cubicBezTo>
                  <a:lnTo>
                    <a:pt x="57"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3152850" y="2427125"/>
              <a:ext cx="32325" cy="23900"/>
            </a:xfrm>
            <a:custGeom>
              <a:avLst/>
              <a:gdLst/>
              <a:ahLst/>
              <a:cxnLst/>
              <a:rect l="l" t="t" r="r" b="b"/>
              <a:pathLst>
                <a:path w="1293" h="956" extrusionOk="0">
                  <a:moveTo>
                    <a:pt x="1236" y="1"/>
                  </a:moveTo>
                  <a:lnTo>
                    <a:pt x="1" y="787"/>
                  </a:lnTo>
                  <a:cubicBezTo>
                    <a:pt x="1" y="787"/>
                    <a:pt x="1" y="899"/>
                    <a:pt x="1" y="899"/>
                  </a:cubicBezTo>
                  <a:cubicBezTo>
                    <a:pt x="57" y="955"/>
                    <a:pt x="57" y="955"/>
                    <a:pt x="113" y="955"/>
                  </a:cubicBezTo>
                  <a:lnTo>
                    <a:pt x="169" y="955"/>
                  </a:lnTo>
                  <a:lnTo>
                    <a:pt x="1292" y="169"/>
                  </a:lnTo>
                  <a:lnTo>
                    <a:pt x="1236"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077025" y="2229150"/>
              <a:ext cx="37950" cy="9850"/>
            </a:xfrm>
            <a:custGeom>
              <a:avLst/>
              <a:gdLst/>
              <a:ahLst/>
              <a:cxnLst/>
              <a:rect l="l" t="t" r="r" b="b"/>
              <a:pathLst>
                <a:path w="1518" h="394" extrusionOk="0">
                  <a:moveTo>
                    <a:pt x="1517" y="0"/>
                  </a:moveTo>
                  <a:lnTo>
                    <a:pt x="113" y="169"/>
                  </a:lnTo>
                  <a:cubicBezTo>
                    <a:pt x="57" y="169"/>
                    <a:pt x="1" y="225"/>
                    <a:pt x="57" y="281"/>
                  </a:cubicBezTo>
                  <a:cubicBezTo>
                    <a:pt x="57" y="337"/>
                    <a:pt x="57" y="394"/>
                    <a:pt x="113" y="394"/>
                  </a:cubicBezTo>
                  <a:lnTo>
                    <a:pt x="1517" y="225"/>
                  </a:lnTo>
                  <a:lnTo>
                    <a:pt x="1517"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3179525" y="2460825"/>
              <a:ext cx="32325" cy="28100"/>
            </a:xfrm>
            <a:custGeom>
              <a:avLst/>
              <a:gdLst/>
              <a:ahLst/>
              <a:cxnLst/>
              <a:rect l="l" t="t" r="r" b="b"/>
              <a:pathLst>
                <a:path w="1293" h="1124" extrusionOk="0">
                  <a:moveTo>
                    <a:pt x="1180" y="1"/>
                  </a:moveTo>
                  <a:lnTo>
                    <a:pt x="57" y="955"/>
                  </a:lnTo>
                  <a:cubicBezTo>
                    <a:pt x="1" y="1011"/>
                    <a:pt x="1" y="1124"/>
                    <a:pt x="113" y="1124"/>
                  </a:cubicBezTo>
                  <a:lnTo>
                    <a:pt x="169" y="1124"/>
                  </a:lnTo>
                  <a:lnTo>
                    <a:pt x="1292" y="225"/>
                  </a:lnTo>
                  <a:lnTo>
                    <a:pt x="1180"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3128975" y="2390625"/>
              <a:ext cx="36550" cy="22475"/>
            </a:xfrm>
            <a:custGeom>
              <a:avLst/>
              <a:gdLst/>
              <a:ahLst/>
              <a:cxnLst/>
              <a:rect l="l" t="t" r="r" b="b"/>
              <a:pathLst>
                <a:path w="1462" h="899" extrusionOk="0">
                  <a:moveTo>
                    <a:pt x="1349" y="0"/>
                  </a:moveTo>
                  <a:lnTo>
                    <a:pt x="57" y="730"/>
                  </a:lnTo>
                  <a:cubicBezTo>
                    <a:pt x="1" y="730"/>
                    <a:pt x="1" y="787"/>
                    <a:pt x="1" y="843"/>
                  </a:cubicBezTo>
                  <a:cubicBezTo>
                    <a:pt x="57" y="899"/>
                    <a:pt x="57" y="899"/>
                    <a:pt x="113" y="899"/>
                  </a:cubicBezTo>
                  <a:lnTo>
                    <a:pt x="169" y="899"/>
                  </a:lnTo>
                  <a:lnTo>
                    <a:pt x="1461" y="225"/>
                  </a:lnTo>
                  <a:lnTo>
                    <a:pt x="134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109325" y="2351300"/>
              <a:ext cx="36525" cy="19675"/>
            </a:xfrm>
            <a:custGeom>
              <a:avLst/>
              <a:gdLst/>
              <a:ahLst/>
              <a:cxnLst/>
              <a:rect l="l" t="t" r="r" b="b"/>
              <a:pathLst>
                <a:path w="1461" h="787" extrusionOk="0">
                  <a:moveTo>
                    <a:pt x="1405" y="1"/>
                  </a:moveTo>
                  <a:lnTo>
                    <a:pt x="57" y="562"/>
                  </a:lnTo>
                  <a:cubicBezTo>
                    <a:pt x="0" y="562"/>
                    <a:pt x="0" y="618"/>
                    <a:pt x="0" y="675"/>
                  </a:cubicBezTo>
                  <a:cubicBezTo>
                    <a:pt x="0" y="731"/>
                    <a:pt x="57" y="787"/>
                    <a:pt x="113" y="787"/>
                  </a:cubicBezTo>
                  <a:lnTo>
                    <a:pt x="169" y="787"/>
                  </a:lnTo>
                  <a:lnTo>
                    <a:pt x="1461" y="225"/>
                  </a:lnTo>
                  <a:cubicBezTo>
                    <a:pt x="1461" y="169"/>
                    <a:pt x="1405" y="57"/>
                    <a:pt x="1405"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082650" y="2269875"/>
              <a:ext cx="37925" cy="12650"/>
            </a:xfrm>
            <a:custGeom>
              <a:avLst/>
              <a:gdLst/>
              <a:ahLst/>
              <a:cxnLst/>
              <a:rect l="l" t="t" r="r" b="b"/>
              <a:pathLst>
                <a:path w="1517" h="506" extrusionOk="0">
                  <a:moveTo>
                    <a:pt x="1517" y="0"/>
                  </a:moveTo>
                  <a:lnTo>
                    <a:pt x="113" y="281"/>
                  </a:lnTo>
                  <a:cubicBezTo>
                    <a:pt x="56" y="281"/>
                    <a:pt x="0" y="337"/>
                    <a:pt x="0" y="449"/>
                  </a:cubicBezTo>
                  <a:cubicBezTo>
                    <a:pt x="56" y="449"/>
                    <a:pt x="56" y="506"/>
                    <a:pt x="113" y="506"/>
                  </a:cubicBezTo>
                  <a:lnTo>
                    <a:pt x="1517" y="225"/>
                  </a:lnTo>
                  <a:cubicBezTo>
                    <a:pt x="1517" y="169"/>
                    <a:pt x="1517" y="112"/>
                    <a:pt x="1517"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3092475" y="2312000"/>
              <a:ext cx="39350" cy="16875"/>
            </a:xfrm>
            <a:custGeom>
              <a:avLst/>
              <a:gdLst/>
              <a:ahLst/>
              <a:cxnLst/>
              <a:rect l="l" t="t" r="r" b="b"/>
              <a:pathLst>
                <a:path w="1574" h="675" extrusionOk="0">
                  <a:moveTo>
                    <a:pt x="1517" y="0"/>
                  </a:moveTo>
                  <a:lnTo>
                    <a:pt x="113" y="449"/>
                  </a:lnTo>
                  <a:cubicBezTo>
                    <a:pt x="57" y="449"/>
                    <a:pt x="0" y="506"/>
                    <a:pt x="57" y="562"/>
                  </a:cubicBezTo>
                  <a:cubicBezTo>
                    <a:pt x="57" y="618"/>
                    <a:pt x="113" y="674"/>
                    <a:pt x="169" y="674"/>
                  </a:cubicBezTo>
                  <a:lnTo>
                    <a:pt x="1573" y="225"/>
                  </a:lnTo>
                  <a:lnTo>
                    <a:pt x="1517"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3210425" y="2491725"/>
              <a:ext cx="29500" cy="30550"/>
            </a:xfrm>
            <a:custGeom>
              <a:avLst/>
              <a:gdLst/>
              <a:ahLst/>
              <a:cxnLst/>
              <a:rect l="l" t="t" r="r" b="b"/>
              <a:pathLst>
                <a:path w="1180" h="1222" extrusionOk="0">
                  <a:moveTo>
                    <a:pt x="1067" y="0"/>
                  </a:moveTo>
                  <a:lnTo>
                    <a:pt x="0" y="1067"/>
                  </a:lnTo>
                  <a:cubicBezTo>
                    <a:pt x="0" y="1067"/>
                    <a:pt x="0" y="1180"/>
                    <a:pt x="0" y="1180"/>
                  </a:cubicBezTo>
                  <a:cubicBezTo>
                    <a:pt x="28" y="1208"/>
                    <a:pt x="56" y="1222"/>
                    <a:pt x="85" y="1222"/>
                  </a:cubicBezTo>
                  <a:cubicBezTo>
                    <a:pt x="113" y="1222"/>
                    <a:pt x="141" y="1208"/>
                    <a:pt x="169" y="1180"/>
                  </a:cubicBezTo>
                  <a:lnTo>
                    <a:pt x="1180" y="169"/>
                  </a:lnTo>
                  <a:cubicBezTo>
                    <a:pt x="1124" y="112"/>
                    <a:pt x="1067" y="56"/>
                    <a:pt x="1067"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3540375" y="2622300"/>
              <a:ext cx="5650" cy="37925"/>
            </a:xfrm>
            <a:custGeom>
              <a:avLst/>
              <a:gdLst/>
              <a:ahLst/>
              <a:cxnLst/>
              <a:rect l="l" t="t" r="r" b="b"/>
              <a:pathLst>
                <a:path w="226" h="1517" extrusionOk="0">
                  <a:moveTo>
                    <a:pt x="1" y="0"/>
                  </a:moveTo>
                  <a:lnTo>
                    <a:pt x="1" y="1405"/>
                  </a:lnTo>
                  <a:cubicBezTo>
                    <a:pt x="1" y="1461"/>
                    <a:pt x="57" y="1517"/>
                    <a:pt x="113" y="1517"/>
                  </a:cubicBezTo>
                  <a:cubicBezTo>
                    <a:pt x="169" y="1517"/>
                    <a:pt x="226" y="1461"/>
                    <a:pt x="226" y="1405"/>
                  </a:cubicBezTo>
                  <a:lnTo>
                    <a:pt x="226"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3495450" y="2619500"/>
              <a:ext cx="8450" cy="39325"/>
            </a:xfrm>
            <a:custGeom>
              <a:avLst/>
              <a:gdLst/>
              <a:ahLst/>
              <a:cxnLst/>
              <a:rect l="l" t="t" r="r" b="b"/>
              <a:pathLst>
                <a:path w="338" h="1573" extrusionOk="0">
                  <a:moveTo>
                    <a:pt x="113" y="0"/>
                  </a:moveTo>
                  <a:lnTo>
                    <a:pt x="1" y="1460"/>
                  </a:lnTo>
                  <a:cubicBezTo>
                    <a:pt x="1" y="1517"/>
                    <a:pt x="1" y="1517"/>
                    <a:pt x="113" y="1573"/>
                  </a:cubicBezTo>
                  <a:cubicBezTo>
                    <a:pt x="113" y="1573"/>
                    <a:pt x="169" y="1517"/>
                    <a:pt x="169" y="1460"/>
                  </a:cubicBezTo>
                  <a:lnTo>
                    <a:pt x="338"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3449125" y="2612475"/>
              <a:ext cx="11250" cy="39325"/>
            </a:xfrm>
            <a:custGeom>
              <a:avLst/>
              <a:gdLst/>
              <a:ahLst/>
              <a:cxnLst/>
              <a:rect l="l" t="t" r="r" b="b"/>
              <a:pathLst>
                <a:path w="450" h="1573" extrusionOk="0">
                  <a:moveTo>
                    <a:pt x="281" y="0"/>
                  </a:moveTo>
                  <a:lnTo>
                    <a:pt x="0" y="1404"/>
                  </a:lnTo>
                  <a:cubicBezTo>
                    <a:pt x="0" y="1461"/>
                    <a:pt x="0" y="1517"/>
                    <a:pt x="56" y="1573"/>
                  </a:cubicBezTo>
                  <a:cubicBezTo>
                    <a:pt x="113" y="1573"/>
                    <a:pt x="169" y="1517"/>
                    <a:pt x="169" y="1461"/>
                  </a:cubicBezTo>
                  <a:lnTo>
                    <a:pt x="450" y="56"/>
                  </a:lnTo>
                  <a:cubicBezTo>
                    <a:pt x="393" y="56"/>
                    <a:pt x="337" y="56"/>
                    <a:pt x="281"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3244125" y="2522600"/>
              <a:ext cx="28100" cy="31975"/>
            </a:xfrm>
            <a:custGeom>
              <a:avLst/>
              <a:gdLst/>
              <a:ahLst/>
              <a:cxnLst/>
              <a:rect l="l" t="t" r="r" b="b"/>
              <a:pathLst>
                <a:path w="1124" h="1279" extrusionOk="0">
                  <a:moveTo>
                    <a:pt x="955" y="1"/>
                  </a:moveTo>
                  <a:lnTo>
                    <a:pt x="56" y="1068"/>
                  </a:lnTo>
                  <a:cubicBezTo>
                    <a:pt x="0" y="1124"/>
                    <a:pt x="0" y="1180"/>
                    <a:pt x="56" y="1236"/>
                  </a:cubicBezTo>
                  <a:cubicBezTo>
                    <a:pt x="56" y="1264"/>
                    <a:pt x="84" y="1278"/>
                    <a:pt x="113" y="1278"/>
                  </a:cubicBezTo>
                  <a:cubicBezTo>
                    <a:pt x="141" y="1278"/>
                    <a:pt x="169" y="1264"/>
                    <a:pt x="169" y="1236"/>
                  </a:cubicBezTo>
                  <a:lnTo>
                    <a:pt x="1124" y="113"/>
                  </a:lnTo>
                  <a:lnTo>
                    <a:pt x="95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583925" y="2619500"/>
              <a:ext cx="8450" cy="37925"/>
            </a:xfrm>
            <a:custGeom>
              <a:avLst/>
              <a:gdLst/>
              <a:ahLst/>
              <a:cxnLst/>
              <a:rect l="l" t="t" r="r" b="b"/>
              <a:pathLst>
                <a:path w="338" h="1517" extrusionOk="0">
                  <a:moveTo>
                    <a:pt x="0" y="0"/>
                  </a:moveTo>
                  <a:lnTo>
                    <a:pt x="112" y="1404"/>
                  </a:lnTo>
                  <a:cubicBezTo>
                    <a:pt x="112" y="1460"/>
                    <a:pt x="169" y="1517"/>
                    <a:pt x="225" y="1517"/>
                  </a:cubicBezTo>
                  <a:cubicBezTo>
                    <a:pt x="281" y="1517"/>
                    <a:pt x="337" y="1460"/>
                    <a:pt x="337" y="1404"/>
                  </a:cubicBez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279225" y="2546475"/>
              <a:ext cx="25300" cy="33725"/>
            </a:xfrm>
            <a:custGeom>
              <a:avLst/>
              <a:gdLst/>
              <a:ahLst/>
              <a:cxnLst/>
              <a:rect l="l" t="t" r="r" b="b"/>
              <a:pathLst>
                <a:path w="1012" h="1349" extrusionOk="0">
                  <a:moveTo>
                    <a:pt x="899" y="1"/>
                  </a:moveTo>
                  <a:lnTo>
                    <a:pt x="57" y="1180"/>
                  </a:lnTo>
                  <a:cubicBezTo>
                    <a:pt x="0" y="1236"/>
                    <a:pt x="0" y="1292"/>
                    <a:pt x="57" y="1349"/>
                  </a:cubicBezTo>
                  <a:lnTo>
                    <a:pt x="113" y="1349"/>
                  </a:lnTo>
                  <a:cubicBezTo>
                    <a:pt x="169" y="1349"/>
                    <a:pt x="225" y="1349"/>
                    <a:pt x="225" y="1292"/>
                  </a:cubicBezTo>
                  <a:lnTo>
                    <a:pt x="1011" y="113"/>
                  </a:lnTo>
                  <a:lnTo>
                    <a:pt x="89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405600" y="2601225"/>
              <a:ext cx="14050" cy="39350"/>
            </a:xfrm>
            <a:custGeom>
              <a:avLst/>
              <a:gdLst/>
              <a:ahLst/>
              <a:cxnLst/>
              <a:rect l="l" t="t" r="r" b="b"/>
              <a:pathLst>
                <a:path w="562" h="1574" extrusionOk="0">
                  <a:moveTo>
                    <a:pt x="393" y="1"/>
                  </a:moveTo>
                  <a:lnTo>
                    <a:pt x="0" y="1405"/>
                  </a:lnTo>
                  <a:cubicBezTo>
                    <a:pt x="0" y="1461"/>
                    <a:pt x="0" y="1517"/>
                    <a:pt x="56" y="1574"/>
                  </a:cubicBezTo>
                  <a:cubicBezTo>
                    <a:pt x="112" y="1574"/>
                    <a:pt x="169" y="1517"/>
                    <a:pt x="169" y="1461"/>
                  </a:cubicBezTo>
                  <a:lnTo>
                    <a:pt x="562" y="57"/>
                  </a:lnTo>
                  <a:lnTo>
                    <a:pt x="393"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360650" y="2587200"/>
              <a:ext cx="19700" cy="36525"/>
            </a:xfrm>
            <a:custGeom>
              <a:avLst/>
              <a:gdLst/>
              <a:ahLst/>
              <a:cxnLst/>
              <a:rect l="l" t="t" r="r" b="b"/>
              <a:pathLst>
                <a:path w="788" h="1461" extrusionOk="0">
                  <a:moveTo>
                    <a:pt x="563" y="0"/>
                  </a:moveTo>
                  <a:lnTo>
                    <a:pt x="1" y="1348"/>
                  </a:lnTo>
                  <a:cubicBezTo>
                    <a:pt x="1" y="1404"/>
                    <a:pt x="57" y="1461"/>
                    <a:pt x="113" y="1461"/>
                  </a:cubicBezTo>
                  <a:cubicBezTo>
                    <a:pt x="169" y="1461"/>
                    <a:pt x="226" y="1461"/>
                    <a:pt x="226" y="1404"/>
                  </a:cubicBezTo>
                  <a:lnTo>
                    <a:pt x="787" y="56"/>
                  </a:lnTo>
                  <a:lnTo>
                    <a:pt x="563"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3301675" y="1786275"/>
              <a:ext cx="40750" cy="62375"/>
            </a:xfrm>
            <a:custGeom>
              <a:avLst/>
              <a:gdLst/>
              <a:ahLst/>
              <a:cxnLst/>
              <a:rect l="l" t="t" r="r" b="b"/>
              <a:pathLst>
                <a:path w="1630" h="2495" extrusionOk="0">
                  <a:moveTo>
                    <a:pt x="106" y="0"/>
                  </a:moveTo>
                  <a:cubicBezTo>
                    <a:pt x="90" y="0"/>
                    <a:pt x="74" y="7"/>
                    <a:pt x="57" y="24"/>
                  </a:cubicBezTo>
                  <a:cubicBezTo>
                    <a:pt x="1" y="24"/>
                    <a:pt x="1" y="136"/>
                    <a:pt x="57" y="192"/>
                  </a:cubicBezTo>
                  <a:lnTo>
                    <a:pt x="1461" y="2495"/>
                  </a:lnTo>
                  <a:lnTo>
                    <a:pt x="1630" y="2382"/>
                  </a:lnTo>
                  <a:lnTo>
                    <a:pt x="226" y="80"/>
                  </a:lnTo>
                  <a:cubicBezTo>
                    <a:pt x="186" y="40"/>
                    <a:pt x="146" y="0"/>
                    <a:pt x="106"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261650" y="1812575"/>
              <a:ext cx="47075" cy="58550"/>
            </a:xfrm>
            <a:custGeom>
              <a:avLst/>
              <a:gdLst/>
              <a:ahLst/>
              <a:cxnLst/>
              <a:rect l="l" t="t" r="r" b="b"/>
              <a:pathLst>
                <a:path w="1883" h="2342" extrusionOk="0">
                  <a:moveTo>
                    <a:pt x="191" y="1"/>
                  </a:moveTo>
                  <a:cubicBezTo>
                    <a:pt x="109" y="1"/>
                    <a:pt x="0" y="108"/>
                    <a:pt x="86" y="151"/>
                  </a:cubicBezTo>
                  <a:lnTo>
                    <a:pt x="1714" y="2341"/>
                  </a:lnTo>
                  <a:lnTo>
                    <a:pt x="1883" y="2229"/>
                  </a:lnTo>
                  <a:lnTo>
                    <a:pt x="254" y="39"/>
                  </a:lnTo>
                  <a:cubicBezTo>
                    <a:pt x="241" y="12"/>
                    <a:pt x="217" y="1"/>
                    <a:pt x="191"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341000" y="1765800"/>
              <a:ext cx="35125" cy="64600"/>
            </a:xfrm>
            <a:custGeom>
              <a:avLst/>
              <a:gdLst/>
              <a:ahLst/>
              <a:cxnLst/>
              <a:rect l="l" t="t" r="r" b="b"/>
              <a:pathLst>
                <a:path w="1405" h="2584" extrusionOk="0">
                  <a:moveTo>
                    <a:pt x="113" y="0"/>
                  </a:moveTo>
                  <a:cubicBezTo>
                    <a:pt x="57" y="0"/>
                    <a:pt x="1" y="112"/>
                    <a:pt x="57" y="169"/>
                  </a:cubicBezTo>
                  <a:lnTo>
                    <a:pt x="1236" y="2584"/>
                  </a:lnTo>
                  <a:lnTo>
                    <a:pt x="1405" y="2471"/>
                  </a:lnTo>
                  <a:lnTo>
                    <a:pt x="225" y="56"/>
                  </a:lnTo>
                  <a:cubicBezTo>
                    <a:pt x="225" y="0"/>
                    <a:pt x="169" y="0"/>
                    <a:pt x="113"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226525" y="1840675"/>
              <a:ext cx="52725" cy="55725"/>
            </a:xfrm>
            <a:custGeom>
              <a:avLst/>
              <a:gdLst/>
              <a:ahLst/>
              <a:cxnLst/>
              <a:rect l="l" t="t" r="r" b="b"/>
              <a:pathLst>
                <a:path w="2109" h="2229" extrusionOk="0">
                  <a:moveTo>
                    <a:pt x="195" y="1"/>
                  </a:moveTo>
                  <a:cubicBezTo>
                    <a:pt x="113" y="1"/>
                    <a:pt x="0" y="120"/>
                    <a:pt x="86" y="206"/>
                  </a:cubicBezTo>
                  <a:lnTo>
                    <a:pt x="1940" y="2228"/>
                  </a:lnTo>
                  <a:lnTo>
                    <a:pt x="2108" y="2060"/>
                  </a:lnTo>
                  <a:lnTo>
                    <a:pt x="255" y="38"/>
                  </a:lnTo>
                  <a:cubicBezTo>
                    <a:pt x="242" y="12"/>
                    <a:pt x="220" y="1"/>
                    <a:pt x="195"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384525" y="1747525"/>
              <a:ext cx="29525" cy="68825"/>
            </a:xfrm>
            <a:custGeom>
              <a:avLst/>
              <a:gdLst/>
              <a:ahLst/>
              <a:cxnLst/>
              <a:rect l="l" t="t" r="r" b="b"/>
              <a:pathLst>
                <a:path w="1181" h="2753" extrusionOk="0">
                  <a:moveTo>
                    <a:pt x="113" y="1"/>
                  </a:moveTo>
                  <a:cubicBezTo>
                    <a:pt x="57" y="57"/>
                    <a:pt x="1" y="113"/>
                    <a:pt x="57" y="169"/>
                  </a:cubicBezTo>
                  <a:lnTo>
                    <a:pt x="955" y="2753"/>
                  </a:lnTo>
                  <a:lnTo>
                    <a:pt x="1180" y="2641"/>
                  </a:lnTo>
                  <a:lnTo>
                    <a:pt x="225" y="113"/>
                  </a:lnTo>
                  <a:cubicBezTo>
                    <a:pt x="225" y="57"/>
                    <a:pt x="169" y="1"/>
                    <a:pt x="113"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3519325" y="1720850"/>
              <a:ext cx="8450" cy="71650"/>
            </a:xfrm>
            <a:custGeom>
              <a:avLst/>
              <a:gdLst/>
              <a:ahLst/>
              <a:cxnLst/>
              <a:rect l="l" t="t" r="r" b="b"/>
              <a:pathLst>
                <a:path w="338" h="2866" extrusionOk="0">
                  <a:moveTo>
                    <a:pt x="113" y="1"/>
                  </a:moveTo>
                  <a:cubicBezTo>
                    <a:pt x="57" y="1"/>
                    <a:pt x="0" y="57"/>
                    <a:pt x="0" y="113"/>
                  </a:cubicBezTo>
                  <a:lnTo>
                    <a:pt x="113" y="2865"/>
                  </a:lnTo>
                  <a:lnTo>
                    <a:pt x="337" y="2809"/>
                  </a:lnTo>
                  <a:lnTo>
                    <a:pt x="225" y="113"/>
                  </a:lnTo>
                  <a:cubicBezTo>
                    <a:pt x="225" y="57"/>
                    <a:pt x="169" y="1"/>
                    <a:pt x="113"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3428050" y="1734325"/>
              <a:ext cx="22500" cy="69400"/>
            </a:xfrm>
            <a:custGeom>
              <a:avLst/>
              <a:gdLst/>
              <a:ahLst/>
              <a:cxnLst/>
              <a:rect l="l" t="t" r="r" b="b"/>
              <a:pathLst>
                <a:path w="900" h="2776" extrusionOk="0">
                  <a:moveTo>
                    <a:pt x="141" y="0"/>
                  </a:moveTo>
                  <a:cubicBezTo>
                    <a:pt x="118" y="0"/>
                    <a:pt x="90" y="7"/>
                    <a:pt x="57" y="23"/>
                  </a:cubicBezTo>
                  <a:cubicBezTo>
                    <a:pt x="1" y="23"/>
                    <a:pt x="1" y="80"/>
                    <a:pt x="1" y="136"/>
                  </a:cubicBezTo>
                  <a:lnTo>
                    <a:pt x="675" y="2775"/>
                  </a:lnTo>
                  <a:lnTo>
                    <a:pt x="899" y="2719"/>
                  </a:lnTo>
                  <a:lnTo>
                    <a:pt x="225" y="80"/>
                  </a:lnTo>
                  <a:cubicBezTo>
                    <a:pt x="225" y="40"/>
                    <a:pt x="197" y="0"/>
                    <a:pt x="141"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3474400" y="1725075"/>
              <a:ext cx="15450" cy="70225"/>
            </a:xfrm>
            <a:custGeom>
              <a:avLst/>
              <a:gdLst/>
              <a:ahLst/>
              <a:cxnLst/>
              <a:rect l="l" t="t" r="r" b="b"/>
              <a:pathLst>
                <a:path w="618" h="2809" extrusionOk="0">
                  <a:moveTo>
                    <a:pt x="113" y="0"/>
                  </a:moveTo>
                  <a:cubicBezTo>
                    <a:pt x="0" y="0"/>
                    <a:pt x="0" y="56"/>
                    <a:pt x="0" y="113"/>
                  </a:cubicBezTo>
                  <a:lnTo>
                    <a:pt x="393" y="2809"/>
                  </a:lnTo>
                  <a:lnTo>
                    <a:pt x="618" y="2809"/>
                  </a:lnTo>
                  <a:lnTo>
                    <a:pt x="225" y="113"/>
                  </a:lnTo>
                  <a:cubicBezTo>
                    <a:pt x="169" y="56"/>
                    <a:pt x="169" y="0"/>
                    <a:pt x="113"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3100900" y="2030575"/>
              <a:ext cx="68825" cy="27300"/>
            </a:xfrm>
            <a:custGeom>
              <a:avLst/>
              <a:gdLst/>
              <a:ahLst/>
              <a:cxnLst/>
              <a:rect l="l" t="t" r="r" b="b"/>
              <a:pathLst>
                <a:path w="2753" h="1092" extrusionOk="0">
                  <a:moveTo>
                    <a:pt x="121" y="1"/>
                  </a:moveTo>
                  <a:cubicBezTo>
                    <a:pt x="85" y="1"/>
                    <a:pt x="57" y="41"/>
                    <a:pt x="57" y="80"/>
                  </a:cubicBezTo>
                  <a:cubicBezTo>
                    <a:pt x="0" y="136"/>
                    <a:pt x="57" y="193"/>
                    <a:pt x="113" y="193"/>
                  </a:cubicBezTo>
                  <a:lnTo>
                    <a:pt x="2696" y="1091"/>
                  </a:lnTo>
                  <a:lnTo>
                    <a:pt x="2753" y="923"/>
                  </a:lnTo>
                  <a:lnTo>
                    <a:pt x="169" y="24"/>
                  </a:lnTo>
                  <a:cubicBezTo>
                    <a:pt x="152" y="8"/>
                    <a:pt x="136" y="1"/>
                    <a:pt x="121"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3194975" y="1874250"/>
              <a:ext cx="56200" cy="51625"/>
            </a:xfrm>
            <a:custGeom>
              <a:avLst/>
              <a:gdLst/>
              <a:ahLst/>
              <a:cxnLst/>
              <a:rect l="l" t="t" r="r" b="b"/>
              <a:pathLst>
                <a:path w="2248" h="2065" extrusionOk="0">
                  <a:moveTo>
                    <a:pt x="120" y="1"/>
                  </a:moveTo>
                  <a:cubicBezTo>
                    <a:pt x="85" y="1"/>
                    <a:pt x="57" y="15"/>
                    <a:pt x="57" y="43"/>
                  </a:cubicBezTo>
                  <a:cubicBezTo>
                    <a:pt x="0" y="99"/>
                    <a:pt x="0" y="155"/>
                    <a:pt x="57" y="211"/>
                  </a:cubicBezTo>
                  <a:lnTo>
                    <a:pt x="2079" y="2065"/>
                  </a:lnTo>
                  <a:lnTo>
                    <a:pt x="2247" y="1896"/>
                  </a:lnTo>
                  <a:lnTo>
                    <a:pt x="225" y="43"/>
                  </a:lnTo>
                  <a:cubicBezTo>
                    <a:pt x="197" y="15"/>
                    <a:pt x="155" y="1"/>
                    <a:pt x="120"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3078425" y="2118225"/>
              <a:ext cx="70250" cy="16875"/>
            </a:xfrm>
            <a:custGeom>
              <a:avLst/>
              <a:gdLst/>
              <a:ahLst/>
              <a:cxnLst/>
              <a:rect l="l" t="t" r="r" b="b"/>
              <a:pathLst>
                <a:path w="2810" h="675" extrusionOk="0">
                  <a:moveTo>
                    <a:pt x="169" y="0"/>
                  </a:moveTo>
                  <a:cubicBezTo>
                    <a:pt x="113" y="0"/>
                    <a:pt x="57" y="57"/>
                    <a:pt x="57" y="113"/>
                  </a:cubicBezTo>
                  <a:cubicBezTo>
                    <a:pt x="1" y="169"/>
                    <a:pt x="57" y="225"/>
                    <a:pt x="113" y="281"/>
                  </a:cubicBezTo>
                  <a:lnTo>
                    <a:pt x="2809" y="674"/>
                  </a:lnTo>
                  <a:lnTo>
                    <a:pt x="2809" y="450"/>
                  </a:ln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3088250" y="2074100"/>
              <a:ext cx="70250" cy="21675"/>
            </a:xfrm>
            <a:custGeom>
              <a:avLst/>
              <a:gdLst/>
              <a:ahLst/>
              <a:cxnLst/>
              <a:rect l="l" t="t" r="r" b="b"/>
              <a:pathLst>
                <a:path w="2810" h="867" extrusionOk="0">
                  <a:moveTo>
                    <a:pt x="110" y="1"/>
                  </a:moveTo>
                  <a:cubicBezTo>
                    <a:pt x="57" y="1"/>
                    <a:pt x="1" y="41"/>
                    <a:pt x="1" y="80"/>
                  </a:cubicBezTo>
                  <a:cubicBezTo>
                    <a:pt x="1" y="137"/>
                    <a:pt x="57" y="137"/>
                    <a:pt x="113" y="193"/>
                  </a:cubicBezTo>
                  <a:lnTo>
                    <a:pt x="2753" y="867"/>
                  </a:lnTo>
                  <a:cubicBezTo>
                    <a:pt x="2753" y="811"/>
                    <a:pt x="2753" y="754"/>
                    <a:pt x="2809" y="642"/>
                  </a:cubicBezTo>
                  <a:lnTo>
                    <a:pt x="169" y="24"/>
                  </a:lnTo>
                  <a:cubicBezTo>
                    <a:pt x="153" y="8"/>
                    <a:pt x="132" y="1"/>
                    <a:pt x="110"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3119150" y="1987050"/>
              <a:ext cx="66025" cy="34300"/>
            </a:xfrm>
            <a:custGeom>
              <a:avLst/>
              <a:gdLst/>
              <a:ahLst/>
              <a:cxnLst/>
              <a:rect l="l" t="t" r="r" b="b"/>
              <a:pathLst>
                <a:path w="2641" h="1372" extrusionOk="0">
                  <a:moveTo>
                    <a:pt x="121" y="1"/>
                  </a:moveTo>
                  <a:cubicBezTo>
                    <a:pt x="85" y="1"/>
                    <a:pt x="57" y="41"/>
                    <a:pt x="57" y="80"/>
                  </a:cubicBezTo>
                  <a:cubicBezTo>
                    <a:pt x="1" y="80"/>
                    <a:pt x="1" y="193"/>
                    <a:pt x="57" y="193"/>
                  </a:cubicBezTo>
                  <a:lnTo>
                    <a:pt x="2528" y="1372"/>
                  </a:lnTo>
                  <a:cubicBezTo>
                    <a:pt x="2584" y="1316"/>
                    <a:pt x="2584" y="1260"/>
                    <a:pt x="2640" y="1204"/>
                  </a:cubicBezTo>
                  <a:lnTo>
                    <a:pt x="169" y="24"/>
                  </a:lnTo>
                  <a:cubicBezTo>
                    <a:pt x="153" y="8"/>
                    <a:pt x="136" y="1"/>
                    <a:pt x="121"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3166900" y="1907950"/>
              <a:ext cx="59000" cy="46025"/>
            </a:xfrm>
            <a:custGeom>
              <a:avLst/>
              <a:gdLst/>
              <a:ahLst/>
              <a:cxnLst/>
              <a:rect l="l" t="t" r="r" b="b"/>
              <a:pathLst>
                <a:path w="2360" h="1841" extrusionOk="0">
                  <a:moveTo>
                    <a:pt x="84" y="1"/>
                  </a:moveTo>
                  <a:cubicBezTo>
                    <a:pt x="56" y="1"/>
                    <a:pt x="28" y="15"/>
                    <a:pt x="0" y="43"/>
                  </a:cubicBezTo>
                  <a:cubicBezTo>
                    <a:pt x="0" y="99"/>
                    <a:pt x="0" y="155"/>
                    <a:pt x="0" y="211"/>
                  </a:cubicBezTo>
                  <a:lnTo>
                    <a:pt x="2247" y="1840"/>
                  </a:lnTo>
                  <a:lnTo>
                    <a:pt x="2359" y="1672"/>
                  </a:lnTo>
                  <a:lnTo>
                    <a:pt x="169" y="43"/>
                  </a:lnTo>
                  <a:cubicBezTo>
                    <a:pt x="141" y="15"/>
                    <a:pt x="113" y="1"/>
                    <a:pt x="84"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3140225" y="1947275"/>
              <a:ext cx="63200" cy="40400"/>
            </a:xfrm>
            <a:custGeom>
              <a:avLst/>
              <a:gdLst/>
              <a:ahLst/>
              <a:cxnLst/>
              <a:rect l="l" t="t" r="r" b="b"/>
              <a:pathLst>
                <a:path w="2528" h="1616" extrusionOk="0">
                  <a:moveTo>
                    <a:pt x="112" y="0"/>
                  </a:moveTo>
                  <a:cubicBezTo>
                    <a:pt x="84" y="0"/>
                    <a:pt x="56" y="14"/>
                    <a:pt x="56" y="42"/>
                  </a:cubicBezTo>
                  <a:cubicBezTo>
                    <a:pt x="0" y="42"/>
                    <a:pt x="0" y="155"/>
                    <a:pt x="56" y="155"/>
                  </a:cubicBezTo>
                  <a:lnTo>
                    <a:pt x="2415" y="1615"/>
                  </a:lnTo>
                  <a:lnTo>
                    <a:pt x="2527" y="1447"/>
                  </a:lnTo>
                  <a:lnTo>
                    <a:pt x="169" y="42"/>
                  </a:lnTo>
                  <a:cubicBezTo>
                    <a:pt x="169" y="14"/>
                    <a:pt x="140" y="0"/>
                    <a:pt x="112"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3676575" y="1747525"/>
              <a:ext cx="28125" cy="67425"/>
            </a:xfrm>
            <a:custGeom>
              <a:avLst/>
              <a:gdLst/>
              <a:ahLst/>
              <a:cxnLst/>
              <a:rect l="l" t="t" r="r" b="b"/>
              <a:pathLst>
                <a:path w="1125" h="2697" extrusionOk="0">
                  <a:moveTo>
                    <a:pt x="1068" y="1"/>
                  </a:moveTo>
                  <a:cubicBezTo>
                    <a:pt x="1012" y="1"/>
                    <a:pt x="956" y="1"/>
                    <a:pt x="900" y="57"/>
                  </a:cubicBezTo>
                  <a:lnTo>
                    <a:pt x="1" y="2641"/>
                  </a:lnTo>
                  <a:lnTo>
                    <a:pt x="226" y="2697"/>
                  </a:lnTo>
                  <a:lnTo>
                    <a:pt x="1124" y="169"/>
                  </a:lnTo>
                  <a:cubicBezTo>
                    <a:pt x="1124" y="113"/>
                    <a:pt x="1124" y="57"/>
                    <a:pt x="1068"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3919500" y="2031175"/>
              <a:ext cx="68825" cy="28100"/>
            </a:xfrm>
            <a:custGeom>
              <a:avLst/>
              <a:gdLst/>
              <a:ahLst/>
              <a:cxnLst/>
              <a:rect l="l" t="t" r="r" b="b"/>
              <a:pathLst>
                <a:path w="2753" h="1124" extrusionOk="0">
                  <a:moveTo>
                    <a:pt x="2584" y="0"/>
                  </a:moveTo>
                  <a:lnTo>
                    <a:pt x="0" y="899"/>
                  </a:lnTo>
                  <a:cubicBezTo>
                    <a:pt x="56" y="1011"/>
                    <a:pt x="56" y="1067"/>
                    <a:pt x="113" y="1123"/>
                  </a:cubicBezTo>
                  <a:lnTo>
                    <a:pt x="2640" y="225"/>
                  </a:lnTo>
                  <a:cubicBezTo>
                    <a:pt x="2696" y="169"/>
                    <a:pt x="2752" y="112"/>
                    <a:pt x="2696" y="56"/>
                  </a:cubicBezTo>
                  <a:cubicBezTo>
                    <a:pt x="2696" y="0"/>
                    <a:pt x="2640" y="0"/>
                    <a:pt x="2584"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3904050" y="1987650"/>
              <a:ext cx="66025" cy="35125"/>
            </a:xfrm>
            <a:custGeom>
              <a:avLst/>
              <a:gdLst/>
              <a:ahLst/>
              <a:cxnLst/>
              <a:rect l="l" t="t" r="r" b="b"/>
              <a:pathLst>
                <a:path w="2641" h="1405" extrusionOk="0">
                  <a:moveTo>
                    <a:pt x="2472" y="0"/>
                  </a:moveTo>
                  <a:lnTo>
                    <a:pt x="1" y="1180"/>
                  </a:lnTo>
                  <a:lnTo>
                    <a:pt x="113" y="1404"/>
                  </a:lnTo>
                  <a:lnTo>
                    <a:pt x="2584" y="225"/>
                  </a:lnTo>
                  <a:cubicBezTo>
                    <a:pt x="2640" y="169"/>
                    <a:pt x="2640" y="112"/>
                    <a:pt x="2640" y="56"/>
                  </a:cubicBezTo>
                  <a:cubicBezTo>
                    <a:pt x="2584" y="0"/>
                    <a:pt x="2528" y="0"/>
                    <a:pt x="2472"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3885800" y="1948325"/>
              <a:ext cx="63200" cy="39350"/>
            </a:xfrm>
            <a:custGeom>
              <a:avLst/>
              <a:gdLst/>
              <a:ahLst/>
              <a:cxnLst/>
              <a:rect l="l" t="t" r="r" b="b"/>
              <a:pathLst>
                <a:path w="2528" h="1574" extrusionOk="0">
                  <a:moveTo>
                    <a:pt x="2359" y="0"/>
                  </a:moveTo>
                  <a:lnTo>
                    <a:pt x="0" y="1405"/>
                  </a:lnTo>
                  <a:lnTo>
                    <a:pt x="113" y="1573"/>
                  </a:lnTo>
                  <a:lnTo>
                    <a:pt x="2472" y="169"/>
                  </a:lnTo>
                  <a:cubicBezTo>
                    <a:pt x="2528" y="169"/>
                    <a:pt x="2528" y="113"/>
                    <a:pt x="2528" y="57"/>
                  </a:cubicBezTo>
                  <a:cubicBezTo>
                    <a:pt x="2472" y="0"/>
                    <a:pt x="2415" y="0"/>
                    <a:pt x="2359"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3863325" y="1909350"/>
              <a:ext cx="59000" cy="46025"/>
            </a:xfrm>
            <a:custGeom>
              <a:avLst/>
              <a:gdLst/>
              <a:ahLst/>
              <a:cxnLst/>
              <a:rect l="l" t="t" r="r" b="b"/>
              <a:pathLst>
                <a:path w="2360" h="1841" extrusionOk="0">
                  <a:moveTo>
                    <a:pt x="2254" y="1"/>
                  </a:moveTo>
                  <a:cubicBezTo>
                    <a:pt x="2219" y="1"/>
                    <a:pt x="2191" y="15"/>
                    <a:pt x="2191" y="43"/>
                  </a:cubicBezTo>
                  <a:lnTo>
                    <a:pt x="1" y="1672"/>
                  </a:lnTo>
                  <a:cubicBezTo>
                    <a:pt x="57" y="1728"/>
                    <a:pt x="113" y="1784"/>
                    <a:pt x="169" y="1840"/>
                  </a:cubicBezTo>
                  <a:lnTo>
                    <a:pt x="2360" y="211"/>
                  </a:lnTo>
                  <a:cubicBezTo>
                    <a:pt x="2360" y="155"/>
                    <a:pt x="2360" y="99"/>
                    <a:pt x="2360" y="43"/>
                  </a:cubicBezTo>
                  <a:cubicBezTo>
                    <a:pt x="2332" y="15"/>
                    <a:pt x="2289" y="1"/>
                    <a:pt x="2254"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941950" y="2164550"/>
              <a:ext cx="71650" cy="9850"/>
            </a:xfrm>
            <a:custGeom>
              <a:avLst/>
              <a:gdLst/>
              <a:ahLst/>
              <a:cxnLst/>
              <a:rect l="l" t="t" r="r" b="b"/>
              <a:pathLst>
                <a:path w="2866" h="394" extrusionOk="0">
                  <a:moveTo>
                    <a:pt x="2753" y="1"/>
                  </a:moveTo>
                  <a:lnTo>
                    <a:pt x="1" y="169"/>
                  </a:lnTo>
                  <a:lnTo>
                    <a:pt x="1" y="394"/>
                  </a:lnTo>
                  <a:lnTo>
                    <a:pt x="2753" y="225"/>
                  </a:lnTo>
                  <a:cubicBezTo>
                    <a:pt x="2809" y="225"/>
                    <a:pt x="2865" y="169"/>
                    <a:pt x="2865" y="113"/>
                  </a:cubicBezTo>
                  <a:cubicBezTo>
                    <a:pt x="2865" y="57"/>
                    <a:pt x="2809" y="1"/>
                    <a:pt x="2753"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3839450" y="1874250"/>
              <a:ext cx="54800" cy="51625"/>
            </a:xfrm>
            <a:custGeom>
              <a:avLst/>
              <a:gdLst/>
              <a:ahLst/>
              <a:cxnLst/>
              <a:rect l="l" t="t" r="r" b="b"/>
              <a:pathLst>
                <a:path w="2192" h="2065" extrusionOk="0">
                  <a:moveTo>
                    <a:pt x="2079" y="1"/>
                  </a:moveTo>
                  <a:cubicBezTo>
                    <a:pt x="2051" y="1"/>
                    <a:pt x="2023" y="15"/>
                    <a:pt x="2023" y="43"/>
                  </a:cubicBezTo>
                  <a:lnTo>
                    <a:pt x="1" y="1896"/>
                  </a:lnTo>
                  <a:lnTo>
                    <a:pt x="113" y="2065"/>
                  </a:lnTo>
                  <a:lnTo>
                    <a:pt x="2135" y="211"/>
                  </a:lnTo>
                  <a:cubicBezTo>
                    <a:pt x="2191" y="155"/>
                    <a:pt x="2191" y="99"/>
                    <a:pt x="2135" y="43"/>
                  </a:cubicBezTo>
                  <a:cubicBezTo>
                    <a:pt x="2135" y="15"/>
                    <a:pt x="2107" y="1"/>
                    <a:pt x="2079"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3930725" y="2074475"/>
              <a:ext cx="70200" cy="21300"/>
            </a:xfrm>
            <a:custGeom>
              <a:avLst/>
              <a:gdLst/>
              <a:ahLst/>
              <a:cxnLst/>
              <a:rect l="l" t="t" r="r" b="b"/>
              <a:pathLst>
                <a:path w="2808" h="852" extrusionOk="0">
                  <a:moveTo>
                    <a:pt x="2690" y="0"/>
                  </a:moveTo>
                  <a:cubicBezTo>
                    <a:pt x="2675" y="0"/>
                    <a:pt x="2659" y="3"/>
                    <a:pt x="2640" y="9"/>
                  </a:cubicBezTo>
                  <a:lnTo>
                    <a:pt x="1" y="627"/>
                  </a:lnTo>
                  <a:cubicBezTo>
                    <a:pt x="57" y="739"/>
                    <a:pt x="57" y="796"/>
                    <a:pt x="57" y="852"/>
                  </a:cubicBezTo>
                  <a:lnTo>
                    <a:pt x="2697" y="234"/>
                  </a:lnTo>
                  <a:cubicBezTo>
                    <a:pt x="2797" y="184"/>
                    <a:pt x="2808" y="0"/>
                    <a:pt x="2690"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3939150" y="2120450"/>
              <a:ext cx="71650" cy="16050"/>
            </a:xfrm>
            <a:custGeom>
              <a:avLst/>
              <a:gdLst/>
              <a:ahLst/>
              <a:cxnLst/>
              <a:rect l="l" t="t" r="r" b="b"/>
              <a:pathLst>
                <a:path w="2866" h="642" extrusionOk="0">
                  <a:moveTo>
                    <a:pt x="2746" y="0"/>
                  </a:moveTo>
                  <a:cubicBezTo>
                    <a:pt x="2729" y="0"/>
                    <a:pt x="2713" y="7"/>
                    <a:pt x="2697" y="24"/>
                  </a:cubicBezTo>
                  <a:lnTo>
                    <a:pt x="1" y="417"/>
                  </a:lnTo>
                  <a:cubicBezTo>
                    <a:pt x="1" y="473"/>
                    <a:pt x="57" y="529"/>
                    <a:pt x="57" y="641"/>
                  </a:cubicBezTo>
                  <a:lnTo>
                    <a:pt x="2753" y="248"/>
                  </a:lnTo>
                  <a:cubicBezTo>
                    <a:pt x="2809" y="192"/>
                    <a:pt x="2865" y="136"/>
                    <a:pt x="2865" y="80"/>
                  </a:cubicBezTo>
                  <a:cubicBezTo>
                    <a:pt x="2825" y="40"/>
                    <a:pt x="2786" y="0"/>
                    <a:pt x="2746"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3748200" y="1786850"/>
              <a:ext cx="39325" cy="63200"/>
            </a:xfrm>
            <a:custGeom>
              <a:avLst/>
              <a:gdLst/>
              <a:ahLst/>
              <a:cxnLst/>
              <a:rect l="l" t="t" r="r" b="b"/>
              <a:pathLst>
                <a:path w="1573" h="2528" extrusionOk="0">
                  <a:moveTo>
                    <a:pt x="1573" y="1"/>
                  </a:moveTo>
                  <a:cubicBezTo>
                    <a:pt x="1517" y="1"/>
                    <a:pt x="1461" y="1"/>
                    <a:pt x="1404" y="57"/>
                  </a:cubicBezTo>
                  <a:lnTo>
                    <a:pt x="0" y="2416"/>
                  </a:lnTo>
                  <a:lnTo>
                    <a:pt x="169" y="2528"/>
                  </a:lnTo>
                  <a:lnTo>
                    <a:pt x="1573" y="169"/>
                  </a:lnTo>
                  <a:cubicBezTo>
                    <a:pt x="1573" y="113"/>
                    <a:pt x="1573" y="57"/>
                    <a:pt x="1573"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3640075" y="1734900"/>
              <a:ext cx="22500" cy="68825"/>
            </a:xfrm>
            <a:custGeom>
              <a:avLst/>
              <a:gdLst/>
              <a:ahLst/>
              <a:cxnLst/>
              <a:rect l="l" t="t" r="r" b="b"/>
              <a:pathLst>
                <a:path w="900" h="2753" extrusionOk="0">
                  <a:moveTo>
                    <a:pt x="843" y="0"/>
                  </a:moveTo>
                  <a:cubicBezTo>
                    <a:pt x="731" y="0"/>
                    <a:pt x="675" y="0"/>
                    <a:pt x="675" y="57"/>
                  </a:cubicBezTo>
                  <a:lnTo>
                    <a:pt x="1" y="2696"/>
                  </a:lnTo>
                  <a:lnTo>
                    <a:pt x="225" y="2752"/>
                  </a:lnTo>
                  <a:lnTo>
                    <a:pt x="899" y="113"/>
                  </a:lnTo>
                  <a:cubicBezTo>
                    <a:pt x="899" y="57"/>
                    <a:pt x="899" y="0"/>
                    <a:pt x="843"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3600775" y="1725075"/>
              <a:ext cx="15450" cy="70225"/>
            </a:xfrm>
            <a:custGeom>
              <a:avLst/>
              <a:gdLst/>
              <a:ahLst/>
              <a:cxnLst/>
              <a:rect l="l" t="t" r="r" b="b"/>
              <a:pathLst>
                <a:path w="618" h="2809" extrusionOk="0">
                  <a:moveTo>
                    <a:pt x="505" y="0"/>
                  </a:moveTo>
                  <a:cubicBezTo>
                    <a:pt x="449" y="0"/>
                    <a:pt x="393" y="56"/>
                    <a:pt x="393" y="113"/>
                  </a:cubicBezTo>
                  <a:lnTo>
                    <a:pt x="0" y="2809"/>
                  </a:lnTo>
                  <a:lnTo>
                    <a:pt x="225" y="2809"/>
                  </a:lnTo>
                  <a:lnTo>
                    <a:pt x="618" y="113"/>
                  </a:lnTo>
                  <a:cubicBezTo>
                    <a:pt x="618" y="56"/>
                    <a:pt x="562" y="0"/>
                    <a:pt x="505"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3074225" y="2163150"/>
              <a:ext cx="71625" cy="9850"/>
            </a:xfrm>
            <a:custGeom>
              <a:avLst/>
              <a:gdLst/>
              <a:ahLst/>
              <a:cxnLst/>
              <a:rect l="l" t="t" r="r" b="b"/>
              <a:pathLst>
                <a:path w="2865" h="394" extrusionOk="0">
                  <a:moveTo>
                    <a:pt x="113" y="1"/>
                  </a:moveTo>
                  <a:cubicBezTo>
                    <a:pt x="56" y="1"/>
                    <a:pt x="0" y="57"/>
                    <a:pt x="0" y="113"/>
                  </a:cubicBezTo>
                  <a:cubicBezTo>
                    <a:pt x="0" y="169"/>
                    <a:pt x="56" y="225"/>
                    <a:pt x="113" y="225"/>
                  </a:cubicBezTo>
                  <a:lnTo>
                    <a:pt x="2865" y="394"/>
                  </a:lnTo>
                  <a:lnTo>
                    <a:pt x="2865" y="169"/>
                  </a:lnTo>
                  <a:lnTo>
                    <a:pt x="113"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3781900" y="1813525"/>
              <a:ext cx="44950" cy="59000"/>
            </a:xfrm>
            <a:custGeom>
              <a:avLst/>
              <a:gdLst/>
              <a:ahLst/>
              <a:cxnLst/>
              <a:rect l="l" t="t" r="r" b="b"/>
              <a:pathLst>
                <a:path w="1798" h="2360" extrusionOk="0">
                  <a:moveTo>
                    <a:pt x="1629" y="1"/>
                  </a:moveTo>
                  <a:lnTo>
                    <a:pt x="0" y="2191"/>
                  </a:lnTo>
                  <a:lnTo>
                    <a:pt x="113" y="2360"/>
                  </a:lnTo>
                  <a:lnTo>
                    <a:pt x="1741" y="169"/>
                  </a:lnTo>
                  <a:cubicBezTo>
                    <a:pt x="1797" y="113"/>
                    <a:pt x="1797" y="57"/>
                    <a:pt x="1741"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3811375" y="1841600"/>
              <a:ext cx="50575" cy="54800"/>
            </a:xfrm>
            <a:custGeom>
              <a:avLst/>
              <a:gdLst/>
              <a:ahLst/>
              <a:cxnLst/>
              <a:rect l="l" t="t" r="r" b="b"/>
              <a:pathLst>
                <a:path w="2023" h="2192" extrusionOk="0">
                  <a:moveTo>
                    <a:pt x="1798" y="1"/>
                  </a:moveTo>
                  <a:lnTo>
                    <a:pt x="1" y="2023"/>
                  </a:lnTo>
                  <a:lnTo>
                    <a:pt x="113" y="2191"/>
                  </a:lnTo>
                  <a:lnTo>
                    <a:pt x="1966" y="169"/>
                  </a:lnTo>
                  <a:cubicBezTo>
                    <a:pt x="2023" y="113"/>
                    <a:pt x="2023" y="57"/>
                    <a:pt x="1966"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713100" y="1765200"/>
              <a:ext cx="35125" cy="65200"/>
            </a:xfrm>
            <a:custGeom>
              <a:avLst/>
              <a:gdLst/>
              <a:ahLst/>
              <a:cxnLst/>
              <a:rect l="l" t="t" r="r" b="b"/>
              <a:pathLst>
                <a:path w="1405" h="2608" extrusionOk="0">
                  <a:moveTo>
                    <a:pt x="1299" y="1"/>
                  </a:moveTo>
                  <a:cubicBezTo>
                    <a:pt x="1259" y="1"/>
                    <a:pt x="1219" y="41"/>
                    <a:pt x="1180" y="80"/>
                  </a:cubicBezTo>
                  <a:lnTo>
                    <a:pt x="0" y="2551"/>
                  </a:lnTo>
                  <a:lnTo>
                    <a:pt x="225" y="2608"/>
                  </a:lnTo>
                  <a:lnTo>
                    <a:pt x="1404" y="193"/>
                  </a:lnTo>
                  <a:cubicBezTo>
                    <a:pt x="1404" y="136"/>
                    <a:pt x="1404" y="24"/>
                    <a:pt x="1348" y="24"/>
                  </a:cubicBezTo>
                  <a:cubicBezTo>
                    <a:pt x="1332" y="8"/>
                    <a:pt x="1315" y="1"/>
                    <a:pt x="1299"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562850" y="1720850"/>
              <a:ext cx="9850" cy="70250"/>
            </a:xfrm>
            <a:custGeom>
              <a:avLst/>
              <a:gdLst/>
              <a:ahLst/>
              <a:cxnLst/>
              <a:rect l="l" t="t" r="r" b="b"/>
              <a:pathLst>
                <a:path w="394" h="2810" extrusionOk="0">
                  <a:moveTo>
                    <a:pt x="281" y="1"/>
                  </a:moveTo>
                  <a:cubicBezTo>
                    <a:pt x="169" y="1"/>
                    <a:pt x="169" y="57"/>
                    <a:pt x="169" y="113"/>
                  </a:cubicBezTo>
                  <a:lnTo>
                    <a:pt x="1" y="2809"/>
                  </a:lnTo>
                  <a:lnTo>
                    <a:pt x="225" y="2809"/>
                  </a:lnTo>
                  <a:lnTo>
                    <a:pt x="338" y="113"/>
                  </a:lnTo>
                  <a:cubicBezTo>
                    <a:pt x="394" y="57"/>
                    <a:pt x="338" y="1"/>
                    <a:pt x="281"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3473000" y="2585800"/>
              <a:ext cx="15450" cy="70225"/>
            </a:xfrm>
            <a:custGeom>
              <a:avLst/>
              <a:gdLst/>
              <a:ahLst/>
              <a:cxnLst/>
              <a:rect l="l" t="t" r="r" b="b"/>
              <a:pathLst>
                <a:path w="618" h="2809" extrusionOk="0">
                  <a:moveTo>
                    <a:pt x="393" y="0"/>
                  </a:moveTo>
                  <a:lnTo>
                    <a:pt x="0" y="2640"/>
                  </a:lnTo>
                  <a:cubicBezTo>
                    <a:pt x="0" y="2696"/>
                    <a:pt x="56" y="2752"/>
                    <a:pt x="112" y="2808"/>
                  </a:cubicBezTo>
                  <a:cubicBezTo>
                    <a:pt x="169" y="2808"/>
                    <a:pt x="225" y="2752"/>
                    <a:pt x="225" y="2696"/>
                  </a:cubicBezTo>
                  <a:lnTo>
                    <a:pt x="618"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3780500" y="2509975"/>
              <a:ext cx="44950" cy="59000"/>
            </a:xfrm>
            <a:custGeom>
              <a:avLst/>
              <a:gdLst/>
              <a:ahLst/>
              <a:cxnLst/>
              <a:rect l="l" t="t" r="r" b="b"/>
              <a:pathLst>
                <a:path w="1798" h="2360" extrusionOk="0">
                  <a:moveTo>
                    <a:pt x="169" y="0"/>
                  </a:moveTo>
                  <a:lnTo>
                    <a:pt x="0" y="113"/>
                  </a:lnTo>
                  <a:lnTo>
                    <a:pt x="1629" y="2303"/>
                  </a:lnTo>
                  <a:cubicBezTo>
                    <a:pt x="1629" y="2303"/>
                    <a:pt x="1685" y="2359"/>
                    <a:pt x="1685" y="2359"/>
                  </a:cubicBezTo>
                  <a:lnTo>
                    <a:pt x="1741" y="2359"/>
                  </a:lnTo>
                  <a:cubicBezTo>
                    <a:pt x="1797" y="2303"/>
                    <a:pt x="1797" y="2247"/>
                    <a:pt x="1741" y="2191"/>
                  </a:cubicBez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3746800" y="2532425"/>
              <a:ext cx="40725" cy="61825"/>
            </a:xfrm>
            <a:custGeom>
              <a:avLst/>
              <a:gdLst/>
              <a:ahLst/>
              <a:cxnLst/>
              <a:rect l="l" t="t" r="r" b="b"/>
              <a:pathLst>
                <a:path w="1629" h="2473" extrusionOk="0">
                  <a:moveTo>
                    <a:pt x="169" y="1"/>
                  </a:moveTo>
                  <a:lnTo>
                    <a:pt x="0" y="113"/>
                  </a:lnTo>
                  <a:lnTo>
                    <a:pt x="1404" y="2416"/>
                  </a:lnTo>
                  <a:cubicBezTo>
                    <a:pt x="1404" y="2472"/>
                    <a:pt x="1460" y="2472"/>
                    <a:pt x="1517" y="2472"/>
                  </a:cubicBezTo>
                  <a:lnTo>
                    <a:pt x="1573" y="2472"/>
                  </a:lnTo>
                  <a:cubicBezTo>
                    <a:pt x="1573" y="2472"/>
                    <a:pt x="1629" y="2360"/>
                    <a:pt x="1573" y="2360"/>
                  </a:cubicBezTo>
                  <a:lnTo>
                    <a:pt x="16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3809975" y="2484700"/>
              <a:ext cx="50575" cy="54775"/>
            </a:xfrm>
            <a:custGeom>
              <a:avLst/>
              <a:gdLst/>
              <a:ahLst/>
              <a:cxnLst/>
              <a:rect l="l" t="t" r="r" b="b"/>
              <a:pathLst>
                <a:path w="2023" h="2191" extrusionOk="0">
                  <a:moveTo>
                    <a:pt x="169" y="0"/>
                  </a:moveTo>
                  <a:lnTo>
                    <a:pt x="1" y="169"/>
                  </a:lnTo>
                  <a:lnTo>
                    <a:pt x="1798" y="2191"/>
                  </a:lnTo>
                  <a:lnTo>
                    <a:pt x="1966" y="2191"/>
                  </a:lnTo>
                  <a:cubicBezTo>
                    <a:pt x="2022" y="2135"/>
                    <a:pt x="2022" y="2078"/>
                    <a:pt x="1966" y="2022"/>
                  </a:cubicBez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3713100" y="2550700"/>
              <a:ext cx="33725" cy="64600"/>
            </a:xfrm>
            <a:custGeom>
              <a:avLst/>
              <a:gdLst/>
              <a:ahLst/>
              <a:cxnLst/>
              <a:rect l="l" t="t" r="r" b="b"/>
              <a:pathLst>
                <a:path w="1349" h="2584" extrusionOk="0">
                  <a:moveTo>
                    <a:pt x="169" y="0"/>
                  </a:moveTo>
                  <a:lnTo>
                    <a:pt x="0" y="56"/>
                  </a:lnTo>
                  <a:lnTo>
                    <a:pt x="1123" y="2527"/>
                  </a:lnTo>
                  <a:cubicBezTo>
                    <a:pt x="1180" y="2584"/>
                    <a:pt x="1180" y="2584"/>
                    <a:pt x="1236" y="2584"/>
                  </a:cubicBezTo>
                  <a:lnTo>
                    <a:pt x="1292" y="2584"/>
                  </a:lnTo>
                  <a:cubicBezTo>
                    <a:pt x="1348" y="2584"/>
                    <a:pt x="1348" y="2527"/>
                    <a:pt x="1348" y="2471"/>
                  </a:cubicBez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3838050" y="2456625"/>
              <a:ext cx="56200" cy="50550"/>
            </a:xfrm>
            <a:custGeom>
              <a:avLst/>
              <a:gdLst/>
              <a:ahLst/>
              <a:cxnLst/>
              <a:rect l="l" t="t" r="r" b="b"/>
              <a:pathLst>
                <a:path w="2248" h="2022" extrusionOk="0">
                  <a:moveTo>
                    <a:pt x="169" y="0"/>
                  </a:moveTo>
                  <a:lnTo>
                    <a:pt x="1" y="169"/>
                  </a:lnTo>
                  <a:lnTo>
                    <a:pt x="2023" y="2022"/>
                  </a:lnTo>
                  <a:lnTo>
                    <a:pt x="2135" y="2022"/>
                  </a:lnTo>
                  <a:cubicBezTo>
                    <a:pt x="2191" y="2022"/>
                    <a:pt x="2247" y="1853"/>
                    <a:pt x="2191" y="1797"/>
                  </a:cubicBez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3638675" y="2577375"/>
              <a:ext cx="21075" cy="68825"/>
            </a:xfrm>
            <a:custGeom>
              <a:avLst/>
              <a:gdLst/>
              <a:ahLst/>
              <a:cxnLst/>
              <a:rect l="l" t="t" r="r" b="b"/>
              <a:pathLst>
                <a:path w="843" h="2753" extrusionOk="0">
                  <a:moveTo>
                    <a:pt x="169" y="0"/>
                  </a:moveTo>
                  <a:lnTo>
                    <a:pt x="0" y="56"/>
                  </a:lnTo>
                  <a:lnTo>
                    <a:pt x="674" y="2696"/>
                  </a:lnTo>
                  <a:cubicBezTo>
                    <a:pt x="674" y="2752"/>
                    <a:pt x="731" y="2752"/>
                    <a:pt x="787" y="2752"/>
                  </a:cubicBezTo>
                  <a:cubicBezTo>
                    <a:pt x="843" y="2752"/>
                    <a:pt x="843" y="2696"/>
                    <a:pt x="843" y="2640"/>
                  </a:cubicBez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3675175" y="2566125"/>
              <a:ext cx="28100" cy="67425"/>
            </a:xfrm>
            <a:custGeom>
              <a:avLst/>
              <a:gdLst/>
              <a:ahLst/>
              <a:cxnLst/>
              <a:rect l="l" t="t" r="r" b="b"/>
              <a:pathLst>
                <a:path w="1124" h="2697" extrusionOk="0">
                  <a:moveTo>
                    <a:pt x="169" y="1"/>
                  </a:moveTo>
                  <a:lnTo>
                    <a:pt x="1" y="57"/>
                  </a:lnTo>
                  <a:lnTo>
                    <a:pt x="956" y="2641"/>
                  </a:lnTo>
                  <a:cubicBezTo>
                    <a:pt x="956" y="2697"/>
                    <a:pt x="1012" y="2697"/>
                    <a:pt x="1012" y="2697"/>
                  </a:cubicBezTo>
                  <a:cubicBezTo>
                    <a:pt x="1068" y="2697"/>
                    <a:pt x="1124" y="2584"/>
                    <a:pt x="1124" y="2528"/>
                  </a:cubicBezTo>
                  <a:lnTo>
                    <a:pt x="16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863325" y="2427125"/>
              <a:ext cx="59000" cy="44950"/>
            </a:xfrm>
            <a:custGeom>
              <a:avLst/>
              <a:gdLst/>
              <a:ahLst/>
              <a:cxnLst/>
              <a:rect l="l" t="t" r="r" b="b"/>
              <a:pathLst>
                <a:path w="2360" h="1798" extrusionOk="0">
                  <a:moveTo>
                    <a:pt x="113" y="1"/>
                  </a:moveTo>
                  <a:cubicBezTo>
                    <a:pt x="57" y="57"/>
                    <a:pt x="57" y="113"/>
                    <a:pt x="1" y="169"/>
                  </a:cubicBezTo>
                  <a:lnTo>
                    <a:pt x="2191" y="1798"/>
                  </a:lnTo>
                  <a:lnTo>
                    <a:pt x="2247" y="1798"/>
                  </a:lnTo>
                  <a:cubicBezTo>
                    <a:pt x="2247" y="1798"/>
                    <a:pt x="2303" y="1798"/>
                    <a:pt x="2303" y="1742"/>
                  </a:cubicBezTo>
                  <a:cubicBezTo>
                    <a:pt x="2360" y="1686"/>
                    <a:pt x="2360" y="1629"/>
                    <a:pt x="2303" y="1573"/>
                  </a:cubicBezTo>
                  <a:lnTo>
                    <a:pt x="113"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930725" y="2285300"/>
              <a:ext cx="68825" cy="22500"/>
            </a:xfrm>
            <a:custGeom>
              <a:avLst/>
              <a:gdLst/>
              <a:ahLst/>
              <a:cxnLst/>
              <a:rect l="l" t="t" r="r" b="b"/>
              <a:pathLst>
                <a:path w="2753" h="900" extrusionOk="0">
                  <a:moveTo>
                    <a:pt x="57" y="1"/>
                  </a:moveTo>
                  <a:cubicBezTo>
                    <a:pt x="57" y="113"/>
                    <a:pt x="1" y="169"/>
                    <a:pt x="1" y="226"/>
                  </a:cubicBezTo>
                  <a:lnTo>
                    <a:pt x="2640" y="900"/>
                  </a:lnTo>
                  <a:cubicBezTo>
                    <a:pt x="2697" y="900"/>
                    <a:pt x="2753" y="843"/>
                    <a:pt x="2753" y="787"/>
                  </a:cubicBezTo>
                  <a:cubicBezTo>
                    <a:pt x="2753" y="731"/>
                    <a:pt x="2753" y="731"/>
                    <a:pt x="2697" y="675"/>
                  </a:cubicBezTo>
                  <a:lnTo>
                    <a:pt x="57"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940550" y="2246000"/>
              <a:ext cx="70250" cy="15475"/>
            </a:xfrm>
            <a:custGeom>
              <a:avLst/>
              <a:gdLst/>
              <a:ahLst/>
              <a:cxnLst/>
              <a:rect l="l" t="t" r="r" b="b"/>
              <a:pathLst>
                <a:path w="2810" h="619" extrusionOk="0">
                  <a:moveTo>
                    <a:pt x="1" y="0"/>
                  </a:moveTo>
                  <a:cubicBezTo>
                    <a:pt x="1" y="113"/>
                    <a:pt x="1" y="169"/>
                    <a:pt x="1" y="225"/>
                  </a:cubicBezTo>
                  <a:lnTo>
                    <a:pt x="2697" y="618"/>
                  </a:lnTo>
                  <a:cubicBezTo>
                    <a:pt x="2753" y="618"/>
                    <a:pt x="2809" y="618"/>
                    <a:pt x="2809" y="562"/>
                  </a:cubicBezTo>
                  <a:cubicBezTo>
                    <a:pt x="2809" y="450"/>
                    <a:pt x="2753" y="393"/>
                    <a:pt x="2697" y="393"/>
                  </a:cubicBezTo>
                  <a:lnTo>
                    <a:pt x="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943375" y="2208075"/>
              <a:ext cx="70225" cy="8450"/>
            </a:xfrm>
            <a:custGeom>
              <a:avLst/>
              <a:gdLst/>
              <a:ahLst/>
              <a:cxnLst/>
              <a:rect l="l" t="t" r="r" b="b"/>
              <a:pathLst>
                <a:path w="2809" h="338" extrusionOk="0">
                  <a:moveTo>
                    <a:pt x="0" y="1"/>
                  </a:moveTo>
                  <a:lnTo>
                    <a:pt x="0" y="226"/>
                  </a:lnTo>
                  <a:lnTo>
                    <a:pt x="2696" y="338"/>
                  </a:lnTo>
                  <a:cubicBezTo>
                    <a:pt x="2808" y="338"/>
                    <a:pt x="2808" y="169"/>
                    <a:pt x="2696" y="169"/>
                  </a:cubicBezTo>
                  <a:lnTo>
                    <a:pt x="2752" y="169"/>
                  </a:lnTo>
                  <a:lnTo>
                    <a:pt x="0"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919500" y="2321825"/>
              <a:ext cx="68825" cy="29500"/>
            </a:xfrm>
            <a:custGeom>
              <a:avLst/>
              <a:gdLst/>
              <a:ahLst/>
              <a:cxnLst/>
              <a:rect l="l" t="t" r="r" b="b"/>
              <a:pathLst>
                <a:path w="2753" h="1180" extrusionOk="0">
                  <a:moveTo>
                    <a:pt x="56" y="0"/>
                  </a:moveTo>
                  <a:cubicBezTo>
                    <a:pt x="56" y="113"/>
                    <a:pt x="0" y="169"/>
                    <a:pt x="0" y="225"/>
                  </a:cubicBezTo>
                  <a:lnTo>
                    <a:pt x="2584" y="1180"/>
                  </a:lnTo>
                  <a:cubicBezTo>
                    <a:pt x="2696" y="1124"/>
                    <a:pt x="2752" y="1011"/>
                    <a:pt x="2640" y="955"/>
                  </a:cubicBezTo>
                  <a:lnTo>
                    <a:pt x="56"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3884400" y="2393425"/>
              <a:ext cx="64300" cy="39575"/>
            </a:xfrm>
            <a:custGeom>
              <a:avLst/>
              <a:gdLst/>
              <a:ahLst/>
              <a:cxnLst/>
              <a:rect l="l" t="t" r="r" b="b"/>
              <a:pathLst>
                <a:path w="2572" h="1583" extrusionOk="0">
                  <a:moveTo>
                    <a:pt x="113" y="1"/>
                  </a:moveTo>
                  <a:cubicBezTo>
                    <a:pt x="113" y="57"/>
                    <a:pt x="56" y="113"/>
                    <a:pt x="0" y="169"/>
                  </a:cubicBezTo>
                  <a:lnTo>
                    <a:pt x="2359" y="1573"/>
                  </a:lnTo>
                  <a:lnTo>
                    <a:pt x="2415" y="1573"/>
                  </a:lnTo>
                  <a:cubicBezTo>
                    <a:pt x="2428" y="1579"/>
                    <a:pt x="2440" y="1582"/>
                    <a:pt x="2451" y="1582"/>
                  </a:cubicBezTo>
                  <a:cubicBezTo>
                    <a:pt x="2538" y="1582"/>
                    <a:pt x="2571" y="1405"/>
                    <a:pt x="2471" y="1405"/>
                  </a:cubicBezTo>
                  <a:lnTo>
                    <a:pt x="113"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3599350" y="2585800"/>
              <a:ext cx="15475" cy="70225"/>
            </a:xfrm>
            <a:custGeom>
              <a:avLst/>
              <a:gdLst/>
              <a:ahLst/>
              <a:cxnLst/>
              <a:rect l="l" t="t" r="r" b="b"/>
              <a:pathLst>
                <a:path w="619" h="2809" extrusionOk="0">
                  <a:moveTo>
                    <a:pt x="1" y="0"/>
                  </a:moveTo>
                  <a:lnTo>
                    <a:pt x="394" y="2696"/>
                  </a:lnTo>
                  <a:cubicBezTo>
                    <a:pt x="394" y="2752"/>
                    <a:pt x="450" y="2808"/>
                    <a:pt x="506" y="2808"/>
                  </a:cubicBezTo>
                  <a:cubicBezTo>
                    <a:pt x="562" y="2808"/>
                    <a:pt x="619" y="2752"/>
                    <a:pt x="619" y="2696"/>
                  </a:cubicBezTo>
                  <a:lnTo>
                    <a:pt x="225"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3904050" y="2359725"/>
              <a:ext cx="66025" cy="33725"/>
            </a:xfrm>
            <a:custGeom>
              <a:avLst/>
              <a:gdLst/>
              <a:ahLst/>
              <a:cxnLst/>
              <a:rect l="l" t="t" r="r" b="b"/>
              <a:pathLst>
                <a:path w="2641" h="1349" extrusionOk="0">
                  <a:moveTo>
                    <a:pt x="113" y="1"/>
                  </a:moveTo>
                  <a:cubicBezTo>
                    <a:pt x="113" y="57"/>
                    <a:pt x="1" y="113"/>
                    <a:pt x="1" y="169"/>
                  </a:cubicBezTo>
                  <a:lnTo>
                    <a:pt x="2472" y="1349"/>
                  </a:lnTo>
                  <a:cubicBezTo>
                    <a:pt x="2528" y="1349"/>
                    <a:pt x="2584" y="1349"/>
                    <a:pt x="2584" y="1292"/>
                  </a:cubicBezTo>
                  <a:cubicBezTo>
                    <a:pt x="2640" y="1236"/>
                    <a:pt x="2584" y="1180"/>
                    <a:pt x="2528" y="1124"/>
                  </a:cubicBezTo>
                  <a:lnTo>
                    <a:pt x="113"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3100900" y="2321825"/>
              <a:ext cx="67425" cy="28100"/>
            </a:xfrm>
            <a:custGeom>
              <a:avLst/>
              <a:gdLst/>
              <a:ahLst/>
              <a:cxnLst/>
              <a:rect l="l" t="t" r="r" b="b"/>
              <a:pathLst>
                <a:path w="2697" h="1124" extrusionOk="0">
                  <a:moveTo>
                    <a:pt x="2640" y="0"/>
                  </a:moveTo>
                  <a:lnTo>
                    <a:pt x="113" y="899"/>
                  </a:lnTo>
                  <a:cubicBezTo>
                    <a:pt x="57" y="899"/>
                    <a:pt x="0" y="1011"/>
                    <a:pt x="0" y="1067"/>
                  </a:cubicBezTo>
                  <a:cubicBezTo>
                    <a:pt x="57" y="1067"/>
                    <a:pt x="57" y="1124"/>
                    <a:pt x="113" y="1124"/>
                  </a:cubicBezTo>
                  <a:lnTo>
                    <a:pt x="169" y="1124"/>
                  </a:lnTo>
                  <a:lnTo>
                    <a:pt x="2696" y="225"/>
                  </a:lnTo>
                  <a:cubicBezTo>
                    <a:pt x="2696" y="113"/>
                    <a:pt x="2696" y="56"/>
                    <a:pt x="2640"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3140225" y="2392025"/>
              <a:ext cx="63200" cy="40750"/>
            </a:xfrm>
            <a:custGeom>
              <a:avLst/>
              <a:gdLst/>
              <a:ahLst/>
              <a:cxnLst/>
              <a:rect l="l" t="t" r="r" b="b"/>
              <a:pathLst>
                <a:path w="2528" h="1630" extrusionOk="0">
                  <a:moveTo>
                    <a:pt x="2415" y="0"/>
                  </a:moveTo>
                  <a:lnTo>
                    <a:pt x="56" y="1405"/>
                  </a:lnTo>
                  <a:cubicBezTo>
                    <a:pt x="0" y="1461"/>
                    <a:pt x="0" y="1517"/>
                    <a:pt x="0" y="1573"/>
                  </a:cubicBezTo>
                  <a:cubicBezTo>
                    <a:pt x="56" y="1629"/>
                    <a:pt x="56" y="1629"/>
                    <a:pt x="112" y="1629"/>
                  </a:cubicBezTo>
                  <a:lnTo>
                    <a:pt x="169" y="1629"/>
                  </a:lnTo>
                  <a:lnTo>
                    <a:pt x="2527" y="225"/>
                  </a:lnTo>
                  <a:lnTo>
                    <a:pt x="2415"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3119150" y="2358325"/>
              <a:ext cx="66025" cy="35125"/>
            </a:xfrm>
            <a:custGeom>
              <a:avLst/>
              <a:gdLst/>
              <a:ahLst/>
              <a:cxnLst/>
              <a:rect l="l" t="t" r="r" b="b"/>
              <a:pathLst>
                <a:path w="2641" h="1405" extrusionOk="0">
                  <a:moveTo>
                    <a:pt x="2528" y="1"/>
                  </a:moveTo>
                  <a:lnTo>
                    <a:pt x="57" y="1180"/>
                  </a:lnTo>
                  <a:cubicBezTo>
                    <a:pt x="1" y="1180"/>
                    <a:pt x="1" y="1236"/>
                    <a:pt x="1" y="1348"/>
                  </a:cubicBezTo>
                  <a:cubicBezTo>
                    <a:pt x="1" y="1348"/>
                    <a:pt x="57" y="1405"/>
                    <a:pt x="113" y="1405"/>
                  </a:cubicBezTo>
                  <a:lnTo>
                    <a:pt x="169" y="1405"/>
                  </a:lnTo>
                  <a:lnTo>
                    <a:pt x="2640" y="225"/>
                  </a:lnTo>
                  <a:lnTo>
                    <a:pt x="2528"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166900" y="2425725"/>
              <a:ext cx="60400" cy="46350"/>
            </a:xfrm>
            <a:custGeom>
              <a:avLst/>
              <a:gdLst/>
              <a:ahLst/>
              <a:cxnLst/>
              <a:rect l="l" t="t" r="r" b="b"/>
              <a:pathLst>
                <a:path w="2416" h="1854" extrusionOk="0">
                  <a:moveTo>
                    <a:pt x="2191" y="0"/>
                  </a:moveTo>
                  <a:lnTo>
                    <a:pt x="56" y="1629"/>
                  </a:lnTo>
                  <a:cubicBezTo>
                    <a:pt x="0" y="1685"/>
                    <a:pt x="0" y="1742"/>
                    <a:pt x="56" y="1798"/>
                  </a:cubicBezTo>
                  <a:cubicBezTo>
                    <a:pt x="56" y="1798"/>
                    <a:pt x="113" y="1854"/>
                    <a:pt x="169" y="1854"/>
                  </a:cubicBezTo>
                  <a:lnTo>
                    <a:pt x="225" y="1854"/>
                  </a:lnTo>
                  <a:lnTo>
                    <a:pt x="2415" y="225"/>
                  </a:lnTo>
                  <a:lnTo>
                    <a:pt x="219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078425" y="2246000"/>
              <a:ext cx="71650" cy="15475"/>
            </a:xfrm>
            <a:custGeom>
              <a:avLst/>
              <a:gdLst/>
              <a:ahLst/>
              <a:cxnLst/>
              <a:rect l="l" t="t" r="r" b="b"/>
              <a:pathLst>
                <a:path w="2866" h="619" extrusionOk="0">
                  <a:moveTo>
                    <a:pt x="2809" y="0"/>
                  </a:moveTo>
                  <a:lnTo>
                    <a:pt x="113" y="393"/>
                  </a:lnTo>
                  <a:cubicBezTo>
                    <a:pt x="57" y="393"/>
                    <a:pt x="1" y="450"/>
                    <a:pt x="57" y="506"/>
                  </a:cubicBezTo>
                  <a:cubicBezTo>
                    <a:pt x="57" y="562"/>
                    <a:pt x="57" y="618"/>
                    <a:pt x="169" y="618"/>
                  </a:cubicBezTo>
                  <a:lnTo>
                    <a:pt x="2865" y="225"/>
                  </a:lnTo>
                  <a:cubicBezTo>
                    <a:pt x="2865" y="113"/>
                    <a:pt x="2809" y="56"/>
                    <a:pt x="2809"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194975" y="2455200"/>
              <a:ext cx="54775" cy="50575"/>
            </a:xfrm>
            <a:custGeom>
              <a:avLst/>
              <a:gdLst/>
              <a:ahLst/>
              <a:cxnLst/>
              <a:rect l="l" t="t" r="r" b="b"/>
              <a:pathLst>
                <a:path w="2191" h="2023" extrusionOk="0">
                  <a:moveTo>
                    <a:pt x="2022" y="1"/>
                  </a:moveTo>
                  <a:lnTo>
                    <a:pt x="0" y="1854"/>
                  </a:lnTo>
                  <a:cubicBezTo>
                    <a:pt x="0" y="1910"/>
                    <a:pt x="0" y="1967"/>
                    <a:pt x="0" y="2023"/>
                  </a:cubicBezTo>
                  <a:lnTo>
                    <a:pt x="169" y="2023"/>
                  </a:lnTo>
                  <a:lnTo>
                    <a:pt x="2191" y="169"/>
                  </a:lnTo>
                  <a:lnTo>
                    <a:pt x="2022"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088250" y="2285300"/>
              <a:ext cx="68850" cy="22500"/>
            </a:xfrm>
            <a:custGeom>
              <a:avLst/>
              <a:gdLst/>
              <a:ahLst/>
              <a:cxnLst/>
              <a:rect l="l" t="t" r="r" b="b"/>
              <a:pathLst>
                <a:path w="2754" h="900" extrusionOk="0">
                  <a:moveTo>
                    <a:pt x="2753" y="1"/>
                  </a:moveTo>
                  <a:lnTo>
                    <a:pt x="113" y="675"/>
                  </a:lnTo>
                  <a:cubicBezTo>
                    <a:pt x="1" y="675"/>
                    <a:pt x="1" y="731"/>
                    <a:pt x="1" y="787"/>
                  </a:cubicBezTo>
                  <a:cubicBezTo>
                    <a:pt x="1" y="843"/>
                    <a:pt x="57" y="900"/>
                    <a:pt x="113" y="900"/>
                  </a:cubicBezTo>
                  <a:lnTo>
                    <a:pt x="2753" y="226"/>
                  </a:lnTo>
                  <a:cubicBezTo>
                    <a:pt x="2753" y="169"/>
                    <a:pt x="2753" y="57"/>
                    <a:pt x="2753"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561450" y="2588600"/>
              <a:ext cx="8450" cy="71625"/>
            </a:xfrm>
            <a:custGeom>
              <a:avLst/>
              <a:gdLst/>
              <a:ahLst/>
              <a:cxnLst/>
              <a:rect l="l" t="t" r="r" b="b"/>
              <a:pathLst>
                <a:path w="338" h="2865" extrusionOk="0">
                  <a:moveTo>
                    <a:pt x="225" y="0"/>
                  </a:moveTo>
                  <a:lnTo>
                    <a:pt x="0" y="57"/>
                  </a:lnTo>
                  <a:lnTo>
                    <a:pt x="113" y="2753"/>
                  </a:lnTo>
                  <a:cubicBezTo>
                    <a:pt x="113" y="2809"/>
                    <a:pt x="169" y="2865"/>
                    <a:pt x="225" y="2865"/>
                  </a:cubicBezTo>
                  <a:cubicBezTo>
                    <a:pt x="281" y="2865"/>
                    <a:pt x="337" y="2809"/>
                    <a:pt x="337" y="2753"/>
                  </a:cubicBezTo>
                  <a:lnTo>
                    <a:pt x="225"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3075625" y="2206675"/>
              <a:ext cx="70225" cy="9850"/>
            </a:xfrm>
            <a:custGeom>
              <a:avLst/>
              <a:gdLst/>
              <a:ahLst/>
              <a:cxnLst/>
              <a:rect l="l" t="t" r="r" b="b"/>
              <a:pathLst>
                <a:path w="2809" h="394" extrusionOk="0">
                  <a:moveTo>
                    <a:pt x="2809" y="1"/>
                  </a:moveTo>
                  <a:lnTo>
                    <a:pt x="113" y="169"/>
                  </a:lnTo>
                  <a:cubicBezTo>
                    <a:pt x="0" y="169"/>
                    <a:pt x="0" y="225"/>
                    <a:pt x="0" y="282"/>
                  </a:cubicBezTo>
                  <a:cubicBezTo>
                    <a:pt x="0" y="338"/>
                    <a:pt x="57" y="394"/>
                    <a:pt x="113" y="394"/>
                  </a:cubicBezTo>
                  <a:lnTo>
                    <a:pt x="2809" y="225"/>
                  </a:lnTo>
                  <a:lnTo>
                    <a:pt x="280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3426650" y="2577375"/>
              <a:ext cx="22500" cy="68825"/>
            </a:xfrm>
            <a:custGeom>
              <a:avLst/>
              <a:gdLst/>
              <a:ahLst/>
              <a:cxnLst/>
              <a:rect l="l" t="t" r="r" b="b"/>
              <a:pathLst>
                <a:path w="900" h="2753" extrusionOk="0">
                  <a:moveTo>
                    <a:pt x="675" y="0"/>
                  </a:moveTo>
                  <a:lnTo>
                    <a:pt x="1" y="2640"/>
                  </a:lnTo>
                  <a:cubicBezTo>
                    <a:pt x="1" y="2696"/>
                    <a:pt x="57" y="2752"/>
                    <a:pt x="113" y="2752"/>
                  </a:cubicBezTo>
                  <a:cubicBezTo>
                    <a:pt x="169" y="2752"/>
                    <a:pt x="169" y="2696"/>
                    <a:pt x="225" y="2696"/>
                  </a:cubicBezTo>
                  <a:lnTo>
                    <a:pt x="899" y="56"/>
                  </a:lnTo>
                  <a:lnTo>
                    <a:pt x="675"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3384525" y="2566125"/>
              <a:ext cx="26700" cy="67425"/>
            </a:xfrm>
            <a:custGeom>
              <a:avLst/>
              <a:gdLst/>
              <a:ahLst/>
              <a:cxnLst/>
              <a:rect l="l" t="t" r="r" b="b"/>
              <a:pathLst>
                <a:path w="1068" h="2697" extrusionOk="0">
                  <a:moveTo>
                    <a:pt x="899" y="1"/>
                  </a:moveTo>
                  <a:lnTo>
                    <a:pt x="1" y="2528"/>
                  </a:lnTo>
                  <a:cubicBezTo>
                    <a:pt x="1" y="2584"/>
                    <a:pt x="1" y="2641"/>
                    <a:pt x="57" y="2697"/>
                  </a:cubicBezTo>
                  <a:cubicBezTo>
                    <a:pt x="113" y="2697"/>
                    <a:pt x="169" y="2641"/>
                    <a:pt x="169" y="2584"/>
                  </a:cubicBezTo>
                  <a:lnTo>
                    <a:pt x="1068" y="57"/>
                  </a:lnTo>
                  <a:lnTo>
                    <a:pt x="89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3227275" y="2484700"/>
              <a:ext cx="50575" cy="54775"/>
            </a:xfrm>
            <a:custGeom>
              <a:avLst/>
              <a:gdLst/>
              <a:ahLst/>
              <a:cxnLst/>
              <a:rect l="l" t="t" r="r" b="b"/>
              <a:pathLst>
                <a:path w="2023" h="2191" extrusionOk="0">
                  <a:moveTo>
                    <a:pt x="1854" y="0"/>
                  </a:moveTo>
                  <a:lnTo>
                    <a:pt x="0" y="2022"/>
                  </a:lnTo>
                  <a:cubicBezTo>
                    <a:pt x="0" y="2078"/>
                    <a:pt x="0" y="2135"/>
                    <a:pt x="0" y="2191"/>
                  </a:cubicBezTo>
                  <a:lnTo>
                    <a:pt x="169" y="2191"/>
                  </a:lnTo>
                  <a:lnTo>
                    <a:pt x="2022" y="113"/>
                  </a:lnTo>
                  <a:lnTo>
                    <a:pt x="1854"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3517925" y="2588600"/>
              <a:ext cx="8450" cy="71625"/>
            </a:xfrm>
            <a:custGeom>
              <a:avLst/>
              <a:gdLst/>
              <a:ahLst/>
              <a:cxnLst/>
              <a:rect l="l" t="t" r="r" b="b"/>
              <a:pathLst>
                <a:path w="338" h="2865" extrusionOk="0">
                  <a:moveTo>
                    <a:pt x="113" y="0"/>
                  </a:moveTo>
                  <a:lnTo>
                    <a:pt x="0" y="2753"/>
                  </a:lnTo>
                  <a:cubicBezTo>
                    <a:pt x="0" y="2809"/>
                    <a:pt x="56" y="2865"/>
                    <a:pt x="113" y="2865"/>
                  </a:cubicBezTo>
                  <a:cubicBezTo>
                    <a:pt x="169" y="2865"/>
                    <a:pt x="225" y="2809"/>
                    <a:pt x="225" y="2753"/>
                  </a:cubicBezTo>
                  <a:lnTo>
                    <a:pt x="337"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3341000" y="2549275"/>
              <a:ext cx="33725" cy="66025"/>
            </a:xfrm>
            <a:custGeom>
              <a:avLst/>
              <a:gdLst/>
              <a:ahLst/>
              <a:cxnLst/>
              <a:rect l="l" t="t" r="r" b="b"/>
              <a:pathLst>
                <a:path w="1349" h="2641" extrusionOk="0">
                  <a:moveTo>
                    <a:pt x="1180" y="1"/>
                  </a:moveTo>
                  <a:lnTo>
                    <a:pt x="1" y="2472"/>
                  </a:lnTo>
                  <a:cubicBezTo>
                    <a:pt x="1" y="2528"/>
                    <a:pt x="1" y="2584"/>
                    <a:pt x="57" y="2641"/>
                  </a:cubicBezTo>
                  <a:lnTo>
                    <a:pt x="113" y="2641"/>
                  </a:lnTo>
                  <a:cubicBezTo>
                    <a:pt x="169" y="2641"/>
                    <a:pt x="169" y="2584"/>
                    <a:pt x="225" y="2584"/>
                  </a:cubicBezTo>
                  <a:lnTo>
                    <a:pt x="1349" y="113"/>
                  </a:lnTo>
                  <a:lnTo>
                    <a:pt x="1180"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3262375" y="2508575"/>
              <a:ext cx="46350" cy="59000"/>
            </a:xfrm>
            <a:custGeom>
              <a:avLst/>
              <a:gdLst/>
              <a:ahLst/>
              <a:cxnLst/>
              <a:rect l="l" t="t" r="r" b="b"/>
              <a:pathLst>
                <a:path w="1854" h="2360" extrusionOk="0">
                  <a:moveTo>
                    <a:pt x="1629" y="0"/>
                  </a:moveTo>
                  <a:lnTo>
                    <a:pt x="0" y="2191"/>
                  </a:lnTo>
                  <a:cubicBezTo>
                    <a:pt x="0" y="2247"/>
                    <a:pt x="0" y="2303"/>
                    <a:pt x="0" y="2359"/>
                  </a:cubicBezTo>
                  <a:lnTo>
                    <a:pt x="113" y="2359"/>
                  </a:lnTo>
                  <a:cubicBezTo>
                    <a:pt x="113" y="2359"/>
                    <a:pt x="169" y="2359"/>
                    <a:pt x="169" y="2303"/>
                  </a:cubicBezTo>
                  <a:lnTo>
                    <a:pt x="1854" y="169"/>
                  </a:lnTo>
                  <a:lnTo>
                    <a:pt x="162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3300275" y="2531025"/>
              <a:ext cx="40750" cy="63225"/>
            </a:xfrm>
            <a:custGeom>
              <a:avLst/>
              <a:gdLst/>
              <a:ahLst/>
              <a:cxnLst/>
              <a:rect l="l" t="t" r="r" b="b"/>
              <a:pathLst>
                <a:path w="1630" h="2529" extrusionOk="0">
                  <a:moveTo>
                    <a:pt x="1461" y="1"/>
                  </a:moveTo>
                  <a:lnTo>
                    <a:pt x="57" y="2360"/>
                  </a:lnTo>
                  <a:cubicBezTo>
                    <a:pt x="1" y="2416"/>
                    <a:pt x="1" y="2472"/>
                    <a:pt x="57" y="2528"/>
                  </a:cubicBezTo>
                  <a:lnTo>
                    <a:pt x="113" y="2528"/>
                  </a:lnTo>
                  <a:cubicBezTo>
                    <a:pt x="169" y="2528"/>
                    <a:pt x="169" y="2472"/>
                    <a:pt x="225" y="2472"/>
                  </a:cubicBezTo>
                  <a:lnTo>
                    <a:pt x="1630" y="113"/>
                  </a:lnTo>
                  <a:lnTo>
                    <a:pt x="1461"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3065800" y="1831775"/>
              <a:ext cx="836875" cy="718050"/>
            </a:xfrm>
            <a:custGeom>
              <a:avLst/>
              <a:gdLst/>
              <a:ahLst/>
              <a:cxnLst/>
              <a:rect l="l" t="t" r="r" b="b"/>
              <a:pathLst>
                <a:path w="33475" h="28722" extrusionOk="0">
                  <a:moveTo>
                    <a:pt x="19038" y="344"/>
                  </a:moveTo>
                  <a:cubicBezTo>
                    <a:pt x="26234" y="344"/>
                    <a:pt x="33137" y="5917"/>
                    <a:pt x="33137" y="14323"/>
                  </a:cubicBezTo>
                  <a:cubicBezTo>
                    <a:pt x="33081" y="22073"/>
                    <a:pt x="26847" y="28308"/>
                    <a:pt x="19152" y="28308"/>
                  </a:cubicBezTo>
                  <a:cubicBezTo>
                    <a:pt x="6684" y="28308"/>
                    <a:pt x="450" y="13256"/>
                    <a:pt x="9267" y="4438"/>
                  </a:cubicBezTo>
                  <a:cubicBezTo>
                    <a:pt x="12114" y="1610"/>
                    <a:pt x="15609" y="344"/>
                    <a:pt x="19038" y="344"/>
                  </a:cubicBezTo>
                  <a:close/>
                  <a:moveTo>
                    <a:pt x="19152" y="1"/>
                  </a:moveTo>
                  <a:cubicBezTo>
                    <a:pt x="6347" y="1"/>
                    <a:pt x="0" y="15446"/>
                    <a:pt x="8987" y="24489"/>
                  </a:cubicBezTo>
                  <a:cubicBezTo>
                    <a:pt x="11910" y="27412"/>
                    <a:pt x="15503" y="28721"/>
                    <a:pt x="19027" y="28721"/>
                  </a:cubicBezTo>
                  <a:cubicBezTo>
                    <a:pt x="26402" y="28721"/>
                    <a:pt x="33474" y="22988"/>
                    <a:pt x="33474" y="14323"/>
                  </a:cubicBezTo>
                  <a:cubicBezTo>
                    <a:pt x="33474" y="6404"/>
                    <a:pt x="27072" y="1"/>
                    <a:pt x="19152"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427300" y="2075175"/>
              <a:ext cx="42900" cy="41675"/>
            </a:xfrm>
            <a:custGeom>
              <a:avLst/>
              <a:gdLst/>
              <a:ahLst/>
              <a:cxnLst/>
              <a:rect l="l" t="t" r="r" b="b"/>
              <a:pathLst>
                <a:path w="1716" h="1667" extrusionOk="0">
                  <a:moveTo>
                    <a:pt x="172" y="0"/>
                  </a:moveTo>
                  <a:cubicBezTo>
                    <a:pt x="80" y="0"/>
                    <a:pt x="1" y="120"/>
                    <a:pt x="87" y="206"/>
                  </a:cubicBezTo>
                  <a:lnTo>
                    <a:pt x="1547" y="1666"/>
                  </a:lnTo>
                  <a:lnTo>
                    <a:pt x="1716" y="1498"/>
                  </a:lnTo>
                  <a:lnTo>
                    <a:pt x="255" y="37"/>
                  </a:lnTo>
                  <a:cubicBezTo>
                    <a:pt x="229" y="11"/>
                    <a:pt x="200" y="0"/>
                    <a:pt x="172"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3329775" y="2185625"/>
              <a:ext cx="106725" cy="5625"/>
            </a:xfrm>
            <a:custGeom>
              <a:avLst/>
              <a:gdLst/>
              <a:ahLst/>
              <a:cxnLst/>
              <a:rect l="l" t="t" r="r" b="b"/>
              <a:pathLst>
                <a:path w="4269" h="225" extrusionOk="0">
                  <a:moveTo>
                    <a:pt x="113" y="0"/>
                  </a:moveTo>
                  <a:cubicBezTo>
                    <a:pt x="56" y="0"/>
                    <a:pt x="0" y="56"/>
                    <a:pt x="0" y="113"/>
                  </a:cubicBezTo>
                  <a:cubicBezTo>
                    <a:pt x="0" y="169"/>
                    <a:pt x="56" y="225"/>
                    <a:pt x="113" y="225"/>
                  </a:cubicBezTo>
                  <a:lnTo>
                    <a:pt x="4269" y="225"/>
                  </a:lnTo>
                  <a:lnTo>
                    <a:pt x="4269" y="169"/>
                  </a:lnTo>
                  <a:lnTo>
                    <a:pt x="42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3539675" y="1977100"/>
              <a:ext cx="6350" cy="106050"/>
            </a:xfrm>
            <a:custGeom>
              <a:avLst/>
              <a:gdLst/>
              <a:ahLst/>
              <a:cxnLst/>
              <a:rect l="l" t="t" r="r" b="b"/>
              <a:pathLst>
                <a:path w="254" h="4242" extrusionOk="0">
                  <a:moveTo>
                    <a:pt x="120" y="1"/>
                  </a:moveTo>
                  <a:cubicBezTo>
                    <a:pt x="57" y="1"/>
                    <a:pt x="1" y="29"/>
                    <a:pt x="29" y="85"/>
                  </a:cubicBezTo>
                  <a:lnTo>
                    <a:pt x="29" y="4241"/>
                  </a:lnTo>
                  <a:lnTo>
                    <a:pt x="254" y="4241"/>
                  </a:lnTo>
                  <a:lnTo>
                    <a:pt x="254" y="85"/>
                  </a:lnTo>
                  <a:cubicBezTo>
                    <a:pt x="254" y="29"/>
                    <a:pt x="183" y="1"/>
                    <a:pt x="120"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3390150" y="2036775"/>
              <a:ext cx="366500" cy="365100"/>
            </a:xfrm>
            <a:custGeom>
              <a:avLst/>
              <a:gdLst/>
              <a:ahLst/>
              <a:cxnLst/>
              <a:rect l="l" t="t" r="r" b="b"/>
              <a:pathLst>
                <a:path w="14660" h="14604" extrusionOk="0">
                  <a:moveTo>
                    <a:pt x="7976" y="1"/>
                  </a:moveTo>
                  <a:lnTo>
                    <a:pt x="7751" y="731"/>
                  </a:lnTo>
                  <a:cubicBezTo>
                    <a:pt x="8593" y="1012"/>
                    <a:pt x="9324" y="1461"/>
                    <a:pt x="9998" y="2079"/>
                  </a:cubicBezTo>
                  <a:lnTo>
                    <a:pt x="9099" y="2978"/>
                  </a:lnTo>
                  <a:cubicBezTo>
                    <a:pt x="9155" y="2978"/>
                    <a:pt x="9211" y="3034"/>
                    <a:pt x="9267" y="3090"/>
                  </a:cubicBezTo>
                  <a:lnTo>
                    <a:pt x="10166" y="2247"/>
                  </a:lnTo>
                  <a:cubicBezTo>
                    <a:pt x="11121" y="3258"/>
                    <a:pt x="11683" y="4550"/>
                    <a:pt x="11739" y="5954"/>
                  </a:cubicBezTo>
                  <a:lnTo>
                    <a:pt x="10503" y="5954"/>
                  </a:lnTo>
                  <a:lnTo>
                    <a:pt x="10503" y="6123"/>
                  </a:lnTo>
                  <a:lnTo>
                    <a:pt x="10503" y="6179"/>
                  </a:lnTo>
                  <a:lnTo>
                    <a:pt x="11739" y="6179"/>
                  </a:lnTo>
                  <a:cubicBezTo>
                    <a:pt x="11683" y="7583"/>
                    <a:pt x="11121" y="8931"/>
                    <a:pt x="10166" y="9998"/>
                  </a:cubicBezTo>
                  <a:lnTo>
                    <a:pt x="9324" y="9099"/>
                  </a:lnTo>
                  <a:lnTo>
                    <a:pt x="9155" y="9268"/>
                  </a:lnTo>
                  <a:lnTo>
                    <a:pt x="9998" y="10110"/>
                  </a:lnTo>
                  <a:cubicBezTo>
                    <a:pt x="8987" y="11121"/>
                    <a:pt x="7639" y="11683"/>
                    <a:pt x="6235" y="11683"/>
                  </a:cubicBezTo>
                  <a:lnTo>
                    <a:pt x="6235" y="10447"/>
                  </a:lnTo>
                  <a:lnTo>
                    <a:pt x="6010" y="10447"/>
                  </a:lnTo>
                  <a:lnTo>
                    <a:pt x="6010" y="11683"/>
                  </a:lnTo>
                  <a:cubicBezTo>
                    <a:pt x="4550" y="11683"/>
                    <a:pt x="3202" y="11121"/>
                    <a:pt x="2191" y="10110"/>
                  </a:cubicBezTo>
                  <a:lnTo>
                    <a:pt x="3146" y="9212"/>
                  </a:lnTo>
                  <a:lnTo>
                    <a:pt x="2977" y="9043"/>
                  </a:lnTo>
                  <a:lnTo>
                    <a:pt x="2022" y="9942"/>
                  </a:lnTo>
                  <a:cubicBezTo>
                    <a:pt x="1461" y="9324"/>
                    <a:pt x="1011" y="8594"/>
                    <a:pt x="730" y="7752"/>
                  </a:cubicBezTo>
                  <a:lnTo>
                    <a:pt x="0" y="7976"/>
                  </a:lnTo>
                  <a:cubicBezTo>
                    <a:pt x="787" y="10616"/>
                    <a:pt x="3202" y="12469"/>
                    <a:pt x="6010" y="12469"/>
                  </a:cubicBezTo>
                  <a:lnTo>
                    <a:pt x="6010" y="14491"/>
                  </a:lnTo>
                  <a:cubicBezTo>
                    <a:pt x="6010" y="14547"/>
                    <a:pt x="6066" y="14547"/>
                    <a:pt x="6122" y="14604"/>
                  </a:cubicBezTo>
                  <a:cubicBezTo>
                    <a:pt x="6178" y="14604"/>
                    <a:pt x="6178" y="14547"/>
                    <a:pt x="6235" y="14491"/>
                  </a:cubicBezTo>
                  <a:lnTo>
                    <a:pt x="6235" y="12526"/>
                  </a:lnTo>
                  <a:cubicBezTo>
                    <a:pt x="9661" y="12469"/>
                    <a:pt x="12469" y="9661"/>
                    <a:pt x="12525" y="6179"/>
                  </a:cubicBezTo>
                  <a:lnTo>
                    <a:pt x="14547" y="6179"/>
                  </a:lnTo>
                  <a:cubicBezTo>
                    <a:pt x="14603" y="6179"/>
                    <a:pt x="14659" y="6123"/>
                    <a:pt x="14659" y="6067"/>
                  </a:cubicBezTo>
                  <a:cubicBezTo>
                    <a:pt x="14659" y="6010"/>
                    <a:pt x="14603" y="5954"/>
                    <a:pt x="14547" y="5954"/>
                  </a:cubicBezTo>
                  <a:lnTo>
                    <a:pt x="12525" y="5954"/>
                  </a:lnTo>
                  <a:cubicBezTo>
                    <a:pt x="12469" y="4325"/>
                    <a:pt x="11795" y="2753"/>
                    <a:pt x="10672" y="1630"/>
                  </a:cubicBezTo>
                  <a:lnTo>
                    <a:pt x="10672" y="1573"/>
                  </a:lnTo>
                  <a:cubicBezTo>
                    <a:pt x="9885" y="843"/>
                    <a:pt x="8987" y="282"/>
                    <a:pt x="7976"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3238500" y="1894975"/>
              <a:ext cx="659950" cy="590600"/>
            </a:xfrm>
            <a:custGeom>
              <a:avLst/>
              <a:gdLst/>
              <a:ahLst/>
              <a:cxnLst/>
              <a:rect l="l" t="t" r="r" b="b"/>
              <a:pathLst>
                <a:path w="26398" h="23624" extrusionOk="0">
                  <a:moveTo>
                    <a:pt x="12244" y="0"/>
                  </a:moveTo>
                  <a:lnTo>
                    <a:pt x="12244" y="1067"/>
                  </a:lnTo>
                  <a:lnTo>
                    <a:pt x="12076" y="1067"/>
                  </a:lnTo>
                  <a:cubicBezTo>
                    <a:pt x="11177" y="1067"/>
                    <a:pt x="10223" y="1180"/>
                    <a:pt x="9380" y="1404"/>
                  </a:cubicBezTo>
                  <a:lnTo>
                    <a:pt x="9436" y="1685"/>
                  </a:lnTo>
                  <a:cubicBezTo>
                    <a:pt x="8706" y="1854"/>
                    <a:pt x="7976" y="2134"/>
                    <a:pt x="7302" y="2471"/>
                  </a:cubicBezTo>
                  <a:lnTo>
                    <a:pt x="7190" y="2191"/>
                  </a:lnTo>
                  <a:cubicBezTo>
                    <a:pt x="2303" y="4662"/>
                    <a:pt x="1" y="10334"/>
                    <a:pt x="1798" y="15445"/>
                  </a:cubicBezTo>
                  <a:lnTo>
                    <a:pt x="2079" y="15389"/>
                  </a:lnTo>
                  <a:cubicBezTo>
                    <a:pt x="3580" y="19561"/>
                    <a:pt x="7506" y="22411"/>
                    <a:pt x="11946" y="22411"/>
                  </a:cubicBezTo>
                  <a:cubicBezTo>
                    <a:pt x="11989" y="22411"/>
                    <a:pt x="12033" y="22410"/>
                    <a:pt x="12076" y="22410"/>
                  </a:cubicBezTo>
                  <a:lnTo>
                    <a:pt x="12076" y="20837"/>
                  </a:lnTo>
                  <a:cubicBezTo>
                    <a:pt x="7807" y="20837"/>
                    <a:pt x="4157" y="17861"/>
                    <a:pt x="3314" y="13704"/>
                  </a:cubicBezTo>
                  <a:cubicBezTo>
                    <a:pt x="3202" y="13087"/>
                    <a:pt x="3146" y="12469"/>
                    <a:pt x="3146" y="11907"/>
                  </a:cubicBezTo>
                  <a:lnTo>
                    <a:pt x="2416" y="11907"/>
                  </a:lnTo>
                  <a:cubicBezTo>
                    <a:pt x="2416" y="9380"/>
                    <a:pt x="3427" y="6965"/>
                    <a:pt x="5168" y="5167"/>
                  </a:cubicBezTo>
                  <a:lnTo>
                    <a:pt x="5673" y="5617"/>
                  </a:lnTo>
                  <a:cubicBezTo>
                    <a:pt x="7419" y="3871"/>
                    <a:pt x="9729" y="2952"/>
                    <a:pt x="12141" y="2952"/>
                  </a:cubicBezTo>
                  <a:cubicBezTo>
                    <a:pt x="12677" y="2952"/>
                    <a:pt x="13219" y="2997"/>
                    <a:pt x="13761" y="3089"/>
                  </a:cubicBezTo>
                  <a:lnTo>
                    <a:pt x="13873" y="2415"/>
                  </a:lnTo>
                  <a:cubicBezTo>
                    <a:pt x="14659" y="2528"/>
                    <a:pt x="15390" y="2808"/>
                    <a:pt x="16120" y="3089"/>
                  </a:cubicBezTo>
                  <a:lnTo>
                    <a:pt x="15839" y="3763"/>
                  </a:lnTo>
                  <a:cubicBezTo>
                    <a:pt x="16569" y="4100"/>
                    <a:pt x="17299" y="4550"/>
                    <a:pt x="17917" y="5167"/>
                  </a:cubicBezTo>
                  <a:lnTo>
                    <a:pt x="18366" y="4606"/>
                  </a:lnTo>
                  <a:cubicBezTo>
                    <a:pt x="21624" y="7414"/>
                    <a:pt x="22635" y="12076"/>
                    <a:pt x="20838" y="15951"/>
                  </a:cubicBezTo>
                  <a:lnTo>
                    <a:pt x="21905" y="16456"/>
                  </a:lnTo>
                  <a:cubicBezTo>
                    <a:pt x="22579" y="15052"/>
                    <a:pt x="22916" y="13480"/>
                    <a:pt x="22916" y="11907"/>
                  </a:cubicBezTo>
                  <a:cubicBezTo>
                    <a:pt x="22916" y="6571"/>
                    <a:pt x="19040" y="2078"/>
                    <a:pt x="13817" y="1236"/>
                  </a:cubicBezTo>
                  <a:lnTo>
                    <a:pt x="13817" y="1236"/>
                  </a:lnTo>
                  <a:cubicBezTo>
                    <a:pt x="21006" y="2247"/>
                    <a:pt x="25106" y="10110"/>
                    <a:pt x="21849" y="16625"/>
                  </a:cubicBezTo>
                  <a:cubicBezTo>
                    <a:pt x="19925" y="20505"/>
                    <a:pt x="16083" y="22583"/>
                    <a:pt x="12195" y="22583"/>
                  </a:cubicBezTo>
                  <a:cubicBezTo>
                    <a:pt x="9498" y="22583"/>
                    <a:pt x="6779" y="21583"/>
                    <a:pt x="4662" y="19489"/>
                  </a:cubicBezTo>
                  <a:lnTo>
                    <a:pt x="3876" y="20163"/>
                  </a:lnTo>
                  <a:cubicBezTo>
                    <a:pt x="6229" y="22516"/>
                    <a:pt x="9231" y="23623"/>
                    <a:pt x="12200" y="23623"/>
                  </a:cubicBezTo>
                  <a:cubicBezTo>
                    <a:pt x="16742" y="23623"/>
                    <a:pt x="21204" y="21031"/>
                    <a:pt x="23140" y="16344"/>
                  </a:cubicBezTo>
                  <a:cubicBezTo>
                    <a:pt x="26398" y="8537"/>
                    <a:pt x="20669" y="0"/>
                    <a:pt x="12244"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3560050" y="2137875"/>
              <a:ext cx="33725" cy="33725"/>
            </a:xfrm>
            <a:custGeom>
              <a:avLst/>
              <a:gdLst/>
              <a:ahLst/>
              <a:cxnLst/>
              <a:rect l="l" t="t" r="r" b="b"/>
              <a:pathLst>
                <a:path w="1349" h="1349" extrusionOk="0">
                  <a:moveTo>
                    <a:pt x="1067" y="1"/>
                  </a:moveTo>
                  <a:lnTo>
                    <a:pt x="0" y="1068"/>
                  </a:lnTo>
                  <a:cubicBezTo>
                    <a:pt x="113" y="1124"/>
                    <a:pt x="225" y="1236"/>
                    <a:pt x="281" y="1349"/>
                  </a:cubicBezTo>
                  <a:lnTo>
                    <a:pt x="1348" y="281"/>
                  </a:lnTo>
                  <a:lnTo>
                    <a:pt x="1067"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3489850" y="2208075"/>
              <a:ext cx="32300" cy="33725"/>
            </a:xfrm>
            <a:custGeom>
              <a:avLst/>
              <a:gdLst/>
              <a:ahLst/>
              <a:cxnLst/>
              <a:rect l="l" t="t" r="r" b="b"/>
              <a:pathLst>
                <a:path w="1292" h="1349" extrusionOk="0">
                  <a:moveTo>
                    <a:pt x="1011" y="1"/>
                  </a:moveTo>
                  <a:lnTo>
                    <a:pt x="0" y="1068"/>
                  </a:lnTo>
                  <a:lnTo>
                    <a:pt x="281" y="1349"/>
                  </a:lnTo>
                  <a:lnTo>
                    <a:pt x="1292" y="282"/>
                  </a:lnTo>
                  <a:cubicBezTo>
                    <a:pt x="1179" y="226"/>
                    <a:pt x="1067" y="113"/>
                    <a:pt x="1011"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3561450" y="2208075"/>
              <a:ext cx="32325" cy="33725"/>
            </a:xfrm>
            <a:custGeom>
              <a:avLst/>
              <a:gdLst/>
              <a:ahLst/>
              <a:cxnLst/>
              <a:rect l="l" t="t" r="r" b="b"/>
              <a:pathLst>
                <a:path w="1293" h="1349" extrusionOk="0">
                  <a:moveTo>
                    <a:pt x="281" y="1"/>
                  </a:moveTo>
                  <a:cubicBezTo>
                    <a:pt x="169" y="113"/>
                    <a:pt x="57" y="226"/>
                    <a:pt x="0" y="338"/>
                  </a:cubicBezTo>
                  <a:lnTo>
                    <a:pt x="1011" y="1349"/>
                  </a:lnTo>
                  <a:lnTo>
                    <a:pt x="1292" y="1068"/>
                  </a:lnTo>
                  <a:lnTo>
                    <a:pt x="281"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3489850" y="2137875"/>
              <a:ext cx="33700" cy="33725"/>
            </a:xfrm>
            <a:custGeom>
              <a:avLst/>
              <a:gdLst/>
              <a:ahLst/>
              <a:cxnLst/>
              <a:rect l="l" t="t" r="r" b="b"/>
              <a:pathLst>
                <a:path w="1348" h="1349" extrusionOk="0">
                  <a:moveTo>
                    <a:pt x="281" y="1"/>
                  </a:moveTo>
                  <a:lnTo>
                    <a:pt x="0" y="281"/>
                  </a:lnTo>
                  <a:lnTo>
                    <a:pt x="1067" y="1349"/>
                  </a:lnTo>
                  <a:cubicBezTo>
                    <a:pt x="1123" y="1236"/>
                    <a:pt x="1236" y="1124"/>
                    <a:pt x="1348" y="1068"/>
                  </a:cubicBezTo>
                  <a:lnTo>
                    <a:pt x="281"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519325" y="2168775"/>
              <a:ext cx="51975" cy="44500"/>
            </a:xfrm>
            <a:custGeom>
              <a:avLst/>
              <a:gdLst/>
              <a:ahLst/>
              <a:cxnLst/>
              <a:rect l="l" t="t" r="r" b="b"/>
              <a:pathLst>
                <a:path w="2079" h="1780" extrusionOk="0">
                  <a:moveTo>
                    <a:pt x="899" y="0"/>
                  </a:moveTo>
                  <a:cubicBezTo>
                    <a:pt x="394" y="0"/>
                    <a:pt x="0" y="393"/>
                    <a:pt x="0" y="843"/>
                  </a:cubicBezTo>
                  <a:cubicBezTo>
                    <a:pt x="0" y="1414"/>
                    <a:pt x="440" y="1779"/>
                    <a:pt x="898" y="1779"/>
                  </a:cubicBezTo>
                  <a:cubicBezTo>
                    <a:pt x="1115" y="1779"/>
                    <a:pt x="1336" y="1697"/>
                    <a:pt x="1517" y="1517"/>
                  </a:cubicBezTo>
                  <a:cubicBezTo>
                    <a:pt x="2079" y="955"/>
                    <a:pt x="1685" y="0"/>
                    <a:pt x="899"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2634725" y="2247400"/>
              <a:ext cx="370725" cy="209250"/>
            </a:xfrm>
            <a:custGeom>
              <a:avLst/>
              <a:gdLst/>
              <a:ahLst/>
              <a:cxnLst/>
              <a:rect l="l" t="t" r="r" b="b"/>
              <a:pathLst>
                <a:path w="14829" h="8370" extrusionOk="0">
                  <a:moveTo>
                    <a:pt x="11627" y="0"/>
                  </a:moveTo>
                  <a:lnTo>
                    <a:pt x="6965" y="8201"/>
                  </a:lnTo>
                  <a:lnTo>
                    <a:pt x="1" y="8201"/>
                  </a:lnTo>
                  <a:lnTo>
                    <a:pt x="1" y="8369"/>
                  </a:lnTo>
                  <a:lnTo>
                    <a:pt x="7078" y="8369"/>
                  </a:lnTo>
                  <a:lnTo>
                    <a:pt x="11739" y="169"/>
                  </a:lnTo>
                  <a:lnTo>
                    <a:pt x="14828" y="169"/>
                  </a:lnTo>
                  <a:lnTo>
                    <a:pt x="14828"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2624900" y="2438350"/>
              <a:ext cx="28100" cy="28125"/>
            </a:xfrm>
            <a:custGeom>
              <a:avLst/>
              <a:gdLst/>
              <a:ahLst/>
              <a:cxnLst/>
              <a:rect l="l" t="t" r="r" b="b"/>
              <a:pathLst>
                <a:path w="1124" h="1125" extrusionOk="0">
                  <a:moveTo>
                    <a:pt x="1" y="1"/>
                  </a:moveTo>
                  <a:lnTo>
                    <a:pt x="1" y="1124"/>
                  </a:lnTo>
                  <a:lnTo>
                    <a:pt x="1124" y="1124"/>
                  </a:lnTo>
                  <a:lnTo>
                    <a:pt x="1124"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2997000" y="2236175"/>
              <a:ext cx="26700" cy="26700"/>
            </a:xfrm>
            <a:custGeom>
              <a:avLst/>
              <a:gdLst/>
              <a:ahLst/>
              <a:cxnLst/>
              <a:rect l="l" t="t" r="r" b="b"/>
              <a:pathLst>
                <a:path w="1068" h="1068" extrusionOk="0">
                  <a:moveTo>
                    <a:pt x="0" y="0"/>
                  </a:moveTo>
                  <a:lnTo>
                    <a:pt x="0" y="1067"/>
                  </a:lnTo>
                  <a:lnTo>
                    <a:pt x="1067" y="1067"/>
                  </a:lnTo>
                  <a:lnTo>
                    <a:pt x="1067"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4052875" y="1882325"/>
              <a:ext cx="754050" cy="563075"/>
            </a:xfrm>
            <a:custGeom>
              <a:avLst/>
              <a:gdLst/>
              <a:ahLst/>
              <a:cxnLst/>
              <a:rect l="l" t="t" r="r" b="b"/>
              <a:pathLst>
                <a:path w="30162" h="22523" extrusionOk="0">
                  <a:moveTo>
                    <a:pt x="26960" y="1"/>
                  </a:moveTo>
                  <a:lnTo>
                    <a:pt x="12750" y="22354"/>
                  </a:lnTo>
                  <a:lnTo>
                    <a:pt x="1" y="22354"/>
                  </a:lnTo>
                  <a:lnTo>
                    <a:pt x="1" y="22523"/>
                  </a:lnTo>
                  <a:lnTo>
                    <a:pt x="12863" y="22523"/>
                  </a:lnTo>
                  <a:lnTo>
                    <a:pt x="27072" y="225"/>
                  </a:lnTo>
                  <a:lnTo>
                    <a:pt x="30161" y="225"/>
                  </a:lnTo>
                  <a:lnTo>
                    <a:pt x="30161"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4044450" y="2427125"/>
              <a:ext cx="26725" cy="28100"/>
            </a:xfrm>
            <a:custGeom>
              <a:avLst/>
              <a:gdLst/>
              <a:ahLst/>
              <a:cxnLst/>
              <a:rect l="l" t="t" r="r" b="b"/>
              <a:pathLst>
                <a:path w="1069" h="1124" extrusionOk="0">
                  <a:moveTo>
                    <a:pt x="1" y="1"/>
                  </a:moveTo>
                  <a:lnTo>
                    <a:pt x="1" y="1124"/>
                  </a:lnTo>
                  <a:lnTo>
                    <a:pt x="1068" y="1124"/>
                  </a:lnTo>
                  <a:lnTo>
                    <a:pt x="1068"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4798475" y="1871100"/>
              <a:ext cx="28100" cy="28100"/>
            </a:xfrm>
            <a:custGeom>
              <a:avLst/>
              <a:gdLst/>
              <a:ahLst/>
              <a:cxnLst/>
              <a:rect l="l" t="t" r="r" b="b"/>
              <a:pathLst>
                <a:path w="1124" h="1124" extrusionOk="0">
                  <a:moveTo>
                    <a:pt x="0" y="0"/>
                  </a:moveTo>
                  <a:lnTo>
                    <a:pt x="0" y="1124"/>
                  </a:lnTo>
                  <a:lnTo>
                    <a:pt x="1124" y="1124"/>
                  </a:lnTo>
                  <a:lnTo>
                    <a:pt x="1124"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660000" y="1812125"/>
              <a:ext cx="91300" cy="636100"/>
            </a:xfrm>
            <a:custGeom>
              <a:avLst/>
              <a:gdLst/>
              <a:ahLst/>
              <a:cxnLst/>
              <a:rect l="l" t="t" r="r" b="b"/>
              <a:pathLst>
                <a:path w="3652" h="25444" extrusionOk="0">
                  <a:moveTo>
                    <a:pt x="1" y="0"/>
                  </a:moveTo>
                  <a:lnTo>
                    <a:pt x="1" y="14322"/>
                  </a:lnTo>
                  <a:lnTo>
                    <a:pt x="3483" y="18085"/>
                  </a:lnTo>
                  <a:lnTo>
                    <a:pt x="3483" y="25443"/>
                  </a:lnTo>
                  <a:lnTo>
                    <a:pt x="3652" y="25443"/>
                  </a:lnTo>
                  <a:lnTo>
                    <a:pt x="3652" y="18029"/>
                  </a:lnTo>
                  <a:lnTo>
                    <a:pt x="169" y="14210"/>
                  </a:ln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735825" y="2436950"/>
              <a:ext cx="28100" cy="28100"/>
            </a:xfrm>
            <a:custGeom>
              <a:avLst/>
              <a:gdLst/>
              <a:ahLst/>
              <a:cxnLst/>
              <a:rect l="l" t="t" r="r" b="b"/>
              <a:pathLst>
                <a:path w="1124" h="1124" extrusionOk="0">
                  <a:moveTo>
                    <a:pt x="1" y="1"/>
                  </a:moveTo>
                  <a:lnTo>
                    <a:pt x="1" y="1124"/>
                  </a:lnTo>
                  <a:lnTo>
                    <a:pt x="1124" y="1124"/>
                  </a:lnTo>
                  <a:lnTo>
                    <a:pt x="1124"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4229800" y="1924450"/>
              <a:ext cx="61800" cy="520950"/>
            </a:xfrm>
            <a:custGeom>
              <a:avLst/>
              <a:gdLst/>
              <a:ahLst/>
              <a:cxnLst/>
              <a:rect l="l" t="t" r="r" b="b"/>
              <a:pathLst>
                <a:path w="2472" h="20838" extrusionOk="0">
                  <a:moveTo>
                    <a:pt x="1" y="1"/>
                  </a:moveTo>
                  <a:lnTo>
                    <a:pt x="1" y="169"/>
                  </a:lnTo>
                  <a:lnTo>
                    <a:pt x="2303" y="169"/>
                  </a:lnTo>
                  <a:lnTo>
                    <a:pt x="2303" y="20838"/>
                  </a:lnTo>
                  <a:lnTo>
                    <a:pt x="2472" y="20838"/>
                  </a:lnTo>
                  <a:lnTo>
                    <a:pt x="2472"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4205925" y="1910425"/>
              <a:ext cx="28125" cy="28100"/>
            </a:xfrm>
            <a:custGeom>
              <a:avLst/>
              <a:gdLst/>
              <a:ahLst/>
              <a:cxnLst/>
              <a:rect l="l" t="t" r="r" b="b"/>
              <a:pathLst>
                <a:path w="1125" h="1124" extrusionOk="0">
                  <a:moveTo>
                    <a:pt x="1" y="0"/>
                  </a:moveTo>
                  <a:lnTo>
                    <a:pt x="1" y="1123"/>
                  </a:lnTo>
                  <a:lnTo>
                    <a:pt x="1124" y="1123"/>
                  </a:lnTo>
                  <a:lnTo>
                    <a:pt x="1124"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4274725" y="2425725"/>
              <a:ext cx="28125" cy="28100"/>
            </a:xfrm>
            <a:custGeom>
              <a:avLst/>
              <a:gdLst/>
              <a:ahLst/>
              <a:cxnLst/>
              <a:rect l="l" t="t" r="r" b="b"/>
              <a:pathLst>
                <a:path w="1125" h="1124" extrusionOk="0">
                  <a:moveTo>
                    <a:pt x="1" y="0"/>
                  </a:moveTo>
                  <a:lnTo>
                    <a:pt x="1" y="1124"/>
                  </a:lnTo>
                  <a:lnTo>
                    <a:pt x="1124" y="1124"/>
                  </a:lnTo>
                  <a:lnTo>
                    <a:pt x="1124"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641475" y="2257225"/>
              <a:ext cx="35125" cy="47775"/>
            </a:xfrm>
            <a:custGeom>
              <a:avLst/>
              <a:gdLst/>
              <a:ahLst/>
              <a:cxnLst/>
              <a:rect l="l" t="t" r="r" b="b"/>
              <a:pathLst>
                <a:path w="1405" h="1911" extrusionOk="0">
                  <a:moveTo>
                    <a:pt x="1405" y="955"/>
                  </a:moveTo>
                  <a:cubicBezTo>
                    <a:pt x="1405" y="1910"/>
                    <a:pt x="1" y="1910"/>
                    <a:pt x="1" y="955"/>
                  </a:cubicBezTo>
                  <a:cubicBezTo>
                    <a:pt x="1" y="1"/>
                    <a:pt x="1405" y="1"/>
                    <a:pt x="1405" y="955"/>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645700" y="2272675"/>
              <a:ext cx="22475" cy="22500"/>
            </a:xfrm>
            <a:custGeom>
              <a:avLst/>
              <a:gdLst/>
              <a:ahLst/>
              <a:cxnLst/>
              <a:rect l="l" t="t" r="r" b="b"/>
              <a:pathLst>
                <a:path w="899" h="900" extrusionOk="0">
                  <a:moveTo>
                    <a:pt x="899" y="337"/>
                  </a:moveTo>
                  <a:cubicBezTo>
                    <a:pt x="899" y="899"/>
                    <a:pt x="0" y="0"/>
                    <a:pt x="562" y="0"/>
                  </a:cubicBezTo>
                  <a:cubicBezTo>
                    <a:pt x="730" y="0"/>
                    <a:pt x="899" y="169"/>
                    <a:pt x="899" y="337"/>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3238500" y="2196850"/>
              <a:ext cx="68825" cy="68825"/>
            </a:xfrm>
            <a:custGeom>
              <a:avLst/>
              <a:gdLst/>
              <a:ahLst/>
              <a:cxnLst/>
              <a:rect l="l" t="t" r="r" b="b"/>
              <a:pathLst>
                <a:path w="2753" h="2753" extrusionOk="0">
                  <a:moveTo>
                    <a:pt x="2640" y="1686"/>
                  </a:moveTo>
                  <a:cubicBezTo>
                    <a:pt x="2753" y="675"/>
                    <a:pt x="1573" y="1"/>
                    <a:pt x="787" y="675"/>
                  </a:cubicBezTo>
                  <a:cubicBezTo>
                    <a:pt x="1" y="1292"/>
                    <a:pt x="394" y="2584"/>
                    <a:pt x="1405" y="2696"/>
                  </a:cubicBezTo>
                  <a:cubicBezTo>
                    <a:pt x="2022" y="2753"/>
                    <a:pt x="2584" y="2303"/>
                    <a:pt x="2696" y="1686"/>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3253950" y="2216500"/>
              <a:ext cx="42150" cy="37950"/>
            </a:xfrm>
            <a:custGeom>
              <a:avLst/>
              <a:gdLst/>
              <a:ahLst/>
              <a:cxnLst/>
              <a:rect l="l" t="t" r="r" b="b"/>
              <a:pathLst>
                <a:path w="1686" h="1518" extrusionOk="0">
                  <a:moveTo>
                    <a:pt x="1629" y="843"/>
                  </a:moveTo>
                  <a:cubicBezTo>
                    <a:pt x="1685" y="394"/>
                    <a:pt x="1404" y="57"/>
                    <a:pt x="955" y="1"/>
                  </a:cubicBezTo>
                  <a:lnTo>
                    <a:pt x="899" y="1"/>
                  </a:lnTo>
                  <a:cubicBezTo>
                    <a:pt x="0" y="113"/>
                    <a:pt x="0" y="1405"/>
                    <a:pt x="899" y="1517"/>
                  </a:cubicBezTo>
                  <a:lnTo>
                    <a:pt x="955" y="1517"/>
                  </a:lnTo>
                  <a:cubicBezTo>
                    <a:pt x="1292" y="1461"/>
                    <a:pt x="1573" y="1180"/>
                    <a:pt x="1629" y="843"/>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3266575" y="2224925"/>
              <a:ext cx="19700" cy="21100"/>
            </a:xfrm>
            <a:custGeom>
              <a:avLst/>
              <a:gdLst/>
              <a:ahLst/>
              <a:cxnLst/>
              <a:rect l="l" t="t" r="r" b="b"/>
              <a:pathLst>
                <a:path w="788" h="844" extrusionOk="0">
                  <a:moveTo>
                    <a:pt x="787" y="450"/>
                  </a:moveTo>
                  <a:cubicBezTo>
                    <a:pt x="787" y="226"/>
                    <a:pt x="619" y="57"/>
                    <a:pt x="450" y="57"/>
                  </a:cubicBezTo>
                  <a:cubicBezTo>
                    <a:pt x="226" y="1"/>
                    <a:pt x="1" y="169"/>
                    <a:pt x="1" y="394"/>
                  </a:cubicBezTo>
                  <a:cubicBezTo>
                    <a:pt x="1" y="619"/>
                    <a:pt x="113" y="787"/>
                    <a:pt x="338" y="787"/>
                  </a:cubicBezTo>
                  <a:cubicBezTo>
                    <a:pt x="563" y="843"/>
                    <a:pt x="731" y="675"/>
                    <a:pt x="787" y="45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3269400" y="2234775"/>
              <a:ext cx="5625" cy="7025"/>
            </a:xfrm>
            <a:custGeom>
              <a:avLst/>
              <a:gdLst/>
              <a:ahLst/>
              <a:cxnLst/>
              <a:rect l="l" t="t" r="r" b="b"/>
              <a:pathLst>
                <a:path w="225" h="281" extrusionOk="0">
                  <a:moveTo>
                    <a:pt x="225" y="112"/>
                  </a:moveTo>
                  <a:cubicBezTo>
                    <a:pt x="169" y="0"/>
                    <a:pt x="0" y="0"/>
                    <a:pt x="0" y="112"/>
                  </a:cubicBezTo>
                  <a:cubicBezTo>
                    <a:pt x="0" y="225"/>
                    <a:pt x="0" y="281"/>
                    <a:pt x="113" y="281"/>
                  </a:cubicBezTo>
                  <a:cubicBezTo>
                    <a:pt x="169" y="281"/>
                    <a:pt x="225" y="225"/>
                    <a:pt x="225" y="169"/>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2"/>
          <p:cNvGrpSpPr/>
          <p:nvPr/>
        </p:nvGrpSpPr>
        <p:grpSpPr>
          <a:xfrm>
            <a:off x="13" y="56"/>
            <a:ext cx="9143721" cy="2251922"/>
            <a:chOff x="-347225" y="-1310325"/>
            <a:chExt cx="7672194" cy="1889514"/>
          </a:xfrm>
        </p:grpSpPr>
        <p:sp>
          <p:nvSpPr>
            <p:cNvPr id="327" name="Google Shape;327;p2"/>
            <p:cNvSpPr/>
            <p:nvPr/>
          </p:nvSpPr>
          <p:spPr>
            <a:xfrm>
              <a:off x="1908395" y="18533"/>
              <a:ext cx="98243" cy="116656"/>
            </a:xfrm>
            <a:custGeom>
              <a:avLst/>
              <a:gdLst/>
              <a:ahLst/>
              <a:cxnLst/>
              <a:rect l="l" t="t" r="r" b="b"/>
              <a:pathLst>
                <a:path w="1798" h="2135" extrusionOk="0">
                  <a:moveTo>
                    <a:pt x="0" y="0"/>
                  </a:moveTo>
                  <a:lnTo>
                    <a:pt x="0" y="2134"/>
                  </a:lnTo>
                  <a:lnTo>
                    <a:pt x="1797" y="2134"/>
                  </a:lnTo>
                  <a:lnTo>
                    <a:pt x="1797"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28" name="Google Shape;328;p2"/>
            <p:cNvSpPr/>
            <p:nvPr/>
          </p:nvSpPr>
          <p:spPr>
            <a:xfrm>
              <a:off x="2046472" y="18533"/>
              <a:ext cx="92123" cy="116656"/>
            </a:xfrm>
            <a:custGeom>
              <a:avLst/>
              <a:gdLst/>
              <a:ahLst/>
              <a:cxnLst/>
              <a:rect l="l" t="t" r="r" b="b"/>
              <a:pathLst>
                <a:path w="1686" h="2135" extrusionOk="0">
                  <a:moveTo>
                    <a:pt x="0" y="0"/>
                  </a:moveTo>
                  <a:lnTo>
                    <a:pt x="0" y="2134"/>
                  </a:lnTo>
                  <a:lnTo>
                    <a:pt x="1685" y="2134"/>
                  </a:lnTo>
                  <a:lnTo>
                    <a:pt x="1685"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29" name="Google Shape;329;p2"/>
            <p:cNvSpPr/>
            <p:nvPr/>
          </p:nvSpPr>
          <p:spPr>
            <a:xfrm>
              <a:off x="2184549" y="18533"/>
              <a:ext cx="89063" cy="116656"/>
            </a:xfrm>
            <a:custGeom>
              <a:avLst/>
              <a:gdLst/>
              <a:ahLst/>
              <a:cxnLst/>
              <a:rect l="l" t="t" r="r" b="b"/>
              <a:pathLst>
                <a:path w="1630" h="2135" extrusionOk="0">
                  <a:moveTo>
                    <a:pt x="1" y="0"/>
                  </a:moveTo>
                  <a:lnTo>
                    <a:pt x="1" y="2134"/>
                  </a:lnTo>
                  <a:lnTo>
                    <a:pt x="1630" y="2134"/>
                  </a:lnTo>
                  <a:lnTo>
                    <a:pt x="1630"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30" name="Google Shape;330;p2"/>
            <p:cNvSpPr/>
            <p:nvPr/>
          </p:nvSpPr>
          <p:spPr>
            <a:xfrm>
              <a:off x="2319620" y="18533"/>
              <a:ext cx="89009" cy="116656"/>
            </a:xfrm>
            <a:custGeom>
              <a:avLst/>
              <a:gdLst/>
              <a:ahLst/>
              <a:cxnLst/>
              <a:rect l="l" t="t" r="r" b="b"/>
              <a:pathLst>
                <a:path w="1629" h="2135" extrusionOk="0">
                  <a:moveTo>
                    <a:pt x="0" y="0"/>
                  </a:moveTo>
                  <a:lnTo>
                    <a:pt x="0" y="2134"/>
                  </a:lnTo>
                  <a:lnTo>
                    <a:pt x="1629" y="2134"/>
                  </a:lnTo>
                  <a:lnTo>
                    <a:pt x="162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31" name="Google Shape;331;p2"/>
            <p:cNvSpPr/>
            <p:nvPr/>
          </p:nvSpPr>
          <p:spPr>
            <a:xfrm>
              <a:off x="2457697" y="18533"/>
              <a:ext cx="82889" cy="116656"/>
            </a:xfrm>
            <a:custGeom>
              <a:avLst/>
              <a:gdLst/>
              <a:ahLst/>
              <a:cxnLst/>
              <a:rect l="l" t="t" r="r" b="b"/>
              <a:pathLst>
                <a:path w="1517" h="2135" extrusionOk="0">
                  <a:moveTo>
                    <a:pt x="1" y="0"/>
                  </a:moveTo>
                  <a:lnTo>
                    <a:pt x="1" y="2134"/>
                  </a:lnTo>
                  <a:lnTo>
                    <a:pt x="1517" y="2134"/>
                  </a:lnTo>
                  <a:lnTo>
                    <a:pt x="1517"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32" name="Google Shape;332;p2"/>
            <p:cNvSpPr/>
            <p:nvPr/>
          </p:nvSpPr>
          <p:spPr>
            <a:xfrm>
              <a:off x="2595774" y="18533"/>
              <a:ext cx="79884" cy="116656"/>
            </a:xfrm>
            <a:custGeom>
              <a:avLst/>
              <a:gdLst/>
              <a:ahLst/>
              <a:cxnLst/>
              <a:rect l="l" t="t" r="r" b="b"/>
              <a:pathLst>
                <a:path w="1462" h="2135" extrusionOk="0">
                  <a:moveTo>
                    <a:pt x="1" y="0"/>
                  </a:moveTo>
                  <a:lnTo>
                    <a:pt x="1" y="2134"/>
                  </a:lnTo>
                  <a:lnTo>
                    <a:pt x="1461" y="2134"/>
                  </a:lnTo>
                  <a:lnTo>
                    <a:pt x="146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33" name="Google Shape;333;p2"/>
            <p:cNvSpPr/>
            <p:nvPr/>
          </p:nvSpPr>
          <p:spPr>
            <a:xfrm>
              <a:off x="2730846" y="18533"/>
              <a:ext cx="76769" cy="116656"/>
            </a:xfrm>
            <a:custGeom>
              <a:avLst/>
              <a:gdLst/>
              <a:ahLst/>
              <a:cxnLst/>
              <a:rect l="l" t="t" r="r" b="b"/>
              <a:pathLst>
                <a:path w="1405" h="2135" extrusionOk="0">
                  <a:moveTo>
                    <a:pt x="0" y="0"/>
                  </a:moveTo>
                  <a:lnTo>
                    <a:pt x="0" y="2134"/>
                  </a:lnTo>
                  <a:lnTo>
                    <a:pt x="1404" y="2134"/>
                  </a:lnTo>
                  <a:lnTo>
                    <a:pt x="1404"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34" name="Google Shape;334;p2"/>
            <p:cNvSpPr/>
            <p:nvPr/>
          </p:nvSpPr>
          <p:spPr>
            <a:xfrm>
              <a:off x="2868922" y="18533"/>
              <a:ext cx="73709" cy="116656"/>
            </a:xfrm>
            <a:custGeom>
              <a:avLst/>
              <a:gdLst/>
              <a:ahLst/>
              <a:cxnLst/>
              <a:rect l="l" t="t" r="r" b="b"/>
              <a:pathLst>
                <a:path w="1349" h="2135" extrusionOk="0">
                  <a:moveTo>
                    <a:pt x="1" y="0"/>
                  </a:moveTo>
                  <a:lnTo>
                    <a:pt x="1" y="2134"/>
                  </a:lnTo>
                  <a:lnTo>
                    <a:pt x="1348" y="2134"/>
                  </a:lnTo>
                  <a:lnTo>
                    <a:pt x="1348"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35" name="Google Shape;335;p2"/>
            <p:cNvSpPr/>
            <p:nvPr/>
          </p:nvSpPr>
          <p:spPr>
            <a:xfrm>
              <a:off x="3003939" y="18533"/>
              <a:ext cx="70650" cy="116656"/>
            </a:xfrm>
            <a:custGeom>
              <a:avLst/>
              <a:gdLst/>
              <a:ahLst/>
              <a:cxnLst/>
              <a:rect l="l" t="t" r="r" b="b"/>
              <a:pathLst>
                <a:path w="1293" h="2135" extrusionOk="0">
                  <a:moveTo>
                    <a:pt x="1" y="0"/>
                  </a:moveTo>
                  <a:lnTo>
                    <a:pt x="1" y="2134"/>
                  </a:lnTo>
                  <a:lnTo>
                    <a:pt x="1293" y="2134"/>
                  </a:lnTo>
                  <a:lnTo>
                    <a:pt x="1293"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36" name="Google Shape;336;p2"/>
            <p:cNvSpPr/>
            <p:nvPr/>
          </p:nvSpPr>
          <p:spPr>
            <a:xfrm>
              <a:off x="3142071" y="18533"/>
              <a:ext cx="67535" cy="116656"/>
            </a:xfrm>
            <a:custGeom>
              <a:avLst/>
              <a:gdLst/>
              <a:ahLst/>
              <a:cxnLst/>
              <a:rect l="l" t="t" r="r" b="b"/>
              <a:pathLst>
                <a:path w="1236" h="2135" extrusionOk="0">
                  <a:moveTo>
                    <a:pt x="0" y="0"/>
                  </a:moveTo>
                  <a:lnTo>
                    <a:pt x="0" y="2134"/>
                  </a:lnTo>
                  <a:lnTo>
                    <a:pt x="1236" y="2134"/>
                  </a:lnTo>
                  <a:lnTo>
                    <a:pt x="1236"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37" name="Google Shape;337;p2"/>
            <p:cNvSpPr/>
            <p:nvPr/>
          </p:nvSpPr>
          <p:spPr>
            <a:xfrm>
              <a:off x="3280148" y="18533"/>
              <a:ext cx="61415" cy="116656"/>
            </a:xfrm>
            <a:custGeom>
              <a:avLst/>
              <a:gdLst/>
              <a:ahLst/>
              <a:cxnLst/>
              <a:rect l="l" t="t" r="r" b="b"/>
              <a:pathLst>
                <a:path w="1124" h="2135" extrusionOk="0">
                  <a:moveTo>
                    <a:pt x="1" y="0"/>
                  </a:moveTo>
                  <a:lnTo>
                    <a:pt x="1" y="2134"/>
                  </a:lnTo>
                  <a:lnTo>
                    <a:pt x="1124" y="2134"/>
                  </a:lnTo>
                  <a:lnTo>
                    <a:pt x="1124"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38" name="Google Shape;338;p2"/>
            <p:cNvSpPr/>
            <p:nvPr/>
          </p:nvSpPr>
          <p:spPr>
            <a:xfrm>
              <a:off x="3415165" y="18533"/>
              <a:ext cx="61470" cy="116656"/>
            </a:xfrm>
            <a:custGeom>
              <a:avLst/>
              <a:gdLst/>
              <a:ahLst/>
              <a:cxnLst/>
              <a:rect l="l" t="t" r="r" b="b"/>
              <a:pathLst>
                <a:path w="1125" h="2135" extrusionOk="0">
                  <a:moveTo>
                    <a:pt x="1" y="0"/>
                  </a:moveTo>
                  <a:lnTo>
                    <a:pt x="1" y="2134"/>
                  </a:lnTo>
                  <a:lnTo>
                    <a:pt x="1124" y="2134"/>
                  </a:lnTo>
                  <a:lnTo>
                    <a:pt x="1124"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39" name="Google Shape;339;p2"/>
            <p:cNvSpPr/>
            <p:nvPr/>
          </p:nvSpPr>
          <p:spPr>
            <a:xfrm>
              <a:off x="3553296" y="18533"/>
              <a:ext cx="58356" cy="116656"/>
            </a:xfrm>
            <a:custGeom>
              <a:avLst/>
              <a:gdLst/>
              <a:ahLst/>
              <a:cxnLst/>
              <a:rect l="l" t="t" r="r" b="b"/>
              <a:pathLst>
                <a:path w="1068" h="2135" extrusionOk="0">
                  <a:moveTo>
                    <a:pt x="0" y="0"/>
                  </a:moveTo>
                  <a:lnTo>
                    <a:pt x="0" y="2134"/>
                  </a:lnTo>
                  <a:lnTo>
                    <a:pt x="1067" y="2134"/>
                  </a:lnTo>
                  <a:lnTo>
                    <a:pt x="1067"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40" name="Google Shape;340;p2"/>
            <p:cNvSpPr/>
            <p:nvPr/>
          </p:nvSpPr>
          <p:spPr>
            <a:xfrm>
              <a:off x="3691373" y="18533"/>
              <a:ext cx="52236" cy="116656"/>
            </a:xfrm>
            <a:custGeom>
              <a:avLst/>
              <a:gdLst/>
              <a:ahLst/>
              <a:cxnLst/>
              <a:rect l="l" t="t" r="r" b="b"/>
              <a:pathLst>
                <a:path w="956" h="2135" extrusionOk="0">
                  <a:moveTo>
                    <a:pt x="1" y="0"/>
                  </a:moveTo>
                  <a:lnTo>
                    <a:pt x="1" y="2134"/>
                  </a:lnTo>
                  <a:lnTo>
                    <a:pt x="955" y="2134"/>
                  </a:lnTo>
                  <a:lnTo>
                    <a:pt x="955"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41" name="Google Shape;341;p2"/>
            <p:cNvSpPr/>
            <p:nvPr/>
          </p:nvSpPr>
          <p:spPr>
            <a:xfrm>
              <a:off x="3826390" y="18533"/>
              <a:ext cx="52236" cy="116656"/>
            </a:xfrm>
            <a:custGeom>
              <a:avLst/>
              <a:gdLst/>
              <a:ahLst/>
              <a:cxnLst/>
              <a:rect l="l" t="t" r="r" b="b"/>
              <a:pathLst>
                <a:path w="956" h="2135" extrusionOk="0">
                  <a:moveTo>
                    <a:pt x="1" y="0"/>
                  </a:moveTo>
                  <a:lnTo>
                    <a:pt x="1" y="2134"/>
                  </a:lnTo>
                  <a:lnTo>
                    <a:pt x="956" y="2134"/>
                  </a:lnTo>
                  <a:lnTo>
                    <a:pt x="956"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42" name="Google Shape;342;p2"/>
            <p:cNvSpPr/>
            <p:nvPr/>
          </p:nvSpPr>
          <p:spPr>
            <a:xfrm>
              <a:off x="3964522"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43" name="Google Shape;343;p2"/>
            <p:cNvSpPr/>
            <p:nvPr/>
          </p:nvSpPr>
          <p:spPr>
            <a:xfrm>
              <a:off x="4099539"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44" name="Google Shape;344;p2"/>
            <p:cNvSpPr/>
            <p:nvPr/>
          </p:nvSpPr>
          <p:spPr>
            <a:xfrm>
              <a:off x="4237616" y="18533"/>
              <a:ext cx="39996" cy="116656"/>
            </a:xfrm>
            <a:custGeom>
              <a:avLst/>
              <a:gdLst/>
              <a:ahLst/>
              <a:cxnLst/>
              <a:rect l="l" t="t" r="r" b="b"/>
              <a:pathLst>
                <a:path w="732" h="2135" extrusionOk="0">
                  <a:moveTo>
                    <a:pt x="1" y="0"/>
                  </a:moveTo>
                  <a:lnTo>
                    <a:pt x="1" y="2134"/>
                  </a:lnTo>
                  <a:lnTo>
                    <a:pt x="731" y="2134"/>
                  </a:lnTo>
                  <a:lnTo>
                    <a:pt x="73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45" name="Google Shape;345;p2"/>
            <p:cNvSpPr/>
            <p:nvPr/>
          </p:nvSpPr>
          <p:spPr>
            <a:xfrm>
              <a:off x="2362568" y="-1307210"/>
              <a:ext cx="15408" cy="6174"/>
            </a:xfrm>
            <a:custGeom>
              <a:avLst/>
              <a:gdLst/>
              <a:ahLst/>
              <a:cxnLst/>
              <a:rect l="l" t="t" r="r" b="b"/>
              <a:pathLst>
                <a:path w="282" h="113" extrusionOk="0">
                  <a:moveTo>
                    <a:pt x="0" y="0"/>
                  </a:moveTo>
                  <a:lnTo>
                    <a:pt x="169" y="112"/>
                  </a:lnTo>
                  <a:lnTo>
                    <a:pt x="28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46" name="Google Shape;346;p2"/>
            <p:cNvSpPr/>
            <p:nvPr/>
          </p:nvSpPr>
          <p:spPr>
            <a:xfrm>
              <a:off x="2221376" y="-1294971"/>
              <a:ext cx="95183" cy="73709"/>
            </a:xfrm>
            <a:custGeom>
              <a:avLst/>
              <a:gdLst/>
              <a:ahLst/>
              <a:cxnLst/>
              <a:rect l="l" t="t" r="r" b="b"/>
              <a:pathLst>
                <a:path w="1742" h="1349" extrusionOk="0">
                  <a:moveTo>
                    <a:pt x="169" y="1"/>
                  </a:moveTo>
                  <a:cubicBezTo>
                    <a:pt x="113" y="113"/>
                    <a:pt x="57" y="169"/>
                    <a:pt x="1" y="282"/>
                  </a:cubicBezTo>
                  <a:lnTo>
                    <a:pt x="1573" y="1349"/>
                  </a:lnTo>
                  <a:cubicBezTo>
                    <a:pt x="1630" y="1236"/>
                    <a:pt x="1686" y="1124"/>
                    <a:pt x="1742" y="1068"/>
                  </a:cubicBezTo>
                  <a:lnTo>
                    <a:pt x="16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47" name="Google Shape;347;p2"/>
            <p:cNvSpPr/>
            <p:nvPr/>
          </p:nvSpPr>
          <p:spPr>
            <a:xfrm>
              <a:off x="2132421" y="-1080124"/>
              <a:ext cx="104362" cy="36882"/>
            </a:xfrm>
            <a:custGeom>
              <a:avLst/>
              <a:gdLst/>
              <a:ahLst/>
              <a:cxnLst/>
              <a:rect l="l" t="t" r="r" b="b"/>
              <a:pathLst>
                <a:path w="1910" h="675" extrusionOk="0">
                  <a:moveTo>
                    <a:pt x="56" y="0"/>
                  </a:moveTo>
                  <a:cubicBezTo>
                    <a:pt x="0" y="113"/>
                    <a:pt x="0" y="169"/>
                    <a:pt x="0" y="281"/>
                  </a:cubicBezTo>
                  <a:lnTo>
                    <a:pt x="1854" y="674"/>
                  </a:lnTo>
                  <a:cubicBezTo>
                    <a:pt x="1854" y="618"/>
                    <a:pt x="1910" y="562"/>
                    <a:pt x="1910" y="506"/>
                  </a:cubicBezTo>
                  <a:lnTo>
                    <a:pt x="1910" y="393"/>
                  </a:lnTo>
                  <a:lnTo>
                    <a:pt x="56"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48" name="Google Shape;348;p2"/>
            <p:cNvSpPr/>
            <p:nvPr/>
          </p:nvSpPr>
          <p:spPr>
            <a:xfrm>
              <a:off x="2147721" y="-1135366"/>
              <a:ext cx="104417" cy="46062"/>
            </a:xfrm>
            <a:custGeom>
              <a:avLst/>
              <a:gdLst/>
              <a:ahLst/>
              <a:cxnLst/>
              <a:rect l="l" t="t" r="r" b="b"/>
              <a:pathLst>
                <a:path w="1911" h="843" extrusionOk="0">
                  <a:moveTo>
                    <a:pt x="57" y="0"/>
                  </a:moveTo>
                  <a:lnTo>
                    <a:pt x="57" y="56"/>
                  </a:lnTo>
                  <a:cubicBezTo>
                    <a:pt x="57" y="113"/>
                    <a:pt x="57" y="225"/>
                    <a:pt x="1" y="281"/>
                  </a:cubicBezTo>
                  <a:lnTo>
                    <a:pt x="1854" y="843"/>
                  </a:lnTo>
                  <a:cubicBezTo>
                    <a:pt x="1854" y="730"/>
                    <a:pt x="1854" y="618"/>
                    <a:pt x="1910" y="562"/>
                  </a:cubicBezTo>
                  <a:lnTo>
                    <a:pt x="57"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49" name="Google Shape;349;p2"/>
            <p:cNvSpPr/>
            <p:nvPr/>
          </p:nvSpPr>
          <p:spPr>
            <a:xfrm>
              <a:off x="2282792" y="-1307210"/>
              <a:ext cx="64475" cy="43002"/>
            </a:xfrm>
            <a:custGeom>
              <a:avLst/>
              <a:gdLst/>
              <a:ahLst/>
              <a:cxnLst/>
              <a:rect l="l" t="t" r="r" b="b"/>
              <a:pathLst>
                <a:path w="1180" h="787" extrusionOk="0">
                  <a:moveTo>
                    <a:pt x="0" y="0"/>
                  </a:moveTo>
                  <a:lnTo>
                    <a:pt x="955" y="786"/>
                  </a:lnTo>
                  <a:lnTo>
                    <a:pt x="1180" y="562"/>
                  </a:lnTo>
                  <a:lnTo>
                    <a:pt x="44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50" name="Google Shape;350;p2"/>
            <p:cNvSpPr/>
            <p:nvPr/>
          </p:nvSpPr>
          <p:spPr>
            <a:xfrm>
              <a:off x="2126247" y="-1021823"/>
              <a:ext cx="104417" cy="27648"/>
            </a:xfrm>
            <a:custGeom>
              <a:avLst/>
              <a:gdLst/>
              <a:ahLst/>
              <a:cxnLst/>
              <a:rect l="l" t="t" r="r" b="b"/>
              <a:pathLst>
                <a:path w="1911" h="506" extrusionOk="0">
                  <a:moveTo>
                    <a:pt x="1" y="0"/>
                  </a:moveTo>
                  <a:lnTo>
                    <a:pt x="1" y="337"/>
                  </a:lnTo>
                  <a:lnTo>
                    <a:pt x="1910" y="506"/>
                  </a:lnTo>
                  <a:cubicBezTo>
                    <a:pt x="1910" y="394"/>
                    <a:pt x="1910" y="337"/>
                    <a:pt x="1910" y="225"/>
                  </a:cubicBezTo>
                  <a:lnTo>
                    <a:pt x="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51" name="Google Shape;351;p2"/>
            <p:cNvSpPr/>
            <p:nvPr/>
          </p:nvSpPr>
          <p:spPr>
            <a:xfrm>
              <a:off x="2166135" y="-1193667"/>
              <a:ext cx="101357" cy="55296"/>
            </a:xfrm>
            <a:custGeom>
              <a:avLst/>
              <a:gdLst/>
              <a:ahLst/>
              <a:cxnLst/>
              <a:rect l="l" t="t" r="r" b="b"/>
              <a:pathLst>
                <a:path w="1855" h="1012" extrusionOk="0">
                  <a:moveTo>
                    <a:pt x="113" y="0"/>
                  </a:moveTo>
                  <a:cubicBezTo>
                    <a:pt x="57" y="113"/>
                    <a:pt x="57" y="225"/>
                    <a:pt x="1" y="281"/>
                  </a:cubicBezTo>
                  <a:lnTo>
                    <a:pt x="1742" y="1011"/>
                  </a:lnTo>
                  <a:cubicBezTo>
                    <a:pt x="1798" y="955"/>
                    <a:pt x="1854" y="843"/>
                    <a:pt x="1854" y="730"/>
                  </a:cubicBezTo>
                  <a:lnTo>
                    <a:pt x="113"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52" name="Google Shape;352;p2"/>
            <p:cNvSpPr/>
            <p:nvPr/>
          </p:nvSpPr>
          <p:spPr>
            <a:xfrm>
              <a:off x="2190723" y="-1245849"/>
              <a:ext cx="98243" cy="67535"/>
            </a:xfrm>
            <a:custGeom>
              <a:avLst/>
              <a:gdLst/>
              <a:ahLst/>
              <a:cxnLst/>
              <a:rect l="l" t="t" r="r" b="b"/>
              <a:pathLst>
                <a:path w="1798" h="1236" extrusionOk="0">
                  <a:moveTo>
                    <a:pt x="113" y="0"/>
                  </a:moveTo>
                  <a:lnTo>
                    <a:pt x="0" y="281"/>
                  </a:lnTo>
                  <a:lnTo>
                    <a:pt x="1685" y="1236"/>
                  </a:lnTo>
                  <a:lnTo>
                    <a:pt x="1797" y="899"/>
                  </a:lnTo>
                  <a:lnTo>
                    <a:pt x="113"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53" name="Google Shape;353;p2"/>
            <p:cNvSpPr/>
            <p:nvPr/>
          </p:nvSpPr>
          <p:spPr>
            <a:xfrm>
              <a:off x="2123187" y="-1307210"/>
              <a:ext cx="1206123" cy="957511"/>
            </a:xfrm>
            <a:custGeom>
              <a:avLst/>
              <a:gdLst/>
              <a:ahLst/>
              <a:cxnLst/>
              <a:rect l="l" t="t" r="r" b="b"/>
              <a:pathLst>
                <a:path w="22074" h="17524" extrusionOk="0">
                  <a:moveTo>
                    <a:pt x="18310" y="0"/>
                  </a:moveTo>
                  <a:cubicBezTo>
                    <a:pt x="18366" y="56"/>
                    <a:pt x="18423" y="112"/>
                    <a:pt x="18479" y="225"/>
                  </a:cubicBezTo>
                  <a:lnTo>
                    <a:pt x="18029" y="618"/>
                  </a:lnTo>
                  <a:cubicBezTo>
                    <a:pt x="18086" y="674"/>
                    <a:pt x="18142" y="786"/>
                    <a:pt x="18198" y="843"/>
                  </a:cubicBezTo>
                  <a:lnTo>
                    <a:pt x="18703" y="449"/>
                  </a:lnTo>
                  <a:cubicBezTo>
                    <a:pt x="18816" y="618"/>
                    <a:pt x="18928" y="843"/>
                    <a:pt x="19097" y="1011"/>
                  </a:cubicBezTo>
                  <a:lnTo>
                    <a:pt x="18591" y="1348"/>
                  </a:lnTo>
                  <a:lnTo>
                    <a:pt x="18760" y="1573"/>
                  </a:lnTo>
                  <a:lnTo>
                    <a:pt x="19265" y="1236"/>
                  </a:lnTo>
                  <a:cubicBezTo>
                    <a:pt x="19377" y="1460"/>
                    <a:pt x="19490" y="1629"/>
                    <a:pt x="19546" y="1797"/>
                  </a:cubicBezTo>
                  <a:lnTo>
                    <a:pt x="19040" y="2078"/>
                  </a:lnTo>
                  <a:lnTo>
                    <a:pt x="19153" y="2359"/>
                  </a:lnTo>
                  <a:lnTo>
                    <a:pt x="19714" y="2078"/>
                  </a:lnTo>
                  <a:cubicBezTo>
                    <a:pt x="19827" y="2247"/>
                    <a:pt x="19939" y="2471"/>
                    <a:pt x="19995" y="2696"/>
                  </a:cubicBezTo>
                  <a:lnTo>
                    <a:pt x="19433" y="2921"/>
                  </a:lnTo>
                  <a:cubicBezTo>
                    <a:pt x="19433" y="2977"/>
                    <a:pt x="19546" y="3089"/>
                    <a:pt x="19546" y="3201"/>
                  </a:cubicBezTo>
                  <a:lnTo>
                    <a:pt x="20107" y="2977"/>
                  </a:lnTo>
                  <a:cubicBezTo>
                    <a:pt x="20164" y="3145"/>
                    <a:pt x="20276" y="3370"/>
                    <a:pt x="20332" y="3538"/>
                  </a:cubicBezTo>
                  <a:lnTo>
                    <a:pt x="19770" y="3707"/>
                  </a:lnTo>
                  <a:lnTo>
                    <a:pt x="19827" y="4044"/>
                  </a:lnTo>
                  <a:lnTo>
                    <a:pt x="20388" y="3819"/>
                  </a:lnTo>
                  <a:cubicBezTo>
                    <a:pt x="20501" y="4044"/>
                    <a:pt x="20557" y="4269"/>
                    <a:pt x="20557" y="4493"/>
                  </a:cubicBezTo>
                  <a:lnTo>
                    <a:pt x="19995" y="4606"/>
                  </a:lnTo>
                  <a:cubicBezTo>
                    <a:pt x="19995" y="4718"/>
                    <a:pt x="20051" y="4830"/>
                    <a:pt x="20051" y="4886"/>
                  </a:cubicBezTo>
                  <a:lnTo>
                    <a:pt x="20613" y="4774"/>
                  </a:lnTo>
                  <a:cubicBezTo>
                    <a:pt x="20613" y="4999"/>
                    <a:pt x="20725" y="5223"/>
                    <a:pt x="20725" y="5392"/>
                  </a:cubicBezTo>
                  <a:lnTo>
                    <a:pt x="20107" y="5448"/>
                  </a:lnTo>
                  <a:lnTo>
                    <a:pt x="20107" y="5785"/>
                  </a:lnTo>
                  <a:lnTo>
                    <a:pt x="20725" y="5729"/>
                  </a:lnTo>
                  <a:lnTo>
                    <a:pt x="20725" y="6403"/>
                  </a:lnTo>
                  <a:lnTo>
                    <a:pt x="20107" y="6403"/>
                  </a:lnTo>
                  <a:lnTo>
                    <a:pt x="20107" y="6684"/>
                  </a:lnTo>
                  <a:lnTo>
                    <a:pt x="20781" y="6684"/>
                  </a:lnTo>
                  <a:lnTo>
                    <a:pt x="20781" y="7301"/>
                  </a:lnTo>
                  <a:lnTo>
                    <a:pt x="20220" y="7245"/>
                  </a:lnTo>
                  <a:lnTo>
                    <a:pt x="20220" y="7582"/>
                  </a:lnTo>
                  <a:lnTo>
                    <a:pt x="20838" y="7638"/>
                  </a:lnTo>
                  <a:cubicBezTo>
                    <a:pt x="20838" y="7863"/>
                    <a:pt x="20725" y="8088"/>
                    <a:pt x="20725" y="8312"/>
                  </a:cubicBezTo>
                  <a:lnTo>
                    <a:pt x="20107" y="8144"/>
                  </a:lnTo>
                  <a:cubicBezTo>
                    <a:pt x="20107" y="8200"/>
                    <a:pt x="20107" y="8256"/>
                    <a:pt x="20107" y="8312"/>
                  </a:cubicBezTo>
                  <a:lnTo>
                    <a:pt x="20107" y="8481"/>
                  </a:lnTo>
                  <a:lnTo>
                    <a:pt x="20725" y="8593"/>
                  </a:lnTo>
                  <a:cubicBezTo>
                    <a:pt x="20669" y="8818"/>
                    <a:pt x="20613" y="8986"/>
                    <a:pt x="20557" y="9211"/>
                  </a:cubicBezTo>
                  <a:lnTo>
                    <a:pt x="19995" y="9043"/>
                  </a:lnTo>
                  <a:cubicBezTo>
                    <a:pt x="19995" y="9099"/>
                    <a:pt x="19939" y="9211"/>
                    <a:pt x="19883" y="9323"/>
                  </a:cubicBezTo>
                  <a:lnTo>
                    <a:pt x="20444" y="9492"/>
                  </a:lnTo>
                  <a:cubicBezTo>
                    <a:pt x="20388" y="9717"/>
                    <a:pt x="20332" y="9941"/>
                    <a:pt x="20220" y="10110"/>
                  </a:cubicBezTo>
                  <a:lnTo>
                    <a:pt x="19658" y="9885"/>
                  </a:lnTo>
                  <a:cubicBezTo>
                    <a:pt x="19658" y="9997"/>
                    <a:pt x="19602" y="10110"/>
                    <a:pt x="19546" y="10166"/>
                  </a:cubicBezTo>
                  <a:lnTo>
                    <a:pt x="20107" y="10391"/>
                  </a:lnTo>
                  <a:cubicBezTo>
                    <a:pt x="20051" y="10615"/>
                    <a:pt x="19939" y="10784"/>
                    <a:pt x="19827" y="10952"/>
                  </a:cubicBezTo>
                  <a:lnTo>
                    <a:pt x="19321" y="10671"/>
                  </a:lnTo>
                  <a:cubicBezTo>
                    <a:pt x="19265" y="10784"/>
                    <a:pt x="19209" y="10896"/>
                    <a:pt x="19153" y="10952"/>
                  </a:cubicBezTo>
                  <a:lnTo>
                    <a:pt x="19714" y="11233"/>
                  </a:lnTo>
                  <a:cubicBezTo>
                    <a:pt x="19602" y="11458"/>
                    <a:pt x="19490" y="11626"/>
                    <a:pt x="19377" y="11795"/>
                  </a:cubicBezTo>
                  <a:lnTo>
                    <a:pt x="18703" y="11458"/>
                  </a:lnTo>
                  <a:cubicBezTo>
                    <a:pt x="18647" y="11570"/>
                    <a:pt x="18591" y="11626"/>
                    <a:pt x="18535" y="11738"/>
                  </a:cubicBezTo>
                  <a:lnTo>
                    <a:pt x="19040" y="12075"/>
                  </a:lnTo>
                  <a:cubicBezTo>
                    <a:pt x="18928" y="12244"/>
                    <a:pt x="18760" y="12412"/>
                    <a:pt x="18647" y="12581"/>
                  </a:cubicBezTo>
                  <a:lnTo>
                    <a:pt x="18198" y="12188"/>
                  </a:lnTo>
                  <a:lnTo>
                    <a:pt x="17973" y="12412"/>
                  </a:lnTo>
                  <a:lnTo>
                    <a:pt x="18479" y="12806"/>
                  </a:lnTo>
                  <a:cubicBezTo>
                    <a:pt x="18310" y="12974"/>
                    <a:pt x="18142" y="13143"/>
                    <a:pt x="18029" y="13311"/>
                  </a:cubicBezTo>
                  <a:lnTo>
                    <a:pt x="17580" y="12862"/>
                  </a:lnTo>
                  <a:lnTo>
                    <a:pt x="17355" y="13086"/>
                  </a:lnTo>
                  <a:lnTo>
                    <a:pt x="17805" y="13480"/>
                  </a:lnTo>
                  <a:cubicBezTo>
                    <a:pt x="17636" y="13648"/>
                    <a:pt x="17468" y="13760"/>
                    <a:pt x="17299" y="13929"/>
                  </a:cubicBezTo>
                  <a:lnTo>
                    <a:pt x="16906" y="13480"/>
                  </a:lnTo>
                  <a:lnTo>
                    <a:pt x="16681" y="13648"/>
                  </a:lnTo>
                  <a:lnTo>
                    <a:pt x="17075" y="14097"/>
                  </a:lnTo>
                  <a:cubicBezTo>
                    <a:pt x="16906" y="14266"/>
                    <a:pt x="16738" y="14378"/>
                    <a:pt x="16569" y="14547"/>
                  </a:cubicBezTo>
                  <a:lnTo>
                    <a:pt x="16232" y="14041"/>
                  </a:lnTo>
                  <a:lnTo>
                    <a:pt x="15951" y="14210"/>
                  </a:lnTo>
                  <a:lnTo>
                    <a:pt x="16288" y="14715"/>
                  </a:lnTo>
                  <a:cubicBezTo>
                    <a:pt x="16120" y="14828"/>
                    <a:pt x="15951" y="14940"/>
                    <a:pt x="15727" y="14996"/>
                  </a:cubicBezTo>
                  <a:lnTo>
                    <a:pt x="15446" y="14491"/>
                  </a:lnTo>
                  <a:lnTo>
                    <a:pt x="15165" y="14603"/>
                  </a:lnTo>
                  <a:lnTo>
                    <a:pt x="15502" y="15165"/>
                  </a:lnTo>
                  <a:cubicBezTo>
                    <a:pt x="15277" y="15277"/>
                    <a:pt x="15109" y="15333"/>
                    <a:pt x="14884" y="15445"/>
                  </a:cubicBezTo>
                  <a:lnTo>
                    <a:pt x="14660" y="14884"/>
                  </a:lnTo>
                  <a:lnTo>
                    <a:pt x="14379" y="14996"/>
                  </a:lnTo>
                  <a:lnTo>
                    <a:pt x="14603" y="15558"/>
                  </a:lnTo>
                  <a:cubicBezTo>
                    <a:pt x="14379" y="15614"/>
                    <a:pt x="14210" y="15726"/>
                    <a:pt x="13986" y="15782"/>
                  </a:cubicBezTo>
                  <a:lnTo>
                    <a:pt x="13817" y="15165"/>
                  </a:lnTo>
                  <a:lnTo>
                    <a:pt x="13536" y="15277"/>
                  </a:lnTo>
                  <a:lnTo>
                    <a:pt x="13705" y="15839"/>
                  </a:lnTo>
                  <a:cubicBezTo>
                    <a:pt x="13480" y="15895"/>
                    <a:pt x="13255" y="15951"/>
                    <a:pt x="13031" y="16007"/>
                  </a:cubicBezTo>
                  <a:lnTo>
                    <a:pt x="12918" y="15445"/>
                  </a:lnTo>
                  <a:lnTo>
                    <a:pt x="12638" y="15502"/>
                  </a:lnTo>
                  <a:lnTo>
                    <a:pt x="12750" y="16063"/>
                  </a:lnTo>
                  <a:cubicBezTo>
                    <a:pt x="12525" y="16063"/>
                    <a:pt x="12357" y="16119"/>
                    <a:pt x="12132" y="16175"/>
                  </a:cubicBezTo>
                  <a:lnTo>
                    <a:pt x="12076" y="15558"/>
                  </a:lnTo>
                  <a:lnTo>
                    <a:pt x="11739" y="15558"/>
                  </a:lnTo>
                  <a:lnTo>
                    <a:pt x="11851" y="16175"/>
                  </a:lnTo>
                  <a:lnTo>
                    <a:pt x="11121" y="16175"/>
                  </a:lnTo>
                  <a:lnTo>
                    <a:pt x="11121" y="15670"/>
                  </a:lnTo>
                  <a:lnTo>
                    <a:pt x="10840" y="15670"/>
                  </a:lnTo>
                  <a:lnTo>
                    <a:pt x="10840" y="16288"/>
                  </a:lnTo>
                  <a:lnTo>
                    <a:pt x="10166" y="16288"/>
                  </a:lnTo>
                  <a:lnTo>
                    <a:pt x="10223" y="15670"/>
                  </a:lnTo>
                  <a:lnTo>
                    <a:pt x="9942" y="15670"/>
                  </a:lnTo>
                  <a:lnTo>
                    <a:pt x="9886" y="16288"/>
                  </a:lnTo>
                  <a:cubicBezTo>
                    <a:pt x="9661" y="16288"/>
                    <a:pt x="9436" y="16232"/>
                    <a:pt x="9155" y="16175"/>
                  </a:cubicBezTo>
                  <a:lnTo>
                    <a:pt x="9324" y="15558"/>
                  </a:lnTo>
                  <a:lnTo>
                    <a:pt x="8987" y="15558"/>
                  </a:lnTo>
                  <a:lnTo>
                    <a:pt x="8875" y="16119"/>
                  </a:lnTo>
                  <a:cubicBezTo>
                    <a:pt x="8650" y="16119"/>
                    <a:pt x="8481" y="16063"/>
                    <a:pt x="8257" y="16007"/>
                  </a:cubicBezTo>
                  <a:lnTo>
                    <a:pt x="8425" y="15389"/>
                  </a:lnTo>
                  <a:cubicBezTo>
                    <a:pt x="8369" y="15389"/>
                    <a:pt x="8257" y="15333"/>
                    <a:pt x="8144" y="15333"/>
                  </a:cubicBezTo>
                  <a:lnTo>
                    <a:pt x="7976" y="15895"/>
                  </a:lnTo>
                  <a:cubicBezTo>
                    <a:pt x="7751" y="15839"/>
                    <a:pt x="7527" y="15726"/>
                    <a:pt x="7358" y="15670"/>
                  </a:cubicBezTo>
                  <a:lnTo>
                    <a:pt x="7583" y="15108"/>
                  </a:lnTo>
                  <a:lnTo>
                    <a:pt x="7302" y="14996"/>
                  </a:lnTo>
                  <a:lnTo>
                    <a:pt x="7077" y="15558"/>
                  </a:lnTo>
                  <a:cubicBezTo>
                    <a:pt x="6853" y="15445"/>
                    <a:pt x="6684" y="15389"/>
                    <a:pt x="6516" y="15277"/>
                  </a:cubicBezTo>
                  <a:lnTo>
                    <a:pt x="6796" y="14715"/>
                  </a:lnTo>
                  <a:lnTo>
                    <a:pt x="6516" y="14603"/>
                  </a:lnTo>
                  <a:lnTo>
                    <a:pt x="6235" y="15108"/>
                  </a:lnTo>
                  <a:cubicBezTo>
                    <a:pt x="6010" y="14996"/>
                    <a:pt x="5842" y="14884"/>
                    <a:pt x="5673" y="14771"/>
                  </a:cubicBezTo>
                  <a:lnTo>
                    <a:pt x="6010" y="14266"/>
                  </a:lnTo>
                  <a:cubicBezTo>
                    <a:pt x="5898" y="14210"/>
                    <a:pt x="5842" y="14154"/>
                    <a:pt x="5729" y="14097"/>
                  </a:cubicBezTo>
                  <a:lnTo>
                    <a:pt x="5392" y="14603"/>
                  </a:lnTo>
                  <a:cubicBezTo>
                    <a:pt x="5224" y="14491"/>
                    <a:pt x="5055" y="14378"/>
                    <a:pt x="4887" y="14210"/>
                  </a:cubicBezTo>
                  <a:lnTo>
                    <a:pt x="5280" y="13760"/>
                  </a:lnTo>
                  <a:lnTo>
                    <a:pt x="5055" y="13592"/>
                  </a:lnTo>
                  <a:lnTo>
                    <a:pt x="4662" y="14041"/>
                  </a:lnTo>
                  <a:cubicBezTo>
                    <a:pt x="4494" y="13873"/>
                    <a:pt x="4325" y="13760"/>
                    <a:pt x="4157" y="13592"/>
                  </a:cubicBezTo>
                  <a:lnTo>
                    <a:pt x="4606" y="13143"/>
                  </a:lnTo>
                  <a:lnTo>
                    <a:pt x="4438" y="12862"/>
                  </a:lnTo>
                  <a:lnTo>
                    <a:pt x="4044" y="13311"/>
                  </a:lnTo>
                  <a:cubicBezTo>
                    <a:pt x="3876" y="13143"/>
                    <a:pt x="3764" y="12974"/>
                    <a:pt x="3595" y="12806"/>
                  </a:cubicBezTo>
                  <a:lnTo>
                    <a:pt x="4044" y="12412"/>
                  </a:lnTo>
                  <a:lnTo>
                    <a:pt x="3876" y="12188"/>
                  </a:lnTo>
                  <a:lnTo>
                    <a:pt x="3427" y="12581"/>
                  </a:lnTo>
                  <a:cubicBezTo>
                    <a:pt x="3258" y="12412"/>
                    <a:pt x="3146" y="12244"/>
                    <a:pt x="3033" y="12019"/>
                  </a:cubicBezTo>
                  <a:lnTo>
                    <a:pt x="3539" y="11682"/>
                  </a:lnTo>
                  <a:lnTo>
                    <a:pt x="3370" y="11458"/>
                  </a:lnTo>
                  <a:lnTo>
                    <a:pt x="2865" y="11795"/>
                  </a:lnTo>
                  <a:cubicBezTo>
                    <a:pt x="2753" y="11626"/>
                    <a:pt x="2640" y="11402"/>
                    <a:pt x="2528" y="11233"/>
                  </a:cubicBezTo>
                  <a:lnTo>
                    <a:pt x="3033" y="10952"/>
                  </a:lnTo>
                  <a:lnTo>
                    <a:pt x="2921" y="10671"/>
                  </a:lnTo>
                  <a:lnTo>
                    <a:pt x="2359" y="10952"/>
                  </a:lnTo>
                  <a:cubicBezTo>
                    <a:pt x="2247" y="10784"/>
                    <a:pt x="2191" y="10559"/>
                    <a:pt x="2079" y="10391"/>
                  </a:cubicBezTo>
                  <a:lnTo>
                    <a:pt x="2640" y="10110"/>
                  </a:lnTo>
                  <a:cubicBezTo>
                    <a:pt x="2584" y="10054"/>
                    <a:pt x="2584" y="9941"/>
                    <a:pt x="2528" y="9829"/>
                  </a:cubicBezTo>
                  <a:lnTo>
                    <a:pt x="1966" y="10054"/>
                  </a:lnTo>
                  <a:cubicBezTo>
                    <a:pt x="1910" y="9885"/>
                    <a:pt x="1798" y="9717"/>
                    <a:pt x="1742" y="9492"/>
                  </a:cubicBezTo>
                  <a:lnTo>
                    <a:pt x="2359" y="9323"/>
                  </a:lnTo>
                  <a:lnTo>
                    <a:pt x="2247" y="9043"/>
                  </a:lnTo>
                  <a:lnTo>
                    <a:pt x="1686" y="9211"/>
                  </a:lnTo>
                  <a:cubicBezTo>
                    <a:pt x="1629" y="8986"/>
                    <a:pt x="1573" y="8762"/>
                    <a:pt x="1517" y="8537"/>
                  </a:cubicBezTo>
                  <a:lnTo>
                    <a:pt x="2079" y="8425"/>
                  </a:lnTo>
                  <a:cubicBezTo>
                    <a:pt x="2079" y="8312"/>
                    <a:pt x="2079" y="8256"/>
                    <a:pt x="2023" y="8144"/>
                  </a:cubicBezTo>
                  <a:lnTo>
                    <a:pt x="1461" y="8256"/>
                  </a:lnTo>
                  <a:cubicBezTo>
                    <a:pt x="1461" y="8032"/>
                    <a:pt x="1405" y="7807"/>
                    <a:pt x="1349" y="7638"/>
                  </a:cubicBezTo>
                  <a:lnTo>
                    <a:pt x="1966" y="7582"/>
                  </a:lnTo>
                  <a:lnTo>
                    <a:pt x="1966" y="7245"/>
                  </a:lnTo>
                  <a:lnTo>
                    <a:pt x="1349" y="7301"/>
                  </a:lnTo>
                  <a:lnTo>
                    <a:pt x="1349" y="6628"/>
                  </a:lnTo>
                  <a:lnTo>
                    <a:pt x="1966" y="6628"/>
                  </a:lnTo>
                  <a:lnTo>
                    <a:pt x="1966" y="6291"/>
                  </a:lnTo>
                  <a:lnTo>
                    <a:pt x="1" y="6291"/>
                  </a:lnTo>
                  <a:lnTo>
                    <a:pt x="1" y="6571"/>
                  </a:lnTo>
                  <a:cubicBezTo>
                    <a:pt x="1" y="6908"/>
                    <a:pt x="1" y="7245"/>
                    <a:pt x="57" y="7582"/>
                  </a:cubicBezTo>
                  <a:cubicBezTo>
                    <a:pt x="57" y="7638"/>
                    <a:pt x="57" y="7695"/>
                    <a:pt x="57" y="7751"/>
                  </a:cubicBezTo>
                  <a:cubicBezTo>
                    <a:pt x="57" y="7975"/>
                    <a:pt x="113" y="8200"/>
                    <a:pt x="169" y="8481"/>
                  </a:cubicBezTo>
                  <a:cubicBezTo>
                    <a:pt x="169" y="8593"/>
                    <a:pt x="169" y="8649"/>
                    <a:pt x="225" y="8762"/>
                  </a:cubicBezTo>
                  <a:cubicBezTo>
                    <a:pt x="281" y="9043"/>
                    <a:pt x="338" y="9267"/>
                    <a:pt x="394" y="9548"/>
                  </a:cubicBezTo>
                  <a:cubicBezTo>
                    <a:pt x="450" y="9604"/>
                    <a:pt x="450" y="9717"/>
                    <a:pt x="450" y="9773"/>
                  </a:cubicBezTo>
                  <a:cubicBezTo>
                    <a:pt x="562" y="10054"/>
                    <a:pt x="675" y="10278"/>
                    <a:pt x="731" y="10559"/>
                  </a:cubicBezTo>
                  <a:cubicBezTo>
                    <a:pt x="731" y="10559"/>
                    <a:pt x="731" y="10615"/>
                    <a:pt x="731" y="10615"/>
                  </a:cubicBezTo>
                  <a:cubicBezTo>
                    <a:pt x="899" y="11008"/>
                    <a:pt x="1068" y="11402"/>
                    <a:pt x="1292" y="11738"/>
                  </a:cubicBezTo>
                  <a:lnTo>
                    <a:pt x="1349" y="11851"/>
                  </a:lnTo>
                  <a:cubicBezTo>
                    <a:pt x="1461" y="12075"/>
                    <a:pt x="1573" y="12300"/>
                    <a:pt x="1686" y="12469"/>
                  </a:cubicBezTo>
                  <a:lnTo>
                    <a:pt x="1854" y="12749"/>
                  </a:lnTo>
                  <a:cubicBezTo>
                    <a:pt x="2023" y="12974"/>
                    <a:pt x="2191" y="13199"/>
                    <a:pt x="2359" y="13367"/>
                  </a:cubicBezTo>
                  <a:lnTo>
                    <a:pt x="2472" y="13536"/>
                  </a:lnTo>
                  <a:cubicBezTo>
                    <a:pt x="2640" y="13760"/>
                    <a:pt x="2865" y="13985"/>
                    <a:pt x="3033" y="14210"/>
                  </a:cubicBezTo>
                  <a:lnTo>
                    <a:pt x="3146" y="14266"/>
                  </a:lnTo>
                  <a:cubicBezTo>
                    <a:pt x="3370" y="14491"/>
                    <a:pt x="3595" y="14771"/>
                    <a:pt x="3876" y="14996"/>
                  </a:cubicBezTo>
                  <a:lnTo>
                    <a:pt x="3932" y="15052"/>
                  </a:lnTo>
                  <a:cubicBezTo>
                    <a:pt x="4213" y="15221"/>
                    <a:pt x="4438" y="15445"/>
                    <a:pt x="4718" y="15614"/>
                  </a:cubicBezTo>
                  <a:lnTo>
                    <a:pt x="4943" y="15726"/>
                  </a:lnTo>
                  <a:cubicBezTo>
                    <a:pt x="5168" y="15895"/>
                    <a:pt x="5392" y="16063"/>
                    <a:pt x="5673" y="16175"/>
                  </a:cubicBezTo>
                  <a:lnTo>
                    <a:pt x="5842" y="16288"/>
                  </a:lnTo>
                  <a:cubicBezTo>
                    <a:pt x="6066" y="16400"/>
                    <a:pt x="6347" y="16512"/>
                    <a:pt x="6628" y="16625"/>
                  </a:cubicBezTo>
                  <a:lnTo>
                    <a:pt x="6740" y="16681"/>
                  </a:lnTo>
                  <a:cubicBezTo>
                    <a:pt x="7077" y="16849"/>
                    <a:pt x="7414" y="16962"/>
                    <a:pt x="7751" y="17074"/>
                  </a:cubicBezTo>
                  <a:lnTo>
                    <a:pt x="7976" y="17130"/>
                  </a:lnTo>
                  <a:cubicBezTo>
                    <a:pt x="8313" y="17243"/>
                    <a:pt x="8650" y="17299"/>
                    <a:pt x="8987" y="17355"/>
                  </a:cubicBezTo>
                  <a:cubicBezTo>
                    <a:pt x="9212" y="17411"/>
                    <a:pt x="9492" y="17467"/>
                    <a:pt x="9773" y="17467"/>
                  </a:cubicBezTo>
                  <a:lnTo>
                    <a:pt x="9942" y="17467"/>
                  </a:lnTo>
                  <a:cubicBezTo>
                    <a:pt x="10279" y="17467"/>
                    <a:pt x="10672" y="17523"/>
                    <a:pt x="11009" y="17523"/>
                  </a:cubicBezTo>
                  <a:cubicBezTo>
                    <a:pt x="12020" y="17523"/>
                    <a:pt x="13087" y="17411"/>
                    <a:pt x="14042" y="17130"/>
                  </a:cubicBezTo>
                  <a:lnTo>
                    <a:pt x="14323" y="17018"/>
                  </a:lnTo>
                  <a:cubicBezTo>
                    <a:pt x="15277" y="16737"/>
                    <a:pt x="16176" y="16344"/>
                    <a:pt x="17018" y="15782"/>
                  </a:cubicBezTo>
                  <a:lnTo>
                    <a:pt x="17131" y="15726"/>
                  </a:lnTo>
                  <a:cubicBezTo>
                    <a:pt x="17412" y="15502"/>
                    <a:pt x="17636" y="15333"/>
                    <a:pt x="17917" y="15165"/>
                  </a:cubicBezTo>
                  <a:lnTo>
                    <a:pt x="18142" y="14940"/>
                  </a:lnTo>
                  <a:cubicBezTo>
                    <a:pt x="18310" y="14771"/>
                    <a:pt x="18535" y="14603"/>
                    <a:pt x="18703" y="14434"/>
                  </a:cubicBezTo>
                  <a:lnTo>
                    <a:pt x="18928" y="14210"/>
                  </a:lnTo>
                  <a:cubicBezTo>
                    <a:pt x="19097" y="14041"/>
                    <a:pt x="19265" y="13817"/>
                    <a:pt x="19490" y="13648"/>
                  </a:cubicBezTo>
                  <a:cubicBezTo>
                    <a:pt x="19490" y="13592"/>
                    <a:pt x="19546" y="13536"/>
                    <a:pt x="19602" y="13480"/>
                  </a:cubicBezTo>
                  <a:lnTo>
                    <a:pt x="19658" y="13423"/>
                  </a:lnTo>
                  <a:cubicBezTo>
                    <a:pt x="20107" y="12862"/>
                    <a:pt x="20444" y="12300"/>
                    <a:pt x="20781" y="11682"/>
                  </a:cubicBezTo>
                  <a:lnTo>
                    <a:pt x="20894" y="11570"/>
                  </a:lnTo>
                  <a:cubicBezTo>
                    <a:pt x="21006" y="11345"/>
                    <a:pt x="21062" y="11121"/>
                    <a:pt x="21175" y="10896"/>
                  </a:cubicBezTo>
                  <a:cubicBezTo>
                    <a:pt x="21343" y="10503"/>
                    <a:pt x="21512" y="10166"/>
                    <a:pt x="21624" y="9773"/>
                  </a:cubicBezTo>
                  <a:cubicBezTo>
                    <a:pt x="21624" y="9717"/>
                    <a:pt x="21624" y="9660"/>
                    <a:pt x="21680" y="9548"/>
                  </a:cubicBezTo>
                  <a:cubicBezTo>
                    <a:pt x="21736" y="9211"/>
                    <a:pt x="21849" y="8874"/>
                    <a:pt x="21905" y="8537"/>
                  </a:cubicBezTo>
                  <a:cubicBezTo>
                    <a:pt x="21961" y="8144"/>
                    <a:pt x="22017" y="7807"/>
                    <a:pt x="22073" y="7414"/>
                  </a:cubicBezTo>
                  <a:lnTo>
                    <a:pt x="22073" y="6684"/>
                  </a:lnTo>
                  <a:cubicBezTo>
                    <a:pt x="22073" y="5954"/>
                    <a:pt x="22017" y="5223"/>
                    <a:pt x="21905" y="4493"/>
                  </a:cubicBezTo>
                  <a:cubicBezTo>
                    <a:pt x="21849" y="4156"/>
                    <a:pt x="21736" y="3819"/>
                    <a:pt x="21624" y="3426"/>
                  </a:cubicBezTo>
                  <a:cubicBezTo>
                    <a:pt x="21512" y="2977"/>
                    <a:pt x="21343" y="2584"/>
                    <a:pt x="21175" y="2134"/>
                  </a:cubicBezTo>
                  <a:cubicBezTo>
                    <a:pt x="20950" y="1573"/>
                    <a:pt x="20669" y="1011"/>
                    <a:pt x="20332" y="506"/>
                  </a:cubicBezTo>
                  <a:cubicBezTo>
                    <a:pt x="20164" y="337"/>
                    <a:pt x="20051" y="169"/>
                    <a:pt x="19939"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54" name="Google Shape;354;p2"/>
            <p:cNvSpPr/>
            <p:nvPr/>
          </p:nvSpPr>
          <p:spPr>
            <a:xfrm>
              <a:off x="3077595" y="-1307210"/>
              <a:ext cx="18468" cy="9234"/>
            </a:xfrm>
            <a:custGeom>
              <a:avLst/>
              <a:gdLst/>
              <a:ahLst/>
              <a:cxnLst/>
              <a:rect l="l" t="t" r="r" b="b"/>
              <a:pathLst>
                <a:path w="338" h="169" extrusionOk="0">
                  <a:moveTo>
                    <a:pt x="1" y="0"/>
                  </a:moveTo>
                  <a:lnTo>
                    <a:pt x="169" y="169"/>
                  </a:lnTo>
                  <a:lnTo>
                    <a:pt x="338"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55" name="Google Shape;355;p2"/>
            <p:cNvSpPr/>
            <p:nvPr/>
          </p:nvSpPr>
          <p:spPr>
            <a:xfrm>
              <a:off x="2334920" y="-1282677"/>
              <a:ext cx="816376" cy="721357"/>
            </a:xfrm>
            <a:custGeom>
              <a:avLst/>
              <a:gdLst/>
              <a:ahLst/>
              <a:cxnLst/>
              <a:rect l="l" t="t" r="r" b="b"/>
              <a:pathLst>
                <a:path w="14941" h="13202" extrusionOk="0">
                  <a:moveTo>
                    <a:pt x="11009" y="0"/>
                  </a:moveTo>
                  <a:lnTo>
                    <a:pt x="10672" y="618"/>
                  </a:lnTo>
                  <a:cubicBezTo>
                    <a:pt x="13031" y="2135"/>
                    <a:pt x="14154" y="5055"/>
                    <a:pt x="13424" y="7807"/>
                  </a:cubicBezTo>
                  <a:cubicBezTo>
                    <a:pt x="12975" y="9492"/>
                    <a:pt x="11852" y="10896"/>
                    <a:pt x="10335" y="11739"/>
                  </a:cubicBezTo>
                  <a:cubicBezTo>
                    <a:pt x="9313" y="12304"/>
                    <a:pt x="8236" y="12563"/>
                    <a:pt x="7187" y="12563"/>
                  </a:cubicBezTo>
                  <a:cubicBezTo>
                    <a:pt x="3855" y="12563"/>
                    <a:pt x="803" y="9951"/>
                    <a:pt x="675" y="6235"/>
                  </a:cubicBezTo>
                  <a:lnTo>
                    <a:pt x="1" y="6235"/>
                  </a:lnTo>
                  <a:cubicBezTo>
                    <a:pt x="113" y="9773"/>
                    <a:pt x="2753" y="12694"/>
                    <a:pt x="6291" y="13143"/>
                  </a:cubicBezTo>
                  <a:cubicBezTo>
                    <a:pt x="6595" y="13182"/>
                    <a:pt x="6897" y="13201"/>
                    <a:pt x="7196" y="13201"/>
                  </a:cubicBezTo>
                  <a:cubicBezTo>
                    <a:pt x="10333" y="13201"/>
                    <a:pt x="13170" y="11103"/>
                    <a:pt x="14042" y="7976"/>
                  </a:cubicBezTo>
                  <a:cubicBezTo>
                    <a:pt x="14941" y="4943"/>
                    <a:pt x="13705" y="1685"/>
                    <a:pt x="11009"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56" name="Google Shape;356;p2"/>
            <p:cNvSpPr/>
            <p:nvPr/>
          </p:nvSpPr>
          <p:spPr>
            <a:xfrm>
              <a:off x="2460757" y="-1150720"/>
              <a:ext cx="463456" cy="395921"/>
            </a:xfrm>
            <a:custGeom>
              <a:avLst/>
              <a:gdLst/>
              <a:ahLst/>
              <a:cxnLst/>
              <a:rect l="l" t="t" r="r" b="b"/>
              <a:pathLst>
                <a:path w="8482" h="7246" extrusionOk="0">
                  <a:moveTo>
                    <a:pt x="4944" y="1009"/>
                  </a:moveTo>
                  <a:cubicBezTo>
                    <a:pt x="7058" y="1009"/>
                    <a:pt x="8481" y="3708"/>
                    <a:pt x="6740" y="5448"/>
                  </a:cubicBezTo>
                  <a:lnTo>
                    <a:pt x="6684" y="5448"/>
                  </a:lnTo>
                  <a:cubicBezTo>
                    <a:pt x="6235" y="5954"/>
                    <a:pt x="5561" y="6235"/>
                    <a:pt x="4887" y="6235"/>
                  </a:cubicBezTo>
                  <a:cubicBezTo>
                    <a:pt x="2023" y="6235"/>
                    <a:pt x="1236" y="2303"/>
                    <a:pt x="3876" y="1236"/>
                  </a:cubicBezTo>
                  <a:cubicBezTo>
                    <a:pt x="4243" y="1080"/>
                    <a:pt x="4603" y="1009"/>
                    <a:pt x="4944" y="1009"/>
                  </a:cubicBezTo>
                  <a:close/>
                  <a:moveTo>
                    <a:pt x="4831" y="0"/>
                  </a:moveTo>
                  <a:cubicBezTo>
                    <a:pt x="1" y="0"/>
                    <a:pt x="1" y="7246"/>
                    <a:pt x="4831" y="7246"/>
                  </a:cubicBezTo>
                  <a:cubicBezTo>
                    <a:pt x="6853" y="7246"/>
                    <a:pt x="8482" y="5617"/>
                    <a:pt x="8482" y="3595"/>
                  </a:cubicBezTo>
                  <a:cubicBezTo>
                    <a:pt x="8482" y="1629"/>
                    <a:pt x="6853" y="0"/>
                    <a:pt x="4831"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57" name="Google Shape;357;p2"/>
            <p:cNvSpPr/>
            <p:nvPr/>
          </p:nvSpPr>
          <p:spPr>
            <a:xfrm>
              <a:off x="6312211" y="-1132306"/>
              <a:ext cx="196431" cy="187251"/>
            </a:xfrm>
            <a:custGeom>
              <a:avLst/>
              <a:gdLst/>
              <a:ahLst/>
              <a:cxnLst/>
              <a:rect l="l" t="t" r="r" b="b"/>
              <a:pathLst>
                <a:path w="3595" h="3427" extrusionOk="0">
                  <a:moveTo>
                    <a:pt x="955" y="0"/>
                  </a:moveTo>
                  <a:lnTo>
                    <a:pt x="0" y="2191"/>
                  </a:lnTo>
                  <a:cubicBezTo>
                    <a:pt x="786" y="2528"/>
                    <a:pt x="1517" y="2977"/>
                    <a:pt x="2247" y="3427"/>
                  </a:cubicBezTo>
                  <a:lnTo>
                    <a:pt x="3595" y="1517"/>
                  </a:lnTo>
                  <a:cubicBezTo>
                    <a:pt x="2752" y="955"/>
                    <a:pt x="1854" y="450"/>
                    <a:pt x="955"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58" name="Google Shape;358;p2"/>
            <p:cNvSpPr/>
            <p:nvPr/>
          </p:nvSpPr>
          <p:spPr>
            <a:xfrm>
              <a:off x="6115778" y="-1209021"/>
              <a:ext cx="184191" cy="168838"/>
            </a:xfrm>
            <a:custGeom>
              <a:avLst/>
              <a:gdLst/>
              <a:ahLst/>
              <a:cxnLst/>
              <a:rect l="l" t="t" r="r" b="b"/>
              <a:pathLst>
                <a:path w="3371" h="3090" extrusionOk="0">
                  <a:moveTo>
                    <a:pt x="506" y="0"/>
                  </a:moveTo>
                  <a:lnTo>
                    <a:pt x="1" y="2303"/>
                  </a:lnTo>
                  <a:cubicBezTo>
                    <a:pt x="843" y="2528"/>
                    <a:pt x="1629" y="2752"/>
                    <a:pt x="2416" y="3089"/>
                  </a:cubicBezTo>
                  <a:lnTo>
                    <a:pt x="3370" y="899"/>
                  </a:lnTo>
                  <a:cubicBezTo>
                    <a:pt x="2472" y="562"/>
                    <a:pt x="1461" y="225"/>
                    <a:pt x="506"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59" name="Google Shape;359;p2"/>
            <p:cNvSpPr/>
            <p:nvPr/>
          </p:nvSpPr>
          <p:spPr>
            <a:xfrm>
              <a:off x="6766384" y="-665840"/>
              <a:ext cx="187251" cy="196485"/>
            </a:xfrm>
            <a:custGeom>
              <a:avLst/>
              <a:gdLst/>
              <a:ahLst/>
              <a:cxnLst/>
              <a:rect l="l" t="t" r="r" b="b"/>
              <a:pathLst>
                <a:path w="3427" h="3596" extrusionOk="0">
                  <a:moveTo>
                    <a:pt x="2022" y="0"/>
                  </a:moveTo>
                  <a:lnTo>
                    <a:pt x="0" y="1292"/>
                  </a:lnTo>
                  <a:cubicBezTo>
                    <a:pt x="450" y="2022"/>
                    <a:pt x="899" y="2809"/>
                    <a:pt x="1236" y="3595"/>
                  </a:cubicBezTo>
                  <a:lnTo>
                    <a:pt x="3426" y="2696"/>
                  </a:lnTo>
                  <a:cubicBezTo>
                    <a:pt x="3033" y="1798"/>
                    <a:pt x="2584" y="843"/>
                    <a:pt x="2022"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60" name="Google Shape;360;p2"/>
            <p:cNvSpPr/>
            <p:nvPr/>
          </p:nvSpPr>
          <p:spPr>
            <a:xfrm>
              <a:off x="5910165" y="-1242789"/>
              <a:ext cx="165778" cy="144304"/>
            </a:xfrm>
            <a:custGeom>
              <a:avLst/>
              <a:gdLst/>
              <a:ahLst/>
              <a:cxnLst/>
              <a:rect l="l" t="t" r="r" b="b"/>
              <a:pathLst>
                <a:path w="3034" h="2641" extrusionOk="0">
                  <a:moveTo>
                    <a:pt x="57" y="1"/>
                  </a:moveTo>
                  <a:lnTo>
                    <a:pt x="1" y="2359"/>
                  </a:lnTo>
                  <a:cubicBezTo>
                    <a:pt x="843" y="2416"/>
                    <a:pt x="1685" y="2528"/>
                    <a:pt x="2528" y="2640"/>
                  </a:cubicBezTo>
                  <a:lnTo>
                    <a:pt x="3033" y="338"/>
                  </a:lnTo>
                  <a:cubicBezTo>
                    <a:pt x="2022" y="169"/>
                    <a:pt x="1068" y="57"/>
                    <a:pt x="57"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61" name="Google Shape;361;p2"/>
            <p:cNvSpPr/>
            <p:nvPr/>
          </p:nvSpPr>
          <p:spPr>
            <a:xfrm>
              <a:off x="6643606" y="-853038"/>
              <a:ext cx="199545" cy="199545"/>
            </a:xfrm>
            <a:custGeom>
              <a:avLst/>
              <a:gdLst/>
              <a:ahLst/>
              <a:cxnLst/>
              <a:rect l="l" t="t" r="r" b="b"/>
              <a:pathLst>
                <a:path w="3652" h="3652" extrusionOk="0">
                  <a:moveTo>
                    <a:pt x="1742" y="0"/>
                  </a:moveTo>
                  <a:lnTo>
                    <a:pt x="1" y="1629"/>
                  </a:lnTo>
                  <a:cubicBezTo>
                    <a:pt x="619" y="2247"/>
                    <a:pt x="1124" y="2921"/>
                    <a:pt x="1630" y="3651"/>
                  </a:cubicBezTo>
                  <a:lnTo>
                    <a:pt x="3652" y="2359"/>
                  </a:lnTo>
                  <a:cubicBezTo>
                    <a:pt x="3034" y="1517"/>
                    <a:pt x="2416" y="731"/>
                    <a:pt x="1742"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62" name="Google Shape;362;p2"/>
            <p:cNvSpPr/>
            <p:nvPr/>
          </p:nvSpPr>
          <p:spPr>
            <a:xfrm>
              <a:off x="6490175" y="-1012643"/>
              <a:ext cx="199545" cy="199545"/>
            </a:xfrm>
            <a:custGeom>
              <a:avLst/>
              <a:gdLst/>
              <a:ahLst/>
              <a:cxnLst/>
              <a:rect l="l" t="t" r="r" b="b"/>
              <a:pathLst>
                <a:path w="3652" h="3652" extrusionOk="0">
                  <a:moveTo>
                    <a:pt x="1349" y="1"/>
                  </a:moveTo>
                  <a:lnTo>
                    <a:pt x="1" y="1967"/>
                  </a:lnTo>
                  <a:cubicBezTo>
                    <a:pt x="675" y="2472"/>
                    <a:pt x="1349" y="3034"/>
                    <a:pt x="1966" y="3652"/>
                  </a:cubicBezTo>
                  <a:lnTo>
                    <a:pt x="3651" y="2023"/>
                  </a:lnTo>
                  <a:cubicBezTo>
                    <a:pt x="2977" y="1293"/>
                    <a:pt x="2191" y="619"/>
                    <a:pt x="1349"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63" name="Google Shape;363;p2"/>
            <p:cNvSpPr/>
            <p:nvPr/>
          </p:nvSpPr>
          <p:spPr>
            <a:xfrm>
              <a:off x="4783913" y="-705727"/>
              <a:ext cx="184191" cy="196431"/>
            </a:xfrm>
            <a:custGeom>
              <a:avLst/>
              <a:gdLst/>
              <a:ahLst/>
              <a:cxnLst/>
              <a:rect l="l" t="t" r="r" b="b"/>
              <a:pathLst>
                <a:path w="3371" h="3595" extrusionOk="0">
                  <a:moveTo>
                    <a:pt x="1460" y="0"/>
                  </a:moveTo>
                  <a:cubicBezTo>
                    <a:pt x="899" y="843"/>
                    <a:pt x="393" y="1741"/>
                    <a:pt x="0" y="2640"/>
                  </a:cubicBezTo>
                  <a:lnTo>
                    <a:pt x="2191" y="3595"/>
                  </a:lnTo>
                  <a:cubicBezTo>
                    <a:pt x="2528" y="2809"/>
                    <a:pt x="2921" y="2078"/>
                    <a:pt x="3370" y="1404"/>
                  </a:cubicBezTo>
                  <a:lnTo>
                    <a:pt x="1460"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64" name="Google Shape;364;p2"/>
            <p:cNvSpPr/>
            <p:nvPr/>
          </p:nvSpPr>
          <p:spPr>
            <a:xfrm>
              <a:off x="5680019" y="-1242789"/>
              <a:ext cx="162663" cy="141244"/>
            </a:xfrm>
            <a:custGeom>
              <a:avLst/>
              <a:gdLst/>
              <a:ahLst/>
              <a:cxnLst/>
              <a:rect l="l" t="t" r="r" b="b"/>
              <a:pathLst>
                <a:path w="2977" h="2585" extrusionOk="0">
                  <a:moveTo>
                    <a:pt x="2977" y="1"/>
                  </a:moveTo>
                  <a:cubicBezTo>
                    <a:pt x="1966" y="1"/>
                    <a:pt x="1011" y="57"/>
                    <a:pt x="0" y="225"/>
                  </a:cubicBezTo>
                  <a:lnTo>
                    <a:pt x="393" y="2584"/>
                  </a:lnTo>
                  <a:cubicBezTo>
                    <a:pt x="1236" y="2416"/>
                    <a:pt x="2078" y="2359"/>
                    <a:pt x="2921" y="2359"/>
                  </a:cubicBezTo>
                  <a:lnTo>
                    <a:pt x="2977"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65" name="Google Shape;365;p2"/>
            <p:cNvSpPr/>
            <p:nvPr/>
          </p:nvSpPr>
          <p:spPr>
            <a:xfrm>
              <a:off x="4903576" y="-886806"/>
              <a:ext cx="193371" cy="199545"/>
            </a:xfrm>
            <a:custGeom>
              <a:avLst/>
              <a:gdLst/>
              <a:ahLst/>
              <a:cxnLst/>
              <a:rect l="l" t="t" r="r" b="b"/>
              <a:pathLst>
                <a:path w="3539" h="3652" extrusionOk="0">
                  <a:moveTo>
                    <a:pt x="1910" y="1"/>
                  </a:moveTo>
                  <a:cubicBezTo>
                    <a:pt x="1236" y="731"/>
                    <a:pt x="562" y="1517"/>
                    <a:pt x="1" y="2303"/>
                  </a:cubicBezTo>
                  <a:lnTo>
                    <a:pt x="1910" y="3651"/>
                  </a:lnTo>
                  <a:cubicBezTo>
                    <a:pt x="2416" y="2977"/>
                    <a:pt x="2977" y="2360"/>
                    <a:pt x="3539" y="1742"/>
                  </a:cubicBezTo>
                  <a:lnTo>
                    <a:pt x="1910"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66" name="Google Shape;366;p2"/>
            <p:cNvSpPr/>
            <p:nvPr/>
          </p:nvSpPr>
          <p:spPr>
            <a:xfrm>
              <a:off x="4707197" y="-500115"/>
              <a:ext cx="168838" cy="184191"/>
            </a:xfrm>
            <a:custGeom>
              <a:avLst/>
              <a:gdLst/>
              <a:ahLst/>
              <a:cxnLst/>
              <a:rect l="l" t="t" r="r" b="b"/>
              <a:pathLst>
                <a:path w="3090" h="3371" extrusionOk="0">
                  <a:moveTo>
                    <a:pt x="899" y="0"/>
                  </a:moveTo>
                  <a:cubicBezTo>
                    <a:pt x="506" y="955"/>
                    <a:pt x="225" y="1910"/>
                    <a:pt x="0" y="2865"/>
                  </a:cubicBezTo>
                  <a:lnTo>
                    <a:pt x="2303" y="3370"/>
                  </a:lnTo>
                  <a:cubicBezTo>
                    <a:pt x="2471" y="2584"/>
                    <a:pt x="2752" y="1741"/>
                    <a:pt x="3089" y="955"/>
                  </a:cubicBezTo>
                  <a:lnTo>
                    <a:pt x="89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67" name="Google Shape;367;p2"/>
            <p:cNvSpPr/>
            <p:nvPr/>
          </p:nvSpPr>
          <p:spPr>
            <a:xfrm>
              <a:off x="5452932" y="-1218256"/>
              <a:ext cx="181077" cy="165778"/>
            </a:xfrm>
            <a:custGeom>
              <a:avLst/>
              <a:gdLst/>
              <a:ahLst/>
              <a:cxnLst/>
              <a:rect l="l" t="t" r="r" b="b"/>
              <a:pathLst>
                <a:path w="3314" h="3034" extrusionOk="0">
                  <a:moveTo>
                    <a:pt x="2921" y="1"/>
                  </a:moveTo>
                  <a:cubicBezTo>
                    <a:pt x="1910" y="226"/>
                    <a:pt x="955" y="506"/>
                    <a:pt x="0" y="843"/>
                  </a:cubicBezTo>
                  <a:lnTo>
                    <a:pt x="842" y="3034"/>
                  </a:lnTo>
                  <a:cubicBezTo>
                    <a:pt x="1685" y="2753"/>
                    <a:pt x="2471" y="2528"/>
                    <a:pt x="3314" y="2360"/>
                  </a:cubicBezTo>
                  <a:lnTo>
                    <a:pt x="2921"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68" name="Google Shape;368;p2"/>
            <p:cNvSpPr/>
            <p:nvPr/>
          </p:nvSpPr>
          <p:spPr>
            <a:xfrm>
              <a:off x="5244205" y="-1147660"/>
              <a:ext cx="193426" cy="187251"/>
            </a:xfrm>
            <a:custGeom>
              <a:avLst/>
              <a:gdLst/>
              <a:ahLst/>
              <a:cxnLst/>
              <a:rect l="l" t="t" r="r" b="b"/>
              <a:pathLst>
                <a:path w="3540" h="3427" extrusionOk="0">
                  <a:moveTo>
                    <a:pt x="2641" y="1"/>
                  </a:moveTo>
                  <a:cubicBezTo>
                    <a:pt x="1742" y="394"/>
                    <a:pt x="843" y="899"/>
                    <a:pt x="1" y="1405"/>
                  </a:cubicBezTo>
                  <a:lnTo>
                    <a:pt x="1236" y="3427"/>
                  </a:lnTo>
                  <a:cubicBezTo>
                    <a:pt x="1967" y="2977"/>
                    <a:pt x="2753" y="2584"/>
                    <a:pt x="3539" y="2247"/>
                  </a:cubicBezTo>
                  <a:lnTo>
                    <a:pt x="2641"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69" name="Google Shape;369;p2"/>
            <p:cNvSpPr/>
            <p:nvPr/>
          </p:nvSpPr>
          <p:spPr>
            <a:xfrm>
              <a:off x="5057006" y="-1034117"/>
              <a:ext cx="196485" cy="193426"/>
            </a:xfrm>
            <a:custGeom>
              <a:avLst/>
              <a:gdLst/>
              <a:ahLst/>
              <a:cxnLst/>
              <a:rect l="l" t="t" r="r" b="b"/>
              <a:pathLst>
                <a:path w="3596" h="3540" extrusionOk="0">
                  <a:moveTo>
                    <a:pt x="2360" y="1"/>
                  </a:moveTo>
                  <a:cubicBezTo>
                    <a:pt x="1517" y="562"/>
                    <a:pt x="731" y="1180"/>
                    <a:pt x="1" y="1854"/>
                  </a:cubicBezTo>
                  <a:lnTo>
                    <a:pt x="1630" y="3539"/>
                  </a:lnTo>
                  <a:cubicBezTo>
                    <a:pt x="2247" y="2977"/>
                    <a:pt x="2921" y="2472"/>
                    <a:pt x="3595" y="1967"/>
                  </a:cubicBezTo>
                  <a:lnTo>
                    <a:pt x="2360"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70" name="Google Shape;370;p2"/>
            <p:cNvSpPr/>
            <p:nvPr/>
          </p:nvSpPr>
          <p:spPr>
            <a:xfrm>
              <a:off x="6855393" y="-454108"/>
              <a:ext cx="162663" cy="153538"/>
            </a:xfrm>
            <a:custGeom>
              <a:avLst/>
              <a:gdLst/>
              <a:ahLst/>
              <a:cxnLst/>
              <a:rect l="l" t="t" r="r" b="b"/>
              <a:pathLst>
                <a:path w="2977" h="2810" extrusionOk="0">
                  <a:moveTo>
                    <a:pt x="2247" y="1"/>
                  </a:moveTo>
                  <a:lnTo>
                    <a:pt x="0" y="843"/>
                  </a:lnTo>
                  <a:cubicBezTo>
                    <a:pt x="225" y="1461"/>
                    <a:pt x="393" y="2135"/>
                    <a:pt x="562" y="2809"/>
                  </a:cubicBezTo>
                  <a:lnTo>
                    <a:pt x="2977" y="2809"/>
                  </a:lnTo>
                  <a:cubicBezTo>
                    <a:pt x="2808" y="1854"/>
                    <a:pt x="2584" y="899"/>
                    <a:pt x="2247"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71" name="Google Shape;371;p2"/>
            <p:cNvSpPr/>
            <p:nvPr/>
          </p:nvSpPr>
          <p:spPr>
            <a:xfrm>
              <a:off x="4903576" y="-1040237"/>
              <a:ext cx="1908848" cy="739662"/>
            </a:xfrm>
            <a:custGeom>
              <a:avLst/>
              <a:gdLst/>
              <a:ahLst/>
              <a:cxnLst/>
              <a:rect l="l" t="t" r="r" b="b"/>
              <a:pathLst>
                <a:path w="34935" h="13537" extrusionOk="0">
                  <a:moveTo>
                    <a:pt x="17468" y="0"/>
                  </a:moveTo>
                  <a:cubicBezTo>
                    <a:pt x="9268" y="0"/>
                    <a:pt x="2079" y="5561"/>
                    <a:pt x="1" y="13536"/>
                  </a:cubicBezTo>
                  <a:lnTo>
                    <a:pt x="338" y="13536"/>
                  </a:lnTo>
                  <a:cubicBezTo>
                    <a:pt x="2375" y="5773"/>
                    <a:pt x="9431" y="331"/>
                    <a:pt x="17433" y="331"/>
                  </a:cubicBezTo>
                  <a:cubicBezTo>
                    <a:pt x="17594" y="331"/>
                    <a:pt x="17755" y="333"/>
                    <a:pt x="17917" y="337"/>
                  </a:cubicBezTo>
                  <a:cubicBezTo>
                    <a:pt x="25780" y="506"/>
                    <a:pt x="32632" y="5898"/>
                    <a:pt x="34598" y="13536"/>
                  </a:cubicBezTo>
                  <a:lnTo>
                    <a:pt x="34935" y="13536"/>
                  </a:lnTo>
                  <a:cubicBezTo>
                    <a:pt x="32857" y="5561"/>
                    <a:pt x="25668" y="0"/>
                    <a:pt x="17468"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72" name="Google Shape;372;p2"/>
            <p:cNvSpPr/>
            <p:nvPr/>
          </p:nvSpPr>
          <p:spPr>
            <a:xfrm>
              <a:off x="5023293" y="-949424"/>
              <a:ext cx="1694004" cy="648850"/>
            </a:xfrm>
            <a:custGeom>
              <a:avLst/>
              <a:gdLst/>
              <a:ahLst/>
              <a:cxnLst/>
              <a:rect l="l" t="t" r="r" b="b"/>
              <a:pathLst>
                <a:path w="31003" h="11875" extrusionOk="0">
                  <a:moveTo>
                    <a:pt x="15289" y="1"/>
                  </a:moveTo>
                  <a:cubicBezTo>
                    <a:pt x="9303" y="1"/>
                    <a:pt x="3606" y="3317"/>
                    <a:pt x="730" y="8897"/>
                  </a:cubicBezTo>
                  <a:lnTo>
                    <a:pt x="1123" y="9122"/>
                  </a:lnTo>
                  <a:cubicBezTo>
                    <a:pt x="674" y="9964"/>
                    <a:pt x="281" y="10919"/>
                    <a:pt x="0" y="11874"/>
                  </a:cubicBezTo>
                  <a:lnTo>
                    <a:pt x="2640" y="11874"/>
                  </a:lnTo>
                  <a:cubicBezTo>
                    <a:pt x="3033" y="10751"/>
                    <a:pt x="3595" y="9684"/>
                    <a:pt x="4269" y="8729"/>
                  </a:cubicBezTo>
                  <a:cubicBezTo>
                    <a:pt x="4774" y="7943"/>
                    <a:pt x="5336" y="7269"/>
                    <a:pt x="6010" y="6651"/>
                  </a:cubicBezTo>
                  <a:lnTo>
                    <a:pt x="5279" y="5864"/>
                  </a:lnTo>
                  <a:cubicBezTo>
                    <a:pt x="7979" y="3276"/>
                    <a:pt x="11542" y="1875"/>
                    <a:pt x="15228" y="1875"/>
                  </a:cubicBezTo>
                  <a:cubicBezTo>
                    <a:pt x="15300" y="1875"/>
                    <a:pt x="15373" y="1876"/>
                    <a:pt x="15445" y="1877"/>
                  </a:cubicBezTo>
                  <a:lnTo>
                    <a:pt x="15445" y="2944"/>
                  </a:lnTo>
                  <a:cubicBezTo>
                    <a:pt x="19096" y="2944"/>
                    <a:pt x="22522" y="4460"/>
                    <a:pt x="24993" y="7100"/>
                  </a:cubicBezTo>
                  <a:cubicBezTo>
                    <a:pt x="25555" y="7718"/>
                    <a:pt x="26116" y="8336"/>
                    <a:pt x="26566" y="9066"/>
                  </a:cubicBezTo>
                  <a:lnTo>
                    <a:pt x="27464" y="8504"/>
                  </a:lnTo>
                  <a:cubicBezTo>
                    <a:pt x="28138" y="9571"/>
                    <a:pt x="28644" y="10695"/>
                    <a:pt x="29037" y="11874"/>
                  </a:cubicBezTo>
                  <a:lnTo>
                    <a:pt x="31003" y="11874"/>
                  </a:lnTo>
                  <a:cubicBezTo>
                    <a:pt x="30273" y="9291"/>
                    <a:pt x="28981" y="6988"/>
                    <a:pt x="27127" y="5078"/>
                  </a:cubicBezTo>
                  <a:cubicBezTo>
                    <a:pt x="26173" y="4067"/>
                    <a:pt x="25106" y="3169"/>
                    <a:pt x="23926" y="2438"/>
                  </a:cubicBezTo>
                  <a:lnTo>
                    <a:pt x="23701" y="2832"/>
                  </a:lnTo>
                  <a:cubicBezTo>
                    <a:pt x="22747" y="2214"/>
                    <a:pt x="21736" y="1764"/>
                    <a:pt x="20669" y="1371"/>
                  </a:cubicBezTo>
                  <a:lnTo>
                    <a:pt x="20837" y="978"/>
                  </a:lnTo>
                  <a:cubicBezTo>
                    <a:pt x="19010" y="316"/>
                    <a:pt x="17136" y="1"/>
                    <a:pt x="15289"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73" name="Google Shape;373;p2"/>
            <p:cNvSpPr/>
            <p:nvPr/>
          </p:nvSpPr>
          <p:spPr>
            <a:xfrm>
              <a:off x="5152136" y="-543062"/>
              <a:ext cx="1285898" cy="1122251"/>
            </a:xfrm>
            <a:custGeom>
              <a:avLst/>
              <a:gdLst/>
              <a:ahLst/>
              <a:cxnLst/>
              <a:rect l="l" t="t" r="r" b="b"/>
              <a:pathLst>
                <a:path w="23534" h="20539" extrusionOk="0">
                  <a:moveTo>
                    <a:pt x="13200" y="0"/>
                  </a:moveTo>
                  <a:cubicBezTo>
                    <a:pt x="4831" y="56"/>
                    <a:pt x="1" y="9604"/>
                    <a:pt x="5000" y="16344"/>
                  </a:cubicBezTo>
                  <a:cubicBezTo>
                    <a:pt x="7100" y="19200"/>
                    <a:pt x="10183" y="20538"/>
                    <a:pt x="13234" y="20538"/>
                  </a:cubicBezTo>
                  <a:cubicBezTo>
                    <a:pt x="17444" y="20538"/>
                    <a:pt x="21596" y="17991"/>
                    <a:pt x="23028" y="13367"/>
                  </a:cubicBezTo>
                  <a:lnTo>
                    <a:pt x="23028" y="13311"/>
                  </a:lnTo>
                  <a:cubicBezTo>
                    <a:pt x="23365" y="12300"/>
                    <a:pt x="23534" y="11289"/>
                    <a:pt x="23534" y="10222"/>
                  </a:cubicBezTo>
                  <a:lnTo>
                    <a:pt x="22298" y="10222"/>
                  </a:lnTo>
                  <a:lnTo>
                    <a:pt x="22298" y="10278"/>
                  </a:lnTo>
                  <a:cubicBezTo>
                    <a:pt x="22298" y="15719"/>
                    <a:pt x="17839" y="19330"/>
                    <a:pt x="13182" y="19330"/>
                  </a:cubicBezTo>
                  <a:cubicBezTo>
                    <a:pt x="10964" y="19330"/>
                    <a:pt x="8701" y="18511"/>
                    <a:pt x="6853" y="16681"/>
                  </a:cubicBezTo>
                  <a:cubicBezTo>
                    <a:pt x="1180" y="11008"/>
                    <a:pt x="5168" y="1236"/>
                    <a:pt x="13200" y="1236"/>
                  </a:cubicBezTo>
                  <a:lnTo>
                    <a:pt x="13200"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74" name="Google Shape;374;p2"/>
            <p:cNvSpPr/>
            <p:nvPr/>
          </p:nvSpPr>
          <p:spPr>
            <a:xfrm>
              <a:off x="5526533" y="-341056"/>
              <a:ext cx="758075" cy="694147"/>
            </a:xfrm>
            <a:custGeom>
              <a:avLst/>
              <a:gdLst/>
              <a:ahLst/>
              <a:cxnLst/>
              <a:rect l="l" t="t" r="r" b="b"/>
              <a:pathLst>
                <a:path w="13874" h="12704" extrusionOk="0">
                  <a:moveTo>
                    <a:pt x="6362" y="1"/>
                  </a:moveTo>
                  <a:cubicBezTo>
                    <a:pt x="6245" y="1"/>
                    <a:pt x="6128" y="4"/>
                    <a:pt x="6011" y="10"/>
                  </a:cubicBezTo>
                  <a:lnTo>
                    <a:pt x="6067" y="10"/>
                  </a:lnTo>
                  <a:cubicBezTo>
                    <a:pt x="3146" y="178"/>
                    <a:pt x="675" y="2200"/>
                    <a:pt x="1" y="5009"/>
                  </a:cubicBezTo>
                  <a:lnTo>
                    <a:pt x="450" y="5121"/>
                  </a:lnTo>
                  <a:cubicBezTo>
                    <a:pt x="1185" y="2220"/>
                    <a:pt x="3767" y="472"/>
                    <a:pt x="6425" y="472"/>
                  </a:cubicBezTo>
                  <a:cubicBezTo>
                    <a:pt x="7833" y="472"/>
                    <a:pt x="9261" y="962"/>
                    <a:pt x="10448" y="2032"/>
                  </a:cubicBezTo>
                  <a:cubicBezTo>
                    <a:pt x="13874" y="5065"/>
                    <a:pt x="12806" y="10681"/>
                    <a:pt x="8482" y="12310"/>
                  </a:cubicBezTo>
                  <a:lnTo>
                    <a:pt x="8650" y="12703"/>
                  </a:lnTo>
                  <a:cubicBezTo>
                    <a:pt x="11739" y="11580"/>
                    <a:pt x="13480" y="8435"/>
                    <a:pt x="12806" y="5233"/>
                  </a:cubicBezTo>
                  <a:cubicBezTo>
                    <a:pt x="12211" y="2147"/>
                    <a:pt x="9476" y="1"/>
                    <a:pt x="6362"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75" name="Google Shape;375;p2"/>
            <p:cNvSpPr/>
            <p:nvPr/>
          </p:nvSpPr>
          <p:spPr>
            <a:xfrm>
              <a:off x="5722966" y="-154295"/>
              <a:ext cx="368328" cy="317076"/>
            </a:xfrm>
            <a:custGeom>
              <a:avLst/>
              <a:gdLst/>
              <a:ahLst/>
              <a:cxnLst/>
              <a:rect l="l" t="t" r="r" b="b"/>
              <a:pathLst>
                <a:path w="6741" h="5803" extrusionOk="0">
                  <a:moveTo>
                    <a:pt x="2918" y="0"/>
                  </a:moveTo>
                  <a:cubicBezTo>
                    <a:pt x="1424" y="0"/>
                    <a:pt x="0" y="1185"/>
                    <a:pt x="0" y="2939"/>
                  </a:cubicBezTo>
                  <a:cubicBezTo>
                    <a:pt x="0" y="4511"/>
                    <a:pt x="1292" y="5803"/>
                    <a:pt x="2921" y="5803"/>
                  </a:cubicBezTo>
                  <a:cubicBezTo>
                    <a:pt x="5505" y="5803"/>
                    <a:pt x="6740" y="2658"/>
                    <a:pt x="4943" y="860"/>
                  </a:cubicBezTo>
                  <a:cubicBezTo>
                    <a:pt x="4348" y="265"/>
                    <a:pt x="3625" y="0"/>
                    <a:pt x="2918"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76" name="Google Shape;376;p2"/>
            <p:cNvSpPr/>
            <p:nvPr/>
          </p:nvSpPr>
          <p:spPr>
            <a:xfrm>
              <a:off x="5600189" y="-138012"/>
              <a:ext cx="633879" cy="427940"/>
            </a:xfrm>
            <a:custGeom>
              <a:avLst/>
              <a:gdLst/>
              <a:ahLst/>
              <a:cxnLst/>
              <a:rect l="l" t="t" r="r" b="b"/>
              <a:pathLst>
                <a:path w="11601" h="7832" extrusionOk="0">
                  <a:moveTo>
                    <a:pt x="9100" y="1"/>
                  </a:moveTo>
                  <a:lnTo>
                    <a:pt x="8763" y="282"/>
                  </a:lnTo>
                  <a:cubicBezTo>
                    <a:pt x="11035" y="3602"/>
                    <a:pt x="8276" y="7365"/>
                    <a:pt x="5009" y="7365"/>
                  </a:cubicBezTo>
                  <a:cubicBezTo>
                    <a:pt x="4076" y="7365"/>
                    <a:pt x="3102" y="7058"/>
                    <a:pt x="2191" y="6347"/>
                  </a:cubicBezTo>
                  <a:cubicBezTo>
                    <a:pt x="619" y="5112"/>
                    <a:pt x="57" y="3034"/>
                    <a:pt x="787" y="1180"/>
                  </a:cubicBezTo>
                  <a:lnTo>
                    <a:pt x="338" y="1012"/>
                  </a:lnTo>
                  <a:cubicBezTo>
                    <a:pt x="113" y="1573"/>
                    <a:pt x="1" y="2191"/>
                    <a:pt x="1" y="2809"/>
                  </a:cubicBezTo>
                  <a:cubicBezTo>
                    <a:pt x="1" y="4325"/>
                    <a:pt x="731" y="5786"/>
                    <a:pt x="1911" y="6741"/>
                  </a:cubicBezTo>
                  <a:cubicBezTo>
                    <a:pt x="2894" y="7503"/>
                    <a:pt x="3945" y="7832"/>
                    <a:pt x="4953" y="7832"/>
                  </a:cubicBezTo>
                  <a:cubicBezTo>
                    <a:pt x="8549" y="7832"/>
                    <a:pt x="11600" y="3642"/>
                    <a:pt x="9100"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77" name="Google Shape;377;p2"/>
            <p:cNvSpPr/>
            <p:nvPr/>
          </p:nvSpPr>
          <p:spPr>
            <a:xfrm>
              <a:off x="1398926" y="-1267323"/>
              <a:ext cx="95183" cy="49121"/>
            </a:xfrm>
            <a:custGeom>
              <a:avLst/>
              <a:gdLst/>
              <a:ahLst/>
              <a:cxnLst/>
              <a:rect l="l" t="t" r="r" b="b"/>
              <a:pathLst>
                <a:path w="1742" h="899" extrusionOk="0">
                  <a:moveTo>
                    <a:pt x="1573" y="0"/>
                  </a:moveTo>
                  <a:lnTo>
                    <a:pt x="1" y="674"/>
                  </a:lnTo>
                  <a:lnTo>
                    <a:pt x="57" y="899"/>
                  </a:lnTo>
                  <a:lnTo>
                    <a:pt x="1686" y="281"/>
                  </a:lnTo>
                  <a:cubicBezTo>
                    <a:pt x="1742" y="225"/>
                    <a:pt x="1742" y="169"/>
                    <a:pt x="1742" y="113"/>
                  </a:cubicBezTo>
                  <a:cubicBezTo>
                    <a:pt x="1686" y="0"/>
                    <a:pt x="1630" y="0"/>
                    <a:pt x="1573"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78" name="Google Shape;378;p2"/>
            <p:cNvSpPr/>
            <p:nvPr/>
          </p:nvSpPr>
          <p:spPr>
            <a:xfrm>
              <a:off x="1478756" y="-923962"/>
              <a:ext cx="101248" cy="24916"/>
            </a:xfrm>
            <a:custGeom>
              <a:avLst/>
              <a:gdLst/>
              <a:ahLst/>
              <a:cxnLst/>
              <a:rect l="l" t="t" r="r" b="b"/>
              <a:pathLst>
                <a:path w="1853" h="456" extrusionOk="0">
                  <a:moveTo>
                    <a:pt x="1721" y="0"/>
                  </a:moveTo>
                  <a:cubicBezTo>
                    <a:pt x="1710" y="0"/>
                    <a:pt x="1698" y="2"/>
                    <a:pt x="1685" y="7"/>
                  </a:cubicBezTo>
                  <a:lnTo>
                    <a:pt x="0" y="175"/>
                  </a:lnTo>
                  <a:lnTo>
                    <a:pt x="0" y="456"/>
                  </a:lnTo>
                  <a:lnTo>
                    <a:pt x="1685" y="287"/>
                  </a:lnTo>
                  <a:cubicBezTo>
                    <a:pt x="1841" y="287"/>
                    <a:pt x="1852" y="0"/>
                    <a:pt x="1721"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79" name="Google Shape;379;p2"/>
            <p:cNvSpPr/>
            <p:nvPr/>
          </p:nvSpPr>
          <p:spPr>
            <a:xfrm>
              <a:off x="1435753" y="-1157277"/>
              <a:ext cx="100483" cy="43439"/>
            </a:xfrm>
            <a:custGeom>
              <a:avLst/>
              <a:gdLst/>
              <a:ahLst/>
              <a:cxnLst/>
              <a:rect l="l" t="t" r="r" b="b"/>
              <a:pathLst>
                <a:path w="1839" h="795" extrusionOk="0">
                  <a:moveTo>
                    <a:pt x="1672" y="1"/>
                  </a:moveTo>
                  <a:cubicBezTo>
                    <a:pt x="1659" y="1"/>
                    <a:pt x="1645" y="3"/>
                    <a:pt x="1630" y="8"/>
                  </a:cubicBezTo>
                  <a:lnTo>
                    <a:pt x="1" y="514"/>
                  </a:lnTo>
                  <a:cubicBezTo>
                    <a:pt x="1" y="626"/>
                    <a:pt x="57" y="682"/>
                    <a:pt x="57" y="794"/>
                  </a:cubicBezTo>
                  <a:lnTo>
                    <a:pt x="1686" y="289"/>
                  </a:lnTo>
                  <a:cubicBezTo>
                    <a:pt x="1839" y="238"/>
                    <a:pt x="1806" y="1"/>
                    <a:pt x="1672"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80" name="Google Shape;380;p2"/>
            <p:cNvSpPr/>
            <p:nvPr/>
          </p:nvSpPr>
          <p:spPr>
            <a:xfrm>
              <a:off x="1463402" y="-1037559"/>
              <a:ext cx="100483" cy="31145"/>
            </a:xfrm>
            <a:custGeom>
              <a:avLst/>
              <a:gdLst/>
              <a:ahLst/>
              <a:cxnLst/>
              <a:rect l="l" t="t" r="r" b="b"/>
              <a:pathLst>
                <a:path w="1839" h="570" extrusionOk="0">
                  <a:moveTo>
                    <a:pt x="1672" y="0"/>
                  </a:moveTo>
                  <a:cubicBezTo>
                    <a:pt x="1659" y="0"/>
                    <a:pt x="1644" y="2"/>
                    <a:pt x="1629" y="8"/>
                  </a:cubicBezTo>
                  <a:lnTo>
                    <a:pt x="0" y="288"/>
                  </a:lnTo>
                  <a:lnTo>
                    <a:pt x="0" y="569"/>
                  </a:lnTo>
                  <a:lnTo>
                    <a:pt x="1685" y="232"/>
                  </a:lnTo>
                  <a:cubicBezTo>
                    <a:pt x="1838" y="232"/>
                    <a:pt x="1806" y="0"/>
                    <a:pt x="1672"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81" name="Google Shape;381;p2"/>
            <p:cNvSpPr/>
            <p:nvPr/>
          </p:nvSpPr>
          <p:spPr>
            <a:xfrm>
              <a:off x="-212208" y="181144"/>
              <a:ext cx="58356" cy="92123"/>
            </a:xfrm>
            <a:custGeom>
              <a:avLst/>
              <a:gdLst/>
              <a:ahLst/>
              <a:cxnLst/>
              <a:rect l="l" t="t" r="r" b="b"/>
              <a:pathLst>
                <a:path w="1068" h="1686" extrusionOk="0">
                  <a:moveTo>
                    <a:pt x="843" y="1"/>
                  </a:moveTo>
                  <a:lnTo>
                    <a:pt x="0" y="1517"/>
                  </a:lnTo>
                  <a:cubicBezTo>
                    <a:pt x="0" y="1574"/>
                    <a:pt x="0" y="1630"/>
                    <a:pt x="57" y="1686"/>
                  </a:cubicBezTo>
                  <a:lnTo>
                    <a:pt x="113" y="1686"/>
                  </a:lnTo>
                  <a:cubicBezTo>
                    <a:pt x="169" y="1686"/>
                    <a:pt x="225" y="1686"/>
                    <a:pt x="225" y="1630"/>
                  </a:cubicBezTo>
                  <a:lnTo>
                    <a:pt x="1068" y="113"/>
                  </a:lnTo>
                  <a:lnTo>
                    <a:pt x="843"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82" name="Google Shape;382;p2"/>
            <p:cNvSpPr/>
            <p:nvPr/>
          </p:nvSpPr>
          <p:spPr>
            <a:xfrm>
              <a:off x="978521" y="129016"/>
              <a:ext cx="64475" cy="85949"/>
            </a:xfrm>
            <a:custGeom>
              <a:avLst/>
              <a:gdLst/>
              <a:ahLst/>
              <a:cxnLst/>
              <a:rect l="l" t="t" r="r" b="b"/>
              <a:pathLst>
                <a:path w="1180" h="1573" extrusionOk="0">
                  <a:moveTo>
                    <a:pt x="225" y="0"/>
                  </a:moveTo>
                  <a:lnTo>
                    <a:pt x="0" y="112"/>
                  </a:lnTo>
                  <a:lnTo>
                    <a:pt x="955" y="1517"/>
                  </a:lnTo>
                  <a:cubicBezTo>
                    <a:pt x="955" y="1573"/>
                    <a:pt x="1011" y="1573"/>
                    <a:pt x="1067" y="1573"/>
                  </a:cubicBezTo>
                  <a:lnTo>
                    <a:pt x="1124" y="1573"/>
                  </a:lnTo>
                  <a:cubicBezTo>
                    <a:pt x="1180" y="1517"/>
                    <a:pt x="1180" y="1460"/>
                    <a:pt x="1124" y="1404"/>
                  </a:cubicBezTo>
                  <a:lnTo>
                    <a:pt x="225"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83" name="Google Shape;383;p2"/>
            <p:cNvSpPr/>
            <p:nvPr/>
          </p:nvSpPr>
          <p:spPr>
            <a:xfrm>
              <a:off x="1067530" y="61481"/>
              <a:ext cx="73655" cy="82889"/>
            </a:xfrm>
            <a:custGeom>
              <a:avLst/>
              <a:gdLst/>
              <a:ahLst/>
              <a:cxnLst/>
              <a:rect l="l" t="t" r="r" b="b"/>
              <a:pathLst>
                <a:path w="1348" h="1517" extrusionOk="0">
                  <a:moveTo>
                    <a:pt x="225" y="0"/>
                  </a:moveTo>
                  <a:lnTo>
                    <a:pt x="0" y="169"/>
                  </a:lnTo>
                  <a:lnTo>
                    <a:pt x="1123" y="1461"/>
                  </a:lnTo>
                  <a:cubicBezTo>
                    <a:pt x="1123" y="1517"/>
                    <a:pt x="1179" y="1517"/>
                    <a:pt x="1236" y="1517"/>
                  </a:cubicBezTo>
                  <a:lnTo>
                    <a:pt x="1292" y="1517"/>
                  </a:lnTo>
                  <a:cubicBezTo>
                    <a:pt x="1348" y="1461"/>
                    <a:pt x="1348" y="1405"/>
                    <a:pt x="1292" y="1348"/>
                  </a:cubicBezTo>
                  <a:lnTo>
                    <a:pt x="225"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84" name="Google Shape;384;p2"/>
            <p:cNvSpPr/>
            <p:nvPr/>
          </p:nvSpPr>
          <p:spPr>
            <a:xfrm>
              <a:off x="1150365" y="-12175"/>
              <a:ext cx="76769" cy="79829"/>
            </a:xfrm>
            <a:custGeom>
              <a:avLst/>
              <a:gdLst/>
              <a:ahLst/>
              <a:cxnLst/>
              <a:rect l="l" t="t" r="r" b="b"/>
              <a:pathLst>
                <a:path w="1405" h="1461" extrusionOk="0">
                  <a:moveTo>
                    <a:pt x="169" y="1"/>
                  </a:moveTo>
                  <a:lnTo>
                    <a:pt x="0" y="169"/>
                  </a:lnTo>
                  <a:lnTo>
                    <a:pt x="1180" y="1405"/>
                  </a:lnTo>
                  <a:cubicBezTo>
                    <a:pt x="1180" y="1405"/>
                    <a:pt x="1236" y="1461"/>
                    <a:pt x="1292" y="1461"/>
                  </a:cubicBezTo>
                  <a:cubicBezTo>
                    <a:pt x="1292" y="1461"/>
                    <a:pt x="1348" y="1405"/>
                    <a:pt x="1348" y="1405"/>
                  </a:cubicBezTo>
                  <a:cubicBezTo>
                    <a:pt x="1405" y="1348"/>
                    <a:pt x="1405" y="1292"/>
                    <a:pt x="1348" y="1236"/>
                  </a:cubicBezTo>
                  <a:lnTo>
                    <a:pt x="16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85" name="Google Shape;385;p2"/>
            <p:cNvSpPr/>
            <p:nvPr/>
          </p:nvSpPr>
          <p:spPr>
            <a:xfrm>
              <a:off x="886451" y="184258"/>
              <a:ext cx="58356" cy="92068"/>
            </a:xfrm>
            <a:custGeom>
              <a:avLst/>
              <a:gdLst/>
              <a:ahLst/>
              <a:cxnLst/>
              <a:rect l="l" t="t" r="r" b="b"/>
              <a:pathLst>
                <a:path w="1068" h="1685" extrusionOk="0">
                  <a:moveTo>
                    <a:pt x="225" y="0"/>
                  </a:moveTo>
                  <a:lnTo>
                    <a:pt x="0" y="112"/>
                  </a:lnTo>
                  <a:lnTo>
                    <a:pt x="787" y="1629"/>
                  </a:lnTo>
                  <a:cubicBezTo>
                    <a:pt x="787" y="1629"/>
                    <a:pt x="843" y="1685"/>
                    <a:pt x="899" y="1685"/>
                  </a:cubicBezTo>
                  <a:lnTo>
                    <a:pt x="955" y="1685"/>
                  </a:lnTo>
                  <a:cubicBezTo>
                    <a:pt x="1011" y="1629"/>
                    <a:pt x="1067" y="1573"/>
                    <a:pt x="1011" y="1517"/>
                  </a:cubicBezTo>
                  <a:lnTo>
                    <a:pt x="225"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86" name="Google Shape;386;p2"/>
            <p:cNvSpPr/>
            <p:nvPr/>
          </p:nvSpPr>
          <p:spPr>
            <a:xfrm>
              <a:off x="683898" y="270153"/>
              <a:ext cx="39942" cy="95183"/>
            </a:xfrm>
            <a:custGeom>
              <a:avLst/>
              <a:gdLst/>
              <a:ahLst/>
              <a:cxnLst/>
              <a:rect l="l" t="t" r="r" b="b"/>
              <a:pathLst>
                <a:path w="731" h="1742" extrusionOk="0">
                  <a:moveTo>
                    <a:pt x="225" y="1"/>
                  </a:moveTo>
                  <a:lnTo>
                    <a:pt x="0" y="57"/>
                  </a:lnTo>
                  <a:lnTo>
                    <a:pt x="450" y="1686"/>
                  </a:lnTo>
                  <a:cubicBezTo>
                    <a:pt x="506" y="1742"/>
                    <a:pt x="562" y="1742"/>
                    <a:pt x="618" y="1742"/>
                  </a:cubicBezTo>
                  <a:cubicBezTo>
                    <a:pt x="674" y="1742"/>
                    <a:pt x="731" y="1686"/>
                    <a:pt x="731" y="1629"/>
                  </a:cubicBezTo>
                  <a:lnTo>
                    <a:pt x="22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87" name="Google Shape;387;p2"/>
            <p:cNvSpPr/>
            <p:nvPr/>
          </p:nvSpPr>
          <p:spPr>
            <a:xfrm>
              <a:off x="573415" y="294741"/>
              <a:ext cx="33822" cy="101303"/>
            </a:xfrm>
            <a:custGeom>
              <a:avLst/>
              <a:gdLst/>
              <a:ahLst/>
              <a:cxnLst/>
              <a:rect l="l" t="t" r="r" b="b"/>
              <a:pathLst>
                <a:path w="619" h="1854" extrusionOk="0">
                  <a:moveTo>
                    <a:pt x="281" y="0"/>
                  </a:moveTo>
                  <a:lnTo>
                    <a:pt x="1" y="56"/>
                  </a:lnTo>
                  <a:lnTo>
                    <a:pt x="338" y="1741"/>
                  </a:lnTo>
                  <a:cubicBezTo>
                    <a:pt x="338" y="1797"/>
                    <a:pt x="394" y="1853"/>
                    <a:pt x="506" y="1853"/>
                  </a:cubicBezTo>
                  <a:cubicBezTo>
                    <a:pt x="562" y="1853"/>
                    <a:pt x="618" y="1741"/>
                    <a:pt x="562" y="1685"/>
                  </a:cubicBezTo>
                  <a:lnTo>
                    <a:pt x="28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88" name="Google Shape;388;p2"/>
            <p:cNvSpPr/>
            <p:nvPr/>
          </p:nvSpPr>
          <p:spPr>
            <a:xfrm>
              <a:off x="785147" y="233325"/>
              <a:ext cx="49176" cy="95183"/>
            </a:xfrm>
            <a:custGeom>
              <a:avLst/>
              <a:gdLst/>
              <a:ahLst/>
              <a:cxnLst/>
              <a:rect l="l" t="t" r="r" b="b"/>
              <a:pathLst>
                <a:path w="900" h="1742" extrusionOk="0">
                  <a:moveTo>
                    <a:pt x="226" y="1"/>
                  </a:moveTo>
                  <a:lnTo>
                    <a:pt x="1" y="57"/>
                  </a:lnTo>
                  <a:lnTo>
                    <a:pt x="619" y="1629"/>
                  </a:lnTo>
                  <a:cubicBezTo>
                    <a:pt x="675" y="1686"/>
                    <a:pt x="675" y="1742"/>
                    <a:pt x="731" y="1742"/>
                  </a:cubicBezTo>
                  <a:lnTo>
                    <a:pt x="787" y="1742"/>
                  </a:lnTo>
                  <a:cubicBezTo>
                    <a:pt x="843" y="1686"/>
                    <a:pt x="900" y="1629"/>
                    <a:pt x="900" y="1573"/>
                  </a:cubicBezTo>
                  <a:lnTo>
                    <a:pt x="226"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89" name="Google Shape;389;p2"/>
            <p:cNvSpPr/>
            <p:nvPr/>
          </p:nvSpPr>
          <p:spPr>
            <a:xfrm>
              <a:off x="1224021" y="-95010"/>
              <a:ext cx="85949" cy="70595"/>
            </a:xfrm>
            <a:custGeom>
              <a:avLst/>
              <a:gdLst/>
              <a:ahLst/>
              <a:cxnLst/>
              <a:rect l="l" t="t" r="r" b="b"/>
              <a:pathLst>
                <a:path w="1573" h="1292" extrusionOk="0">
                  <a:moveTo>
                    <a:pt x="169" y="0"/>
                  </a:moveTo>
                  <a:lnTo>
                    <a:pt x="0" y="225"/>
                  </a:lnTo>
                  <a:lnTo>
                    <a:pt x="1348" y="1292"/>
                  </a:lnTo>
                  <a:lnTo>
                    <a:pt x="1405" y="1292"/>
                  </a:lnTo>
                  <a:cubicBezTo>
                    <a:pt x="1461" y="1292"/>
                    <a:pt x="1517" y="1292"/>
                    <a:pt x="1517" y="1236"/>
                  </a:cubicBezTo>
                  <a:cubicBezTo>
                    <a:pt x="1573" y="1180"/>
                    <a:pt x="1573" y="1123"/>
                    <a:pt x="1517" y="1067"/>
                  </a:cubicBez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90" name="Google Shape;390;p2"/>
            <p:cNvSpPr/>
            <p:nvPr/>
          </p:nvSpPr>
          <p:spPr>
            <a:xfrm>
              <a:off x="1478756" y="-696548"/>
              <a:ext cx="101303" cy="24643"/>
            </a:xfrm>
            <a:custGeom>
              <a:avLst/>
              <a:gdLst/>
              <a:ahLst/>
              <a:cxnLst/>
              <a:rect l="l" t="t" r="r" b="b"/>
              <a:pathLst>
                <a:path w="1854" h="451" extrusionOk="0">
                  <a:moveTo>
                    <a:pt x="0" y="1"/>
                  </a:moveTo>
                  <a:lnTo>
                    <a:pt x="0" y="282"/>
                  </a:lnTo>
                  <a:lnTo>
                    <a:pt x="1685" y="450"/>
                  </a:lnTo>
                  <a:cubicBezTo>
                    <a:pt x="1741" y="450"/>
                    <a:pt x="1797" y="394"/>
                    <a:pt x="1853" y="338"/>
                  </a:cubicBezTo>
                  <a:cubicBezTo>
                    <a:pt x="1853" y="282"/>
                    <a:pt x="1797" y="169"/>
                    <a:pt x="1685" y="169"/>
                  </a:cubicBezTo>
                  <a:lnTo>
                    <a:pt x="0"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91" name="Google Shape;391;p2"/>
            <p:cNvSpPr/>
            <p:nvPr/>
          </p:nvSpPr>
          <p:spPr>
            <a:xfrm>
              <a:off x="1288442" y="-180959"/>
              <a:ext cx="92123" cy="61415"/>
            </a:xfrm>
            <a:custGeom>
              <a:avLst/>
              <a:gdLst/>
              <a:ahLst/>
              <a:cxnLst/>
              <a:rect l="l" t="t" r="r" b="b"/>
              <a:pathLst>
                <a:path w="1686" h="1124" extrusionOk="0">
                  <a:moveTo>
                    <a:pt x="169" y="0"/>
                  </a:moveTo>
                  <a:lnTo>
                    <a:pt x="1" y="169"/>
                  </a:lnTo>
                  <a:lnTo>
                    <a:pt x="1405" y="1124"/>
                  </a:lnTo>
                  <a:lnTo>
                    <a:pt x="1517" y="1124"/>
                  </a:lnTo>
                  <a:cubicBezTo>
                    <a:pt x="1573" y="1124"/>
                    <a:pt x="1573" y="1124"/>
                    <a:pt x="1630" y="1068"/>
                  </a:cubicBezTo>
                  <a:cubicBezTo>
                    <a:pt x="1686" y="1011"/>
                    <a:pt x="1686" y="955"/>
                    <a:pt x="1630" y="899"/>
                  </a:cubicBez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92" name="Google Shape;392;p2"/>
            <p:cNvSpPr/>
            <p:nvPr/>
          </p:nvSpPr>
          <p:spPr>
            <a:xfrm>
              <a:off x="1460342" y="-583005"/>
              <a:ext cx="98243" cy="30762"/>
            </a:xfrm>
            <a:custGeom>
              <a:avLst/>
              <a:gdLst/>
              <a:ahLst/>
              <a:cxnLst/>
              <a:rect l="l" t="t" r="r" b="b"/>
              <a:pathLst>
                <a:path w="1798" h="563" extrusionOk="0">
                  <a:moveTo>
                    <a:pt x="56" y="1"/>
                  </a:moveTo>
                  <a:cubicBezTo>
                    <a:pt x="56" y="57"/>
                    <a:pt x="0" y="169"/>
                    <a:pt x="0" y="226"/>
                  </a:cubicBezTo>
                  <a:lnTo>
                    <a:pt x="1685" y="563"/>
                  </a:lnTo>
                  <a:cubicBezTo>
                    <a:pt x="1741" y="563"/>
                    <a:pt x="1797" y="506"/>
                    <a:pt x="1797" y="450"/>
                  </a:cubicBezTo>
                  <a:cubicBezTo>
                    <a:pt x="1797" y="394"/>
                    <a:pt x="1797" y="338"/>
                    <a:pt x="1741" y="338"/>
                  </a:cubicBezTo>
                  <a:lnTo>
                    <a:pt x="56"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93" name="Google Shape;393;p2"/>
            <p:cNvSpPr/>
            <p:nvPr/>
          </p:nvSpPr>
          <p:spPr>
            <a:xfrm>
              <a:off x="1484875" y="-802059"/>
              <a:ext cx="101303" cy="13496"/>
            </a:xfrm>
            <a:custGeom>
              <a:avLst/>
              <a:gdLst/>
              <a:ahLst/>
              <a:cxnLst/>
              <a:rect l="l" t="t" r="r" b="b"/>
              <a:pathLst>
                <a:path w="1854" h="247" extrusionOk="0">
                  <a:moveTo>
                    <a:pt x="1739" y="0"/>
                  </a:moveTo>
                  <a:cubicBezTo>
                    <a:pt x="1719" y="0"/>
                    <a:pt x="1700" y="7"/>
                    <a:pt x="1685" y="22"/>
                  </a:cubicBezTo>
                  <a:lnTo>
                    <a:pt x="0" y="22"/>
                  </a:lnTo>
                  <a:lnTo>
                    <a:pt x="0" y="78"/>
                  </a:lnTo>
                  <a:lnTo>
                    <a:pt x="0" y="247"/>
                  </a:lnTo>
                  <a:lnTo>
                    <a:pt x="1685" y="247"/>
                  </a:lnTo>
                  <a:cubicBezTo>
                    <a:pt x="1741" y="247"/>
                    <a:pt x="1854" y="191"/>
                    <a:pt x="1854" y="135"/>
                  </a:cubicBezTo>
                  <a:cubicBezTo>
                    <a:pt x="1854" y="52"/>
                    <a:pt x="1794" y="0"/>
                    <a:pt x="1739"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94" name="Google Shape;394;p2"/>
            <p:cNvSpPr/>
            <p:nvPr/>
          </p:nvSpPr>
          <p:spPr>
            <a:xfrm>
              <a:off x="1346744" y="-276089"/>
              <a:ext cx="95238" cy="55296"/>
            </a:xfrm>
            <a:custGeom>
              <a:avLst/>
              <a:gdLst/>
              <a:ahLst/>
              <a:cxnLst/>
              <a:rect l="l" t="t" r="r" b="b"/>
              <a:pathLst>
                <a:path w="1743" h="1012" extrusionOk="0">
                  <a:moveTo>
                    <a:pt x="169" y="0"/>
                  </a:moveTo>
                  <a:lnTo>
                    <a:pt x="1" y="225"/>
                  </a:lnTo>
                  <a:lnTo>
                    <a:pt x="1517" y="1011"/>
                  </a:lnTo>
                  <a:lnTo>
                    <a:pt x="1574" y="1011"/>
                  </a:lnTo>
                  <a:cubicBezTo>
                    <a:pt x="1630" y="1011"/>
                    <a:pt x="1686" y="955"/>
                    <a:pt x="1686" y="955"/>
                  </a:cubicBezTo>
                  <a:cubicBezTo>
                    <a:pt x="1742" y="899"/>
                    <a:pt x="1742" y="787"/>
                    <a:pt x="1630" y="787"/>
                  </a:cubicBez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95" name="Google Shape;395;p2"/>
            <p:cNvSpPr/>
            <p:nvPr/>
          </p:nvSpPr>
          <p:spPr>
            <a:xfrm>
              <a:off x="1432693" y="-481701"/>
              <a:ext cx="101357" cy="43002"/>
            </a:xfrm>
            <a:custGeom>
              <a:avLst/>
              <a:gdLst/>
              <a:ahLst/>
              <a:cxnLst/>
              <a:rect l="l" t="t" r="r" b="b"/>
              <a:pathLst>
                <a:path w="1855" h="787" extrusionOk="0">
                  <a:moveTo>
                    <a:pt x="113" y="0"/>
                  </a:moveTo>
                  <a:cubicBezTo>
                    <a:pt x="113" y="113"/>
                    <a:pt x="57" y="169"/>
                    <a:pt x="1" y="281"/>
                  </a:cubicBezTo>
                  <a:lnTo>
                    <a:pt x="1629" y="787"/>
                  </a:lnTo>
                  <a:lnTo>
                    <a:pt x="1686" y="787"/>
                  </a:lnTo>
                  <a:cubicBezTo>
                    <a:pt x="1742" y="787"/>
                    <a:pt x="1798" y="731"/>
                    <a:pt x="1798" y="674"/>
                  </a:cubicBezTo>
                  <a:cubicBezTo>
                    <a:pt x="1854" y="618"/>
                    <a:pt x="1798" y="562"/>
                    <a:pt x="1742" y="506"/>
                  </a:cubicBezTo>
                  <a:lnTo>
                    <a:pt x="113"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96" name="Google Shape;396;p2"/>
            <p:cNvSpPr/>
            <p:nvPr/>
          </p:nvSpPr>
          <p:spPr>
            <a:xfrm>
              <a:off x="1395866" y="-374278"/>
              <a:ext cx="95183" cy="49121"/>
            </a:xfrm>
            <a:custGeom>
              <a:avLst/>
              <a:gdLst/>
              <a:ahLst/>
              <a:cxnLst/>
              <a:rect l="l" t="t" r="r" b="b"/>
              <a:pathLst>
                <a:path w="1742" h="899" extrusionOk="0">
                  <a:moveTo>
                    <a:pt x="113" y="0"/>
                  </a:moveTo>
                  <a:cubicBezTo>
                    <a:pt x="57" y="112"/>
                    <a:pt x="1" y="169"/>
                    <a:pt x="1" y="225"/>
                  </a:cubicBezTo>
                  <a:lnTo>
                    <a:pt x="1573" y="899"/>
                  </a:lnTo>
                  <a:lnTo>
                    <a:pt x="1629" y="899"/>
                  </a:lnTo>
                  <a:cubicBezTo>
                    <a:pt x="1686" y="899"/>
                    <a:pt x="1686" y="843"/>
                    <a:pt x="1742" y="843"/>
                  </a:cubicBezTo>
                  <a:cubicBezTo>
                    <a:pt x="1742" y="730"/>
                    <a:pt x="1742" y="674"/>
                    <a:pt x="1686" y="674"/>
                  </a:cubicBezTo>
                  <a:lnTo>
                    <a:pt x="113"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97" name="Google Shape;397;p2"/>
            <p:cNvSpPr/>
            <p:nvPr/>
          </p:nvSpPr>
          <p:spPr>
            <a:xfrm>
              <a:off x="355508" y="316215"/>
              <a:ext cx="15408" cy="101303"/>
            </a:xfrm>
            <a:custGeom>
              <a:avLst/>
              <a:gdLst/>
              <a:ahLst/>
              <a:cxnLst/>
              <a:rect l="l" t="t" r="r" b="b"/>
              <a:pathLst>
                <a:path w="282" h="1854" extrusionOk="0">
                  <a:moveTo>
                    <a:pt x="1" y="0"/>
                  </a:moveTo>
                  <a:lnTo>
                    <a:pt x="1" y="1685"/>
                  </a:lnTo>
                  <a:cubicBezTo>
                    <a:pt x="1" y="1797"/>
                    <a:pt x="57" y="1854"/>
                    <a:pt x="113" y="1854"/>
                  </a:cubicBezTo>
                  <a:cubicBezTo>
                    <a:pt x="226" y="1854"/>
                    <a:pt x="282" y="1797"/>
                    <a:pt x="282" y="1741"/>
                  </a:cubicBezTo>
                  <a:lnTo>
                    <a:pt x="282"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98" name="Google Shape;398;p2"/>
            <p:cNvSpPr/>
            <p:nvPr/>
          </p:nvSpPr>
          <p:spPr>
            <a:xfrm>
              <a:off x="238905" y="313101"/>
              <a:ext cx="24588" cy="98297"/>
            </a:xfrm>
            <a:custGeom>
              <a:avLst/>
              <a:gdLst/>
              <a:ahLst/>
              <a:cxnLst/>
              <a:rect l="l" t="t" r="r" b="b"/>
              <a:pathLst>
                <a:path w="450" h="1799" extrusionOk="0">
                  <a:moveTo>
                    <a:pt x="169" y="1"/>
                  </a:moveTo>
                  <a:lnTo>
                    <a:pt x="1" y="1686"/>
                  </a:lnTo>
                  <a:cubicBezTo>
                    <a:pt x="1" y="1742"/>
                    <a:pt x="57" y="1798"/>
                    <a:pt x="113" y="1798"/>
                  </a:cubicBezTo>
                  <a:cubicBezTo>
                    <a:pt x="169" y="1798"/>
                    <a:pt x="225" y="1742"/>
                    <a:pt x="281" y="1686"/>
                  </a:cubicBezTo>
                  <a:lnTo>
                    <a:pt x="450"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399" name="Google Shape;399;p2"/>
            <p:cNvSpPr/>
            <p:nvPr/>
          </p:nvSpPr>
          <p:spPr>
            <a:xfrm>
              <a:off x="119242" y="294741"/>
              <a:ext cx="30708" cy="98243"/>
            </a:xfrm>
            <a:custGeom>
              <a:avLst/>
              <a:gdLst/>
              <a:ahLst/>
              <a:cxnLst/>
              <a:rect l="l" t="t" r="r" b="b"/>
              <a:pathLst>
                <a:path w="562" h="1798" extrusionOk="0">
                  <a:moveTo>
                    <a:pt x="337" y="0"/>
                  </a:moveTo>
                  <a:lnTo>
                    <a:pt x="0" y="1685"/>
                  </a:lnTo>
                  <a:cubicBezTo>
                    <a:pt x="0" y="1741"/>
                    <a:pt x="56" y="1797"/>
                    <a:pt x="113" y="1797"/>
                  </a:cubicBezTo>
                  <a:cubicBezTo>
                    <a:pt x="169" y="1797"/>
                    <a:pt x="225" y="1741"/>
                    <a:pt x="225" y="1685"/>
                  </a:cubicBezTo>
                  <a:lnTo>
                    <a:pt x="562" y="56"/>
                  </a:lnTo>
                  <a:lnTo>
                    <a:pt x="337"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00" name="Google Shape;400;p2"/>
            <p:cNvSpPr/>
            <p:nvPr/>
          </p:nvSpPr>
          <p:spPr>
            <a:xfrm>
              <a:off x="-347225" y="58421"/>
              <a:ext cx="12294" cy="21528"/>
            </a:xfrm>
            <a:custGeom>
              <a:avLst/>
              <a:gdLst/>
              <a:ahLst/>
              <a:cxnLst/>
              <a:rect l="l" t="t" r="r" b="b"/>
              <a:pathLst>
                <a:path w="225" h="394" extrusionOk="0">
                  <a:moveTo>
                    <a:pt x="0" y="0"/>
                  </a:moveTo>
                  <a:lnTo>
                    <a:pt x="0" y="393"/>
                  </a:lnTo>
                  <a:lnTo>
                    <a:pt x="225" y="169"/>
                  </a:lnTo>
                  <a:lnTo>
                    <a:pt x="0"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01" name="Google Shape;401;p2"/>
            <p:cNvSpPr/>
            <p:nvPr/>
          </p:nvSpPr>
          <p:spPr>
            <a:xfrm>
              <a:off x="469051" y="313101"/>
              <a:ext cx="21583" cy="98297"/>
            </a:xfrm>
            <a:custGeom>
              <a:avLst/>
              <a:gdLst/>
              <a:ahLst/>
              <a:cxnLst/>
              <a:rect l="l" t="t" r="r" b="b"/>
              <a:pathLst>
                <a:path w="395" h="1799" extrusionOk="0">
                  <a:moveTo>
                    <a:pt x="1" y="1"/>
                  </a:moveTo>
                  <a:lnTo>
                    <a:pt x="113" y="1686"/>
                  </a:lnTo>
                  <a:cubicBezTo>
                    <a:pt x="169" y="1742"/>
                    <a:pt x="226" y="1798"/>
                    <a:pt x="282" y="1798"/>
                  </a:cubicBezTo>
                  <a:cubicBezTo>
                    <a:pt x="338" y="1798"/>
                    <a:pt x="394" y="1742"/>
                    <a:pt x="394" y="1686"/>
                  </a:cubicBezTo>
                  <a:lnTo>
                    <a:pt x="226"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02" name="Google Shape;402;p2"/>
            <p:cNvSpPr/>
            <p:nvPr/>
          </p:nvSpPr>
          <p:spPr>
            <a:xfrm>
              <a:off x="-316572" y="125902"/>
              <a:ext cx="64530" cy="86003"/>
            </a:xfrm>
            <a:custGeom>
              <a:avLst/>
              <a:gdLst/>
              <a:ahLst/>
              <a:cxnLst/>
              <a:rect l="l" t="t" r="r" b="b"/>
              <a:pathLst>
                <a:path w="1181" h="1574" extrusionOk="0">
                  <a:moveTo>
                    <a:pt x="956" y="1"/>
                  </a:moveTo>
                  <a:lnTo>
                    <a:pt x="1" y="1405"/>
                  </a:lnTo>
                  <a:cubicBezTo>
                    <a:pt x="1" y="1461"/>
                    <a:pt x="1" y="1517"/>
                    <a:pt x="57" y="1574"/>
                  </a:cubicBezTo>
                  <a:lnTo>
                    <a:pt x="113" y="1574"/>
                  </a:lnTo>
                  <a:cubicBezTo>
                    <a:pt x="169" y="1574"/>
                    <a:pt x="226" y="1517"/>
                    <a:pt x="226" y="1517"/>
                  </a:cubicBezTo>
                  <a:lnTo>
                    <a:pt x="1180" y="113"/>
                  </a:lnTo>
                  <a:lnTo>
                    <a:pt x="956"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03" name="Google Shape;403;p2"/>
            <p:cNvSpPr/>
            <p:nvPr/>
          </p:nvSpPr>
          <p:spPr>
            <a:xfrm>
              <a:off x="5699" y="264033"/>
              <a:ext cx="43002" cy="98243"/>
            </a:xfrm>
            <a:custGeom>
              <a:avLst/>
              <a:gdLst/>
              <a:ahLst/>
              <a:cxnLst/>
              <a:rect l="l" t="t" r="r" b="b"/>
              <a:pathLst>
                <a:path w="787" h="1798" extrusionOk="0">
                  <a:moveTo>
                    <a:pt x="506" y="0"/>
                  </a:moveTo>
                  <a:lnTo>
                    <a:pt x="0" y="1685"/>
                  </a:lnTo>
                  <a:cubicBezTo>
                    <a:pt x="0" y="1741"/>
                    <a:pt x="56" y="1798"/>
                    <a:pt x="112" y="1798"/>
                  </a:cubicBezTo>
                  <a:lnTo>
                    <a:pt x="169" y="1798"/>
                  </a:lnTo>
                  <a:cubicBezTo>
                    <a:pt x="225" y="1798"/>
                    <a:pt x="281" y="1798"/>
                    <a:pt x="281" y="1741"/>
                  </a:cubicBezTo>
                  <a:lnTo>
                    <a:pt x="786" y="113"/>
                  </a:lnTo>
                  <a:lnTo>
                    <a:pt x="506"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04" name="Google Shape;404;p2"/>
            <p:cNvSpPr/>
            <p:nvPr/>
          </p:nvSpPr>
          <p:spPr>
            <a:xfrm>
              <a:off x="-107844" y="230265"/>
              <a:ext cx="49121" cy="95183"/>
            </a:xfrm>
            <a:custGeom>
              <a:avLst/>
              <a:gdLst/>
              <a:ahLst/>
              <a:cxnLst/>
              <a:rect l="l" t="t" r="r" b="b"/>
              <a:pathLst>
                <a:path w="899" h="1742" extrusionOk="0">
                  <a:moveTo>
                    <a:pt x="674" y="1"/>
                  </a:moveTo>
                  <a:lnTo>
                    <a:pt x="0" y="1573"/>
                  </a:lnTo>
                  <a:cubicBezTo>
                    <a:pt x="0" y="1629"/>
                    <a:pt x="0" y="1685"/>
                    <a:pt x="112" y="1742"/>
                  </a:cubicBezTo>
                  <a:cubicBezTo>
                    <a:pt x="169" y="1742"/>
                    <a:pt x="225" y="1685"/>
                    <a:pt x="281" y="1685"/>
                  </a:cubicBezTo>
                  <a:lnTo>
                    <a:pt x="899" y="113"/>
                  </a:lnTo>
                  <a:lnTo>
                    <a:pt x="674"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05" name="Google Shape;405;p2"/>
            <p:cNvSpPr/>
            <p:nvPr/>
          </p:nvSpPr>
          <p:spPr>
            <a:xfrm>
              <a:off x="1337564" y="-1212081"/>
              <a:ext cx="178072" cy="73709"/>
            </a:xfrm>
            <a:custGeom>
              <a:avLst/>
              <a:gdLst/>
              <a:ahLst/>
              <a:cxnLst/>
              <a:rect l="l" t="t" r="r" b="b"/>
              <a:pathLst>
                <a:path w="3259" h="1349" extrusionOk="0">
                  <a:moveTo>
                    <a:pt x="3090" y="0"/>
                  </a:moveTo>
                  <a:lnTo>
                    <a:pt x="0" y="1067"/>
                  </a:lnTo>
                  <a:cubicBezTo>
                    <a:pt x="57" y="1180"/>
                    <a:pt x="113" y="1236"/>
                    <a:pt x="113" y="1348"/>
                  </a:cubicBezTo>
                  <a:lnTo>
                    <a:pt x="3146" y="281"/>
                  </a:lnTo>
                  <a:cubicBezTo>
                    <a:pt x="3202" y="225"/>
                    <a:pt x="3258" y="169"/>
                    <a:pt x="3258" y="113"/>
                  </a:cubicBezTo>
                  <a:cubicBezTo>
                    <a:pt x="3202" y="0"/>
                    <a:pt x="3146" y="0"/>
                    <a:pt x="3090"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06" name="Google Shape;406;p2"/>
            <p:cNvSpPr/>
            <p:nvPr/>
          </p:nvSpPr>
          <p:spPr>
            <a:xfrm>
              <a:off x="1297676" y="-1307210"/>
              <a:ext cx="159603" cy="70595"/>
            </a:xfrm>
            <a:custGeom>
              <a:avLst/>
              <a:gdLst/>
              <a:ahLst/>
              <a:cxnLst/>
              <a:rect l="l" t="t" r="r" b="b"/>
              <a:pathLst>
                <a:path w="2921" h="1292" extrusionOk="0">
                  <a:moveTo>
                    <a:pt x="2303" y="0"/>
                  </a:moveTo>
                  <a:lnTo>
                    <a:pt x="0" y="1067"/>
                  </a:lnTo>
                  <a:lnTo>
                    <a:pt x="113" y="1292"/>
                  </a:lnTo>
                  <a:lnTo>
                    <a:pt x="292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07" name="Google Shape;407;p2"/>
            <p:cNvSpPr/>
            <p:nvPr/>
          </p:nvSpPr>
          <p:spPr>
            <a:xfrm>
              <a:off x="1398926" y="-865332"/>
              <a:ext cx="184191" cy="21528"/>
            </a:xfrm>
            <a:custGeom>
              <a:avLst/>
              <a:gdLst/>
              <a:ahLst/>
              <a:cxnLst/>
              <a:rect l="l" t="t" r="r" b="b"/>
              <a:pathLst>
                <a:path w="3371" h="394" extrusionOk="0">
                  <a:moveTo>
                    <a:pt x="3202" y="1"/>
                  </a:moveTo>
                  <a:cubicBezTo>
                    <a:pt x="3212" y="1"/>
                    <a:pt x="3222" y="1"/>
                    <a:pt x="3232" y="2"/>
                  </a:cubicBezTo>
                  <a:lnTo>
                    <a:pt x="3232" y="2"/>
                  </a:lnTo>
                  <a:lnTo>
                    <a:pt x="3258" y="1"/>
                  </a:lnTo>
                  <a:close/>
                  <a:moveTo>
                    <a:pt x="3232" y="2"/>
                  </a:moveTo>
                  <a:lnTo>
                    <a:pt x="1" y="169"/>
                  </a:lnTo>
                  <a:lnTo>
                    <a:pt x="1" y="394"/>
                  </a:lnTo>
                  <a:lnTo>
                    <a:pt x="3258" y="225"/>
                  </a:lnTo>
                  <a:cubicBezTo>
                    <a:pt x="3314" y="225"/>
                    <a:pt x="3371" y="169"/>
                    <a:pt x="3371" y="113"/>
                  </a:cubicBezTo>
                  <a:cubicBezTo>
                    <a:pt x="3371" y="62"/>
                    <a:pt x="3324" y="11"/>
                    <a:pt x="3232" y="2"/>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08" name="Google Shape;408;p2"/>
            <p:cNvSpPr/>
            <p:nvPr/>
          </p:nvSpPr>
          <p:spPr>
            <a:xfrm>
              <a:off x="1368272" y="-1101598"/>
              <a:ext cx="181077" cy="58356"/>
            </a:xfrm>
            <a:custGeom>
              <a:avLst/>
              <a:gdLst/>
              <a:ahLst/>
              <a:cxnLst/>
              <a:rect l="l" t="t" r="r" b="b"/>
              <a:pathLst>
                <a:path w="3314" h="1068" extrusionOk="0">
                  <a:moveTo>
                    <a:pt x="3145" y="0"/>
                  </a:moveTo>
                  <a:lnTo>
                    <a:pt x="0" y="786"/>
                  </a:lnTo>
                  <a:lnTo>
                    <a:pt x="56" y="1067"/>
                  </a:lnTo>
                  <a:lnTo>
                    <a:pt x="3202" y="281"/>
                  </a:lnTo>
                  <a:cubicBezTo>
                    <a:pt x="3258" y="281"/>
                    <a:pt x="3314" y="169"/>
                    <a:pt x="3314" y="112"/>
                  </a:cubicBezTo>
                  <a:cubicBezTo>
                    <a:pt x="3258" y="56"/>
                    <a:pt x="3202" y="0"/>
                    <a:pt x="3145"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09" name="Google Shape;409;p2"/>
            <p:cNvSpPr/>
            <p:nvPr/>
          </p:nvSpPr>
          <p:spPr>
            <a:xfrm>
              <a:off x="1389746" y="-981935"/>
              <a:ext cx="181077" cy="39942"/>
            </a:xfrm>
            <a:custGeom>
              <a:avLst/>
              <a:gdLst/>
              <a:ahLst/>
              <a:cxnLst/>
              <a:rect l="l" t="t" r="r" b="b"/>
              <a:pathLst>
                <a:path w="3314" h="731" extrusionOk="0">
                  <a:moveTo>
                    <a:pt x="3202" y="1"/>
                  </a:moveTo>
                  <a:lnTo>
                    <a:pt x="0" y="450"/>
                  </a:lnTo>
                  <a:cubicBezTo>
                    <a:pt x="0" y="618"/>
                    <a:pt x="0" y="618"/>
                    <a:pt x="0" y="731"/>
                  </a:cubicBezTo>
                  <a:lnTo>
                    <a:pt x="3202" y="281"/>
                  </a:lnTo>
                  <a:cubicBezTo>
                    <a:pt x="3314" y="225"/>
                    <a:pt x="3314" y="169"/>
                    <a:pt x="3314" y="113"/>
                  </a:cubicBezTo>
                  <a:cubicBezTo>
                    <a:pt x="3314" y="57"/>
                    <a:pt x="3258" y="1"/>
                    <a:pt x="3202"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10" name="Google Shape;410;p2"/>
            <p:cNvSpPr/>
            <p:nvPr/>
          </p:nvSpPr>
          <p:spPr>
            <a:xfrm>
              <a:off x="180603" y="221086"/>
              <a:ext cx="39942" cy="184137"/>
            </a:xfrm>
            <a:custGeom>
              <a:avLst/>
              <a:gdLst/>
              <a:ahLst/>
              <a:cxnLst/>
              <a:rect l="l" t="t" r="r" b="b"/>
              <a:pathLst>
                <a:path w="731" h="3370" extrusionOk="0">
                  <a:moveTo>
                    <a:pt x="506" y="0"/>
                  </a:moveTo>
                  <a:lnTo>
                    <a:pt x="0" y="3201"/>
                  </a:lnTo>
                  <a:cubicBezTo>
                    <a:pt x="0" y="3314"/>
                    <a:pt x="57" y="3370"/>
                    <a:pt x="113" y="3370"/>
                  </a:cubicBezTo>
                  <a:cubicBezTo>
                    <a:pt x="225" y="3370"/>
                    <a:pt x="225" y="3314"/>
                    <a:pt x="281" y="3258"/>
                  </a:cubicBezTo>
                  <a:lnTo>
                    <a:pt x="731" y="56"/>
                  </a:lnTo>
                  <a:lnTo>
                    <a:pt x="506"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11" name="Google Shape;411;p2"/>
            <p:cNvSpPr/>
            <p:nvPr/>
          </p:nvSpPr>
          <p:spPr>
            <a:xfrm>
              <a:off x="978521" y="27713"/>
              <a:ext cx="116656" cy="153484"/>
            </a:xfrm>
            <a:custGeom>
              <a:avLst/>
              <a:gdLst/>
              <a:ahLst/>
              <a:cxnLst/>
              <a:rect l="l" t="t" r="r" b="b"/>
              <a:pathLst>
                <a:path w="2135" h="2809" extrusionOk="0">
                  <a:moveTo>
                    <a:pt x="169" y="1"/>
                  </a:moveTo>
                  <a:lnTo>
                    <a:pt x="0" y="169"/>
                  </a:lnTo>
                  <a:lnTo>
                    <a:pt x="1910" y="2753"/>
                  </a:lnTo>
                  <a:cubicBezTo>
                    <a:pt x="1910" y="2753"/>
                    <a:pt x="1966" y="2809"/>
                    <a:pt x="2022" y="2809"/>
                  </a:cubicBezTo>
                  <a:lnTo>
                    <a:pt x="2078" y="2809"/>
                  </a:lnTo>
                  <a:cubicBezTo>
                    <a:pt x="2134" y="2753"/>
                    <a:pt x="2134" y="2640"/>
                    <a:pt x="2078" y="2584"/>
                  </a:cubicBezTo>
                  <a:lnTo>
                    <a:pt x="16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12" name="Google Shape;412;p2"/>
            <p:cNvSpPr/>
            <p:nvPr/>
          </p:nvSpPr>
          <p:spPr>
            <a:xfrm>
              <a:off x="889511" y="86014"/>
              <a:ext cx="104417" cy="165013"/>
            </a:xfrm>
            <a:custGeom>
              <a:avLst/>
              <a:gdLst/>
              <a:ahLst/>
              <a:cxnLst/>
              <a:rect l="l" t="t" r="r" b="b"/>
              <a:pathLst>
                <a:path w="1911" h="3020" extrusionOk="0">
                  <a:moveTo>
                    <a:pt x="225" y="1"/>
                  </a:moveTo>
                  <a:lnTo>
                    <a:pt x="0" y="113"/>
                  </a:lnTo>
                  <a:lnTo>
                    <a:pt x="1685" y="2921"/>
                  </a:lnTo>
                  <a:cubicBezTo>
                    <a:pt x="1685" y="2961"/>
                    <a:pt x="1713" y="3001"/>
                    <a:pt x="1750" y="3001"/>
                  </a:cubicBezTo>
                  <a:cubicBezTo>
                    <a:pt x="1765" y="3001"/>
                    <a:pt x="1781" y="2994"/>
                    <a:pt x="1798" y="2978"/>
                  </a:cubicBezTo>
                  <a:cubicBezTo>
                    <a:pt x="1798" y="3006"/>
                    <a:pt x="1812" y="3020"/>
                    <a:pt x="1826" y="3020"/>
                  </a:cubicBezTo>
                  <a:cubicBezTo>
                    <a:pt x="1840" y="3020"/>
                    <a:pt x="1854" y="3006"/>
                    <a:pt x="1854" y="2978"/>
                  </a:cubicBezTo>
                  <a:cubicBezTo>
                    <a:pt x="1910" y="2978"/>
                    <a:pt x="1910" y="2865"/>
                    <a:pt x="1910" y="2809"/>
                  </a:cubicBezTo>
                  <a:lnTo>
                    <a:pt x="22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13" name="Google Shape;413;p2"/>
            <p:cNvSpPr/>
            <p:nvPr/>
          </p:nvSpPr>
          <p:spPr>
            <a:xfrm>
              <a:off x="1055236" y="-36708"/>
              <a:ext cx="128950" cy="144250"/>
            </a:xfrm>
            <a:custGeom>
              <a:avLst/>
              <a:gdLst/>
              <a:ahLst/>
              <a:cxnLst/>
              <a:rect l="l" t="t" r="r" b="b"/>
              <a:pathLst>
                <a:path w="2360" h="2640" extrusionOk="0">
                  <a:moveTo>
                    <a:pt x="169" y="0"/>
                  </a:moveTo>
                  <a:lnTo>
                    <a:pt x="0" y="169"/>
                  </a:lnTo>
                  <a:lnTo>
                    <a:pt x="2135" y="2584"/>
                  </a:lnTo>
                  <a:cubicBezTo>
                    <a:pt x="2191" y="2584"/>
                    <a:pt x="2191" y="2640"/>
                    <a:pt x="2247" y="2640"/>
                  </a:cubicBezTo>
                  <a:lnTo>
                    <a:pt x="2359" y="2640"/>
                  </a:lnTo>
                  <a:cubicBezTo>
                    <a:pt x="2359" y="2584"/>
                    <a:pt x="2359" y="2471"/>
                    <a:pt x="2359" y="2415"/>
                  </a:cubicBez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14" name="Google Shape;414;p2"/>
            <p:cNvSpPr/>
            <p:nvPr/>
          </p:nvSpPr>
          <p:spPr>
            <a:xfrm>
              <a:off x="803561" y="132076"/>
              <a:ext cx="89063" cy="168838"/>
            </a:xfrm>
            <a:custGeom>
              <a:avLst/>
              <a:gdLst/>
              <a:ahLst/>
              <a:cxnLst/>
              <a:rect l="l" t="t" r="r" b="b"/>
              <a:pathLst>
                <a:path w="1630" h="3090" extrusionOk="0">
                  <a:moveTo>
                    <a:pt x="226" y="0"/>
                  </a:moveTo>
                  <a:lnTo>
                    <a:pt x="1" y="113"/>
                  </a:lnTo>
                  <a:lnTo>
                    <a:pt x="1405" y="3033"/>
                  </a:lnTo>
                  <a:cubicBezTo>
                    <a:pt x="1405" y="3089"/>
                    <a:pt x="1461" y="3089"/>
                    <a:pt x="1517" y="3089"/>
                  </a:cubicBezTo>
                  <a:lnTo>
                    <a:pt x="1573" y="3089"/>
                  </a:lnTo>
                  <a:cubicBezTo>
                    <a:pt x="1630" y="3089"/>
                    <a:pt x="1630" y="2977"/>
                    <a:pt x="1630" y="2921"/>
                  </a:cubicBezTo>
                  <a:lnTo>
                    <a:pt x="226"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15" name="Google Shape;415;p2"/>
            <p:cNvSpPr/>
            <p:nvPr/>
          </p:nvSpPr>
          <p:spPr>
            <a:xfrm>
              <a:off x="1128892" y="-110364"/>
              <a:ext cx="144304" cy="128950"/>
            </a:xfrm>
            <a:custGeom>
              <a:avLst/>
              <a:gdLst/>
              <a:ahLst/>
              <a:cxnLst/>
              <a:rect l="l" t="t" r="r" b="b"/>
              <a:pathLst>
                <a:path w="2641" h="2360" extrusionOk="0">
                  <a:moveTo>
                    <a:pt x="169" y="0"/>
                  </a:moveTo>
                  <a:lnTo>
                    <a:pt x="0" y="169"/>
                  </a:lnTo>
                  <a:lnTo>
                    <a:pt x="2359" y="2359"/>
                  </a:lnTo>
                  <a:lnTo>
                    <a:pt x="2472" y="2359"/>
                  </a:lnTo>
                  <a:cubicBezTo>
                    <a:pt x="2528" y="2359"/>
                    <a:pt x="2528" y="2359"/>
                    <a:pt x="2584" y="2303"/>
                  </a:cubicBezTo>
                  <a:cubicBezTo>
                    <a:pt x="2640" y="2247"/>
                    <a:pt x="2640" y="2191"/>
                    <a:pt x="2584" y="2135"/>
                  </a:cubicBezTo>
                  <a:lnTo>
                    <a:pt x="169"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16" name="Google Shape;416;p2"/>
            <p:cNvSpPr/>
            <p:nvPr/>
          </p:nvSpPr>
          <p:spPr>
            <a:xfrm>
              <a:off x="613303" y="202672"/>
              <a:ext cx="55296" cy="178017"/>
            </a:xfrm>
            <a:custGeom>
              <a:avLst/>
              <a:gdLst/>
              <a:ahLst/>
              <a:cxnLst/>
              <a:rect l="l" t="t" r="r" b="b"/>
              <a:pathLst>
                <a:path w="1012" h="3258" extrusionOk="0">
                  <a:moveTo>
                    <a:pt x="225" y="0"/>
                  </a:moveTo>
                  <a:lnTo>
                    <a:pt x="1" y="56"/>
                  </a:lnTo>
                  <a:lnTo>
                    <a:pt x="787" y="3201"/>
                  </a:lnTo>
                  <a:cubicBezTo>
                    <a:pt x="787" y="3258"/>
                    <a:pt x="843" y="3258"/>
                    <a:pt x="899" y="3258"/>
                  </a:cubicBezTo>
                  <a:cubicBezTo>
                    <a:pt x="955" y="3258"/>
                    <a:pt x="1012" y="3201"/>
                    <a:pt x="1012" y="3145"/>
                  </a:cubicBezTo>
                  <a:lnTo>
                    <a:pt x="225"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17" name="Google Shape;417;p2"/>
            <p:cNvSpPr/>
            <p:nvPr/>
          </p:nvSpPr>
          <p:spPr>
            <a:xfrm>
              <a:off x="705372" y="171964"/>
              <a:ext cx="76769" cy="174957"/>
            </a:xfrm>
            <a:custGeom>
              <a:avLst/>
              <a:gdLst/>
              <a:ahLst/>
              <a:cxnLst/>
              <a:rect l="l" t="t" r="r" b="b"/>
              <a:pathLst>
                <a:path w="1405" h="3202" extrusionOk="0">
                  <a:moveTo>
                    <a:pt x="281" y="0"/>
                  </a:moveTo>
                  <a:lnTo>
                    <a:pt x="1" y="113"/>
                  </a:lnTo>
                  <a:lnTo>
                    <a:pt x="1124" y="3146"/>
                  </a:lnTo>
                  <a:cubicBezTo>
                    <a:pt x="1124" y="3202"/>
                    <a:pt x="1180" y="3202"/>
                    <a:pt x="1236" y="3202"/>
                  </a:cubicBezTo>
                  <a:lnTo>
                    <a:pt x="1292" y="3202"/>
                  </a:lnTo>
                  <a:cubicBezTo>
                    <a:pt x="1349" y="3202"/>
                    <a:pt x="1405" y="3146"/>
                    <a:pt x="1349" y="3033"/>
                  </a:cubicBezTo>
                  <a:lnTo>
                    <a:pt x="28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18" name="Google Shape;418;p2"/>
            <p:cNvSpPr/>
            <p:nvPr/>
          </p:nvSpPr>
          <p:spPr>
            <a:xfrm>
              <a:off x="1193313" y="-187079"/>
              <a:ext cx="153484" cy="116656"/>
            </a:xfrm>
            <a:custGeom>
              <a:avLst/>
              <a:gdLst/>
              <a:ahLst/>
              <a:cxnLst/>
              <a:rect l="l" t="t" r="r" b="b"/>
              <a:pathLst>
                <a:path w="2809" h="2135" extrusionOk="0">
                  <a:moveTo>
                    <a:pt x="113" y="0"/>
                  </a:moveTo>
                  <a:cubicBezTo>
                    <a:pt x="57" y="56"/>
                    <a:pt x="1" y="112"/>
                    <a:pt x="1" y="225"/>
                  </a:cubicBezTo>
                  <a:lnTo>
                    <a:pt x="2584" y="2134"/>
                  </a:lnTo>
                  <a:lnTo>
                    <a:pt x="2640" y="2134"/>
                  </a:lnTo>
                  <a:cubicBezTo>
                    <a:pt x="2697" y="2134"/>
                    <a:pt x="2697" y="2134"/>
                    <a:pt x="2753" y="2078"/>
                  </a:cubicBezTo>
                  <a:cubicBezTo>
                    <a:pt x="2809" y="2022"/>
                    <a:pt x="2809" y="1966"/>
                    <a:pt x="2753" y="1910"/>
                  </a:cubicBezTo>
                  <a:lnTo>
                    <a:pt x="113"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19" name="Google Shape;419;p2"/>
            <p:cNvSpPr/>
            <p:nvPr/>
          </p:nvSpPr>
          <p:spPr>
            <a:xfrm>
              <a:off x="1368272" y="-552297"/>
              <a:ext cx="178017" cy="55296"/>
            </a:xfrm>
            <a:custGeom>
              <a:avLst/>
              <a:gdLst/>
              <a:ahLst/>
              <a:cxnLst/>
              <a:rect l="l" t="t" r="r" b="b"/>
              <a:pathLst>
                <a:path w="3258" h="1012" extrusionOk="0">
                  <a:moveTo>
                    <a:pt x="56" y="1"/>
                  </a:moveTo>
                  <a:cubicBezTo>
                    <a:pt x="56" y="57"/>
                    <a:pt x="0" y="169"/>
                    <a:pt x="0" y="225"/>
                  </a:cubicBezTo>
                  <a:lnTo>
                    <a:pt x="3145" y="1012"/>
                  </a:lnTo>
                  <a:cubicBezTo>
                    <a:pt x="3258" y="1012"/>
                    <a:pt x="3258" y="787"/>
                    <a:pt x="3145" y="787"/>
                  </a:cubicBezTo>
                  <a:lnTo>
                    <a:pt x="3202" y="787"/>
                  </a:lnTo>
                  <a:lnTo>
                    <a:pt x="56"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20" name="Google Shape;420;p2"/>
            <p:cNvSpPr/>
            <p:nvPr/>
          </p:nvSpPr>
          <p:spPr>
            <a:xfrm>
              <a:off x="1389746" y="-653546"/>
              <a:ext cx="181077" cy="39942"/>
            </a:xfrm>
            <a:custGeom>
              <a:avLst/>
              <a:gdLst/>
              <a:ahLst/>
              <a:cxnLst/>
              <a:rect l="l" t="t" r="r" b="b"/>
              <a:pathLst>
                <a:path w="3314" h="731" extrusionOk="0">
                  <a:moveTo>
                    <a:pt x="0" y="0"/>
                  </a:moveTo>
                  <a:lnTo>
                    <a:pt x="0" y="225"/>
                  </a:lnTo>
                  <a:lnTo>
                    <a:pt x="3202" y="730"/>
                  </a:lnTo>
                  <a:cubicBezTo>
                    <a:pt x="3258" y="730"/>
                    <a:pt x="3314" y="674"/>
                    <a:pt x="3314" y="618"/>
                  </a:cubicBezTo>
                  <a:cubicBezTo>
                    <a:pt x="3314" y="506"/>
                    <a:pt x="3258" y="449"/>
                    <a:pt x="3202" y="449"/>
                  </a:cubicBezTo>
                  <a:lnTo>
                    <a:pt x="0"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21" name="Google Shape;421;p2"/>
            <p:cNvSpPr/>
            <p:nvPr/>
          </p:nvSpPr>
          <p:spPr>
            <a:xfrm>
              <a:off x="1398926" y="-754849"/>
              <a:ext cx="184191" cy="24643"/>
            </a:xfrm>
            <a:custGeom>
              <a:avLst/>
              <a:gdLst/>
              <a:ahLst/>
              <a:cxnLst/>
              <a:rect l="l" t="t" r="r" b="b"/>
              <a:pathLst>
                <a:path w="3371" h="451" extrusionOk="0">
                  <a:moveTo>
                    <a:pt x="1" y="1"/>
                  </a:moveTo>
                  <a:lnTo>
                    <a:pt x="1" y="282"/>
                  </a:lnTo>
                  <a:lnTo>
                    <a:pt x="3258" y="450"/>
                  </a:lnTo>
                  <a:cubicBezTo>
                    <a:pt x="3314" y="450"/>
                    <a:pt x="3371" y="394"/>
                    <a:pt x="3371" y="338"/>
                  </a:cubicBezTo>
                  <a:cubicBezTo>
                    <a:pt x="3371" y="225"/>
                    <a:pt x="3314" y="169"/>
                    <a:pt x="3258" y="169"/>
                  </a:cubicBezTo>
                  <a:lnTo>
                    <a:pt x="1"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22" name="Google Shape;422;p2"/>
            <p:cNvSpPr/>
            <p:nvPr/>
          </p:nvSpPr>
          <p:spPr>
            <a:xfrm>
              <a:off x="1337564" y="-457167"/>
              <a:ext cx="174957" cy="73709"/>
            </a:xfrm>
            <a:custGeom>
              <a:avLst/>
              <a:gdLst/>
              <a:ahLst/>
              <a:cxnLst/>
              <a:rect l="l" t="t" r="r" b="b"/>
              <a:pathLst>
                <a:path w="3202" h="1349" extrusionOk="0">
                  <a:moveTo>
                    <a:pt x="57" y="1"/>
                  </a:moveTo>
                  <a:cubicBezTo>
                    <a:pt x="57" y="57"/>
                    <a:pt x="0" y="169"/>
                    <a:pt x="0" y="225"/>
                  </a:cubicBezTo>
                  <a:lnTo>
                    <a:pt x="3033" y="1349"/>
                  </a:lnTo>
                  <a:lnTo>
                    <a:pt x="3090" y="1349"/>
                  </a:lnTo>
                  <a:cubicBezTo>
                    <a:pt x="3146" y="1292"/>
                    <a:pt x="3202" y="1292"/>
                    <a:pt x="3202" y="1236"/>
                  </a:cubicBezTo>
                  <a:cubicBezTo>
                    <a:pt x="3202" y="1180"/>
                    <a:pt x="3202" y="1124"/>
                    <a:pt x="3146" y="1068"/>
                  </a:cubicBezTo>
                  <a:lnTo>
                    <a:pt x="57"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23" name="Google Shape;423;p2"/>
            <p:cNvSpPr/>
            <p:nvPr/>
          </p:nvSpPr>
          <p:spPr>
            <a:xfrm>
              <a:off x="1251614" y="-273029"/>
              <a:ext cx="162718" cy="101303"/>
            </a:xfrm>
            <a:custGeom>
              <a:avLst/>
              <a:gdLst/>
              <a:ahLst/>
              <a:cxnLst/>
              <a:rect l="l" t="t" r="r" b="b"/>
              <a:pathLst>
                <a:path w="2978" h="1854" extrusionOk="0">
                  <a:moveTo>
                    <a:pt x="113" y="1"/>
                  </a:moveTo>
                  <a:lnTo>
                    <a:pt x="1" y="225"/>
                  </a:lnTo>
                  <a:lnTo>
                    <a:pt x="2753" y="1854"/>
                  </a:lnTo>
                  <a:lnTo>
                    <a:pt x="2809" y="1854"/>
                  </a:lnTo>
                  <a:cubicBezTo>
                    <a:pt x="2865" y="1854"/>
                    <a:pt x="2921" y="1854"/>
                    <a:pt x="2921" y="1798"/>
                  </a:cubicBezTo>
                  <a:cubicBezTo>
                    <a:pt x="2978" y="1742"/>
                    <a:pt x="2921" y="1685"/>
                    <a:pt x="2865" y="1629"/>
                  </a:cubicBezTo>
                  <a:lnTo>
                    <a:pt x="113"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24" name="Google Shape;424;p2"/>
            <p:cNvSpPr/>
            <p:nvPr/>
          </p:nvSpPr>
          <p:spPr>
            <a:xfrm>
              <a:off x="508994" y="221086"/>
              <a:ext cx="39942" cy="184137"/>
            </a:xfrm>
            <a:custGeom>
              <a:avLst/>
              <a:gdLst/>
              <a:ahLst/>
              <a:cxnLst/>
              <a:rect l="l" t="t" r="r" b="b"/>
              <a:pathLst>
                <a:path w="731" h="3370" extrusionOk="0">
                  <a:moveTo>
                    <a:pt x="281" y="0"/>
                  </a:moveTo>
                  <a:lnTo>
                    <a:pt x="0" y="56"/>
                  </a:lnTo>
                  <a:lnTo>
                    <a:pt x="449" y="3258"/>
                  </a:lnTo>
                  <a:cubicBezTo>
                    <a:pt x="506" y="3314"/>
                    <a:pt x="562" y="3370"/>
                    <a:pt x="618" y="3370"/>
                  </a:cubicBezTo>
                  <a:cubicBezTo>
                    <a:pt x="674" y="3370"/>
                    <a:pt x="730" y="3314"/>
                    <a:pt x="730" y="3201"/>
                  </a:cubicBezTo>
                  <a:lnTo>
                    <a:pt x="28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25" name="Google Shape;425;p2"/>
            <p:cNvSpPr/>
            <p:nvPr/>
          </p:nvSpPr>
          <p:spPr>
            <a:xfrm>
              <a:off x="1297676" y="-362038"/>
              <a:ext cx="168838" cy="89063"/>
            </a:xfrm>
            <a:custGeom>
              <a:avLst/>
              <a:gdLst/>
              <a:ahLst/>
              <a:cxnLst/>
              <a:rect l="l" t="t" r="r" b="b"/>
              <a:pathLst>
                <a:path w="3090" h="1630" extrusionOk="0">
                  <a:moveTo>
                    <a:pt x="113" y="1"/>
                  </a:moveTo>
                  <a:lnTo>
                    <a:pt x="0" y="225"/>
                  </a:lnTo>
                  <a:lnTo>
                    <a:pt x="2921" y="1630"/>
                  </a:lnTo>
                  <a:lnTo>
                    <a:pt x="2977" y="1630"/>
                  </a:lnTo>
                  <a:cubicBezTo>
                    <a:pt x="3033" y="1630"/>
                    <a:pt x="3089" y="1630"/>
                    <a:pt x="3089" y="1573"/>
                  </a:cubicBezTo>
                  <a:cubicBezTo>
                    <a:pt x="3089" y="1517"/>
                    <a:pt x="3089" y="1405"/>
                    <a:pt x="3033" y="1405"/>
                  </a:cubicBezTo>
                  <a:lnTo>
                    <a:pt x="113"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26" name="Google Shape;426;p2"/>
            <p:cNvSpPr/>
            <p:nvPr/>
          </p:nvSpPr>
          <p:spPr>
            <a:xfrm>
              <a:off x="410750" y="233325"/>
              <a:ext cx="21528" cy="184191"/>
            </a:xfrm>
            <a:custGeom>
              <a:avLst/>
              <a:gdLst/>
              <a:ahLst/>
              <a:cxnLst/>
              <a:rect l="l" t="t" r="r" b="b"/>
              <a:pathLst>
                <a:path w="394" h="3371" extrusionOk="0">
                  <a:moveTo>
                    <a:pt x="1" y="1"/>
                  </a:moveTo>
                  <a:lnTo>
                    <a:pt x="169" y="3258"/>
                  </a:lnTo>
                  <a:cubicBezTo>
                    <a:pt x="169" y="3314"/>
                    <a:pt x="225" y="3371"/>
                    <a:pt x="282" y="3371"/>
                  </a:cubicBezTo>
                  <a:cubicBezTo>
                    <a:pt x="338" y="3371"/>
                    <a:pt x="394" y="3314"/>
                    <a:pt x="394" y="3202"/>
                  </a:cubicBezTo>
                  <a:lnTo>
                    <a:pt x="22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27" name="Google Shape;427;p2"/>
            <p:cNvSpPr/>
            <p:nvPr/>
          </p:nvSpPr>
          <p:spPr>
            <a:xfrm>
              <a:off x="60940" y="202672"/>
              <a:ext cx="58356" cy="178017"/>
            </a:xfrm>
            <a:custGeom>
              <a:avLst/>
              <a:gdLst/>
              <a:ahLst/>
              <a:cxnLst/>
              <a:rect l="l" t="t" r="r" b="b"/>
              <a:pathLst>
                <a:path w="1068" h="3258" extrusionOk="0">
                  <a:moveTo>
                    <a:pt x="843" y="0"/>
                  </a:moveTo>
                  <a:lnTo>
                    <a:pt x="56" y="3089"/>
                  </a:lnTo>
                  <a:cubicBezTo>
                    <a:pt x="0" y="3145"/>
                    <a:pt x="56" y="3258"/>
                    <a:pt x="112" y="3258"/>
                  </a:cubicBezTo>
                  <a:cubicBezTo>
                    <a:pt x="169" y="3258"/>
                    <a:pt x="225" y="3201"/>
                    <a:pt x="281" y="3145"/>
                  </a:cubicBezTo>
                  <a:lnTo>
                    <a:pt x="1067" y="56"/>
                  </a:lnTo>
                  <a:lnTo>
                    <a:pt x="843"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28" name="Google Shape;428;p2"/>
            <p:cNvSpPr/>
            <p:nvPr/>
          </p:nvSpPr>
          <p:spPr>
            <a:xfrm>
              <a:off x="-49543" y="171964"/>
              <a:ext cx="76769" cy="174957"/>
            </a:xfrm>
            <a:custGeom>
              <a:avLst/>
              <a:gdLst/>
              <a:ahLst/>
              <a:cxnLst/>
              <a:rect l="l" t="t" r="r" b="b"/>
              <a:pathLst>
                <a:path w="1405" h="3202" extrusionOk="0">
                  <a:moveTo>
                    <a:pt x="1123" y="0"/>
                  </a:moveTo>
                  <a:lnTo>
                    <a:pt x="56" y="3033"/>
                  </a:lnTo>
                  <a:cubicBezTo>
                    <a:pt x="0" y="3089"/>
                    <a:pt x="56" y="3202"/>
                    <a:pt x="112" y="3202"/>
                  </a:cubicBezTo>
                  <a:lnTo>
                    <a:pt x="169" y="3202"/>
                  </a:lnTo>
                  <a:cubicBezTo>
                    <a:pt x="225" y="3202"/>
                    <a:pt x="281" y="3146"/>
                    <a:pt x="337" y="3089"/>
                  </a:cubicBezTo>
                  <a:lnTo>
                    <a:pt x="1404" y="57"/>
                  </a:lnTo>
                  <a:lnTo>
                    <a:pt x="1123"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29" name="Google Shape;429;p2"/>
            <p:cNvSpPr/>
            <p:nvPr/>
          </p:nvSpPr>
          <p:spPr>
            <a:xfrm>
              <a:off x="-347225" y="-39768"/>
              <a:ext cx="24588" cy="39942"/>
            </a:xfrm>
            <a:custGeom>
              <a:avLst/>
              <a:gdLst/>
              <a:ahLst/>
              <a:cxnLst/>
              <a:rect l="l" t="t" r="r" b="b"/>
              <a:pathLst>
                <a:path w="450" h="731" extrusionOk="0">
                  <a:moveTo>
                    <a:pt x="281" y="0"/>
                  </a:moveTo>
                  <a:lnTo>
                    <a:pt x="0" y="337"/>
                  </a:lnTo>
                  <a:lnTo>
                    <a:pt x="0" y="730"/>
                  </a:lnTo>
                  <a:lnTo>
                    <a:pt x="450" y="225"/>
                  </a:lnTo>
                  <a:lnTo>
                    <a:pt x="281"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30" name="Google Shape;430;p2"/>
            <p:cNvSpPr/>
            <p:nvPr/>
          </p:nvSpPr>
          <p:spPr>
            <a:xfrm>
              <a:off x="297207" y="233325"/>
              <a:ext cx="24643" cy="184191"/>
            </a:xfrm>
            <a:custGeom>
              <a:avLst/>
              <a:gdLst/>
              <a:ahLst/>
              <a:cxnLst/>
              <a:rect l="l" t="t" r="r" b="b"/>
              <a:pathLst>
                <a:path w="451" h="3371" extrusionOk="0">
                  <a:moveTo>
                    <a:pt x="169" y="1"/>
                  </a:moveTo>
                  <a:lnTo>
                    <a:pt x="1" y="3202"/>
                  </a:lnTo>
                  <a:cubicBezTo>
                    <a:pt x="1" y="3314"/>
                    <a:pt x="57" y="3371"/>
                    <a:pt x="113" y="3371"/>
                  </a:cubicBezTo>
                  <a:cubicBezTo>
                    <a:pt x="225" y="3371"/>
                    <a:pt x="282" y="3314"/>
                    <a:pt x="282" y="3202"/>
                  </a:cubicBezTo>
                  <a:lnTo>
                    <a:pt x="450"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31" name="Google Shape;431;p2"/>
            <p:cNvSpPr/>
            <p:nvPr/>
          </p:nvSpPr>
          <p:spPr>
            <a:xfrm>
              <a:off x="-163086" y="132076"/>
              <a:ext cx="92068" cy="168838"/>
            </a:xfrm>
            <a:custGeom>
              <a:avLst/>
              <a:gdLst/>
              <a:ahLst/>
              <a:cxnLst/>
              <a:rect l="l" t="t" r="r" b="b"/>
              <a:pathLst>
                <a:path w="1685" h="3090" extrusionOk="0">
                  <a:moveTo>
                    <a:pt x="1460" y="0"/>
                  </a:moveTo>
                  <a:lnTo>
                    <a:pt x="56" y="2921"/>
                  </a:lnTo>
                  <a:cubicBezTo>
                    <a:pt x="0" y="2977"/>
                    <a:pt x="56" y="3033"/>
                    <a:pt x="112" y="3089"/>
                  </a:cubicBezTo>
                  <a:lnTo>
                    <a:pt x="169" y="3089"/>
                  </a:lnTo>
                  <a:cubicBezTo>
                    <a:pt x="225" y="3089"/>
                    <a:pt x="281" y="3033"/>
                    <a:pt x="281" y="2977"/>
                  </a:cubicBezTo>
                  <a:lnTo>
                    <a:pt x="1685" y="113"/>
                  </a:lnTo>
                  <a:lnTo>
                    <a:pt x="1460"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32" name="Google Shape;432;p2"/>
            <p:cNvSpPr/>
            <p:nvPr/>
          </p:nvSpPr>
          <p:spPr>
            <a:xfrm>
              <a:off x="-347225" y="24653"/>
              <a:ext cx="104362" cy="147364"/>
            </a:xfrm>
            <a:custGeom>
              <a:avLst/>
              <a:gdLst/>
              <a:ahLst/>
              <a:cxnLst/>
              <a:rect l="l" t="t" r="r" b="b"/>
              <a:pathLst>
                <a:path w="1910" h="2697" extrusionOk="0">
                  <a:moveTo>
                    <a:pt x="1685" y="1"/>
                  </a:moveTo>
                  <a:lnTo>
                    <a:pt x="0" y="2247"/>
                  </a:lnTo>
                  <a:lnTo>
                    <a:pt x="0" y="2696"/>
                  </a:lnTo>
                  <a:lnTo>
                    <a:pt x="1910" y="169"/>
                  </a:lnTo>
                  <a:lnTo>
                    <a:pt x="1685"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33" name="Google Shape;433;p2"/>
            <p:cNvSpPr/>
            <p:nvPr/>
          </p:nvSpPr>
          <p:spPr>
            <a:xfrm>
              <a:off x="-264390" y="82954"/>
              <a:ext cx="104417" cy="162718"/>
            </a:xfrm>
            <a:custGeom>
              <a:avLst/>
              <a:gdLst/>
              <a:ahLst/>
              <a:cxnLst/>
              <a:rect l="l" t="t" r="r" b="b"/>
              <a:pathLst>
                <a:path w="1911" h="2978" extrusionOk="0">
                  <a:moveTo>
                    <a:pt x="1686" y="1"/>
                  </a:moveTo>
                  <a:lnTo>
                    <a:pt x="57" y="2809"/>
                  </a:lnTo>
                  <a:cubicBezTo>
                    <a:pt x="1" y="2865"/>
                    <a:pt x="1" y="2921"/>
                    <a:pt x="113" y="2977"/>
                  </a:cubicBezTo>
                  <a:lnTo>
                    <a:pt x="169" y="2977"/>
                  </a:lnTo>
                  <a:cubicBezTo>
                    <a:pt x="225" y="2977"/>
                    <a:pt x="225" y="2921"/>
                    <a:pt x="281" y="2921"/>
                  </a:cubicBezTo>
                  <a:lnTo>
                    <a:pt x="1910" y="113"/>
                  </a:lnTo>
                  <a:lnTo>
                    <a:pt x="1686"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34" name="Google Shape;434;p2"/>
            <p:cNvSpPr/>
            <p:nvPr/>
          </p:nvSpPr>
          <p:spPr>
            <a:xfrm>
              <a:off x="-347225" y="-1307210"/>
              <a:ext cx="1896554" cy="1436267"/>
            </a:xfrm>
            <a:custGeom>
              <a:avLst/>
              <a:gdLst/>
              <a:ahLst/>
              <a:cxnLst/>
              <a:rect l="l" t="t" r="r" b="b"/>
              <a:pathLst>
                <a:path w="34710" h="26286" extrusionOk="0">
                  <a:moveTo>
                    <a:pt x="26791" y="0"/>
                  </a:moveTo>
                  <a:cubicBezTo>
                    <a:pt x="31677" y="7358"/>
                    <a:pt x="29936" y="17355"/>
                    <a:pt x="22747" y="22578"/>
                  </a:cubicBezTo>
                  <a:cubicBezTo>
                    <a:pt x="19818" y="24706"/>
                    <a:pt x="16413" y="25734"/>
                    <a:pt x="13035" y="25734"/>
                  </a:cubicBezTo>
                  <a:cubicBezTo>
                    <a:pt x="8121" y="25734"/>
                    <a:pt x="3262" y="23560"/>
                    <a:pt x="0" y="19433"/>
                  </a:cubicBezTo>
                  <a:lnTo>
                    <a:pt x="0" y="20163"/>
                  </a:lnTo>
                  <a:cubicBezTo>
                    <a:pt x="3258" y="24039"/>
                    <a:pt x="8032" y="26285"/>
                    <a:pt x="13087" y="26285"/>
                  </a:cubicBezTo>
                  <a:cubicBezTo>
                    <a:pt x="26566" y="26285"/>
                    <a:pt x="34710" y="11289"/>
                    <a:pt x="27296"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35" name="Google Shape;435;p2"/>
            <p:cNvSpPr/>
            <p:nvPr/>
          </p:nvSpPr>
          <p:spPr>
            <a:xfrm>
              <a:off x="67060" y="-1097773"/>
              <a:ext cx="107477" cy="106712"/>
            </a:xfrm>
            <a:custGeom>
              <a:avLst/>
              <a:gdLst/>
              <a:ahLst/>
              <a:cxnLst/>
              <a:rect l="l" t="t" r="r" b="b"/>
              <a:pathLst>
                <a:path w="1967" h="1953" extrusionOk="0">
                  <a:moveTo>
                    <a:pt x="169" y="0"/>
                  </a:moveTo>
                  <a:cubicBezTo>
                    <a:pt x="127" y="0"/>
                    <a:pt x="85" y="14"/>
                    <a:pt x="57" y="42"/>
                  </a:cubicBezTo>
                  <a:cubicBezTo>
                    <a:pt x="0" y="99"/>
                    <a:pt x="0" y="155"/>
                    <a:pt x="57" y="211"/>
                  </a:cubicBezTo>
                  <a:lnTo>
                    <a:pt x="1798" y="1952"/>
                  </a:lnTo>
                  <a:lnTo>
                    <a:pt x="1966" y="1727"/>
                  </a:lnTo>
                  <a:lnTo>
                    <a:pt x="281" y="42"/>
                  </a:lnTo>
                  <a:cubicBezTo>
                    <a:pt x="253" y="14"/>
                    <a:pt x="211" y="0"/>
                    <a:pt x="169"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36" name="Google Shape;436;p2"/>
            <p:cNvSpPr/>
            <p:nvPr/>
          </p:nvSpPr>
          <p:spPr>
            <a:xfrm>
              <a:off x="-187674" y="-810091"/>
              <a:ext cx="276260" cy="12349"/>
            </a:xfrm>
            <a:custGeom>
              <a:avLst/>
              <a:gdLst/>
              <a:ahLst/>
              <a:cxnLst/>
              <a:rect l="l" t="t" r="r" b="b"/>
              <a:pathLst>
                <a:path w="5056" h="226" extrusionOk="0">
                  <a:moveTo>
                    <a:pt x="113" y="1"/>
                  </a:moveTo>
                  <a:cubicBezTo>
                    <a:pt x="57" y="1"/>
                    <a:pt x="1" y="57"/>
                    <a:pt x="1" y="113"/>
                  </a:cubicBezTo>
                  <a:cubicBezTo>
                    <a:pt x="1" y="169"/>
                    <a:pt x="57" y="225"/>
                    <a:pt x="113" y="225"/>
                  </a:cubicBezTo>
                  <a:lnTo>
                    <a:pt x="5056" y="225"/>
                  </a:lnTo>
                  <a:lnTo>
                    <a:pt x="5056" y="169"/>
                  </a:lnTo>
                  <a:lnTo>
                    <a:pt x="5056"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37" name="Google Shape;437;p2"/>
            <p:cNvSpPr/>
            <p:nvPr/>
          </p:nvSpPr>
          <p:spPr>
            <a:xfrm>
              <a:off x="355508" y="-1310325"/>
              <a:ext cx="15408" cy="230253"/>
            </a:xfrm>
            <a:custGeom>
              <a:avLst/>
              <a:gdLst/>
              <a:ahLst/>
              <a:cxnLst/>
              <a:rect l="l" t="t" r="r" b="b"/>
              <a:pathLst>
                <a:path w="282" h="4214" extrusionOk="0">
                  <a:moveTo>
                    <a:pt x="1" y="1"/>
                  </a:moveTo>
                  <a:lnTo>
                    <a:pt x="1" y="4213"/>
                  </a:lnTo>
                  <a:lnTo>
                    <a:pt x="282" y="4213"/>
                  </a:lnTo>
                  <a:lnTo>
                    <a:pt x="282"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38" name="Google Shape;438;p2"/>
            <p:cNvSpPr/>
            <p:nvPr/>
          </p:nvSpPr>
          <p:spPr>
            <a:xfrm>
              <a:off x="-34243" y="-1196727"/>
              <a:ext cx="948277" cy="943414"/>
            </a:xfrm>
            <a:custGeom>
              <a:avLst/>
              <a:gdLst/>
              <a:ahLst/>
              <a:cxnLst/>
              <a:rect l="l" t="t" r="r" b="b"/>
              <a:pathLst>
                <a:path w="17355" h="17266" extrusionOk="0">
                  <a:moveTo>
                    <a:pt x="9493" y="0"/>
                  </a:moveTo>
                  <a:lnTo>
                    <a:pt x="9212" y="899"/>
                  </a:lnTo>
                  <a:cubicBezTo>
                    <a:pt x="10167" y="1179"/>
                    <a:pt x="11065" y="1685"/>
                    <a:pt x="11852" y="2415"/>
                  </a:cubicBezTo>
                  <a:lnTo>
                    <a:pt x="10785" y="3482"/>
                  </a:lnTo>
                  <a:lnTo>
                    <a:pt x="11009" y="3651"/>
                  </a:lnTo>
                  <a:lnTo>
                    <a:pt x="12020" y="2584"/>
                  </a:lnTo>
                  <a:cubicBezTo>
                    <a:pt x="13200" y="3819"/>
                    <a:pt x="13874" y="5392"/>
                    <a:pt x="13930" y="7021"/>
                  </a:cubicBezTo>
                  <a:lnTo>
                    <a:pt x="12469" y="7021"/>
                  </a:lnTo>
                  <a:lnTo>
                    <a:pt x="12469" y="7245"/>
                  </a:lnTo>
                  <a:lnTo>
                    <a:pt x="12469" y="7358"/>
                  </a:lnTo>
                  <a:lnTo>
                    <a:pt x="13874" y="7358"/>
                  </a:lnTo>
                  <a:cubicBezTo>
                    <a:pt x="13817" y="8986"/>
                    <a:pt x="13200" y="10615"/>
                    <a:pt x="12020" y="11795"/>
                  </a:cubicBezTo>
                  <a:lnTo>
                    <a:pt x="11009" y="10784"/>
                  </a:lnTo>
                  <a:lnTo>
                    <a:pt x="10841" y="11008"/>
                  </a:lnTo>
                  <a:lnTo>
                    <a:pt x="11852" y="12019"/>
                  </a:lnTo>
                  <a:cubicBezTo>
                    <a:pt x="10616" y="13199"/>
                    <a:pt x="9043" y="13873"/>
                    <a:pt x="7359" y="13873"/>
                  </a:cubicBezTo>
                  <a:lnTo>
                    <a:pt x="7359" y="12412"/>
                  </a:lnTo>
                  <a:lnTo>
                    <a:pt x="7078" y="12412"/>
                  </a:lnTo>
                  <a:lnTo>
                    <a:pt x="7078" y="13873"/>
                  </a:lnTo>
                  <a:cubicBezTo>
                    <a:pt x="5393" y="13873"/>
                    <a:pt x="3820" y="13199"/>
                    <a:pt x="2585" y="12019"/>
                  </a:cubicBezTo>
                  <a:lnTo>
                    <a:pt x="3708" y="10896"/>
                  </a:lnTo>
                  <a:lnTo>
                    <a:pt x="3539" y="10727"/>
                  </a:lnTo>
                  <a:lnTo>
                    <a:pt x="2416" y="11851"/>
                  </a:lnTo>
                  <a:cubicBezTo>
                    <a:pt x="1686" y="11121"/>
                    <a:pt x="1180" y="10222"/>
                    <a:pt x="900" y="9211"/>
                  </a:cubicBezTo>
                  <a:lnTo>
                    <a:pt x="1" y="9492"/>
                  </a:lnTo>
                  <a:cubicBezTo>
                    <a:pt x="956" y="12637"/>
                    <a:pt x="3820" y="14771"/>
                    <a:pt x="7078" y="14827"/>
                  </a:cubicBezTo>
                  <a:lnTo>
                    <a:pt x="7078" y="17186"/>
                  </a:lnTo>
                  <a:cubicBezTo>
                    <a:pt x="7117" y="17226"/>
                    <a:pt x="7157" y="17266"/>
                    <a:pt x="7197" y="17266"/>
                  </a:cubicBezTo>
                  <a:cubicBezTo>
                    <a:pt x="7213" y="17266"/>
                    <a:pt x="7230" y="17259"/>
                    <a:pt x="7246" y="17243"/>
                  </a:cubicBezTo>
                  <a:cubicBezTo>
                    <a:pt x="7359" y="17243"/>
                    <a:pt x="7415" y="17186"/>
                    <a:pt x="7415" y="17130"/>
                  </a:cubicBezTo>
                  <a:lnTo>
                    <a:pt x="7415" y="14827"/>
                  </a:lnTo>
                  <a:cubicBezTo>
                    <a:pt x="11459" y="14715"/>
                    <a:pt x="14772" y="11401"/>
                    <a:pt x="14828" y="7358"/>
                  </a:cubicBezTo>
                  <a:lnTo>
                    <a:pt x="17187" y="7358"/>
                  </a:lnTo>
                  <a:cubicBezTo>
                    <a:pt x="17343" y="7358"/>
                    <a:pt x="17355" y="7070"/>
                    <a:pt x="17223" y="7070"/>
                  </a:cubicBezTo>
                  <a:cubicBezTo>
                    <a:pt x="17212" y="7070"/>
                    <a:pt x="17200" y="7072"/>
                    <a:pt x="17187" y="7077"/>
                  </a:cubicBezTo>
                  <a:lnTo>
                    <a:pt x="14828" y="7077"/>
                  </a:lnTo>
                  <a:cubicBezTo>
                    <a:pt x="14772" y="5111"/>
                    <a:pt x="13986" y="3258"/>
                    <a:pt x="12638" y="1910"/>
                  </a:cubicBezTo>
                  <a:lnTo>
                    <a:pt x="12638" y="1853"/>
                  </a:lnTo>
                  <a:cubicBezTo>
                    <a:pt x="12638" y="1835"/>
                    <a:pt x="12638" y="1828"/>
                    <a:pt x="12636" y="1828"/>
                  </a:cubicBezTo>
                  <a:cubicBezTo>
                    <a:pt x="12632" y="1828"/>
                    <a:pt x="12619" y="1853"/>
                    <a:pt x="12582" y="1853"/>
                  </a:cubicBezTo>
                  <a:cubicBezTo>
                    <a:pt x="11683" y="1011"/>
                    <a:pt x="10616" y="337"/>
                    <a:pt x="9493"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39" name="Google Shape;439;p2"/>
            <p:cNvSpPr/>
            <p:nvPr/>
          </p:nvSpPr>
          <p:spPr>
            <a:xfrm>
              <a:off x="-175380" y="-1307210"/>
              <a:ext cx="1402500" cy="1288466"/>
            </a:xfrm>
            <a:custGeom>
              <a:avLst/>
              <a:gdLst/>
              <a:ahLst/>
              <a:cxnLst/>
              <a:rect l="l" t="t" r="r" b="b"/>
              <a:pathLst>
                <a:path w="25668" h="23581" extrusionOk="0">
                  <a:moveTo>
                    <a:pt x="18647" y="0"/>
                  </a:moveTo>
                  <a:cubicBezTo>
                    <a:pt x="21231" y="2415"/>
                    <a:pt x="22691" y="5785"/>
                    <a:pt x="22635" y="9267"/>
                  </a:cubicBezTo>
                  <a:cubicBezTo>
                    <a:pt x="22673" y="16981"/>
                    <a:pt x="16387" y="22072"/>
                    <a:pt x="9830" y="22072"/>
                  </a:cubicBezTo>
                  <a:cubicBezTo>
                    <a:pt x="6695" y="22072"/>
                    <a:pt x="3497" y="20908"/>
                    <a:pt x="899" y="18310"/>
                  </a:cubicBezTo>
                  <a:lnTo>
                    <a:pt x="0" y="19208"/>
                  </a:lnTo>
                  <a:cubicBezTo>
                    <a:pt x="2764" y="22118"/>
                    <a:pt x="6463" y="23580"/>
                    <a:pt x="10175" y="23580"/>
                  </a:cubicBezTo>
                  <a:cubicBezTo>
                    <a:pt x="13628" y="23580"/>
                    <a:pt x="17092" y="22315"/>
                    <a:pt x="19826" y="19770"/>
                  </a:cubicBezTo>
                  <a:cubicBezTo>
                    <a:pt x="25443" y="14434"/>
                    <a:pt x="25668" y="5617"/>
                    <a:pt x="20388"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40" name="Google Shape;440;p2"/>
            <p:cNvSpPr/>
            <p:nvPr/>
          </p:nvSpPr>
          <p:spPr>
            <a:xfrm>
              <a:off x="622537" y="-1307210"/>
              <a:ext cx="494110" cy="807142"/>
            </a:xfrm>
            <a:custGeom>
              <a:avLst/>
              <a:gdLst/>
              <a:ahLst/>
              <a:cxnLst/>
              <a:rect l="l" t="t" r="r" b="b"/>
              <a:pathLst>
                <a:path w="9043" h="14772" extrusionOk="0">
                  <a:moveTo>
                    <a:pt x="0" y="0"/>
                  </a:moveTo>
                  <a:cubicBezTo>
                    <a:pt x="730" y="393"/>
                    <a:pt x="1460" y="843"/>
                    <a:pt x="2134" y="1404"/>
                  </a:cubicBezTo>
                  <a:lnTo>
                    <a:pt x="2640" y="786"/>
                  </a:lnTo>
                  <a:cubicBezTo>
                    <a:pt x="6403" y="4156"/>
                    <a:pt x="7582" y="9548"/>
                    <a:pt x="5448" y="14154"/>
                  </a:cubicBezTo>
                  <a:lnTo>
                    <a:pt x="6740" y="14771"/>
                  </a:lnTo>
                  <a:cubicBezTo>
                    <a:pt x="9043" y="9717"/>
                    <a:pt x="7863" y="3763"/>
                    <a:pt x="3819"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41" name="Google Shape;441;p2"/>
            <p:cNvSpPr/>
            <p:nvPr/>
          </p:nvSpPr>
          <p:spPr>
            <a:xfrm>
              <a:off x="-347225" y="-1304151"/>
              <a:ext cx="702780" cy="1190770"/>
            </a:xfrm>
            <a:custGeom>
              <a:avLst/>
              <a:gdLst/>
              <a:ahLst/>
              <a:cxnLst/>
              <a:rect l="l" t="t" r="r" b="b"/>
              <a:pathLst>
                <a:path w="12862" h="21793" extrusionOk="0">
                  <a:moveTo>
                    <a:pt x="4100" y="0"/>
                  </a:moveTo>
                  <a:cubicBezTo>
                    <a:pt x="1517" y="2415"/>
                    <a:pt x="56" y="5785"/>
                    <a:pt x="0" y="9324"/>
                  </a:cubicBezTo>
                  <a:cubicBezTo>
                    <a:pt x="0" y="10728"/>
                    <a:pt x="281" y="12132"/>
                    <a:pt x="730" y="13536"/>
                  </a:cubicBezTo>
                  <a:lnTo>
                    <a:pt x="1067" y="13424"/>
                  </a:lnTo>
                  <a:cubicBezTo>
                    <a:pt x="2808" y="18422"/>
                    <a:pt x="7526" y="21792"/>
                    <a:pt x="12862" y="21792"/>
                  </a:cubicBezTo>
                  <a:lnTo>
                    <a:pt x="12862" y="19883"/>
                  </a:lnTo>
                  <a:cubicBezTo>
                    <a:pt x="7863" y="19883"/>
                    <a:pt x="3482" y="16400"/>
                    <a:pt x="2471" y="11458"/>
                  </a:cubicBezTo>
                  <a:cubicBezTo>
                    <a:pt x="2359" y="10784"/>
                    <a:pt x="2303" y="10054"/>
                    <a:pt x="2303" y="9380"/>
                  </a:cubicBezTo>
                  <a:lnTo>
                    <a:pt x="1460" y="9380"/>
                  </a:lnTo>
                  <a:cubicBezTo>
                    <a:pt x="1460" y="6403"/>
                    <a:pt x="2640" y="3482"/>
                    <a:pt x="4718" y="1404"/>
                  </a:cubicBezTo>
                  <a:lnTo>
                    <a:pt x="5336" y="1966"/>
                  </a:lnTo>
                  <a:cubicBezTo>
                    <a:pt x="6066" y="1180"/>
                    <a:pt x="7021" y="506"/>
                    <a:pt x="7976"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42" name="Google Shape;442;p2"/>
            <p:cNvSpPr/>
            <p:nvPr/>
          </p:nvSpPr>
          <p:spPr>
            <a:xfrm>
              <a:off x="407690" y="-935873"/>
              <a:ext cx="86003" cy="85949"/>
            </a:xfrm>
            <a:custGeom>
              <a:avLst/>
              <a:gdLst/>
              <a:ahLst/>
              <a:cxnLst/>
              <a:rect l="l" t="t" r="r" b="b"/>
              <a:pathLst>
                <a:path w="1574" h="1573" extrusionOk="0">
                  <a:moveTo>
                    <a:pt x="1236" y="0"/>
                  </a:moveTo>
                  <a:lnTo>
                    <a:pt x="1" y="1236"/>
                  </a:lnTo>
                  <a:cubicBezTo>
                    <a:pt x="113" y="1348"/>
                    <a:pt x="225" y="1460"/>
                    <a:pt x="338" y="1573"/>
                  </a:cubicBezTo>
                  <a:lnTo>
                    <a:pt x="1573" y="337"/>
                  </a:lnTo>
                  <a:lnTo>
                    <a:pt x="1236"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43" name="Google Shape;443;p2"/>
            <p:cNvSpPr/>
            <p:nvPr/>
          </p:nvSpPr>
          <p:spPr>
            <a:xfrm>
              <a:off x="226611" y="-751789"/>
              <a:ext cx="82944" cy="86003"/>
            </a:xfrm>
            <a:custGeom>
              <a:avLst/>
              <a:gdLst/>
              <a:ahLst/>
              <a:cxnLst/>
              <a:rect l="l" t="t" r="r" b="b"/>
              <a:pathLst>
                <a:path w="1518" h="1574" extrusionOk="0">
                  <a:moveTo>
                    <a:pt x="1180" y="1"/>
                  </a:moveTo>
                  <a:lnTo>
                    <a:pt x="1" y="1237"/>
                  </a:lnTo>
                  <a:lnTo>
                    <a:pt x="338" y="1573"/>
                  </a:lnTo>
                  <a:lnTo>
                    <a:pt x="1517" y="338"/>
                  </a:lnTo>
                  <a:cubicBezTo>
                    <a:pt x="1405" y="226"/>
                    <a:pt x="1293" y="113"/>
                    <a:pt x="1180" y="1"/>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44" name="Google Shape;444;p2"/>
            <p:cNvSpPr/>
            <p:nvPr/>
          </p:nvSpPr>
          <p:spPr>
            <a:xfrm>
              <a:off x="410750" y="-751789"/>
              <a:ext cx="82944" cy="86003"/>
            </a:xfrm>
            <a:custGeom>
              <a:avLst/>
              <a:gdLst/>
              <a:ahLst/>
              <a:cxnLst/>
              <a:rect l="l" t="t" r="r" b="b"/>
              <a:pathLst>
                <a:path w="1518" h="1574" extrusionOk="0">
                  <a:moveTo>
                    <a:pt x="282" y="1"/>
                  </a:moveTo>
                  <a:cubicBezTo>
                    <a:pt x="225" y="113"/>
                    <a:pt x="113" y="226"/>
                    <a:pt x="1" y="338"/>
                  </a:cubicBezTo>
                  <a:lnTo>
                    <a:pt x="1180" y="1573"/>
                  </a:lnTo>
                  <a:lnTo>
                    <a:pt x="1517" y="1237"/>
                  </a:lnTo>
                  <a:lnTo>
                    <a:pt x="282"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45" name="Google Shape;445;p2"/>
            <p:cNvSpPr/>
            <p:nvPr/>
          </p:nvSpPr>
          <p:spPr>
            <a:xfrm>
              <a:off x="226611" y="-935873"/>
              <a:ext cx="86003" cy="85949"/>
            </a:xfrm>
            <a:custGeom>
              <a:avLst/>
              <a:gdLst/>
              <a:ahLst/>
              <a:cxnLst/>
              <a:rect l="l" t="t" r="r" b="b"/>
              <a:pathLst>
                <a:path w="1574" h="1573" extrusionOk="0">
                  <a:moveTo>
                    <a:pt x="338" y="0"/>
                  </a:moveTo>
                  <a:lnTo>
                    <a:pt x="1" y="337"/>
                  </a:lnTo>
                  <a:lnTo>
                    <a:pt x="1237" y="1573"/>
                  </a:lnTo>
                  <a:cubicBezTo>
                    <a:pt x="1293" y="1460"/>
                    <a:pt x="1405" y="1348"/>
                    <a:pt x="1574" y="1236"/>
                  </a:cubicBezTo>
                  <a:lnTo>
                    <a:pt x="338"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46" name="Google Shape;446;p2"/>
            <p:cNvSpPr/>
            <p:nvPr/>
          </p:nvSpPr>
          <p:spPr>
            <a:xfrm>
              <a:off x="303381" y="-856098"/>
              <a:ext cx="132010" cy="113760"/>
            </a:xfrm>
            <a:custGeom>
              <a:avLst/>
              <a:gdLst/>
              <a:ahLst/>
              <a:cxnLst/>
              <a:rect l="l" t="t" r="r" b="b"/>
              <a:pathLst>
                <a:path w="2416" h="2082" extrusionOk="0">
                  <a:moveTo>
                    <a:pt x="1011" y="0"/>
                  </a:moveTo>
                  <a:cubicBezTo>
                    <a:pt x="449" y="0"/>
                    <a:pt x="0" y="450"/>
                    <a:pt x="0" y="1011"/>
                  </a:cubicBezTo>
                  <a:cubicBezTo>
                    <a:pt x="0" y="1665"/>
                    <a:pt x="526" y="2081"/>
                    <a:pt x="1074" y="2081"/>
                  </a:cubicBezTo>
                  <a:cubicBezTo>
                    <a:pt x="1327" y="2081"/>
                    <a:pt x="1585" y="1993"/>
                    <a:pt x="1797" y="1798"/>
                  </a:cubicBezTo>
                  <a:cubicBezTo>
                    <a:pt x="2415" y="1124"/>
                    <a:pt x="1966" y="0"/>
                    <a:pt x="1011" y="0"/>
                  </a:cubicBez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47" name="Google Shape;447;p2"/>
            <p:cNvSpPr/>
            <p:nvPr/>
          </p:nvSpPr>
          <p:spPr>
            <a:xfrm>
              <a:off x="3439753" y="-1034117"/>
              <a:ext cx="1157002" cy="616886"/>
            </a:xfrm>
            <a:custGeom>
              <a:avLst/>
              <a:gdLst/>
              <a:ahLst/>
              <a:cxnLst/>
              <a:rect l="l" t="t" r="r" b="b"/>
              <a:pathLst>
                <a:path w="21175" h="11290" extrusionOk="0">
                  <a:moveTo>
                    <a:pt x="0" y="1"/>
                  </a:moveTo>
                  <a:lnTo>
                    <a:pt x="0" y="169"/>
                  </a:lnTo>
                  <a:lnTo>
                    <a:pt x="5504" y="169"/>
                  </a:lnTo>
                  <a:lnTo>
                    <a:pt x="7751" y="11290"/>
                  </a:lnTo>
                  <a:lnTo>
                    <a:pt x="21174" y="11290"/>
                  </a:lnTo>
                  <a:lnTo>
                    <a:pt x="21174" y="11121"/>
                  </a:lnTo>
                  <a:lnTo>
                    <a:pt x="7919" y="11121"/>
                  </a:lnTo>
                  <a:lnTo>
                    <a:pt x="5617"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48" name="Google Shape;448;p2"/>
            <p:cNvSpPr/>
            <p:nvPr/>
          </p:nvSpPr>
          <p:spPr>
            <a:xfrm>
              <a:off x="3412105" y="-1061710"/>
              <a:ext cx="64530" cy="64475"/>
            </a:xfrm>
            <a:custGeom>
              <a:avLst/>
              <a:gdLst/>
              <a:ahLst/>
              <a:cxnLst/>
              <a:rect l="l" t="t" r="r" b="b"/>
              <a:pathLst>
                <a:path w="1181" h="1180" extrusionOk="0">
                  <a:moveTo>
                    <a:pt x="1" y="0"/>
                  </a:moveTo>
                  <a:lnTo>
                    <a:pt x="1" y="1180"/>
                  </a:lnTo>
                  <a:lnTo>
                    <a:pt x="1180" y="1180"/>
                  </a:lnTo>
                  <a:lnTo>
                    <a:pt x="1180"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49" name="Google Shape;449;p2"/>
            <p:cNvSpPr/>
            <p:nvPr/>
          </p:nvSpPr>
          <p:spPr>
            <a:xfrm>
              <a:off x="4566006" y="-454108"/>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50" name="Google Shape;450;p2"/>
            <p:cNvSpPr/>
            <p:nvPr/>
          </p:nvSpPr>
          <p:spPr>
            <a:xfrm>
              <a:off x="1641366" y="-1202902"/>
              <a:ext cx="472691" cy="583118"/>
            </a:xfrm>
            <a:custGeom>
              <a:avLst/>
              <a:gdLst/>
              <a:ahLst/>
              <a:cxnLst/>
              <a:rect l="l" t="t" r="r" b="b"/>
              <a:pathLst>
                <a:path w="8651" h="10672" extrusionOk="0">
                  <a:moveTo>
                    <a:pt x="1" y="1"/>
                  </a:moveTo>
                  <a:lnTo>
                    <a:pt x="1" y="169"/>
                  </a:lnTo>
                  <a:lnTo>
                    <a:pt x="4943" y="169"/>
                  </a:lnTo>
                  <a:lnTo>
                    <a:pt x="4943" y="10672"/>
                  </a:lnTo>
                  <a:lnTo>
                    <a:pt x="8650" y="10672"/>
                  </a:lnTo>
                  <a:lnTo>
                    <a:pt x="8650" y="10503"/>
                  </a:lnTo>
                  <a:lnTo>
                    <a:pt x="5112" y="10503"/>
                  </a:lnTo>
                  <a:lnTo>
                    <a:pt x="5112"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51" name="Google Shape;451;p2"/>
            <p:cNvSpPr/>
            <p:nvPr/>
          </p:nvSpPr>
          <p:spPr>
            <a:xfrm>
              <a:off x="2083299" y="-65666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52" name="Google Shape;452;p2"/>
            <p:cNvSpPr/>
            <p:nvPr/>
          </p:nvSpPr>
          <p:spPr>
            <a:xfrm>
              <a:off x="6787858" y="-1187548"/>
              <a:ext cx="537111" cy="273200"/>
            </a:xfrm>
            <a:custGeom>
              <a:avLst/>
              <a:gdLst/>
              <a:ahLst/>
              <a:cxnLst/>
              <a:rect l="l" t="t" r="r" b="b"/>
              <a:pathLst>
                <a:path w="9830" h="5000" extrusionOk="0">
                  <a:moveTo>
                    <a:pt x="3876" y="1"/>
                  </a:moveTo>
                  <a:lnTo>
                    <a:pt x="3876" y="4831"/>
                  </a:lnTo>
                  <a:lnTo>
                    <a:pt x="1" y="4831"/>
                  </a:lnTo>
                  <a:lnTo>
                    <a:pt x="1" y="4999"/>
                  </a:lnTo>
                  <a:lnTo>
                    <a:pt x="4044" y="4999"/>
                  </a:lnTo>
                  <a:lnTo>
                    <a:pt x="4044" y="169"/>
                  </a:lnTo>
                  <a:lnTo>
                    <a:pt x="9829" y="169"/>
                  </a:lnTo>
                  <a:lnTo>
                    <a:pt x="9829"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53" name="Google Shape;453;p2"/>
            <p:cNvSpPr/>
            <p:nvPr/>
          </p:nvSpPr>
          <p:spPr>
            <a:xfrm>
              <a:off x="6766384" y="-951227"/>
              <a:ext cx="64475" cy="64475"/>
            </a:xfrm>
            <a:custGeom>
              <a:avLst/>
              <a:gdLst/>
              <a:ahLst/>
              <a:cxnLst/>
              <a:rect l="l" t="t" r="r" b="b"/>
              <a:pathLst>
                <a:path w="1180" h="1180" extrusionOk="0">
                  <a:moveTo>
                    <a:pt x="0" y="0"/>
                  </a:moveTo>
                  <a:lnTo>
                    <a:pt x="0" y="1180"/>
                  </a:lnTo>
                  <a:lnTo>
                    <a:pt x="1180" y="1180"/>
                  </a:lnTo>
                  <a:lnTo>
                    <a:pt x="1180"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54" name="Google Shape;454;p2"/>
            <p:cNvSpPr/>
            <p:nvPr/>
          </p:nvSpPr>
          <p:spPr>
            <a:xfrm>
              <a:off x="3596244" y="-426459"/>
              <a:ext cx="270086" cy="383627"/>
            </a:xfrm>
            <a:custGeom>
              <a:avLst/>
              <a:gdLst/>
              <a:ahLst/>
              <a:cxnLst/>
              <a:rect l="l" t="t" r="r" b="b"/>
              <a:pathLst>
                <a:path w="4943" h="7021" extrusionOk="0">
                  <a:moveTo>
                    <a:pt x="1" y="0"/>
                  </a:moveTo>
                  <a:lnTo>
                    <a:pt x="1" y="7021"/>
                  </a:lnTo>
                  <a:lnTo>
                    <a:pt x="169" y="7021"/>
                  </a:lnTo>
                  <a:lnTo>
                    <a:pt x="169" y="169"/>
                  </a:lnTo>
                  <a:lnTo>
                    <a:pt x="4943" y="169"/>
                  </a:lnTo>
                  <a:lnTo>
                    <a:pt x="4943"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55" name="Google Shape;455;p2"/>
            <p:cNvSpPr/>
            <p:nvPr/>
          </p:nvSpPr>
          <p:spPr>
            <a:xfrm>
              <a:off x="3568650" y="-7971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56" name="Google Shape;456;p2"/>
            <p:cNvSpPr/>
            <p:nvPr/>
          </p:nvSpPr>
          <p:spPr>
            <a:xfrm>
              <a:off x="3835624" y="-457167"/>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sp>
          <p:nvSpPr>
            <p:cNvPr id="457" name="Google Shape;457;p2"/>
            <p:cNvSpPr/>
            <p:nvPr/>
          </p:nvSpPr>
          <p:spPr>
            <a:xfrm>
              <a:off x="2295032" y="-128778"/>
              <a:ext cx="24643" cy="39942"/>
            </a:xfrm>
            <a:custGeom>
              <a:avLst/>
              <a:gdLst/>
              <a:ahLst/>
              <a:cxnLst/>
              <a:rect l="l" t="t" r="r" b="b"/>
              <a:pathLst>
                <a:path w="451" h="731" extrusionOk="0">
                  <a:moveTo>
                    <a:pt x="1" y="0"/>
                  </a:moveTo>
                  <a:lnTo>
                    <a:pt x="1" y="730"/>
                  </a:lnTo>
                  <a:lnTo>
                    <a:pt x="450" y="730"/>
                  </a:lnTo>
                  <a:lnTo>
                    <a:pt x="450" y="0"/>
                  </a:lnTo>
                  <a:close/>
                </a:path>
              </a:pathLst>
            </a:custGeom>
            <a:solidFill>
              <a:srgbClr val="EFF0F1">
                <a:alpha val="6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grpSp>
      <p:sp>
        <p:nvSpPr>
          <p:cNvPr id="458" name="Google Shape;458;p2"/>
          <p:cNvSpPr txBox="1">
            <a:spLocks noGrp="1"/>
          </p:cNvSpPr>
          <p:nvPr>
            <p:ph type="subTitle" idx="1"/>
          </p:nvPr>
        </p:nvSpPr>
        <p:spPr>
          <a:xfrm>
            <a:off x="885800" y="4208677"/>
            <a:ext cx="6192900" cy="35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latin typeface="DM Sans"/>
                <a:ea typeface="DM Sans"/>
                <a:cs typeface="DM Sans"/>
                <a:sym typeface="DM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59" name="Google Shape;459;p2"/>
          <p:cNvSpPr txBox="1">
            <a:spLocks noGrp="1"/>
          </p:cNvSpPr>
          <p:nvPr>
            <p:ph type="ctrTitle"/>
          </p:nvPr>
        </p:nvSpPr>
        <p:spPr>
          <a:xfrm>
            <a:off x="885800" y="2097740"/>
            <a:ext cx="6192900" cy="20979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4800">
                <a:latin typeface="Michroma"/>
                <a:ea typeface="Michroma"/>
                <a:cs typeface="Michroma"/>
                <a:sym typeface="Michrom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1_1_1_1_1">
    <p:bg>
      <p:bgPr>
        <a:gradFill>
          <a:gsLst>
            <a:gs pos="0">
              <a:schemeClr val="dk1"/>
            </a:gs>
            <a:gs pos="44000">
              <a:schemeClr val="accent6"/>
            </a:gs>
            <a:gs pos="100000">
              <a:schemeClr val="accent6"/>
            </a:gs>
          </a:gsLst>
          <a:lin ang="13500032" scaled="0"/>
        </a:gradFill>
        <a:effectLst/>
      </p:bgPr>
    </p:bg>
    <p:spTree>
      <p:nvGrpSpPr>
        <p:cNvPr id="1" name="Shape 8790"/>
        <p:cNvGrpSpPr/>
        <p:nvPr/>
      </p:nvGrpSpPr>
      <p:grpSpPr>
        <a:xfrm>
          <a:off x="0" y="0"/>
          <a:ext cx="0" cy="0"/>
          <a:chOff x="0" y="0"/>
          <a:chExt cx="0" cy="0"/>
        </a:xfrm>
      </p:grpSpPr>
      <p:grpSp>
        <p:nvGrpSpPr>
          <p:cNvPr id="8791" name="Google Shape;8791;p20"/>
          <p:cNvGrpSpPr/>
          <p:nvPr/>
        </p:nvGrpSpPr>
        <p:grpSpPr>
          <a:xfrm>
            <a:off x="-82849" y="2670990"/>
            <a:ext cx="9363767" cy="2555558"/>
            <a:chOff x="1851250" y="1720850"/>
            <a:chExt cx="3539775" cy="966075"/>
          </a:xfrm>
        </p:grpSpPr>
        <p:sp>
          <p:nvSpPr>
            <p:cNvPr id="8792" name="Google Shape;8792;p20"/>
            <p:cNvSpPr/>
            <p:nvPr/>
          </p:nvSpPr>
          <p:spPr>
            <a:xfrm>
              <a:off x="4361800" y="2473450"/>
              <a:ext cx="44950" cy="66025"/>
            </a:xfrm>
            <a:custGeom>
              <a:avLst/>
              <a:gdLst/>
              <a:ahLst/>
              <a:cxnLst/>
              <a:rect l="l" t="t" r="r" b="b"/>
              <a:pathLst>
                <a:path w="1798" h="2641" extrusionOk="0">
                  <a:moveTo>
                    <a:pt x="225" y="1"/>
                  </a:moveTo>
                  <a:lnTo>
                    <a:pt x="0" y="113"/>
                  </a:lnTo>
                  <a:lnTo>
                    <a:pt x="1573" y="2641"/>
                  </a:lnTo>
                  <a:lnTo>
                    <a:pt x="1797" y="252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20"/>
            <p:cNvSpPr/>
            <p:nvPr/>
          </p:nvSpPr>
          <p:spPr>
            <a:xfrm>
              <a:off x="4399700" y="2453800"/>
              <a:ext cx="36525" cy="70225"/>
            </a:xfrm>
            <a:custGeom>
              <a:avLst/>
              <a:gdLst/>
              <a:ahLst/>
              <a:cxnLst/>
              <a:rect l="l" t="t" r="r" b="b"/>
              <a:pathLst>
                <a:path w="1461" h="2809" extrusionOk="0">
                  <a:moveTo>
                    <a:pt x="225" y="1"/>
                  </a:moveTo>
                  <a:lnTo>
                    <a:pt x="1"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20"/>
            <p:cNvSpPr/>
            <p:nvPr/>
          </p:nvSpPr>
          <p:spPr>
            <a:xfrm>
              <a:off x="4439025" y="2436950"/>
              <a:ext cx="30900" cy="73050"/>
            </a:xfrm>
            <a:custGeom>
              <a:avLst/>
              <a:gdLst/>
              <a:ahLst/>
              <a:cxnLst/>
              <a:rect l="l" t="t" r="r" b="b"/>
              <a:pathLst>
                <a:path w="1236" h="2922" extrusionOk="0">
                  <a:moveTo>
                    <a:pt x="281" y="1"/>
                  </a:moveTo>
                  <a:lnTo>
                    <a:pt x="0" y="113"/>
                  </a:lnTo>
                  <a:lnTo>
                    <a:pt x="1011" y="2921"/>
                  </a:lnTo>
                  <a:lnTo>
                    <a:pt x="1236" y="2809"/>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20"/>
            <p:cNvSpPr/>
            <p:nvPr/>
          </p:nvSpPr>
          <p:spPr>
            <a:xfrm>
              <a:off x="4326700" y="2497325"/>
              <a:ext cx="49150" cy="63225"/>
            </a:xfrm>
            <a:custGeom>
              <a:avLst/>
              <a:gdLst/>
              <a:ahLst/>
              <a:cxnLst/>
              <a:rect l="l" t="t" r="r" b="b"/>
              <a:pathLst>
                <a:path w="1966" h="2529" extrusionOk="0">
                  <a:moveTo>
                    <a:pt x="169" y="1"/>
                  </a:moveTo>
                  <a:lnTo>
                    <a:pt x="0" y="169"/>
                  </a:lnTo>
                  <a:lnTo>
                    <a:pt x="1741"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20"/>
            <p:cNvSpPr/>
            <p:nvPr/>
          </p:nvSpPr>
          <p:spPr>
            <a:xfrm>
              <a:off x="4603300" y="2414500"/>
              <a:ext cx="11250" cy="73025"/>
            </a:xfrm>
            <a:custGeom>
              <a:avLst/>
              <a:gdLst/>
              <a:ahLst/>
              <a:cxnLst/>
              <a:rect l="l" t="t" r="r" b="b"/>
              <a:pathLst>
                <a:path w="450" h="2921" extrusionOk="0">
                  <a:moveTo>
                    <a:pt x="169" y="0"/>
                  </a:moveTo>
                  <a:lnTo>
                    <a:pt x="0" y="2921"/>
                  </a:lnTo>
                  <a:lnTo>
                    <a:pt x="281" y="2921"/>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20"/>
            <p:cNvSpPr/>
            <p:nvPr/>
          </p:nvSpPr>
          <p:spPr>
            <a:xfrm>
              <a:off x="4563975" y="2414500"/>
              <a:ext cx="9850" cy="73025"/>
            </a:xfrm>
            <a:custGeom>
              <a:avLst/>
              <a:gdLst/>
              <a:ahLst/>
              <a:cxnLst/>
              <a:rect l="l" t="t" r="r" b="b"/>
              <a:pathLst>
                <a:path w="394" h="2921" extrusionOk="0">
                  <a:moveTo>
                    <a:pt x="1" y="0"/>
                  </a:moveTo>
                  <a:lnTo>
                    <a:pt x="169" y="2921"/>
                  </a:lnTo>
                  <a:lnTo>
                    <a:pt x="394"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20"/>
            <p:cNvSpPr/>
            <p:nvPr/>
          </p:nvSpPr>
          <p:spPr>
            <a:xfrm>
              <a:off x="4521850" y="2417300"/>
              <a:ext cx="16875" cy="74450"/>
            </a:xfrm>
            <a:custGeom>
              <a:avLst/>
              <a:gdLst/>
              <a:ahLst/>
              <a:cxnLst/>
              <a:rect l="l" t="t" r="r" b="b"/>
              <a:pathLst>
                <a:path w="675" h="2978" extrusionOk="0">
                  <a:moveTo>
                    <a:pt x="1" y="0"/>
                  </a:moveTo>
                  <a:lnTo>
                    <a:pt x="450" y="2977"/>
                  </a:lnTo>
                  <a:lnTo>
                    <a:pt x="675"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20"/>
            <p:cNvSpPr/>
            <p:nvPr/>
          </p:nvSpPr>
          <p:spPr>
            <a:xfrm>
              <a:off x="4479725" y="2425725"/>
              <a:ext cx="23900" cy="73025"/>
            </a:xfrm>
            <a:custGeom>
              <a:avLst/>
              <a:gdLst/>
              <a:ahLst/>
              <a:cxnLst/>
              <a:rect l="l" t="t" r="r" b="b"/>
              <a:pathLst>
                <a:path w="956" h="2921" extrusionOk="0">
                  <a:moveTo>
                    <a:pt x="282" y="0"/>
                  </a:moveTo>
                  <a:lnTo>
                    <a:pt x="1" y="57"/>
                  </a:lnTo>
                  <a:lnTo>
                    <a:pt x="731" y="2921"/>
                  </a:lnTo>
                  <a:lnTo>
                    <a:pt x="956" y="2865"/>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20"/>
            <p:cNvSpPr/>
            <p:nvPr/>
          </p:nvSpPr>
          <p:spPr>
            <a:xfrm>
              <a:off x="4236825" y="2585800"/>
              <a:ext cx="63200" cy="49150"/>
            </a:xfrm>
            <a:custGeom>
              <a:avLst/>
              <a:gdLst/>
              <a:ahLst/>
              <a:cxnLst/>
              <a:rect l="l" t="t" r="r" b="b"/>
              <a:pathLst>
                <a:path w="2528" h="1966" extrusionOk="0">
                  <a:moveTo>
                    <a:pt x="169" y="0"/>
                  </a:moveTo>
                  <a:lnTo>
                    <a:pt x="1" y="225"/>
                  </a:lnTo>
                  <a:lnTo>
                    <a:pt x="2416" y="1966"/>
                  </a:lnTo>
                  <a:lnTo>
                    <a:pt x="2528" y="179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1" name="Google Shape;8801;p20"/>
            <p:cNvSpPr/>
            <p:nvPr/>
          </p:nvSpPr>
          <p:spPr>
            <a:xfrm>
              <a:off x="4263500" y="2553500"/>
              <a:ext cx="59000" cy="54775"/>
            </a:xfrm>
            <a:custGeom>
              <a:avLst/>
              <a:gdLst/>
              <a:ahLst/>
              <a:cxnLst/>
              <a:rect l="l" t="t" r="r" b="b"/>
              <a:pathLst>
                <a:path w="2360" h="2191" extrusionOk="0">
                  <a:moveTo>
                    <a:pt x="169" y="0"/>
                  </a:moveTo>
                  <a:lnTo>
                    <a:pt x="1" y="225"/>
                  </a:lnTo>
                  <a:lnTo>
                    <a:pt x="2191" y="2191"/>
                  </a:lnTo>
                  <a:lnTo>
                    <a:pt x="2360" y="2022"/>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2" name="Google Shape;8802;p20"/>
            <p:cNvSpPr/>
            <p:nvPr/>
          </p:nvSpPr>
          <p:spPr>
            <a:xfrm>
              <a:off x="4212950" y="2622300"/>
              <a:ext cx="67425" cy="43550"/>
            </a:xfrm>
            <a:custGeom>
              <a:avLst/>
              <a:gdLst/>
              <a:ahLst/>
              <a:cxnLst/>
              <a:rect l="l" t="t" r="r" b="b"/>
              <a:pathLst>
                <a:path w="2697" h="1742" extrusionOk="0">
                  <a:moveTo>
                    <a:pt x="169" y="0"/>
                  </a:moveTo>
                  <a:cubicBezTo>
                    <a:pt x="113" y="57"/>
                    <a:pt x="57" y="113"/>
                    <a:pt x="1" y="225"/>
                  </a:cubicBezTo>
                  <a:lnTo>
                    <a:pt x="2528" y="1742"/>
                  </a:lnTo>
                  <a:lnTo>
                    <a:pt x="2697"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20"/>
            <p:cNvSpPr/>
            <p:nvPr/>
          </p:nvSpPr>
          <p:spPr>
            <a:xfrm>
              <a:off x="4294400" y="2522600"/>
              <a:ext cx="54775" cy="60400"/>
            </a:xfrm>
            <a:custGeom>
              <a:avLst/>
              <a:gdLst/>
              <a:ahLst/>
              <a:cxnLst/>
              <a:rect l="l" t="t" r="r" b="b"/>
              <a:pathLst>
                <a:path w="2191" h="2416" extrusionOk="0">
                  <a:moveTo>
                    <a:pt x="169" y="1"/>
                  </a:moveTo>
                  <a:lnTo>
                    <a:pt x="0" y="225"/>
                  </a:lnTo>
                  <a:lnTo>
                    <a:pt x="1966" y="2416"/>
                  </a:lnTo>
                  <a:lnTo>
                    <a:pt x="2191" y="2247"/>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20"/>
            <p:cNvSpPr/>
            <p:nvPr/>
          </p:nvSpPr>
          <p:spPr>
            <a:xfrm>
              <a:off x="4638400" y="2418700"/>
              <a:ext cx="16875" cy="73050"/>
            </a:xfrm>
            <a:custGeom>
              <a:avLst/>
              <a:gdLst/>
              <a:ahLst/>
              <a:cxnLst/>
              <a:rect l="l" t="t" r="r" b="b"/>
              <a:pathLst>
                <a:path w="675" h="2922" extrusionOk="0">
                  <a:moveTo>
                    <a:pt x="450" y="1"/>
                  </a:moveTo>
                  <a:lnTo>
                    <a:pt x="1" y="2921"/>
                  </a:lnTo>
                  <a:lnTo>
                    <a:pt x="225" y="2921"/>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5" name="Google Shape;8805;p20"/>
            <p:cNvSpPr/>
            <p:nvPr/>
          </p:nvSpPr>
          <p:spPr>
            <a:xfrm>
              <a:off x="4740900" y="2455200"/>
              <a:ext cx="37925" cy="68825"/>
            </a:xfrm>
            <a:custGeom>
              <a:avLst/>
              <a:gdLst/>
              <a:ahLst/>
              <a:cxnLst/>
              <a:rect l="l" t="t" r="r" b="b"/>
              <a:pathLst>
                <a:path w="1517" h="2753" extrusionOk="0">
                  <a:moveTo>
                    <a:pt x="1236" y="1"/>
                  </a:moveTo>
                  <a:lnTo>
                    <a:pt x="1" y="2697"/>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6" name="Google Shape;8806;p20"/>
            <p:cNvSpPr/>
            <p:nvPr/>
          </p:nvSpPr>
          <p:spPr>
            <a:xfrm>
              <a:off x="4673500" y="2425725"/>
              <a:ext cx="23900" cy="73025"/>
            </a:xfrm>
            <a:custGeom>
              <a:avLst/>
              <a:gdLst/>
              <a:ahLst/>
              <a:cxnLst/>
              <a:rect l="l" t="t" r="r" b="b"/>
              <a:pathLst>
                <a:path w="956" h="2921" extrusionOk="0">
                  <a:moveTo>
                    <a:pt x="731" y="0"/>
                  </a:moveTo>
                  <a:lnTo>
                    <a:pt x="1" y="2865"/>
                  </a:lnTo>
                  <a:lnTo>
                    <a:pt x="281" y="2921"/>
                  </a:lnTo>
                  <a:lnTo>
                    <a:pt x="955" y="113"/>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7" name="Google Shape;8807;p20"/>
            <p:cNvSpPr/>
            <p:nvPr/>
          </p:nvSpPr>
          <p:spPr>
            <a:xfrm>
              <a:off x="4707200" y="2438350"/>
              <a:ext cx="30925" cy="71650"/>
            </a:xfrm>
            <a:custGeom>
              <a:avLst/>
              <a:gdLst/>
              <a:ahLst/>
              <a:cxnLst/>
              <a:rect l="l" t="t" r="r" b="b"/>
              <a:pathLst>
                <a:path w="1237" h="2866" extrusionOk="0">
                  <a:moveTo>
                    <a:pt x="955" y="1"/>
                  </a:moveTo>
                  <a:lnTo>
                    <a:pt x="1" y="2753"/>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8" name="Google Shape;8808;p20"/>
            <p:cNvSpPr/>
            <p:nvPr/>
          </p:nvSpPr>
          <p:spPr>
            <a:xfrm>
              <a:off x="4829350" y="2571750"/>
              <a:ext cx="5650" cy="11250"/>
            </a:xfrm>
            <a:custGeom>
              <a:avLst/>
              <a:gdLst/>
              <a:ahLst/>
              <a:cxnLst/>
              <a:rect l="l" t="t" r="r" b="b"/>
              <a:pathLst>
                <a:path w="226" h="450" extrusionOk="0">
                  <a:moveTo>
                    <a:pt x="226" y="1"/>
                  </a:moveTo>
                  <a:lnTo>
                    <a:pt x="1" y="281"/>
                  </a:lnTo>
                  <a:lnTo>
                    <a:pt x="169" y="450"/>
                  </a:lnTo>
                  <a:lnTo>
                    <a:pt x="226" y="394"/>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9" name="Google Shape;8809;p20"/>
            <p:cNvSpPr/>
            <p:nvPr/>
          </p:nvSpPr>
          <p:spPr>
            <a:xfrm>
              <a:off x="4771800" y="2473450"/>
              <a:ext cx="43550" cy="67425"/>
            </a:xfrm>
            <a:custGeom>
              <a:avLst/>
              <a:gdLst/>
              <a:ahLst/>
              <a:cxnLst/>
              <a:rect l="l" t="t" r="r" b="b"/>
              <a:pathLst>
                <a:path w="1742" h="2697" extrusionOk="0">
                  <a:moveTo>
                    <a:pt x="1517" y="1"/>
                  </a:moveTo>
                  <a:lnTo>
                    <a:pt x="0" y="2528"/>
                  </a:lnTo>
                  <a:lnTo>
                    <a:pt x="225" y="2697"/>
                  </a:lnTo>
                  <a:lnTo>
                    <a:pt x="1741" y="169"/>
                  </a:lnTo>
                  <a:lnTo>
                    <a:pt x="15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0" name="Google Shape;8810;p20"/>
            <p:cNvSpPr/>
            <p:nvPr/>
          </p:nvSpPr>
          <p:spPr>
            <a:xfrm>
              <a:off x="4801275" y="2512775"/>
              <a:ext cx="33725" cy="47775"/>
            </a:xfrm>
            <a:custGeom>
              <a:avLst/>
              <a:gdLst/>
              <a:ahLst/>
              <a:cxnLst/>
              <a:rect l="l" t="t" r="r" b="b"/>
              <a:pathLst>
                <a:path w="1349" h="1911" extrusionOk="0">
                  <a:moveTo>
                    <a:pt x="1349" y="1"/>
                  </a:moveTo>
                  <a:lnTo>
                    <a:pt x="1" y="1798"/>
                  </a:lnTo>
                  <a:lnTo>
                    <a:pt x="225" y="1910"/>
                  </a:lnTo>
                  <a:lnTo>
                    <a:pt x="1349" y="394"/>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1" name="Google Shape;8811;p20"/>
            <p:cNvSpPr/>
            <p:nvPr/>
          </p:nvSpPr>
          <p:spPr>
            <a:xfrm>
              <a:off x="4309850" y="2509975"/>
              <a:ext cx="66000" cy="78650"/>
            </a:xfrm>
            <a:custGeom>
              <a:avLst/>
              <a:gdLst/>
              <a:ahLst/>
              <a:cxnLst/>
              <a:rect l="l" t="t" r="r" b="b"/>
              <a:pathLst>
                <a:path w="2640" h="3146" extrusionOk="0">
                  <a:moveTo>
                    <a:pt x="225" y="0"/>
                  </a:moveTo>
                  <a:lnTo>
                    <a:pt x="0" y="169"/>
                  </a:lnTo>
                  <a:lnTo>
                    <a:pt x="2471" y="3145"/>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2" name="Google Shape;8812;p20"/>
            <p:cNvSpPr/>
            <p:nvPr/>
          </p:nvSpPr>
          <p:spPr>
            <a:xfrm>
              <a:off x="4420775" y="2443975"/>
              <a:ext cx="42125" cy="92700"/>
            </a:xfrm>
            <a:custGeom>
              <a:avLst/>
              <a:gdLst/>
              <a:ahLst/>
              <a:cxnLst/>
              <a:rect l="l" t="t" r="r" b="b"/>
              <a:pathLst>
                <a:path w="1685" h="3708" extrusionOk="0">
                  <a:moveTo>
                    <a:pt x="225" y="1"/>
                  </a:moveTo>
                  <a:lnTo>
                    <a:pt x="0" y="113"/>
                  </a:lnTo>
                  <a:lnTo>
                    <a:pt x="1460" y="3707"/>
                  </a:lnTo>
                  <a:lnTo>
                    <a:pt x="1685" y="3595"/>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3" name="Google Shape;8813;p20"/>
            <p:cNvSpPr/>
            <p:nvPr/>
          </p:nvSpPr>
          <p:spPr>
            <a:xfrm>
              <a:off x="4381450" y="2462225"/>
              <a:ext cx="50575" cy="88500"/>
            </a:xfrm>
            <a:custGeom>
              <a:avLst/>
              <a:gdLst/>
              <a:ahLst/>
              <a:cxnLst/>
              <a:rect l="l" t="t" r="r" b="b"/>
              <a:pathLst>
                <a:path w="2023" h="3540" extrusionOk="0">
                  <a:moveTo>
                    <a:pt x="225" y="1"/>
                  </a:moveTo>
                  <a:lnTo>
                    <a:pt x="0" y="169"/>
                  </a:lnTo>
                  <a:lnTo>
                    <a:pt x="1798"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4" name="Google Shape;8814;p20"/>
            <p:cNvSpPr/>
            <p:nvPr/>
          </p:nvSpPr>
          <p:spPr>
            <a:xfrm>
              <a:off x="4344950" y="2484700"/>
              <a:ext cx="59000" cy="82875"/>
            </a:xfrm>
            <a:custGeom>
              <a:avLst/>
              <a:gdLst/>
              <a:ahLst/>
              <a:cxnLst/>
              <a:rect l="l" t="t" r="r" b="b"/>
              <a:pathLst>
                <a:path w="2360" h="3315" extrusionOk="0">
                  <a:moveTo>
                    <a:pt x="225" y="0"/>
                  </a:moveTo>
                  <a:lnTo>
                    <a:pt x="0" y="113"/>
                  </a:lnTo>
                  <a:lnTo>
                    <a:pt x="2134" y="3314"/>
                  </a:lnTo>
                  <a:lnTo>
                    <a:pt x="2359"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5" name="Google Shape;8815;p20"/>
            <p:cNvSpPr/>
            <p:nvPr/>
          </p:nvSpPr>
          <p:spPr>
            <a:xfrm>
              <a:off x="4460075" y="2431350"/>
              <a:ext cx="33725" cy="94100"/>
            </a:xfrm>
            <a:custGeom>
              <a:avLst/>
              <a:gdLst/>
              <a:ahLst/>
              <a:cxnLst/>
              <a:rect l="l" t="t" r="r" b="b"/>
              <a:pathLst>
                <a:path w="1349" h="3764" extrusionOk="0">
                  <a:moveTo>
                    <a:pt x="225" y="0"/>
                  </a:moveTo>
                  <a:lnTo>
                    <a:pt x="1" y="56"/>
                  </a:lnTo>
                  <a:lnTo>
                    <a:pt x="1068" y="3763"/>
                  </a:lnTo>
                  <a:lnTo>
                    <a:pt x="1349" y="3651"/>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6" name="Google Shape;8816;p20"/>
            <p:cNvSpPr/>
            <p:nvPr/>
          </p:nvSpPr>
          <p:spPr>
            <a:xfrm>
              <a:off x="4586450" y="2413075"/>
              <a:ext cx="7050" cy="96925"/>
            </a:xfrm>
            <a:custGeom>
              <a:avLst/>
              <a:gdLst/>
              <a:ahLst/>
              <a:cxnLst/>
              <a:rect l="l" t="t" r="r" b="b"/>
              <a:pathLst>
                <a:path w="282" h="3877" extrusionOk="0">
                  <a:moveTo>
                    <a:pt x="0" y="1"/>
                  </a:moveTo>
                  <a:lnTo>
                    <a:pt x="0" y="3876"/>
                  </a:lnTo>
                  <a:lnTo>
                    <a:pt x="281" y="3876"/>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20"/>
            <p:cNvSpPr/>
            <p:nvPr/>
          </p:nvSpPr>
          <p:spPr>
            <a:xfrm>
              <a:off x="4502200" y="2421500"/>
              <a:ext cx="23900" cy="95525"/>
            </a:xfrm>
            <a:custGeom>
              <a:avLst/>
              <a:gdLst/>
              <a:ahLst/>
              <a:cxnLst/>
              <a:rect l="l" t="t" r="r" b="b"/>
              <a:pathLst>
                <a:path w="956" h="3821" extrusionOk="0">
                  <a:moveTo>
                    <a:pt x="225" y="1"/>
                  </a:moveTo>
                  <a:lnTo>
                    <a:pt x="1" y="57"/>
                  </a:lnTo>
                  <a:lnTo>
                    <a:pt x="675"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20"/>
            <p:cNvSpPr/>
            <p:nvPr/>
          </p:nvSpPr>
          <p:spPr>
            <a:xfrm>
              <a:off x="4542925" y="2414500"/>
              <a:ext cx="15475" cy="96900"/>
            </a:xfrm>
            <a:custGeom>
              <a:avLst/>
              <a:gdLst/>
              <a:ahLst/>
              <a:cxnLst/>
              <a:rect l="l" t="t" r="r" b="b"/>
              <a:pathLst>
                <a:path w="619" h="3876" extrusionOk="0">
                  <a:moveTo>
                    <a:pt x="281" y="0"/>
                  </a:moveTo>
                  <a:lnTo>
                    <a:pt x="0" y="56"/>
                  </a:lnTo>
                  <a:lnTo>
                    <a:pt x="394" y="3875"/>
                  </a:lnTo>
                  <a:lnTo>
                    <a:pt x="618" y="387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20"/>
            <p:cNvSpPr/>
            <p:nvPr/>
          </p:nvSpPr>
          <p:spPr>
            <a:xfrm>
              <a:off x="4278950" y="2536650"/>
              <a:ext cx="73025" cy="73025"/>
            </a:xfrm>
            <a:custGeom>
              <a:avLst/>
              <a:gdLst/>
              <a:ahLst/>
              <a:cxnLst/>
              <a:rect l="l" t="t" r="r" b="b"/>
              <a:pathLst>
                <a:path w="2921" h="2921" extrusionOk="0">
                  <a:moveTo>
                    <a:pt x="169" y="0"/>
                  </a:moveTo>
                  <a:lnTo>
                    <a:pt x="0" y="225"/>
                  </a:lnTo>
                  <a:lnTo>
                    <a:pt x="2752" y="2921"/>
                  </a:lnTo>
                  <a:cubicBezTo>
                    <a:pt x="2809" y="2865"/>
                    <a:pt x="2865" y="2809"/>
                    <a:pt x="2921" y="275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20"/>
            <p:cNvSpPr/>
            <p:nvPr/>
          </p:nvSpPr>
          <p:spPr>
            <a:xfrm>
              <a:off x="4249450" y="2568950"/>
              <a:ext cx="78675" cy="67425"/>
            </a:xfrm>
            <a:custGeom>
              <a:avLst/>
              <a:gdLst/>
              <a:ahLst/>
              <a:cxnLst/>
              <a:rect l="l" t="t" r="r" b="b"/>
              <a:pathLst>
                <a:path w="3147" h="2697" extrusionOk="0">
                  <a:moveTo>
                    <a:pt x="169" y="0"/>
                  </a:moveTo>
                  <a:cubicBezTo>
                    <a:pt x="113" y="113"/>
                    <a:pt x="57" y="169"/>
                    <a:pt x="1" y="225"/>
                  </a:cubicBezTo>
                  <a:lnTo>
                    <a:pt x="2978" y="2696"/>
                  </a:lnTo>
                  <a:lnTo>
                    <a:pt x="3146" y="247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20"/>
            <p:cNvSpPr/>
            <p:nvPr/>
          </p:nvSpPr>
          <p:spPr>
            <a:xfrm>
              <a:off x="4225600" y="2602650"/>
              <a:ext cx="82850" cy="59000"/>
            </a:xfrm>
            <a:custGeom>
              <a:avLst/>
              <a:gdLst/>
              <a:ahLst/>
              <a:cxnLst/>
              <a:rect l="l" t="t" r="r" b="b"/>
              <a:pathLst>
                <a:path w="3314" h="2360" extrusionOk="0">
                  <a:moveTo>
                    <a:pt x="113" y="0"/>
                  </a:moveTo>
                  <a:lnTo>
                    <a:pt x="0" y="225"/>
                  </a:lnTo>
                  <a:lnTo>
                    <a:pt x="3202" y="2359"/>
                  </a:lnTo>
                  <a:lnTo>
                    <a:pt x="3314" y="2134"/>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2" name="Google Shape;8822;p20"/>
            <p:cNvSpPr/>
            <p:nvPr/>
          </p:nvSpPr>
          <p:spPr>
            <a:xfrm>
              <a:off x="4618750" y="2417300"/>
              <a:ext cx="16875" cy="95500"/>
            </a:xfrm>
            <a:custGeom>
              <a:avLst/>
              <a:gdLst/>
              <a:ahLst/>
              <a:cxnLst/>
              <a:rect l="l" t="t" r="r" b="b"/>
              <a:pathLst>
                <a:path w="675" h="3820" extrusionOk="0">
                  <a:moveTo>
                    <a:pt x="393" y="0"/>
                  </a:moveTo>
                  <a:lnTo>
                    <a:pt x="0" y="3820"/>
                  </a:lnTo>
                  <a:lnTo>
                    <a:pt x="281" y="3820"/>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3" name="Google Shape;8823;p20"/>
            <p:cNvSpPr/>
            <p:nvPr/>
          </p:nvSpPr>
          <p:spPr>
            <a:xfrm>
              <a:off x="4684725" y="2432750"/>
              <a:ext cx="33725" cy="92700"/>
            </a:xfrm>
            <a:custGeom>
              <a:avLst/>
              <a:gdLst/>
              <a:ahLst/>
              <a:cxnLst/>
              <a:rect l="l" t="t" r="r" b="b"/>
              <a:pathLst>
                <a:path w="1349" h="3708" extrusionOk="0">
                  <a:moveTo>
                    <a:pt x="1124" y="0"/>
                  </a:moveTo>
                  <a:lnTo>
                    <a:pt x="1" y="3651"/>
                  </a:lnTo>
                  <a:lnTo>
                    <a:pt x="226"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4" name="Google Shape;8824;p20"/>
            <p:cNvSpPr/>
            <p:nvPr/>
          </p:nvSpPr>
          <p:spPr>
            <a:xfrm>
              <a:off x="4652450" y="2421500"/>
              <a:ext cx="25300" cy="95525"/>
            </a:xfrm>
            <a:custGeom>
              <a:avLst/>
              <a:gdLst/>
              <a:ahLst/>
              <a:cxnLst/>
              <a:rect l="l" t="t" r="r" b="b"/>
              <a:pathLst>
                <a:path w="1012" h="3821" extrusionOk="0">
                  <a:moveTo>
                    <a:pt x="730" y="1"/>
                  </a:moveTo>
                  <a:lnTo>
                    <a:pt x="0" y="3764"/>
                  </a:lnTo>
                  <a:lnTo>
                    <a:pt x="281" y="3820"/>
                  </a:lnTo>
                  <a:lnTo>
                    <a:pt x="1011"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5" name="Google Shape;8825;p20"/>
            <p:cNvSpPr/>
            <p:nvPr/>
          </p:nvSpPr>
          <p:spPr>
            <a:xfrm>
              <a:off x="4826550" y="2599825"/>
              <a:ext cx="8450" cy="12675"/>
            </a:xfrm>
            <a:custGeom>
              <a:avLst/>
              <a:gdLst/>
              <a:ahLst/>
              <a:cxnLst/>
              <a:rect l="l" t="t" r="r" b="b"/>
              <a:pathLst>
                <a:path w="338" h="507" extrusionOk="0">
                  <a:moveTo>
                    <a:pt x="338" y="1"/>
                  </a:moveTo>
                  <a:lnTo>
                    <a:pt x="1" y="338"/>
                  </a:lnTo>
                  <a:lnTo>
                    <a:pt x="169" y="506"/>
                  </a:lnTo>
                  <a:lnTo>
                    <a:pt x="338" y="33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20"/>
            <p:cNvSpPr/>
            <p:nvPr/>
          </p:nvSpPr>
          <p:spPr>
            <a:xfrm>
              <a:off x="4717025" y="2446775"/>
              <a:ext cx="42150" cy="89900"/>
            </a:xfrm>
            <a:custGeom>
              <a:avLst/>
              <a:gdLst/>
              <a:ahLst/>
              <a:cxnLst/>
              <a:rect l="l" t="t" r="r" b="b"/>
              <a:pathLst>
                <a:path w="1686" h="3596" extrusionOk="0">
                  <a:moveTo>
                    <a:pt x="1461" y="1"/>
                  </a:moveTo>
                  <a:lnTo>
                    <a:pt x="1" y="3539"/>
                  </a:lnTo>
                  <a:lnTo>
                    <a:pt x="225" y="3595"/>
                  </a:lnTo>
                  <a:lnTo>
                    <a:pt x="1686"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20"/>
            <p:cNvSpPr/>
            <p:nvPr/>
          </p:nvSpPr>
          <p:spPr>
            <a:xfrm>
              <a:off x="4746525" y="2463625"/>
              <a:ext cx="50575" cy="88500"/>
            </a:xfrm>
            <a:custGeom>
              <a:avLst/>
              <a:gdLst/>
              <a:ahLst/>
              <a:cxnLst/>
              <a:rect l="l" t="t" r="r" b="b"/>
              <a:pathLst>
                <a:path w="2023" h="3540" extrusionOk="0">
                  <a:moveTo>
                    <a:pt x="1797" y="1"/>
                  </a:moveTo>
                  <a:lnTo>
                    <a:pt x="0" y="3371"/>
                  </a:lnTo>
                  <a:lnTo>
                    <a:pt x="225" y="3539"/>
                  </a:lnTo>
                  <a:lnTo>
                    <a:pt x="2022" y="113"/>
                  </a:lnTo>
                  <a:lnTo>
                    <a:pt x="179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20"/>
            <p:cNvSpPr/>
            <p:nvPr/>
          </p:nvSpPr>
          <p:spPr>
            <a:xfrm>
              <a:off x="4801275" y="2543675"/>
              <a:ext cx="33725" cy="44950"/>
            </a:xfrm>
            <a:custGeom>
              <a:avLst/>
              <a:gdLst/>
              <a:ahLst/>
              <a:cxnLst/>
              <a:rect l="l" t="t" r="r" b="b"/>
              <a:pathLst>
                <a:path w="1349" h="1798" extrusionOk="0">
                  <a:moveTo>
                    <a:pt x="1349" y="0"/>
                  </a:moveTo>
                  <a:lnTo>
                    <a:pt x="1" y="1629"/>
                  </a:lnTo>
                  <a:lnTo>
                    <a:pt x="225" y="1797"/>
                  </a:lnTo>
                  <a:lnTo>
                    <a:pt x="1349" y="393"/>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20"/>
            <p:cNvSpPr/>
            <p:nvPr/>
          </p:nvSpPr>
          <p:spPr>
            <a:xfrm>
              <a:off x="4774600" y="2486100"/>
              <a:ext cx="60400" cy="82875"/>
            </a:xfrm>
            <a:custGeom>
              <a:avLst/>
              <a:gdLst/>
              <a:ahLst/>
              <a:cxnLst/>
              <a:rect l="l" t="t" r="r" b="b"/>
              <a:pathLst>
                <a:path w="2416" h="3315" extrusionOk="0">
                  <a:moveTo>
                    <a:pt x="2191" y="0"/>
                  </a:moveTo>
                  <a:lnTo>
                    <a:pt x="0" y="3202"/>
                  </a:lnTo>
                  <a:lnTo>
                    <a:pt x="225" y="3314"/>
                  </a:lnTo>
                  <a:lnTo>
                    <a:pt x="2416" y="113"/>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20"/>
            <p:cNvSpPr/>
            <p:nvPr/>
          </p:nvSpPr>
          <p:spPr>
            <a:xfrm>
              <a:off x="4593475" y="2648975"/>
              <a:ext cx="120775" cy="37950"/>
            </a:xfrm>
            <a:custGeom>
              <a:avLst/>
              <a:gdLst/>
              <a:ahLst/>
              <a:cxnLst/>
              <a:rect l="l" t="t" r="r" b="b"/>
              <a:pathLst>
                <a:path w="4831" h="1518" extrusionOk="0">
                  <a:moveTo>
                    <a:pt x="0" y="1"/>
                  </a:moveTo>
                  <a:lnTo>
                    <a:pt x="0" y="1068"/>
                  </a:lnTo>
                  <a:cubicBezTo>
                    <a:pt x="899" y="1068"/>
                    <a:pt x="1741" y="1180"/>
                    <a:pt x="2584" y="1517"/>
                  </a:cubicBezTo>
                  <a:lnTo>
                    <a:pt x="4830" y="1517"/>
                  </a:lnTo>
                  <a:cubicBezTo>
                    <a:pt x="3426" y="506"/>
                    <a:pt x="1741" y="1"/>
                    <a:pt x="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20"/>
            <p:cNvSpPr/>
            <p:nvPr/>
          </p:nvSpPr>
          <p:spPr>
            <a:xfrm>
              <a:off x="4500800" y="2536650"/>
              <a:ext cx="37925" cy="94100"/>
            </a:xfrm>
            <a:custGeom>
              <a:avLst/>
              <a:gdLst/>
              <a:ahLst/>
              <a:cxnLst/>
              <a:rect l="l" t="t" r="r" b="b"/>
              <a:pathLst>
                <a:path w="1517" h="3764" extrusionOk="0">
                  <a:moveTo>
                    <a:pt x="113" y="0"/>
                  </a:moveTo>
                  <a:cubicBezTo>
                    <a:pt x="0" y="0"/>
                    <a:pt x="955" y="3763"/>
                    <a:pt x="955" y="3763"/>
                  </a:cubicBezTo>
                  <a:lnTo>
                    <a:pt x="1517" y="359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20"/>
            <p:cNvSpPr/>
            <p:nvPr/>
          </p:nvSpPr>
          <p:spPr>
            <a:xfrm>
              <a:off x="1972000" y="2504350"/>
              <a:ext cx="16875" cy="15475"/>
            </a:xfrm>
            <a:custGeom>
              <a:avLst/>
              <a:gdLst/>
              <a:ahLst/>
              <a:cxnLst/>
              <a:rect l="l" t="t" r="r" b="b"/>
              <a:pathLst>
                <a:path w="675" h="619" extrusionOk="0">
                  <a:moveTo>
                    <a:pt x="562" y="1"/>
                  </a:moveTo>
                  <a:lnTo>
                    <a:pt x="0" y="506"/>
                  </a:lnTo>
                  <a:lnTo>
                    <a:pt x="113" y="618"/>
                  </a:lnTo>
                  <a:lnTo>
                    <a:pt x="674"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20"/>
            <p:cNvSpPr/>
            <p:nvPr/>
          </p:nvSpPr>
          <p:spPr>
            <a:xfrm>
              <a:off x="1980425" y="2515575"/>
              <a:ext cx="18275" cy="14075"/>
            </a:xfrm>
            <a:custGeom>
              <a:avLst/>
              <a:gdLst/>
              <a:ahLst/>
              <a:cxnLst/>
              <a:rect l="l" t="t" r="r" b="b"/>
              <a:pathLst>
                <a:path w="731" h="563" extrusionOk="0">
                  <a:moveTo>
                    <a:pt x="618" y="1"/>
                  </a:moveTo>
                  <a:lnTo>
                    <a:pt x="0" y="394"/>
                  </a:lnTo>
                  <a:cubicBezTo>
                    <a:pt x="56" y="450"/>
                    <a:pt x="56" y="506"/>
                    <a:pt x="113" y="563"/>
                  </a:cubicBezTo>
                  <a:lnTo>
                    <a:pt x="730" y="113"/>
                  </a:lnTo>
                  <a:lnTo>
                    <a:pt x="61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20"/>
            <p:cNvSpPr/>
            <p:nvPr/>
          </p:nvSpPr>
          <p:spPr>
            <a:xfrm>
              <a:off x="1994450" y="2540850"/>
              <a:ext cx="18275" cy="11275"/>
            </a:xfrm>
            <a:custGeom>
              <a:avLst/>
              <a:gdLst/>
              <a:ahLst/>
              <a:cxnLst/>
              <a:rect l="l" t="t" r="r" b="b"/>
              <a:pathLst>
                <a:path w="731" h="451" extrusionOk="0">
                  <a:moveTo>
                    <a:pt x="675" y="1"/>
                  </a:moveTo>
                  <a:lnTo>
                    <a:pt x="1" y="282"/>
                  </a:lnTo>
                  <a:lnTo>
                    <a:pt x="113" y="450"/>
                  </a:lnTo>
                  <a:lnTo>
                    <a:pt x="731" y="169"/>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20"/>
            <p:cNvSpPr/>
            <p:nvPr/>
          </p:nvSpPr>
          <p:spPr>
            <a:xfrm>
              <a:off x="1988850" y="2528225"/>
              <a:ext cx="18275" cy="12650"/>
            </a:xfrm>
            <a:custGeom>
              <a:avLst/>
              <a:gdLst/>
              <a:ahLst/>
              <a:cxnLst/>
              <a:rect l="l" t="t" r="r" b="b"/>
              <a:pathLst>
                <a:path w="731" h="506" extrusionOk="0">
                  <a:moveTo>
                    <a:pt x="618" y="0"/>
                  </a:moveTo>
                  <a:lnTo>
                    <a:pt x="0" y="337"/>
                  </a:lnTo>
                  <a:lnTo>
                    <a:pt x="56" y="506"/>
                  </a:lnTo>
                  <a:lnTo>
                    <a:pt x="730" y="113"/>
                  </a:ln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20"/>
            <p:cNvSpPr/>
            <p:nvPr/>
          </p:nvSpPr>
          <p:spPr>
            <a:xfrm>
              <a:off x="1879325" y="2455200"/>
              <a:ext cx="4225" cy="18275"/>
            </a:xfrm>
            <a:custGeom>
              <a:avLst/>
              <a:gdLst/>
              <a:ahLst/>
              <a:cxnLst/>
              <a:rect l="l" t="t" r="r" b="b"/>
              <a:pathLst>
                <a:path w="169" h="731" extrusionOk="0">
                  <a:moveTo>
                    <a:pt x="0" y="1"/>
                  </a:moveTo>
                  <a:lnTo>
                    <a:pt x="0" y="731"/>
                  </a:lnTo>
                  <a:lnTo>
                    <a:pt x="169" y="73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20"/>
            <p:cNvSpPr/>
            <p:nvPr/>
          </p:nvSpPr>
          <p:spPr>
            <a:xfrm>
              <a:off x="2007100" y="2582975"/>
              <a:ext cx="18275" cy="7050"/>
            </a:xfrm>
            <a:custGeom>
              <a:avLst/>
              <a:gdLst/>
              <a:ahLst/>
              <a:cxnLst/>
              <a:rect l="l" t="t" r="r" b="b"/>
              <a:pathLst>
                <a:path w="731" h="282" extrusionOk="0">
                  <a:moveTo>
                    <a:pt x="730" y="1"/>
                  </a:moveTo>
                  <a:lnTo>
                    <a:pt x="0" y="113"/>
                  </a:lnTo>
                  <a:cubicBezTo>
                    <a:pt x="0" y="169"/>
                    <a:pt x="0" y="225"/>
                    <a:pt x="0" y="282"/>
                  </a:cubicBezTo>
                  <a:lnTo>
                    <a:pt x="730" y="225"/>
                  </a:lnTo>
                  <a:cubicBezTo>
                    <a:pt x="730" y="169"/>
                    <a:pt x="730" y="57"/>
                    <a:pt x="73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20"/>
            <p:cNvSpPr/>
            <p:nvPr/>
          </p:nvSpPr>
          <p:spPr>
            <a:xfrm>
              <a:off x="2004300" y="2568950"/>
              <a:ext cx="18275" cy="8450"/>
            </a:xfrm>
            <a:custGeom>
              <a:avLst/>
              <a:gdLst/>
              <a:ahLst/>
              <a:cxnLst/>
              <a:rect l="l" t="t" r="r" b="b"/>
              <a:pathLst>
                <a:path w="731" h="338" extrusionOk="0">
                  <a:moveTo>
                    <a:pt x="674" y="0"/>
                  </a:moveTo>
                  <a:lnTo>
                    <a:pt x="0" y="169"/>
                  </a:lnTo>
                  <a:lnTo>
                    <a:pt x="56" y="337"/>
                  </a:lnTo>
                  <a:lnTo>
                    <a:pt x="730" y="169"/>
                  </a:lnTo>
                  <a:cubicBezTo>
                    <a:pt x="730" y="113"/>
                    <a:pt x="730" y="56"/>
                    <a:pt x="67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20"/>
            <p:cNvSpPr/>
            <p:nvPr/>
          </p:nvSpPr>
          <p:spPr>
            <a:xfrm>
              <a:off x="1962175" y="2493125"/>
              <a:ext cx="15450" cy="16875"/>
            </a:xfrm>
            <a:custGeom>
              <a:avLst/>
              <a:gdLst/>
              <a:ahLst/>
              <a:cxnLst/>
              <a:rect l="l" t="t" r="r" b="b"/>
              <a:pathLst>
                <a:path w="618" h="675" extrusionOk="0">
                  <a:moveTo>
                    <a:pt x="506" y="0"/>
                  </a:moveTo>
                  <a:lnTo>
                    <a:pt x="0" y="562"/>
                  </a:lnTo>
                  <a:lnTo>
                    <a:pt x="169" y="674"/>
                  </a:lnTo>
                  <a:lnTo>
                    <a:pt x="618"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20"/>
            <p:cNvSpPr/>
            <p:nvPr/>
          </p:nvSpPr>
          <p:spPr>
            <a:xfrm>
              <a:off x="1904600" y="2459425"/>
              <a:ext cx="8450" cy="18275"/>
            </a:xfrm>
            <a:custGeom>
              <a:avLst/>
              <a:gdLst/>
              <a:ahLst/>
              <a:cxnLst/>
              <a:rect l="l" t="t" r="r" b="b"/>
              <a:pathLst>
                <a:path w="338" h="731" extrusionOk="0">
                  <a:moveTo>
                    <a:pt x="169" y="0"/>
                  </a:moveTo>
                  <a:lnTo>
                    <a:pt x="0" y="674"/>
                  </a:lnTo>
                  <a:lnTo>
                    <a:pt x="169" y="730"/>
                  </a:lnTo>
                  <a:lnTo>
                    <a:pt x="337" y="5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20"/>
            <p:cNvSpPr/>
            <p:nvPr/>
          </p:nvSpPr>
          <p:spPr>
            <a:xfrm>
              <a:off x="1918625" y="2462225"/>
              <a:ext cx="9875" cy="19675"/>
            </a:xfrm>
            <a:custGeom>
              <a:avLst/>
              <a:gdLst/>
              <a:ahLst/>
              <a:cxnLst/>
              <a:rect l="l" t="t" r="r" b="b"/>
              <a:pathLst>
                <a:path w="395" h="787" extrusionOk="0">
                  <a:moveTo>
                    <a:pt x="226" y="1"/>
                  </a:moveTo>
                  <a:lnTo>
                    <a:pt x="1" y="731"/>
                  </a:lnTo>
                  <a:lnTo>
                    <a:pt x="113" y="787"/>
                  </a:lnTo>
                  <a:lnTo>
                    <a:pt x="394" y="113"/>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20"/>
            <p:cNvSpPr/>
            <p:nvPr/>
          </p:nvSpPr>
          <p:spPr>
            <a:xfrm>
              <a:off x="1891950" y="2458025"/>
              <a:ext cx="7050" cy="16875"/>
            </a:xfrm>
            <a:custGeom>
              <a:avLst/>
              <a:gdLst/>
              <a:ahLst/>
              <a:cxnLst/>
              <a:rect l="l" t="t" r="r" b="b"/>
              <a:pathLst>
                <a:path w="282" h="675" extrusionOk="0">
                  <a:moveTo>
                    <a:pt x="113" y="0"/>
                  </a:moveTo>
                  <a:lnTo>
                    <a:pt x="1" y="674"/>
                  </a:lnTo>
                  <a:lnTo>
                    <a:pt x="169" y="674"/>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20"/>
            <p:cNvSpPr/>
            <p:nvPr/>
          </p:nvSpPr>
          <p:spPr>
            <a:xfrm>
              <a:off x="2008500" y="2599825"/>
              <a:ext cx="18275" cy="4250"/>
            </a:xfrm>
            <a:custGeom>
              <a:avLst/>
              <a:gdLst/>
              <a:ahLst/>
              <a:cxnLst/>
              <a:rect l="l" t="t" r="r" b="b"/>
              <a:pathLst>
                <a:path w="731" h="170" extrusionOk="0">
                  <a:moveTo>
                    <a:pt x="1" y="1"/>
                  </a:moveTo>
                  <a:cubicBezTo>
                    <a:pt x="1" y="57"/>
                    <a:pt x="1" y="113"/>
                    <a:pt x="1" y="169"/>
                  </a:cubicBezTo>
                  <a:lnTo>
                    <a:pt x="731" y="169"/>
                  </a:lnTo>
                  <a:cubicBezTo>
                    <a:pt x="731" y="113"/>
                    <a:pt x="731" y="1"/>
                    <a:pt x="73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20"/>
            <p:cNvSpPr/>
            <p:nvPr/>
          </p:nvSpPr>
          <p:spPr>
            <a:xfrm>
              <a:off x="1952325" y="2484700"/>
              <a:ext cx="14075" cy="16875"/>
            </a:xfrm>
            <a:custGeom>
              <a:avLst/>
              <a:gdLst/>
              <a:ahLst/>
              <a:cxnLst/>
              <a:rect l="l" t="t" r="r" b="b"/>
              <a:pathLst>
                <a:path w="563" h="675" extrusionOk="0">
                  <a:moveTo>
                    <a:pt x="450" y="0"/>
                  </a:moveTo>
                  <a:lnTo>
                    <a:pt x="1" y="562"/>
                  </a:lnTo>
                  <a:lnTo>
                    <a:pt x="169" y="674"/>
                  </a:lnTo>
                  <a:lnTo>
                    <a:pt x="563" y="113"/>
                  </a:lnTo>
                  <a:cubicBezTo>
                    <a:pt x="563" y="56"/>
                    <a:pt x="506" y="0"/>
                    <a:pt x="45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20"/>
            <p:cNvSpPr/>
            <p:nvPr/>
          </p:nvSpPr>
          <p:spPr>
            <a:xfrm>
              <a:off x="1929875" y="2469250"/>
              <a:ext cx="11250" cy="18275"/>
            </a:xfrm>
            <a:custGeom>
              <a:avLst/>
              <a:gdLst/>
              <a:ahLst/>
              <a:cxnLst/>
              <a:rect l="l" t="t" r="r" b="b"/>
              <a:pathLst>
                <a:path w="450" h="731" extrusionOk="0">
                  <a:moveTo>
                    <a:pt x="337" y="1"/>
                  </a:moveTo>
                  <a:lnTo>
                    <a:pt x="0" y="674"/>
                  </a:lnTo>
                  <a:lnTo>
                    <a:pt x="169" y="731"/>
                  </a:lnTo>
                  <a:lnTo>
                    <a:pt x="450" y="57"/>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p20"/>
            <p:cNvSpPr/>
            <p:nvPr/>
          </p:nvSpPr>
          <p:spPr>
            <a:xfrm>
              <a:off x="1941100" y="2476275"/>
              <a:ext cx="12675" cy="16875"/>
            </a:xfrm>
            <a:custGeom>
              <a:avLst/>
              <a:gdLst/>
              <a:ahLst/>
              <a:cxnLst/>
              <a:rect l="l" t="t" r="r" b="b"/>
              <a:pathLst>
                <a:path w="507" h="675" extrusionOk="0">
                  <a:moveTo>
                    <a:pt x="394" y="0"/>
                  </a:moveTo>
                  <a:lnTo>
                    <a:pt x="1" y="618"/>
                  </a:lnTo>
                  <a:lnTo>
                    <a:pt x="169" y="674"/>
                  </a:lnTo>
                  <a:lnTo>
                    <a:pt x="506" y="56"/>
                  </a:lnTo>
                  <a:lnTo>
                    <a:pt x="39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20"/>
            <p:cNvSpPr/>
            <p:nvPr/>
          </p:nvSpPr>
          <p:spPr>
            <a:xfrm>
              <a:off x="2000075" y="2554900"/>
              <a:ext cx="18275" cy="9850"/>
            </a:xfrm>
            <a:custGeom>
              <a:avLst/>
              <a:gdLst/>
              <a:ahLst/>
              <a:cxnLst/>
              <a:rect l="l" t="t" r="r" b="b"/>
              <a:pathLst>
                <a:path w="731" h="394" extrusionOk="0">
                  <a:moveTo>
                    <a:pt x="674" y="1"/>
                  </a:moveTo>
                  <a:lnTo>
                    <a:pt x="1" y="225"/>
                  </a:lnTo>
                  <a:lnTo>
                    <a:pt x="57" y="394"/>
                  </a:lnTo>
                  <a:lnTo>
                    <a:pt x="731" y="169"/>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20"/>
            <p:cNvSpPr/>
            <p:nvPr/>
          </p:nvSpPr>
          <p:spPr>
            <a:xfrm>
              <a:off x="1851250" y="2455200"/>
              <a:ext cx="22475" cy="19700"/>
            </a:xfrm>
            <a:custGeom>
              <a:avLst/>
              <a:gdLst/>
              <a:ahLst/>
              <a:cxnLst/>
              <a:rect l="l" t="t" r="r" b="b"/>
              <a:pathLst>
                <a:path w="899" h="788" extrusionOk="0">
                  <a:moveTo>
                    <a:pt x="899" y="1"/>
                  </a:moveTo>
                  <a:cubicBezTo>
                    <a:pt x="618" y="1"/>
                    <a:pt x="337" y="57"/>
                    <a:pt x="0" y="113"/>
                  </a:cubicBezTo>
                  <a:lnTo>
                    <a:pt x="0" y="787"/>
                  </a:lnTo>
                  <a:cubicBezTo>
                    <a:pt x="337" y="731"/>
                    <a:pt x="618" y="731"/>
                    <a:pt x="899" y="731"/>
                  </a:cubicBez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20"/>
            <p:cNvSpPr/>
            <p:nvPr/>
          </p:nvSpPr>
          <p:spPr>
            <a:xfrm>
              <a:off x="1983225" y="2608250"/>
              <a:ext cx="42150" cy="78675"/>
            </a:xfrm>
            <a:custGeom>
              <a:avLst/>
              <a:gdLst/>
              <a:ahLst/>
              <a:cxnLst/>
              <a:rect l="l" t="t" r="r" b="b"/>
              <a:pathLst>
                <a:path w="1686" h="3147" extrusionOk="0">
                  <a:moveTo>
                    <a:pt x="1012" y="1"/>
                  </a:moveTo>
                  <a:cubicBezTo>
                    <a:pt x="1012" y="57"/>
                    <a:pt x="1012" y="113"/>
                    <a:pt x="1012" y="169"/>
                  </a:cubicBezTo>
                  <a:cubicBezTo>
                    <a:pt x="1012" y="225"/>
                    <a:pt x="1012" y="282"/>
                    <a:pt x="1012" y="338"/>
                  </a:cubicBezTo>
                  <a:cubicBezTo>
                    <a:pt x="1012" y="450"/>
                    <a:pt x="955" y="562"/>
                    <a:pt x="955" y="731"/>
                  </a:cubicBezTo>
                  <a:cubicBezTo>
                    <a:pt x="899" y="1236"/>
                    <a:pt x="731" y="1742"/>
                    <a:pt x="506" y="2247"/>
                  </a:cubicBezTo>
                  <a:lnTo>
                    <a:pt x="506" y="2304"/>
                  </a:lnTo>
                  <a:cubicBezTo>
                    <a:pt x="338" y="2584"/>
                    <a:pt x="169" y="2865"/>
                    <a:pt x="1" y="3146"/>
                  </a:cubicBezTo>
                  <a:lnTo>
                    <a:pt x="843" y="3146"/>
                  </a:lnTo>
                  <a:cubicBezTo>
                    <a:pt x="955" y="2978"/>
                    <a:pt x="1012" y="2865"/>
                    <a:pt x="1124" y="2697"/>
                  </a:cubicBezTo>
                  <a:lnTo>
                    <a:pt x="1180" y="2528"/>
                  </a:lnTo>
                  <a:cubicBezTo>
                    <a:pt x="1236" y="2416"/>
                    <a:pt x="1292" y="2247"/>
                    <a:pt x="1348" y="2135"/>
                  </a:cubicBezTo>
                  <a:lnTo>
                    <a:pt x="1348" y="2079"/>
                  </a:lnTo>
                  <a:cubicBezTo>
                    <a:pt x="1348" y="1967"/>
                    <a:pt x="1405" y="1910"/>
                    <a:pt x="1461" y="1798"/>
                  </a:cubicBezTo>
                  <a:cubicBezTo>
                    <a:pt x="1573" y="1349"/>
                    <a:pt x="1685" y="843"/>
                    <a:pt x="1685" y="394"/>
                  </a:cubicBezTo>
                  <a:cubicBezTo>
                    <a:pt x="1685" y="338"/>
                    <a:pt x="1685" y="282"/>
                    <a:pt x="1685" y="225"/>
                  </a:cubicBez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20"/>
            <p:cNvSpPr/>
            <p:nvPr/>
          </p:nvSpPr>
          <p:spPr>
            <a:xfrm>
              <a:off x="1851250" y="2508425"/>
              <a:ext cx="123575" cy="178500"/>
            </a:xfrm>
            <a:custGeom>
              <a:avLst/>
              <a:gdLst/>
              <a:ahLst/>
              <a:cxnLst/>
              <a:rect l="l" t="t" r="r" b="b"/>
              <a:pathLst>
                <a:path w="4943" h="7140" extrusionOk="0">
                  <a:moveTo>
                    <a:pt x="922" y="1"/>
                  </a:moveTo>
                  <a:cubicBezTo>
                    <a:pt x="858" y="1"/>
                    <a:pt x="794" y="3"/>
                    <a:pt x="730" y="6"/>
                  </a:cubicBezTo>
                  <a:cubicBezTo>
                    <a:pt x="506" y="6"/>
                    <a:pt x="225" y="62"/>
                    <a:pt x="0" y="118"/>
                  </a:cubicBezTo>
                  <a:lnTo>
                    <a:pt x="0" y="568"/>
                  </a:lnTo>
                  <a:cubicBezTo>
                    <a:pt x="225" y="455"/>
                    <a:pt x="506" y="455"/>
                    <a:pt x="730" y="455"/>
                  </a:cubicBezTo>
                  <a:cubicBezTo>
                    <a:pt x="801" y="451"/>
                    <a:pt x="872" y="449"/>
                    <a:pt x="942" y="449"/>
                  </a:cubicBezTo>
                  <a:cubicBezTo>
                    <a:pt x="2816" y="449"/>
                    <a:pt x="4385" y="1876"/>
                    <a:pt x="4493" y="3825"/>
                  </a:cubicBezTo>
                  <a:cubicBezTo>
                    <a:pt x="4549" y="5173"/>
                    <a:pt x="3819" y="6521"/>
                    <a:pt x="2584" y="7139"/>
                  </a:cubicBezTo>
                  <a:lnTo>
                    <a:pt x="3314" y="7139"/>
                  </a:lnTo>
                  <a:cubicBezTo>
                    <a:pt x="4381" y="6353"/>
                    <a:pt x="4943" y="5061"/>
                    <a:pt x="4886" y="3769"/>
                  </a:cubicBezTo>
                  <a:cubicBezTo>
                    <a:pt x="4830" y="2702"/>
                    <a:pt x="4325" y="1747"/>
                    <a:pt x="3538" y="1017"/>
                  </a:cubicBezTo>
                  <a:cubicBezTo>
                    <a:pt x="2802" y="386"/>
                    <a:pt x="1868" y="1"/>
                    <a:pt x="92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20"/>
            <p:cNvSpPr/>
            <p:nvPr/>
          </p:nvSpPr>
          <p:spPr>
            <a:xfrm>
              <a:off x="1856850" y="2590150"/>
              <a:ext cx="40750" cy="34975"/>
            </a:xfrm>
            <a:custGeom>
              <a:avLst/>
              <a:gdLst/>
              <a:ahLst/>
              <a:cxnLst/>
              <a:rect l="l" t="t" r="r" b="b"/>
              <a:pathLst>
                <a:path w="1630" h="1399" extrusionOk="0">
                  <a:moveTo>
                    <a:pt x="675" y="1"/>
                  </a:moveTo>
                  <a:cubicBezTo>
                    <a:pt x="325" y="1"/>
                    <a:pt x="1" y="275"/>
                    <a:pt x="1" y="725"/>
                  </a:cubicBezTo>
                  <a:cubicBezTo>
                    <a:pt x="1" y="1118"/>
                    <a:pt x="282" y="1399"/>
                    <a:pt x="675" y="1399"/>
                  </a:cubicBezTo>
                  <a:cubicBezTo>
                    <a:pt x="1293" y="1399"/>
                    <a:pt x="1630" y="669"/>
                    <a:pt x="1180" y="219"/>
                  </a:cubicBezTo>
                  <a:cubicBezTo>
                    <a:pt x="1030" y="70"/>
                    <a:pt x="849" y="1"/>
                    <a:pt x="67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20"/>
            <p:cNvSpPr/>
            <p:nvPr/>
          </p:nvSpPr>
          <p:spPr>
            <a:xfrm>
              <a:off x="1977600" y="1880925"/>
              <a:ext cx="25300" cy="18275"/>
            </a:xfrm>
            <a:custGeom>
              <a:avLst/>
              <a:gdLst/>
              <a:ahLst/>
              <a:cxnLst/>
              <a:rect l="l" t="t" r="r" b="b"/>
              <a:pathLst>
                <a:path w="1012" h="731" extrusionOk="0">
                  <a:moveTo>
                    <a:pt x="900" y="1"/>
                  </a:moveTo>
                  <a:lnTo>
                    <a:pt x="1" y="562"/>
                  </a:lnTo>
                  <a:cubicBezTo>
                    <a:pt x="57" y="618"/>
                    <a:pt x="57" y="675"/>
                    <a:pt x="113" y="731"/>
                  </a:cubicBezTo>
                  <a:lnTo>
                    <a:pt x="1012" y="113"/>
                  </a:lnTo>
                  <a:lnTo>
                    <a:pt x="90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20"/>
            <p:cNvSpPr/>
            <p:nvPr/>
          </p:nvSpPr>
          <p:spPr>
            <a:xfrm>
              <a:off x="1970600" y="1868300"/>
              <a:ext cx="22475" cy="19675"/>
            </a:xfrm>
            <a:custGeom>
              <a:avLst/>
              <a:gdLst/>
              <a:ahLst/>
              <a:cxnLst/>
              <a:rect l="l" t="t" r="r" b="b"/>
              <a:pathLst>
                <a:path w="899" h="787" extrusionOk="0">
                  <a:moveTo>
                    <a:pt x="843" y="0"/>
                  </a:moveTo>
                  <a:lnTo>
                    <a:pt x="0" y="674"/>
                  </a:lnTo>
                  <a:lnTo>
                    <a:pt x="112" y="786"/>
                  </a:lnTo>
                  <a:lnTo>
                    <a:pt x="899" y="112"/>
                  </a:lnTo>
                  <a:cubicBezTo>
                    <a:pt x="899" y="56"/>
                    <a:pt x="843"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20"/>
            <p:cNvSpPr/>
            <p:nvPr/>
          </p:nvSpPr>
          <p:spPr>
            <a:xfrm>
              <a:off x="1984625" y="1893575"/>
              <a:ext cx="25300" cy="15450"/>
            </a:xfrm>
            <a:custGeom>
              <a:avLst/>
              <a:gdLst/>
              <a:ahLst/>
              <a:cxnLst/>
              <a:rect l="l" t="t" r="r" b="b"/>
              <a:pathLst>
                <a:path w="1012" h="618" extrusionOk="0">
                  <a:moveTo>
                    <a:pt x="899" y="0"/>
                  </a:moveTo>
                  <a:lnTo>
                    <a:pt x="1" y="506"/>
                  </a:lnTo>
                  <a:cubicBezTo>
                    <a:pt x="1" y="562"/>
                    <a:pt x="57" y="562"/>
                    <a:pt x="57" y="618"/>
                  </a:cubicBezTo>
                  <a:lnTo>
                    <a:pt x="1012" y="112"/>
                  </a:ln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20"/>
            <p:cNvSpPr/>
            <p:nvPr/>
          </p:nvSpPr>
          <p:spPr>
            <a:xfrm>
              <a:off x="1990250" y="1907600"/>
              <a:ext cx="26700" cy="12675"/>
            </a:xfrm>
            <a:custGeom>
              <a:avLst/>
              <a:gdLst/>
              <a:ahLst/>
              <a:cxnLst/>
              <a:rect l="l" t="t" r="r" b="b"/>
              <a:pathLst>
                <a:path w="1068" h="507" extrusionOk="0">
                  <a:moveTo>
                    <a:pt x="955" y="1"/>
                  </a:moveTo>
                  <a:lnTo>
                    <a:pt x="0" y="394"/>
                  </a:lnTo>
                  <a:lnTo>
                    <a:pt x="57" y="506"/>
                  </a:lnTo>
                  <a:lnTo>
                    <a:pt x="1067" y="113"/>
                  </a:lnTo>
                  <a:cubicBezTo>
                    <a:pt x="1011" y="57"/>
                    <a:pt x="1011" y="57"/>
                    <a:pt x="95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20"/>
            <p:cNvSpPr/>
            <p:nvPr/>
          </p:nvSpPr>
          <p:spPr>
            <a:xfrm>
              <a:off x="1962175" y="1857050"/>
              <a:ext cx="22475" cy="22500"/>
            </a:xfrm>
            <a:custGeom>
              <a:avLst/>
              <a:gdLst/>
              <a:ahLst/>
              <a:cxnLst/>
              <a:rect l="l" t="t" r="r" b="b"/>
              <a:pathLst>
                <a:path w="899" h="900" extrusionOk="0">
                  <a:moveTo>
                    <a:pt x="786" y="1"/>
                  </a:moveTo>
                  <a:lnTo>
                    <a:pt x="0" y="787"/>
                  </a:lnTo>
                  <a:lnTo>
                    <a:pt x="112" y="899"/>
                  </a:lnTo>
                  <a:lnTo>
                    <a:pt x="899" y="169"/>
                  </a:lnTo>
                  <a:lnTo>
                    <a:pt x="7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20"/>
            <p:cNvSpPr/>
            <p:nvPr/>
          </p:nvSpPr>
          <p:spPr>
            <a:xfrm>
              <a:off x="1998675" y="1935675"/>
              <a:ext cx="25300" cy="8450"/>
            </a:xfrm>
            <a:custGeom>
              <a:avLst/>
              <a:gdLst/>
              <a:ahLst/>
              <a:cxnLst/>
              <a:rect l="l" t="t" r="r" b="b"/>
              <a:pathLst>
                <a:path w="1012" h="338" extrusionOk="0">
                  <a:moveTo>
                    <a:pt x="1011" y="1"/>
                  </a:moveTo>
                  <a:lnTo>
                    <a:pt x="0" y="169"/>
                  </a:lnTo>
                  <a:cubicBezTo>
                    <a:pt x="0" y="226"/>
                    <a:pt x="0" y="282"/>
                    <a:pt x="0" y="338"/>
                  </a:cubicBezTo>
                  <a:lnTo>
                    <a:pt x="1011" y="169"/>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20"/>
            <p:cNvSpPr/>
            <p:nvPr/>
          </p:nvSpPr>
          <p:spPr>
            <a:xfrm>
              <a:off x="1994450" y="1921650"/>
              <a:ext cx="26700" cy="11250"/>
            </a:xfrm>
            <a:custGeom>
              <a:avLst/>
              <a:gdLst/>
              <a:ahLst/>
              <a:cxnLst/>
              <a:rect l="l" t="t" r="r" b="b"/>
              <a:pathLst>
                <a:path w="1068" h="450" extrusionOk="0">
                  <a:moveTo>
                    <a:pt x="1012" y="0"/>
                  </a:moveTo>
                  <a:lnTo>
                    <a:pt x="1" y="281"/>
                  </a:lnTo>
                  <a:cubicBezTo>
                    <a:pt x="1" y="337"/>
                    <a:pt x="1" y="393"/>
                    <a:pt x="57" y="450"/>
                  </a:cubicBezTo>
                  <a:lnTo>
                    <a:pt x="1068" y="169"/>
                  </a:lnTo>
                  <a:cubicBezTo>
                    <a:pt x="1068" y="113"/>
                    <a:pt x="1012" y="56"/>
                    <a:pt x="10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20"/>
            <p:cNvSpPr/>
            <p:nvPr/>
          </p:nvSpPr>
          <p:spPr>
            <a:xfrm>
              <a:off x="1942500" y="1838800"/>
              <a:ext cx="18275" cy="23900"/>
            </a:xfrm>
            <a:custGeom>
              <a:avLst/>
              <a:gdLst/>
              <a:ahLst/>
              <a:cxnLst/>
              <a:rect l="l" t="t" r="r" b="b"/>
              <a:pathLst>
                <a:path w="731" h="956" extrusionOk="0">
                  <a:moveTo>
                    <a:pt x="562" y="1"/>
                  </a:moveTo>
                  <a:lnTo>
                    <a:pt x="1" y="899"/>
                  </a:lnTo>
                  <a:lnTo>
                    <a:pt x="169" y="955"/>
                  </a:lnTo>
                  <a:lnTo>
                    <a:pt x="731"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20"/>
            <p:cNvSpPr/>
            <p:nvPr/>
          </p:nvSpPr>
          <p:spPr>
            <a:xfrm>
              <a:off x="1897575" y="1817750"/>
              <a:ext cx="8450" cy="25300"/>
            </a:xfrm>
            <a:custGeom>
              <a:avLst/>
              <a:gdLst/>
              <a:ahLst/>
              <a:cxnLst/>
              <a:rect l="l" t="t" r="r" b="b"/>
              <a:pathLst>
                <a:path w="338" h="1012" extrusionOk="0">
                  <a:moveTo>
                    <a:pt x="169" y="0"/>
                  </a:moveTo>
                  <a:lnTo>
                    <a:pt x="1" y="1011"/>
                  </a:lnTo>
                  <a:lnTo>
                    <a:pt x="169" y="1011"/>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20"/>
            <p:cNvSpPr/>
            <p:nvPr/>
          </p:nvSpPr>
          <p:spPr>
            <a:xfrm>
              <a:off x="1908800" y="1820550"/>
              <a:ext cx="11275" cy="26700"/>
            </a:xfrm>
            <a:custGeom>
              <a:avLst/>
              <a:gdLst/>
              <a:ahLst/>
              <a:cxnLst/>
              <a:rect l="l" t="t" r="r" b="b"/>
              <a:pathLst>
                <a:path w="451" h="1068" extrusionOk="0">
                  <a:moveTo>
                    <a:pt x="338" y="0"/>
                  </a:moveTo>
                  <a:lnTo>
                    <a:pt x="1" y="1011"/>
                  </a:lnTo>
                  <a:lnTo>
                    <a:pt x="169" y="1068"/>
                  </a:lnTo>
                  <a:lnTo>
                    <a:pt x="450" y="57"/>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20"/>
            <p:cNvSpPr/>
            <p:nvPr/>
          </p:nvSpPr>
          <p:spPr>
            <a:xfrm>
              <a:off x="1952325" y="1847225"/>
              <a:ext cx="21100" cy="23900"/>
            </a:xfrm>
            <a:custGeom>
              <a:avLst/>
              <a:gdLst/>
              <a:ahLst/>
              <a:cxnLst/>
              <a:rect l="l" t="t" r="r" b="b"/>
              <a:pathLst>
                <a:path w="844" h="956" extrusionOk="0">
                  <a:moveTo>
                    <a:pt x="731" y="1"/>
                  </a:moveTo>
                  <a:lnTo>
                    <a:pt x="1" y="843"/>
                  </a:lnTo>
                  <a:lnTo>
                    <a:pt x="169" y="955"/>
                  </a:lnTo>
                  <a:lnTo>
                    <a:pt x="843" y="113"/>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20"/>
            <p:cNvSpPr/>
            <p:nvPr/>
          </p:nvSpPr>
          <p:spPr>
            <a:xfrm>
              <a:off x="1883525" y="1814925"/>
              <a:ext cx="8450" cy="26700"/>
            </a:xfrm>
            <a:custGeom>
              <a:avLst/>
              <a:gdLst/>
              <a:ahLst/>
              <a:cxnLst/>
              <a:rect l="l" t="t" r="r" b="b"/>
              <a:pathLst>
                <a:path w="338" h="1068" extrusionOk="0">
                  <a:moveTo>
                    <a:pt x="113" y="1"/>
                  </a:moveTo>
                  <a:lnTo>
                    <a:pt x="1" y="1068"/>
                  </a:lnTo>
                  <a:lnTo>
                    <a:pt x="226" y="106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20"/>
            <p:cNvSpPr/>
            <p:nvPr/>
          </p:nvSpPr>
          <p:spPr>
            <a:xfrm>
              <a:off x="1921450" y="1824750"/>
              <a:ext cx="14050" cy="26725"/>
            </a:xfrm>
            <a:custGeom>
              <a:avLst/>
              <a:gdLst/>
              <a:ahLst/>
              <a:cxnLst/>
              <a:rect l="l" t="t" r="r" b="b"/>
              <a:pathLst>
                <a:path w="562" h="1069" extrusionOk="0">
                  <a:moveTo>
                    <a:pt x="393" y="1"/>
                  </a:moveTo>
                  <a:lnTo>
                    <a:pt x="0" y="1012"/>
                  </a:lnTo>
                  <a:lnTo>
                    <a:pt x="113" y="1068"/>
                  </a:ln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20"/>
            <p:cNvSpPr/>
            <p:nvPr/>
          </p:nvSpPr>
          <p:spPr>
            <a:xfrm>
              <a:off x="1931275" y="1831775"/>
              <a:ext cx="16875" cy="25300"/>
            </a:xfrm>
            <a:custGeom>
              <a:avLst/>
              <a:gdLst/>
              <a:ahLst/>
              <a:cxnLst/>
              <a:rect l="l" t="t" r="r" b="b"/>
              <a:pathLst>
                <a:path w="675" h="1012" extrusionOk="0">
                  <a:moveTo>
                    <a:pt x="506" y="1"/>
                  </a:moveTo>
                  <a:lnTo>
                    <a:pt x="0" y="956"/>
                  </a:lnTo>
                  <a:lnTo>
                    <a:pt x="169" y="1012"/>
                  </a:lnTo>
                  <a:lnTo>
                    <a:pt x="674" y="57"/>
                  </a:lnTo>
                  <a:lnTo>
                    <a:pt x="50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20"/>
            <p:cNvSpPr/>
            <p:nvPr/>
          </p:nvSpPr>
          <p:spPr>
            <a:xfrm>
              <a:off x="2000075" y="1949725"/>
              <a:ext cx="26700" cy="7050"/>
            </a:xfrm>
            <a:custGeom>
              <a:avLst/>
              <a:gdLst/>
              <a:ahLst/>
              <a:cxnLst/>
              <a:rect l="l" t="t" r="r" b="b"/>
              <a:pathLst>
                <a:path w="1068" h="282" extrusionOk="0">
                  <a:moveTo>
                    <a:pt x="1068" y="1"/>
                  </a:moveTo>
                  <a:lnTo>
                    <a:pt x="57" y="113"/>
                  </a:lnTo>
                  <a:cubicBezTo>
                    <a:pt x="1" y="169"/>
                    <a:pt x="1" y="225"/>
                    <a:pt x="1" y="281"/>
                  </a:cubicBezTo>
                  <a:lnTo>
                    <a:pt x="1068" y="169"/>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20"/>
            <p:cNvSpPr/>
            <p:nvPr/>
          </p:nvSpPr>
          <p:spPr>
            <a:xfrm>
              <a:off x="1851250" y="1965175"/>
              <a:ext cx="174125" cy="153075"/>
            </a:xfrm>
            <a:custGeom>
              <a:avLst/>
              <a:gdLst/>
              <a:ahLst/>
              <a:cxnLst/>
              <a:rect l="l" t="t" r="r" b="b"/>
              <a:pathLst>
                <a:path w="6965" h="6123" extrusionOk="0">
                  <a:moveTo>
                    <a:pt x="5954" y="0"/>
                  </a:moveTo>
                  <a:lnTo>
                    <a:pt x="5954" y="169"/>
                  </a:lnTo>
                  <a:lnTo>
                    <a:pt x="6291" y="169"/>
                  </a:lnTo>
                  <a:lnTo>
                    <a:pt x="6291" y="506"/>
                  </a:lnTo>
                  <a:lnTo>
                    <a:pt x="5954" y="506"/>
                  </a:lnTo>
                  <a:lnTo>
                    <a:pt x="5954" y="674"/>
                  </a:lnTo>
                  <a:lnTo>
                    <a:pt x="6291" y="674"/>
                  </a:lnTo>
                  <a:cubicBezTo>
                    <a:pt x="6291" y="787"/>
                    <a:pt x="6234" y="955"/>
                    <a:pt x="6234" y="1068"/>
                  </a:cubicBezTo>
                  <a:lnTo>
                    <a:pt x="5897" y="1011"/>
                  </a:lnTo>
                  <a:lnTo>
                    <a:pt x="5897" y="1068"/>
                  </a:lnTo>
                  <a:lnTo>
                    <a:pt x="5897" y="1180"/>
                  </a:lnTo>
                  <a:lnTo>
                    <a:pt x="6234" y="1236"/>
                  </a:lnTo>
                  <a:cubicBezTo>
                    <a:pt x="6234" y="1348"/>
                    <a:pt x="6178" y="1461"/>
                    <a:pt x="6178" y="1573"/>
                  </a:cubicBezTo>
                  <a:lnTo>
                    <a:pt x="5841" y="1461"/>
                  </a:lnTo>
                  <a:cubicBezTo>
                    <a:pt x="5841" y="1517"/>
                    <a:pt x="5785" y="1573"/>
                    <a:pt x="5785" y="1629"/>
                  </a:cubicBezTo>
                  <a:lnTo>
                    <a:pt x="6122" y="1742"/>
                  </a:lnTo>
                  <a:lnTo>
                    <a:pt x="6010" y="2079"/>
                  </a:lnTo>
                  <a:lnTo>
                    <a:pt x="5617" y="1910"/>
                  </a:lnTo>
                  <a:lnTo>
                    <a:pt x="5560" y="2079"/>
                  </a:lnTo>
                  <a:lnTo>
                    <a:pt x="5897" y="2191"/>
                  </a:lnTo>
                  <a:cubicBezTo>
                    <a:pt x="5841" y="2303"/>
                    <a:pt x="5785" y="2415"/>
                    <a:pt x="5729" y="2528"/>
                  </a:cubicBezTo>
                  <a:lnTo>
                    <a:pt x="5448" y="2359"/>
                  </a:lnTo>
                  <a:lnTo>
                    <a:pt x="5336" y="2528"/>
                  </a:lnTo>
                  <a:lnTo>
                    <a:pt x="5617" y="2696"/>
                  </a:lnTo>
                  <a:cubicBezTo>
                    <a:pt x="5560" y="2809"/>
                    <a:pt x="5504" y="2921"/>
                    <a:pt x="5448" y="2977"/>
                  </a:cubicBezTo>
                  <a:lnTo>
                    <a:pt x="5167" y="2809"/>
                  </a:lnTo>
                  <a:lnTo>
                    <a:pt x="5055" y="2977"/>
                  </a:lnTo>
                  <a:lnTo>
                    <a:pt x="5336" y="3146"/>
                  </a:lnTo>
                  <a:lnTo>
                    <a:pt x="5167" y="3426"/>
                  </a:lnTo>
                  <a:lnTo>
                    <a:pt x="4886" y="3202"/>
                  </a:lnTo>
                  <a:lnTo>
                    <a:pt x="4774" y="3314"/>
                  </a:lnTo>
                  <a:lnTo>
                    <a:pt x="4999" y="3539"/>
                  </a:lnTo>
                  <a:cubicBezTo>
                    <a:pt x="4943" y="3595"/>
                    <a:pt x="4830" y="3707"/>
                    <a:pt x="4774" y="3820"/>
                  </a:cubicBezTo>
                  <a:lnTo>
                    <a:pt x="4549" y="3539"/>
                  </a:lnTo>
                  <a:lnTo>
                    <a:pt x="4437" y="3707"/>
                  </a:lnTo>
                  <a:lnTo>
                    <a:pt x="4662" y="3932"/>
                  </a:lnTo>
                  <a:lnTo>
                    <a:pt x="4381" y="4157"/>
                  </a:lnTo>
                  <a:lnTo>
                    <a:pt x="4156" y="3876"/>
                  </a:lnTo>
                  <a:lnTo>
                    <a:pt x="4044" y="4044"/>
                  </a:lnTo>
                  <a:lnTo>
                    <a:pt x="4269" y="4269"/>
                  </a:lnTo>
                  <a:lnTo>
                    <a:pt x="3988" y="4494"/>
                  </a:lnTo>
                  <a:lnTo>
                    <a:pt x="3763" y="4213"/>
                  </a:lnTo>
                  <a:lnTo>
                    <a:pt x="3651" y="4325"/>
                  </a:lnTo>
                  <a:lnTo>
                    <a:pt x="3819" y="4606"/>
                  </a:lnTo>
                  <a:lnTo>
                    <a:pt x="3538" y="4774"/>
                  </a:lnTo>
                  <a:lnTo>
                    <a:pt x="3370" y="4494"/>
                  </a:lnTo>
                  <a:lnTo>
                    <a:pt x="3201" y="4550"/>
                  </a:lnTo>
                  <a:lnTo>
                    <a:pt x="3370" y="4831"/>
                  </a:lnTo>
                  <a:lnTo>
                    <a:pt x="3033" y="4999"/>
                  </a:lnTo>
                  <a:lnTo>
                    <a:pt x="2921" y="4718"/>
                  </a:lnTo>
                  <a:lnTo>
                    <a:pt x="2752" y="4774"/>
                  </a:lnTo>
                  <a:lnTo>
                    <a:pt x="2864" y="5111"/>
                  </a:lnTo>
                  <a:lnTo>
                    <a:pt x="2527" y="5224"/>
                  </a:lnTo>
                  <a:lnTo>
                    <a:pt x="2471" y="4887"/>
                  </a:lnTo>
                  <a:lnTo>
                    <a:pt x="2303" y="4943"/>
                  </a:lnTo>
                  <a:lnTo>
                    <a:pt x="2415" y="5280"/>
                  </a:lnTo>
                  <a:cubicBezTo>
                    <a:pt x="2247" y="5280"/>
                    <a:pt x="2134" y="5336"/>
                    <a:pt x="2022" y="5336"/>
                  </a:cubicBezTo>
                  <a:lnTo>
                    <a:pt x="1966" y="4999"/>
                  </a:lnTo>
                  <a:lnTo>
                    <a:pt x="1797" y="4999"/>
                  </a:lnTo>
                  <a:lnTo>
                    <a:pt x="1854" y="5336"/>
                  </a:lnTo>
                  <a:lnTo>
                    <a:pt x="1517" y="5448"/>
                  </a:lnTo>
                  <a:lnTo>
                    <a:pt x="1517" y="5111"/>
                  </a:lnTo>
                  <a:lnTo>
                    <a:pt x="1348" y="5111"/>
                  </a:lnTo>
                  <a:lnTo>
                    <a:pt x="1348" y="5448"/>
                  </a:lnTo>
                  <a:lnTo>
                    <a:pt x="955" y="5448"/>
                  </a:lnTo>
                  <a:lnTo>
                    <a:pt x="955" y="5111"/>
                  </a:lnTo>
                  <a:lnTo>
                    <a:pt x="786" y="5111"/>
                  </a:lnTo>
                  <a:lnTo>
                    <a:pt x="786" y="5448"/>
                  </a:lnTo>
                  <a:lnTo>
                    <a:pt x="449" y="5448"/>
                  </a:lnTo>
                  <a:lnTo>
                    <a:pt x="506" y="5111"/>
                  </a:lnTo>
                  <a:lnTo>
                    <a:pt x="337" y="5111"/>
                  </a:lnTo>
                  <a:lnTo>
                    <a:pt x="337" y="5448"/>
                  </a:lnTo>
                  <a:lnTo>
                    <a:pt x="0" y="5392"/>
                  </a:lnTo>
                  <a:lnTo>
                    <a:pt x="0" y="6066"/>
                  </a:lnTo>
                  <a:lnTo>
                    <a:pt x="225" y="6066"/>
                  </a:lnTo>
                  <a:lnTo>
                    <a:pt x="225" y="6122"/>
                  </a:lnTo>
                  <a:lnTo>
                    <a:pt x="1573" y="6122"/>
                  </a:lnTo>
                  <a:lnTo>
                    <a:pt x="2022" y="6066"/>
                  </a:lnTo>
                  <a:cubicBezTo>
                    <a:pt x="2191" y="6010"/>
                    <a:pt x="2415" y="5954"/>
                    <a:pt x="2584" y="5898"/>
                  </a:cubicBezTo>
                  <a:cubicBezTo>
                    <a:pt x="2808" y="5842"/>
                    <a:pt x="3089" y="5785"/>
                    <a:pt x="3314" y="5673"/>
                  </a:cubicBezTo>
                  <a:cubicBezTo>
                    <a:pt x="3595" y="5561"/>
                    <a:pt x="3932" y="5392"/>
                    <a:pt x="4212" y="5224"/>
                  </a:cubicBezTo>
                  <a:cubicBezTo>
                    <a:pt x="4606" y="4943"/>
                    <a:pt x="4999" y="4662"/>
                    <a:pt x="5280" y="4325"/>
                  </a:cubicBezTo>
                  <a:cubicBezTo>
                    <a:pt x="5841" y="3763"/>
                    <a:pt x="6291" y="3089"/>
                    <a:pt x="6627" y="2359"/>
                  </a:cubicBezTo>
                  <a:cubicBezTo>
                    <a:pt x="6684" y="2191"/>
                    <a:pt x="6684" y="2079"/>
                    <a:pt x="6740" y="1910"/>
                  </a:cubicBezTo>
                  <a:cubicBezTo>
                    <a:pt x="6852" y="1517"/>
                    <a:pt x="6964" y="1124"/>
                    <a:pt x="6964" y="787"/>
                  </a:cubicBezTo>
                  <a:lnTo>
                    <a:pt x="6964" y="618"/>
                  </a:lnTo>
                  <a:lnTo>
                    <a:pt x="6964" y="57"/>
                  </a:lnTo>
                  <a:lnTo>
                    <a:pt x="696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20"/>
            <p:cNvSpPr/>
            <p:nvPr/>
          </p:nvSpPr>
          <p:spPr>
            <a:xfrm>
              <a:off x="1851250" y="1813525"/>
              <a:ext cx="25300" cy="28100"/>
            </a:xfrm>
            <a:custGeom>
              <a:avLst/>
              <a:gdLst/>
              <a:ahLst/>
              <a:cxnLst/>
              <a:rect l="l" t="t" r="r" b="b"/>
              <a:pathLst>
                <a:path w="1012" h="1124" extrusionOk="0">
                  <a:moveTo>
                    <a:pt x="899" y="1"/>
                  </a:moveTo>
                  <a:cubicBezTo>
                    <a:pt x="674" y="1"/>
                    <a:pt x="506" y="1"/>
                    <a:pt x="337" y="57"/>
                  </a:cubicBezTo>
                  <a:lnTo>
                    <a:pt x="0" y="57"/>
                  </a:lnTo>
                  <a:lnTo>
                    <a:pt x="0" y="787"/>
                  </a:lnTo>
                  <a:lnTo>
                    <a:pt x="337" y="787"/>
                  </a:lnTo>
                  <a:lnTo>
                    <a:pt x="337" y="1124"/>
                  </a:lnTo>
                  <a:lnTo>
                    <a:pt x="506" y="1124"/>
                  </a:lnTo>
                  <a:lnTo>
                    <a:pt x="506" y="787"/>
                  </a:lnTo>
                  <a:lnTo>
                    <a:pt x="843" y="787"/>
                  </a:lnTo>
                  <a:lnTo>
                    <a:pt x="843" y="1124"/>
                  </a:lnTo>
                  <a:lnTo>
                    <a:pt x="1011" y="1124"/>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20"/>
            <p:cNvSpPr/>
            <p:nvPr/>
          </p:nvSpPr>
          <p:spPr>
            <a:xfrm>
              <a:off x="1851250" y="1841600"/>
              <a:ext cx="25" cy="1450"/>
            </a:xfrm>
            <a:custGeom>
              <a:avLst/>
              <a:gdLst/>
              <a:ahLst/>
              <a:cxnLst/>
              <a:rect l="l" t="t" r="r" b="b"/>
              <a:pathLst>
                <a:path w="1" h="58" extrusionOk="0">
                  <a:moveTo>
                    <a:pt x="0" y="57"/>
                  </a:move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20"/>
            <p:cNvSpPr/>
            <p:nvPr/>
          </p:nvSpPr>
          <p:spPr>
            <a:xfrm>
              <a:off x="1851250" y="1868300"/>
              <a:ext cx="21075" cy="12650"/>
            </a:xfrm>
            <a:custGeom>
              <a:avLst/>
              <a:gdLst/>
              <a:ahLst/>
              <a:cxnLst/>
              <a:rect l="l" t="t" r="r" b="b"/>
              <a:pathLst>
                <a:path w="843" h="506" extrusionOk="0">
                  <a:moveTo>
                    <a:pt x="843" y="0"/>
                  </a:moveTo>
                  <a:cubicBezTo>
                    <a:pt x="562" y="0"/>
                    <a:pt x="281" y="0"/>
                    <a:pt x="0" y="112"/>
                  </a:cubicBezTo>
                  <a:lnTo>
                    <a:pt x="0" y="506"/>
                  </a:lnTo>
                  <a:cubicBezTo>
                    <a:pt x="281" y="393"/>
                    <a:pt x="562" y="393"/>
                    <a:pt x="843" y="393"/>
                  </a:cubicBez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20"/>
            <p:cNvSpPr/>
            <p:nvPr/>
          </p:nvSpPr>
          <p:spPr>
            <a:xfrm>
              <a:off x="1851250" y="2014325"/>
              <a:ext cx="105325" cy="51300"/>
            </a:xfrm>
            <a:custGeom>
              <a:avLst/>
              <a:gdLst/>
              <a:ahLst/>
              <a:cxnLst/>
              <a:rect l="l" t="t" r="r" b="b"/>
              <a:pathLst>
                <a:path w="4213" h="2052" extrusionOk="0">
                  <a:moveTo>
                    <a:pt x="3932" y="0"/>
                  </a:moveTo>
                  <a:cubicBezTo>
                    <a:pt x="3242" y="1058"/>
                    <a:pt x="2063" y="1664"/>
                    <a:pt x="826" y="1664"/>
                  </a:cubicBezTo>
                  <a:cubicBezTo>
                    <a:pt x="552" y="1664"/>
                    <a:pt x="275" y="1634"/>
                    <a:pt x="0" y="1573"/>
                  </a:cubicBezTo>
                  <a:lnTo>
                    <a:pt x="0" y="1966"/>
                  </a:lnTo>
                  <a:cubicBezTo>
                    <a:pt x="278" y="2023"/>
                    <a:pt x="558" y="2052"/>
                    <a:pt x="835" y="2052"/>
                  </a:cubicBezTo>
                  <a:cubicBezTo>
                    <a:pt x="2181" y="2052"/>
                    <a:pt x="3467" y="1389"/>
                    <a:pt x="4212" y="225"/>
                  </a:cubicBezTo>
                  <a:lnTo>
                    <a:pt x="393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20"/>
            <p:cNvSpPr/>
            <p:nvPr/>
          </p:nvSpPr>
          <p:spPr>
            <a:xfrm>
              <a:off x="1851250" y="1916025"/>
              <a:ext cx="74425" cy="102525"/>
            </a:xfrm>
            <a:custGeom>
              <a:avLst/>
              <a:gdLst/>
              <a:ahLst/>
              <a:cxnLst/>
              <a:rect l="l" t="t" r="r" b="b"/>
              <a:pathLst>
                <a:path w="2977" h="4101" extrusionOk="0">
                  <a:moveTo>
                    <a:pt x="899" y="1"/>
                  </a:moveTo>
                  <a:cubicBezTo>
                    <a:pt x="618" y="1"/>
                    <a:pt x="281" y="113"/>
                    <a:pt x="0" y="225"/>
                  </a:cubicBezTo>
                  <a:lnTo>
                    <a:pt x="0" y="899"/>
                  </a:lnTo>
                  <a:cubicBezTo>
                    <a:pt x="281" y="675"/>
                    <a:pt x="562" y="618"/>
                    <a:pt x="899" y="618"/>
                  </a:cubicBezTo>
                  <a:cubicBezTo>
                    <a:pt x="2808" y="618"/>
                    <a:pt x="2808" y="3483"/>
                    <a:pt x="899" y="3483"/>
                  </a:cubicBezTo>
                  <a:cubicBezTo>
                    <a:pt x="562" y="3483"/>
                    <a:pt x="281" y="3371"/>
                    <a:pt x="0" y="3202"/>
                  </a:cubicBezTo>
                  <a:lnTo>
                    <a:pt x="0" y="3876"/>
                  </a:lnTo>
                  <a:cubicBezTo>
                    <a:pt x="281" y="3988"/>
                    <a:pt x="618" y="4101"/>
                    <a:pt x="899" y="4101"/>
                  </a:cubicBezTo>
                  <a:cubicBezTo>
                    <a:pt x="2022" y="4101"/>
                    <a:pt x="2977" y="3146"/>
                    <a:pt x="2921" y="2023"/>
                  </a:cubicBezTo>
                  <a:cubicBezTo>
                    <a:pt x="2921" y="899"/>
                    <a:pt x="2022" y="1"/>
                    <a:pt x="8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20"/>
            <p:cNvSpPr/>
            <p:nvPr/>
          </p:nvSpPr>
          <p:spPr>
            <a:xfrm>
              <a:off x="2181200" y="2125250"/>
              <a:ext cx="344050" cy="333275"/>
            </a:xfrm>
            <a:custGeom>
              <a:avLst/>
              <a:gdLst/>
              <a:ahLst/>
              <a:cxnLst/>
              <a:rect l="l" t="t" r="r" b="b"/>
              <a:pathLst>
                <a:path w="13762" h="13331" extrusionOk="0">
                  <a:moveTo>
                    <a:pt x="9156" y="0"/>
                  </a:moveTo>
                  <a:lnTo>
                    <a:pt x="9043" y="393"/>
                  </a:lnTo>
                  <a:cubicBezTo>
                    <a:pt x="11683" y="1404"/>
                    <a:pt x="13368" y="4100"/>
                    <a:pt x="13199" y="6965"/>
                  </a:cubicBezTo>
                  <a:cubicBezTo>
                    <a:pt x="12919" y="10166"/>
                    <a:pt x="10391" y="12693"/>
                    <a:pt x="7190" y="12918"/>
                  </a:cubicBezTo>
                  <a:cubicBezTo>
                    <a:pt x="7000" y="12935"/>
                    <a:pt x="6812" y="12943"/>
                    <a:pt x="6625" y="12943"/>
                  </a:cubicBezTo>
                  <a:cubicBezTo>
                    <a:pt x="3651" y="12943"/>
                    <a:pt x="1025" y="10879"/>
                    <a:pt x="338" y="7919"/>
                  </a:cubicBezTo>
                  <a:lnTo>
                    <a:pt x="1" y="7976"/>
                  </a:lnTo>
                  <a:cubicBezTo>
                    <a:pt x="619" y="10952"/>
                    <a:pt x="3146" y="13087"/>
                    <a:pt x="6179" y="13311"/>
                  </a:cubicBezTo>
                  <a:cubicBezTo>
                    <a:pt x="6353" y="13324"/>
                    <a:pt x="6525" y="13331"/>
                    <a:pt x="6697" y="13331"/>
                  </a:cubicBezTo>
                  <a:cubicBezTo>
                    <a:pt x="10241" y="13331"/>
                    <a:pt x="13271" y="10607"/>
                    <a:pt x="13593" y="6965"/>
                  </a:cubicBezTo>
                  <a:cubicBezTo>
                    <a:pt x="13761" y="3932"/>
                    <a:pt x="12020" y="1123"/>
                    <a:pt x="915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20"/>
            <p:cNvSpPr/>
            <p:nvPr/>
          </p:nvSpPr>
          <p:spPr>
            <a:xfrm>
              <a:off x="2266850" y="2208775"/>
              <a:ext cx="170350" cy="154850"/>
            </a:xfrm>
            <a:custGeom>
              <a:avLst/>
              <a:gdLst/>
              <a:ahLst/>
              <a:cxnLst/>
              <a:rect l="l" t="t" r="r" b="b"/>
              <a:pathLst>
                <a:path w="6814" h="6194" extrusionOk="0">
                  <a:moveTo>
                    <a:pt x="3324" y="219"/>
                  </a:moveTo>
                  <a:cubicBezTo>
                    <a:pt x="4380" y="219"/>
                    <a:pt x="5437" y="773"/>
                    <a:pt x="5954" y="1995"/>
                  </a:cubicBezTo>
                  <a:cubicBezTo>
                    <a:pt x="6814" y="4123"/>
                    <a:pt x="5109" y="6012"/>
                    <a:pt x="3251" y="6012"/>
                  </a:cubicBezTo>
                  <a:cubicBezTo>
                    <a:pt x="2559" y="6012"/>
                    <a:pt x="1846" y="5750"/>
                    <a:pt x="1236" y="5140"/>
                  </a:cubicBezTo>
                  <a:cubicBezTo>
                    <a:pt x="731" y="4635"/>
                    <a:pt x="394" y="3904"/>
                    <a:pt x="394" y="3118"/>
                  </a:cubicBezTo>
                  <a:cubicBezTo>
                    <a:pt x="394" y="1289"/>
                    <a:pt x="1857" y="219"/>
                    <a:pt x="3324" y="219"/>
                  </a:cubicBezTo>
                  <a:close/>
                  <a:moveTo>
                    <a:pt x="3279" y="1"/>
                  </a:moveTo>
                  <a:cubicBezTo>
                    <a:pt x="1700" y="1"/>
                    <a:pt x="113" y="1040"/>
                    <a:pt x="1" y="3118"/>
                  </a:cubicBezTo>
                  <a:cubicBezTo>
                    <a:pt x="113" y="5168"/>
                    <a:pt x="1700" y="6193"/>
                    <a:pt x="3279" y="6193"/>
                  </a:cubicBezTo>
                  <a:cubicBezTo>
                    <a:pt x="4859" y="6193"/>
                    <a:pt x="6432" y="5168"/>
                    <a:pt x="6516" y="3118"/>
                  </a:cubicBezTo>
                  <a:cubicBezTo>
                    <a:pt x="6432" y="1040"/>
                    <a:pt x="4859" y="1"/>
                    <a:pt x="32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20"/>
            <p:cNvSpPr/>
            <p:nvPr/>
          </p:nvSpPr>
          <p:spPr>
            <a:xfrm>
              <a:off x="2321625" y="2266650"/>
              <a:ext cx="46350" cy="39750"/>
            </a:xfrm>
            <a:custGeom>
              <a:avLst/>
              <a:gdLst/>
              <a:ahLst/>
              <a:cxnLst/>
              <a:rect l="l" t="t" r="r" b="b"/>
              <a:pathLst>
                <a:path w="1854" h="1590" extrusionOk="0">
                  <a:moveTo>
                    <a:pt x="1072" y="0"/>
                  </a:moveTo>
                  <a:cubicBezTo>
                    <a:pt x="875" y="0"/>
                    <a:pt x="672" y="75"/>
                    <a:pt x="506" y="241"/>
                  </a:cubicBezTo>
                  <a:cubicBezTo>
                    <a:pt x="0" y="747"/>
                    <a:pt x="393" y="1589"/>
                    <a:pt x="1067" y="1589"/>
                  </a:cubicBezTo>
                  <a:cubicBezTo>
                    <a:pt x="1517" y="1589"/>
                    <a:pt x="1854" y="1196"/>
                    <a:pt x="1854" y="803"/>
                  </a:cubicBezTo>
                  <a:cubicBezTo>
                    <a:pt x="1854" y="313"/>
                    <a:pt x="1474" y="0"/>
                    <a:pt x="10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20"/>
            <p:cNvSpPr/>
            <p:nvPr/>
          </p:nvSpPr>
          <p:spPr>
            <a:xfrm>
              <a:off x="1851250" y="2564725"/>
              <a:ext cx="103925" cy="118925"/>
            </a:xfrm>
            <a:custGeom>
              <a:avLst/>
              <a:gdLst/>
              <a:ahLst/>
              <a:cxnLst/>
              <a:rect l="l" t="t" r="r" b="b"/>
              <a:pathLst>
                <a:path w="4157" h="4757" extrusionOk="0">
                  <a:moveTo>
                    <a:pt x="3426" y="1"/>
                  </a:moveTo>
                  <a:lnTo>
                    <a:pt x="3089" y="225"/>
                  </a:lnTo>
                  <a:cubicBezTo>
                    <a:pt x="3763" y="1180"/>
                    <a:pt x="3707" y="2472"/>
                    <a:pt x="2977" y="3371"/>
                  </a:cubicBezTo>
                  <a:cubicBezTo>
                    <a:pt x="2450" y="4019"/>
                    <a:pt x="1689" y="4375"/>
                    <a:pt x="905" y="4375"/>
                  </a:cubicBezTo>
                  <a:cubicBezTo>
                    <a:pt x="602" y="4375"/>
                    <a:pt x="297" y="4322"/>
                    <a:pt x="0" y="4213"/>
                  </a:cubicBezTo>
                  <a:lnTo>
                    <a:pt x="0" y="4606"/>
                  </a:lnTo>
                  <a:cubicBezTo>
                    <a:pt x="318" y="4707"/>
                    <a:pt x="639" y="4756"/>
                    <a:pt x="954" y="4756"/>
                  </a:cubicBezTo>
                  <a:cubicBezTo>
                    <a:pt x="1863" y="4756"/>
                    <a:pt x="2715" y="4346"/>
                    <a:pt x="3258" y="3595"/>
                  </a:cubicBezTo>
                  <a:cubicBezTo>
                    <a:pt x="4100" y="2584"/>
                    <a:pt x="4156" y="1124"/>
                    <a:pt x="342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20"/>
            <p:cNvSpPr/>
            <p:nvPr/>
          </p:nvSpPr>
          <p:spPr>
            <a:xfrm>
              <a:off x="1859675" y="2133675"/>
              <a:ext cx="190975" cy="304700"/>
            </a:xfrm>
            <a:custGeom>
              <a:avLst/>
              <a:gdLst/>
              <a:ahLst/>
              <a:cxnLst/>
              <a:rect l="l" t="t" r="r" b="b"/>
              <a:pathLst>
                <a:path w="7639" h="12188" extrusionOk="0">
                  <a:moveTo>
                    <a:pt x="0" y="0"/>
                  </a:moveTo>
                  <a:lnTo>
                    <a:pt x="0" y="1123"/>
                  </a:lnTo>
                  <a:lnTo>
                    <a:pt x="506" y="1123"/>
                  </a:lnTo>
                  <a:lnTo>
                    <a:pt x="506" y="5504"/>
                  </a:lnTo>
                  <a:lnTo>
                    <a:pt x="0" y="5504"/>
                  </a:lnTo>
                  <a:lnTo>
                    <a:pt x="0" y="6628"/>
                  </a:lnTo>
                  <a:lnTo>
                    <a:pt x="506" y="6628"/>
                  </a:lnTo>
                  <a:lnTo>
                    <a:pt x="506" y="11121"/>
                  </a:lnTo>
                  <a:lnTo>
                    <a:pt x="0" y="11121"/>
                  </a:lnTo>
                  <a:lnTo>
                    <a:pt x="0" y="12188"/>
                  </a:lnTo>
                  <a:lnTo>
                    <a:pt x="1123" y="12188"/>
                  </a:lnTo>
                  <a:lnTo>
                    <a:pt x="1123" y="11121"/>
                  </a:lnTo>
                  <a:lnTo>
                    <a:pt x="618" y="11121"/>
                  </a:lnTo>
                  <a:lnTo>
                    <a:pt x="618" y="6628"/>
                  </a:lnTo>
                  <a:lnTo>
                    <a:pt x="1123" y="6628"/>
                  </a:lnTo>
                  <a:lnTo>
                    <a:pt x="1123" y="6122"/>
                  </a:lnTo>
                  <a:lnTo>
                    <a:pt x="6571" y="6122"/>
                  </a:lnTo>
                  <a:lnTo>
                    <a:pt x="6571" y="6628"/>
                  </a:lnTo>
                  <a:lnTo>
                    <a:pt x="7638" y="6628"/>
                  </a:lnTo>
                  <a:lnTo>
                    <a:pt x="7638" y="5504"/>
                  </a:lnTo>
                  <a:lnTo>
                    <a:pt x="6571" y="5504"/>
                  </a:lnTo>
                  <a:lnTo>
                    <a:pt x="6571" y="6010"/>
                  </a:lnTo>
                  <a:lnTo>
                    <a:pt x="1123" y="6010"/>
                  </a:lnTo>
                  <a:lnTo>
                    <a:pt x="1123" y="5504"/>
                  </a:lnTo>
                  <a:lnTo>
                    <a:pt x="618" y="5504"/>
                  </a:lnTo>
                  <a:lnTo>
                    <a:pt x="618" y="1123"/>
                  </a:lnTo>
                  <a:lnTo>
                    <a:pt x="1123" y="1123"/>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20"/>
            <p:cNvSpPr/>
            <p:nvPr/>
          </p:nvSpPr>
          <p:spPr>
            <a:xfrm>
              <a:off x="2553300" y="2136475"/>
              <a:ext cx="43550" cy="29500"/>
            </a:xfrm>
            <a:custGeom>
              <a:avLst/>
              <a:gdLst/>
              <a:ahLst/>
              <a:cxnLst/>
              <a:rect l="l" t="t" r="r" b="b"/>
              <a:pathLst>
                <a:path w="1742" h="1180" extrusionOk="0">
                  <a:moveTo>
                    <a:pt x="1685" y="0"/>
                  </a:moveTo>
                  <a:lnTo>
                    <a:pt x="0" y="1011"/>
                  </a:lnTo>
                  <a:lnTo>
                    <a:pt x="56" y="1180"/>
                  </a:lnTo>
                  <a:lnTo>
                    <a:pt x="1741" y="169"/>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20"/>
            <p:cNvSpPr/>
            <p:nvPr/>
          </p:nvSpPr>
          <p:spPr>
            <a:xfrm>
              <a:off x="2564525" y="2161750"/>
              <a:ext cx="44950" cy="23900"/>
            </a:xfrm>
            <a:custGeom>
              <a:avLst/>
              <a:gdLst/>
              <a:ahLst/>
              <a:cxnLst/>
              <a:rect l="l" t="t" r="r" b="b"/>
              <a:pathLst>
                <a:path w="1798" h="956" extrusionOk="0">
                  <a:moveTo>
                    <a:pt x="1742" y="0"/>
                  </a:moveTo>
                  <a:lnTo>
                    <a:pt x="1" y="843"/>
                  </a:lnTo>
                  <a:cubicBezTo>
                    <a:pt x="1" y="899"/>
                    <a:pt x="1" y="955"/>
                    <a:pt x="57" y="955"/>
                  </a:cubicBezTo>
                  <a:lnTo>
                    <a:pt x="1798" y="169"/>
                  </a:lnTo>
                  <a:lnTo>
                    <a:pt x="174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20"/>
            <p:cNvSpPr/>
            <p:nvPr/>
          </p:nvSpPr>
          <p:spPr>
            <a:xfrm>
              <a:off x="2572950" y="2188425"/>
              <a:ext cx="47775" cy="19675"/>
            </a:xfrm>
            <a:custGeom>
              <a:avLst/>
              <a:gdLst/>
              <a:ahLst/>
              <a:cxnLst/>
              <a:rect l="l" t="t" r="r" b="b"/>
              <a:pathLst>
                <a:path w="1911" h="787" extrusionOk="0">
                  <a:moveTo>
                    <a:pt x="1854" y="1"/>
                  </a:moveTo>
                  <a:lnTo>
                    <a:pt x="1" y="675"/>
                  </a:lnTo>
                  <a:cubicBezTo>
                    <a:pt x="1" y="731"/>
                    <a:pt x="57" y="731"/>
                    <a:pt x="57" y="787"/>
                  </a:cubicBezTo>
                  <a:lnTo>
                    <a:pt x="1910" y="169"/>
                  </a:lnTo>
                  <a:lnTo>
                    <a:pt x="185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20"/>
            <p:cNvSpPr/>
            <p:nvPr/>
          </p:nvSpPr>
          <p:spPr>
            <a:xfrm>
              <a:off x="2539250" y="2112600"/>
              <a:ext cx="42150" cy="33725"/>
            </a:xfrm>
            <a:custGeom>
              <a:avLst/>
              <a:gdLst/>
              <a:ahLst/>
              <a:cxnLst/>
              <a:rect l="l" t="t" r="r" b="b"/>
              <a:pathLst>
                <a:path w="1686" h="1349" extrusionOk="0">
                  <a:moveTo>
                    <a:pt x="1573" y="1"/>
                  </a:moveTo>
                  <a:lnTo>
                    <a:pt x="1" y="1180"/>
                  </a:lnTo>
                  <a:lnTo>
                    <a:pt x="113" y="1349"/>
                  </a:lnTo>
                  <a:lnTo>
                    <a:pt x="1686" y="169"/>
                  </a:lnTo>
                  <a:lnTo>
                    <a:pt x="157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20"/>
            <p:cNvSpPr/>
            <p:nvPr/>
          </p:nvSpPr>
          <p:spPr>
            <a:xfrm>
              <a:off x="2587000" y="2269875"/>
              <a:ext cx="49175" cy="7025"/>
            </a:xfrm>
            <a:custGeom>
              <a:avLst/>
              <a:gdLst/>
              <a:ahLst/>
              <a:cxnLst/>
              <a:rect l="l" t="t" r="r" b="b"/>
              <a:pathLst>
                <a:path w="1967" h="281" extrusionOk="0">
                  <a:moveTo>
                    <a:pt x="1966" y="0"/>
                  </a:moveTo>
                  <a:lnTo>
                    <a:pt x="0" y="112"/>
                  </a:lnTo>
                  <a:cubicBezTo>
                    <a:pt x="0" y="169"/>
                    <a:pt x="0" y="281"/>
                    <a:pt x="0" y="281"/>
                  </a:cubicBezTo>
                  <a:lnTo>
                    <a:pt x="1966" y="169"/>
                  </a:lnTo>
                  <a:cubicBezTo>
                    <a:pt x="1966" y="112"/>
                    <a:pt x="1966" y="56"/>
                    <a:pt x="19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20"/>
            <p:cNvSpPr/>
            <p:nvPr/>
          </p:nvSpPr>
          <p:spPr>
            <a:xfrm>
              <a:off x="2585600" y="2243200"/>
              <a:ext cx="47750" cy="11250"/>
            </a:xfrm>
            <a:custGeom>
              <a:avLst/>
              <a:gdLst/>
              <a:ahLst/>
              <a:cxnLst/>
              <a:rect l="l" t="t" r="r" b="b"/>
              <a:pathLst>
                <a:path w="1910" h="450" extrusionOk="0">
                  <a:moveTo>
                    <a:pt x="1910" y="0"/>
                  </a:moveTo>
                  <a:lnTo>
                    <a:pt x="0" y="281"/>
                  </a:lnTo>
                  <a:cubicBezTo>
                    <a:pt x="0" y="337"/>
                    <a:pt x="0" y="393"/>
                    <a:pt x="0" y="449"/>
                  </a:cubicBezTo>
                  <a:lnTo>
                    <a:pt x="1910" y="168"/>
                  </a:lnTo>
                  <a:cubicBezTo>
                    <a:pt x="1910" y="112"/>
                    <a:pt x="1910" y="56"/>
                    <a:pt x="191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20"/>
            <p:cNvSpPr/>
            <p:nvPr/>
          </p:nvSpPr>
          <p:spPr>
            <a:xfrm>
              <a:off x="2579975" y="2215100"/>
              <a:ext cx="49175" cy="15475"/>
            </a:xfrm>
            <a:custGeom>
              <a:avLst/>
              <a:gdLst/>
              <a:ahLst/>
              <a:cxnLst/>
              <a:rect l="l" t="t" r="r" b="b"/>
              <a:pathLst>
                <a:path w="1967" h="619" extrusionOk="0">
                  <a:moveTo>
                    <a:pt x="1910" y="1"/>
                  </a:moveTo>
                  <a:lnTo>
                    <a:pt x="0" y="450"/>
                  </a:lnTo>
                  <a:lnTo>
                    <a:pt x="57" y="619"/>
                  </a:lnTo>
                  <a:lnTo>
                    <a:pt x="1966" y="113"/>
                  </a:ln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20"/>
            <p:cNvSpPr/>
            <p:nvPr/>
          </p:nvSpPr>
          <p:spPr>
            <a:xfrm>
              <a:off x="2358125" y="1998875"/>
              <a:ext cx="7050" cy="49175"/>
            </a:xfrm>
            <a:custGeom>
              <a:avLst/>
              <a:gdLst/>
              <a:ahLst/>
              <a:cxnLst/>
              <a:rect l="l" t="t" r="r" b="b"/>
              <a:pathLst>
                <a:path w="282" h="1967" extrusionOk="0">
                  <a:moveTo>
                    <a:pt x="113" y="0"/>
                  </a:moveTo>
                  <a:lnTo>
                    <a:pt x="0" y="1966"/>
                  </a:lnTo>
                  <a:lnTo>
                    <a:pt x="169" y="1966"/>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20"/>
            <p:cNvSpPr/>
            <p:nvPr/>
          </p:nvSpPr>
          <p:spPr>
            <a:xfrm>
              <a:off x="2426925" y="2014325"/>
              <a:ext cx="21075" cy="47750"/>
            </a:xfrm>
            <a:custGeom>
              <a:avLst/>
              <a:gdLst/>
              <a:ahLst/>
              <a:cxnLst/>
              <a:rect l="l" t="t" r="r" b="b"/>
              <a:pathLst>
                <a:path w="843" h="1910" extrusionOk="0">
                  <a:moveTo>
                    <a:pt x="674" y="0"/>
                  </a:moveTo>
                  <a:lnTo>
                    <a:pt x="1" y="1854"/>
                  </a:lnTo>
                  <a:lnTo>
                    <a:pt x="169" y="1910"/>
                  </a:lnTo>
                  <a:lnTo>
                    <a:pt x="843" y="56"/>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20"/>
            <p:cNvSpPr/>
            <p:nvPr/>
          </p:nvSpPr>
          <p:spPr>
            <a:xfrm>
              <a:off x="2405875" y="2007300"/>
              <a:ext cx="15450" cy="47750"/>
            </a:xfrm>
            <a:custGeom>
              <a:avLst/>
              <a:gdLst/>
              <a:ahLst/>
              <a:cxnLst/>
              <a:rect l="l" t="t" r="r" b="b"/>
              <a:pathLst>
                <a:path w="618" h="1910" extrusionOk="0">
                  <a:moveTo>
                    <a:pt x="449" y="0"/>
                  </a:moveTo>
                  <a:lnTo>
                    <a:pt x="0" y="1854"/>
                  </a:lnTo>
                  <a:lnTo>
                    <a:pt x="112" y="1910"/>
                  </a:lnTo>
                  <a:lnTo>
                    <a:pt x="618" y="5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20"/>
            <p:cNvSpPr/>
            <p:nvPr/>
          </p:nvSpPr>
          <p:spPr>
            <a:xfrm>
              <a:off x="2382000" y="2001675"/>
              <a:ext cx="11250" cy="49175"/>
            </a:xfrm>
            <a:custGeom>
              <a:avLst/>
              <a:gdLst/>
              <a:ahLst/>
              <a:cxnLst/>
              <a:rect l="l" t="t" r="r" b="b"/>
              <a:pathLst>
                <a:path w="450" h="1967" extrusionOk="0">
                  <a:moveTo>
                    <a:pt x="281" y="1"/>
                  </a:moveTo>
                  <a:lnTo>
                    <a:pt x="0" y="1966"/>
                  </a:lnTo>
                  <a:lnTo>
                    <a:pt x="169" y="1966"/>
                  </a:ln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20"/>
            <p:cNvSpPr/>
            <p:nvPr/>
          </p:nvSpPr>
          <p:spPr>
            <a:xfrm>
              <a:off x="2488700" y="2053625"/>
              <a:ext cx="33725" cy="42150"/>
            </a:xfrm>
            <a:custGeom>
              <a:avLst/>
              <a:gdLst/>
              <a:ahLst/>
              <a:cxnLst/>
              <a:rect l="l" t="t" r="r" b="b"/>
              <a:pathLst>
                <a:path w="1349" h="1686" extrusionOk="0">
                  <a:moveTo>
                    <a:pt x="1180" y="1"/>
                  </a:moveTo>
                  <a:lnTo>
                    <a:pt x="1" y="1573"/>
                  </a:lnTo>
                  <a:lnTo>
                    <a:pt x="169" y="1686"/>
                  </a:ln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20"/>
            <p:cNvSpPr/>
            <p:nvPr/>
          </p:nvSpPr>
          <p:spPr>
            <a:xfrm>
              <a:off x="2506950" y="2071875"/>
              <a:ext cx="36550" cy="39350"/>
            </a:xfrm>
            <a:custGeom>
              <a:avLst/>
              <a:gdLst/>
              <a:ahLst/>
              <a:cxnLst/>
              <a:rect l="l" t="t" r="r" b="b"/>
              <a:pathLst>
                <a:path w="1462" h="1574" extrusionOk="0">
                  <a:moveTo>
                    <a:pt x="1349" y="1"/>
                  </a:moveTo>
                  <a:lnTo>
                    <a:pt x="1" y="1461"/>
                  </a:lnTo>
                  <a:lnTo>
                    <a:pt x="169" y="1574"/>
                  </a:lnTo>
                  <a:lnTo>
                    <a:pt x="1461" y="113"/>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20"/>
            <p:cNvSpPr/>
            <p:nvPr/>
          </p:nvSpPr>
          <p:spPr>
            <a:xfrm>
              <a:off x="2469050" y="2039600"/>
              <a:ext cx="29500" cy="43550"/>
            </a:xfrm>
            <a:custGeom>
              <a:avLst/>
              <a:gdLst/>
              <a:ahLst/>
              <a:cxnLst/>
              <a:rect l="l" t="t" r="r" b="b"/>
              <a:pathLst>
                <a:path w="1180" h="1742" extrusionOk="0">
                  <a:moveTo>
                    <a:pt x="1011" y="0"/>
                  </a:moveTo>
                  <a:lnTo>
                    <a:pt x="0" y="1629"/>
                  </a:lnTo>
                  <a:lnTo>
                    <a:pt x="169" y="1741"/>
                  </a:lnTo>
                  <a:lnTo>
                    <a:pt x="1180" y="56"/>
                  </a:lnTo>
                  <a:lnTo>
                    <a:pt x="101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2" name="Google Shape;8892;p20"/>
            <p:cNvSpPr/>
            <p:nvPr/>
          </p:nvSpPr>
          <p:spPr>
            <a:xfrm>
              <a:off x="2449400" y="2025550"/>
              <a:ext cx="25300" cy="46350"/>
            </a:xfrm>
            <a:custGeom>
              <a:avLst/>
              <a:gdLst/>
              <a:ahLst/>
              <a:cxnLst/>
              <a:rect l="l" t="t" r="r" b="b"/>
              <a:pathLst>
                <a:path w="1012" h="1854" extrusionOk="0">
                  <a:moveTo>
                    <a:pt x="843" y="0"/>
                  </a:moveTo>
                  <a:lnTo>
                    <a:pt x="0" y="1742"/>
                  </a:lnTo>
                  <a:lnTo>
                    <a:pt x="169" y="1854"/>
                  </a:lnTo>
                  <a:lnTo>
                    <a:pt x="1011" y="57"/>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20"/>
            <p:cNvSpPr/>
            <p:nvPr/>
          </p:nvSpPr>
          <p:spPr>
            <a:xfrm>
              <a:off x="2525225" y="2091550"/>
              <a:ext cx="39325" cy="36525"/>
            </a:xfrm>
            <a:custGeom>
              <a:avLst/>
              <a:gdLst/>
              <a:ahLst/>
              <a:cxnLst/>
              <a:rect l="l" t="t" r="r" b="b"/>
              <a:pathLst>
                <a:path w="1573" h="1461" extrusionOk="0">
                  <a:moveTo>
                    <a:pt x="1460" y="0"/>
                  </a:moveTo>
                  <a:lnTo>
                    <a:pt x="0" y="1348"/>
                  </a:lnTo>
                  <a:lnTo>
                    <a:pt x="112" y="1461"/>
                  </a:lnTo>
                  <a:lnTo>
                    <a:pt x="1573"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20"/>
            <p:cNvSpPr/>
            <p:nvPr/>
          </p:nvSpPr>
          <p:spPr>
            <a:xfrm>
              <a:off x="2521000" y="2102775"/>
              <a:ext cx="51975" cy="43550"/>
            </a:xfrm>
            <a:custGeom>
              <a:avLst/>
              <a:gdLst/>
              <a:ahLst/>
              <a:cxnLst/>
              <a:rect l="l" t="t" r="r" b="b"/>
              <a:pathLst>
                <a:path w="2079" h="1742" extrusionOk="0">
                  <a:moveTo>
                    <a:pt x="1966" y="1"/>
                  </a:moveTo>
                  <a:lnTo>
                    <a:pt x="1" y="1573"/>
                  </a:lnTo>
                  <a:lnTo>
                    <a:pt x="113" y="1742"/>
                  </a:lnTo>
                  <a:lnTo>
                    <a:pt x="2079" y="113"/>
                  </a:lnTo>
                  <a:lnTo>
                    <a:pt x="196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5" name="Google Shape;8895;p20"/>
            <p:cNvSpPr/>
            <p:nvPr/>
          </p:nvSpPr>
          <p:spPr>
            <a:xfrm>
              <a:off x="2556100" y="2175800"/>
              <a:ext cx="60400" cy="28100"/>
            </a:xfrm>
            <a:custGeom>
              <a:avLst/>
              <a:gdLst/>
              <a:ahLst/>
              <a:cxnLst/>
              <a:rect l="l" t="t" r="r" b="b"/>
              <a:pathLst>
                <a:path w="2416" h="1124" extrusionOk="0">
                  <a:moveTo>
                    <a:pt x="2360" y="0"/>
                  </a:moveTo>
                  <a:lnTo>
                    <a:pt x="1" y="955"/>
                  </a:lnTo>
                  <a:cubicBezTo>
                    <a:pt x="1" y="1011"/>
                    <a:pt x="1" y="1067"/>
                    <a:pt x="57" y="1123"/>
                  </a:cubicBezTo>
                  <a:lnTo>
                    <a:pt x="2416" y="112"/>
                  </a:lnTo>
                  <a:lnTo>
                    <a:pt x="23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8896;p20"/>
            <p:cNvSpPr/>
            <p:nvPr/>
          </p:nvSpPr>
          <p:spPr>
            <a:xfrm>
              <a:off x="2546275" y="2149100"/>
              <a:ext cx="57600" cy="33725"/>
            </a:xfrm>
            <a:custGeom>
              <a:avLst/>
              <a:gdLst/>
              <a:ahLst/>
              <a:cxnLst/>
              <a:rect l="l" t="t" r="r" b="b"/>
              <a:pathLst>
                <a:path w="2304" h="1349" extrusionOk="0">
                  <a:moveTo>
                    <a:pt x="2247" y="1"/>
                  </a:moveTo>
                  <a:lnTo>
                    <a:pt x="0" y="1237"/>
                  </a:lnTo>
                  <a:cubicBezTo>
                    <a:pt x="0" y="1237"/>
                    <a:pt x="0" y="1293"/>
                    <a:pt x="57" y="1349"/>
                  </a:cubicBezTo>
                  <a:lnTo>
                    <a:pt x="2303" y="169"/>
                  </a:lnTo>
                  <a:lnTo>
                    <a:pt x="224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20"/>
            <p:cNvSpPr/>
            <p:nvPr/>
          </p:nvSpPr>
          <p:spPr>
            <a:xfrm>
              <a:off x="2533650" y="2125250"/>
              <a:ext cx="54775" cy="39325"/>
            </a:xfrm>
            <a:custGeom>
              <a:avLst/>
              <a:gdLst/>
              <a:ahLst/>
              <a:cxnLst/>
              <a:rect l="l" t="t" r="r" b="b"/>
              <a:pathLst>
                <a:path w="2191" h="1573" extrusionOk="0">
                  <a:moveTo>
                    <a:pt x="2134" y="0"/>
                  </a:moveTo>
                  <a:lnTo>
                    <a:pt x="0" y="1404"/>
                  </a:lnTo>
                  <a:lnTo>
                    <a:pt x="112" y="1573"/>
                  </a:lnTo>
                  <a:lnTo>
                    <a:pt x="2190" y="169"/>
                  </a:lnTo>
                  <a:lnTo>
                    <a:pt x="213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8898;p20"/>
            <p:cNvSpPr/>
            <p:nvPr/>
          </p:nvSpPr>
          <p:spPr>
            <a:xfrm>
              <a:off x="2563125" y="2202475"/>
              <a:ext cx="61800" cy="21075"/>
            </a:xfrm>
            <a:custGeom>
              <a:avLst/>
              <a:gdLst/>
              <a:ahLst/>
              <a:cxnLst/>
              <a:rect l="l" t="t" r="r" b="b"/>
              <a:pathLst>
                <a:path w="2472" h="843" extrusionOk="0">
                  <a:moveTo>
                    <a:pt x="2416" y="0"/>
                  </a:moveTo>
                  <a:lnTo>
                    <a:pt x="0" y="674"/>
                  </a:lnTo>
                  <a:lnTo>
                    <a:pt x="57" y="843"/>
                  </a:lnTo>
                  <a:lnTo>
                    <a:pt x="2472" y="169"/>
                  </a:lnTo>
                  <a:cubicBezTo>
                    <a:pt x="2472" y="113"/>
                    <a:pt x="2416" y="56"/>
                    <a:pt x="241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8899;p20"/>
            <p:cNvSpPr/>
            <p:nvPr/>
          </p:nvSpPr>
          <p:spPr>
            <a:xfrm>
              <a:off x="2568750" y="2229150"/>
              <a:ext cx="63200" cy="16875"/>
            </a:xfrm>
            <a:custGeom>
              <a:avLst/>
              <a:gdLst/>
              <a:ahLst/>
              <a:cxnLst/>
              <a:rect l="l" t="t" r="r" b="b"/>
              <a:pathLst>
                <a:path w="2528" h="675" extrusionOk="0">
                  <a:moveTo>
                    <a:pt x="2528" y="0"/>
                  </a:moveTo>
                  <a:lnTo>
                    <a:pt x="56" y="506"/>
                  </a:lnTo>
                  <a:lnTo>
                    <a:pt x="0" y="674"/>
                  </a:lnTo>
                  <a:lnTo>
                    <a:pt x="2528" y="169"/>
                  </a:lnTo>
                  <a:cubicBezTo>
                    <a:pt x="2528" y="113"/>
                    <a:pt x="2528" y="57"/>
                    <a:pt x="252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8900;p20"/>
            <p:cNvSpPr/>
            <p:nvPr/>
          </p:nvSpPr>
          <p:spPr>
            <a:xfrm>
              <a:off x="2571550" y="2257225"/>
              <a:ext cx="63200" cy="9850"/>
            </a:xfrm>
            <a:custGeom>
              <a:avLst/>
              <a:gdLst/>
              <a:ahLst/>
              <a:cxnLst/>
              <a:rect l="l" t="t" r="r" b="b"/>
              <a:pathLst>
                <a:path w="2528" h="394" extrusionOk="0">
                  <a:moveTo>
                    <a:pt x="2528" y="1"/>
                  </a:moveTo>
                  <a:lnTo>
                    <a:pt x="0" y="225"/>
                  </a:lnTo>
                  <a:cubicBezTo>
                    <a:pt x="0" y="281"/>
                    <a:pt x="0" y="338"/>
                    <a:pt x="0" y="394"/>
                  </a:cubicBezTo>
                  <a:lnTo>
                    <a:pt x="2528" y="169"/>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20"/>
            <p:cNvSpPr/>
            <p:nvPr/>
          </p:nvSpPr>
          <p:spPr>
            <a:xfrm>
              <a:off x="2412875" y="2010100"/>
              <a:ext cx="22500" cy="61800"/>
            </a:xfrm>
            <a:custGeom>
              <a:avLst/>
              <a:gdLst/>
              <a:ahLst/>
              <a:cxnLst/>
              <a:rect l="l" t="t" r="r" b="b"/>
              <a:pathLst>
                <a:path w="900" h="2472" extrusionOk="0">
                  <a:moveTo>
                    <a:pt x="731" y="1"/>
                  </a:moveTo>
                  <a:lnTo>
                    <a:pt x="1" y="2472"/>
                  </a:lnTo>
                  <a:lnTo>
                    <a:pt x="113" y="2472"/>
                  </a:lnTo>
                  <a:lnTo>
                    <a:pt x="900"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20"/>
            <p:cNvSpPr/>
            <p:nvPr/>
          </p:nvSpPr>
          <p:spPr>
            <a:xfrm>
              <a:off x="2391825" y="2004500"/>
              <a:ext cx="16875" cy="61800"/>
            </a:xfrm>
            <a:custGeom>
              <a:avLst/>
              <a:gdLst/>
              <a:ahLst/>
              <a:cxnLst/>
              <a:rect l="l" t="t" r="r" b="b"/>
              <a:pathLst>
                <a:path w="675" h="2472" extrusionOk="0">
                  <a:moveTo>
                    <a:pt x="506" y="0"/>
                  </a:moveTo>
                  <a:lnTo>
                    <a:pt x="0" y="2471"/>
                  </a:lnTo>
                  <a:lnTo>
                    <a:pt x="169" y="2471"/>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20"/>
            <p:cNvSpPr/>
            <p:nvPr/>
          </p:nvSpPr>
          <p:spPr>
            <a:xfrm>
              <a:off x="2369350" y="2000275"/>
              <a:ext cx="9850" cy="63200"/>
            </a:xfrm>
            <a:custGeom>
              <a:avLst/>
              <a:gdLst/>
              <a:ahLst/>
              <a:cxnLst/>
              <a:rect l="l" t="t" r="r" b="b"/>
              <a:pathLst>
                <a:path w="394" h="2528" extrusionOk="0">
                  <a:moveTo>
                    <a:pt x="225" y="1"/>
                  </a:moveTo>
                  <a:lnTo>
                    <a:pt x="1" y="2528"/>
                  </a:lnTo>
                  <a:lnTo>
                    <a:pt x="169" y="2528"/>
                  </a:lnTo>
                  <a:lnTo>
                    <a:pt x="39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20"/>
            <p:cNvSpPr/>
            <p:nvPr/>
          </p:nvSpPr>
          <p:spPr>
            <a:xfrm>
              <a:off x="2505550" y="2081725"/>
              <a:ext cx="47775" cy="47750"/>
            </a:xfrm>
            <a:custGeom>
              <a:avLst/>
              <a:gdLst/>
              <a:ahLst/>
              <a:cxnLst/>
              <a:rect l="l" t="t" r="r" b="b"/>
              <a:pathLst>
                <a:path w="1911" h="1910" extrusionOk="0">
                  <a:moveTo>
                    <a:pt x="1798" y="0"/>
                  </a:moveTo>
                  <a:lnTo>
                    <a:pt x="1" y="1797"/>
                  </a:lnTo>
                  <a:cubicBezTo>
                    <a:pt x="57" y="1854"/>
                    <a:pt x="113" y="1910"/>
                    <a:pt x="169" y="1910"/>
                  </a:cubicBezTo>
                  <a:lnTo>
                    <a:pt x="1910" y="112"/>
                  </a:lnTo>
                  <a:lnTo>
                    <a:pt x="179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20"/>
            <p:cNvSpPr/>
            <p:nvPr/>
          </p:nvSpPr>
          <p:spPr>
            <a:xfrm>
              <a:off x="2490100" y="2063450"/>
              <a:ext cx="43575" cy="50575"/>
            </a:xfrm>
            <a:custGeom>
              <a:avLst/>
              <a:gdLst/>
              <a:ahLst/>
              <a:cxnLst/>
              <a:rect l="l" t="t" r="r" b="b"/>
              <a:pathLst>
                <a:path w="1743" h="2023" extrusionOk="0">
                  <a:moveTo>
                    <a:pt x="1574" y="1"/>
                  </a:moveTo>
                  <a:lnTo>
                    <a:pt x="1" y="1967"/>
                  </a:lnTo>
                  <a:lnTo>
                    <a:pt x="113" y="2023"/>
                  </a:lnTo>
                  <a:lnTo>
                    <a:pt x="1742" y="113"/>
                  </a:lnTo>
                  <a:lnTo>
                    <a:pt x="15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20"/>
            <p:cNvSpPr/>
            <p:nvPr/>
          </p:nvSpPr>
          <p:spPr>
            <a:xfrm>
              <a:off x="2453600" y="2031175"/>
              <a:ext cx="32325" cy="59000"/>
            </a:xfrm>
            <a:custGeom>
              <a:avLst/>
              <a:gdLst/>
              <a:ahLst/>
              <a:cxnLst/>
              <a:rect l="l" t="t" r="r" b="b"/>
              <a:pathLst>
                <a:path w="1293" h="2360" extrusionOk="0">
                  <a:moveTo>
                    <a:pt x="1180" y="0"/>
                  </a:moveTo>
                  <a:lnTo>
                    <a:pt x="1" y="2247"/>
                  </a:lnTo>
                  <a:lnTo>
                    <a:pt x="113" y="2359"/>
                  </a:lnTo>
                  <a:lnTo>
                    <a:pt x="1292" y="112"/>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20"/>
            <p:cNvSpPr/>
            <p:nvPr/>
          </p:nvSpPr>
          <p:spPr>
            <a:xfrm>
              <a:off x="2471850" y="2046600"/>
              <a:ext cx="39350" cy="54800"/>
            </a:xfrm>
            <a:custGeom>
              <a:avLst/>
              <a:gdLst/>
              <a:ahLst/>
              <a:cxnLst/>
              <a:rect l="l" t="t" r="r" b="b"/>
              <a:pathLst>
                <a:path w="1574" h="2192" extrusionOk="0">
                  <a:moveTo>
                    <a:pt x="1405" y="1"/>
                  </a:moveTo>
                  <a:lnTo>
                    <a:pt x="1" y="2135"/>
                  </a:lnTo>
                  <a:lnTo>
                    <a:pt x="169" y="2191"/>
                  </a:lnTo>
                  <a:lnTo>
                    <a:pt x="1573" y="113"/>
                  </a:lnTo>
                  <a:lnTo>
                    <a:pt x="140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20"/>
            <p:cNvSpPr/>
            <p:nvPr/>
          </p:nvSpPr>
          <p:spPr>
            <a:xfrm>
              <a:off x="2433950" y="2019925"/>
              <a:ext cx="28100" cy="60400"/>
            </a:xfrm>
            <a:custGeom>
              <a:avLst/>
              <a:gdLst/>
              <a:ahLst/>
              <a:cxnLst/>
              <a:rect l="l" t="t" r="r" b="b"/>
              <a:pathLst>
                <a:path w="1124" h="2416" extrusionOk="0">
                  <a:moveTo>
                    <a:pt x="955" y="1"/>
                  </a:moveTo>
                  <a:lnTo>
                    <a:pt x="0" y="2360"/>
                  </a:lnTo>
                  <a:lnTo>
                    <a:pt x="113" y="2416"/>
                  </a:lnTo>
                  <a:lnTo>
                    <a:pt x="1124" y="57"/>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20"/>
            <p:cNvSpPr/>
            <p:nvPr/>
          </p:nvSpPr>
          <p:spPr>
            <a:xfrm>
              <a:off x="2053425" y="1998875"/>
              <a:ext cx="579925" cy="574825"/>
            </a:xfrm>
            <a:custGeom>
              <a:avLst/>
              <a:gdLst/>
              <a:ahLst/>
              <a:cxnLst/>
              <a:rect l="l" t="t" r="r" b="b"/>
              <a:pathLst>
                <a:path w="23197" h="22993" extrusionOk="0">
                  <a:moveTo>
                    <a:pt x="11739" y="0"/>
                  </a:moveTo>
                  <a:cubicBezTo>
                    <a:pt x="11402" y="0"/>
                    <a:pt x="11121" y="0"/>
                    <a:pt x="10784" y="57"/>
                  </a:cubicBezTo>
                  <a:lnTo>
                    <a:pt x="10616" y="57"/>
                  </a:lnTo>
                  <a:cubicBezTo>
                    <a:pt x="10279" y="57"/>
                    <a:pt x="9998" y="113"/>
                    <a:pt x="9661" y="169"/>
                  </a:cubicBezTo>
                  <a:lnTo>
                    <a:pt x="9493" y="225"/>
                  </a:lnTo>
                  <a:cubicBezTo>
                    <a:pt x="9156" y="281"/>
                    <a:pt x="8875" y="337"/>
                    <a:pt x="8538" y="450"/>
                  </a:cubicBezTo>
                  <a:lnTo>
                    <a:pt x="8425" y="506"/>
                  </a:lnTo>
                  <a:cubicBezTo>
                    <a:pt x="8145" y="562"/>
                    <a:pt x="7808" y="674"/>
                    <a:pt x="7471" y="843"/>
                  </a:cubicBezTo>
                  <a:lnTo>
                    <a:pt x="7358" y="899"/>
                  </a:lnTo>
                  <a:cubicBezTo>
                    <a:pt x="7021" y="1011"/>
                    <a:pt x="6741" y="1124"/>
                    <a:pt x="6404" y="1292"/>
                  </a:cubicBezTo>
                  <a:cubicBezTo>
                    <a:pt x="3708" y="2696"/>
                    <a:pt x="1686" y="5168"/>
                    <a:pt x="787" y="8088"/>
                  </a:cubicBezTo>
                  <a:lnTo>
                    <a:pt x="787" y="8200"/>
                  </a:lnTo>
                  <a:cubicBezTo>
                    <a:pt x="1" y="10728"/>
                    <a:pt x="113" y="13368"/>
                    <a:pt x="1124" y="15783"/>
                  </a:cubicBezTo>
                  <a:cubicBezTo>
                    <a:pt x="1236" y="16120"/>
                    <a:pt x="1405" y="16513"/>
                    <a:pt x="1573" y="16850"/>
                  </a:cubicBezTo>
                  <a:lnTo>
                    <a:pt x="1686" y="16962"/>
                  </a:lnTo>
                  <a:cubicBezTo>
                    <a:pt x="1742" y="17131"/>
                    <a:pt x="1798" y="17243"/>
                    <a:pt x="1910" y="17355"/>
                  </a:cubicBezTo>
                  <a:cubicBezTo>
                    <a:pt x="1910" y="17411"/>
                    <a:pt x="1910" y="17411"/>
                    <a:pt x="1967" y="17468"/>
                  </a:cubicBezTo>
                  <a:lnTo>
                    <a:pt x="2191" y="17861"/>
                  </a:lnTo>
                  <a:lnTo>
                    <a:pt x="2191" y="17917"/>
                  </a:lnTo>
                  <a:lnTo>
                    <a:pt x="2247" y="17973"/>
                  </a:lnTo>
                  <a:cubicBezTo>
                    <a:pt x="2304" y="18085"/>
                    <a:pt x="2416" y="18198"/>
                    <a:pt x="2472" y="18310"/>
                  </a:cubicBezTo>
                  <a:cubicBezTo>
                    <a:pt x="2809" y="18759"/>
                    <a:pt x="3202" y="19152"/>
                    <a:pt x="3595" y="19546"/>
                  </a:cubicBezTo>
                  <a:lnTo>
                    <a:pt x="3708" y="19714"/>
                  </a:lnTo>
                  <a:cubicBezTo>
                    <a:pt x="3764" y="19770"/>
                    <a:pt x="3876" y="19883"/>
                    <a:pt x="3988" y="19995"/>
                  </a:cubicBezTo>
                  <a:lnTo>
                    <a:pt x="4157" y="20107"/>
                  </a:lnTo>
                  <a:lnTo>
                    <a:pt x="4438" y="20332"/>
                  </a:lnTo>
                  <a:lnTo>
                    <a:pt x="4550" y="20444"/>
                  </a:lnTo>
                  <a:lnTo>
                    <a:pt x="4831" y="20669"/>
                  </a:lnTo>
                  <a:lnTo>
                    <a:pt x="4999" y="20781"/>
                  </a:lnTo>
                  <a:lnTo>
                    <a:pt x="5280" y="21006"/>
                  </a:lnTo>
                  <a:lnTo>
                    <a:pt x="5449" y="21118"/>
                  </a:lnTo>
                  <a:lnTo>
                    <a:pt x="5786" y="21343"/>
                  </a:lnTo>
                  <a:lnTo>
                    <a:pt x="5954" y="21455"/>
                  </a:lnTo>
                  <a:cubicBezTo>
                    <a:pt x="6235" y="21568"/>
                    <a:pt x="6516" y="21736"/>
                    <a:pt x="6797" y="21848"/>
                  </a:cubicBezTo>
                  <a:lnTo>
                    <a:pt x="6965" y="21961"/>
                  </a:lnTo>
                  <a:cubicBezTo>
                    <a:pt x="7246" y="22073"/>
                    <a:pt x="7527" y="22185"/>
                    <a:pt x="7864" y="22298"/>
                  </a:cubicBezTo>
                  <a:cubicBezTo>
                    <a:pt x="8032" y="22354"/>
                    <a:pt x="8145" y="22466"/>
                    <a:pt x="8313" y="22466"/>
                  </a:cubicBezTo>
                  <a:cubicBezTo>
                    <a:pt x="9464" y="22821"/>
                    <a:pt x="10634" y="22992"/>
                    <a:pt x="11787" y="22992"/>
                  </a:cubicBezTo>
                  <a:cubicBezTo>
                    <a:pt x="15920" y="22992"/>
                    <a:pt x="19829" y="20795"/>
                    <a:pt x="21849" y="17018"/>
                  </a:cubicBezTo>
                  <a:cubicBezTo>
                    <a:pt x="22242" y="16344"/>
                    <a:pt x="22523" y="15614"/>
                    <a:pt x="22747" y="14884"/>
                  </a:cubicBezTo>
                  <a:lnTo>
                    <a:pt x="22804" y="14772"/>
                  </a:lnTo>
                  <a:cubicBezTo>
                    <a:pt x="22804" y="14659"/>
                    <a:pt x="22860" y="14491"/>
                    <a:pt x="22916" y="14379"/>
                  </a:cubicBezTo>
                  <a:lnTo>
                    <a:pt x="22972" y="14210"/>
                  </a:lnTo>
                  <a:cubicBezTo>
                    <a:pt x="22972" y="14098"/>
                    <a:pt x="23028" y="13985"/>
                    <a:pt x="23028" y="13873"/>
                  </a:cubicBezTo>
                  <a:lnTo>
                    <a:pt x="23028" y="13705"/>
                  </a:lnTo>
                  <a:cubicBezTo>
                    <a:pt x="23028" y="13536"/>
                    <a:pt x="23084" y="13424"/>
                    <a:pt x="23141" y="13255"/>
                  </a:cubicBezTo>
                  <a:lnTo>
                    <a:pt x="23141" y="13087"/>
                  </a:lnTo>
                  <a:cubicBezTo>
                    <a:pt x="23141" y="12918"/>
                    <a:pt x="23141" y="12750"/>
                    <a:pt x="23141" y="12637"/>
                  </a:cubicBezTo>
                  <a:lnTo>
                    <a:pt x="23141" y="12581"/>
                  </a:lnTo>
                  <a:lnTo>
                    <a:pt x="23141" y="12188"/>
                  </a:lnTo>
                  <a:cubicBezTo>
                    <a:pt x="23197" y="12132"/>
                    <a:pt x="23197" y="12020"/>
                    <a:pt x="23141" y="12020"/>
                  </a:cubicBezTo>
                  <a:lnTo>
                    <a:pt x="23141" y="11626"/>
                  </a:lnTo>
                  <a:lnTo>
                    <a:pt x="23141" y="11514"/>
                  </a:lnTo>
                  <a:lnTo>
                    <a:pt x="20782" y="11514"/>
                  </a:lnTo>
                  <a:lnTo>
                    <a:pt x="20782" y="11683"/>
                  </a:lnTo>
                  <a:lnTo>
                    <a:pt x="21287" y="11683"/>
                  </a:lnTo>
                  <a:lnTo>
                    <a:pt x="21287" y="12413"/>
                  </a:lnTo>
                  <a:lnTo>
                    <a:pt x="20725" y="12300"/>
                  </a:lnTo>
                  <a:cubicBezTo>
                    <a:pt x="20725" y="12357"/>
                    <a:pt x="20725" y="12413"/>
                    <a:pt x="20725" y="12525"/>
                  </a:cubicBezTo>
                  <a:lnTo>
                    <a:pt x="21231" y="12525"/>
                  </a:lnTo>
                  <a:cubicBezTo>
                    <a:pt x="21231" y="12806"/>
                    <a:pt x="21175" y="13087"/>
                    <a:pt x="21119" y="13311"/>
                  </a:cubicBezTo>
                  <a:lnTo>
                    <a:pt x="20613" y="13199"/>
                  </a:lnTo>
                  <a:lnTo>
                    <a:pt x="20613" y="13368"/>
                  </a:lnTo>
                  <a:lnTo>
                    <a:pt x="21119" y="13480"/>
                  </a:lnTo>
                  <a:cubicBezTo>
                    <a:pt x="21062" y="13705"/>
                    <a:pt x="21006" y="13985"/>
                    <a:pt x="20894" y="14210"/>
                  </a:cubicBezTo>
                  <a:lnTo>
                    <a:pt x="20445" y="14042"/>
                  </a:lnTo>
                  <a:cubicBezTo>
                    <a:pt x="20445" y="14098"/>
                    <a:pt x="20388" y="14154"/>
                    <a:pt x="20388" y="14210"/>
                  </a:cubicBezTo>
                  <a:lnTo>
                    <a:pt x="20894" y="14322"/>
                  </a:lnTo>
                  <a:cubicBezTo>
                    <a:pt x="20782" y="14603"/>
                    <a:pt x="20725" y="14828"/>
                    <a:pt x="20613" y="15052"/>
                  </a:cubicBezTo>
                  <a:lnTo>
                    <a:pt x="20164" y="14884"/>
                  </a:lnTo>
                  <a:lnTo>
                    <a:pt x="20108" y="14996"/>
                  </a:lnTo>
                  <a:lnTo>
                    <a:pt x="20557" y="15221"/>
                  </a:lnTo>
                  <a:cubicBezTo>
                    <a:pt x="20445" y="15446"/>
                    <a:pt x="20332" y="15670"/>
                    <a:pt x="20220" y="15895"/>
                  </a:cubicBezTo>
                  <a:lnTo>
                    <a:pt x="19771" y="15670"/>
                  </a:lnTo>
                  <a:lnTo>
                    <a:pt x="19714" y="15839"/>
                  </a:lnTo>
                  <a:lnTo>
                    <a:pt x="20164" y="16063"/>
                  </a:lnTo>
                  <a:cubicBezTo>
                    <a:pt x="19995" y="16288"/>
                    <a:pt x="19883" y="16513"/>
                    <a:pt x="19714" y="16737"/>
                  </a:cubicBezTo>
                  <a:lnTo>
                    <a:pt x="19321" y="16457"/>
                  </a:lnTo>
                  <a:cubicBezTo>
                    <a:pt x="19321" y="16513"/>
                    <a:pt x="19265" y="16569"/>
                    <a:pt x="19209" y="16625"/>
                  </a:cubicBezTo>
                  <a:lnTo>
                    <a:pt x="19658" y="16906"/>
                  </a:lnTo>
                  <a:cubicBezTo>
                    <a:pt x="19490" y="17074"/>
                    <a:pt x="19378" y="17299"/>
                    <a:pt x="19209" y="17468"/>
                  </a:cubicBezTo>
                  <a:lnTo>
                    <a:pt x="18816" y="17187"/>
                  </a:lnTo>
                  <a:lnTo>
                    <a:pt x="18704" y="17299"/>
                  </a:lnTo>
                  <a:lnTo>
                    <a:pt x="19097" y="17636"/>
                  </a:lnTo>
                  <a:cubicBezTo>
                    <a:pt x="18928" y="17805"/>
                    <a:pt x="18760" y="18029"/>
                    <a:pt x="18591" y="18198"/>
                  </a:cubicBezTo>
                  <a:lnTo>
                    <a:pt x="18198" y="17861"/>
                  </a:lnTo>
                  <a:lnTo>
                    <a:pt x="18086" y="17973"/>
                  </a:lnTo>
                  <a:lnTo>
                    <a:pt x="18423" y="18310"/>
                  </a:lnTo>
                  <a:lnTo>
                    <a:pt x="17917" y="18816"/>
                  </a:lnTo>
                  <a:lnTo>
                    <a:pt x="17580" y="18422"/>
                  </a:lnTo>
                  <a:lnTo>
                    <a:pt x="17468" y="18535"/>
                  </a:lnTo>
                  <a:lnTo>
                    <a:pt x="17805" y="18928"/>
                  </a:lnTo>
                  <a:cubicBezTo>
                    <a:pt x="17580" y="19096"/>
                    <a:pt x="17356" y="19265"/>
                    <a:pt x="17131" y="19377"/>
                  </a:cubicBezTo>
                  <a:lnTo>
                    <a:pt x="16850" y="18984"/>
                  </a:lnTo>
                  <a:lnTo>
                    <a:pt x="16738" y="19040"/>
                  </a:lnTo>
                  <a:lnTo>
                    <a:pt x="17019" y="19489"/>
                  </a:lnTo>
                  <a:cubicBezTo>
                    <a:pt x="16794" y="19602"/>
                    <a:pt x="16569" y="19770"/>
                    <a:pt x="16401" y="19883"/>
                  </a:cubicBezTo>
                  <a:lnTo>
                    <a:pt x="16120" y="19433"/>
                  </a:lnTo>
                  <a:lnTo>
                    <a:pt x="16008" y="19489"/>
                  </a:lnTo>
                  <a:lnTo>
                    <a:pt x="16232" y="19939"/>
                  </a:lnTo>
                  <a:cubicBezTo>
                    <a:pt x="16008" y="20051"/>
                    <a:pt x="15783" y="20163"/>
                    <a:pt x="15502" y="20276"/>
                  </a:cubicBezTo>
                  <a:lnTo>
                    <a:pt x="15334" y="19826"/>
                  </a:lnTo>
                  <a:lnTo>
                    <a:pt x="15165" y="19883"/>
                  </a:lnTo>
                  <a:lnTo>
                    <a:pt x="15390" y="20332"/>
                  </a:lnTo>
                  <a:cubicBezTo>
                    <a:pt x="15109" y="20444"/>
                    <a:pt x="14884" y="20500"/>
                    <a:pt x="14660" y="20557"/>
                  </a:cubicBezTo>
                  <a:lnTo>
                    <a:pt x="14491" y="20107"/>
                  </a:lnTo>
                  <a:lnTo>
                    <a:pt x="14379" y="20163"/>
                  </a:lnTo>
                  <a:lnTo>
                    <a:pt x="14491" y="20613"/>
                  </a:lnTo>
                  <a:cubicBezTo>
                    <a:pt x="14267" y="20725"/>
                    <a:pt x="13986" y="20781"/>
                    <a:pt x="13761" y="20837"/>
                  </a:cubicBezTo>
                  <a:lnTo>
                    <a:pt x="13649" y="20332"/>
                  </a:lnTo>
                  <a:lnTo>
                    <a:pt x="13480" y="20332"/>
                  </a:lnTo>
                  <a:lnTo>
                    <a:pt x="13593" y="20837"/>
                  </a:lnTo>
                  <a:cubicBezTo>
                    <a:pt x="13312" y="20894"/>
                    <a:pt x="13087" y="20894"/>
                    <a:pt x="12862" y="20950"/>
                  </a:cubicBezTo>
                  <a:lnTo>
                    <a:pt x="12806" y="20444"/>
                  </a:lnTo>
                  <a:lnTo>
                    <a:pt x="12638" y="20444"/>
                  </a:lnTo>
                  <a:lnTo>
                    <a:pt x="12694" y="20950"/>
                  </a:lnTo>
                  <a:lnTo>
                    <a:pt x="11908" y="20950"/>
                  </a:lnTo>
                  <a:lnTo>
                    <a:pt x="11908" y="20444"/>
                  </a:lnTo>
                  <a:lnTo>
                    <a:pt x="11739" y="20444"/>
                  </a:lnTo>
                  <a:lnTo>
                    <a:pt x="11739" y="20950"/>
                  </a:lnTo>
                  <a:lnTo>
                    <a:pt x="11009" y="20950"/>
                  </a:lnTo>
                  <a:lnTo>
                    <a:pt x="11065" y="20444"/>
                  </a:lnTo>
                  <a:lnTo>
                    <a:pt x="10897" y="20444"/>
                  </a:lnTo>
                  <a:lnTo>
                    <a:pt x="10841" y="20950"/>
                  </a:lnTo>
                  <a:cubicBezTo>
                    <a:pt x="10560" y="20950"/>
                    <a:pt x="10335" y="20894"/>
                    <a:pt x="10054" y="20837"/>
                  </a:cubicBezTo>
                  <a:lnTo>
                    <a:pt x="10167" y="20332"/>
                  </a:lnTo>
                  <a:lnTo>
                    <a:pt x="9998" y="20332"/>
                  </a:lnTo>
                  <a:lnTo>
                    <a:pt x="9886" y="20837"/>
                  </a:lnTo>
                  <a:cubicBezTo>
                    <a:pt x="9661" y="20781"/>
                    <a:pt x="9436" y="20725"/>
                    <a:pt x="9212" y="20669"/>
                  </a:cubicBezTo>
                  <a:lnTo>
                    <a:pt x="9324" y="20163"/>
                  </a:lnTo>
                  <a:lnTo>
                    <a:pt x="9212" y="20107"/>
                  </a:lnTo>
                  <a:lnTo>
                    <a:pt x="9043" y="20613"/>
                  </a:lnTo>
                  <a:cubicBezTo>
                    <a:pt x="8819" y="20500"/>
                    <a:pt x="8538" y="20444"/>
                    <a:pt x="8313" y="20332"/>
                  </a:cubicBezTo>
                  <a:lnTo>
                    <a:pt x="8538" y="19883"/>
                  </a:lnTo>
                  <a:cubicBezTo>
                    <a:pt x="8482" y="19826"/>
                    <a:pt x="8425" y="19826"/>
                    <a:pt x="8369" y="19826"/>
                  </a:cubicBezTo>
                  <a:lnTo>
                    <a:pt x="8088" y="20220"/>
                  </a:lnTo>
                  <a:cubicBezTo>
                    <a:pt x="7864" y="20107"/>
                    <a:pt x="7639" y="19995"/>
                    <a:pt x="7414" y="19883"/>
                  </a:cubicBezTo>
                  <a:lnTo>
                    <a:pt x="7639" y="19489"/>
                  </a:lnTo>
                  <a:lnTo>
                    <a:pt x="7527" y="19377"/>
                  </a:lnTo>
                  <a:lnTo>
                    <a:pt x="7246" y="19826"/>
                  </a:lnTo>
                  <a:cubicBezTo>
                    <a:pt x="7021" y="19714"/>
                    <a:pt x="6797" y="19546"/>
                    <a:pt x="6628" y="19433"/>
                  </a:cubicBezTo>
                  <a:lnTo>
                    <a:pt x="6853" y="18984"/>
                  </a:lnTo>
                  <a:lnTo>
                    <a:pt x="6741" y="18928"/>
                  </a:lnTo>
                  <a:lnTo>
                    <a:pt x="6460" y="19321"/>
                  </a:lnTo>
                  <a:cubicBezTo>
                    <a:pt x="6235" y="19209"/>
                    <a:pt x="6067" y="19040"/>
                    <a:pt x="5842" y="18872"/>
                  </a:cubicBezTo>
                  <a:lnTo>
                    <a:pt x="6179" y="18479"/>
                  </a:lnTo>
                  <a:lnTo>
                    <a:pt x="6067" y="18366"/>
                  </a:lnTo>
                  <a:lnTo>
                    <a:pt x="5730" y="18759"/>
                  </a:lnTo>
                  <a:cubicBezTo>
                    <a:pt x="5561" y="18591"/>
                    <a:pt x="5336" y="18422"/>
                    <a:pt x="5168" y="18254"/>
                  </a:cubicBezTo>
                  <a:lnTo>
                    <a:pt x="5505" y="17917"/>
                  </a:lnTo>
                  <a:lnTo>
                    <a:pt x="5393" y="17748"/>
                  </a:lnTo>
                  <a:lnTo>
                    <a:pt x="5056" y="18142"/>
                  </a:lnTo>
                  <a:cubicBezTo>
                    <a:pt x="4887" y="17973"/>
                    <a:pt x="4719" y="17748"/>
                    <a:pt x="4550" y="17580"/>
                  </a:cubicBezTo>
                  <a:lnTo>
                    <a:pt x="4943" y="17243"/>
                  </a:lnTo>
                  <a:lnTo>
                    <a:pt x="4831" y="17131"/>
                  </a:lnTo>
                  <a:lnTo>
                    <a:pt x="4438" y="17468"/>
                  </a:lnTo>
                  <a:cubicBezTo>
                    <a:pt x="4269" y="17243"/>
                    <a:pt x="4101" y="17018"/>
                    <a:pt x="3988" y="16794"/>
                  </a:cubicBezTo>
                  <a:lnTo>
                    <a:pt x="4382" y="16569"/>
                  </a:lnTo>
                  <a:cubicBezTo>
                    <a:pt x="4382" y="16513"/>
                    <a:pt x="4325" y="16457"/>
                    <a:pt x="4269" y="16400"/>
                  </a:cubicBezTo>
                  <a:lnTo>
                    <a:pt x="3876" y="16681"/>
                  </a:lnTo>
                  <a:cubicBezTo>
                    <a:pt x="3764" y="16457"/>
                    <a:pt x="3595" y="16232"/>
                    <a:pt x="3483" y="16063"/>
                  </a:cubicBezTo>
                  <a:lnTo>
                    <a:pt x="3932" y="15783"/>
                  </a:lnTo>
                  <a:lnTo>
                    <a:pt x="3876" y="15670"/>
                  </a:lnTo>
                  <a:lnTo>
                    <a:pt x="3427" y="15895"/>
                  </a:lnTo>
                  <a:cubicBezTo>
                    <a:pt x="3314" y="15670"/>
                    <a:pt x="3202" y="15446"/>
                    <a:pt x="3090" y="15165"/>
                  </a:cubicBezTo>
                  <a:lnTo>
                    <a:pt x="3539" y="14996"/>
                  </a:lnTo>
                  <a:lnTo>
                    <a:pt x="3483" y="14828"/>
                  </a:lnTo>
                  <a:lnTo>
                    <a:pt x="3034" y="14996"/>
                  </a:lnTo>
                  <a:cubicBezTo>
                    <a:pt x="2921" y="14772"/>
                    <a:pt x="2865" y="14547"/>
                    <a:pt x="2809" y="14322"/>
                  </a:cubicBezTo>
                  <a:lnTo>
                    <a:pt x="3258" y="14154"/>
                  </a:lnTo>
                  <a:lnTo>
                    <a:pt x="3146" y="14042"/>
                  </a:lnTo>
                  <a:lnTo>
                    <a:pt x="2697" y="14154"/>
                  </a:lnTo>
                  <a:cubicBezTo>
                    <a:pt x="2640" y="13929"/>
                    <a:pt x="2528" y="13648"/>
                    <a:pt x="2528" y="13424"/>
                  </a:cubicBezTo>
                  <a:lnTo>
                    <a:pt x="2977" y="13311"/>
                  </a:lnTo>
                  <a:lnTo>
                    <a:pt x="2977" y="13143"/>
                  </a:lnTo>
                  <a:lnTo>
                    <a:pt x="2472" y="13255"/>
                  </a:lnTo>
                  <a:cubicBezTo>
                    <a:pt x="2472" y="12974"/>
                    <a:pt x="2416" y="12750"/>
                    <a:pt x="2360" y="12525"/>
                  </a:cubicBezTo>
                  <a:lnTo>
                    <a:pt x="2865" y="12469"/>
                  </a:lnTo>
                  <a:lnTo>
                    <a:pt x="2865" y="12300"/>
                  </a:lnTo>
                  <a:lnTo>
                    <a:pt x="2360" y="12357"/>
                  </a:lnTo>
                  <a:cubicBezTo>
                    <a:pt x="2360" y="12076"/>
                    <a:pt x="2360" y="11851"/>
                    <a:pt x="2360" y="11570"/>
                  </a:cubicBezTo>
                  <a:lnTo>
                    <a:pt x="2865" y="11570"/>
                  </a:lnTo>
                  <a:lnTo>
                    <a:pt x="2865" y="11514"/>
                  </a:lnTo>
                  <a:lnTo>
                    <a:pt x="2865" y="11402"/>
                  </a:lnTo>
                  <a:lnTo>
                    <a:pt x="2360" y="11402"/>
                  </a:lnTo>
                  <a:lnTo>
                    <a:pt x="2360" y="10728"/>
                  </a:lnTo>
                  <a:lnTo>
                    <a:pt x="2865" y="10784"/>
                  </a:lnTo>
                  <a:lnTo>
                    <a:pt x="2865" y="10615"/>
                  </a:lnTo>
                  <a:lnTo>
                    <a:pt x="2360" y="10559"/>
                  </a:lnTo>
                  <a:cubicBezTo>
                    <a:pt x="2360" y="10278"/>
                    <a:pt x="2416" y="10054"/>
                    <a:pt x="2472" y="9773"/>
                  </a:cubicBezTo>
                  <a:lnTo>
                    <a:pt x="2977" y="9885"/>
                  </a:lnTo>
                  <a:cubicBezTo>
                    <a:pt x="2977" y="9829"/>
                    <a:pt x="2977" y="9773"/>
                    <a:pt x="2977" y="9717"/>
                  </a:cubicBezTo>
                  <a:lnTo>
                    <a:pt x="2472" y="9605"/>
                  </a:lnTo>
                  <a:cubicBezTo>
                    <a:pt x="2528" y="9380"/>
                    <a:pt x="2584" y="9155"/>
                    <a:pt x="2640" y="8931"/>
                  </a:cubicBezTo>
                  <a:lnTo>
                    <a:pt x="3146" y="8987"/>
                  </a:lnTo>
                  <a:cubicBezTo>
                    <a:pt x="3202" y="8931"/>
                    <a:pt x="3202" y="8874"/>
                    <a:pt x="3202" y="8818"/>
                  </a:cubicBezTo>
                  <a:lnTo>
                    <a:pt x="2753" y="8706"/>
                  </a:lnTo>
                  <a:cubicBezTo>
                    <a:pt x="2809" y="8425"/>
                    <a:pt x="2921" y="8200"/>
                    <a:pt x="2977" y="7920"/>
                  </a:cubicBezTo>
                  <a:lnTo>
                    <a:pt x="3483" y="8144"/>
                  </a:lnTo>
                  <a:lnTo>
                    <a:pt x="3539" y="7976"/>
                  </a:lnTo>
                  <a:lnTo>
                    <a:pt x="3090" y="7807"/>
                  </a:lnTo>
                  <a:cubicBezTo>
                    <a:pt x="3146" y="7583"/>
                    <a:pt x="3258" y="7358"/>
                    <a:pt x="3371" y="7133"/>
                  </a:cubicBezTo>
                  <a:lnTo>
                    <a:pt x="3820" y="7358"/>
                  </a:lnTo>
                  <a:lnTo>
                    <a:pt x="3932" y="7189"/>
                  </a:lnTo>
                  <a:lnTo>
                    <a:pt x="3483" y="6965"/>
                  </a:lnTo>
                  <a:cubicBezTo>
                    <a:pt x="3595" y="6740"/>
                    <a:pt x="3708" y="6515"/>
                    <a:pt x="3876" y="6291"/>
                  </a:cubicBezTo>
                  <a:lnTo>
                    <a:pt x="4269" y="6572"/>
                  </a:lnTo>
                  <a:cubicBezTo>
                    <a:pt x="4325" y="6515"/>
                    <a:pt x="4325" y="6459"/>
                    <a:pt x="4382" y="6403"/>
                  </a:cubicBezTo>
                  <a:lnTo>
                    <a:pt x="3988" y="6122"/>
                  </a:lnTo>
                  <a:cubicBezTo>
                    <a:pt x="4101" y="5954"/>
                    <a:pt x="4269" y="5729"/>
                    <a:pt x="4382" y="5561"/>
                  </a:cubicBezTo>
                  <a:lnTo>
                    <a:pt x="4775" y="5841"/>
                  </a:lnTo>
                  <a:lnTo>
                    <a:pt x="4887" y="5729"/>
                  </a:lnTo>
                  <a:lnTo>
                    <a:pt x="4550" y="5392"/>
                  </a:lnTo>
                  <a:cubicBezTo>
                    <a:pt x="4719" y="5224"/>
                    <a:pt x="4943" y="4999"/>
                    <a:pt x="5112" y="4831"/>
                  </a:cubicBezTo>
                  <a:lnTo>
                    <a:pt x="5449" y="5224"/>
                  </a:lnTo>
                  <a:lnTo>
                    <a:pt x="5561" y="5055"/>
                  </a:lnTo>
                  <a:lnTo>
                    <a:pt x="5224" y="4718"/>
                  </a:lnTo>
                  <a:cubicBezTo>
                    <a:pt x="5393" y="4550"/>
                    <a:pt x="5561" y="4381"/>
                    <a:pt x="5786" y="4213"/>
                  </a:cubicBezTo>
                  <a:lnTo>
                    <a:pt x="6067" y="4606"/>
                  </a:lnTo>
                  <a:lnTo>
                    <a:pt x="6235" y="4494"/>
                  </a:lnTo>
                  <a:lnTo>
                    <a:pt x="5898" y="4100"/>
                  </a:lnTo>
                  <a:cubicBezTo>
                    <a:pt x="6123" y="3932"/>
                    <a:pt x="6291" y="3820"/>
                    <a:pt x="6516" y="3651"/>
                  </a:cubicBezTo>
                  <a:lnTo>
                    <a:pt x="6797" y="4044"/>
                  </a:lnTo>
                  <a:lnTo>
                    <a:pt x="6965" y="3988"/>
                  </a:lnTo>
                  <a:lnTo>
                    <a:pt x="6684" y="3539"/>
                  </a:lnTo>
                  <a:cubicBezTo>
                    <a:pt x="6853" y="3426"/>
                    <a:pt x="7077" y="3314"/>
                    <a:pt x="7302" y="3202"/>
                  </a:cubicBezTo>
                  <a:lnTo>
                    <a:pt x="7527" y="3595"/>
                  </a:lnTo>
                  <a:lnTo>
                    <a:pt x="7695" y="3539"/>
                  </a:lnTo>
                  <a:lnTo>
                    <a:pt x="7471" y="3089"/>
                  </a:lnTo>
                  <a:cubicBezTo>
                    <a:pt x="7695" y="2977"/>
                    <a:pt x="7920" y="2865"/>
                    <a:pt x="8145" y="2752"/>
                  </a:cubicBezTo>
                  <a:lnTo>
                    <a:pt x="8369" y="3202"/>
                  </a:lnTo>
                  <a:lnTo>
                    <a:pt x="8482" y="3146"/>
                  </a:lnTo>
                  <a:lnTo>
                    <a:pt x="8313" y="2696"/>
                  </a:lnTo>
                  <a:cubicBezTo>
                    <a:pt x="8538" y="2584"/>
                    <a:pt x="8762" y="2472"/>
                    <a:pt x="8987" y="2415"/>
                  </a:cubicBezTo>
                  <a:lnTo>
                    <a:pt x="9156" y="2921"/>
                  </a:lnTo>
                  <a:lnTo>
                    <a:pt x="9268" y="2865"/>
                  </a:lnTo>
                  <a:lnTo>
                    <a:pt x="9156" y="2359"/>
                  </a:lnTo>
                  <a:cubicBezTo>
                    <a:pt x="9380" y="2303"/>
                    <a:pt x="9661" y="2247"/>
                    <a:pt x="9886" y="2191"/>
                  </a:cubicBezTo>
                  <a:lnTo>
                    <a:pt x="9998" y="2696"/>
                  </a:lnTo>
                  <a:lnTo>
                    <a:pt x="10167" y="2696"/>
                  </a:lnTo>
                  <a:lnTo>
                    <a:pt x="10110" y="2191"/>
                  </a:lnTo>
                  <a:cubicBezTo>
                    <a:pt x="10335" y="2135"/>
                    <a:pt x="10560" y="2078"/>
                    <a:pt x="10784" y="2078"/>
                  </a:cubicBezTo>
                  <a:lnTo>
                    <a:pt x="10841" y="2584"/>
                  </a:lnTo>
                  <a:lnTo>
                    <a:pt x="11009" y="2584"/>
                  </a:lnTo>
                  <a:lnTo>
                    <a:pt x="10953" y="2078"/>
                  </a:lnTo>
                  <a:cubicBezTo>
                    <a:pt x="11234" y="2078"/>
                    <a:pt x="11514" y="2022"/>
                    <a:pt x="11739" y="2022"/>
                  </a:cubicBezTo>
                  <a:lnTo>
                    <a:pt x="11739" y="2528"/>
                  </a:lnTo>
                  <a:lnTo>
                    <a:pt x="11908" y="2528"/>
                  </a:lnTo>
                  <a:lnTo>
                    <a:pt x="1190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20"/>
            <p:cNvSpPr/>
            <p:nvPr/>
          </p:nvSpPr>
          <p:spPr>
            <a:xfrm>
              <a:off x="4888325" y="1885150"/>
              <a:ext cx="44975" cy="67400"/>
            </a:xfrm>
            <a:custGeom>
              <a:avLst/>
              <a:gdLst/>
              <a:ahLst/>
              <a:cxnLst/>
              <a:rect l="l" t="t" r="r" b="b"/>
              <a:pathLst>
                <a:path w="1799" h="2696" extrusionOk="0">
                  <a:moveTo>
                    <a:pt x="225" y="0"/>
                  </a:moveTo>
                  <a:lnTo>
                    <a:pt x="1" y="112"/>
                  </a:lnTo>
                  <a:lnTo>
                    <a:pt x="1573" y="2696"/>
                  </a:lnTo>
                  <a:lnTo>
                    <a:pt x="1798" y="252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20"/>
            <p:cNvSpPr/>
            <p:nvPr/>
          </p:nvSpPr>
          <p:spPr>
            <a:xfrm>
              <a:off x="4926250" y="1865475"/>
              <a:ext cx="36525" cy="70225"/>
            </a:xfrm>
            <a:custGeom>
              <a:avLst/>
              <a:gdLst/>
              <a:ahLst/>
              <a:cxnLst/>
              <a:rect l="l" t="t" r="r" b="b"/>
              <a:pathLst>
                <a:path w="1461" h="2809" extrusionOk="0">
                  <a:moveTo>
                    <a:pt x="225" y="1"/>
                  </a:moveTo>
                  <a:lnTo>
                    <a:pt x="0"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20"/>
            <p:cNvSpPr/>
            <p:nvPr/>
          </p:nvSpPr>
          <p:spPr>
            <a:xfrm>
              <a:off x="4965550" y="1848625"/>
              <a:ext cx="30925" cy="73050"/>
            </a:xfrm>
            <a:custGeom>
              <a:avLst/>
              <a:gdLst/>
              <a:ahLst/>
              <a:cxnLst/>
              <a:rect l="l" t="t" r="r" b="b"/>
              <a:pathLst>
                <a:path w="1237" h="2922" extrusionOk="0">
                  <a:moveTo>
                    <a:pt x="282" y="1"/>
                  </a:moveTo>
                  <a:lnTo>
                    <a:pt x="1" y="113"/>
                  </a:lnTo>
                  <a:lnTo>
                    <a:pt x="1012" y="2921"/>
                  </a:lnTo>
                  <a:lnTo>
                    <a:pt x="1236" y="2809"/>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20"/>
            <p:cNvSpPr/>
            <p:nvPr/>
          </p:nvSpPr>
          <p:spPr>
            <a:xfrm>
              <a:off x="4853225" y="1909000"/>
              <a:ext cx="49175" cy="63225"/>
            </a:xfrm>
            <a:custGeom>
              <a:avLst/>
              <a:gdLst/>
              <a:ahLst/>
              <a:cxnLst/>
              <a:rect l="l" t="t" r="r" b="b"/>
              <a:pathLst>
                <a:path w="1967" h="2529" extrusionOk="0">
                  <a:moveTo>
                    <a:pt x="169" y="1"/>
                  </a:moveTo>
                  <a:lnTo>
                    <a:pt x="1" y="169"/>
                  </a:lnTo>
                  <a:lnTo>
                    <a:pt x="1742"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20"/>
            <p:cNvSpPr/>
            <p:nvPr/>
          </p:nvSpPr>
          <p:spPr>
            <a:xfrm>
              <a:off x="5129850" y="1826175"/>
              <a:ext cx="11250" cy="74425"/>
            </a:xfrm>
            <a:custGeom>
              <a:avLst/>
              <a:gdLst/>
              <a:ahLst/>
              <a:cxnLst/>
              <a:rect l="l" t="t" r="r" b="b"/>
              <a:pathLst>
                <a:path w="450" h="2977" extrusionOk="0">
                  <a:moveTo>
                    <a:pt x="169" y="0"/>
                  </a:moveTo>
                  <a:lnTo>
                    <a:pt x="0" y="2977"/>
                  </a:lnTo>
                  <a:lnTo>
                    <a:pt x="281" y="297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20"/>
            <p:cNvSpPr/>
            <p:nvPr/>
          </p:nvSpPr>
          <p:spPr>
            <a:xfrm>
              <a:off x="5090525" y="1826175"/>
              <a:ext cx="9850" cy="74425"/>
            </a:xfrm>
            <a:custGeom>
              <a:avLst/>
              <a:gdLst/>
              <a:ahLst/>
              <a:cxnLst/>
              <a:rect l="l" t="t" r="r" b="b"/>
              <a:pathLst>
                <a:path w="394" h="2977" extrusionOk="0">
                  <a:moveTo>
                    <a:pt x="0" y="0"/>
                  </a:moveTo>
                  <a:lnTo>
                    <a:pt x="169" y="2977"/>
                  </a:lnTo>
                  <a:lnTo>
                    <a:pt x="394" y="2977"/>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20"/>
            <p:cNvSpPr/>
            <p:nvPr/>
          </p:nvSpPr>
          <p:spPr>
            <a:xfrm>
              <a:off x="5048400" y="1830375"/>
              <a:ext cx="16875" cy="73050"/>
            </a:xfrm>
            <a:custGeom>
              <a:avLst/>
              <a:gdLst/>
              <a:ahLst/>
              <a:cxnLst/>
              <a:rect l="l" t="t" r="r" b="b"/>
              <a:pathLst>
                <a:path w="675" h="2922" extrusionOk="0">
                  <a:moveTo>
                    <a:pt x="1" y="1"/>
                  </a:moveTo>
                  <a:lnTo>
                    <a:pt x="450" y="2921"/>
                  </a:lnTo>
                  <a:lnTo>
                    <a:pt x="675" y="2921"/>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20"/>
            <p:cNvSpPr/>
            <p:nvPr/>
          </p:nvSpPr>
          <p:spPr>
            <a:xfrm>
              <a:off x="5006275" y="1837400"/>
              <a:ext cx="23900" cy="74450"/>
            </a:xfrm>
            <a:custGeom>
              <a:avLst/>
              <a:gdLst/>
              <a:ahLst/>
              <a:cxnLst/>
              <a:rect l="l" t="t" r="r" b="b"/>
              <a:pathLst>
                <a:path w="956" h="2978" extrusionOk="0">
                  <a:moveTo>
                    <a:pt x="281" y="0"/>
                  </a:moveTo>
                  <a:lnTo>
                    <a:pt x="1" y="57"/>
                  </a:lnTo>
                  <a:lnTo>
                    <a:pt x="731" y="2977"/>
                  </a:lnTo>
                  <a:lnTo>
                    <a:pt x="955" y="286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20"/>
            <p:cNvSpPr/>
            <p:nvPr/>
          </p:nvSpPr>
          <p:spPr>
            <a:xfrm>
              <a:off x="4763375" y="1998875"/>
              <a:ext cx="63200" cy="49175"/>
            </a:xfrm>
            <a:custGeom>
              <a:avLst/>
              <a:gdLst/>
              <a:ahLst/>
              <a:cxnLst/>
              <a:rect l="l" t="t" r="r" b="b"/>
              <a:pathLst>
                <a:path w="2528" h="1967" extrusionOk="0">
                  <a:moveTo>
                    <a:pt x="169" y="0"/>
                  </a:moveTo>
                  <a:lnTo>
                    <a:pt x="0" y="169"/>
                  </a:lnTo>
                  <a:lnTo>
                    <a:pt x="2415" y="1966"/>
                  </a:lnTo>
                  <a:lnTo>
                    <a:pt x="2528" y="174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20"/>
            <p:cNvSpPr/>
            <p:nvPr/>
          </p:nvSpPr>
          <p:spPr>
            <a:xfrm>
              <a:off x="4790050" y="1966575"/>
              <a:ext cx="59000" cy="54775"/>
            </a:xfrm>
            <a:custGeom>
              <a:avLst/>
              <a:gdLst/>
              <a:ahLst/>
              <a:cxnLst/>
              <a:rect l="l" t="t" r="r" b="b"/>
              <a:pathLst>
                <a:path w="2360" h="2191" extrusionOk="0">
                  <a:moveTo>
                    <a:pt x="169" y="1"/>
                  </a:moveTo>
                  <a:lnTo>
                    <a:pt x="0" y="169"/>
                  </a:lnTo>
                  <a:lnTo>
                    <a:pt x="2191" y="2191"/>
                  </a:lnTo>
                  <a:lnTo>
                    <a:pt x="2359" y="196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20"/>
            <p:cNvSpPr/>
            <p:nvPr/>
          </p:nvSpPr>
          <p:spPr>
            <a:xfrm>
              <a:off x="4739500" y="2033975"/>
              <a:ext cx="67425" cy="43550"/>
            </a:xfrm>
            <a:custGeom>
              <a:avLst/>
              <a:gdLst/>
              <a:ahLst/>
              <a:cxnLst/>
              <a:rect l="l" t="t" r="r" b="b"/>
              <a:pathLst>
                <a:path w="2697" h="1742" extrusionOk="0">
                  <a:moveTo>
                    <a:pt x="169" y="0"/>
                  </a:moveTo>
                  <a:cubicBezTo>
                    <a:pt x="113" y="57"/>
                    <a:pt x="57" y="169"/>
                    <a:pt x="0" y="225"/>
                  </a:cubicBezTo>
                  <a:lnTo>
                    <a:pt x="2528" y="1742"/>
                  </a:lnTo>
                  <a:lnTo>
                    <a:pt x="2696"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20"/>
            <p:cNvSpPr/>
            <p:nvPr/>
          </p:nvSpPr>
          <p:spPr>
            <a:xfrm>
              <a:off x="4820925" y="1935675"/>
              <a:ext cx="54800" cy="60425"/>
            </a:xfrm>
            <a:custGeom>
              <a:avLst/>
              <a:gdLst/>
              <a:ahLst/>
              <a:cxnLst/>
              <a:rect l="l" t="t" r="r" b="b"/>
              <a:pathLst>
                <a:path w="2192" h="2417" extrusionOk="0">
                  <a:moveTo>
                    <a:pt x="169" y="1"/>
                  </a:moveTo>
                  <a:lnTo>
                    <a:pt x="1" y="169"/>
                  </a:lnTo>
                  <a:lnTo>
                    <a:pt x="1967" y="2416"/>
                  </a:lnTo>
                  <a:lnTo>
                    <a:pt x="2191" y="219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20"/>
            <p:cNvSpPr/>
            <p:nvPr/>
          </p:nvSpPr>
          <p:spPr>
            <a:xfrm>
              <a:off x="5164950" y="1830375"/>
              <a:ext cx="16875" cy="74450"/>
            </a:xfrm>
            <a:custGeom>
              <a:avLst/>
              <a:gdLst/>
              <a:ahLst/>
              <a:cxnLst/>
              <a:rect l="l" t="t" r="r" b="b"/>
              <a:pathLst>
                <a:path w="675" h="2978" extrusionOk="0">
                  <a:moveTo>
                    <a:pt x="450" y="1"/>
                  </a:moveTo>
                  <a:lnTo>
                    <a:pt x="0" y="2921"/>
                  </a:lnTo>
                  <a:lnTo>
                    <a:pt x="225" y="2977"/>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20"/>
            <p:cNvSpPr/>
            <p:nvPr/>
          </p:nvSpPr>
          <p:spPr>
            <a:xfrm>
              <a:off x="5267450" y="1866875"/>
              <a:ext cx="37925" cy="68825"/>
            </a:xfrm>
            <a:custGeom>
              <a:avLst/>
              <a:gdLst/>
              <a:ahLst/>
              <a:cxnLst/>
              <a:rect l="l" t="t" r="r" b="b"/>
              <a:pathLst>
                <a:path w="1517" h="2753" extrusionOk="0">
                  <a:moveTo>
                    <a:pt x="1236" y="1"/>
                  </a:moveTo>
                  <a:lnTo>
                    <a:pt x="0" y="2641"/>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20"/>
            <p:cNvSpPr/>
            <p:nvPr/>
          </p:nvSpPr>
          <p:spPr>
            <a:xfrm>
              <a:off x="5200050" y="1838800"/>
              <a:ext cx="23900" cy="73050"/>
            </a:xfrm>
            <a:custGeom>
              <a:avLst/>
              <a:gdLst/>
              <a:ahLst/>
              <a:cxnLst/>
              <a:rect l="l" t="t" r="r" b="b"/>
              <a:pathLst>
                <a:path w="956" h="2922" extrusionOk="0">
                  <a:moveTo>
                    <a:pt x="730" y="1"/>
                  </a:moveTo>
                  <a:lnTo>
                    <a:pt x="0" y="2865"/>
                  </a:lnTo>
                  <a:lnTo>
                    <a:pt x="281" y="2921"/>
                  </a:lnTo>
                  <a:lnTo>
                    <a:pt x="955"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20"/>
            <p:cNvSpPr/>
            <p:nvPr/>
          </p:nvSpPr>
          <p:spPr>
            <a:xfrm>
              <a:off x="5233750" y="1850025"/>
              <a:ext cx="30900" cy="71650"/>
            </a:xfrm>
            <a:custGeom>
              <a:avLst/>
              <a:gdLst/>
              <a:ahLst/>
              <a:cxnLst/>
              <a:rect l="l" t="t" r="r" b="b"/>
              <a:pathLst>
                <a:path w="1236" h="2866" extrusionOk="0">
                  <a:moveTo>
                    <a:pt x="955" y="1"/>
                  </a:moveTo>
                  <a:lnTo>
                    <a:pt x="0" y="2809"/>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20"/>
            <p:cNvSpPr/>
            <p:nvPr/>
          </p:nvSpPr>
          <p:spPr>
            <a:xfrm>
              <a:off x="5355900" y="1984825"/>
              <a:ext cx="5650" cy="11275"/>
            </a:xfrm>
            <a:custGeom>
              <a:avLst/>
              <a:gdLst/>
              <a:ahLst/>
              <a:cxnLst/>
              <a:rect l="l" t="t" r="r" b="b"/>
              <a:pathLst>
                <a:path w="226" h="451" extrusionOk="0">
                  <a:moveTo>
                    <a:pt x="225" y="1"/>
                  </a:moveTo>
                  <a:lnTo>
                    <a:pt x="1" y="225"/>
                  </a:lnTo>
                  <a:lnTo>
                    <a:pt x="169" y="450"/>
                  </a:lnTo>
                  <a:lnTo>
                    <a:pt x="225" y="33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20"/>
            <p:cNvSpPr/>
            <p:nvPr/>
          </p:nvSpPr>
          <p:spPr>
            <a:xfrm>
              <a:off x="5298325" y="1886550"/>
              <a:ext cx="43550" cy="66000"/>
            </a:xfrm>
            <a:custGeom>
              <a:avLst/>
              <a:gdLst/>
              <a:ahLst/>
              <a:cxnLst/>
              <a:rect l="l" t="t" r="r" b="b"/>
              <a:pathLst>
                <a:path w="1742" h="2640" extrusionOk="0">
                  <a:moveTo>
                    <a:pt x="1517" y="0"/>
                  </a:moveTo>
                  <a:lnTo>
                    <a:pt x="1" y="2528"/>
                  </a:lnTo>
                  <a:lnTo>
                    <a:pt x="225" y="2640"/>
                  </a:lnTo>
                  <a:lnTo>
                    <a:pt x="1742" y="113"/>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20"/>
            <p:cNvSpPr/>
            <p:nvPr/>
          </p:nvSpPr>
          <p:spPr>
            <a:xfrm>
              <a:off x="5327825" y="1925850"/>
              <a:ext cx="33725" cy="47775"/>
            </a:xfrm>
            <a:custGeom>
              <a:avLst/>
              <a:gdLst/>
              <a:ahLst/>
              <a:cxnLst/>
              <a:rect l="l" t="t" r="r" b="b"/>
              <a:pathLst>
                <a:path w="1349" h="1911" extrusionOk="0">
                  <a:moveTo>
                    <a:pt x="1348" y="1"/>
                  </a:moveTo>
                  <a:lnTo>
                    <a:pt x="0" y="1742"/>
                  </a:lnTo>
                  <a:lnTo>
                    <a:pt x="225" y="1910"/>
                  </a:lnTo>
                  <a:lnTo>
                    <a:pt x="1348" y="394"/>
                  </a:lnTo>
                  <a:lnTo>
                    <a:pt x="134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20"/>
            <p:cNvSpPr/>
            <p:nvPr/>
          </p:nvSpPr>
          <p:spPr>
            <a:xfrm>
              <a:off x="4836375" y="1921650"/>
              <a:ext cx="66025" cy="78650"/>
            </a:xfrm>
            <a:custGeom>
              <a:avLst/>
              <a:gdLst/>
              <a:ahLst/>
              <a:cxnLst/>
              <a:rect l="l" t="t" r="r" b="b"/>
              <a:pathLst>
                <a:path w="2641" h="3146" extrusionOk="0">
                  <a:moveTo>
                    <a:pt x="225" y="0"/>
                  </a:moveTo>
                  <a:lnTo>
                    <a:pt x="1" y="169"/>
                  </a:lnTo>
                  <a:lnTo>
                    <a:pt x="2472" y="3146"/>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20"/>
            <p:cNvSpPr/>
            <p:nvPr/>
          </p:nvSpPr>
          <p:spPr>
            <a:xfrm>
              <a:off x="4947300" y="1857050"/>
              <a:ext cx="42150" cy="91300"/>
            </a:xfrm>
            <a:custGeom>
              <a:avLst/>
              <a:gdLst/>
              <a:ahLst/>
              <a:cxnLst/>
              <a:rect l="l" t="t" r="r" b="b"/>
              <a:pathLst>
                <a:path w="1686" h="3652" extrusionOk="0">
                  <a:moveTo>
                    <a:pt x="225" y="1"/>
                  </a:moveTo>
                  <a:lnTo>
                    <a:pt x="1" y="57"/>
                  </a:lnTo>
                  <a:lnTo>
                    <a:pt x="1461" y="3651"/>
                  </a:lnTo>
                  <a:lnTo>
                    <a:pt x="1686" y="3539"/>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20"/>
            <p:cNvSpPr/>
            <p:nvPr/>
          </p:nvSpPr>
          <p:spPr>
            <a:xfrm>
              <a:off x="4908000" y="1875300"/>
              <a:ext cx="50575" cy="88500"/>
            </a:xfrm>
            <a:custGeom>
              <a:avLst/>
              <a:gdLst/>
              <a:ahLst/>
              <a:cxnLst/>
              <a:rect l="l" t="t" r="r" b="b"/>
              <a:pathLst>
                <a:path w="2023" h="3540" extrusionOk="0">
                  <a:moveTo>
                    <a:pt x="225" y="1"/>
                  </a:moveTo>
                  <a:lnTo>
                    <a:pt x="0" y="113"/>
                  </a:lnTo>
                  <a:lnTo>
                    <a:pt x="1797"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20"/>
            <p:cNvSpPr/>
            <p:nvPr/>
          </p:nvSpPr>
          <p:spPr>
            <a:xfrm>
              <a:off x="4871475" y="1896375"/>
              <a:ext cx="59000" cy="82875"/>
            </a:xfrm>
            <a:custGeom>
              <a:avLst/>
              <a:gdLst/>
              <a:ahLst/>
              <a:cxnLst/>
              <a:rect l="l" t="t" r="r" b="b"/>
              <a:pathLst>
                <a:path w="2360" h="3315" extrusionOk="0">
                  <a:moveTo>
                    <a:pt x="225" y="0"/>
                  </a:moveTo>
                  <a:lnTo>
                    <a:pt x="1" y="113"/>
                  </a:lnTo>
                  <a:lnTo>
                    <a:pt x="2135" y="3314"/>
                  </a:lnTo>
                  <a:lnTo>
                    <a:pt x="2360"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20"/>
            <p:cNvSpPr/>
            <p:nvPr/>
          </p:nvSpPr>
          <p:spPr>
            <a:xfrm>
              <a:off x="4986625" y="1843025"/>
              <a:ext cx="33725" cy="94100"/>
            </a:xfrm>
            <a:custGeom>
              <a:avLst/>
              <a:gdLst/>
              <a:ahLst/>
              <a:cxnLst/>
              <a:rect l="l" t="t" r="r" b="b"/>
              <a:pathLst>
                <a:path w="1349" h="3764" extrusionOk="0">
                  <a:moveTo>
                    <a:pt x="225" y="0"/>
                  </a:moveTo>
                  <a:lnTo>
                    <a:pt x="0" y="56"/>
                  </a:lnTo>
                  <a:lnTo>
                    <a:pt x="1067" y="3763"/>
                  </a:lnTo>
                  <a:lnTo>
                    <a:pt x="1348" y="370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20"/>
            <p:cNvSpPr/>
            <p:nvPr/>
          </p:nvSpPr>
          <p:spPr>
            <a:xfrm>
              <a:off x="5113000" y="1826175"/>
              <a:ext cx="7025" cy="95500"/>
            </a:xfrm>
            <a:custGeom>
              <a:avLst/>
              <a:gdLst/>
              <a:ahLst/>
              <a:cxnLst/>
              <a:rect l="l" t="t" r="r" b="b"/>
              <a:pathLst>
                <a:path w="281" h="3820" extrusionOk="0">
                  <a:moveTo>
                    <a:pt x="0" y="0"/>
                  </a:moveTo>
                  <a:lnTo>
                    <a:pt x="0" y="3819"/>
                  </a:lnTo>
                  <a:lnTo>
                    <a:pt x="281"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p20"/>
            <p:cNvSpPr/>
            <p:nvPr/>
          </p:nvSpPr>
          <p:spPr>
            <a:xfrm>
              <a:off x="5028750" y="1833175"/>
              <a:ext cx="23900" cy="95525"/>
            </a:xfrm>
            <a:custGeom>
              <a:avLst/>
              <a:gdLst/>
              <a:ahLst/>
              <a:cxnLst/>
              <a:rect l="l" t="t" r="r" b="b"/>
              <a:pathLst>
                <a:path w="956" h="3821" extrusionOk="0">
                  <a:moveTo>
                    <a:pt x="225" y="1"/>
                  </a:moveTo>
                  <a:lnTo>
                    <a:pt x="0" y="57"/>
                  </a:lnTo>
                  <a:lnTo>
                    <a:pt x="674"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p20"/>
            <p:cNvSpPr/>
            <p:nvPr/>
          </p:nvSpPr>
          <p:spPr>
            <a:xfrm>
              <a:off x="5069475" y="1827575"/>
              <a:ext cx="15450" cy="95500"/>
            </a:xfrm>
            <a:custGeom>
              <a:avLst/>
              <a:gdLst/>
              <a:ahLst/>
              <a:cxnLst/>
              <a:rect l="l" t="t" r="r" b="b"/>
              <a:pathLst>
                <a:path w="618" h="3820" extrusionOk="0">
                  <a:moveTo>
                    <a:pt x="0" y="0"/>
                  </a:moveTo>
                  <a:lnTo>
                    <a:pt x="393" y="3819"/>
                  </a:lnTo>
                  <a:lnTo>
                    <a:pt x="618"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20"/>
            <p:cNvSpPr/>
            <p:nvPr/>
          </p:nvSpPr>
          <p:spPr>
            <a:xfrm>
              <a:off x="4805500" y="1949725"/>
              <a:ext cx="73025" cy="73050"/>
            </a:xfrm>
            <a:custGeom>
              <a:avLst/>
              <a:gdLst/>
              <a:ahLst/>
              <a:cxnLst/>
              <a:rect l="l" t="t" r="r" b="b"/>
              <a:pathLst>
                <a:path w="2921" h="2922" extrusionOk="0">
                  <a:moveTo>
                    <a:pt x="169" y="1"/>
                  </a:moveTo>
                  <a:lnTo>
                    <a:pt x="0" y="169"/>
                  </a:lnTo>
                  <a:lnTo>
                    <a:pt x="2752" y="2921"/>
                  </a:lnTo>
                  <a:cubicBezTo>
                    <a:pt x="2808" y="2865"/>
                    <a:pt x="2864" y="2809"/>
                    <a:pt x="2921" y="2753"/>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20"/>
            <p:cNvSpPr/>
            <p:nvPr/>
          </p:nvSpPr>
          <p:spPr>
            <a:xfrm>
              <a:off x="4776000" y="1982025"/>
              <a:ext cx="78650" cy="66025"/>
            </a:xfrm>
            <a:custGeom>
              <a:avLst/>
              <a:gdLst/>
              <a:ahLst/>
              <a:cxnLst/>
              <a:rect l="l" t="t" r="r" b="b"/>
              <a:pathLst>
                <a:path w="3146" h="2641" extrusionOk="0">
                  <a:moveTo>
                    <a:pt x="169" y="0"/>
                  </a:moveTo>
                  <a:cubicBezTo>
                    <a:pt x="113" y="57"/>
                    <a:pt x="57" y="113"/>
                    <a:pt x="1" y="169"/>
                  </a:cubicBezTo>
                  <a:lnTo>
                    <a:pt x="2977" y="2640"/>
                  </a:lnTo>
                  <a:lnTo>
                    <a:pt x="3146" y="2415"/>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20"/>
            <p:cNvSpPr/>
            <p:nvPr/>
          </p:nvSpPr>
          <p:spPr>
            <a:xfrm>
              <a:off x="4752125" y="2015725"/>
              <a:ext cx="82875" cy="59000"/>
            </a:xfrm>
            <a:custGeom>
              <a:avLst/>
              <a:gdLst/>
              <a:ahLst/>
              <a:cxnLst/>
              <a:rect l="l" t="t" r="r" b="b"/>
              <a:pathLst>
                <a:path w="3315" h="2360" extrusionOk="0">
                  <a:moveTo>
                    <a:pt x="113" y="0"/>
                  </a:moveTo>
                  <a:lnTo>
                    <a:pt x="1" y="169"/>
                  </a:lnTo>
                  <a:lnTo>
                    <a:pt x="3202" y="2359"/>
                  </a:lnTo>
                  <a:lnTo>
                    <a:pt x="3315" y="213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20"/>
            <p:cNvSpPr/>
            <p:nvPr/>
          </p:nvSpPr>
          <p:spPr>
            <a:xfrm>
              <a:off x="5145275" y="1827575"/>
              <a:ext cx="15475" cy="96900"/>
            </a:xfrm>
            <a:custGeom>
              <a:avLst/>
              <a:gdLst/>
              <a:ahLst/>
              <a:cxnLst/>
              <a:rect l="l" t="t" r="r" b="b"/>
              <a:pathLst>
                <a:path w="619" h="3876" extrusionOk="0">
                  <a:moveTo>
                    <a:pt x="394" y="0"/>
                  </a:moveTo>
                  <a:lnTo>
                    <a:pt x="1" y="3876"/>
                  </a:lnTo>
                  <a:lnTo>
                    <a:pt x="282" y="3876"/>
                  </a:lnTo>
                  <a:lnTo>
                    <a:pt x="61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20"/>
            <p:cNvSpPr/>
            <p:nvPr/>
          </p:nvSpPr>
          <p:spPr>
            <a:xfrm>
              <a:off x="5211275" y="1844425"/>
              <a:ext cx="33725" cy="92700"/>
            </a:xfrm>
            <a:custGeom>
              <a:avLst/>
              <a:gdLst/>
              <a:ahLst/>
              <a:cxnLst/>
              <a:rect l="l" t="t" r="r" b="b"/>
              <a:pathLst>
                <a:path w="1349" h="3708" extrusionOk="0">
                  <a:moveTo>
                    <a:pt x="1124" y="0"/>
                  </a:moveTo>
                  <a:lnTo>
                    <a:pt x="1" y="3651"/>
                  </a:lnTo>
                  <a:lnTo>
                    <a:pt x="225"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20"/>
            <p:cNvSpPr/>
            <p:nvPr/>
          </p:nvSpPr>
          <p:spPr>
            <a:xfrm>
              <a:off x="5178975" y="1833175"/>
              <a:ext cx="25300" cy="95525"/>
            </a:xfrm>
            <a:custGeom>
              <a:avLst/>
              <a:gdLst/>
              <a:ahLst/>
              <a:cxnLst/>
              <a:rect l="l" t="t" r="r" b="b"/>
              <a:pathLst>
                <a:path w="1012" h="3821" extrusionOk="0">
                  <a:moveTo>
                    <a:pt x="731" y="1"/>
                  </a:moveTo>
                  <a:lnTo>
                    <a:pt x="1" y="3764"/>
                  </a:lnTo>
                  <a:lnTo>
                    <a:pt x="282" y="3820"/>
                  </a:lnTo>
                  <a:lnTo>
                    <a:pt x="1012"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20"/>
            <p:cNvSpPr/>
            <p:nvPr/>
          </p:nvSpPr>
          <p:spPr>
            <a:xfrm>
              <a:off x="5353100" y="2011500"/>
              <a:ext cx="8450" cy="12675"/>
            </a:xfrm>
            <a:custGeom>
              <a:avLst/>
              <a:gdLst/>
              <a:ahLst/>
              <a:cxnLst/>
              <a:rect l="l" t="t" r="r" b="b"/>
              <a:pathLst>
                <a:path w="338" h="507" extrusionOk="0">
                  <a:moveTo>
                    <a:pt x="337" y="1"/>
                  </a:moveTo>
                  <a:lnTo>
                    <a:pt x="0" y="338"/>
                  </a:lnTo>
                  <a:lnTo>
                    <a:pt x="169" y="506"/>
                  </a:lnTo>
                  <a:lnTo>
                    <a:pt x="337" y="394"/>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20"/>
            <p:cNvSpPr/>
            <p:nvPr/>
          </p:nvSpPr>
          <p:spPr>
            <a:xfrm>
              <a:off x="5243575" y="1858450"/>
              <a:ext cx="42150" cy="91300"/>
            </a:xfrm>
            <a:custGeom>
              <a:avLst/>
              <a:gdLst/>
              <a:ahLst/>
              <a:cxnLst/>
              <a:rect l="l" t="t" r="r" b="b"/>
              <a:pathLst>
                <a:path w="1686" h="3652" extrusionOk="0">
                  <a:moveTo>
                    <a:pt x="1461" y="1"/>
                  </a:moveTo>
                  <a:lnTo>
                    <a:pt x="0" y="3539"/>
                  </a:lnTo>
                  <a:lnTo>
                    <a:pt x="225" y="3652"/>
                  </a:lnTo>
                  <a:lnTo>
                    <a:pt x="1685" y="57"/>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20"/>
            <p:cNvSpPr/>
            <p:nvPr/>
          </p:nvSpPr>
          <p:spPr>
            <a:xfrm>
              <a:off x="5273050" y="1875300"/>
              <a:ext cx="50575" cy="88500"/>
            </a:xfrm>
            <a:custGeom>
              <a:avLst/>
              <a:gdLst/>
              <a:ahLst/>
              <a:cxnLst/>
              <a:rect l="l" t="t" r="r" b="b"/>
              <a:pathLst>
                <a:path w="2023" h="3540" extrusionOk="0">
                  <a:moveTo>
                    <a:pt x="1798" y="1"/>
                  </a:moveTo>
                  <a:lnTo>
                    <a:pt x="1" y="3427"/>
                  </a:lnTo>
                  <a:lnTo>
                    <a:pt x="226" y="3539"/>
                  </a:lnTo>
                  <a:lnTo>
                    <a:pt x="2023" y="113"/>
                  </a:lnTo>
                  <a:lnTo>
                    <a:pt x="179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20"/>
            <p:cNvSpPr/>
            <p:nvPr/>
          </p:nvSpPr>
          <p:spPr>
            <a:xfrm>
              <a:off x="5327825" y="1955350"/>
              <a:ext cx="33725" cy="46350"/>
            </a:xfrm>
            <a:custGeom>
              <a:avLst/>
              <a:gdLst/>
              <a:ahLst/>
              <a:cxnLst/>
              <a:rect l="l" t="t" r="r" b="b"/>
              <a:pathLst>
                <a:path w="1349" h="1854" extrusionOk="0">
                  <a:moveTo>
                    <a:pt x="1348" y="0"/>
                  </a:moveTo>
                  <a:lnTo>
                    <a:pt x="0" y="1629"/>
                  </a:lnTo>
                  <a:lnTo>
                    <a:pt x="225" y="1854"/>
                  </a:lnTo>
                  <a:lnTo>
                    <a:pt x="1348" y="450"/>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20"/>
            <p:cNvSpPr/>
            <p:nvPr/>
          </p:nvSpPr>
          <p:spPr>
            <a:xfrm>
              <a:off x="5301150" y="1897775"/>
              <a:ext cx="59000" cy="84275"/>
            </a:xfrm>
            <a:custGeom>
              <a:avLst/>
              <a:gdLst/>
              <a:ahLst/>
              <a:cxnLst/>
              <a:rect l="l" t="t" r="r" b="b"/>
              <a:pathLst>
                <a:path w="2360" h="3371" extrusionOk="0">
                  <a:moveTo>
                    <a:pt x="2191" y="1"/>
                  </a:moveTo>
                  <a:lnTo>
                    <a:pt x="0" y="3202"/>
                  </a:lnTo>
                  <a:lnTo>
                    <a:pt x="225" y="3370"/>
                  </a:lnTo>
                  <a:lnTo>
                    <a:pt x="2359" y="169"/>
                  </a:lnTo>
                  <a:lnTo>
                    <a:pt x="219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20"/>
            <p:cNvSpPr/>
            <p:nvPr/>
          </p:nvSpPr>
          <p:spPr>
            <a:xfrm>
              <a:off x="4903775" y="2062050"/>
              <a:ext cx="487250" cy="430375"/>
            </a:xfrm>
            <a:custGeom>
              <a:avLst/>
              <a:gdLst/>
              <a:ahLst/>
              <a:cxnLst/>
              <a:rect l="l" t="t" r="r" b="b"/>
              <a:pathLst>
                <a:path w="19490" h="17215" extrusionOk="0">
                  <a:moveTo>
                    <a:pt x="8650" y="1"/>
                  </a:moveTo>
                  <a:lnTo>
                    <a:pt x="8650" y="1012"/>
                  </a:lnTo>
                  <a:cubicBezTo>
                    <a:pt x="15446" y="1012"/>
                    <a:pt x="18816" y="9156"/>
                    <a:pt x="14042" y="13986"/>
                  </a:cubicBezTo>
                  <a:cubicBezTo>
                    <a:pt x="12496" y="15532"/>
                    <a:pt x="10590" y="16224"/>
                    <a:pt x="8721" y="16224"/>
                  </a:cubicBezTo>
                  <a:cubicBezTo>
                    <a:pt x="4817" y="16224"/>
                    <a:pt x="1068" y="13207"/>
                    <a:pt x="1068" y="8650"/>
                  </a:cubicBezTo>
                  <a:lnTo>
                    <a:pt x="1" y="8650"/>
                  </a:lnTo>
                  <a:cubicBezTo>
                    <a:pt x="41" y="13703"/>
                    <a:pt x="4214" y="17215"/>
                    <a:pt x="8664" y="17215"/>
                  </a:cubicBezTo>
                  <a:cubicBezTo>
                    <a:pt x="10397" y="17215"/>
                    <a:pt x="12171" y="16683"/>
                    <a:pt x="13761" y="15502"/>
                  </a:cubicBezTo>
                  <a:cubicBezTo>
                    <a:pt x="19490" y="11346"/>
                    <a:pt x="17973" y="2472"/>
                    <a:pt x="11234" y="338"/>
                  </a:cubicBezTo>
                  <a:lnTo>
                    <a:pt x="11234" y="394"/>
                  </a:lnTo>
                  <a:cubicBezTo>
                    <a:pt x="10391" y="113"/>
                    <a:pt x="9549" y="1"/>
                    <a:pt x="865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20"/>
            <p:cNvSpPr/>
            <p:nvPr/>
          </p:nvSpPr>
          <p:spPr>
            <a:xfrm>
              <a:off x="4982400" y="2160350"/>
              <a:ext cx="330000" cy="255575"/>
            </a:xfrm>
            <a:custGeom>
              <a:avLst/>
              <a:gdLst/>
              <a:ahLst/>
              <a:cxnLst/>
              <a:rect l="l" t="t" r="r" b="b"/>
              <a:pathLst>
                <a:path w="13200" h="10223" extrusionOk="0">
                  <a:moveTo>
                    <a:pt x="8538" y="0"/>
                  </a:moveTo>
                  <a:lnTo>
                    <a:pt x="8313" y="337"/>
                  </a:lnTo>
                  <a:cubicBezTo>
                    <a:pt x="10167" y="1573"/>
                    <a:pt x="11065" y="3876"/>
                    <a:pt x="10447" y="6066"/>
                  </a:cubicBezTo>
                  <a:cubicBezTo>
                    <a:pt x="10054" y="7358"/>
                    <a:pt x="9212" y="8481"/>
                    <a:pt x="7976" y="9099"/>
                  </a:cubicBezTo>
                  <a:cubicBezTo>
                    <a:pt x="7184" y="9542"/>
                    <a:pt x="6347" y="9744"/>
                    <a:pt x="5530" y="9744"/>
                  </a:cubicBezTo>
                  <a:cubicBezTo>
                    <a:pt x="2930" y="9744"/>
                    <a:pt x="536" y="7694"/>
                    <a:pt x="450" y="4830"/>
                  </a:cubicBezTo>
                  <a:lnTo>
                    <a:pt x="1" y="4830"/>
                  </a:lnTo>
                  <a:cubicBezTo>
                    <a:pt x="57" y="7246"/>
                    <a:pt x="1686" y="9324"/>
                    <a:pt x="4045" y="9998"/>
                  </a:cubicBezTo>
                  <a:cubicBezTo>
                    <a:pt x="4550" y="10110"/>
                    <a:pt x="5056" y="10222"/>
                    <a:pt x="5561" y="10222"/>
                  </a:cubicBezTo>
                  <a:cubicBezTo>
                    <a:pt x="11065" y="10166"/>
                    <a:pt x="13199" y="2977"/>
                    <a:pt x="853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20"/>
            <p:cNvSpPr/>
            <p:nvPr/>
          </p:nvSpPr>
          <p:spPr>
            <a:xfrm>
              <a:off x="5028675" y="2210725"/>
              <a:ext cx="175600" cy="133675"/>
            </a:xfrm>
            <a:custGeom>
              <a:avLst/>
              <a:gdLst/>
              <a:ahLst/>
              <a:cxnLst/>
              <a:rect l="l" t="t" r="r" b="b"/>
              <a:pathLst>
                <a:path w="7024" h="5347" extrusionOk="0">
                  <a:moveTo>
                    <a:pt x="3631" y="463"/>
                  </a:moveTo>
                  <a:cubicBezTo>
                    <a:pt x="4755" y="463"/>
                    <a:pt x="5844" y="1327"/>
                    <a:pt x="5844" y="2647"/>
                  </a:cubicBezTo>
                  <a:cubicBezTo>
                    <a:pt x="5901" y="3826"/>
                    <a:pt x="4890" y="4894"/>
                    <a:pt x="3654" y="4894"/>
                  </a:cubicBezTo>
                  <a:cubicBezTo>
                    <a:pt x="1688" y="4837"/>
                    <a:pt x="677" y="2478"/>
                    <a:pt x="2081" y="1131"/>
                  </a:cubicBezTo>
                  <a:cubicBezTo>
                    <a:pt x="2524" y="669"/>
                    <a:pt x="3082" y="463"/>
                    <a:pt x="3631" y="463"/>
                  </a:cubicBezTo>
                  <a:close/>
                  <a:moveTo>
                    <a:pt x="3444" y="1"/>
                  </a:moveTo>
                  <a:cubicBezTo>
                    <a:pt x="0" y="1"/>
                    <a:pt x="17" y="5347"/>
                    <a:pt x="3495" y="5347"/>
                  </a:cubicBezTo>
                  <a:cubicBezTo>
                    <a:pt x="3547" y="5347"/>
                    <a:pt x="3600" y="5345"/>
                    <a:pt x="3654" y="5343"/>
                  </a:cubicBezTo>
                  <a:cubicBezTo>
                    <a:pt x="7024" y="5118"/>
                    <a:pt x="7024" y="176"/>
                    <a:pt x="3654" y="7"/>
                  </a:cubicBezTo>
                  <a:cubicBezTo>
                    <a:pt x="3583" y="3"/>
                    <a:pt x="3513" y="1"/>
                    <a:pt x="344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20"/>
            <p:cNvSpPr/>
            <p:nvPr/>
          </p:nvSpPr>
          <p:spPr>
            <a:xfrm>
              <a:off x="5027350" y="1948325"/>
              <a:ext cx="37925" cy="94100"/>
            </a:xfrm>
            <a:custGeom>
              <a:avLst/>
              <a:gdLst/>
              <a:ahLst/>
              <a:cxnLst/>
              <a:rect l="l" t="t" r="r" b="b"/>
              <a:pathLst>
                <a:path w="1517" h="3764" extrusionOk="0">
                  <a:moveTo>
                    <a:pt x="112" y="0"/>
                  </a:moveTo>
                  <a:cubicBezTo>
                    <a:pt x="0" y="0"/>
                    <a:pt x="955" y="3763"/>
                    <a:pt x="955" y="3763"/>
                  </a:cubicBezTo>
                  <a:lnTo>
                    <a:pt x="1517" y="3595"/>
                  </a:lnTo>
                  <a:lnTo>
                    <a:pt x="11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20"/>
            <p:cNvSpPr/>
            <p:nvPr/>
          </p:nvSpPr>
          <p:spPr>
            <a:xfrm>
              <a:off x="3496850" y="1723675"/>
              <a:ext cx="8450" cy="37925"/>
            </a:xfrm>
            <a:custGeom>
              <a:avLst/>
              <a:gdLst/>
              <a:ahLst/>
              <a:cxnLst/>
              <a:rect l="l" t="t" r="r" b="b"/>
              <a:pathLst>
                <a:path w="338" h="1517" extrusionOk="0">
                  <a:moveTo>
                    <a:pt x="113" y="0"/>
                  </a:moveTo>
                  <a:cubicBezTo>
                    <a:pt x="1" y="0"/>
                    <a:pt x="1" y="56"/>
                    <a:pt x="1" y="112"/>
                  </a:cubicBezTo>
                  <a:lnTo>
                    <a:pt x="113" y="1517"/>
                  </a:lnTo>
                  <a:lnTo>
                    <a:pt x="338" y="1460"/>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20"/>
            <p:cNvSpPr/>
            <p:nvPr/>
          </p:nvSpPr>
          <p:spPr>
            <a:xfrm>
              <a:off x="3211825" y="1856000"/>
              <a:ext cx="30925" cy="30575"/>
            </a:xfrm>
            <a:custGeom>
              <a:avLst/>
              <a:gdLst/>
              <a:ahLst/>
              <a:cxnLst/>
              <a:rect l="l" t="t" r="r" b="b"/>
              <a:pathLst>
                <a:path w="1237" h="1223" extrusionOk="0">
                  <a:moveTo>
                    <a:pt x="141" y="1"/>
                  </a:moveTo>
                  <a:cubicBezTo>
                    <a:pt x="113" y="1"/>
                    <a:pt x="85" y="15"/>
                    <a:pt x="57" y="43"/>
                  </a:cubicBezTo>
                  <a:cubicBezTo>
                    <a:pt x="0" y="99"/>
                    <a:pt x="0" y="155"/>
                    <a:pt x="57" y="211"/>
                  </a:cubicBezTo>
                  <a:lnTo>
                    <a:pt x="1068" y="1222"/>
                  </a:lnTo>
                  <a:lnTo>
                    <a:pt x="1236" y="1054"/>
                  </a:lnTo>
                  <a:lnTo>
                    <a:pt x="225" y="43"/>
                  </a:lnTo>
                  <a:cubicBezTo>
                    <a:pt x="197" y="15"/>
                    <a:pt x="169" y="1"/>
                    <a:pt x="1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20"/>
            <p:cNvSpPr/>
            <p:nvPr/>
          </p:nvSpPr>
          <p:spPr>
            <a:xfrm>
              <a:off x="3245525" y="1826525"/>
              <a:ext cx="28100" cy="31950"/>
            </a:xfrm>
            <a:custGeom>
              <a:avLst/>
              <a:gdLst/>
              <a:ahLst/>
              <a:cxnLst/>
              <a:rect l="l" t="t" r="r" b="b"/>
              <a:pathLst>
                <a:path w="1124" h="1278" extrusionOk="0">
                  <a:moveTo>
                    <a:pt x="141" y="0"/>
                  </a:moveTo>
                  <a:cubicBezTo>
                    <a:pt x="113" y="0"/>
                    <a:pt x="85" y="14"/>
                    <a:pt x="57" y="42"/>
                  </a:cubicBezTo>
                  <a:cubicBezTo>
                    <a:pt x="0" y="42"/>
                    <a:pt x="0" y="155"/>
                    <a:pt x="57" y="155"/>
                  </a:cubicBezTo>
                  <a:lnTo>
                    <a:pt x="955" y="1278"/>
                  </a:lnTo>
                  <a:lnTo>
                    <a:pt x="1124" y="1166"/>
                  </a:lnTo>
                  <a:lnTo>
                    <a:pt x="225" y="42"/>
                  </a:lnTo>
                  <a:cubicBezTo>
                    <a:pt x="197" y="14"/>
                    <a:pt x="169"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20"/>
            <p:cNvSpPr/>
            <p:nvPr/>
          </p:nvSpPr>
          <p:spPr>
            <a:xfrm>
              <a:off x="3283425" y="1798075"/>
              <a:ext cx="25300" cy="33725"/>
            </a:xfrm>
            <a:custGeom>
              <a:avLst/>
              <a:gdLst/>
              <a:ahLst/>
              <a:cxnLst/>
              <a:rect l="l" t="t" r="r" b="b"/>
              <a:pathLst>
                <a:path w="1012" h="1349" extrusionOk="0">
                  <a:moveTo>
                    <a:pt x="57" y="1"/>
                  </a:moveTo>
                  <a:cubicBezTo>
                    <a:pt x="1" y="57"/>
                    <a:pt x="1" y="113"/>
                    <a:pt x="57" y="169"/>
                  </a:cubicBezTo>
                  <a:lnTo>
                    <a:pt x="787" y="1349"/>
                  </a:lnTo>
                  <a:lnTo>
                    <a:pt x="1012" y="1236"/>
                  </a:lnTo>
                  <a:lnTo>
                    <a:pt x="225" y="57"/>
                  </a:lnTo>
                  <a:cubicBezTo>
                    <a:pt x="169" y="1"/>
                    <a:pt x="113" y="1"/>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20"/>
            <p:cNvSpPr/>
            <p:nvPr/>
          </p:nvSpPr>
          <p:spPr>
            <a:xfrm>
              <a:off x="3451925" y="1730100"/>
              <a:ext cx="12675" cy="38525"/>
            </a:xfrm>
            <a:custGeom>
              <a:avLst/>
              <a:gdLst/>
              <a:ahLst/>
              <a:cxnLst/>
              <a:rect l="l" t="t" r="r" b="b"/>
              <a:pathLst>
                <a:path w="507" h="1541" extrusionOk="0">
                  <a:moveTo>
                    <a:pt x="161" y="1"/>
                  </a:moveTo>
                  <a:cubicBezTo>
                    <a:pt x="146" y="1"/>
                    <a:pt x="129" y="7"/>
                    <a:pt x="113" y="24"/>
                  </a:cubicBezTo>
                  <a:cubicBezTo>
                    <a:pt x="57" y="24"/>
                    <a:pt x="1" y="80"/>
                    <a:pt x="1" y="136"/>
                  </a:cubicBezTo>
                  <a:lnTo>
                    <a:pt x="281" y="1540"/>
                  </a:lnTo>
                  <a:lnTo>
                    <a:pt x="506" y="1484"/>
                  </a:lnTo>
                  <a:lnTo>
                    <a:pt x="225" y="80"/>
                  </a:lnTo>
                  <a:cubicBezTo>
                    <a:pt x="225" y="40"/>
                    <a:pt x="197" y="1"/>
                    <a:pt x="16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20"/>
            <p:cNvSpPr/>
            <p:nvPr/>
          </p:nvSpPr>
          <p:spPr>
            <a:xfrm>
              <a:off x="3363475" y="1755375"/>
              <a:ext cx="19675" cy="37125"/>
            </a:xfrm>
            <a:custGeom>
              <a:avLst/>
              <a:gdLst/>
              <a:ahLst/>
              <a:cxnLst/>
              <a:rect l="l" t="t" r="r" b="b"/>
              <a:pathLst>
                <a:path w="787" h="1485" extrusionOk="0">
                  <a:moveTo>
                    <a:pt x="160" y="1"/>
                  </a:moveTo>
                  <a:cubicBezTo>
                    <a:pt x="145" y="1"/>
                    <a:pt x="129" y="7"/>
                    <a:pt x="113" y="24"/>
                  </a:cubicBezTo>
                  <a:cubicBezTo>
                    <a:pt x="56" y="24"/>
                    <a:pt x="0" y="80"/>
                    <a:pt x="56" y="136"/>
                  </a:cubicBezTo>
                  <a:lnTo>
                    <a:pt x="618" y="1484"/>
                  </a:lnTo>
                  <a:lnTo>
                    <a:pt x="787" y="1372"/>
                  </a:lnTo>
                  <a:lnTo>
                    <a:pt x="225" y="80"/>
                  </a:lnTo>
                  <a:cubicBezTo>
                    <a:pt x="225" y="40"/>
                    <a:pt x="197" y="1"/>
                    <a:pt x="16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20"/>
            <p:cNvSpPr/>
            <p:nvPr/>
          </p:nvSpPr>
          <p:spPr>
            <a:xfrm>
              <a:off x="3407000" y="1739100"/>
              <a:ext cx="15475" cy="39350"/>
            </a:xfrm>
            <a:custGeom>
              <a:avLst/>
              <a:gdLst/>
              <a:ahLst/>
              <a:cxnLst/>
              <a:rect l="l" t="t" r="r" b="b"/>
              <a:pathLst>
                <a:path w="619" h="1574" extrusionOk="0">
                  <a:moveTo>
                    <a:pt x="56" y="1"/>
                  </a:moveTo>
                  <a:cubicBezTo>
                    <a:pt x="0" y="57"/>
                    <a:pt x="0" y="113"/>
                    <a:pt x="0" y="169"/>
                  </a:cubicBezTo>
                  <a:lnTo>
                    <a:pt x="393" y="1574"/>
                  </a:lnTo>
                  <a:lnTo>
                    <a:pt x="618" y="1517"/>
                  </a:lnTo>
                  <a:lnTo>
                    <a:pt x="225" y="113"/>
                  </a:lnTo>
                  <a:cubicBezTo>
                    <a:pt x="169" y="1"/>
                    <a:pt x="113" y="1"/>
                    <a:pt x="5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20"/>
            <p:cNvSpPr/>
            <p:nvPr/>
          </p:nvSpPr>
          <p:spPr>
            <a:xfrm>
              <a:off x="3321350" y="1775025"/>
              <a:ext cx="22475" cy="35725"/>
            </a:xfrm>
            <a:custGeom>
              <a:avLst/>
              <a:gdLst/>
              <a:ahLst/>
              <a:cxnLst/>
              <a:rect l="l" t="t" r="r" b="b"/>
              <a:pathLst>
                <a:path w="899" h="1429" extrusionOk="0">
                  <a:moveTo>
                    <a:pt x="106" y="1"/>
                  </a:moveTo>
                  <a:cubicBezTo>
                    <a:pt x="89" y="1"/>
                    <a:pt x="73" y="8"/>
                    <a:pt x="56" y="24"/>
                  </a:cubicBezTo>
                  <a:cubicBezTo>
                    <a:pt x="0" y="24"/>
                    <a:pt x="0" y="137"/>
                    <a:pt x="0" y="193"/>
                  </a:cubicBezTo>
                  <a:lnTo>
                    <a:pt x="730" y="1428"/>
                  </a:lnTo>
                  <a:lnTo>
                    <a:pt x="899" y="1316"/>
                  </a:lnTo>
                  <a:lnTo>
                    <a:pt x="225" y="80"/>
                  </a:lnTo>
                  <a:cubicBezTo>
                    <a:pt x="185" y="41"/>
                    <a:pt x="146" y="1"/>
                    <a:pt x="10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20"/>
            <p:cNvSpPr/>
            <p:nvPr/>
          </p:nvSpPr>
          <p:spPr>
            <a:xfrm>
              <a:off x="3093875" y="2050825"/>
              <a:ext cx="39350" cy="16875"/>
            </a:xfrm>
            <a:custGeom>
              <a:avLst/>
              <a:gdLst/>
              <a:ahLst/>
              <a:cxnLst/>
              <a:rect l="l" t="t" r="r" b="b"/>
              <a:pathLst>
                <a:path w="1574" h="675" extrusionOk="0">
                  <a:moveTo>
                    <a:pt x="169" y="0"/>
                  </a:moveTo>
                  <a:cubicBezTo>
                    <a:pt x="113" y="0"/>
                    <a:pt x="57" y="57"/>
                    <a:pt x="57" y="113"/>
                  </a:cubicBezTo>
                  <a:cubicBezTo>
                    <a:pt x="1" y="169"/>
                    <a:pt x="57" y="225"/>
                    <a:pt x="113" y="225"/>
                  </a:cubicBezTo>
                  <a:lnTo>
                    <a:pt x="1517" y="674"/>
                  </a:lnTo>
                  <a:lnTo>
                    <a:pt x="1573"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20"/>
            <p:cNvSpPr/>
            <p:nvPr/>
          </p:nvSpPr>
          <p:spPr>
            <a:xfrm>
              <a:off x="3082650" y="2095175"/>
              <a:ext cx="39325" cy="13250"/>
            </a:xfrm>
            <a:custGeom>
              <a:avLst/>
              <a:gdLst/>
              <a:ahLst/>
              <a:cxnLst/>
              <a:rect l="l" t="t" r="r" b="b"/>
              <a:pathLst>
                <a:path w="1573" h="530" extrusionOk="0">
                  <a:moveTo>
                    <a:pt x="121" y="0"/>
                  </a:moveTo>
                  <a:cubicBezTo>
                    <a:pt x="85" y="0"/>
                    <a:pt x="56" y="40"/>
                    <a:pt x="56" y="80"/>
                  </a:cubicBezTo>
                  <a:cubicBezTo>
                    <a:pt x="0" y="136"/>
                    <a:pt x="56" y="192"/>
                    <a:pt x="113" y="248"/>
                  </a:cubicBezTo>
                  <a:lnTo>
                    <a:pt x="1517" y="529"/>
                  </a:lnTo>
                  <a:lnTo>
                    <a:pt x="1573" y="305"/>
                  </a:lnTo>
                  <a:lnTo>
                    <a:pt x="169" y="24"/>
                  </a:lnTo>
                  <a:cubicBezTo>
                    <a:pt x="152" y="7"/>
                    <a:pt x="136" y="0"/>
                    <a:pt x="1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20"/>
            <p:cNvSpPr/>
            <p:nvPr/>
          </p:nvSpPr>
          <p:spPr>
            <a:xfrm>
              <a:off x="3075625" y="2140675"/>
              <a:ext cx="37925" cy="9875"/>
            </a:xfrm>
            <a:custGeom>
              <a:avLst/>
              <a:gdLst/>
              <a:ahLst/>
              <a:cxnLst/>
              <a:rect l="l" t="t" r="r" b="b"/>
              <a:pathLst>
                <a:path w="1517" h="395" extrusionOk="0">
                  <a:moveTo>
                    <a:pt x="113" y="1"/>
                  </a:moveTo>
                  <a:cubicBezTo>
                    <a:pt x="57" y="1"/>
                    <a:pt x="0" y="57"/>
                    <a:pt x="0" y="113"/>
                  </a:cubicBezTo>
                  <a:cubicBezTo>
                    <a:pt x="0" y="169"/>
                    <a:pt x="57" y="226"/>
                    <a:pt x="113" y="226"/>
                  </a:cubicBezTo>
                  <a:lnTo>
                    <a:pt x="1517" y="394"/>
                  </a:lnTo>
                  <a:lnTo>
                    <a:pt x="1517"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20"/>
            <p:cNvSpPr/>
            <p:nvPr/>
          </p:nvSpPr>
          <p:spPr>
            <a:xfrm>
              <a:off x="3128975" y="1966000"/>
              <a:ext cx="36550" cy="23075"/>
            </a:xfrm>
            <a:custGeom>
              <a:avLst/>
              <a:gdLst/>
              <a:ahLst/>
              <a:cxnLst/>
              <a:rect l="l" t="t" r="r" b="b"/>
              <a:pathLst>
                <a:path w="1462" h="923" extrusionOk="0">
                  <a:moveTo>
                    <a:pt x="166" y="0"/>
                  </a:moveTo>
                  <a:cubicBezTo>
                    <a:pt x="113" y="0"/>
                    <a:pt x="57" y="40"/>
                    <a:pt x="57" y="80"/>
                  </a:cubicBezTo>
                  <a:cubicBezTo>
                    <a:pt x="1" y="136"/>
                    <a:pt x="57" y="192"/>
                    <a:pt x="113" y="192"/>
                  </a:cubicBezTo>
                  <a:lnTo>
                    <a:pt x="1349" y="922"/>
                  </a:lnTo>
                  <a:lnTo>
                    <a:pt x="1461" y="698"/>
                  </a:lnTo>
                  <a:lnTo>
                    <a:pt x="225" y="24"/>
                  </a:lnTo>
                  <a:cubicBezTo>
                    <a:pt x="209" y="7"/>
                    <a:pt x="188" y="0"/>
                    <a:pt x="1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20"/>
            <p:cNvSpPr/>
            <p:nvPr/>
          </p:nvSpPr>
          <p:spPr>
            <a:xfrm>
              <a:off x="3109625" y="2007075"/>
              <a:ext cx="37625" cy="19900"/>
            </a:xfrm>
            <a:custGeom>
              <a:avLst/>
              <a:gdLst/>
              <a:ahLst/>
              <a:cxnLst/>
              <a:rect l="l" t="t" r="r" b="b"/>
              <a:pathLst>
                <a:path w="1505" h="796" extrusionOk="0">
                  <a:moveTo>
                    <a:pt x="162" y="0"/>
                  </a:moveTo>
                  <a:cubicBezTo>
                    <a:pt x="34" y="0"/>
                    <a:pt x="1" y="184"/>
                    <a:pt x="101" y="234"/>
                  </a:cubicBezTo>
                  <a:lnTo>
                    <a:pt x="1449" y="796"/>
                  </a:lnTo>
                  <a:lnTo>
                    <a:pt x="1505" y="571"/>
                  </a:lnTo>
                  <a:lnTo>
                    <a:pt x="213" y="9"/>
                  </a:lnTo>
                  <a:cubicBezTo>
                    <a:pt x="195" y="3"/>
                    <a:pt x="178" y="0"/>
                    <a:pt x="16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20"/>
            <p:cNvSpPr/>
            <p:nvPr/>
          </p:nvSpPr>
          <p:spPr>
            <a:xfrm>
              <a:off x="3154250" y="1926200"/>
              <a:ext cx="35125" cy="24950"/>
            </a:xfrm>
            <a:custGeom>
              <a:avLst/>
              <a:gdLst/>
              <a:ahLst/>
              <a:cxnLst/>
              <a:rect l="l" t="t" r="r" b="b"/>
              <a:pathLst>
                <a:path w="1405" h="998" extrusionOk="0">
                  <a:moveTo>
                    <a:pt x="113" y="1"/>
                  </a:moveTo>
                  <a:cubicBezTo>
                    <a:pt x="85" y="1"/>
                    <a:pt x="57" y="15"/>
                    <a:pt x="57" y="43"/>
                  </a:cubicBezTo>
                  <a:cubicBezTo>
                    <a:pt x="1" y="99"/>
                    <a:pt x="1" y="155"/>
                    <a:pt x="57" y="211"/>
                  </a:cubicBezTo>
                  <a:lnTo>
                    <a:pt x="1236" y="998"/>
                  </a:lnTo>
                  <a:lnTo>
                    <a:pt x="1405" y="829"/>
                  </a:lnTo>
                  <a:lnTo>
                    <a:pt x="169" y="43"/>
                  </a:lnTo>
                  <a:cubicBezTo>
                    <a:pt x="169" y="15"/>
                    <a:pt x="141"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20"/>
            <p:cNvSpPr/>
            <p:nvPr/>
          </p:nvSpPr>
          <p:spPr>
            <a:xfrm>
              <a:off x="3180925" y="1890750"/>
              <a:ext cx="32325" cy="28100"/>
            </a:xfrm>
            <a:custGeom>
              <a:avLst/>
              <a:gdLst/>
              <a:ahLst/>
              <a:cxnLst/>
              <a:rect l="l" t="t" r="r" b="b"/>
              <a:pathLst>
                <a:path w="1293" h="1124" extrusionOk="0">
                  <a:moveTo>
                    <a:pt x="57" y="1"/>
                  </a:moveTo>
                  <a:cubicBezTo>
                    <a:pt x="1" y="57"/>
                    <a:pt x="1" y="113"/>
                    <a:pt x="57" y="169"/>
                  </a:cubicBezTo>
                  <a:lnTo>
                    <a:pt x="1124" y="1124"/>
                  </a:lnTo>
                  <a:lnTo>
                    <a:pt x="1293" y="955"/>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20"/>
            <p:cNvSpPr/>
            <p:nvPr/>
          </p:nvSpPr>
          <p:spPr>
            <a:xfrm>
              <a:off x="3849300" y="1858800"/>
              <a:ext cx="29500" cy="29175"/>
            </a:xfrm>
            <a:custGeom>
              <a:avLst/>
              <a:gdLst/>
              <a:ahLst/>
              <a:cxnLst/>
              <a:rect l="l" t="t" r="r" b="b"/>
              <a:pathLst>
                <a:path w="1180" h="1167" extrusionOk="0">
                  <a:moveTo>
                    <a:pt x="1095" y="1"/>
                  </a:moveTo>
                  <a:cubicBezTo>
                    <a:pt x="1067" y="1"/>
                    <a:pt x="1039" y="15"/>
                    <a:pt x="1011" y="43"/>
                  </a:cubicBezTo>
                  <a:lnTo>
                    <a:pt x="0" y="1054"/>
                  </a:lnTo>
                  <a:lnTo>
                    <a:pt x="112" y="1166"/>
                  </a:lnTo>
                  <a:lnTo>
                    <a:pt x="1180" y="155"/>
                  </a:lnTo>
                  <a:cubicBezTo>
                    <a:pt x="1180" y="99"/>
                    <a:pt x="1180" y="43"/>
                    <a:pt x="1180" y="43"/>
                  </a:cubicBezTo>
                  <a:cubicBezTo>
                    <a:pt x="1151" y="15"/>
                    <a:pt x="1123" y="1"/>
                    <a:pt x="10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20"/>
            <p:cNvSpPr/>
            <p:nvPr/>
          </p:nvSpPr>
          <p:spPr>
            <a:xfrm>
              <a:off x="3901250" y="1930075"/>
              <a:ext cx="35125" cy="23900"/>
            </a:xfrm>
            <a:custGeom>
              <a:avLst/>
              <a:gdLst/>
              <a:ahLst/>
              <a:cxnLst/>
              <a:rect l="l" t="t" r="r" b="b"/>
              <a:pathLst>
                <a:path w="1405" h="956" extrusionOk="0">
                  <a:moveTo>
                    <a:pt x="1180" y="0"/>
                  </a:moveTo>
                  <a:lnTo>
                    <a:pt x="0" y="843"/>
                  </a:lnTo>
                  <a:cubicBezTo>
                    <a:pt x="113" y="843"/>
                    <a:pt x="169" y="899"/>
                    <a:pt x="169" y="955"/>
                  </a:cubicBezTo>
                  <a:lnTo>
                    <a:pt x="1348" y="169"/>
                  </a:lnTo>
                  <a:cubicBezTo>
                    <a:pt x="1404" y="113"/>
                    <a:pt x="1404" y="56"/>
                    <a:pt x="134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20"/>
            <p:cNvSpPr/>
            <p:nvPr/>
          </p:nvSpPr>
          <p:spPr>
            <a:xfrm>
              <a:off x="3074225" y="2185625"/>
              <a:ext cx="37925" cy="5625"/>
            </a:xfrm>
            <a:custGeom>
              <a:avLst/>
              <a:gdLst/>
              <a:ahLst/>
              <a:cxnLst/>
              <a:rect l="l" t="t" r="r" b="b"/>
              <a:pathLst>
                <a:path w="1517" h="225" extrusionOk="0">
                  <a:moveTo>
                    <a:pt x="113" y="0"/>
                  </a:moveTo>
                  <a:cubicBezTo>
                    <a:pt x="56" y="0"/>
                    <a:pt x="0" y="56"/>
                    <a:pt x="0" y="113"/>
                  </a:cubicBezTo>
                  <a:cubicBezTo>
                    <a:pt x="0" y="169"/>
                    <a:pt x="56" y="225"/>
                    <a:pt x="113" y="225"/>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0" name="Google Shape;8970;p20"/>
            <p:cNvSpPr/>
            <p:nvPr/>
          </p:nvSpPr>
          <p:spPr>
            <a:xfrm>
              <a:off x="3875975" y="1891375"/>
              <a:ext cx="34575" cy="27475"/>
            </a:xfrm>
            <a:custGeom>
              <a:avLst/>
              <a:gdLst/>
              <a:ahLst/>
              <a:cxnLst/>
              <a:rect l="l" t="t" r="r" b="b"/>
              <a:pathLst>
                <a:path w="1383" h="1099" extrusionOk="0">
                  <a:moveTo>
                    <a:pt x="1193" y="1"/>
                  </a:moveTo>
                  <a:cubicBezTo>
                    <a:pt x="1170" y="1"/>
                    <a:pt x="1145" y="10"/>
                    <a:pt x="1124" y="32"/>
                  </a:cubicBezTo>
                  <a:lnTo>
                    <a:pt x="0" y="930"/>
                  </a:lnTo>
                  <a:lnTo>
                    <a:pt x="169" y="1099"/>
                  </a:lnTo>
                  <a:lnTo>
                    <a:pt x="1292" y="200"/>
                  </a:lnTo>
                  <a:cubicBezTo>
                    <a:pt x="1382" y="155"/>
                    <a:pt x="1291" y="1"/>
                    <a:pt x="119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1" name="Google Shape;8971;p20"/>
            <p:cNvSpPr/>
            <p:nvPr/>
          </p:nvSpPr>
          <p:spPr>
            <a:xfrm>
              <a:off x="3943375" y="2010100"/>
              <a:ext cx="36525" cy="19675"/>
            </a:xfrm>
            <a:custGeom>
              <a:avLst/>
              <a:gdLst/>
              <a:ahLst/>
              <a:cxnLst/>
              <a:rect l="l" t="t" r="r" b="b"/>
              <a:pathLst>
                <a:path w="1461" h="787" extrusionOk="0">
                  <a:moveTo>
                    <a:pt x="1292" y="1"/>
                  </a:moveTo>
                  <a:lnTo>
                    <a:pt x="0" y="562"/>
                  </a:lnTo>
                  <a:lnTo>
                    <a:pt x="56" y="787"/>
                  </a:lnTo>
                  <a:lnTo>
                    <a:pt x="1404" y="225"/>
                  </a:lnTo>
                  <a:cubicBezTo>
                    <a:pt x="1460" y="169"/>
                    <a:pt x="1460" y="113"/>
                    <a:pt x="1460" y="57"/>
                  </a:cubicBezTo>
                  <a:cubicBezTo>
                    <a:pt x="1404" y="1"/>
                    <a:pt x="1348" y="1"/>
                    <a:pt x="129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20"/>
            <p:cNvSpPr/>
            <p:nvPr/>
          </p:nvSpPr>
          <p:spPr>
            <a:xfrm>
              <a:off x="3923700" y="1967400"/>
              <a:ext cx="36550" cy="23075"/>
            </a:xfrm>
            <a:custGeom>
              <a:avLst/>
              <a:gdLst/>
              <a:ahLst/>
              <a:cxnLst/>
              <a:rect l="l" t="t" r="r" b="b"/>
              <a:pathLst>
                <a:path w="1462" h="923" extrusionOk="0">
                  <a:moveTo>
                    <a:pt x="1342" y="0"/>
                  </a:moveTo>
                  <a:cubicBezTo>
                    <a:pt x="1326" y="0"/>
                    <a:pt x="1309" y="7"/>
                    <a:pt x="1293" y="24"/>
                  </a:cubicBezTo>
                  <a:lnTo>
                    <a:pt x="1" y="698"/>
                  </a:lnTo>
                  <a:cubicBezTo>
                    <a:pt x="57" y="754"/>
                    <a:pt x="57" y="866"/>
                    <a:pt x="113" y="922"/>
                  </a:cubicBezTo>
                  <a:lnTo>
                    <a:pt x="1405" y="192"/>
                  </a:lnTo>
                  <a:cubicBezTo>
                    <a:pt x="1461" y="192"/>
                    <a:pt x="1461" y="136"/>
                    <a:pt x="1461" y="80"/>
                  </a:cubicBezTo>
                  <a:cubicBezTo>
                    <a:pt x="1421" y="40"/>
                    <a:pt x="1382" y="0"/>
                    <a:pt x="13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20"/>
            <p:cNvSpPr/>
            <p:nvPr/>
          </p:nvSpPr>
          <p:spPr>
            <a:xfrm>
              <a:off x="3974250" y="2142100"/>
              <a:ext cx="36550" cy="9850"/>
            </a:xfrm>
            <a:custGeom>
              <a:avLst/>
              <a:gdLst/>
              <a:ahLst/>
              <a:cxnLst/>
              <a:rect l="l" t="t" r="r" b="b"/>
              <a:pathLst>
                <a:path w="1462" h="394" extrusionOk="0">
                  <a:moveTo>
                    <a:pt x="1349" y="0"/>
                  </a:moveTo>
                  <a:lnTo>
                    <a:pt x="1" y="169"/>
                  </a:lnTo>
                  <a:lnTo>
                    <a:pt x="1" y="393"/>
                  </a:lnTo>
                  <a:lnTo>
                    <a:pt x="1405" y="225"/>
                  </a:lnTo>
                  <a:cubicBezTo>
                    <a:pt x="1461" y="225"/>
                    <a:pt x="1461" y="169"/>
                    <a:pt x="1461" y="112"/>
                  </a:cubicBezTo>
                  <a:cubicBezTo>
                    <a:pt x="1461" y="56"/>
                    <a:pt x="1405" y="0"/>
                    <a:pt x="134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20"/>
            <p:cNvSpPr/>
            <p:nvPr/>
          </p:nvSpPr>
          <p:spPr>
            <a:xfrm>
              <a:off x="3956000" y="2052050"/>
              <a:ext cx="40375" cy="17050"/>
            </a:xfrm>
            <a:custGeom>
              <a:avLst/>
              <a:gdLst/>
              <a:ahLst/>
              <a:cxnLst/>
              <a:rect l="l" t="t" r="r" b="b"/>
              <a:pathLst>
                <a:path w="1615" h="682" extrusionOk="0">
                  <a:moveTo>
                    <a:pt x="1435" y="0"/>
                  </a:moveTo>
                  <a:cubicBezTo>
                    <a:pt x="1425" y="0"/>
                    <a:pt x="1415" y="3"/>
                    <a:pt x="1405" y="8"/>
                  </a:cubicBezTo>
                  <a:lnTo>
                    <a:pt x="1" y="457"/>
                  </a:lnTo>
                  <a:lnTo>
                    <a:pt x="57" y="682"/>
                  </a:lnTo>
                  <a:lnTo>
                    <a:pt x="1461" y="232"/>
                  </a:lnTo>
                  <a:cubicBezTo>
                    <a:pt x="1614" y="232"/>
                    <a:pt x="1535" y="0"/>
                    <a:pt x="143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20"/>
            <p:cNvSpPr/>
            <p:nvPr/>
          </p:nvSpPr>
          <p:spPr>
            <a:xfrm>
              <a:off x="3967225" y="2098575"/>
              <a:ext cx="39350" cy="12650"/>
            </a:xfrm>
            <a:custGeom>
              <a:avLst/>
              <a:gdLst/>
              <a:ahLst/>
              <a:cxnLst/>
              <a:rect l="l" t="t" r="r" b="b"/>
              <a:pathLst>
                <a:path w="1574" h="506" extrusionOk="0">
                  <a:moveTo>
                    <a:pt x="1405" y="0"/>
                  </a:moveTo>
                  <a:lnTo>
                    <a:pt x="1" y="281"/>
                  </a:lnTo>
                  <a:cubicBezTo>
                    <a:pt x="1" y="337"/>
                    <a:pt x="57" y="393"/>
                    <a:pt x="57" y="506"/>
                  </a:cubicBezTo>
                  <a:lnTo>
                    <a:pt x="1461" y="225"/>
                  </a:lnTo>
                  <a:cubicBezTo>
                    <a:pt x="1574" y="169"/>
                    <a:pt x="1517" y="0"/>
                    <a:pt x="14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20"/>
            <p:cNvSpPr/>
            <p:nvPr/>
          </p:nvSpPr>
          <p:spPr>
            <a:xfrm>
              <a:off x="3668150" y="1740525"/>
              <a:ext cx="15475" cy="39325"/>
            </a:xfrm>
            <a:custGeom>
              <a:avLst/>
              <a:gdLst/>
              <a:ahLst/>
              <a:cxnLst/>
              <a:rect l="l" t="t" r="r" b="b"/>
              <a:pathLst>
                <a:path w="619" h="1573" extrusionOk="0">
                  <a:moveTo>
                    <a:pt x="563" y="0"/>
                  </a:moveTo>
                  <a:cubicBezTo>
                    <a:pt x="506" y="0"/>
                    <a:pt x="394" y="0"/>
                    <a:pt x="394" y="56"/>
                  </a:cubicBezTo>
                  <a:lnTo>
                    <a:pt x="1" y="1460"/>
                  </a:lnTo>
                  <a:lnTo>
                    <a:pt x="169" y="1573"/>
                  </a:lnTo>
                  <a:lnTo>
                    <a:pt x="619" y="169"/>
                  </a:lnTo>
                  <a:cubicBezTo>
                    <a:pt x="619" y="56"/>
                    <a:pt x="619" y="0"/>
                    <a:pt x="56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20"/>
            <p:cNvSpPr/>
            <p:nvPr/>
          </p:nvSpPr>
          <p:spPr>
            <a:xfrm>
              <a:off x="3627450" y="1728700"/>
              <a:ext cx="12650" cy="38525"/>
            </a:xfrm>
            <a:custGeom>
              <a:avLst/>
              <a:gdLst/>
              <a:ahLst/>
              <a:cxnLst/>
              <a:rect l="l" t="t" r="r" b="b"/>
              <a:pathLst>
                <a:path w="506" h="1541" extrusionOk="0">
                  <a:moveTo>
                    <a:pt x="345" y="1"/>
                  </a:moveTo>
                  <a:cubicBezTo>
                    <a:pt x="309" y="1"/>
                    <a:pt x="281" y="40"/>
                    <a:pt x="281" y="80"/>
                  </a:cubicBezTo>
                  <a:lnTo>
                    <a:pt x="0" y="1484"/>
                  </a:lnTo>
                  <a:lnTo>
                    <a:pt x="225" y="1540"/>
                  </a:lnTo>
                  <a:lnTo>
                    <a:pt x="506" y="136"/>
                  </a:lnTo>
                  <a:cubicBezTo>
                    <a:pt x="506" y="80"/>
                    <a:pt x="449" y="24"/>
                    <a:pt x="393" y="24"/>
                  </a:cubicBezTo>
                  <a:cubicBezTo>
                    <a:pt x="377" y="7"/>
                    <a:pt x="360" y="1"/>
                    <a:pt x="34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20"/>
            <p:cNvSpPr/>
            <p:nvPr/>
          </p:nvSpPr>
          <p:spPr>
            <a:xfrm>
              <a:off x="3543200" y="1720850"/>
              <a:ext cx="5625" cy="37950"/>
            </a:xfrm>
            <a:custGeom>
              <a:avLst/>
              <a:gdLst/>
              <a:ahLst/>
              <a:cxnLst/>
              <a:rect l="l" t="t" r="r" b="b"/>
              <a:pathLst>
                <a:path w="225" h="1518" extrusionOk="0">
                  <a:moveTo>
                    <a:pt x="113" y="1"/>
                  </a:moveTo>
                  <a:cubicBezTo>
                    <a:pt x="56" y="1"/>
                    <a:pt x="0" y="1"/>
                    <a:pt x="0" y="113"/>
                  </a:cubicBezTo>
                  <a:lnTo>
                    <a:pt x="0" y="1517"/>
                  </a:lnTo>
                  <a:lnTo>
                    <a:pt x="225" y="1517"/>
                  </a:lnTo>
                  <a:lnTo>
                    <a:pt x="225" y="113"/>
                  </a:lnTo>
                  <a:cubicBezTo>
                    <a:pt x="225" y="1"/>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20"/>
            <p:cNvSpPr/>
            <p:nvPr/>
          </p:nvSpPr>
          <p:spPr>
            <a:xfrm>
              <a:off x="3817000" y="1826525"/>
              <a:ext cx="28100" cy="33375"/>
            </a:xfrm>
            <a:custGeom>
              <a:avLst/>
              <a:gdLst/>
              <a:ahLst/>
              <a:cxnLst/>
              <a:rect l="l" t="t" r="r" b="b"/>
              <a:pathLst>
                <a:path w="1124" h="1335" extrusionOk="0">
                  <a:moveTo>
                    <a:pt x="983" y="0"/>
                  </a:moveTo>
                  <a:cubicBezTo>
                    <a:pt x="955" y="0"/>
                    <a:pt x="927" y="14"/>
                    <a:pt x="899" y="42"/>
                  </a:cubicBezTo>
                  <a:lnTo>
                    <a:pt x="0" y="1166"/>
                  </a:lnTo>
                  <a:lnTo>
                    <a:pt x="169" y="1334"/>
                  </a:lnTo>
                  <a:lnTo>
                    <a:pt x="1067" y="211"/>
                  </a:lnTo>
                  <a:cubicBezTo>
                    <a:pt x="1124" y="155"/>
                    <a:pt x="1124" y="98"/>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20"/>
            <p:cNvSpPr/>
            <p:nvPr/>
          </p:nvSpPr>
          <p:spPr>
            <a:xfrm>
              <a:off x="3585325" y="1722250"/>
              <a:ext cx="8450" cy="37950"/>
            </a:xfrm>
            <a:custGeom>
              <a:avLst/>
              <a:gdLst/>
              <a:ahLst/>
              <a:cxnLst/>
              <a:rect l="l" t="t" r="r" b="b"/>
              <a:pathLst>
                <a:path w="338" h="1518" extrusionOk="0">
                  <a:moveTo>
                    <a:pt x="225" y="1"/>
                  </a:moveTo>
                  <a:cubicBezTo>
                    <a:pt x="169" y="1"/>
                    <a:pt x="113" y="57"/>
                    <a:pt x="113" y="113"/>
                  </a:cubicBezTo>
                  <a:lnTo>
                    <a:pt x="0" y="1517"/>
                  </a:lnTo>
                  <a:lnTo>
                    <a:pt x="169" y="1517"/>
                  </a:lnTo>
                  <a:lnTo>
                    <a:pt x="337" y="113"/>
                  </a:lnTo>
                  <a:cubicBezTo>
                    <a:pt x="337" y="57"/>
                    <a:pt x="281" y="1"/>
                    <a:pt x="22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20"/>
            <p:cNvSpPr/>
            <p:nvPr/>
          </p:nvSpPr>
          <p:spPr>
            <a:xfrm>
              <a:off x="3781900" y="1799850"/>
              <a:ext cx="26700" cy="34775"/>
            </a:xfrm>
            <a:custGeom>
              <a:avLst/>
              <a:gdLst/>
              <a:ahLst/>
              <a:cxnLst/>
              <a:rect l="l" t="t" r="r" b="b"/>
              <a:pathLst>
                <a:path w="1068" h="1391" extrusionOk="0">
                  <a:moveTo>
                    <a:pt x="983" y="0"/>
                  </a:moveTo>
                  <a:cubicBezTo>
                    <a:pt x="955" y="0"/>
                    <a:pt x="927" y="14"/>
                    <a:pt x="899" y="42"/>
                  </a:cubicBezTo>
                  <a:lnTo>
                    <a:pt x="0" y="1222"/>
                  </a:lnTo>
                  <a:lnTo>
                    <a:pt x="225" y="1390"/>
                  </a:lnTo>
                  <a:lnTo>
                    <a:pt x="1067" y="154"/>
                  </a:lnTo>
                  <a:cubicBezTo>
                    <a:pt x="1067" y="154"/>
                    <a:pt x="1067" y="42"/>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20"/>
            <p:cNvSpPr/>
            <p:nvPr/>
          </p:nvSpPr>
          <p:spPr>
            <a:xfrm>
              <a:off x="3745375" y="1775625"/>
              <a:ext cx="23900" cy="36525"/>
            </a:xfrm>
            <a:custGeom>
              <a:avLst/>
              <a:gdLst/>
              <a:ahLst/>
              <a:cxnLst/>
              <a:rect l="l" t="t" r="r" b="b"/>
              <a:pathLst>
                <a:path w="956" h="1461" extrusionOk="0">
                  <a:moveTo>
                    <a:pt x="900" y="0"/>
                  </a:moveTo>
                  <a:cubicBezTo>
                    <a:pt x="843" y="0"/>
                    <a:pt x="731" y="0"/>
                    <a:pt x="731" y="56"/>
                  </a:cubicBezTo>
                  <a:lnTo>
                    <a:pt x="1" y="1348"/>
                  </a:lnTo>
                  <a:lnTo>
                    <a:pt x="226" y="1460"/>
                  </a:lnTo>
                  <a:lnTo>
                    <a:pt x="900" y="169"/>
                  </a:lnTo>
                  <a:cubicBezTo>
                    <a:pt x="956" y="113"/>
                    <a:pt x="956" y="56"/>
                    <a:pt x="90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20"/>
            <p:cNvSpPr/>
            <p:nvPr/>
          </p:nvSpPr>
          <p:spPr>
            <a:xfrm>
              <a:off x="3708875" y="1756775"/>
              <a:ext cx="19675" cy="37125"/>
            </a:xfrm>
            <a:custGeom>
              <a:avLst/>
              <a:gdLst/>
              <a:ahLst/>
              <a:cxnLst/>
              <a:rect l="l" t="t" r="r" b="b"/>
              <a:pathLst>
                <a:path w="787" h="1485" extrusionOk="0">
                  <a:moveTo>
                    <a:pt x="627" y="1"/>
                  </a:moveTo>
                  <a:cubicBezTo>
                    <a:pt x="590" y="1"/>
                    <a:pt x="562" y="41"/>
                    <a:pt x="562" y="80"/>
                  </a:cubicBezTo>
                  <a:lnTo>
                    <a:pt x="1" y="1372"/>
                  </a:lnTo>
                  <a:lnTo>
                    <a:pt x="169" y="1484"/>
                  </a:lnTo>
                  <a:lnTo>
                    <a:pt x="731" y="136"/>
                  </a:lnTo>
                  <a:cubicBezTo>
                    <a:pt x="787" y="80"/>
                    <a:pt x="731" y="24"/>
                    <a:pt x="675" y="24"/>
                  </a:cubicBezTo>
                  <a:cubicBezTo>
                    <a:pt x="658" y="8"/>
                    <a:pt x="642" y="1"/>
                    <a:pt x="62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8984;p20"/>
            <p:cNvSpPr/>
            <p:nvPr/>
          </p:nvSpPr>
          <p:spPr>
            <a:xfrm>
              <a:off x="3319950" y="2568950"/>
              <a:ext cx="22475" cy="36525"/>
            </a:xfrm>
            <a:custGeom>
              <a:avLst/>
              <a:gdLst/>
              <a:ahLst/>
              <a:cxnLst/>
              <a:rect l="l" t="t" r="r" b="b"/>
              <a:pathLst>
                <a:path w="899" h="1461" extrusionOk="0">
                  <a:moveTo>
                    <a:pt x="730" y="0"/>
                  </a:moveTo>
                  <a:lnTo>
                    <a:pt x="0" y="1292"/>
                  </a:lnTo>
                  <a:cubicBezTo>
                    <a:pt x="0" y="1348"/>
                    <a:pt x="0" y="1404"/>
                    <a:pt x="56" y="1460"/>
                  </a:cubicBezTo>
                  <a:lnTo>
                    <a:pt x="112" y="1460"/>
                  </a:lnTo>
                  <a:cubicBezTo>
                    <a:pt x="169" y="1404"/>
                    <a:pt x="225" y="1404"/>
                    <a:pt x="225" y="1348"/>
                  </a:cubicBezTo>
                  <a:lnTo>
                    <a:pt x="899" y="113"/>
                  </a:lnTo>
                  <a:lnTo>
                    <a:pt x="7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8985;p20"/>
            <p:cNvSpPr/>
            <p:nvPr/>
          </p:nvSpPr>
          <p:spPr>
            <a:xfrm>
              <a:off x="3780500" y="2547875"/>
              <a:ext cx="25275" cy="35125"/>
            </a:xfrm>
            <a:custGeom>
              <a:avLst/>
              <a:gdLst/>
              <a:ahLst/>
              <a:cxnLst/>
              <a:rect l="l" t="t" r="r" b="b"/>
              <a:pathLst>
                <a:path w="1011" h="1405" extrusionOk="0">
                  <a:moveTo>
                    <a:pt x="169" y="1"/>
                  </a:moveTo>
                  <a:lnTo>
                    <a:pt x="0" y="169"/>
                  </a:lnTo>
                  <a:lnTo>
                    <a:pt x="786" y="1349"/>
                  </a:lnTo>
                  <a:cubicBezTo>
                    <a:pt x="786" y="1405"/>
                    <a:pt x="843" y="1405"/>
                    <a:pt x="899" y="1405"/>
                  </a:cubicBezTo>
                  <a:lnTo>
                    <a:pt x="955" y="1405"/>
                  </a:lnTo>
                  <a:cubicBezTo>
                    <a:pt x="1011" y="1349"/>
                    <a:pt x="1011" y="1293"/>
                    <a:pt x="955"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8986;p20"/>
            <p:cNvSpPr/>
            <p:nvPr/>
          </p:nvSpPr>
          <p:spPr>
            <a:xfrm>
              <a:off x="3815600" y="2522600"/>
              <a:ext cx="28100" cy="32325"/>
            </a:xfrm>
            <a:custGeom>
              <a:avLst/>
              <a:gdLst/>
              <a:ahLst/>
              <a:cxnLst/>
              <a:rect l="l" t="t" r="r" b="b"/>
              <a:pathLst>
                <a:path w="1124" h="1293" extrusionOk="0">
                  <a:moveTo>
                    <a:pt x="169" y="1"/>
                  </a:moveTo>
                  <a:lnTo>
                    <a:pt x="0" y="113"/>
                  </a:lnTo>
                  <a:lnTo>
                    <a:pt x="899" y="1236"/>
                  </a:lnTo>
                  <a:cubicBezTo>
                    <a:pt x="899" y="1236"/>
                    <a:pt x="955" y="1236"/>
                    <a:pt x="1011" y="1293"/>
                  </a:cubicBezTo>
                  <a:lnTo>
                    <a:pt x="1067" y="1293"/>
                  </a:lnTo>
                  <a:cubicBezTo>
                    <a:pt x="1123" y="1236"/>
                    <a:pt x="1123" y="1124"/>
                    <a:pt x="1067" y="112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20"/>
            <p:cNvSpPr/>
            <p:nvPr/>
          </p:nvSpPr>
          <p:spPr>
            <a:xfrm>
              <a:off x="3846475" y="2494525"/>
              <a:ext cx="30925" cy="30575"/>
            </a:xfrm>
            <a:custGeom>
              <a:avLst/>
              <a:gdLst/>
              <a:ahLst/>
              <a:cxnLst/>
              <a:rect l="l" t="t" r="r" b="b"/>
              <a:pathLst>
                <a:path w="1237" h="1223" extrusionOk="0">
                  <a:moveTo>
                    <a:pt x="169" y="0"/>
                  </a:moveTo>
                  <a:lnTo>
                    <a:pt x="1" y="169"/>
                  </a:lnTo>
                  <a:lnTo>
                    <a:pt x="1012" y="1180"/>
                  </a:lnTo>
                  <a:cubicBezTo>
                    <a:pt x="1040" y="1208"/>
                    <a:pt x="1068" y="1222"/>
                    <a:pt x="1096" y="1222"/>
                  </a:cubicBezTo>
                  <a:cubicBezTo>
                    <a:pt x="1124" y="1222"/>
                    <a:pt x="1152" y="1208"/>
                    <a:pt x="1180" y="1180"/>
                  </a:cubicBezTo>
                  <a:cubicBezTo>
                    <a:pt x="1236" y="1124"/>
                    <a:pt x="1236" y="1068"/>
                    <a:pt x="1180" y="101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20"/>
            <p:cNvSpPr/>
            <p:nvPr/>
          </p:nvSpPr>
          <p:spPr>
            <a:xfrm>
              <a:off x="3745375" y="2570350"/>
              <a:ext cx="22500" cy="35125"/>
            </a:xfrm>
            <a:custGeom>
              <a:avLst/>
              <a:gdLst/>
              <a:ahLst/>
              <a:cxnLst/>
              <a:rect l="l" t="t" r="r" b="b"/>
              <a:pathLst>
                <a:path w="900" h="1405" extrusionOk="0">
                  <a:moveTo>
                    <a:pt x="169" y="0"/>
                  </a:moveTo>
                  <a:lnTo>
                    <a:pt x="1" y="113"/>
                  </a:lnTo>
                  <a:lnTo>
                    <a:pt x="675" y="1348"/>
                  </a:lnTo>
                  <a:cubicBezTo>
                    <a:pt x="675" y="1404"/>
                    <a:pt x="731" y="1404"/>
                    <a:pt x="787" y="1404"/>
                  </a:cubicBezTo>
                  <a:lnTo>
                    <a:pt x="843" y="1404"/>
                  </a:lnTo>
                  <a:cubicBezTo>
                    <a:pt x="900" y="1404"/>
                    <a:pt x="900" y="1292"/>
                    <a:pt x="843" y="129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20"/>
            <p:cNvSpPr/>
            <p:nvPr/>
          </p:nvSpPr>
          <p:spPr>
            <a:xfrm>
              <a:off x="3666750" y="2602650"/>
              <a:ext cx="15475" cy="39325"/>
            </a:xfrm>
            <a:custGeom>
              <a:avLst/>
              <a:gdLst/>
              <a:ahLst/>
              <a:cxnLst/>
              <a:rect l="l" t="t" r="r" b="b"/>
              <a:pathLst>
                <a:path w="619" h="1573" extrusionOk="0">
                  <a:moveTo>
                    <a:pt x="225" y="0"/>
                  </a:moveTo>
                  <a:lnTo>
                    <a:pt x="1" y="56"/>
                  </a:lnTo>
                  <a:lnTo>
                    <a:pt x="394" y="1460"/>
                  </a:lnTo>
                  <a:cubicBezTo>
                    <a:pt x="394" y="1517"/>
                    <a:pt x="450" y="1573"/>
                    <a:pt x="506" y="1573"/>
                  </a:cubicBezTo>
                  <a:lnTo>
                    <a:pt x="562" y="1573"/>
                  </a:lnTo>
                  <a:cubicBezTo>
                    <a:pt x="619" y="1517"/>
                    <a:pt x="619" y="1460"/>
                    <a:pt x="619"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20"/>
            <p:cNvSpPr/>
            <p:nvPr/>
          </p:nvSpPr>
          <p:spPr>
            <a:xfrm>
              <a:off x="3624625" y="2613875"/>
              <a:ext cx="12675" cy="37925"/>
            </a:xfrm>
            <a:custGeom>
              <a:avLst/>
              <a:gdLst/>
              <a:ahLst/>
              <a:cxnLst/>
              <a:rect l="l" t="t" r="r" b="b"/>
              <a:pathLst>
                <a:path w="507" h="1517" extrusionOk="0">
                  <a:moveTo>
                    <a:pt x="1" y="0"/>
                  </a:moveTo>
                  <a:lnTo>
                    <a:pt x="282" y="1405"/>
                  </a:lnTo>
                  <a:cubicBezTo>
                    <a:pt x="282" y="1461"/>
                    <a:pt x="338" y="1517"/>
                    <a:pt x="394" y="1517"/>
                  </a:cubicBezTo>
                  <a:cubicBezTo>
                    <a:pt x="450" y="1517"/>
                    <a:pt x="506" y="1461"/>
                    <a:pt x="450" y="140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20"/>
            <p:cNvSpPr/>
            <p:nvPr/>
          </p:nvSpPr>
          <p:spPr>
            <a:xfrm>
              <a:off x="3706075" y="2588600"/>
              <a:ext cx="18275" cy="36525"/>
            </a:xfrm>
            <a:custGeom>
              <a:avLst/>
              <a:gdLst/>
              <a:ahLst/>
              <a:cxnLst/>
              <a:rect l="l" t="t" r="r" b="b"/>
              <a:pathLst>
                <a:path w="731" h="1461" extrusionOk="0">
                  <a:moveTo>
                    <a:pt x="169" y="0"/>
                  </a:moveTo>
                  <a:lnTo>
                    <a:pt x="0" y="57"/>
                  </a:lnTo>
                  <a:lnTo>
                    <a:pt x="506" y="1405"/>
                  </a:lnTo>
                  <a:cubicBezTo>
                    <a:pt x="562" y="1461"/>
                    <a:pt x="562" y="1461"/>
                    <a:pt x="618" y="1461"/>
                  </a:cubicBezTo>
                  <a:lnTo>
                    <a:pt x="674" y="1461"/>
                  </a:lnTo>
                  <a:cubicBezTo>
                    <a:pt x="730" y="1461"/>
                    <a:pt x="730" y="1405"/>
                    <a:pt x="730" y="1348"/>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20"/>
            <p:cNvSpPr/>
            <p:nvPr/>
          </p:nvSpPr>
          <p:spPr>
            <a:xfrm>
              <a:off x="3875975" y="2462225"/>
              <a:ext cx="32325" cy="28100"/>
            </a:xfrm>
            <a:custGeom>
              <a:avLst/>
              <a:gdLst/>
              <a:ahLst/>
              <a:cxnLst/>
              <a:rect l="l" t="t" r="r" b="b"/>
              <a:pathLst>
                <a:path w="1293" h="1124" extrusionOk="0">
                  <a:moveTo>
                    <a:pt x="113" y="1"/>
                  </a:moveTo>
                  <a:lnTo>
                    <a:pt x="0" y="169"/>
                  </a:lnTo>
                  <a:lnTo>
                    <a:pt x="1124" y="1124"/>
                  </a:lnTo>
                  <a:lnTo>
                    <a:pt x="1180" y="1124"/>
                  </a:lnTo>
                  <a:cubicBezTo>
                    <a:pt x="1180" y="1124"/>
                    <a:pt x="1236" y="1068"/>
                    <a:pt x="1236" y="1068"/>
                  </a:cubicBezTo>
                  <a:cubicBezTo>
                    <a:pt x="1292" y="1012"/>
                    <a:pt x="1292" y="955"/>
                    <a:pt x="1236" y="89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20"/>
            <p:cNvSpPr/>
            <p:nvPr/>
          </p:nvSpPr>
          <p:spPr>
            <a:xfrm>
              <a:off x="3975650" y="2230550"/>
              <a:ext cx="37950" cy="9850"/>
            </a:xfrm>
            <a:custGeom>
              <a:avLst/>
              <a:gdLst/>
              <a:ahLst/>
              <a:cxnLst/>
              <a:rect l="l" t="t" r="r" b="b"/>
              <a:pathLst>
                <a:path w="1518" h="394" extrusionOk="0">
                  <a:moveTo>
                    <a:pt x="1" y="1"/>
                  </a:moveTo>
                  <a:lnTo>
                    <a:pt x="1" y="225"/>
                  </a:lnTo>
                  <a:lnTo>
                    <a:pt x="1405" y="394"/>
                  </a:lnTo>
                  <a:cubicBezTo>
                    <a:pt x="1461" y="394"/>
                    <a:pt x="1517" y="338"/>
                    <a:pt x="1517" y="281"/>
                  </a:cubicBezTo>
                  <a:cubicBezTo>
                    <a:pt x="1517" y="225"/>
                    <a:pt x="1461" y="169"/>
                    <a:pt x="1405"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20"/>
            <p:cNvSpPr/>
            <p:nvPr/>
          </p:nvSpPr>
          <p:spPr>
            <a:xfrm>
              <a:off x="3901250" y="2428525"/>
              <a:ext cx="35125" cy="25300"/>
            </a:xfrm>
            <a:custGeom>
              <a:avLst/>
              <a:gdLst/>
              <a:ahLst/>
              <a:cxnLst/>
              <a:rect l="l" t="t" r="r" b="b"/>
              <a:pathLst>
                <a:path w="1405" h="1012" extrusionOk="0">
                  <a:moveTo>
                    <a:pt x="113" y="1"/>
                  </a:moveTo>
                  <a:lnTo>
                    <a:pt x="0" y="225"/>
                  </a:lnTo>
                  <a:lnTo>
                    <a:pt x="1180" y="1012"/>
                  </a:lnTo>
                  <a:lnTo>
                    <a:pt x="1236" y="1012"/>
                  </a:lnTo>
                  <a:cubicBezTo>
                    <a:pt x="1348" y="1012"/>
                    <a:pt x="1404" y="843"/>
                    <a:pt x="1292" y="84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20"/>
            <p:cNvSpPr/>
            <p:nvPr/>
          </p:nvSpPr>
          <p:spPr>
            <a:xfrm>
              <a:off x="3967225" y="2274075"/>
              <a:ext cx="37950" cy="12675"/>
            </a:xfrm>
            <a:custGeom>
              <a:avLst/>
              <a:gdLst/>
              <a:ahLst/>
              <a:cxnLst/>
              <a:rect l="l" t="t" r="r" b="b"/>
              <a:pathLst>
                <a:path w="1518" h="507" extrusionOk="0">
                  <a:moveTo>
                    <a:pt x="57" y="1"/>
                  </a:moveTo>
                  <a:lnTo>
                    <a:pt x="1" y="169"/>
                  </a:lnTo>
                  <a:lnTo>
                    <a:pt x="1405" y="506"/>
                  </a:lnTo>
                  <a:cubicBezTo>
                    <a:pt x="1461" y="450"/>
                    <a:pt x="1517" y="450"/>
                    <a:pt x="1517" y="394"/>
                  </a:cubicBezTo>
                  <a:cubicBezTo>
                    <a:pt x="1517" y="338"/>
                    <a:pt x="1461" y="281"/>
                    <a:pt x="1461" y="281"/>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20"/>
            <p:cNvSpPr/>
            <p:nvPr/>
          </p:nvSpPr>
          <p:spPr>
            <a:xfrm>
              <a:off x="3977075" y="2189825"/>
              <a:ext cx="37925" cy="5650"/>
            </a:xfrm>
            <a:custGeom>
              <a:avLst/>
              <a:gdLst/>
              <a:ahLst/>
              <a:cxnLst/>
              <a:rect l="l" t="t" r="r" b="b"/>
              <a:pathLst>
                <a:path w="1517" h="226" extrusionOk="0">
                  <a:moveTo>
                    <a:pt x="0" y="1"/>
                  </a:moveTo>
                  <a:lnTo>
                    <a:pt x="0" y="57"/>
                  </a:lnTo>
                  <a:cubicBezTo>
                    <a:pt x="0" y="113"/>
                    <a:pt x="0" y="169"/>
                    <a:pt x="0" y="225"/>
                  </a:cubicBezTo>
                  <a:lnTo>
                    <a:pt x="1404" y="225"/>
                  </a:lnTo>
                  <a:cubicBezTo>
                    <a:pt x="1460" y="225"/>
                    <a:pt x="1517" y="169"/>
                    <a:pt x="1517" y="113"/>
                  </a:cubicBezTo>
                  <a:cubicBezTo>
                    <a:pt x="1517" y="57"/>
                    <a:pt x="1460" y="1"/>
                    <a:pt x="140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20"/>
            <p:cNvSpPr/>
            <p:nvPr/>
          </p:nvSpPr>
          <p:spPr>
            <a:xfrm>
              <a:off x="3923700" y="2392025"/>
              <a:ext cx="36550" cy="22500"/>
            </a:xfrm>
            <a:custGeom>
              <a:avLst/>
              <a:gdLst/>
              <a:ahLst/>
              <a:cxnLst/>
              <a:rect l="l" t="t" r="r" b="b"/>
              <a:pathLst>
                <a:path w="1462" h="900" extrusionOk="0">
                  <a:moveTo>
                    <a:pt x="113" y="0"/>
                  </a:moveTo>
                  <a:lnTo>
                    <a:pt x="1" y="169"/>
                  </a:lnTo>
                  <a:lnTo>
                    <a:pt x="1236" y="899"/>
                  </a:lnTo>
                  <a:lnTo>
                    <a:pt x="1293" y="899"/>
                  </a:lnTo>
                  <a:cubicBezTo>
                    <a:pt x="1349" y="899"/>
                    <a:pt x="1405" y="843"/>
                    <a:pt x="1405" y="843"/>
                  </a:cubicBezTo>
                  <a:cubicBezTo>
                    <a:pt x="1461" y="787"/>
                    <a:pt x="1405" y="731"/>
                    <a:pt x="1349"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20"/>
            <p:cNvSpPr/>
            <p:nvPr/>
          </p:nvSpPr>
          <p:spPr>
            <a:xfrm>
              <a:off x="3956000" y="2313400"/>
              <a:ext cx="37950" cy="15475"/>
            </a:xfrm>
            <a:custGeom>
              <a:avLst/>
              <a:gdLst/>
              <a:ahLst/>
              <a:cxnLst/>
              <a:rect l="l" t="t" r="r" b="b"/>
              <a:pathLst>
                <a:path w="1518" h="619" extrusionOk="0">
                  <a:moveTo>
                    <a:pt x="57" y="0"/>
                  </a:moveTo>
                  <a:lnTo>
                    <a:pt x="1" y="225"/>
                  </a:lnTo>
                  <a:lnTo>
                    <a:pt x="1405" y="618"/>
                  </a:lnTo>
                  <a:cubicBezTo>
                    <a:pt x="1461" y="618"/>
                    <a:pt x="1517" y="618"/>
                    <a:pt x="1517" y="562"/>
                  </a:cubicBezTo>
                  <a:cubicBezTo>
                    <a:pt x="1517" y="506"/>
                    <a:pt x="1517" y="450"/>
                    <a:pt x="1461" y="450"/>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20"/>
            <p:cNvSpPr/>
            <p:nvPr/>
          </p:nvSpPr>
          <p:spPr>
            <a:xfrm>
              <a:off x="3941950" y="2354125"/>
              <a:ext cx="36550" cy="19675"/>
            </a:xfrm>
            <a:custGeom>
              <a:avLst/>
              <a:gdLst/>
              <a:ahLst/>
              <a:cxnLst/>
              <a:rect l="l" t="t" r="r" b="b"/>
              <a:pathLst>
                <a:path w="1462" h="787" extrusionOk="0">
                  <a:moveTo>
                    <a:pt x="57" y="0"/>
                  </a:moveTo>
                  <a:lnTo>
                    <a:pt x="1" y="225"/>
                  </a:lnTo>
                  <a:lnTo>
                    <a:pt x="1293" y="786"/>
                  </a:lnTo>
                  <a:lnTo>
                    <a:pt x="1349" y="786"/>
                  </a:lnTo>
                  <a:cubicBezTo>
                    <a:pt x="1405" y="786"/>
                    <a:pt x="1405" y="730"/>
                    <a:pt x="1461" y="730"/>
                  </a:cubicBezTo>
                  <a:cubicBezTo>
                    <a:pt x="1461" y="618"/>
                    <a:pt x="1461" y="562"/>
                    <a:pt x="1405"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20"/>
            <p:cNvSpPr/>
            <p:nvPr/>
          </p:nvSpPr>
          <p:spPr>
            <a:xfrm>
              <a:off x="3152850" y="2427125"/>
              <a:ext cx="32325" cy="23900"/>
            </a:xfrm>
            <a:custGeom>
              <a:avLst/>
              <a:gdLst/>
              <a:ahLst/>
              <a:cxnLst/>
              <a:rect l="l" t="t" r="r" b="b"/>
              <a:pathLst>
                <a:path w="1293" h="956" extrusionOk="0">
                  <a:moveTo>
                    <a:pt x="1236" y="1"/>
                  </a:moveTo>
                  <a:lnTo>
                    <a:pt x="1" y="787"/>
                  </a:lnTo>
                  <a:cubicBezTo>
                    <a:pt x="1" y="787"/>
                    <a:pt x="1" y="899"/>
                    <a:pt x="1" y="899"/>
                  </a:cubicBezTo>
                  <a:cubicBezTo>
                    <a:pt x="57" y="955"/>
                    <a:pt x="57" y="955"/>
                    <a:pt x="113" y="955"/>
                  </a:cubicBezTo>
                  <a:lnTo>
                    <a:pt x="169" y="955"/>
                  </a:lnTo>
                  <a:lnTo>
                    <a:pt x="1292" y="169"/>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20"/>
            <p:cNvSpPr/>
            <p:nvPr/>
          </p:nvSpPr>
          <p:spPr>
            <a:xfrm>
              <a:off x="3077025" y="2229150"/>
              <a:ext cx="37950" cy="9850"/>
            </a:xfrm>
            <a:custGeom>
              <a:avLst/>
              <a:gdLst/>
              <a:ahLst/>
              <a:cxnLst/>
              <a:rect l="l" t="t" r="r" b="b"/>
              <a:pathLst>
                <a:path w="1518" h="394" extrusionOk="0">
                  <a:moveTo>
                    <a:pt x="1517" y="0"/>
                  </a:moveTo>
                  <a:lnTo>
                    <a:pt x="113" y="169"/>
                  </a:lnTo>
                  <a:cubicBezTo>
                    <a:pt x="57" y="169"/>
                    <a:pt x="1" y="225"/>
                    <a:pt x="57" y="281"/>
                  </a:cubicBezTo>
                  <a:cubicBezTo>
                    <a:pt x="57" y="337"/>
                    <a:pt x="57" y="394"/>
                    <a:pt x="113" y="394"/>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20"/>
            <p:cNvSpPr/>
            <p:nvPr/>
          </p:nvSpPr>
          <p:spPr>
            <a:xfrm>
              <a:off x="3179525" y="2460825"/>
              <a:ext cx="32325" cy="28100"/>
            </a:xfrm>
            <a:custGeom>
              <a:avLst/>
              <a:gdLst/>
              <a:ahLst/>
              <a:cxnLst/>
              <a:rect l="l" t="t" r="r" b="b"/>
              <a:pathLst>
                <a:path w="1293" h="1124" extrusionOk="0">
                  <a:moveTo>
                    <a:pt x="1180" y="1"/>
                  </a:moveTo>
                  <a:lnTo>
                    <a:pt x="57" y="955"/>
                  </a:lnTo>
                  <a:cubicBezTo>
                    <a:pt x="1" y="1011"/>
                    <a:pt x="1" y="1124"/>
                    <a:pt x="113" y="1124"/>
                  </a:cubicBezTo>
                  <a:lnTo>
                    <a:pt x="169" y="1124"/>
                  </a:lnTo>
                  <a:lnTo>
                    <a:pt x="1292" y="225"/>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20"/>
            <p:cNvSpPr/>
            <p:nvPr/>
          </p:nvSpPr>
          <p:spPr>
            <a:xfrm>
              <a:off x="3128975" y="2390625"/>
              <a:ext cx="36550" cy="22475"/>
            </a:xfrm>
            <a:custGeom>
              <a:avLst/>
              <a:gdLst/>
              <a:ahLst/>
              <a:cxnLst/>
              <a:rect l="l" t="t" r="r" b="b"/>
              <a:pathLst>
                <a:path w="1462" h="899" extrusionOk="0">
                  <a:moveTo>
                    <a:pt x="1349" y="0"/>
                  </a:moveTo>
                  <a:lnTo>
                    <a:pt x="57" y="730"/>
                  </a:lnTo>
                  <a:cubicBezTo>
                    <a:pt x="1" y="730"/>
                    <a:pt x="1" y="787"/>
                    <a:pt x="1" y="843"/>
                  </a:cubicBezTo>
                  <a:cubicBezTo>
                    <a:pt x="57" y="899"/>
                    <a:pt x="57" y="899"/>
                    <a:pt x="113" y="899"/>
                  </a:cubicBezTo>
                  <a:lnTo>
                    <a:pt x="169" y="899"/>
                  </a:lnTo>
                  <a:lnTo>
                    <a:pt x="1461" y="225"/>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20"/>
            <p:cNvSpPr/>
            <p:nvPr/>
          </p:nvSpPr>
          <p:spPr>
            <a:xfrm>
              <a:off x="3109325" y="2351300"/>
              <a:ext cx="36525" cy="19675"/>
            </a:xfrm>
            <a:custGeom>
              <a:avLst/>
              <a:gdLst/>
              <a:ahLst/>
              <a:cxnLst/>
              <a:rect l="l" t="t" r="r" b="b"/>
              <a:pathLst>
                <a:path w="1461" h="787" extrusionOk="0">
                  <a:moveTo>
                    <a:pt x="1405" y="1"/>
                  </a:moveTo>
                  <a:lnTo>
                    <a:pt x="57" y="562"/>
                  </a:lnTo>
                  <a:cubicBezTo>
                    <a:pt x="0" y="562"/>
                    <a:pt x="0" y="618"/>
                    <a:pt x="0" y="675"/>
                  </a:cubicBezTo>
                  <a:cubicBezTo>
                    <a:pt x="0" y="731"/>
                    <a:pt x="57" y="787"/>
                    <a:pt x="113" y="787"/>
                  </a:cubicBezTo>
                  <a:lnTo>
                    <a:pt x="169" y="787"/>
                  </a:lnTo>
                  <a:lnTo>
                    <a:pt x="1461" y="225"/>
                  </a:lnTo>
                  <a:cubicBezTo>
                    <a:pt x="1461" y="169"/>
                    <a:pt x="1405" y="57"/>
                    <a:pt x="140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9005;p20"/>
            <p:cNvSpPr/>
            <p:nvPr/>
          </p:nvSpPr>
          <p:spPr>
            <a:xfrm>
              <a:off x="3082650" y="2269875"/>
              <a:ext cx="37925" cy="12650"/>
            </a:xfrm>
            <a:custGeom>
              <a:avLst/>
              <a:gdLst/>
              <a:ahLst/>
              <a:cxnLst/>
              <a:rect l="l" t="t" r="r" b="b"/>
              <a:pathLst>
                <a:path w="1517" h="506" extrusionOk="0">
                  <a:moveTo>
                    <a:pt x="1517" y="0"/>
                  </a:moveTo>
                  <a:lnTo>
                    <a:pt x="113" y="281"/>
                  </a:lnTo>
                  <a:cubicBezTo>
                    <a:pt x="56" y="281"/>
                    <a:pt x="0" y="337"/>
                    <a:pt x="0" y="449"/>
                  </a:cubicBezTo>
                  <a:cubicBezTo>
                    <a:pt x="56" y="449"/>
                    <a:pt x="56" y="506"/>
                    <a:pt x="113" y="506"/>
                  </a:cubicBezTo>
                  <a:lnTo>
                    <a:pt x="1517" y="225"/>
                  </a:lnTo>
                  <a:cubicBezTo>
                    <a:pt x="1517" y="169"/>
                    <a:pt x="1517" y="112"/>
                    <a:pt x="151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20"/>
            <p:cNvSpPr/>
            <p:nvPr/>
          </p:nvSpPr>
          <p:spPr>
            <a:xfrm>
              <a:off x="3092475" y="2312000"/>
              <a:ext cx="39350" cy="16875"/>
            </a:xfrm>
            <a:custGeom>
              <a:avLst/>
              <a:gdLst/>
              <a:ahLst/>
              <a:cxnLst/>
              <a:rect l="l" t="t" r="r" b="b"/>
              <a:pathLst>
                <a:path w="1574" h="675" extrusionOk="0">
                  <a:moveTo>
                    <a:pt x="1517" y="0"/>
                  </a:moveTo>
                  <a:lnTo>
                    <a:pt x="113" y="449"/>
                  </a:lnTo>
                  <a:cubicBezTo>
                    <a:pt x="57" y="449"/>
                    <a:pt x="0" y="506"/>
                    <a:pt x="57" y="562"/>
                  </a:cubicBezTo>
                  <a:cubicBezTo>
                    <a:pt x="57" y="618"/>
                    <a:pt x="113" y="674"/>
                    <a:pt x="169" y="674"/>
                  </a:cubicBezTo>
                  <a:lnTo>
                    <a:pt x="1573"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20"/>
            <p:cNvSpPr/>
            <p:nvPr/>
          </p:nvSpPr>
          <p:spPr>
            <a:xfrm>
              <a:off x="3210425" y="2491725"/>
              <a:ext cx="29500" cy="30550"/>
            </a:xfrm>
            <a:custGeom>
              <a:avLst/>
              <a:gdLst/>
              <a:ahLst/>
              <a:cxnLst/>
              <a:rect l="l" t="t" r="r" b="b"/>
              <a:pathLst>
                <a:path w="1180" h="1222" extrusionOk="0">
                  <a:moveTo>
                    <a:pt x="1067" y="0"/>
                  </a:moveTo>
                  <a:lnTo>
                    <a:pt x="0" y="1067"/>
                  </a:lnTo>
                  <a:cubicBezTo>
                    <a:pt x="0" y="1067"/>
                    <a:pt x="0" y="1180"/>
                    <a:pt x="0" y="1180"/>
                  </a:cubicBezTo>
                  <a:cubicBezTo>
                    <a:pt x="28" y="1208"/>
                    <a:pt x="56" y="1222"/>
                    <a:pt x="85" y="1222"/>
                  </a:cubicBezTo>
                  <a:cubicBezTo>
                    <a:pt x="113" y="1222"/>
                    <a:pt x="141" y="1208"/>
                    <a:pt x="169" y="1180"/>
                  </a:cubicBezTo>
                  <a:lnTo>
                    <a:pt x="1180" y="169"/>
                  </a:lnTo>
                  <a:cubicBezTo>
                    <a:pt x="1124" y="112"/>
                    <a:pt x="1067" y="56"/>
                    <a:pt x="106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20"/>
            <p:cNvSpPr/>
            <p:nvPr/>
          </p:nvSpPr>
          <p:spPr>
            <a:xfrm>
              <a:off x="3540375" y="2622300"/>
              <a:ext cx="5650" cy="37925"/>
            </a:xfrm>
            <a:custGeom>
              <a:avLst/>
              <a:gdLst/>
              <a:ahLst/>
              <a:cxnLst/>
              <a:rect l="l" t="t" r="r" b="b"/>
              <a:pathLst>
                <a:path w="226" h="1517" extrusionOk="0">
                  <a:moveTo>
                    <a:pt x="1" y="0"/>
                  </a:moveTo>
                  <a:lnTo>
                    <a:pt x="1" y="1405"/>
                  </a:lnTo>
                  <a:cubicBezTo>
                    <a:pt x="1" y="1461"/>
                    <a:pt x="57" y="1517"/>
                    <a:pt x="113" y="1517"/>
                  </a:cubicBezTo>
                  <a:cubicBezTo>
                    <a:pt x="169" y="1517"/>
                    <a:pt x="226" y="1461"/>
                    <a:pt x="226" y="1405"/>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9" name="Google Shape;9009;p20"/>
            <p:cNvSpPr/>
            <p:nvPr/>
          </p:nvSpPr>
          <p:spPr>
            <a:xfrm>
              <a:off x="3495450" y="2619500"/>
              <a:ext cx="8450" cy="39325"/>
            </a:xfrm>
            <a:custGeom>
              <a:avLst/>
              <a:gdLst/>
              <a:ahLst/>
              <a:cxnLst/>
              <a:rect l="l" t="t" r="r" b="b"/>
              <a:pathLst>
                <a:path w="338" h="1573" extrusionOk="0">
                  <a:moveTo>
                    <a:pt x="113" y="0"/>
                  </a:moveTo>
                  <a:lnTo>
                    <a:pt x="1" y="1460"/>
                  </a:lnTo>
                  <a:cubicBezTo>
                    <a:pt x="1" y="1517"/>
                    <a:pt x="1" y="1517"/>
                    <a:pt x="113" y="1573"/>
                  </a:cubicBezTo>
                  <a:cubicBezTo>
                    <a:pt x="113" y="1573"/>
                    <a:pt x="169" y="1517"/>
                    <a:pt x="169" y="1460"/>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0" name="Google Shape;9010;p20"/>
            <p:cNvSpPr/>
            <p:nvPr/>
          </p:nvSpPr>
          <p:spPr>
            <a:xfrm>
              <a:off x="3449125" y="2612475"/>
              <a:ext cx="11250" cy="39325"/>
            </a:xfrm>
            <a:custGeom>
              <a:avLst/>
              <a:gdLst/>
              <a:ahLst/>
              <a:cxnLst/>
              <a:rect l="l" t="t" r="r" b="b"/>
              <a:pathLst>
                <a:path w="450" h="1573" extrusionOk="0">
                  <a:moveTo>
                    <a:pt x="281" y="0"/>
                  </a:moveTo>
                  <a:lnTo>
                    <a:pt x="0" y="1404"/>
                  </a:lnTo>
                  <a:cubicBezTo>
                    <a:pt x="0" y="1461"/>
                    <a:pt x="0" y="1517"/>
                    <a:pt x="56" y="1573"/>
                  </a:cubicBezTo>
                  <a:cubicBezTo>
                    <a:pt x="113" y="1573"/>
                    <a:pt x="169" y="1517"/>
                    <a:pt x="169" y="1461"/>
                  </a:cubicBezTo>
                  <a:lnTo>
                    <a:pt x="450" y="56"/>
                  </a:lnTo>
                  <a:cubicBezTo>
                    <a:pt x="393" y="56"/>
                    <a:pt x="337" y="56"/>
                    <a:pt x="28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20"/>
            <p:cNvSpPr/>
            <p:nvPr/>
          </p:nvSpPr>
          <p:spPr>
            <a:xfrm>
              <a:off x="3244125" y="2522600"/>
              <a:ext cx="28100" cy="31975"/>
            </a:xfrm>
            <a:custGeom>
              <a:avLst/>
              <a:gdLst/>
              <a:ahLst/>
              <a:cxnLst/>
              <a:rect l="l" t="t" r="r" b="b"/>
              <a:pathLst>
                <a:path w="1124" h="1279" extrusionOk="0">
                  <a:moveTo>
                    <a:pt x="955" y="1"/>
                  </a:moveTo>
                  <a:lnTo>
                    <a:pt x="56" y="1068"/>
                  </a:lnTo>
                  <a:cubicBezTo>
                    <a:pt x="0" y="1124"/>
                    <a:pt x="0" y="1180"/>
                    <a:pt x="56" y="1236"/>
                  </a:cubicBezTo>
                  <a:cubicBezTo>
                    <a:pt x="56" y="1264"/>
                    <a:pt x="84" y="1278"/>
                    <a:pt x="113" y="1278"/>
                  </a:cubicBezTo>
                  <a:cubicBezTo>
                    <a:pt x="141" y="1278"/>
                    <a:pt x="169" y="1264"/>
                    <a:pt x="169" y="1236"/>
                  </a:cubicBezTo>
                  <a:lnTo>
                    <a:pt x="1124"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20"/>
            <p:cNvSpPr/>
            <p:nvPr/>
          </p:nvSpPr>
          <p:spPr>
            <a:xfrm>
              <a:off x="3583925" y="2619500"/>
              <a:ext cx="8450" cy="37925"/>
            </a:xfrm>
            <a:custGeom>
              <a:avLst/>
              <a:gdLst/>
              <a:ahLst/>
              <a:cxnLst/>
              <a:rect l="l" t="t" r="r" b="b"/>
              <a:pathLst>
                <a:path w="338" h="1517" extrusionOk="0">
                  <a:moveTo>
                    <a:pt x="0" y="0"/>
                  </a:moveTo>
                  <a:lnTo>
                    <a:pt x="112" y="1404"/>
                  </a:lnTo>
                  <a:cubicBezTo>
                    <a:pt x="112" y="1460"/>
                    <a:pt x="169" y="1517"/>
                    <a:pt x="225" y="1517"/>
                  </a:cubicBezTo>
                  <a:cubicBezTo>
                    <a:pt x="281" y="1517"/>
                    <a:pt x="337" y="1460"/>
                    <a:pt x="337" y="1404"/>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20"/>
            <p:cNvSpPr/>
            <p:nvPr/>
          </p:nvSpPr>
          <p:spPr>
            <a:xfrm>
              <a:off x="3279225" y="2546475"/>
              <a:ext cx="25300" cy="33725"/>
            </a:xfrm>
            <a:custGeom>
              <a:avLst/>
              <a:gdLst/>
              <a:ahLst/>
              <a:cxnLst/>
              <a:rect l="l" t="t" r="r" b="b"/>
              <a:pathLst>
                <a:path w="1012" h="1349" extrusionOk="0">
                  <a:moveTo>
                    <a:pt x="899" y="1"/>
                  </a:moveTo>
                  <a:lnTo>
                    <a:pt x="57" y="1180"/>
                  </a:lnTo>
                  <a:cubicBezTo>
                    <a:pt x="0" y="1236"/>
                    <a:pt x="0" y="1292"/>
                    <a:pt x="57" y="1349"/>
                  </a:cubicBezTo>
                  <a:lnTo>
                    <a:pt x="113" y="1349"/>
                  </a:lnTo>
                  <a:cubicBezTo>
                    <a:pt x="169" y="1349"/>
                    <a:pt x="225" y="1349"/>
                    <a:pt x="225" y="1292"/>
                  </a:cubicBezTo>
                  <a:lnTo>
                    <a:pt x="1011" y="113"/>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20"/>
            <p:cNvSpPr/>
            <p:nvPr/>
          </p:nvSpPr>
          <p:spPr>
            <a:xfrm>
              <a:off x="3405600" y="2601225"/>
              <a:ext cx="14050" cy="39350"/>
            </a:xfrm>
            <a:custGeom>
              <a:avLst/>
              <a:gdLst/>
              <a:ahLst/>
              <a:cxnLst/>
              <a:rect l="l" t="t" r="r" b="b"/>
              <a:pathLst>
                <a:path w="562" h="1574" extrusionOk="0">
                  <a:moveTo>
                    <a:pt x="393" y="1"/>
                  </a:moveTo>
                  <a:lnTo>
                    <a:pt x="0" y="1405"/>
                  </a:lnTo>
                  <a:cubicBezTo>
                    <a:pt x="0" y="1461"/>
                    <a:pt x="0" y="1517"/>
                    <a:pt x="56" y="1574"/>
                  </a:cubicBezTo>
                  <a:cubicBezTo>
                    <a:pt x="112" y="1574"/>
                    <a:pt x="169" y="1517"/>
                    <a:pt x="169" y="1461"/>
                  </a:cubicBez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9015;p20"/>
            <p:cNvSpPr/>
            <p:nvPr/>
          </p:nvSpPr>
          <p:spPr>
            <a:xfrm>
              <a:off x="3360650" y="2587200"/>
              <a:ext cx="19700" cy="36525"/>
            </a:xfrm>
            <a:custGeom>
              <a:avLst/>
              <a:gdLst/>
              <a:ahLst/>
              <a:cxnLst/>
              <a:rect l="l" t="t" r="r" b="b"/>
              <a:pathLst>
                <a:path w="788" h="1461" extrusionOk="0">
                  <a:moveTo>
                    <a:pt x="563" y="0"/>
                  </a:moveTo>
                  <a:lnTo>
                    <a:pt x="1" y="1348"/>
                  </a:lnTo>
                  <a:cubicBezTo>
                    <a:pt x="1" y="1404"/>
                    <a:pt x="57" y="1461"/>
                    <a:pt x="113" y="1461"/>
                  </a:cubicBezTo>
                  <a:cubicBezTo>
                    <a:pt x="169" y="1461"/>
                    <a:pt x="226" y="1461"/>
                    <a:pt x="226" y="1404"/>
                  </a:cubicBezTo>
                  <a:lnTo>
                    <a:pt x="787" y="56"/>
                  </a:lnTo>
                  <a:lnTo>
                    <a:pt x="56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p20"/>
            <p:cNvSpPr/>
            <p:nvPr/>
          </p:nvSpPr>
          <p:spPr>
            <a:xfrm>
              <a:off x="3301675" y="1786275"/>
              <a:ext cx="40750" cy="62375"/>
            </a:xfrm>
            <a:custGeom>
              <a:avLst/>
              <a:gdLst/>
              <a:ahLst/>
              <a:cxnLst/>
              <a:rect l="l" t="t" r="r" b="b"/>
              <a:pathLst>
                <a:path w="1630" h="2495" extrusionOk="0">
                  <a:moveTo>
                    <a:pt x="106" y="0"/>
                  </a:moveTo>
                  <a:cubicBezTo>
                    <a:pt x="90" y="0"/>
                    <a:pt x="74" y="7"/>
                    <a:pt x="57" y="24"/>
                  </a:cubicBezTo>
                  <a:cubicBezTo>
                    <a:pt x="1" y="24"/>
                    <a:pt x="1" y="136"/>
                    <a:pt x="57" y="192"/>
                  </a:cubicBezTo>
                  <a:lnTo>
                    <a:pt x="1461" y="2495"/>
                  </a:lnTo>
                  <a:lnTo>
                    <a:pt x="1630" y="2382"/>
                  </a:lnTo>
                  <a:lnTo>
                    <a:pt x="226" y="80"/>
                  </a:lnTo>
                  <a:cubicBezTo>
                    <a:pt x="186" y="40"/>
                    <a:pt x="146" y="0"/>
                    <a:pt x="1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20"/>
            <p:cNvSpPr/>
            <p:nvPr/>
          </p:nvSpPr>
          <p:spPr>
            <a:xfrm>
              <a:off x="3261650" y="1812575"/>
              <a:ext cx="47075" cy="58550"/>
            </a:xfrm>
            <a:custGeom>
              <a:avLst/>
              <a:gdLst/>
              <a:ahLst/>
              <a:cxnLst/>
              <a:rect l="l" t="t" r="r" b="b"/>
              <a:pathLst>
                <a:path w="1883" h="2342" extrusionOk="0">
                  <a:moveTo>
                    <a:pt x="191" y="1"/>
                  </a:moveTo>
                  <a:cubicBezTo>
                    <a:pt x="109" y="1"/>
                    <a:pt x="0" y="108"/>
                    <a:pt x="86" y="151"/>
                  </a:cubicBezTo>
                  <a:lnTo>
                    <a:pt x="1714" y="2341"/>
                  </a:lnTo>
                  <a:lnTo>
                    <a:pt x="1883" y="2229"/>
                  </a:lnTo>
                  <a:lnTo>
                    <a:pt x="254" y="39"/>
                  </a:lnTo>
                  <a:cubicBezTo>
                    <a:pt x="241" y="12"/>
                    <a:pt x="217" y="1"/>
                    <a:pt x="19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20"/>
            <p:cNvSpPr/>
            <p:nvPr/>
          </p:nvSpPr>
          <p:spPr>
            <a:xfrm>
              <a:off x="3341000" y="1765800"/>
              <a:ext cx="35125" cy="64600"/>
            </a:xfrm>
            <a:custGeom>
              <a:avLst/>
              <a:gdLst/>
              <a:ahLst/>
              <a:cxnLst/>
              <a:rect l="l" t="t" r="r" b="b"/>
              <a:pathLst>
                <a:path w="1405" h="2584" extrusionOk="0">
                  <a:moveTo>
                    <a:pt x="113" y="0"/>
                  </a:moveTo>
                  <a:cubicBezTo>
                    <a:pt x="57" y="0"/>
                    <a:pt x="1" y="112"/>
                    <a:pt x="57" y="169"/>
                  </a:cubicBezTo>
                  <a:lnTo>
                    <a:pt x="1236" y="2584"/>
                  </a:lnTo>
                  <a:lnTo>
                    <a:pt x="1405" y="2471"/>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20"/>
            <p:cNvSpPr/>
            <p:nvPr/>
          </p:nvSpPr>
          <p:spPr>
            <a:xfrm>
              <a:off x="3226525" y="1840675"/>
              <a:ext cx="52725" cy="55725"/>
            </a:xfrm>
            <a:custGeom>
              <a:avLst/>
              <a:gdLst/>
              <a:ahLst/>
              <a:cxnLst/>
              <a:rect l="l" t="t" r="r" b="b"/>
              <a:pathLst>
                <a:path w="2109" h="2229" extrusionOk="0">
                  <a:moveTo>
                    <a:pt x="195" y="1"/>
                  </a:moveTo>
                  <a:cubicBezTo>
                    <a:pt x="113" y="1"/>
                    <a:pt x="0" y="120"/>
                    <a:pt x="86" y="206"/>
                  </a:cubicBezTo>
                  <a:lnTo>
                    <a:pt x="1940" y="2228"/>
                  </a:lnTo>
                  <a:lnTo>
                    <a:pt x="2108" y="2060"/>
                  </a:lnTo>
                  <a:lnTo>
                    <a:pt x="255" y="38"/>
                  </a:lnTo>
                  <a:cubicBezTo>
                    <a:pt x="242" y="12"/>
                    <a:pt x="220" y="1"/>
                    <a:pt x="1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20"/>
            <p:cNvSpPr/>
            <p:nvPr/>
          </p:nvSpPr>
          <p:spPr>
            <a:xfrm>
              <a:off x="3384525" y="1747525"/>
              <a:ext cx="29525" cy="68825"/>
            </a:xfrm>
            <a:custGeom>
              <a:avLst/>
              <a:gdLst/>
              <a:ahLst/>
              <a:cxnLst/>
              <a:rect l="l" t="t" r="r" b="b"/>
              <a:pathLst>
                <a:path w="1181" h="2753" extrusionOk="0">
                  <a:moveTo>
                    <a:pt x="113" y="1"/>
                  </a:moveTo>
                  <a:cubicBezTo>
                    <a:pt x="57" y="57"/>
                    <a:pt x="1" y="113"/>
                    <a:pt x="57" y="169"/>
                  </a:cubicBezTo>
                  <a:lnTo>
                    <a:pt x="955" y="2753"/>
                  </a:lnTo>
                  <a:lnTo>
                    <a:pt x="1180" y="2641"/>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20"/>
            <p:cNvSpPr/>
            <p:nvPr/>
          </p:nvSpPr>
          <p:spPr>
            <a:xfrm>
              <a:off x="3519325" y="1720850"/>
              <a:ext cx="8450" cy="71650"/>
            </a:xfrm>
            <a:custGeom>
              <a:avLst/>
              <a:gdLst/>
              <a:ahLst/>
              <a:cxnLst/>
              <a:rect l="l" t="t" r="r" b="b"/>
              <a:pathLst>
                <a:path w="338" h="2866" extrusionOk="0">
                  <a:moveTo>
                    <a:pt x="113" y="1"/>
                  </a:moveTo>
                  <a:cubicBezTo>
                    <a:pt x="57" y="1"/>
                    <a:pt x="0" y="57"/>
                    <a:pt x="0" y="113"/>
                  </a:cubicBezTo>
                  <a:lnTo>
                    <a:pt x="113" y="2865"/>
                  </a:lnTo>
                  <a:lnTo>
                    <a:pt x="337" y="2809"/>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p20"/>
            <p:cNvSpPr/>
            <p:nvPr/>
          </p:nvSpPr>
          <p:spPr>
            <a:xfrm>
              <a:off x="3428050" y="1734325"/>
              <a:ext cx="22500" cy="69400"/>
            </a:xfrm>
            <a:custGeom>
              <a:avLst/>
              <a:gdLst/>
              <a:ahLst/>
              <a:cxnLst/>
              <a:rect l="l" t="t" r="r" b="b"/>
              <a:pathLst>
                <a:path w="900" h="2776" extrusionOk="0">
                  <a:moveTo>
                    <a:pt x="141" y="0"/>
                  </a:moveTo>
                  <a:cubicBezTo>
                    <a:pt x="118" y="0"/>
                    <a:pt x="90" y="7"/>
                    <a:pt x="57" y="23"/>
                  </a:cubicBezTo>
                  <a:cubicBezTo>
                    <a:pt x="1" y="23"/>
                    <a:pt x="1" y="80"/>
                    <a:pt x="1" y="136"/>
                  </a:cubicBezTo>
                  <a:lnTo>
                    <a:pt x="675" y="2775"/>
                  </a:lnTo>
                  <a:lnTo>
                    <a:pt x="899" y="2719"/>
                  </a:lnTo>
                  <a:lnTo>
                    <a:pt x="225" y="80"/>
                  </a:lnTo>
                  <a:cubicBezTo>
                    <a:pt x="225" y="40"/>
                    <a:pt x="197"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p20"/>
            <p:cNvSpPr/>
            <p:nvPr/>
          </p:nvSpPr>
          <p:spPr>
            <a:xfrm>
              <a:off x="3474400" y="1725075"/>
              <a:ext cx="15450" cy="70225"/>
            </a:xfrm>
            <a:custGeom>
              <a:avLst/>
              <a:gdLst/>
              <a:ahLst/>
              <a:cxnLst/>
              <a:rect l="l" t="t" r="r" b="b"/>
              <a:pathLst>
                <a:path w="618" h="2809" extrusionOk="0">
                  <a:moveTo>
                    <a:pt x="113" y="0"/>
                  </a:moveTo>
                  <a:cubicBezTo>
                    <a:pt x="0" y="0"/>
                    <a:pt x="0" y="56"/>
                    <a:pt x="0" y="113"/>
                  </a:cubicBezTo>
                  <a:lnTo>
                    <a:pt x="393" y="2809"/>
                  </a:lnTo>
                  <a:lnTo>
                    <a:pt x="618" y="2809"/>
                  </a:lnTo>
                  <a:lnTo>
                    <a:pt x="225" y="113"/>
                  </a:lnTo>
                  <a:cubicBezTo>
                    <a:pt x="169" y="56"/>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20"/>
            <p:cNvSpPr/>
            <p:nvPr/>
          </p:nvSpPr>
          <p:spPr>
            <a:xfrm>
              <a:off x="3100900" y="2030575"/>
              <a:ext cx="68825" cy="27300"/>
            </a:xfrm>
            <a:custGeom>
              <a:avLst/>
              <a:gdLst/>
              <a:ahLst/>
              <a:cxnLst/>
              <a:rect l="l" t="t" r="r" b="b"/>
              <a:pathLst>
                <a:path w="2753" h="1092" extrusionOk="0">
                  <a:moveTo>
                    <a:pt x="121" y="1"/>
                  </a:moveTo>
                  <a:cubicBezTo>
                    <a:pt x="85" y="1"/>
                    <a:pt x="57" y="41"/>
                    <a:pt x="57" y="80"/>
                  </a:cubicBezTo>
                  <a:cubicBezTo>
                    <a:pt x="0" y="136"/>
                    <a:pt x="57" y="193"/>
                    <a:pt x="113" y="193"/>
                  </a:cubicBezTo>
                  <a:lnTo>
                    <a:pt x="2696" y="1091"/>
                  </a:lnTo>
                  <a:lnTo>
                    <a:pt x="2753" y="923"/>
                  </a:lnTo>
                  <a:lnTo>
                    <a:pt x="169" y="24"/>
                  </a:lnTo>
                  <a:cubicBezTo>
                    <a:pt x="152"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20"/>
            <p:cNvSpPr/>
            <p:nvPr/>
          </p:nvSpPr>
          <p:spPr>
            <a:xfrm>
              <a:off x="3194975" y="1874250"/>
              <a:ext cx="56200" cy="51625"/>
            </a:xfrm>
            <a:custGeom>
              <a:avLst/>
              <a:gdLst/>
              <a:ahLst/>
              <a:cxnLst/>
              <a:rect l="l" t="t" r="r" b="b"/>
              <a:pathLst>
                <a:path w="2248" h="2065" extrusionOk="0">
                  <a:moveTo>
                    <a:pt x="120" y="1"/>
                  </a:moveTo>
                  <a:cubicBezTo>
                    <a:pt x="85" y="1"/>
                    <a:pt x="57" y="15"/>
                    <a:pt x="57" y="43"/>
                  </a:cubicBezTo>
                  <a:cubicBezTo>
                    <a:pt x="0" y="99"/>
                    <a:pt x="0" y="155"/>
                    <a:pt x="57" y="211"/>
                  </a:cubicBezTo>
                  <a:lnTo>
                    <a:pt x="2079" y="2065"/>
                  </a:lnTo>
                  <a:lnTo>
                    <a:pt x="2247" y="1896"/>
                  </a:lnTo>
                  <a:lnTo>
                    <a:pt x="225" y="43"/>
                  </a:lnTo>
                  <a:cubicBezTo>
                    <a:pt x="197" y="15"/>
                    <a:pt x="155"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20"/>
            <p:cNvSpPr/>
            <p:nvPr/>
          </p:nvSpPr>
          <p:spPr>
            <a:xfrm>
              <a:off x="3078425" y="2118225"/>
              <a:ext cx="70250" cy="16875"/>
            </a:xfrm>
            <a:custGeom>
              <a:avLst/>
              <a:gdLst/>
              <a:ahLst/>
              <a:cxnLst/>
              <a:rect l="l" t="t" r="r" b="b"/>
              <a:pathLst>
                <a:path w="2810" h="675" extrusionOk="0">
                  <a:moveTo>
                    <a:pt x="169" y="0"/>
                  </a:moveTo>
                  <a:cubicBezTo>
                    <a:pt x="113" y="0"/>
                    <a:pt x="57" y="57"/>
                    <a:pt x="57" y="113"/>
                  </a:cubicBezTo>
                  <a:cubicBezTo>
                    <a:pt x="1" y="169"/>
                    <a:pt x="57" y="225"/>
                    <a:pt x="113" y="281"/>
                  </a:cubicBezTo>
                  <a:lnTo>
                    <a:pt x="2809" y="674"/>
                  </a:lnTo>
                  <a:lnTo>
                    <a:pt x="2809"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20"/>
            <p:cNvSpPr/>
            <p:nvPr/>
          </p:nvSpPr>
          <p:spPr>
            <a:xfrm>
              <a:off x="3088250" y="2074100"/>
              <a:ext cx="70250" cy="21675"/>
            </a:xfrm>
            <a:custGeom>
              <a:avLst/>
              <a:gdLst/>
              <a:ahLst/>
              <a:cxnLst/>
              <a:rect l="l" t="t" r="r" b="b"/>
              <a:pathLst>
                <a:path w="2810" h="867" extrusionOk="0">
                  <a:moveTo>
                    <a:pt x="110" y="1"/>
                  </a:moveTo>
                  <a:cubicBezTo>
                    <a:pt x="57" y="1"/>
                    <a:pt x="1" y="41"/>
                    <a:pt x="1" y="80"/>
                  </a:cubicBezTo>
                  <a:cubicBezTo>
                    <a:pt x="1" y="137"/>
                    <a:pt x="57" y="137"/>
                    <a:pt x="113" y="193"/>
                  </a:cubicBezTo>
                  <a:lnTo>
                    <a:pt x="2753" y="867"/>
                  </a:lnTo>
                  <a:cubicBezTo>
                    <a:pt x="2753" y="811"/>
                    <a:pt x="2753" y="754"/>
                    <a:pt x="2809" y="642"/>
                  </a:cubicBezTo>
                  <a:lnTo>
                    <a:pt x="169" y="24"/>
                  </a:lnTo>
                  <a:cubicBezTo>
                    <a:pt x="153" y="8"/>
                    <a:pt x="132" y="1"/>
                    <a:pt x="11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20"/>
            <p:cNvSpPr/>
            <p:nvPr/>
          </p:nvSpPr>
          <p:spPr>
            <a:xfrm>
              <a:off x="3119150" y="1987050"/>
              <a:ext cx="66025" cy="34300"/>
            </a:xfrm>
            <a:custGeom>
              <a:avLst/>
              <a:gdLst/>
              <a:ahLst/>
              <a:cxnLst/>
              <a:rect l="l" t="t" r="r" b="b"/>
              <a:pathLst>
                <a:path w="2641" h="1372" extrusionOk="0">
                  <a:moveTo>
                    <a:pt x="121" y="1"/>
                  </a:moveTo>
                  <a:cubicBezTo>
                    <a:pt x="85" y="1"/>
                    <a:pt x="57" y="41"/>
                    <a:pt x="57" y="80"/>
                  </a:cubicBezTo>
                  <a:cubicBezTo>
                    <a:pt x="1" y="80"/>
                    <a:pt x="1" y="193"/>
                    <a:pt x="57" y="193"/>
                  </a:cubicBezTo>
                  <a:lnTo>
                    <a:pt x="2528" y="1372"/>
                  </a:lnTo>
                  <a:cubicBezTo>
                    <a:pt x="2584" y="1316"/>
                    <a:pt x="2584" y="1260"/>
                    <a:pt x="2640" y="1204"/>
                  </a:cubicBezTo>
                  <a:lnTo>
                    <a:pt x="169" y="24"/>
                  </a:lnTo>
                  <a:cubicBezTo>
                    <a:pt x="153"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20"/>
            <p:cNvSpPr/>
            <p:nvPr/>
          </p:nvSpPr>
          <p:spPr>
            <a:xfrm>
              <a:off x="3166900" y="1907950"/>
              <a:ext cx="59000" cy="46025"/>
            </a:xfrm>
            <a:custGeom>
              <a:avLst/>
              <a:gdLst/>
              <a:ahLst/>
              <a:cxnLst/>
              <a:rect l="l" t="t" r="r" b="b"/>
              <a:pathLst>
                <a:path w="2360" h="1841" extrusionOk="0">
                  <a:moveTo>
                    <a:pt x="84" y="1"/>
                  </a:moveTo>
                  <a:cubicBezTo>
                    <a:pt x="56" y="1"/>
                    <a:pt x="28" y="15"/>
                    <a:pt x="0" y="43"/>
                  </a:cubicBezTo>
                  <a:cubicBezTo>
                    <a:pt x="0" y="99"/>
                    <a:pt x="0" y="155"/>
                    <a:pt x="0" y="211"/>
                  </a:cubicBezTo>
                  <a:lnTo>
                    <a:pt x="2247" y="1840"/>
                  </a:lnTo>
                  <a:lnTo>
                    <a:pt x="2359" y="1672"/>
                  </a:lnTo>
                  <a:lnTo>
                    <a:pt x="169" y="43"/>
                  </a:lnTo>
                  <a:cubicBezTo>
                    <a:pt x="141" y="15"/>
                    <a:pt x="113" y="1"/>
                    <a:pt x="8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20"/>
            <p:cNvSpPr/>
            <p:nvPr/>
          </p:nvSpPr>
          <p:spPr>
            <a:xfrm>
              <a:off x="3140225" y="1947275"/>
              <a:ext cx="63200" cy="40400"/>
            </a:xfrm>
            <a:custGeom>
              <a:avLst/>
              <a:gdLst/>
              <a:ahLst/>
              <a:cxnLst/>
              <a:rect l="l" t="t" r="r" b="b"/>
              <a:pathLst>
                <a:path w="2528" h="1616" extrusionOk="0">
                  <a:moveTo>
                    <a:pt x="112" y="0"/>
                  </a:moveTo>
                  <a:cubicBezTo>
                    <a:pt x="84" y="0"/>
                    <a:pt x="56" y="14"/>
                    <a:pt x="56" y="42"/>
                  </a:cubicBezTo>
                  <a:cubicBezTo>
                    <a:pt x="0" y="42"/>
                    <a:pt x="0" y="155"/>
                    <a:pt x="56" y="155"/>
                  </a:cubicBezTo>
                  <a:lnTo>
                    <a:pt x="2415" y="1615"/>
                  </a:lnTo>
                  <a:lnTo>
                    <a:pt x="2527" y="1447"/>
                  </a:lnTo>
                  <a:lnTo>
                    <a:pt x="169" y="42"/>
                  </a:lnTo>
                  <a:cubicBezTo>
                    <a:pt x="169" y="14"/>
                    <a:pt x="140" y="0"/>
                    <a:pt x="1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20"/>
            <p:cNvSpPr/>
            <p:nvPr/>
          </p:nvSpPr>
          <p:spPr>
            <a:xfrm>
              <a:off x="3676575" y="1747525"/>
              <a:ext cx="28125" cy="67425"/>
            </a:xfrm>
            <a:custGeom>
              <a:avLst/>
              <a:gdLst/>
              <a:ahLst/>
              <a:cxnLst/>
              <a:rect l="l" t="t" r="r" b="b"/>
              <a:pathLst>
                <a:path w="1125" h="2697" extrusionOk="0">
                  <a:moveTo>
                    <a:pt x="1068" y="1"/>
                  </a:moveTo>
                  <a:cubicBezTo>
                    <a:pt x="1012" y="1"/>
                    <a:pt x="956" y="1"/>
                    <a:pt x="900" y="57"/>
                  </a:cubicBezTo>
                  <a:lnTo>
                    <a:pt x="1" y="2641"/>
                  </a:lnTo>
                  <a:lnTo>
                    <a:pt x="226" y="2697"/>
                  </a:lnTo>
                  <a:lnTo>
                    <a:pt x="1124" y="169"/>
                  </a:lnTo>
                  <a:cubicBezTo>
                    <a:pt x="1124" y="113"/>
                    <a:pt x="1124" y="57"/>
                    <a:pt x="1068"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20"/>
            <p:cNvSpPr/>
            <p:nvPr/>
          </p:nvSpPr>
          <p:spPr>
            <a:xfrm>
              <a:off x="3919500" y="2031175"/>
              <a:ext cx="68825" cy="28100"/>
            </a:xfrm>
            <a:custGeom>
              <a:avLst/>
              <a:gdLst/>
              <a:ahLst/>
              <a:cxnLst/>
              <a:rect l="l" t="t" r="r" b="b"/>
              <a:pathLst>
                <a:path w="2753" h="1124" extrusionOk="0">
                  <a:moveTo>
                    <a:pt x="2584" y="0"/>
                  </a:moveTo>
                  <a:lnTo>
                    <a:pt x="0" y="899"/>
                  </a:lnTo>
                  <a:cubicBezTo>
                    <a:pt x="56" y="1011"/>
                    <a:pt x="56" y="1067"/>
                    <a:pt x="113" y="1123"/>
                  </a:cubicBezTo>
                  <a:lnTo>
                    <a:pt x="2640" y="225"/>
                  </a:lnTo>
                  <a:cubicBezTo>
                    <a:pt x="2696" y="169"/>
                    <a:pt x="2752" y="112"/>
                    <a:pt x="2696" y="56"/>
                  </a:cubicBezTo>
                  <a:cubicBezTo>
                    <a:pt x="2696" y="0"/>
                    <a:pt x="2640" y="0"/>
                    <a:pt x="258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20"/>
            <p:cNvSpPr/>
            <p:nvPr/>
          </p:nvSpPr>
          <p:spPr>
            <a:xfrm>
              <a:off x="3904050" y="1987650"/>
              <a:ext cx="66025" cy="35125"/>
            </a:xfrm>
            <a:custGeom>
              <a:avLst/>
              <a:gdLst/>
              <a:ahLst/>
              <a:cxnLst/>
              <a:rect l="l" t="t" r="r" b="b"/>
              <a:pathLst>
                <a:path w="2641" h="1405" extrusionOk="0">
                  <a:moveTo>
                    <a:pt x="2472" y="0"/>
                  </a:moveTo>
                  <a:lnTo>
                    <a:pt x="1" y="1180"/>
                  </a:lnTo>
                  <a:lnTo>
                    <a:pt x="113" y="1404"/>
                  </a:lnTo>
                  <a:lnTo>
                    <a:pt x="2584" y="225"/>
                  </a:lnTo>
                  <a:cubicBezTo>
                    <a:pt x="2640" y="169"/>
                    <a:pt x="2640" y="112"/>
                    <a:pt x="2640" y="56"/>
                  </a:cubicBezTo>
                  <a:cubicBezTo>
                    <a:pt x="2584" y="0"/>
                    <a:pt x="2528" y="0"/>
                    <a:pt x="24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20"/>
            <p:cNvSpPr/>
            <p:nvPr/>
          </p:nvSpPr>
          <p:spPr>
            <a:xfrm>
              <a:off x="3885800" y="1948325"/>
              <a:ext cx="63200" cy="39350"/>
            </a:xfrm>
            <a:custGeom>
              <a:avLst/>
              <a:gdLst/>
              <a:ahLst/>
              <a:cxnLst/>
              <a:rect l="l" t="t" r="r" b="b"/>
              <a:pathLst>
                <a:path w="2528" h="1574" extrusionOk="0">
                  <a:moveTo>
                    <a:pt x="2359" y="0"/>
                  </a:moveTo>
                  <a:lnTo>
                    <a:pt x="0" y="1405"/>
                  </a:lnTo>
                  <a:lnTo>
                    <a:pt x="113" y="1573"/>
                  </a:lnTo>
                  <a:lnTo>
                    <a:pt x="2472" y="169"/>
                  </a:lnTo>
                  <a:cubicBezTo>
                    <a:pt x="2528" y="169"/>
                    <a:pt x="2528" y="113"/>
                    <a:pt x="2528" y="57"/>
                  </a:cubicBezTo>
                  <a:cubicBezTo>
                    <a:pt x="2472" y="0"/>
                    <a:pt x="2415" y="0"/>
                    <a:pt x="235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20"/>
            <p:cNvSpPr/>
            <p:nvPr/>
          </p:nvSpPr>
          <p:spPr>
            <a:xfrm>
              <a:off x="3863325" y="1909350"/>
              <a:ext cx="59000" cy="46025"/>
            </a:xfrm>
            <a:custGeom>
              <a:avLst/>
              <a:gdLst/>
              <a:ahLst/>
              <a:cxnLst/>
              <a:rect l="l" t="t" r="r" b="b"/>
              <a:pathLst>
                <a:path w="2360" h="1841" extrusionOk="0">
                  <a:moveTo>
                    <a:pt x="2254" y="1"/>
                  </a:moveTo>
                  <a:cubicBezTo>
                    <a:pt x="2219" y="1"/>
                    <a:pt x="2191" y="15"/>
                    <a:pt x="2191" y="43"/>
                  </a:cubicBezTo>
                  <a:lnTo>
                    <a:pt x="1" y="1672"/>
                  </a:lnTo>
                  <a:cubicBezTo>
                    <a:pt x="57" y="1728"/>
                    <a:pt x="113" y="1784"/>
                    <a:pt x="169" y="1840"/>
                  </a:cubicBezTo>
                  <a:lnTo>
                    <a:pt x="2360" y="211"/>
                  </a:lnTo>
                  <a:cubicBezTo>
                    <a:pt x="2360" y="155"/>
                    <a:pt x="2360" y="99"/>
                    <a:pt x="2360" y="43"/>
                  </a:cubicBezTo>
                  <a:cubicBezTo>
                    <a:pt x="2332" y="15"/>
                    <a:pt x="2289" y="1"/>
                    <a:pt x="225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6" name="Google Shape;9036;p20"/>
            <p:cNvSpPr/>
            <p:nvPr/>
          </p:nvSpPr>
          <p:spPr>
            <a:xfrm>
              <a:off x="3941950" y="2164550"/>
              <a:ext cx="71650" cy="9850"/>
            </a:xfrm>
            <a:custGeom>
              <a:avLst/>
              <a:gdLst/>
              <a:ahLst/>
              <a:cxnLst/>
              <a:rect l="l" t="t" r="r" b="b"/>
              <a:pathLst>
                <a:path w="2866" h="394" extrusionOk="0">
                  <a:moveTo>
                    <a:pt x="2753" y="1"/>
                  </a:moveTo>
                  <a:lnTo>
                    <a:pt x="1" y="169"/>
                  </a:lnTo>
                  <a:lnTo>
                    <a:pt x="1" y="394"/>
                  </a:lnTo>
                  <a:lnTo>
                    <a:pt x="2753" y="225"/>
                  </a:lnTo>
                  <a:cubicBezTo>
                    <a:pt x="2809" y="225"/>
                    <a:pt x="2865" y="169"/>
                    <a:pt x="2865" y="113"/>
                  </a:cubicBezTo>
                  <a:cubicBezTo>
                    <a:pt x="2865" y="57"/>
                    <a:pt x="2809" y="1"/>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7" name="Google Shape;9037;p20"/>
            <p:cNvSpPr/>
            <p:nvPr/>
          </p:nvSpPr>
          <p:spPr>
            <a:xfrm>
              <a:off x="3839450" y="1874250"/>
              <a:ext cx="54800" cy="51625"/>
            </a:xfrm>
            <a:custGeom>
              <a:avLst/>
              <a:gdLst/>
              <a:ahLst/>
              <a:cxnLst/>
              <a:rect l="l" t="t" r="r" b="b"/>
              <a:pathLst>
                <a:path w="2192" h="2065" extrusionOk="0">
                  <a:moveTo>
                    <a:pt x="2079" y="1"/>
                  </a:moveTo>
                  <a:cubicBezTo>
                    <a:pt x="2051" y="1"/>
                    <a:pt x="2023" y="15"/>
                    <a:pt x="2023" y="43"/>
                  </a:cubicBezTo>
                  <a:lnTo>
                    <a:pt x="1" y="1896"/>
                  </a:lnTo>
                  <a:lnTo>
                    <a:pt x="113" y="2065"/>
                  </a:lnTo>
                  <a:lnTo>
                    <a:pt x="2135" y="211"/>
                  </a:lnTo>
                  <a:cubicBezTo>
                    <a:pt x="2191" y="155"/>
                    <a:pt x="2191" y="99"/>
                    <a:pt x="2135" y="43"/>
                  </a:cubicBezTo>
                  <a:cubicBezTo>
                    <a:pt x="2135" y="15"/>
                    <a:pt x="2107" y="1"/>
                    <a:pt x="20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p20"/>
            <p:cNvSpPr/>
            <p:nvPr/>
          </p:nvSpPr>
          <p:spPr>
            <a:xfrm>
              <a:off x="3930725" y="2074475"/>
              <a:ext cx="70200" cy="21300"/>
            </a:xfrm>
            <a:custGeom>
              <a:avLst/>
              <a:gdLst/>
              <a:ahLst/>
              <a:cxnLst/>
              <a:rect l="l" t="t" r="r" b="b"/>
              <a:pathLst>
                <a:path w="2808" h="852" extrusionOk="0">
                  <a:moveTo>
                    <a:pt x="2690" y="0"/>
                  </a:moveTo>
                  <a:cubicBezTo>
                    <a:pt x="2675" y="0"/>
                    <a:pt x="2659" y="3"/>
                    <a:pt x="2640" y="9"/>
                  </a:cubicBezTo>
                  <a:lnTo>
                    <a:pt x="1" y="627"/>
                  </a:lnTo>
                  <a:cubicBezTo>
                    <a:pt x="57" y="739"/>
                    <a:pt x="57" y="796"/>
                    <a:pt x="57" y="852"/>
                  </a:cubicBezTo>
                  <a:lnTo>
                    <a:pt x="2697" y="234"/>
                  </a:lnTo>
                  <a:cubicBezTo>
                    <a:pt x="2797" y="184"/>
                    <a:pt x="2808" y="0"/>
                    <a:pt x="26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20"/>
            <p:cNvSpPr/>
            <p:nvPr/>
          </p:nvSpPr>
          <p:spPr>
            <a:xfrm>
              <a:off x="3939150" y="2120450"/>
              <a:ext cx="71650" cy="16050"/>
            </a:xfrm>
            <a:custGeom>
              <a:avLst/>
              <a:gdLst/>
              <a:ahLst/>
              <a:cxnLst/>
              <a:rect l="l" t="t" r="r" b="b"/>
              <a:pathLst>
                <a:path w="2866" h="642" extrusionOk="0">
                  <a:moveTo>
                    <a:pt x="2746" y="0"/>
                  </a:moveTo>
                  <a:cubicBezTo>
                    <a:pt x="2729" y="0"/>
                    <a:pt x="2713" y="7"/>
                    <a:pt x="2697" y="24"/>
                  </a:cubicBezTo>
                  <a:lnTo>
                    <a:pt x="1" y="417"/>
                  </a:lnTo>
                  <a:cubicBezTo>
                    <a:pt x="1" y="473"/>
                    <a:pt x="57" y="529"/>
                    <a:pt x="57" y="641"/>
                  </a:cubicBezTo>
                  <a:lnTo>
                    <a:pt x="2753" y="248"/>
                  </a:lnTo>
                  <a:cubicBezTo>
                    <a:pt x="2809" y="192"/>
                    <a:pt x="2865" y="136"/>
                    <a:pt x="2865" y="80"/>
                  </a:cubicBezTo>
                  <a:cubicBezTo>
                    <a:pt x="2825" y="40"/>
                    <a:pt x="2786" y="0"/>
                    <a:pt x="274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0" name="Google Shape;9040;p20"/>
            <p:cNvSpPr/>
            <p:nvPr/>
          </p:nvSpPr>
          <p:spPr>
            <a:xfrm>
              <a:off x="3748200" y="1786850"/>
              <a:ext cx="39325" cy="63200"/>
            </a:xfrm>
            <a:custGeom>
              <a:avLst/>
              <a:gdLst/>
              <a:ahLst/>
              <a:cxnLst/>
              <a:rect l="l" t="t" r="r" b="b"/>
              <a:pathLst>
                <a:path w="1573" h="2528" extrusionOk="0">
                  <a:moveTo>
                    <a:pt x="1573" y="1"/>
                  </a:moveTo>
                  <a:cubicBezTo>
                    <a:pt x="1517" y="1"/>
                    <a:pt x="1461" y="1"/>
                    <a:pt x="1404" y="57"/>
                  </a:cubicBezTo>
                  <a:lnTo>
                    <a:pt x="0" y="2416"/>
                  </a:lnTo>
                  <a:lnTo>
                    <a:pt x="169" y="2528"/>
                  </a:lnTo>
                  <a:lnTo>
                    <a:pt x="1573" y="169"/>
                  </a:lnTo>
                  <a:cubicBezTo>
                    <a:pt x="1573" y="113"/>
                    <a:pt x="1573" y="57"/>
                    <a:pt x="157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1" name="Google Shape;9041;p20"/>
            <p:cNvSpPr/>
            <p:nvPr/>
          </p:nvSpPr>
          <p:spPr>
            <a:xfrm>
              <a:off x="3640075" y="1734900"/>
              <a:ext cx="22500" cy="68825"/>
            </a:xfrm>
            <a:custGeom>
              <a:avLst/>
              <a:gdLst/>
              <a:ahLst/>
              <a:cxnLst/>
              <a:rect l="l" t="t" r="r" b="b"/>
              <a:pathLst>
                <a:path w="900" h="2753" extrusionOk="0">
                  <a:moveTo>
                    <a:pt x="843" y="0"/>
                  </a:moveTo>
                  <a:cubicBezTo>
                    <a:pt x="731" y="0"/>
                    <a:pt x="675" y="0"/>
                    <a:pt x="675" y="57"/>
                  </a:cubicBezTo>
                  <a:lnTo>
                    <a:pt x="1" y="2696"/>
                  </a:lnTo>
                  <a:lnTo>
                    <a:pt x="225" y="2752"/>
                  </a:lnTo>
                  <a:lnTo>
                    <a:pt x="899" y="113"/>
                  </a:lnTo>
                  <a:cubicBezTo>
                    <a:pt x="899" y="57"/>
                    <a:pt x="899"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2" name="Google Shape;9042;p20"/>
            <p:cNvSpPr/>
            <p:nvPr/>
          </p:nvSpPr>
          <p:spPr>
            <a:xfrm>
              <a:off x="3600775" y="1725075"/>
              <a:ext cx="15450" cy="70225"/>
            </a:xfrm>
            <a:custGeom>
              <a:avLst/>
              <a:gdLst/>
              <a:ahLst/>
              <a:cxnLst/>
              <a:rect l="l" t="t" r="r" b="b"/>
              <a:pathLst>
                <a:path w="618" h="2809" extrusionOk="0">
                  <a:moveTo>
                    <a:pt x="505" y="0"/>
                  </a:moveTo>
                  <a:cubicBezTo>
                    <a:pt x="449" y="0"/>
                    <a:pt x="393" y="56"/>
                    <a:pt x="393" y="113"/>
                  </a:cubicBezTo>
                  <a:lnTo>
                    <a:pt x="0" y="2809"/>
                  </a:lnTo>
                  <a:lnTo>
                    <a:pt x="225" y="2809"/>
                  </a:lnTo>
                  <a:lnTo>
                    <a:pt x="618" y="113"/>
                  </a:lnTo>
                  <a:cubicBezTo>
                    <a:pt x="618" y="56"/>
                    <a:pt x="562" y="0"/>
                    <a:pt x="5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20"/>
            <p:cNvSpPr/>
            <p:nvPr/>
          </p:nvSpPr>
          <p:spPr>
            <a:xfrm>
              <a:off x="3074225" y="2163150"/>
              <a:ext cx="71625" cy="9850"/>
            </a:xfrm>
            <a:custGeom>
              <a:avLst/>
              <a:gdLst/>
              <a:ahLst/>
              <a:cxnLst/>
              <a:rect l="l" t="t" r="r" b="b"/>
              <a:pathLst>
                <a:path w="2865" h="394" extrusionOk="0">
                  <a:moveTo>
                    <a:pt x="113" y="1"/>
                  </a:moveTo>
                  <a:cubicBezTo>
                    <a:pt x="56" y="1"/>
                    <a:pt x="0" y="57"/>
                    <a:pt x="0" y="113"/>
                  </a:cubicBezTo>
                  <a:cubicBezTo>
                    <a:pt x="0" y="169"/>
                    <a:pt x="56" y="225"/>
                    <a:pt x="113" y="225"/>
                  </a:cubicBezTo>
                  <a:lnTo>
                    <a:pt x="2865" y="394"/>
                  </a:lnTo>
                  <a:lnTo>
                    <a:pt x="2865"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20"/>
            <p:cNvSpPr/>
            <p:nvPr/>
          </p:nvSpPr>
          <p:spPr>
            <a:xfrm>
              <a:off x="3781900" y="1813525"/>
              <a:ext cx="44950" cy="59000"/>
            </a:xfrm>
            <a:custGeom>
              <a:avLst/>
              <a:gdLst/>
              <a:ahLst/>
              <a:cxnLst/>
              <a:rect l="l" t="t" r="r" b="b"/>
              <a:pathLst>
                <a:path w="1798" h="2360" extrusionOk="0">
                  <a:moveTo>
                    <a:pt x="1629" y="1"/>
                  </a:moveTo>
                  <a:lnTo>
                    <a:pt x="0" y="2191"/>
                  </a:lnTo>
                  <a:lnTo>
                    <a:pt x="113" y="2360"/>
                  </a:lnTo>
                  <a:lnTo>
                    <a:pt x="1741" y="169"/>
                  </a:lnTo>
                  <a:cubicBezTo>
                    <a:pt x="1797" y="113"/>
                    <a:pt x="1797" y="57"/>
                    <a:pt x="17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20"/>
            <p:cNvSpPr/>
            <p:nvPr/>
          </p:nvSpPr>
          <p:spPr>
            <a:xfrm>
              <a:off x="3811375" y="1841600"/>
              <a:ext cx="50575" cy="54800"/>
            </a:xfrm>
            <a:custGeom>
              <a:avLst/>
              <a:gdLst/>
              <a:ahLst/>
              <a:cxnLst/>
              <a:rect l="l" t="t" r="r" b="b"/>
              <a:pathLst>
                <a:path w="2023" h="2192" extrusionOk="0">
                  <a:moveTo>
                    <a:pt x="1798" y="1"/>
                  </a:moveTo>
                  <a:lnTo>
                    <a:pt x="1" y="2023"/>
                  </a:lnTo>
                  <a:lnTo>
                    <a:pt x="113" y="2191"/>
                  </a:lnTo>
                  <a:lnTo>
                    <a:pt x="1966" y="169"/>
                  </a:lnTo>
                  <a:cubicBezTo>
                    <a:pt x="2023" y="113"/>
                    <a:pt x="2023" y="57"/>
                    <a:pt x="196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p20"/>
            <p:cNvSpPr/>
            <p:nvPr/>
          </p:nvSpPr>
          <p:spPr>
            <a:xfrm>
              <a:off x="3713100" y="1765200"/>
              <a:ext cx="35125" cy="65200"/>
            </a:xfrm>
            <a:custGeom>
              <a:avLst/>
              <a:gdLst/>
              <a:ahLst/>
              <a:cxnLst/>
              <a:rect l="l" t="t" r="r" b="b"/>
              <a:pathLst>
                <a:path w="1405" h="2608" extrusionOk="0">
                  <a:moveTo>
                    <a:pt x="1299" y="1"/>
                  </a:moveTo>
                  <a:cubicBezTo>
                    <a:pt x="1259" y="1"/>
                    <a:pt x="1219" y="41"/>
                    <a:pt x="1180" y="80"/>
                  </a:cubicBezTo>
                  <a:lnTo>
                    <a:pt x="0" y="2551"/>
                  </a:lnTo>
                  <a:lnTo>
                    <a:pt x="225" y="2608"/>
                  </a:lnTo>
                  <a:lnTo>
                    <a:pt x="1404" y="193"/>
                  </a:lnTo>
                  <a:cubicBezTo>
                    <a:pt x="1404" y="136"/>
                    <a:pt x="1404" y="24"/>
                    <a:pt x="1348" y="24"/>
                  </a:cubicBezTo>
                  <a:cubicBezTo>
                    <a:pt x="1332" y="8"/>
                    <a:pt x="1315" y="1"/>
                    <a:pt x="12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20"/>
            <p:cNvSpPr/>
            <p:nvPr/>
          </p:nvSpPr>
          <p:spPr>
            <a:xfrm>
              <a:off x="3562850" y="1720850"/>
              <a:ext cx="9850" cy="70250"/>
            </a:xfrm>
            <a:custGeom>
              <a:avLst/>
              <a:gdLst/>
              <a:ahLst/>
              <a:cxnLst/>
              <a:rect l="l" t="t" r="r" b="b"/>
              <a:pathLst>
                <a:path w="394" h="2810" extrusionOk="0">
                  <a:moveTo>
                    <a:pt x="281" y="1"/>
                  </a:moveTo>
                  <a:cubicBezTo>
                    <a:pt x="169" y="1"/>
                    <a:pt x="169" y="57"/>
                    <a:pt x="169" y="113"/>
                  </a:cubicBezTo>
                  <a:lnTo>
                    <a:pt x="1" y="2809"/>
                  </a:lnTo>
                  <a:lnTo>
                    <a:pt x="225" y="2809"/>
                  </a:lnTo>
                  <a:lnTo>
                    <a:pt x="338" y="113"/>
                  </a:lnTo>
                  <a:cubicBezTo>
                    <a:pt x="394" y="57"/>
                    <a:pt x="338" y="1"/>
                    <a:pt x="28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20"/>
            <p:cNvSpPr/>
            <p:nvPr/>
          </p:nvSpPr>
          <p:spPr>
            <a:xfrm>
              <a:off x="3473000" y="2585800"/>
              <a:ext cx="15450" cy="70225"/>
            </a:xfrm>
            <a:custGeom>
              <a:avLst/>
              <a:gdLst/>
              <a:ahLst/>
              <a:cxnLst/>
              <a:rect l="l" t="t" r="r" b="b"/>
              <a:pathLst>
                <a:path w="618" h="2809" extrusionOk="0">
                  <a:moveTo>
                    <a:pt x="393" y="0"/>
                  </a:moveTo>
                  <a:lnTo>
                    <a:pt x="0" y="2640"/>
                  </a:lnTo>
                  <a:cubicBezTo>
                    <a:pt x="0" y="2696"/>
                    <a:pt x="56" y="2752"/>
                    <a:pt x="112" y="2808"/>
                  </a:cubicBezTo>
                  <a:cubicBezTo>
                    <a:pt x="169" y="2808"/>
                    <a:pt x="225" y="2752"/>
                    <a:pt x="225" y="2696"/>
                  </a:cubicBez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20"/>
            <p:cNvSpPr/>
            <p:nvPr/>
          </p:nvSpPr>
          <p:spPr>
            <a:xfrm>
              <a:off x="3780500" y="2509975"/>
              <a:ext cx="44950" cy="59000"/>
            </a:xfrm>
            <a:custGeom>
              <a:avLst/>
              <a:gdLst/>
              <a:ahLst/>
              <a:cxnLst/>
              <a:rect l="l" t="t" r="r" b="b"/>
              <a:pathLst>
                <a:path w="1798" h="2360" extrusionOk="0">
                  <a:moveTo>
                    <a:pt x="169" y="0"/>
                  </a:moveTo>
                  <a:lnTo>
                    <a:pt x="0" y="113"/>
                  </a:lnTo>
                  <a:lnTo>
                    <a:pt x="1629" y="2303"/>
                  </a:lnTo>
                  <a:cubicBezTo>
                    <a:pt x="1629" y="2303"/>
                    <a:pt x="1685" y="2359"/>
                    <a:pt x="1685" y="2359"/>
                  </a:cubicBezTo>
                  <a:lnTo>
                    <a:pt x="1741" y="2359"/>
                  </a:lnTo>
                  <a:cubicBezTo>
                    <a:pt x="1797" y="2303"/>
                    <a:pt x="1797" y="2247"/>
                    <a:pt x="1741" y="219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20"/>
            <p:cNvSpPr/>
            <p:nvPr/>
          </p:nvSpPr>
          <p:spPr>
            <a:xfrm>
              <a:off x="3746800" y="2532425"/>
              <a:ext cx="40725" cy="61825"/>
            </a:xfrm>
            <a:custGeom>
              <a:avLst/>
              <a:gdLst/>
              <a:ahLst/>
              <a:cxnLst/>
              <a:rect l="l" t="t" r="r" b="b"/>
              <a:pathLst>
                <a:path w="1629" h="2473" extrusionOk="0">
                  <a:moveTo>
                    <a:pt x="169" y="1"/>
                  </a:moveTo>
                  <a:lnTo>
                    <a:pt x="0" y="113"/>
                  </a:lnTo>
                  <a:lnTo>
                    <a:pt x="1404" y="2416"/>
                  </a:lnTo>
                  <a:cubicBezTo>
                    <a:pt x="1404" y="2472"/>
                    <a:pt x="1460" y="2472"/>
                    <a:pt x="1517" y="2472"/>
                  </a:cubicBezTo>
                  <a:lnTo>
                    <a:pt x="1573" y="2472"/>
                  </a:lnTo>
                  <a:cubicBezTo>
                    <a:pt x="1573" y="2472"/>
                    <a:pt x="1629" y="2360"/>
                    <a:pt x="1573" y="2360"/>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20"/>
            <p:cNvSpPr/>
            <p:nvPr/>
          </p:nvSpPr>
          <p:spPr>
            <a:xfrm>
              <a:off x="3809975" y="2484700"/>
              <a:ext cx="50575" cy="54775"/>
            </a:xfrm>
            <a:custGeom>
              <a:avLst/>
              <a:gdLst/>
              <a:ahLst/>
              <a:cxnLst/>
              <a:rect l="l" t="t" r="r" b="b"/>
              <a:pathLst>
                <a:path w="2023" h="2191" extrusionOk="0">
                  <a:moveTo>
                    <a:pt x="169" y="0"/>
                  </a:moveTo>
                  <a:lnTo>
                    <a:pt x="1" y="169"/>
                  </a:lnTo>
                  <a:lnTo>
                    <a:pt x="1798" y="2191"/>
                  </a:lnTo>
                  <a:lnTo>
                    <a:pt x="1966" y="2191"/>
                  </a:lnTo>
                  <a:cubicBezTo>
                    <a:pt x="2022" y="2135"/>
                    <a:pt x="2022" y="2078"/>
                    <a:pt x="1966" y="202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20"/>
            <p:cNvSpPr/>
            <p:nvPr/>
          </p:nvSpPr>
          <p:spPr>
            <a:xfrm>
              <a:off x="3713100" y="2550700"/>
              <a:ext cx="33725" cy="64600"/>
            </a:xfrm>
            <a:custGeom>
              <a:avLst/>
              <a:gdLst/>
              <a:ahLst/>
              <a:cxnLst/>
              <a:rect l="l" t="t" r="r" b="b"/>
              <a:pathLst>
                <a:path w="1349" h="2584" extrusionOk="0">
                  <a:moveTo>
                    <a:pt x="169" y="0"/>
                  </a:moveTo>
                  <a:lnTo>
                    <a:pt x="0" y="56"/>
                  </a:lnTo>
                  <a:lnTo>
                    <a:pt x="1123" y="2527"/>
                  </a:lnTo>
                  <a:cubicBezTo>
                    <a:pt x="1180" y="2584"/>
                    <a:pt x="1180" y="2584"/>
                    <a:pt x="1236" y="2584"/>
                  </a:cubicBezTo>
                  <a:lnTo>
                    <a:pt x="1292" y="2584"/>
                  </a:lnTo>
                  <a:cubicBezTo>
                    <a:pt x="1348" y="2584"/>
                    <a:pt x="1348" y="2527"/>
                    <a:pt x="1348" y="247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20"/>
            <p:cNvSpPr/>
            <p:nvPr/>
          </p:nvSpPr>
          <p:spPr>
            <a:xfrm>
              <a:off x="3838050" y="2456625"/>
              <a:ext cx="56200" cy="50550"/>
            </a:xfrm>
            <a:custGeom>
              <a:avLst/>
              <a:gdLst/>
              <a:ahLst/>
              <a:cxnLst/>
              <a:rect l="l" t="t" r="r" b="b"/>
              <a:pathLst>
                <a:path w="2248" h="2022" extrusionOk="0">
                  <a:moveTo>
                    <a:pt x="169" y="0"/>
                  </a:moveTo>
                  <a:lnTo>
                    <a:pt x="1" y="169"/>
                  </a:lnTo>
                  <a:lnTo>
                    <a:pt x="2023" y="2022"/>
                  </a:lnTo>
                  <a:lnTo>
                    <a:pt x="2135" y="2022"/>
                  </a:lnTo>
                  <a:cubicBezTo>
                    <a:pt x="2191" y="2022"/>
                    <a:pt x="2247" y="1853"/>
                    <a:pt x="2191" y="179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20"/>
            <p:cNvSpPr/>
            <p:nvPr/>
          </p:nvSpPr>
          <p:spPr>
            <a:xfrm>
              <a:off x="3638675" y="2577375"/>
              <a:ext cx="21075" cy="68825"/>
            </a:xfrm>
            <a:custGeom>
              <a:avLst/>
              <a:gdLst/>
              <a:ahLst/>
              <a:cxnLst/>
              <a:rect l="l" t="t" r="r" b="b"/>
              <a:pathLst>
                <a:path w="843" h="2753" extrusionOk="0">
                  <a:moveTo>
                    <a:pt x="169" y="0"/>
                  </a:moveTo>
                  <a:lnTo>
                    <a:pt x="0" y="56"/>
                  </a:lnTo>
                  <a:lnTo>
                    <a:pt x="674" y="2696"/>
                  </a:lnTo>
                  <a:cubicBezTo>
                    <a:pt x="674" y="2752"/>
                    <a:pt x="731" y="2752"/>
                    <a:pt x="787" y="2752"/>
                  </a:cubicBezTo>
                  <a:cubicBezTo>
                    <a:pt x="843" y="2752"/>
                    <a:pt x="843" y="2696"/>
                    <a:pt x="843" y="2640"/>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20"/>
            <p:cNvSpPr/>
            <p:nvPr/>
          </p:nvSpPr>
          <p:spPr>
            <a:xfrm>
              <a:off x="3675175" y="2566125"/>
              <a:ext cx="28100" cy="67425"/>
            </a:xfrm>
            <a:custGeom>
              <a:avLst/>
              <a:gdLst/>
              <a:ahLst/>
              <a:cxnLst/>
              <a:rect l="l" t="t" r="r" b="b"/>
              <a:pathLst>
                <a:path w="1124" h="2697" extrusionOk="0">
                  <a:moveTo>
                    <a:pt x="169" y="1"/>
                  </a:moveTo>
                  <a:lnTo>
                    <a:pt x="1" y="57"/>
                  </a:lnTo>
                  <a:lnTo>
                    <a:pt x="956" y="2641"/>
                  </a:lnTo>
                  <a:cubicBezTo>
                    <a:pt x="956" y="2697"/>
                    <a:pt x="1012" y="2697"/>
                    <a:pt x="1012" y="2697"/>
                  </a:cubicBezTo>
                  <a:cubicBezTo>
                    <a:pt x="1068" y="2697"/>
                    <a:pt x="1124" y="2584"/>
                    <a:pt x="1124" y="252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20"/>
            <p:cNvSpPr/>
            <p:nvPr/>
          </p:nvSpPr>
          <p:spPr>
            <a:xfrm>
              <a:off x="3863325" y="2427125"/>
              <a:ext cx="59000" cy="44950"/>
            </a:xfrm>
            <a:custGeom>
              <a:avLst/>
              <a:gdLst/>
              <a:ahLst/>
              <a:cxnLst/>
              <a:rect l="l" t="t" r="r" b="b"/>
              <a:pathLst>
                <a:path w="2360" h="1798" extrusionOk="0">
                  <a:moveTo>
                    <a:pt x="113" y="1"/>
                  </a:moveTo>
                  <a:cubicBezTo>
                    <a:pt x="57" y="57"/>
                    <a:pt x="57" y="113"/>
                    <a:pt x="1" y="169"/>
                  </a:cubicBezTo>
                  <a:lnTo>
                    <a:pt x="2191" y="1798"/>
                  </a:lnTo>
                  <a:lnTo>
                    <a:pt x="2247" y="1798"/>
                  </a:lnTo>
                  <a:cubicBezTo>
                    <a:pt x="2247" y="1798"/>
                    <a:pt x="2303" y="1798"/>
                    <a:pt x="2303" y="1742"/>
                  </a:cubicBezTo>
                  <a:cubicBezTo>
                    <a:pt x="2360" y="1686"/>
                    <a:pt x="2360" y="1629"/>
                    <a:pt x="2303" y="157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20"/>
            <p:cNvSpPr/>
            <p:nvPr/>
          </p:nvSpPr>
          <p:spPr>
            <a:xfrm>
              <a:off x="3930725" y="2285300"/>
              <a:ext cx="68825" cy="22500"/>
            </a:xfrm>
            <a:custGeom>
              <a:avLst/>
              <a:gdLst/>
              <a:ahLst/>
              <a:cxnLst/>
              <a:rect l="l" t="t" r="r" b="b"/>
              <a:pathLst>
                <a:path w="2753" h="900" extrusionOk="0">
                  <a:moveTo>
                    <a:pt x="57" y="1"/>
                  </a:moveTo>
                  <a:cubicBezTo>
                    <a:pt x="57" y="113"/>
                    <a:pt x="1" y="169"/>
                    <a:pt x="1" y="226"/>
                  </a:cubicBezTo>
                  <a:lnTo>
                    <a:pt x="2640" y="900"/>
                  </a:lnTo>
                  <a:cubicBezTo>
                    <a:pt x="2697" y="900"/>
                    <a:pt x="2753" y="843"/>
                    <a:pt x="2753" y="787"/>
                  </a:cubicBezTo>
                  <a:cubicBezTo>
                    <a:pt x="2753" y="731"/>
                    <a:pt x="2753" y="731"/>
                    <a:pt x="2697" y="675"/>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20"/>
            <p:cNvSpPr/>
            <p:nvPr/>
          </p:nvSpPr>
          <p:spPr>
            <a:xfrm>
              <a:off x="3940550" y="2246000"/>
              <a:ext cx="70250" cy="15475"/>
            </a:xfrm>
            <a:custGeom>
              <a:avLst/>
              <a:gdLst/>
              <a:ahLst/>
              <a:cxnLst/>
              <a:rect l="l" t="t" r="r" b="b"/>
              <a:pathLst>
                <a:path w="2810" h="619" extrusionOk="0">
                  <a:moveTo>
                    <a:pt x="1" y="0"/>
                  </a:moveTo>
                  <a:cubicBezTo>
                    <a:pt x="1" y="113"/>
                    <a:pt x="1" y="169"/>
                    <a:pt x="1" y="225"/>
                  </a:cubicBezTo>
                  <a:lnTo>
                    <a:pt x="2697" y="618"/>
                  </a:lnTo>
                  <a:cubicBezTo>
                    <a:pt x="2753" y="618"/>
                    <a:pt x="2809" y="618"/>
                    <a:pt x="2809" y="562"/>
                  </a:cubicBezTo>
                  <a:cubicBezTo>
                    <a:pt x="2809" y="450"/>
                    <a:pt x="2753" y="393"/>
                    <a:pt x="2697" y="393"/>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20"/>
            <p:cNvSpPr/>
            <p:nvPr/>
          </p:nvSpPr>
          <p:spPr>
            <a:xfrm>
              <a:off x="3943375" y="2208075"/>
              <a:ext cx="70225" cy="8450"/>
            </a:xfrm>
            <a:custGeom>
              <a:avLst/>
              <a:gdLst/>
              <a:ahLst/>
              <a:cxnLst/>
              <a:rect l="l" t="t" r="r" b="b"/>
              <a:pathLst>
                <a:path w="2809" h="338" extrusionOk="0">
                  <a:moveTo>
                    <a:pt x="0" y="1"/>
                  </a:moveTo>
                  <a:lnTo>
                    <a:pt x="0" y="226"/>
                  </a:lnTo>
                  <a:lnTo>
                    <a:pt x="2696" y="338"/>
                  </a:lnTo>
                  <a:cubicBezTo>
                    <a:pt x="2808" y="338"/>
                    <a:pt x="2808" y="169"/>
                    <a:pt x="2696" y="169"/>
                  </a:cubicBezTo>
                  <a:lnTo>
                    <a:pt x="2752" y="169"/>
                  </a:ln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20"/>
            <p:cNvSpPr/>
            <p:nvPr/>
          </p:nvSpPr>
          <p:spPr>
            <a:xfrm>
              <a:off x="3919500" y="2321825"/>
              <a:ext cx="68825" cy="29500"/>
            </a:xfrm>
            <a:custGeom>
              <a:avLst/>
              <a:gdLst/>
              <a:ahLst/>
              <a:cxnLst/>
              <a:rect l="l" t="t" r="r" b="b"/>
              <a:pathLst>
                <a:path w="2753" h="1180" extrusionOk="0">
                  <a:moveTo>
                    <a:pt x="56" y="0"/>
                  </a:moveTo>
                  <a:cubicBezTo>
                    <a:pt x="56" y="113"/>
                    <a:pt x="0" y="169"/>
                    <a:pt x="0" y="225"/>
                  </a:cubicBezTo>
                  <a:lnTo>
                    <a:pt x="2584" y="1180"/>
                  </a:lnTo>
                  <a:cubicBezTo>
                    <a:pt x="2696" y="1124"/>
                    <a:pt x="2752" y="1011"/>
                    <a:pt x="2640" y="955"/>
                  </a:cubicBez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20"/>
            <p:cNvSpPr/>
            <p:nvPr/>
          </p:nvSpPr>
          <p:spPr>
            <a:xfrm>
              <a:off x="3884400" y="2393425"/>
              <a:ext cx="64300" cy="39575"/>
            </a:xfrm>
            <a:custGeom>
              <a:avLst/>
              <a:gdLst/>
              <a:ahLst/>
              <a:cxnLst/>
              <a:rect l="l" t="t" r="r" b="b"/>
              <a:pathLst>
                <a:path w="2572" h="1583" extrusionOk="0">
                  <a:moveTo>
                    <a:pt x="113" y="1"/>
                  </a:moveTo>
                  <a:cubicBezTo>
                    <a:pt x="113" y="57"/>
                    <a:pt x="56" y="113"/>
                    <a:pt x="0" y="169"/>
                  </a:cubicBezTo>
                  <a:lnTo>
                    <a:pt x="2359" y="1573"/>
                  </a:lnTo>
                  <a:lnTo>
                    <a:pt x="2415" y="1573"/>
                  </a:lnTo>
                  <a:cubicBezTo>
                    <a:pt x="2428" y="1579"/>
                    <a:pt x="2440" y="1582"/>
                    <a:pt x="2451" y="1582"/>
                  </a:cubicBezTo>
                  <a:cubicBezTo>
                    <a:pt x="2538" y="1582"/>
                    <a:pt x="2571" y="1405"/>
                    <a:pt x="2471"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20"/>
            <p:cNvSpPr/>
            <p:nvPr/>
          </p:nvSpPr>
          <p:spPr>
            <a:xfrm>
              <a:off x="3599350" y="2585800"/>
              <a:ext cx="15475" cy="70225"/>
            </a:xfrm>
            <a:custGeom>
              <a:avLst/>
              <a:gdLst/>
              <a:ahLst/>
              <a:cxnLst/>
              <a:rect l="l" t="t" r="r" b="b"/>
              <a:pathLst>
                <a:path w="619" h="2809" extrusionOk="0">
                  <a:moveTo>
                    <a:pt x="1" y="0"/>
                  </a:moveTo>
                  <a:lnTo>
                    <a:pt x="394" y="2696"/>
                  </a:lnTo>
                  <a:cubicBezTo>
                    <a:pt x="394" y="2752"/>
                    <a:pt x="450" y="2808"/>
                    <a:pt x="506" y="2808"/>
                  </a:cubicBezTo>
                  <a:cubicBezTo>
                    <a:pt x="562" y="2808"/>
                    <a:pt x="619" y="2752"/>
                    <a:pt x="619" y="2696"/>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20"/>
            <p:cNvSpPr/>
            <p:nvPr/>
          </p:nvSpPr>
          <p:spPr>
            <a:xfrm>
              <a:off x="3904050" y="2359725"/>
              <a:ext cx="66025" cy="33725"/>
            </a:xfrm>
            <a:custGeom>
              <a:avLst/>
              <a:gdLst/>
              <a:ahLst/>
              <a:cxnLst/>
              <a:rect l="l" t="t" r="r" b="b"/>
              <a:pathLst>
                <a:path w="2641" h="1349" extrusionOk="0">
                  <a:moveTo>
                    <a:pt x="113" y="1"/>
                  </a:moveTo>
                  <a:cubicBezTo>
                    <a:pt x="113" y="57"/>
                    <a:pt x="1" y="113"/>
                    <a:pt x="1" y="169"/>
                  </a:cubicBezTo>
                  <a:lnTo>
                    <a:pt x="2472" y="1349"/>
                  </a:lnTo>
                  <a:cubicBezTo>
                    <a:pt x="2528" y="1349"/>
                    <a:pt x="2584" y="1349"/>
                    <a:pt x="2584" y="1292"/>
                  </a:cubicBezTo>
                  <a:cubicBezTo>
                    <a:pt x="2640" y="1236"/>
                    <a:pt x="2584" y="1180"/>
                    <a:pt x="2528" y="1124"/>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20"/>
            <p:cNvSpPr/>
            <p:nvPr/>
          </p:nvSpPr>
          <p:spPr>
            <a:xfrm>
              <a:off x="3100900" y="2321825"/>
              <a:ext cx="67425" cy="28100"/>
            </a:xfrm>
            <a:custGeom>
              <a:avLst/>
              <a:gdLst/>
              <a:ahLst/>
              <a:cxnLst/>
              <a:rect l="l" t="t" r="r" b="b"/>
              <a:pathLst>
                <a:path w="2697" h="1124" extrusionOk="0">
                  <a:moveTo>
                    <a:pt x="2640" y="0"/>
                  </a:moveTo>
                  <a:lnTo>
                    <a:pt x="113" y="899"/>
                  </a:lnTo>
                  <a:cubicBezTo>
                    <a:pt x="57" y="899"/>
                    <a:pt x="0" y="1011"/>
                    <a:pt x="0" y="1067"/>
                  </a:cubicBezTo>
                  <a:cubicBezTo>
                    <a:pt x="57" y="1067"/>
                    <a:pt x="57" y="1124"/>
                    <a:pt x="113" y="1124"/>
                  </a:cubicBezTo>
                  <a:lnTo>
                    <a:pt x="169" y="1124"/>
                  </a:lnTo>
                  <a:lnTo>
                    <a:pt x="2696" y="225"/>
                  </a:lnTo>
                  <a:cubicBezTo>
                    <a:pt x="2696" y="113"/>
                    <a:pt x="2696" y="56"/>
                    <a:pt x="264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20"/>
            <p:cNvSpPr/>
            <p:nvPr/>
          </p:nvSpPr>
          <p:spPr>
            <a:xfrm>
              <a:off x="3140225" y="2392025"/>
              <a:ext cx="63200" cy="40750"/>
            </a:xfrm>
            <a:custGeom>
              <a:avLst/>
              <a:gdLst/>
              <a:ahLst/>
              <a:cxnLst/>
              <a:rect l="l" t="t" r="r" b="b"/>
              <a:pathLst>
                <a:path w="2528" h="1630" extrusionOk="0">
                  <a:moveTo>
                    <a:pt x="2415" y="0"/>
                  </a:moveTo>
                  <a:lnTo>
                    <a:pt x="56" y="1405"/>
                  </a:lnTo>
                  <a:cubicBezTo>
                    <a:pt x="0" y="1461"/>
                    <a:pt x="0" y="1517"/>
                    <a:pt x="0" y="1573"/>
                  </a:cubicBezTo>
                  <a:cubicBezTo>
                    <a:pt x="56" y="1629"/>
                    <a:pt x="56" y="1629"/>
                    <a:pt x="112" y="1629"/>
                  </a:cubicBezTo>
                  <a:lnTo>
                    <a:pt x="169" y="1629"/>
                  </a:lnTo>
                  <a:lnTo>
                    <a:pt x="2527" y="225"/>
                  </a:lnTo>
                  <a:lnTo>
                    <a:pt x="241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20"/>
            <p:cNvSpPr/>
            <p:nvPr/>
          </p:nvSpPr>
          <p:spPr>
            <a:xfrm>
              <a:off x="3119150" y="2358325"/>
              <a:ext cx="66025" cy="35125"/>
            </a:xfrm>
            <a:custGeom>
              <a:avLst/>
              <a:gdLst/>
              <a:ahLst/>
              <a:cxnLst/>
              <a:rect l="l" t="t" r="r" b="b"/>
              <a:pathLst>
                <a:path w="2641" h="1405" extrusionOk="0">
                  <a:moveTo>
                    <a:pt x="2528" y="1"/>
                  </a:moveTo>
                  <a:lnTo>
                    <a:pt x="57" y="1180"/>
                  </a:lnTo>
                  <a:cubicBezTo>
                    <a:pt x="1" y="1180"/>
                    <a:pt x="1" y="1236"/>
                    <a:pt x="1" y="1348"/>
                  </a:cubicBezTo>
                  <a:cubicBezTo>
                    <a:pt x="1" y="1348"/>
                    <a:pt x="57" y="1405"/>
                    <a:pt x="113" y="1405"/>
                  </a:cubicBezTo>
                  <a:lnTo>
                    <a:pt x="169" y="1405"/>
                  </a:lnTo>
                  <a:lnTo>
                    <a:pt x="2640" y="225"/>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20"/>
            <p:cNvSpPr/>
            <p:nvPr/>
          </p:nvSpPr>
          <p:spPr>
            <a:xfrm>
              <a:off x="3166900" y="2425725"/>
              <a:ext cx="60400" cy="46350"/>
            </a:xfrm>
            <a:custGeom>
              <a:avLst/>
              <a:gdLst/>
              <a:ahLst/>
              <a:cxnLst/>
              <a:rect l="l" t="t" r="r" b="b"/>
              <a:pathLst>
                <a:path w="2416" h="1854" extrusionOk="0">
                  <a:moveTo>
                    <a:pt x="2191" y="0"/>
                  </a:moveTo>
                  <a:lnTo>
                    <a:pt x="56" y="1629"/>
                  </a:lnTo>
                  <a:cubicBezTo>
                    <a:pt x="0" y="1685"/>
                    <a:pt x="0" y="1742"/>
                    <a:pt x="56" y="1798"/>
                  </a:cubicBezTo>
                  <a:cubicBezTo>
                    <a:pt x="56" y="1798"/>
                    <a:pt x="113" y="1854"/>
                    <a:pt x="169" y="1854"/>
                  </a:cubicBezTo>
                  <a:lnTo>
                    <a:pt x="225" y="1854"/>
                  </a:lnTo>
                  <a:lnTo>
                    <a:pt x="2415" y="225"/>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20"/>
            <p:cNvSpPr/>
            <p:nvPr/>
          </p:nvSpPr>
          <p:spPr>
            <a:xfrm>
              <a:off x="3078425" y="2246000"/>
              <a:ext cx="71650" cy="15475"/>
            </a:xfrm>
            <a:custGeom>
              <a:avLst/>
              <a:gdLst/>
              <a:ahLst/>
              <a:cxnLst/>
              <a:rect l="l" t="t" r="r" b="b"/>
              <a:pathLst>
                <a:path w="2866" h="619" extrusionOk="0">
                  <a:moveTo>
                    <a:pt x="2809" y="0"/>
                  </a:moveTo>
                  <a:lnTo>
                    <a:pt x="113" y="393"/>
                  </a:lnTo>
                  <a:cubicBezTo>
                    <a:pt x="57" y="393"/>
                    <a:pt x="1" y="450"/>
                    <a:pt x="57" y="506"/>
                  </a:cubicBezTo>
                  <a:cubicBezTo>
                    <a:pt x="57" y="562"/>
                    <a:pt x="57" y="618"/>
                    <a:pt x="169" y="618"/>
                  </a:cubicBezTo>
                  <a:lnTo>
                    <a:pt x="2865" y="225"/>
                  </a:lnTo>
                  <a:cubicBezTo>
                    <a:pt x="2865" y="113"/>
                    <a:pt x="2809" y="56"/>
                    <a:pt x="28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20"/>
            <p:cNvSpPr/>
            <p:nvPr/>
          </p:nvSpPr>
          <p:spPr>
            <a:xfrm>
              <a:off x="3194975" y="2455200"/>
              <a:ext cx="54775" cy="50575"/>
            </a:xfrm>
            <a:custGeom>
              <a:avLst/>
              <a:gdLst/>
              <a:ahLst/>
              <a:cxnLst/>
              <a:rect l="l" t="t" r="r" b="b"/>
              <a:pathLst>
                <a:path w="2191" h="2023" extrusionOk="0">
                  <a:moveTo>
                    <a:pt x="2022" y="1"/>
                  </a:moveTo>
                  <a:lnTo>
                    <a:pt x="0" y="1854"/>
                  </a:lnTo>
                  <a:cubicBezTo>
                    <a:pt x="0" y="1910"/>
                    <a:pt x="0" y="1967"/>
                    <a:pt x="0" y="2023"/>
                  </a:cubicBezTo>
                  <a:lnTo>
                    <a:pt x="169" y="2023"/>
                  </a:lnTo>
                  <a:lnTo>
                    <a:pt x="2191" y="169"/>
                  </a:lnTo>
                  <a:lnTo>
                    <a:pt x="202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20"/>
            <p:cNvSpPr/>
            <p:nvPr/>
          </p:nvSpPr>
          <p:spPr>
            <a:xfrm>
              <a:off x="3088250" y="2285300"/>
              <a:ext cx="68850" cy="22500"/>
            </a:xfrm>
            <a:custGeom>
              <a:avLst/>
              <a:gdLst/>
              <a:ahLst/>
              <a:cxnLst/>
              <a:rect l="l" t="t" r="r" b="b"/>
              <a:pathLst>
                <a:path w="2754" h="900" extrusionOk="0">
                  <a:moveTo>
                    <a:pt x="2753" y="1"/>
                  </a:moveTo>
                  <a:lnTo>
                    <a:pt x="113" y="675"/>
                  </a:lnTo>
                  <a:cubicBezTo>
                    <a:pt x="1" y="675"/>
                    <a:pt x="1" y="731"/>
                    <a:pt x="1" y="787"/>
                  </a:cubicBezTo>
                  <a:cubicBezTo>
                    <a:pt x="1" y="843"/>
                    <a:pt x="57" y="900"/>
                    <a:pt x="113" y="900"/>
                  </a:cubicBezTo>
                  <a:lnTo>
                    <a:pt x="2753" y="226"/>
                  </a:lnTo>
                  <a:cubicBezTo>
                    <a:pt x="2753" y="169"/>
                    <a:pt x="2753" y="57"/>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20"/>
            <p:cNvSpPr/>
            <p:nvPr/>
          </p:nvSpPr>
          <p:spPr>
            <a:xfrm>
              <a:off x="3561450" y="2588600"/>
              <a:ext cx="8450" cy="71625"/>
            </a:xfrm>
            <a:custGeom>
              <a:avLst/>
              <a:gdLst/>
              <a:ahLst/>
              <a:cxnLst/>
              <a:rect l="l" t="t" r="r" b="b"/>
              <a:pathLst>
                <a:path w="338" h="2865" extrusionOk="0">
                  <a:moveTo>
                    <a:pt x="225" y="0"/>
                  </a:moveTo>
                  <a:lnTo>
                    <a:pt x="0" y="57"/>
                  </a:lnTo>
                  <a:lnTo>
                    <a:pt x="113" y="2753"/>
                  </a:lnTo>
                  <a:cubicBezTo>
                    <a:pt x="113" y="2809"/>
                    <a:pt x="169" y="2865"/>
                    <a:pt x="225" y="2865"/>
                  </a:cubicBezTo>
                  <a:cubicBezTo>
                    <a:pt x="281" y="2865"/>
                    <a:pt x="337" y="2809"/>
                    <a:pt x="337" y="2753"/>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20"/>
            <p:cNvSpPr/>
            <p:nvPr/>
          </p:nvSpPr>
          <p:spPr>
            <a:xfrm>
              <a:off x="3075625" y="2206675"/>
              <a:ext cx="70225" cy="9850"/>
            </a:xfrm>
            <a:custGeom>
              <a:avLst/>
              <a:gdLst/>
              <a:ahLst/>
              <a:cxnLst/>
              <a:rect l="l" t="t" r="r" b="b"/>
              <a:pathLst>
                <a:path w="2809" h="394" extrusionOk="0">
                  <a:moveTo>
                    <a:pt x="2809" y="1"/>
                  </a:moveTo>
                  <a:lnTo>
                    <a:pt x="113" y="169"/>
                  </a:lnTo>
                  <a:cubicBezTo>
                    <a:pt x="0" y="169"/>
                    <a:pt x="0" y="225"/>
                    <a:pt x="0" y="282"/>
                  </a:cubicBezTo>
                  <a:cubicBezTo>
                    <a:pt x="0" y="338"/>
                    <a:pt x="57" y="394"/>
                    <a:pt x="113" y="394"/>
                  </a:cubicBezTo>
                  <a:lnTo>
                    <a:pt x="2809" y="225"/>
                  </a:lnTo>
                  <a:lnTo>
                    <a:pt x="280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20"/>
            <p:cNvSpPr/>
            <p:nvPr/>
          </p:nvSpPr>
          <p:spPr>
            <a:xfrm>
              <a:off x="3426650" y="2577375"/>
              <a:ext cx="22500" cy="68825"/>
            </a:xfrm>
            <a:custGeom>
              <a:avLst/>
              <a:gdLst/>
              <a:ahLst/>
              <a:cxnLst/>
              <a:rect l="l" t="t" r="r" b="b"/>
              <a:pathLst>
                <a:path w="900" h="2753" extrusionOk="0">
                  <a:moveTo>
                    <a:pt x="675" y="0"/>
                  </a:moveTo>
                  <a:lnTo>
                    <a:pt x="1" y="2640"/>
                  </a:lnTo>
                  <a:cubicBezTo>
                    <a:pt x="1" y="2696"/>
                    <a:pt x="57" y="2752"/>
                    <a:pt x="113" y="2752"/>
                  </a:cubicBezTo>
                  <a:cubicBezTo>
                    <a:pt x="169" y="2752"/>
                    <a:pt x="169" y="2696"/>
                    <a:pt x="225" y="2696"/>
                  </a:cubicBezTo>
                  <a:lnTo>
                    <a:pt x="899" y="56"/>
                  </a:lnTo>
                  <a:lnTo>
                    <a:pt x="67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20"/>
            <p:cNvSpPr/>
            <p:nvPr/>
          </p:nvSpPr>
          <p:spPr>
            <a:xfrm>
              <a:off x="3384525" y="2566125"/>
              <a:ext cx="26700" cy="67425"/>
            </a:xfrm>
            <a:custGeom>
              <a:avLst/>
              <a:gdLst/>
              <a:ahLst/>
              <a:cxnLst/>
              <a:rect l="l" t="t" r="r" b="b"/>
              <a:pathLst>
                <a:path w="1068" h="2697" extrusionOk="0">
                  <a:moveTo>
                    <a:pt x="899" y="1"/>
                  </a:moveTo>
                  <a:lnTo>
                    <a:pt x="1" y="2528"/>
                  </a:lnTo>
                  <a:cubicBezTo>
                    <a:pt x="1" y="2584"/>
                    <a:pt x="1" y="2641"/>
                    <a:pt x="57" y="2697"/>
                  </a:cubicBezTo>
                  <a:cubicBezTo>
                    <a:pt x="113" y="2697"/>
                    <a:pt x="169" y="2641"/>
                    <a:pt x="169" y="2584"/>
                  </a:cubicBezTo>
                  <a:lnTo>
                    <a:pt x="1068" y="57"/>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20"/>
            <p:cNvSpPr/>
            <p:nvPr/>
          </p:nvSpPr>
          <p:spPr>
            <a:xfrm>
              <a:off x="3227275" y="2484700"/>
              <a:ext cx="50575" cy="54775"/>
            </a:xfrm>
            <a:custGeom>
              <a:avLst/>
              <a:gdLst/>
              <a:ahLst/>
              <a:cxnLst/>
              <a:rect l="l" t="t" r="r" b="b"/>
              <a:pathLst>
                <a:path w="2023" h="2191" extrusionOk="0">
                  <a:moveTo>
                    <a:pt x="1854" y="0"/>
                  </a:moveTo>
                  <a:lnTo>
                    <a:pt x="0" y="2022"/>
                  </a:lnTo>
                  <a:cubicBezTo>
                    <a:pt x="0" y="2078"/>
                    <a:pt x="0" y="2135"/>
                    <a:pt x="0" y="2191"/>
                  </a:cubicBezTo>
                  <a:lnTo>
                    <a:pt x="169" y="2191"/>
                  </a:lnTo>
                  <a:lnTo>
                    <a:pt x="2022" y="113"/>
                  </a:lnTo>
                  <a:lnTo>
                    <a:pt x="185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20"/>
            <p:cNvSpPr/>
            <p:nvPr/>
          </p:nvSpPr>
          <p:spPr>
            <a:xfrm>
              <a:off x="3517925" y="2588600"/>
              <a:ext cx="8450" cy="71625"/>
            </a:xfrm>
            <a:custGeom>
              <a:avLst/>
              <a:gdLst/>
              <a:ahLst/>
              <a:cxnLst/>
              <a:rect l="l" t="t" r="r" b="b"/>
              <a:pathLst>
                <a:path w="338" h="2865" extrusionOk="0">
                  <a:moveTo>
                    <a:pt x="113" y="0"/>
                  </a:moveTo>
                  <a:lnTo>
                    <a:pt x="0" y="2753"/>
                  </a:lnTo>
                  <a:cubicBezTo>
                    <a:pt x="0" y="2809"/>
                    <a:pt x="56" y="2865"/>
                    <a:pt x="113" y="2865"/>
                  </a:cubicBezTo>
                  <a:cubicBezTo>
                    <a:pt x="169" y="2865"/>
                    <a:pt x="225" y="2809"/>
                    <a:pt x="225" y="2753"/>
                  </a:cubicBez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20"/>
            <p:cNvSpPr/>
            <p:nvPr/>
          </p:nvSpPr>
          <p:spPr>
            <a:xfrm>
              <a:off x="3341000" y="2549275"/>
              <a:ext cx="33725" cy="66025"/>
            </a:xfrm>
            <a:custGeom>
              <a:avLst/>
              <a:gdLst/>
              <a:ahLst/>
              <a:cxnLst/>
              <a:rect l="l" t="t" r="r" b="b"/>
              <a:pathLst>
                <a:path w="1349" h="2641" extrusionOk="0">
                  <a:moveTo>
                    <a:pt x="1180" y="1"/>
                  </a:moveTo>
                  <a:lnTo>
                    <a:pt x="1" y="2472"/>
                  </a:lnTo>
                  <a:cubicBezTo>
                    <a:pt x="1" y="2528"/>
                    <a:pt x="1" y="2584"/>
                    <a:pt x="57" y="2641"/>
                  </a:cubicBezTo>
                  <a:lnTo>
                    <a:pt x="113" y="2641"/>
                  </a:lnTo>
                  <a:cubicBezTo>
                    <a:pt x="169" y="2641"/>
                    <a:pt x="169" y="2584"/>
                    <a:pt x="225" y="2584"/>
                  </a:cubicBez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20"/>
            <p:cNvSpPr/>
            <p:nvPr/>
          </p:nvSpPr>
          <p:spPr>
            <a:xfrm>
              <a:off x="3262375" y="2508575"/>
              <a:ext cx="46350" cy="59000"/>
            </a:xfrm>
            <a:custGeom>
              <a:avLst/>
              <a:gdLst/>
              <a:ahLst/>
              <a:cxnLst/>
              <a:rect l="l" t="t" r="r" b="b"/>
              <a:pathLst>
                <a:path w="1854" h="2360" extrusionOk="0">
                  <a:moveTo>
                    <a:pt x="1629" y="0"/>
                  </a:moveTo>
                  <a:lnTo>
                    <a:pt x="0" y="2191"/>
                  </a:lnTo>
                  <a:cubicBezTo>
                    <a:pt x="0" y="2247"/>
                    <a:pt x="0" y="2303"/>
                    <a:pt x="0" y="2359"/>
                  </a:cubicBezTo>
                  <a:lnTo>
                    <a:pt x="113" y="2359"/>
                  </a:lnTo>
                  <a:cubicBezTo>
                    <a:pt x="113" y="2359"/>
                    <a:pt x="169" y="2359"/>
                    <a:pt x="169" y="2303"/>
                  </a:cubicBezTo>
                  <a:lnTo>
                    <a:pt x="1854" y="169"/>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20"/>
            <p:cNvSpPr/>
            <p:nvPr/>
          </p:nvSpPr>
          <p:spPr>
            <a:xfrm>
              <a:off x="3300275" y="2531025"/>
              <a:ext cx="40750" cy="63225"/>
            </a:xfrm>
            <a:custGeom>
              <a:avLst/>
              <a:gdLst/>
              <a:ahLst/>
              <a:cxnLst/>
              <a:rect l="l" t="t" r="r" b="b"/>
              <a:pathLst>
                <a:path w="1630" h="2529" extrusionOk="0">
                  <a:moveTo>
                    <a:pt x="1461" y="1"/>
                  </a:moveTo>
                  <a:lnTo>
                    <a:pt x="57" y="2360"/>
                  </a:lnTo>
                  <a:cubicBezTo>
                    <a:pt x="1" y="2416"/>
                    <a:pt x="1" y="2472"/>
                    <a:pt x="57" y="2528"/>
                  </a:cubicBezTo>
                  <a:lnTo>
                    <a:pt x="113" y="2528"/>
                  </a:lnTo>
                  <a:cubicBezTo>
                    <a:pt x="169" y="2528"/>
                    <a:pt x="169" y="2472"/>
                    <a:pt x="225" y="2472"/>
                  </a:cubicBezTo>
                  <a:lnTo>
                    <a:pt x="1630"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20"/>
            <p:cNvSpPr/>
            <p:nvPr/>
          </p:nvSpPr>
          <p:spPr>
            <a:xfrm>
              <a:off x="3065800" y="1831775"/>
              <a:ext cx="836875" cy="718050"/>
            </a:xfrm>
            <a:custGeom>
              <a:avLst/>
              <a:gdLst/>
              <a:ahLst/>
              <a:cxnLst/>
              <a:rect l="l" t="t" r="r" b="b"/>
              <a:pathLst>
                <a:path w="33475" h="28722" extrusionOk="0">
                  <a:moveTo>
                    <a:pt x="19038" y="344"/>
                  </a:moveTo>
                  <a:cubicBezTo>
                    <a:pt x="26234" y="344"/>
                    <a:pt x="33137" y="5917"/>
                    <a:pt x="33137" y="14323"/>
                  </a:cubicBezTo>
                  <a:cubicBezTo>
                    <a:pt x="33081" y="22073"/>
                    <a:pt x="26847" y="28308"/>
                    <a:pt x="19152" y="28308"/>
                  </a:cubicBezTo>
                  <a:cubicBezTo>
                    <a:pt x="6684" y="28308"/>
                    <a:pt x="450" y="13256"/>
                    <a:pt x="9267" y="4438"/>
                  </a:cubicBezTo>
                  <a:cubicBezTo>
                    <a:pt x="12114" y="1610"/>
                    <a:pt x="15609" y="344"/>
                    <a:pt x="19038" y="344"/>
                  </a:cubicBezTo>
                  <a:close/>
                  <a:moveTo>
                    <a:pt x="19152" y="1"/>
                  </a:moveTo>
                  <a:cubicBezTo>
                    <a:pt x="6347" y="1"/>
                    <a:pt x="0" y="15446"/>
                    <a:pt x="8987" y="24489"/>
                  </a:cubicBezTo>
                  <a:cubicBezTo>
                    <a:pt x="11910" y="27412"/>
                    <a:pt x="15503" y="28721"/>
                    <a:pt x="19027" y="28721"/>
                  </a:cubicBezTo>
                  <a:cubicBezTo>
                    <a:pt x="26402" y="28721"/>
                    <a:pt x="33474" y="22988"/>
                    <a:pt x="33474" y="14323"/>
                  </a:cubicBezTo>
                  <a:cubicBezTo>
                    <a:pt x="33474" y="6404"/>
                    <a:pt x="27072" y="1"/>
                    <a:pt x="1915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20"/>
            <p:cNvSpPr/>
            <p:nvPr/>
          </p:nvSpPr>
          <p:spPr>
            <a:xfrm>
              <a:off x="3427300" y="2075175"/>
              <a:ext cx="42900" cy="41675"/>
            </a:xfrm>
            <a:custGeom>
              <a:avLst/>
              <a:gdLst/>
              <a:ahLst/>
              <a:cxnLst/>
              <a:rect l="l" t="t" r="r" b="b"/>
              <a:pathLst>
                <a:path w="1716" h="1667" extrusionOk="0">
                  <a:moveTo>
                    <a:pt x="172" y="0"/>
                  </a:moveTo>
                  <a:cubicBezTo>
                    <a:pt x="80" y="0"/>
                    <a:pt x="1" y="120"/>
                    <a:pt x="87" y="206"/>
                  </a:cubicBezTo>
                  <a:lnTo>
                    <a:pt x="1547" y="1666"/>
                  </a:lnTo>
                  <a:lnTo>
                    <a:pt x="1716" y="1498"/>
                  </a:lnTo>
                  <a:lnTo>
                    <a:pt x="255" y="37"/>
                  </a:lnTo>
                  <a:cubicBezTo>
                    <a:pt x="229" y="11"/>
                    <a:pt x="200" y="0"/>
                    <a:pt x="1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20"/>
            <p:cNvSpPr/>
            <p:nvPr/>
          </p:nvSpPr>
          <p:spPr>
            <a:xfrm>
              <a:off x="3329775" y="2185625"/>
              <a:ext cx="106725" cy="5625"/>
            </a:xfrm>
            <a:custGeom>
              <a:avLst/>
              <a:gdLst/>
              <a:ahLst/>
              <a:cxnLst/>
              <a:rect l="l" t="t" r="r" b="b"/>
              <a:pathLst>
                <a:path w="4269" h="225" extrusionOk="0">
                  <a:moveTo>
                    <a:pt x="113" y="0"/>
                  </a:moveTo>
                  <a:cubicBezTo>
                    <a:pt x="56" y="0"/>
                    <a:pt x="0" y="56"/>
                    <a:pt x="0" y="113"/>
                  </a:cubicBezTo>
                  <a:cubicBezTo>
                    <a:pt x="0" y="169"/>
                    <a:pt x="56" y="225"/>
                    <a:pt x="113" y="225"/>
                  </a:cubicBezTo>
                  <a:lnTo>
                    <a:pt x="4269" y="225"/>
                  </a:lnTo>
                  <a:lnTo>
                    <a:pt x="4269" y="169"/>
                  </a:lnTo>
                  <a:lnTo>
                    <a:pt x="42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20"/>
            <p:cNvSpPr/>
            <p:nvPr/>
          </p:nvSpPr>
          <p:spPr>
            <a:xfrm>
              <a:off x="3539675" y="1977100"/>
              <a:ext cx="6350" cy="106050"/>
            </a:xfrm>
            <a:custGeom>
              <a:avLst/>
              <a:gdLst/>
              <a:ahLst/>
              <a:cxnLst/>
              <a:rect l="l" t="t" r="r" b="b"/>
              <a:pathLst>
                <a:path w="254" h="4242" extrusionOk="0">
                  <a:moveTo>
                    <a:pt x="120" y="1"/>
                  </a:moveTo>
                  <a:cubicBezTo>
                    <a:pt x="57" y="1"/>
                    <a:pt x="1" y="29"/>
                    <a:pt x="29" y="85"/>
                  </a:cubicBezTo>
                  <a:lnTo>
                    <a:pt x="29" y="4241"/>
                  </a:lnTo>
                  <a:lnTo>
                    <a:pt x="254" y="4241"/>
                  </a:lnTo>
                  <a:lnTo>
                    <a:pt x="254" y="85"/>
                  </a:lnTo>
                  <a:cubicBezTo>
                    <a:pt x="254" y="29"/>
                    <a:pt x="183"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20"/>
            <p:cNvSpPr/>
            <p:nvPr/>
          </p:nvSpPr>
          <p:spPr>
            <a:xfrm>
              <a:off x="3390150" y="2036775"/>
              <a:ext cx="366500" cy="365100"/>
            </a:xfrm>
            <a:custGeom>
              <a:avLst/>
              <a:gdLst/>
              <a:ahLst/>
              <a:cxnLst/>
              <a:rect l="l" t="t" r="r" b="b"/>
              <a:pathLst>
                <a:path w="14660" h="14604" extrusionOk="0">
                  <a:moveTo>
                    <a:pt x="7976" y="1"/>
                  </a:moveTo>
                  <a:lnTo>
                    <a:pt x="7751" y="731"/>
                  </a:lnTo>
                  <a:cubicBezTo>
                    <a:pt x="8593" y="1012"/>
                    <a:pt x="9324" y="1461"/>
                    <a:pt x="9998" y="2079"/>
                  </a:cubicBezTo>
                  <a:lnTo>
                    <a:pt x="9099" y="2978"/>
                  </a:lnTo>
                  <a:cubicBezTo>
                    <a:pt x="9155" y="2978"/>
                    <a:pt x="9211" y="3034"/>
                    <a:pt x="9267" y="3090"/>
                  </a:cubicBezTo>
                  <a:lnTo>
                    <a:pt x="10166" y="2247"/>
                  </a:lnTo>
                  <a:cubicBezTo>
                    <a:pt x="11121" y="3258"/>
                    <a:pt x="11683" y="4550"/>
                    <a:pt x="11739" y="5954"/>
                  </a:cubicBezTo>
                  <a:lnTo>
                    <a:pt x="10503" y="5954"/>
                  </a:lnTo>
                  <a:lnTo>
                    <a:pt x="10503" y="6123"/>
                  </a:lnTo>
                  <a:lnTo>
                    <a:pt x="10503" y="6179"/>
                  </a:lnTo>
                  <a:lnTo>
                    <a:pt x="11739" y="6179"/>
                  </a:lnTo>
                  <a:cubicBezTo>
                    <a:pt x="11683" y="7583"/>
                    <a:pt x="11121" y="8931"/>
                    <a:pt x="10166" y="9998"/>
                  </a:cubicBezTo>
                  <a:lnTo>
                    <a:pt x="9324" y="9099"/>
                  </a:lnTo>
                  <a:lnTo>
                    <a:pt x="9155" y="9268"/>
                  </a:lnTo>
                  <a:lnTo>
                    <a:pt x="9998" y="10110"/>
                  </a:lnTo>
                  <a:cubicBezTo>
                    <a:pt x="8987" y="11121"/>
                    <a:pt x="7639" y="11683"/>
                    <a:pt x="6235" y="11683"/>
                  </a:cubicBezTo>
                  <a:lnTo>
                    <a:pt x="6235" y="10447"/>
                  </a:lnTo>
                  <a:lnTo>
                    <a:pt x="6010" y="10447"/>
                  </a:lnTo>
                  <a:lnTo>
                    <a:pt x="6010" y="11683"/>
                  </a:lnTo>
                  <a:cubicBezTo>
                    <a:pt x="4550" y="11683"/>
                    <a:pt x="3202" y="11121"/>
                    <a:pt x="2191" y="10110"/>
                  </a:cubicBezTo>
                  <a:lnTo>
                    <a:pt x="3146" y="9212"/>
                  </a:lnTo>
                  <a:lnTo>
                    <a:pt x="2977" y="9043"/>
                  </a:lnTo>
                  <a:lnTo>
                    <a:pt x="2022" y="9942"/>
                  </a:lnTo>
                  <a:cubicBezTo>
                    <a:pt x="1461" y="9324"/>
                    <a:pt x="1011" y="8594"/>
                    <a:pt x="730" y="7752"/>
                  </a:cubicBezTo>
                  <a:lnTo>
                    <a:pt x="0" y="7976"/>
                  </a:lnTo>
                  <a:cubicBezTo>
                    <a:pt x="787" y="10616"/>
                    <a:pt x="3202" y="12469"/>
                    <a:pt x="6010" y="12469"/>
                  </a:cubicBezTo>
                  <a:lnTo>
                    <a:pt x="6010" y="14491"/>
                  </a:lnTo>
                  <a:cubicBezTo>
                    <a:pt x="6010" y="14547"/>
                    <a:pt x="6066" y="14547"/>
                    <a:pt x="6122" y="14604"/>
                  </a:cubicBezTo>
                  <a:cubicBezTo>
                    <a:pt x="6178" y="14604"/>
                    <a:pt x="6178" y="14547"/>
                    <a:pt x="6235" y="14491"/>
                  </a:cubicBezTo>
                  <a:lnTo>
                    <a:pt x="6235" y="12526"/>
                  </a:lnTo>
                  <a:cubicBezTo>
                    <a:pt x="9661" y="12469"/>
                    <a:pt x="12469" y="9661"/>
                    <a:pt x="12525" y="6179"/>
                  </a:cubicBezTo>
                  <a:lnTo>
                    <a:pt x="14547" y="6179"/>
                  </a:lnTo>
                  <a:cubicBezTo>
                    <a:pt x="14603" y="6179"/>
                    <a:pt x="14659" y="6123"/>
                    <a:pt x="14659" y="6067"/>
                  </a:cubicBezTo>
                  <a:cubicBezTo>
                    <a:pt x="14659" y="6010"/>
                    <a:pt x="14603" y="5954"/>
                    <a:pt x="14547" y="5954"/>
                  </a:cubicBezTo>
                  <a:lnTo>
                    <a:pt x="12525" y="5954"/>
                  </a:lnTo>
                  <a:cubicBezTo>
                    <a:pt x="12469" y="4325"/>
                    <a:pt x="11795" y="2753"/>
                    <a:pt x="10672" y="1630"/>
                  </a:cubicBezTo>
                  <a:lnTo>
                    <a:pt x="10672" y="1573"/>
                  </a:lnTo>
                  <a:cubicBezTo>
                    <a:pt x="9885" y="843"/>
                    <a:pt x="8987" y="282"/>
                    <a:pt x="797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20"/>
            <p:cNvSpPr/>
            <p:nvPr/>
          </p:nvSpPr>
          <p:spPr>
            <a:xfrm>
              <a:off x="3238500" y="1894975"/>
              <a:ext cx="659950" cy="590600"/>
            </a:xfrm>
            <a:custGeom>
              <a:avLst/>
              <a:gdLst/>
              <a:ahLst/>
              <a:cxnLst/>
              <a:rect l="l" t="t" r="r" b="b"/>
              <a:pathLst>
                <a:path w="26398" h="23624" extrusionOk="0">
                  <a:moveTo>
                    <a:pt x="12244" y="0"/>
                  </a:moveTo>
                  <a:lnTo>
                    <a:pt x="12244" y="1067"/>
                  </a:lnTo>
                  <a:lnTo>
                    <a:pt x="12076" y="1067"/>
                  </a:lnTo>
                  <a:cubicBezTo>
                    <a:pt x="11177" y="1067"/>
                    <a:pt x="10223" y="1180"/>
                    <a:pt x="9380" y="1404"/>
                  </a:cubicBezTo>
                  <a:lnTo>
                    <a:pt x="9436" y="1685"/>
                  </a:lnTo>
                  <a:cubicBezTo>
                    <a:pt x="8706" y="1854"/>
                    <a:pt x="7976" y="2134"/>
                    <a:pt x="7302" y="2471"/>
                  </a:cubicBezTo>
                  <a:lnTo>
                    <a:pt x="7190" y="2191"/>
                  </a:lnTo>
                  <a:cubicBezTo>
                    <a:pt x="2303" y="4662"/>
                    <a:pt x="1" y="10334"/>
                    <a:pt x="1798" y="15445"/>
                  </a:cubicBezTo>
                  <a:lnTo>
                    <a:pt x="2079" y="15389"/>
                  </a:lnTo>
                  <a:cubicBezTo>
                    <a:pt x="3580" y="19561"/>
                    <a:pt x="7506" y="22411"/>
                    <a:pt x="11946" y="22411"/>
                  </a:cubicBezTo>
                  <a:cubicBezTo>
                    <a:pt x="11989" y="22411"/>
                    <a:pt x="12033" y="22410"/>
                    <a:pt x="12076" y="22410"/>
                  </a:cubicBezTo>
                  <a:lnTo>
                    <a:pt x="12076" y="20837"/>
                  </a:lnTo>
                  <a:cubicBezTo>
                    <a:pt x="7807" y="20837"/>
                    <a:pt x="4157" y="17861"/>
                    <a:pt x="3314" y="13704"/>
                  </a:cubicBezTo>
                  <a:cubicBezTo>
                    <a:pt x="3202" y="13087"/>
                    <a:pt x="3146" y="12469"/>
                    <a:pt x="3146" y="11907"/>
                  </a:cubicBezTo>
                  <a:lnTo>
                    <a:pt x="2416" y="11907"/>
                  </a:lnTo>
                  <a:cubicBezTo>
                    <a:pt x="2416" y="9380"/>
                    <a:pt x="3427" y="6965"/>
                    <a:pt x="5168" y="5167"/>
                  </a:cubicBezTo>
                  <a:lnTo>
                    <a:pt x="5673" y="5617"/>
                  </a:lnTo>
                  <a:cubicBezTo>
                    <a:pt x="7419" y="3871"/>
                    <a:pt x="9729" y="2952"/>
                    <a:pt x="12141" y="2952"/>
                  </a:cubicBezTo>
                  <a:cubicBezTo>
                    <a:pt x="12677" y="2952"/>
                    <a:pt x="13219" y="2997"/>
                    <a:pt x="13761" y="3089"/>
                  </a:cubicBezTo>
                  <a:lnTo>
                    <a:pt x="13873" y="2415"/>
                  </a:lnTo>
                  <a:cubicBezTo>
                    <a:pt x="14659" y="2528"/>
                    <a:pt x="15390" y="2808"/>
                    <a:pt x="16120" y="3089"/>
                  </a:cubicBezTo>
                  <a:lnTo>
                    <a:pt x="15839" y="3763"/>
                  </a:lnTo>
                  <a:cubicBezTo>
                    <a:pt x="16569" y="4100"/>
                    <a:pt x="17299" y="4550"/>
                    <a:pt x="17917" y="5167"/>
                  </a:cubicBezTo>
                  <a:lnTo>
                    <a:pt x="18366" y="4606"/>
                  </a:lnTo>
                  <a:cubicBezTo>
                    <a:pt x="21624" y="7414"/>
                    <a:pt x="22635" y="12076"/>
                    <a:pt x="20838" y="15951"/>
                  </a:cubicBezTo>
                  <a:lnTo>
                    <a:pt x="21905" y="16456"/>
                  </a:lnTo>
                  <a:cubicBezTo>
                    <a:pt x="22579" y="15052"/>
                    <a:pt x="22916" y="13480"/>
                    <a:pt x="22916" y="11907"/>
                  </a:cubicBezTo>
                  <a:cubicBezTo>
                    <a:pt x="22916" y="6571"/>
                    <a:pt x="19040" y="2078"/>
                    <a:pt x="13817" y="1236"/>
                  </a:cubicBezTo>
                  <a:lnTo>
                    <a:pt x="13817" y="1236"/>
                  </a:lnTo>
                  <a:cubicBezTo>
                    <a:pt x="21006" y="2247"/>
                    <a:pt x="25106" y="10110"/>
                    <a:pt x="21849" y="16625"/>
                  </a:cubicBezTo>
                  <a:cubicBezTo>
                    <a:pt x="19925" y="20505"/>
                    <a:pt x="16083" y="22583"/>
                    <a:pt x="12195" y="22583"/>
                  </a:cubicBezTo>
                  <a:cubicBezTo>
                    <a:pt x="9498" y="22583"/>
                    <a:pt x="6779" y="21583"/>
                    <a:pt x="4662" y="19489"/>
                  </a:cubicBezTo>
                  <a:lnTo>
                    <a:pt x="3876" y="20163"/>
                  </a:lnTo>
                  <a:cubicBezTo>
                    <a:pt x="6229" y="22516"/>
                    <a:pt x="9231" y="23623"/>
                    <a:pt x="12200" y="23623"/>
                  </a:cubicBezTo>
                  <a:cubicBezTo>
                    <a:pt x="16742" y="23623"/>
                    <a:pt x="21204" y="21031"/>
                    <a:pt x="23140" y="16344"/>
                  </a:cubicBezTo>
                  <a:cubicBezTo>
                    <a:pt x="26398" y="8537"/>
                    <a:pt x="20669" y="0"/>
                    <a:pt x="1224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20"/>
            <p:cNvSpPr/>
            <p:nvPr/>
          </p:nvSpPr>
          <p:spPr>
            <a:xfrm>
              <a:off x="3560050" y="2137875"/>
              <a:ext cx="33725" cy="33725"/>
            </a:xfrm>
            <a:custGeom>
              <a:avLst/>
              <a:gdLst/>
              <a:ahLst/>
              <a:cxnLst/>
              <a:rect l="l" t="t" r="r" b="b"/>
              <a:pathLst>
                <a:path w="1349" h="1349" extrusionOk="0">
                  <a:moveTo>
                    <a:pt x="1067" y="1"/>
                  </a:moveTo>
                  <a:lnTo>
                    <a:pt x="0" y="1068"/>
                  </a:lnTo>
                  <a:cubicBezTo>
                    <a:pt x="113" y="1124"/>
                    <a:pt x="225" y="1236"/>
                    <a:pt x="281" y="1349"/>
                  </a:cubicBezTo>
                  <a:lnTo>
                    <a:pt x="1348" y="281"/>
                  </a:lnTo>
                  <a:lnTo>
                    <a:pt x="106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20"/>
            <p:cNvSpPr/>
            <p:nvPr/>
          </p:nvSpPr>
          <p:spPr>
            <a:xfrm>
              <a:off x="3489850" y="2208075"/>
              <a:ext cx="32300" cy="33725"/>
            </a:xfrm>
            <a:custGeom>
              <a:avLst/>
              <a:gdLst/>
              <a:ahLst/>
              <a:cxnLst/>
              <a:rect l="l" t="t" r="r" b="b"/>
              <a:pathLst>
                <a:path w="1292" h="1349" extrusionOk="0">
                  <a:moveTo>
                    <a:pt x="1011" y="1"/>
                  </a:moveTo>
                  <a:lnTo>
                    <a:pt x="0" y="1068"/>
                  </a:lnTo>
                  <a:lnTo>
                    <a:pt x="281" y="1349"/>
                  </a:lnTo>
                  <a:lnTo>
                    <a:pt x="1292" y="282"/>
                  </a:lnTo>
                  <a:cubicBezTo>
                    <a:pt x="1179" y="226"/>
                    <a:pt x="1067" y="113"/>
                    <a:pt x="101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20"/>
            <p:cNvSpPr/>
            <p:nvPr/>
          </p:nvSpPr>
          <p:spPr>
            <a:xfrm>
              <a:off x="3561450" y="2208075"/>
              <a:ext cx="32325" cy="33725"/>
            </a:xfrm>
            <a:custGeom>
              <a:avLst/>
              <a:gdLst/>
              <a:ahLst/>
              <a:cxnLst/>
              <a:rect l="l" t="t" r="r" b="b"/>
              <a:pathLst>
                <a:path w="1293" h="1349" extrusionOk="0">
                  <a:moveTo>
                    <a:pt x="281" y="1"/>
                  </a:moveTo>
                  <a:cubicBezTo>
                    <a:pt x="169" y="113"/>
                    <a:pt x="57" y="226"/>
                    <a:pt x="0" y="338"/>
                  </a:cubicBezTo>
                  <a:lnTo>
                    <a:pt x="1011" y="1349"/>
                  </a:lnTo>
                  <a:lnTo>
                    <a:pt x="1292" y="1068"/>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20"/>
            <p:cNvSpPr/>
            <p:nvPr/>
          </p:nvSpPr>
          <p:spPr>
            <a:xfrm>
              <a:off x="3489850" y="2137875"/>
              <a:ext cx="33700" cy="33725"/>
            </a:xfrm>
            <a:custGeom>
              <a:avLst/>
              <a:gdLst/>
              <a:ahLst/>
              <a:cxnLst/>
              <a:rect l="l" t="t" r="r" b="b"/>
              <a:pathLst>
                <a:path w="1348" h="1349" extrusionOk="0">
                  <a:moveTo>
                    <a:pt x="281" y="1"/>
                  </a:moveTo>
                  <a:lnTo>
                    <a:pt x="0" y="281"/>
                  </a:lnTo>
                  <a:lnTo>
                    <a:pt x="1067" y="1349"/>
                  </a:lnTo>
                  <a:cubicBezTo>
                    <a:pt x="1123" y="1236"/>
                    <a:pt x="1236" y="1124"/>
                    <a:pt x="1348" y="1068"/>
                  </a:cubicBez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20"/>
            <p:cNvSpPr/>
            <p:nvPr/>
          </p:nvSpPr>
          <p:spPr>
            <a:xfrm>
              <a:off x="3519325" y="2168775"/>
              <a:ext cx="51975" cy="44500"/>
            </a:xfrm>
            <a:custGeom>
              <a:avLst/>
              <a:gdLst/>
              <a:ahLst/>
              <a:cxnLst/>
              <a:rect l="l" t="t" r="r" b="b"/>
              <a:pathLst>
                <a:path w="2079" h="1780" extrusionOk="0">
                  <a:moveTo>
                    <a:pt x="899" y="0"/>
                  </a:moveTo>
                  <a:cubicBezTo>
                    <a:pt x="394" y="0"/>
                    <a:pt x="0" y="393"/>
                    <a:pt x="0" y="843"/>
                  </a:cubicBezTo>
                  <a:cubicBezTo>
                    <a:pt x="0" y="1414"/>
                    <a:pt x="440" y="1779"/>
                    <a:pt x="898" y="1779"/>
                  </a:cubicBezTo>
                  <a:cubicBezTo>
                    <a:pt x="1115" y="1779"/>
                    <a:pt x="1336" y="1697"/>
                    <a:pt x="1517" y="1517"/>
                  </a:cubicBezTo>
                  <a:cubicBezTo>
                    <a:pt x="2079" y="955"/>
                    <a:pt x="1685" y="0"/>
                    <a:pt x="89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20"/>
            <p:cNvSpPr/>
            <p:nvPr/>
          </p:nvSpPr>
          <p:spPr>
            <a:xfrm>
              <a:off x="2634725" y="2247400"/>
              <a:ext cx="370725" cy="209250"/>
            </a:xfrm>
            <a:custGeom>
              <a:avLst/>
              <a:gdLst/>
              <a:ahLst/>
              <a:cxnLst/>
              <a:rect l="l" t="t" r="r" b="b"/>
              <a:pathLst>
                <a:path w="14829" h="8370" extrusionOk="0">
                  <a:moveTo>
                    <a:pt x="11627" y="0"/>
                  </a:moveTo>
                  <a:lnTo>
                    <a:pt x="6965" y="8201"/>
                  </a:lnTo>
                  <a:lnTo>
                    <a:pt x="1" y="8201"/>
                  </a:lnTo>
                  <a:lnTo>
                    <a:pt x="1" y="8369"/>
                  </a:lnTo>
                  <a:lnTo>
                    <a:pt x="7078" y="8369"/>
                  </a:lnTo>
                  <a:lnTo>
                    <a:pt x="11739" y="169"/>
                  </a:lnTo>
                  <a:lnTo>
                    <a:pt x="14828" y="169"/>
                  </a:lnTo>
                  <a:lnTo>
                    <a:pt x="1482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20"/>
            <p:cNvSpPr/>
            <p:nvPr/>
          </p:nvSpPr>
          <p:spPr>
            <a:xfrm>
              <a:off x="2624900" y="2438350"/>
              <a:ext cx="28100" cy="28125"/>
            </a:xfrm>
            <a:custGeom>
              <a:avLst/>
              <a:gdLst/>
              <a:ahLst/>
              <a:cxnLst/>
              <a:rect l="l" t="t" r="r" b="b"/>
              <a:pathLst>
                <a:path w="1124" h="1125"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20"/>
            <p:cNvSpPr/>
            <p:nvPr/>
          </p:nvSpPr>
          <p:spPr>
            <a:xfrm>
              <a:off x="2997000" y="2236175"/>
              <a:ext cx="26700" cy="26700"/>
            </a:xfrm>
            <a:custGeom>
              <a:avLst/>
              <a:gdLst/>
              <a:ahLst/>
              <a:cxnLst/>
              <a:rect l="l" t="t" r="r" b="b"/>
              <a:pathLst>
                <a:path w="1068" h="1068" extrusionOk="0">
                  <a:moveTo>
                    <a:pt x="0" y="0"/>
                  </a:moveTo>
                  <a:lnTo>
                    <a:pt x="0" y="1067"/>
                  </a:lnTo>
                  <a:lnTo>
                    <a:pt x="1067" y="1067"/>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20"/>
            <p:cNvSpPr/>
            <p:nvPr/>
          </p:nvSpPr>
          <p:spPr>
            <a:xfrm>
              <a:off x="4052875" y="1882325"/>
              <a:ext cx="754050" cy="563075"/>
            </a:xfrm>
            <a:custGeom>
              <a:avLst/>
              <a:gdLst/>
              <a:ahLst/>
              <a:cxnLst/>
              <a:rect l="l" t="t" r="r" b="b"/>
              <a:pathLst>
                <a:path w="30162" h="22523" extrusionOk="0">
                  <a:moveTo>
                    <a:pt x="26960" y="1"/>
                  </a:moveTo>
                  <a:lnTo>
                    <a:pt x="12750" y="22354"/>
                  </a:lnTo>
                  <a:lnTo>
                    <a:pt x="1" y="22354"/>
                  </a:lnTo>
                  <a:lnTo>
                    <a:pt x="1" y="22523"/>
                  </a:lnTo>
                  <a:lnTo>
                    <a:pt x="12863" y="22523"/>
                  </a:lnTo>
                  <a:lnTo>
                    <a:pt x="27072" y="225"/>
                  </a:lnTo>
                  <a:lnTo>
                    <a:pt x="30161" y="225"/>
                  </a:lnTo>
                  <a:lnTo>
                    <a:pt x="301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20"/>
            <p:cNvSpPr/>
            <p:nvPr/>
          </p:nvSpPr>
          <p:spPr>
            <a:xfrm>
              <a:off x="4044450" y="2427125"/>
              <a:ext cx="26725" cy="28100"/>
            </a:xfrm>
            <a:custGeom>
              <a:avLst/>
              <a:gdLst/>
              <a:ahLst/>
              <a:cxnLst/>
              <a:rect l="l" t="t" r="r" b="b"/>
              <a:pathLst>
                <a:path w="1069" h="1124" extrusionOk="0">
                  <a:moveTo>
                    <a:pt x="1" y="1"/>
                  </a:moveTo>
                  <a:lnTo>
                    <a:pt x="1" y="1124"/>
                  </a:lnTo>
                  <a:lnTo>
                    <a:pt x="1068" y="1124"/>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20"/>
            <p:cNvSpPr/>
            <p:nvPr/>
          </p:nvSpPr>
          <p:spPr>
            <a:xfrm>
              <a:off x="4798475" y="1871100"/>
              <a:ext cx="28100" cy="28100"/>
            </a:xfrm>
            <a:custGeom>
              <a:avLst/>
              <a:gdLst/>
              <a:ahLst/>
              <a:cxnLst/>
              <a:rect l="l" t="t" r="r" b="b"/>
              <a:pathLst>
                <a:path w="1124" h="1124" extrusionOk="0">
                  <a:moveTo>
                    <a:pt x="0" y="0"/>
                  </a:moveTo>
                  <a:lnTo>
                    <a:pt x="0"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20"/>
            <p:cNvSpPr/>
            <p:nvPr/>
          </p:nvSpPr>
          <p:spPr>
            <a:xfrm>
              <a:off x="2660000" y="1812125"/>
              <a:ext cx="91300" cy="636100"/>
            </a:xfrm>
            <a:custGeom>
              <a:avLst/>
              <a:gdLst/>
              <a:ahLst/>
              <a:cxnLst/>
              <a:rect l="l" t="t" r="r" b="b"/>
              <a:pathLst>
                <a:path w="3652" h="25444" extrusionOk="0">
                  <a:moveTo>
                    <a:pt x="1" y="0"/>
                  </a:moveTo>
                  <a:lnTo>
                    <a:pt x="1" y="14322"/>
                  </a:lnTo>
                  <a:lnTo>
                    <a:pt x="3483" y="18085"/>
                  </a:lnTo>
                  <a:lnTo>
                    <a:pt x="3483" y="25443"/>
                  </a:lnTo>
                  <a:lnTo>
                    <a:pt x="3652" y="25443"/>
                  </a:lnTo>
                  <a:lnTo>
                    <a:pt x="3652" y="18029"/>
                  </a:lnTo>
                  <a:lnTo>
                    <a:pt x="169" y="1421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20"/>
            <p:cNvSpPr/>
            <p:nvPr/>
          </p:nvSpPr>
          <p:spPr>
            <a:xfrm>
              <a:off x="2735825" y="2436950"/>
              <a:ext cx="28100" cy="28100"/>
            </a:xfrm>
            <a:custGeom>
              <a:avLst/>
              <a:gdLst/>
              <a:ahLst/>
              <a:cxnLst/>
              <a:rect l="l" t="t" r="r" b="b"/>
              <a:pathLst>
                <a:path w="1124" h="1124"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20"/>
            <p:cNvSpPr/>
            <p:nvPr/>
          </p:nvSpPr>
          <p:spPr>
            <a:xfrm>
              <a:off x="4229800" y="1924450"/>
              <a:ext cx="61800" cy="520950"/>
            </a:xfrm>
            <a:custGeom>
              <a:avLst/>
              <a:gdLst/>
              <a:ahLst/>
              <a:cxnLst/>
              <a:rect l="l" t="t" r="r" b="b"/>
              <a:pathLst>
                <a:path w="2472" h="20838" extrusionOk="0">
                  <a:moveTo>
                    <a:pt x="1" y="1"/>
                  </a:moveTo>
                  <a:lnTo>
                    <a:pt x="1" y="169"/>
                  </a:lnTo>
                  <a:lnTo>
                    <a:pt x="2303" y="169"/>
                  </a:lnTo>
                  <a:lnTo>
                    <a:pt x="2303" y="20838"/>
                  </a:lnTo>
                  <a:lnTo>
                    <a:pt x="2472" y="20838"/>
                  </a:lnTo>
                  <a:lnTo>
                    <a:pt x="247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20"/>
            <p:cNvSpPr/>
            <p:nvPr/>
          </p:nvSpPr>
          <p:spPr>
            <a:xfrm>
              <a:off x="4205925" y="1910425"/>
              <a:ext cx="28125" cy="28100"/>
            </a:xfrm>
            <a:custGeom>
              <a:avLst/>
              <a:gdLst/>
              <a:ahLst/>
              <a:cxnLst/>
              <a:rect l="l" t="t" r="r" b="b"/>
              <a:pathLst>
                <a:path w="1125" h="1124" extrusionOk="0">
                  <a:moveTo>
                    <a:pt x="1" y="0"/>
                  </a:moveTo>
                  <a:lnTo>
                    <a:pt x="1" y="1123"/>
                  </a:lnTo>
                  <a:lnTo>
                    <a:pt x="1124" y="1123"/>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20"/>
            <p:cNvSpPr/>
            <p:nvPr/>
          </p:nvSpPr>
          <p:spPr>
            <a:xfrm>
              <a:off x="4274725" y="2425725"/>
              <a:ext cx="28125" cy="28100"/>
            </a:xfrm>
            <a:custGeom>
              <a:avLst/>
              <a:gdLst/>
              <a:ahLst/>
              <a:cxnLst/>
              <a:rect l="l" t="t" r="r" b="b"/>
              <a:pathLst>
                <a:path w="1125" h="1124" extrusionOk="0">
                  <a:moveTo>
                    <a:pt x="1" y="0"/>
                  </a:moveTo>
                  <a:lnTo>
                    <a:pt x="1"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20"/>
            <p:cNvSpPr/>
            <p:nvPr/>
          </p:nvSpPr>
          <p:spPr>
            <a:xfrm>
              <a:off x="3641475" y="2257225"/>
              <a:ext cx="35125" cy="47775"/>
            </a:xfrm>
            <a:custGeom>
              <a:avLst/>
              <a:gdLst/>
              <a:ahLst/>
              <a:cxnLst/>
              <a:rect l="l" t="t" r="r" b="b"/>
              <a:pathLst>
                <a:path w="1405" h="1911" extrusionOk="0">
                  <a:moveTo>
                    <a:pt x="1405" y="955"/>
                  </a:moveTo>
                  <a:cubicBezTo>
                    <a:pt x="1405" y="1910"/>
                    <a:pt x="1" y="1910"/>
                    <a:pt x="1" y="955"/>
                  </a:cubicBezTo>
                  <a:cubicBezTo>
                    <a:pt x="1" y="1"/>
                    <a:pt x="1405" y="1"/>
                    <a:pt x="1405" y="955"/>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20"/>
            <p:cNvSpPr/>
            <p:nvPr/>
          </p:nvSpPr>
          <p:spPr>
            <a:xfrm>
              <a:off x="3645700" y="2272675"/>
              <a:ext cx="22475" cy="22500"/>
            </a:xfrm>
            <a:custGeom>
              <a:avLst/>
              <a:gdLst/>
              <a:ahLst/>
              <a:cxnLst/>
              <a:rect l="l" t="t" r="r" b="b"/>
              <a:pathLst>
                <a:path w="899" h="900" extrusionOk="0">
                  <a:moveTo>
                    <a:pt x="899" y="337"/>
                  </a:moveTo>
                  <a:cubicBezTo>
                    <a:pt x="899" y="899"/>
                    <a:pt x="0" y="0"/>
                    <a:pt x="562" y="0"/>
                  </a:cubicBezTo>
                  <a:cubicBezTo>
                    <a:pt x="730" y="0"/>
                    <a:pt x="899" y="169"/>
                    <a:pt x="899" y="337"/>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20"/>
            <p:cNvSpPr/>
            <p:nvPr/>
          </p:nvSpPr>
          <p:spPr>
            <a:xfrm>
              <a:off x="3238500" y="2196850"/>
              <a:ext cx="68825" cy="68825"/>
            </a:xfrm>
            <a:custGeom>
              <a:avLst/>
              <a:gdLst/>
              <a:ahLst/>
              <a:cxnLst/>
              <a:rect l="l" t="t" r="r" b="b"/>
              <a:pathLst>
                <a:path w="2753" h="2753" extrusionOk="0">
                  <a:moveTo>
                    <a:pt x="2640" y="1686"/>
                  </a:moveTo>
                  <a:cubicBezTo>
                    <a:pt x="2753" y="675"/>
                    <a:pt x="1573" y="1"/>
                    <a:pt x="787" y="675"/>
                  </a:cubicBezTo>
                  <a:cubicBezTo>
                    <a:pt x="1" y="1292"/>
                    <a:pt x="394" y="2584"/>
                    <a:pt x="1405" y="2696"/>
                  </a:cubicBezTo>
                  <a:cubicBezTo>
                    <a:pt x="2022" y="2753"/>
                    <a:pt x="2584" y="2303"/>
                    <a:pt x="2696" y="1686"/>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20"/>
            <p:cNvSpPr/>
            <p:nvPr/>
          </p:nvSpPr>
          <p:spPr>
            <a:xfrm>
              <a:off x="3253950" y="2216500"/>
              <a:ext cx="42150" cy="37950"/>
            </a:xfrm>
            <a:custGeom>
              <a:avLst/>
              <a:gdLst/>
              <a:ahLst/>
              <a:cxnLst/>
              <a:rect l="l" t="t" r="r" b="b"/>
              <a:pathLst>
                <a:path w="1686" h="1518" extrusionOk="0">
                  <a:moveTo>
                    <a:pt x="1629" y="843"/>
                  </a:moveTo>
                  <a:cubicBezTo>
                    <a:pt x="1685" y="394"/>
                    <a:pt x="1404" y="57"/>
                    <a:pt x="955" y="1"/>
                  </a:cubicBezTo>
                  <a:lnTo>
                    <a:pt x="899" y="1"/>
                  </a:lnTo>
                  <a:cubicBezTo>
                    <a:pt x="0" y="113"/>
                    <a:pt x="0" y="1405"/>
                    <a:pt x="899" y="1517"/>
                  </a:cubicBezTo>
                  <a:lnTo>
                    <a:pt x="955" y="1517"/>
                  </a:lnTo>
                  <a:cubicBezTo>
                    <a:pt x="1292" y="1461"/>
                    <a:pt x="1573" y="1180"/>
                    <a:pt x="1629" y="843"/>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p20"/>
            <p:cNvSpPr/>
            <p:nvPr/>
          </p:nvSpPr>
          <p:spPr>
            <a:xfrm>
              <a:off x="3266575" y="2224925"/>
              <a:ext cx="19700" cy="21100"/>
            </a:xfrm>
            <a:custGeom>
              <a:avLst/>
              <a:gdLst/>
              <a:ahLst/>
              <a:cxnLst/>
              <a:rect l="l" t="t" r="r" b="b"/>
              <a:pathLst>
                <a:path w="788" h="844" extrusionOk="0">
                  <a:moveTo>
                    <a:pt x="787" y="450"/>
                  </a:moveTo>
                  <a:cubicBezTo>
                    <a:pt x="787" y="226"/>
                    <a:pt x="619" y="57"/>
                    <a:pt x="450" y="57"/>
                  </a:cubicBezTo>
                  <a:cubicBezTo>
                    <a:pt x="226" y="1"/>
                    <a:pt x="1" y="169"/>
                    <a:pt x="1" y="394"/>
                  </a:cubicBezTo>
                  <a:cubicBezTo>
                    <a:pt x="1" y="619"/>
                    <a:pt x="113" y="787"/>
                    <a:pt x="338" y="787"/>
                  </a:cubicBezTo>
                  <a:cubicBezTo>
                    <a:pt x="563" y="843"/>
                    <a:pt x="731" y="675"/>
                    <a:pt x="787" y="45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p20"/>
            <p:cNvSpPr/>
            <p:nvPr/>
          </p:nvSpPr>
          <p:spPr>
            <a:xfrm>
              <a:off x="3269400" y="2234775"/>
              <a:ext cx="5625" cy="7025"/>
            </a:xfrm>
            <a:custGeom>
              <a:avLst/>
              <a:gdLst/>
              <a:ahLst/>
              <a:cxnLst/>
              <a:rect l="l" t="t" r="r" b="b"/>
              <a:pathLst>
                <a:path w="225" h="281" extrusionOk="0">
                  <a:moveTo>
                    <a:pt x="225" y="112"/>
                  </a:moveTo>
                  <a:cubicBezTo>
                    <a:pt x="169" y="0"/>
                    <a:pt x="0" y="0"/>
                    <a:pt x="0" y="112"/>
                  </a:cubicBezTo>
                  <a:cubicBezTo>
                    <a:pt x="0" y="225"/>
                    <a:pt x="0" y="281"/>
                    <a:pt x="113" y="281"/>
                  </a:cubicBezTo>
                  <a:cubicBezTo>
                    <a:pt x="169" y="281"/>
                    <a:pt x="225" y="225"/>
                    <a:pt x="225" y="169"/>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8" name="Google Shape;9108;p20"/>
          <p:cNvGrpSpPr/>
          <p:nvPr/>
        </p:nvGrpSpPr>
        <p:grpSpPr>
          <a:xfrm>
            <a:off x="41785" y="56"/>
            <a:ext cx="9143721" cy="2251922"/>
            <a:chOff x="-347225" y="-1310325"/>
            <a:chExt cx="7672194" cy="1889514"/>
          </a:xfrm>
        </p:grpSpPr>
        <p:sp>
          <p:nvSpPr>
            <p:cNvPr id="9109" name="Google Shape;9109;p20"/>
            <p:cNvSpPr/>
            <p:nvPr/>
          </p:nvSpPr>
          <p:spPr>
            <a:xfrm>
              <a:off x="1908395" y="18533"/>
              <a:ext cx="98243" cy="116656"/>
            </a:xfrm>
            <a:custGeom>
              <a:avLst/>
              <a:gdLst/>
              <a:ahLst/>
              <a:cxnLst/>
              <a:rect l="l" t="t" r="r" b="b"/>
              <a:pathLst>
                <a:path w="1798" h="2135" extrusionOk="0">
                  <a:moveTo>
                    <a:pt x="0" y="0"/>
                  </a:moveTo>
                  <a:lnTo>
                    <a:pt x="0" y="2134"/>
                  </a:lnTo>
                  <a:lnTo>
                    <a:pt x="1797" y="2134"/>
                  </a:lnTo>
                  <a:lnTo>
                    <a:pt x="179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20"/>
            <p:cNvSpPr/>
            <p:nvPr/>
          </p:nvSpPr>
          <p:spPr>
            <a:xfrm>
              <a:off x="2046472" y="18533"/>
              <a:ext cx="92123" cy="116656"/>
            </a:xfrm>
            <a:custGeom>
              <a:avLst/>
              <a:gdLst/>
              <a:ahLst/>
              <a:cxnLst/>
              <a:rect l="l" t="t" r="r" b="b"/>
              <a:pathLst>
                <a:path w="1686" h="2135" extrusionOk="0">
                  <a:moveTo>
                    <a:pt x="0" y="0"/>
                  </a:moveTo>
                  <a:lnTo>
                    <a:pt x="0" y="2134"/>
                  </a:lnTo>
                  <a:lnTo>
                    <a:pt x="1685" y="2134"/>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20"/>
            <p:cNvSpPr/>
            <p:nvPr/>
          </p:nvSpPr>
          <p:spPr>
            <a:xfrm>
              <a:off x="2184549" y="18533"/>
              <a:ext cx="89063" cy="116656"/>
            </a:xfrm>
            <a:custGeom>
              <a:avLst/>
              <a:gdLst/>
              <a:ahLst/>
              <a:cxnLst/>
              <a:rect l="l" t="t" r="r" b="b"/>
              <a:pathLst>
                <a:path w="1630" h="2135" extrusionOk="0">
                  <a:moveTo>
                    <a:pt x="1" y="0"/>
                  </a:moveTo>
                  <a:lnTo>
                    <a:pt x="1" y="2134"/>
                  </a:lnTo>
                  <a:lnTo>
                    <a:pt x="1630" y="2134"/>
                  </a:lnTo>
                  <a:lnTo>
                    <a:pt x="16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20"/>
            <p:cNvSpPr/>
            <p:nvPr/>
          </p:nvSpPr>
          <p:spPr>
            <a:xfrm>
              <a:off x="2319620" y="18533"/>
              <a:ext cx="89009" cy="116656"/>
            </a:xfrm>
            <a:custGeom>
              <a:avLst/>
              <a:gdLst/>
              <a:ahLst/>
              <a:cxnLst/>
              <a:rect l="l" t="t" r="r" b="b"/>
              <a:pathLst>
                <a:path w="1629" h="2135" extrusionOk="0">
                  <a:moveTo>
                    <a:pt x="0" y="0"/>
                  </a:moveTo>
                  <a:lnTo>
                    <a:pt x="0" y="2134"/>
                  </a:lnTo>
                  <a:lnTo>
                    <a:pt x="1629" y="2134"/>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20"/>
            <p:cNvSpPr/>
            <p:nvPr/>
          </p:nvSpPr>
          <p:spPr>
            <a:xfrm>
              <a:off x="2457697" y="18533"/>
              <a:ext cx="82889" cy="116656"/>
            </a:xfrm>
            <a:custGeom>
              <a:avLst/>
              <a:gdLst/>
              <a:ahLst/>
              <a:cxnLst/>
              <a:rect l="l" t="t" r="r" b="b"/>
              <a:pathLst>
                <a:path w="1517" h="2135" extrusionOk="0">
                  <a:moveTo>
                    <a:pt x="1" y="0"/>
                  </a:moveTo>
                  <a:lnTo>
                    <a:pt x="1" y="2134"/>
                  </a:lnTo>
                  <a:lnTo>
                    <a:pt x="1517" y="2134"/>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20"/>
            <p:cNvSpPr/>
            <p:nvPr/>
          </p:nvSpPr>
          <p:spPr>
            <a:xfrm>
              <a:off x="2595774" y="18533"/>
              <a:ext cx="79884" cy="116656"/>
            </a:xfrm>
            <a:custGeom>
              <a:avLst/>
              <a:gdLst/>
              <a:ahLst/>
              <a:cxnLst/>
              <a:rect l="l" t="t" r="r" b="b"/>
              <a:pathLst>
                <a:path w="1462" h="2135" extrusionOk="0">
                  <a:moveTo>
                    <a:pt x="1" y="0"/>
                  </a:moveTo>
                  <a:lnTo>
                    <a:pt x="1" y="2134"/>
                  </a:lnTo>
                  <a:lnTo>
                    <a:pt x="1461" y="2134"/>
                  </a:lnTo>
                  <a:lnTo>
                    <a:pt x="146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20"/>
            <p:cNvSpPr/>
            <p:nvPr/>
          </p:nvSpPr>
          <p:spPr>
            <a:xfrm>
              <a:off x="2730846" y="18533"/>
              <a:ext cx="76769" cy="116656"/>
            </a:xfrm>
            <a:custGeom>
              <a:avLst/>
              <a:gdLst/>
              <a:ahLst/>
              <a:cxnLst/>
              <a:rect l="l" t="t" r="r" b="b"/>
              <a:pathLst>
                <a:path w="1405" h="2135" extrusionOk="0">
                  <a:moveTo>
                    <a:pt x="0" y="0"/>
                  </a:moveTo>
                  <a:lnTo>
                    <a:pt x="0" y="2134"/>
                  </a:lnTo>
                  <a:lnTo>
                    <a:pt x="1404" y="2134"/>
                  </a:lnTo>
                  <a:lnTo>
                    <a:pt x="140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20"/>
            <p:cNvSpPr/>
            <p:nvPr/>
          </p:nvSpPr>
          <p:spPr>
            <a:xfrm>
              <a:off x="2868922" y="18533"/>
              <a:ext cx="73709" cy="116656"/>
            </a:xfrm>
            <a:custGeom>
              <a:avLst/>
              <a:gdLst/>
              <a:ahLst/>
              <a:cxnLst/>
              <a:rect l="l" t="t" r="r" b="b"/>
              <a:pathLst>
                <a:path w="1349" h="2135" extrusionOk="0">
                  <a:moveTo>
                    <a:pt x="1" y="0"/>
                  </a:moveTo>
                  <a:lnTo>
                    <a:pt x="1" y="2134"/>
                  </a:lnTo>
                  <a:lnTo>
                    <a:pt x="1348" y="2134"/>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20"/>
            <p:cNvSpPr/>
            <p:nvPr/>
          </p:nvSpPr>
          <p:spPr>
            <a:xfrm>
              <a:off x="3003939" y="18533"/>
              <a:ext cx="70650" cy="116656"/>
            </a:xfrm>
            <a:custGeom>
              <a:avLst/>
              <a:gdLst/>
              <a:ahLst/>
              <a:cxnLst/>
              <a:rect l="l" t="t" r="r" b="b"/>
              <a:pathLst>
                <a:path w="1293" h="2135" extrusionOk="0">
                  <a:moveTo>
                    <a:pt x="1" y="0"/>
                  </a:moveTo>
                  <a:lnTo>
                    <a:pt x="1" y="2134"/>
                  </a:lnTo>
                  <a:lnTo>
                    <a:pt x="1293" y="2134"/>
                  </a:lnTo>
                  <a:lnTo>
                    <a:pt x="129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20"/>
            <p:cNvSpPr/>
            <p:nvPr/>
          </p:nvSpPr>
          <p:spPr>
            <a:xfrm>
              <a:off x="3142071" y="18533"/>
              <a:ext cx="67535" cy="116656"/>
            </a:xfrm>
            <a:custGeom>
              <a:avLst/>
              <a:gdLst/>
              <a:ahLst/>
              <a:cxnLst/>
              <a:rect l="l" t="t" r="r" b="b"/>
              <a:pathLst>
                <a:path w="1236" h="2135" extrusionOk="0">
                  <a:moveTo>
                    <a:pt x="0" y="0"/>
                  </a:moveTo>
                  <a:lnTo>
                    <a:pt x="0" y="2134"/>
                  </a:lnTo>
                  <a:lnTo>
                    <a:pt x="1236" y="2134"/>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20"/>
            <p:cNvSpPr/>
            <p:nvPr/>
          </p:nvSpPr>
          <p:spPr>
            <a:xfrm>
              <a:off x="3280148" y="18533"/>
              <a:ext cx="61415" cy="116656"/>
            </a:xfrm>
            <a:custGeom>
              <a:avLst/>
              <a:gdLst/>
              <a:ahLst/>
              <a:cxnLst/>
              <a:rect l="l" t="t" r="r" b="b"/>
              <a:pathLst>
                <a:path w="1124"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20"/>
            <p:cNvSpPr/>
            <p:nvPr/>
          </p:nvSpPr>
          <p:spPr>
            <a:xfrm>
              <a:off x="3415165" y="18533"/>
              <a:ext cx="61470" cy="116656"/>
            </a:xfrm>
            <a:custGeom>
              <a:avLst/>
              <a:gdLst/>
              <a:ahLst/>
              <a:cxnLst/>
              <a:rect l="l" t="t" r="r" b="b"/>
              <a:pathLst>
                <a:path w="1125"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20"/>
            <p:cNvSpPr/>
            <p:nvPr/>
          </p:nvSpPr>
          <p:spPr>
            <a:xfrm>
              <a:off x="3553296" y="18533"/>
              <a:ext cx="58356" cy="116656"/>
            </a:xfrm>
            <a:custGeom>
              <a:avLst/>
              <a:gdLst/>
              <a:ahLst/>
              <a:cxnLst/>
              <a:rect l="l" t="t" r="r" b="b"/>
              <a:pathLst>
                <a:path w="1068" h="2135" extrusionOk="0">
                  <a:moveTo>
                    <a:pt x="0" y="0"/>
                  </a:moveTo>
                  <a:lnTo>
                    <a:pt x="0" y="2134"/>
                  </a:lnTo>
                  <a:lnTo>
                    <a:pt x="1067" y="2134"/>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20"/>
            <p:cNvSpPr/>
            <p:nvPr/>
          </p:nvSpPr>
          <p:spPr>
            <a:xfrm>
              <a:off x="3691373" y="18533"/>
              <a:ext cx="52236" cy="116656"/>
            </a:xfrm>
            <a:custGeom>
              <a:avLst/>
              <a:gdLst/>
              <a:ahLst/>
              <a:cxnLst/>
              <a:rect l="l" t="t" r="r" b="b"/>
              <a:pathLst>
                <a:path w="956" h="2135" extrusionOk="0">
                  <a:moveTo>
                    <a:pt x="1" y="0"/>
                  </a:moveTo>
                  <a:lnTo>
                    <a:pt x="1" y="2134"/>
                  </a:lnTo>
                  <a:lnTo>
                    <a:pt x="955" y="2134"/>
                  </a:lnTo>
                  <a:lnTo>
                    <a:pt x="95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20"/>
            <p:cNvSpPr/>
            <p:nvPr/>
          </p:nvSpPr>
          <p:spPr>
            <a:xfrm>
              <a:off x="3826390" y="18533"/>
              <a:ext cx="52236" cy="116656"/>
            </a:xfrm>
            <a:custGeom>
              <a:avLst/>
              <a:gdLst/>
              <a:ahLst/>
              <a:cxnLst/>
              <a:rect l="l" t="t" r="r" b="b"/>
              <a:pathLst>
                <a:path w="956" h="2135" extrusionOk="0">
                  <a:moveTo>
                    <a:pt x="1" y="0"/>
                  </a:moveTo>
                  <a:lnTo>
                    <a:pt x="1" y="2134"/>
                  </a:lnTo>
                  <a:lnTo>
                    <a:pt x="956" y="2134"/>
                  </a:lnTo>
                  <a:lnTo>
                    <a:pt x="9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20"/>
            <p:cNvSpPr/>
            <p:nvPr/>
          </p:nvSpPr>
          <p:spPr>
            <a:xfrm>
              <a:off x="3964522"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p20"/>
            <p:cNvSpPr/>
            <p:nvPr/>
          </p:nvSpPr>
          <p:spPr>
            <a:xfrm>
              <a:off x="4099539"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20"/>
            <p:cNvSpPr/>
            <p:nvPr/>
          </p:nvSpPr>
          <p:spPr>
            <a:xfrm>
              <a:off x="4237616" y="18533"/>
              <a:ext cx="39996" cy="116656"/>
            </a:xfrm>
            <a:custGeom>
              <a:avLst/>
              <a:gdLst/>
              <a:ahLst/>
              <a:cxnLst/>
              <a:rect l="l" t="t" r="r" b="b"/>
              <a:pathLst>
                <a:path w="732" h="2135" extrusionOk="0">
                  <a:moveTo>
                    <a:pt x="1" y="0"/>
                  </a:moveTo>
                  <a:lnTo>
                    <a:pt x="1" y="2134"/>
                  </a:lnTo>
                  <a:lnTo>
                    <a:pt x="731" y="2134"/>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20"/>
            <p:cNvSpPr/>
            <p:nvPr/>
          </p:nvSpPr>
          <p:spPr>
            <a:xfrm>
              <a:off x="2362568" y="-1307210"/>
              <a:ext cx="15408" cy="6174"/>
            </a:xfrm>
            <a:custGeom>
              <a:avLst/>
              <a:gdLst/>
              <a:ahLst/>
              <a:cxnLst/>
              <a:rect l="l" t="t" r="r" b="b"/>
              <a:pathLst>
                <a:path w="282" h="113" extrusionOk="0">
                  <a:moveTo>
                    <a:pt x="0" y="0"/>
                  </a:moveTo>
                  <a:lnTo>
                    <a:pt x="169" y="112"/>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p20"/>
            <p:cNvSpPr/>
            <p:nvPr/>
          </p:nvSpPr>
          <p:spPr>
            <a:xfrm>
              <a:off x="2221376" y="-1294971"/>
              <a:ext cx="95183" cy="73709"/>
            </a:xfrm>
            <a:custGeom>
              <a:avLst/>
              <a:gdLst/>
              <a:ahLst/>
              <a:cxnLst/>
              <a:rect l="l" t="t" r="r" b="b"/>
              <a:pathLst>
                <a:path w="1742" h="1349" extrusionOk="0">
                  <a:moveTo>
                    <a:pt x="169" y="1"/>
                  </a:moveTo>
                  <a:cubicBezTo>
                    <a:pt x="113" y="113"/>
                    <a:pt x="57" y="169"/>
                    <a:pt x="1" y="282"/>
                  </a:cubicBezTo>
                  <a:lnTo>
                    <a:pt x="1573" y="1349"/>
                  </a:lnTo>
                  <a:cubicBezTo>
                    <a:pt x="1630" y="1236"/>
                    <a:pt x="1686" y="1124"/>
                    <a:pt x="1742" y="106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20"/>
            <p:cNvSpPr/>
            <p:nvPr/>
          </p:nvSpPr>
          <p:spPr>
            <a:xfrm>
              <a:off x="2132421" y="-1080124"/>
              <a:ext cx="104362" cy="36882"/>
            </a:xfrm>
            <a:custGeom>
              <a:avLst/>
              <a:gdLst/>
              <a:ahLst/>
              <a:cxnLst/>
              <a:rect l="l" t="t" r="r" b="b"/>
              <a:pathLst>
                <a:path w="1910" h="675" extrusionOk="0">
                  <a:moveTo>
                    <a:pt x="56" y="0"/>
                  </a:moveTo>
                  <a:cubicBezTo>
                    <a:pt x="0" y="113"/>
                    <a:pt x="0" y="169"/>
                    <a:pt x="0" y="281"/>
                  </a:cubicBezTo>
                  <a:lnTo>
                    <a:pt x="1854" y="674"/>
                  </a:lnTo>
                  <a:cubicBezTo>
                    <a:pt x="1854" y="618"/>
                    <a:pt x="1910" y="562"/>
                    <a:pt x="1910" y="506"/>
                  </a:cubicBezTo>
                  <a:lnTo>
                    <a:pt x="1910" y="393"/>
                  </a:ln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20"/>
            <p:cNvSpPr/>
            <p:nvPr/>
          </p:nvSpPr>
          <p:spPr>
            <a:xfrm>
              <a:off x="2147721" y="-1135366"/>
              <a:ext cx="104417" cy="46062"/>
            </a:xfrm>
            <a:custGeom>
              <a:avLst/>
              <a:gdLst/>
              <a:ahLst/>
              <a:cxnLst/>
              <a:rect l="l" t="t" r="r" b="b"/>
              <a:pathLst>
                <a:path w="1911" h="843" extrusionOk="0">
                  <a:moveTo>
                    <a:pt x="57" y="0"/>
                  </a:moveTo>
                  <a:lnTo>
                    <a:pt x="57" y="56"/>
                  </a:lnTo>
                  <a:cubicBezTo>
                    <a:pt x="57" y="113"/>
                    <a:pt x="57" y="225"/>
                    <a:pt x="1" y="281"/>
                  </a:cubicBezTo>
                  <a:lnTo>
                    <a:pt x="1854" y="843"/>
                  </a:lnTo>
                  <a:cubicBezTo>
                    <a:pt x="1854" y="730"/>
                    <a:pt x="1854" y="618"/>
                    <a:pt x="1910"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20"/>
            <p:cNvSpPr/>
            <p:nvPr/>
          </p:nvSpPr>
          <p:spPr>
            <a:xfrm>
              <a:off x="2282792" y="-1307210"/>
              <a:ext cx="64475" cy="43002"/>
            </a:xfrm>
            <a:custGeom>
              <a:avLst/>
              <a:gdLst/>
              <a:ahLst/>
              <a:cxnLst/>
              <a:rect l="l" t="t" r="r" b="b"/>
              <a:pathLst>
                <a:path w="1180" h="787" extrusionOk="0">
                  <a:moveTo>
                    <a:pt x="0" y="0"/>
                  </a:moveTo>
                  <a:lnTo>
                    <a:pt x="955" y="786"/>
                  </a:lnTo>
                  <a:lnTo>
                    <a:pt x="1180" y="562"/>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20"/>
            <p:cNvSpPr/>
            <p:nvPr/>
          </p:nvSpPr>
          <p:spPr>
            <a:xfrm>
              <a:off x="2126247" y="-1021823"/>
              <a:ext cx="104417" cy="27648"/>
            </a:xfrm>
            <a:custGeom>
              <a:avLst/>
              <a:gdLst/>
              <a:ahLst/>
              <a:cxnLst/>
              <a:rect l="l" t="t" r="r" b="b"/>
              <a:pathLst>
                <a:path w="1911" h="506" extrusionOk="0">
                  <a:moveTo>
                    <a:pt x="1" y="0"/>
                  </a:moveTo>
                  <a:lnTo>
                    <a:pt x="1" y="337"/>
                  </a:lnTo>
                  <a:lnTo>
                    <a:pt x="1910" y="506"/>
                  </a:lnTo>
                  <a:cubicBezTo>
                    <a:pt x="1910" y="394"/>
                    <a:pt x="1910" y="337"/>
                    <a:pt x="1910" y="225"/>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20"/>
            <p:cNvSpPr/>
            <p:nvPr/>
          </p:nvSpPr>
          <p:spPr>
            <a:xfrm>
              <a:off x="2166135" y="-1193667"/>
              <a:ext cx="101357" cy="55296"/>
            </a:xfrm>
            <a:custGeom>
              <a:avLst/>
              <a:gdLst/>
              <a:ahLst/>
              <a:cxnLst/>
              <a:rect l="l" t="t" r="r" b="b"/>
              <a:pathLst>
                <a:path w="1855" h="1012" extrusionOk="0">
                  <a:moveTo>
                    <a:pt x="113" y="0"/>
                  </a:moveTo>
                  <a:cubicBezTo>
                    <a:pt x="57" y="113"/>
                    <a:pt x="57" y="225"/>
                    <a:pt x="1" y="281"/>
                  </a:cubicBezTo>
                  <a:lnTo>
                    <a:pt x="1742" y="1011"/>
                  </a:lnTo>
                  <a:cubicBezTo>
                    <a:pt x="1798" y="955"/>
                    <a:pt x="1854" y="843"/>
                    <a:pt x="1854" y="73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20"/>
            <p:cNvSpPr/>
            <p:nvPr/>
          </p:nvSpPr>
          <p:spPr>
            <a:xfrm>
              <a:off x="2190723" y="-1245849"/>
              <a:ext cx="98243" cy="67535"/>
            </a:xfrm>
            <a:custGeom>
              <a:avLst/>
              <a:gdLst/>
              <a:ahLst/>
              <a:cxnLst/>
              <a:rect l="l" t="t" r="r" b="b"/>
              <a:pathLst>
                <a:path w="1798" h="1236" extrusionOk="0">
                  <a:moveTo>
                    <a:pt x="113" y="0"/>
                  </a:moveTo>
                  <a:lnTo>
                    <a:pt x="0" y="281"/>
                  </a:lnTo>
                  <a:lnTo>
                    <a:pt x="1685" y="1236"/>
                  </a:lnTo>
                  <a:lnTo>
                    <a:pt x="1797" y="899"/>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20"/>
            <p:cNvSpPr/>
            <p:nvPr/>
          </p:nvSpPr>
          <p:spPr>
            <a:xfrm>
              <a:off x="2123187" y="-1307210"/>
              <a:ext cx="1206123" cy="957511"/>
            </a:xfrm>
            <a:custGeom>
              <a:avLst/>
              <a:gdLst/>
              <a:ahLst/>
              <a:cxnLst/>
              <a:rect l="l" t="t" r="r" b="b"/>
              <a:pathLst>
                <a:path w="22074" h="17524" extrusionOk="0">
                  <a:moveTo>
                    <a:pt x="18310" y="0"/>
                  </a:moveTo>
                  <a:cubicBezTo>
                    <a:pt x="18366" y="56"/>
                    <a:pt x="18423" y="112"/>
                    <a:pt x="18479" y="225"/>
                  </a:cubicBezTo>
                  <a:lnTo>
                    <a:pt x="18029" y="618"/>
                  </a:lnTo>
                  <a:cubicBezTo>
                    <a:pt x="18086" y="674"/>
                    <a:pt x="18142" y="786"/>
                    <a:pt x="18198" y="843"/>
                  </a:cubicBezTo>
                  <a:lnTo>
                    <a:pt x="18703" y="449"/>
                  </a:lnTo>
                  <a:cubicBezTo>
                    <a:pt x="18816" y="618"/>
                    <a:pt x="18928" y="843"/>
                    <a:pt x="19097" y="1011"/>
                  </a:cubicBezTo>
                  <a:lnTo>
                    <a:pt x="18591" y="1348"/>
                  </a:lnTo>
                  <a:lnTo>
                    <a:pt x="18760" y="1573"/>
                  </a:lnTo>
                  <a:lnTo>
                    <a:pt x="19265" y="1236"/>
                  </a:lnTo>
                  <a:cubicBezTo>
                    <a:pt x="19377" y="1460"/>
                    <a:pt x="19490" y="1629"/>
                    <a:pt x="19546" y="1797"/>
                  </a:cubicBezTo>
                  <a:lnTo>
                    <a:pt x="19040" y="2078"/>
                  </a:lnTo>
                  <a:lnTo>
                    <a:pt x="19153" y="2359"/>
                  </a:lnTo>
                  <a:lnTo>
                    <a:pt x="19714" y="2078"/>
                  </a:lnTo>
                  <a:cubicBezTo>
                    <a:pt x="19827" y="2247"/>
                    <a:pt x="19939" y="2471"/>
                    <a:pt x="19995" y="2696"/>
                  </a:cubicBezTo>
                  <a:lnTo>
                    <a:pt x="19433" y="2921"/>
                  </a:lnTo>
                  <a:cubicBezTo>
                    <a:pt x="19433" y="2977"/>
                    <a:pt x="19546" y="3089"/>
                    <a:pt x="19546" y="3201"/>
                  </a:cubicBezTo>
                  <a:lnTo>
                    <a:pt x="20107" y="2977"/>
                  </a:lnTo>
                  <a:cubicBezTo>
                    <a:pt x="20164" y="3145"/>
                    <a:pt x="20276" y="3370"/>
                    <a:pt x="20332" y="3538"/>
                  </a:cubicBezTo>
                  <a:lnTo>
                    <a:pt x="19770" y="3707"/>
                  </a:lnTo>
                  <a:lnTo>
                    <a:pt x="19827" y="4044"/>
                  </a:lnTo>
                  <a:lnTo>
                    <a:pt x="20388" y="3819"/>
                  </a:lnTo>
                  <a:cubicBezTo>
                    <a:pt x="20501" y="4044"/>
                    <a:pt x="20557" y="4269"/>
                    <a:pt x="20557" y="4493"/>
                  </a:cubicBezTo>
                  <a:lnTo>
                    <a:pt x="19995" y="4606"/>
                  </a:lnTo>
                  <a:cubicBezTo>
                    <a:pt x="19995" y="4718"/>
                    <a:pt x="20051" y="4830"/>
                    <a:pt x="20051" y="4886"/>
                  </a:cubicBezTo>
                  <a:lnTo>
                    <a:pt x="20613" y="4774"/>
                  </a:lnTo>
                  <a:cubicBezTo>
                    <a:pt x="20613" y="4999"/>
                    <a:pt x="20725" y="5223"/>
                    <a:pt x="20725" y="5392"/>
                  </a:cubicBezTo>
                  <a:lnTo>
                    <a:pt x="20107" y="5448"/>
                  </a:lnTo>
                  <a:lnTo>
                    <a:pt x="20107" y="5785"/>
                  </a:lnTo>
                  <a:lnTo>
                    <a:pt x="20725" y="5729"/>
                  </a:lnTo>
                  <a:lnTo>
                    <a:pt x="20725" y="6403"/>
                  </a:lnTo>
                  <a:lnTo>
                    <a:pt x="20107" y="6403"/>
                  </a:lnTo>
                  <a:lnTo>
                    <a:pt x="20107" y="6684"/>
                  </a:lnTo>
                  <a:lnTo>
                    <a:pt x="20781" y="6684"/>
                  </a:lnTo>
                  <a:lnTo>
                    <a:pt x="20781" y="7301"/>
                  </a:lnTo>
                  <a:lnTo>
                    <a:pt x="20220" y="7245"/>
                  </a:lnTo>
                  <a:lnTo>
                    <a:pt x="20220" y="7582"/>
                  </a:lnTo>
                  <a:lnTo>
                    <a:pt x="20838" y="7638"/>
                  </a:lnTo>
                  <a:cubicBezTo>
                    <a:pt x="20838" y="7863"/>
                    <a:pt x="20725" y="8088"/>
                    <a:pt x="20725" y="8312"/>
                  </a:cubicBezTo>
                  <a:lnTo>
                    <a:pt x="20107" y="8144"/>
                  </a:lnTo>
                  <a:cubicBezTo>
                    <a:pt x="20107" y="8200"/>
                    <a:pt x="20107" y="8256"/>
                    <a:pt x="20107" y="8312"/>
                  </a:cubicBezTo>
                  <a:lnTo>
                    <a:pt x="20107" y="8481"/>
                  </a:lnTo>
                  <a:lnTo>
                    <a:pt x="20725" y="8593"/>
                  </a:lnTo>
                  <a:cubicBezTo>
                    <a:pt x="20669" y="8818"/>
                    <a:pt x="20613" y="8986"/>
                    <a:pt x="20557" y="9211"/>
                  </a:cubicBezTo>
                  <a:lnTo>
                    <a:pt x="19995" y="9043"/>
                  </a:lnTo>
                  <a:cubicBezTo>
                    <a:pt x="19995" y="9099"/>
                    <a:pt x="19939" y="9211"/>
                    <a:pt x="19883" y="9323"/>
                  </a:cubicBezTo>
                  <a:lnTo>
                    <a:pt x="20444" y="9492"/>
                  </a:lnTo>
                  <a:cubicBezTo>
                    <a:pt x="20388" y="9717"/>
                    <a:pt x="20332" y="9941"/>
                    <a:pt x="20220" y="10110"/>
                  </a:cubicBezTo>
                  <a:lnTo>
                    <a:pt x="19658" y="9885"/>
                  </a:lnTo>
                  <a:cubicBezTo>
                    <a:pt x="19658" y="9997"/>
                    <a:pt x="19602" y="10110"/>
                    <a:pt x="19546" y="10166"/>
                  </a:cubicBezTo>
                  <a:lnTo>
                    <a:pt x="20107" y="10391"/>
                  </a:lnTo>
                  <a:cubicBezTo>
                    <a:pt x="20051" y="10615"/>
                    <a:pt x="19939" y="10784"/>
                    <a:pt x="19827" y="10952"/>
                  </a:cubicBezTo>
                  <a:lnTo>
                    <a:pt x="19321" y="10671"/>
                  </a:lnTo>
                  <a:cubicBezTo>
                    <a:pt x="19265" y="10784"/>
                    <a:pt x="19209" y="10896"/>
                    <a:pt x="19153" y="10952"/>
                  </a:cubicBezTo>
                  <a:lnTo>
                    <a:pt x="19714" y="11233"/>
                  </a:lnTo>
                  <a:cubicBezTo>
                    <a:pt x="19602" y="11458"/>
                    <a:pt x="19490" y="11626"/>
                    <a:pt x="19377" y="11795"/>
                  </a:cubicBezTo>
                  <a:lnTo>
                    <a:pt x="18703" y="11458"/>
                  </a:lnTo>
                  <a:cubicBezTo>
                    <a:pt x="18647" y="11570"/>
                    <a:pt x="18591" y="11626"/>
                    <a:pt x="18535" y="11738"/>
                  </a:cubicBezTo>
                  <a:lnTo>
                    <a:pt x="19040" y="12075"/>
                  </a:lnTo>
                  <a:cubicBezTo>
                    <a:pt x="18928" y="12244"/>
                    <a:pt x="18760" y="12412"/>
                    <a:pt x="18647" y="12581"/>
                  </a:cubicBezTo>
                  <a:lnTo>
                    <a:pt x="18198" y="12188"/>
                  </a:lnTo>
                  <a:lnTo>
                    <a:pt x="17973" y="12412"/>
                  </a:lnTo>
                  <a:lnTo>
                    <a:pt x="18479" y="12806"/>
                  </a:lnTo>
                  <a:cubicBezTo>
                    <a:pt x="18310" y="12974"/>
                    <a:pt x="18142" y="13143"/>
                    <a:pt x="18029" y="13311"/>
                  </a:cubicBezTo>
                  <a:lnTo>
                    <a:pt x="17580" y="12862"/>
                  </a:lnTo>
                  <a:lnTo>
                    <a:pt x="17355" y="13086"/>
                  </a:lnTo>
                  <a:lnTo>
                    <a:pt x="17805" y="13480"/>
                  </a:lnTo>
                  <a:cubicBezTo>
                    <a:pt x="17636" y="13648"/>
                    <a:pt x="17468" y="13760"/>
                    <a:pt x="17299" y="13929"/>
                  </a:cubicBezTo>
                  <a:lnTo>
                    <a:pt x="16906" y="13480"/>
                  </a:lnTo>
                  <a:lnTo>
                    <a:pt x="16681" y="13648"/>
                  </a:lnTo>
                  <a:lnTo>
                    <a:pt x="17075" y="14097"/>
                  </a:lnTo>
                  <a:cubicBezTo>
                    <a:pt x="16906" y="14266"/>
                    <a:pt x="16738" y="14378"/>
                    <a:pt x="16569" y="14547"/>
                  </a:cubicBezTo>
                  <a:lnTo>
                    <a:pt x="16232" y="14041"/>
                  </a:lnTo>
                  <a:lnTo>
                    <a:pt x="15951" y="14210"/>
                  </a:lnTo>
                  <a:lnTo>
                    <a:pt x="16288" y="14715"/>
                  </a:lnTo>
                  <a:cubicBezTo>
                    <a:pt x="16120" y="14828"/>
                    <a:pt x="15951" y="14940"/>
                    <a:pt x="15727" y="14996"/>
                  </a:cubicBezTo>
                  <a:lnTo>
                    <a:pt x="15446" y="14491"/>
                  </a:lnTo>
                  <a:lnTo>
                    <a:pt x="15165" y="14603"/>
                  </a:lnTo>
                  <a:lnTo>
                    <a:pt x="15502" y="15165"/>
                  </a:lnTo>
                  <a:cubicBezTo>
                    <a:pt x="15277" y="15277"/>
                    <a:pt x="15109" y="15333"/>
                    <a:pt x="14884" y="15445"/>
                  </a:cubicBezTo>
                  <a:lnTo>
                    <a:pt x="14660" y="14884"/>
                  </a:lnTo>
                  <a:lnTo>
                    <a:pt x="14379" y="14996"/>
                  </a:lnTo>
                  <a:lnTo>
                    <a:pt x="14603" y="15558"/>
                  </a:lnTo>
                  <a:cubicBezTo>
                    <a:pt x="14379" y="15614"/>
                    <a:pt x="14210" y="15726"/>
                    <a:pt x="13986" y="15782"/>
                  </a:cubicBezTo>
                  <a:lnTo>
                    <a:pt x="13817" y="15165"/>
                  </a:lnTo>
                  <a:lnTo>
                    <a:pt x="13536" y="15277"/>
                  </a:lnTo>
                  <a:lnTo>
                    <a:pt x="13705" y="15839"/>
                  </a:lnTo>
                  <a:cubicBezTo>
                    <a:pt x="13480" y="15895"/>
                    <a:pt x="13255" y="15951"/>
                    <a:pt x="13031" y="16007"/>
                  </a:cubicBezTo>
                  <a:lnTo>
                    <a:pt x="12918" y="15445"/>
                  </a:lnTo>
                  <a:lnTo>
                    <a:pt x="12638" y="15502"/>
                  </a:lnTo>
                  <a:lnTo>
                    <a:pt x="12750" y="16063"/>
                  </a:lnTo>
                  <a:cubicBezTo>
                    <a:pt x="12525" y="16063"/>
                    <a:pt x="12357" y="16119"/>
                    <a:pt x="12132" y="16175"/>
                  </a:cubicBezTo>
                  <a:lnTo>
                    <a:pt x="12076" y="15558"/>
                  </a:lnTo>
                  <a:lnTo>
                    <a:pt x="11739" y="15558"/>
                  </a:lnTo>
                  <a:lnTo>
                    <a:pt x="11851" y="16175"/>
                  </a:lnTo>
                  <a:lnTo>
                    <a:pt x="11121" y="16175"/>
                  </a:lnTo>
                  <a:lnTo>
                    <a:pt x="11121" y="15670"/>
                  </a:lnTo>
                  <a:lnTo>
                    <a:pt x="10840" y="15670"/>
                  </a:lnTo>
                  <a:lnTo>
                    <a:pt x="10840" y="16288"/>
                  </a:lnTo>
                  <a:lnTo>
                    <a:pt x="10166" y="16288"/>
                  </a:lnTo>
                  <a:lnTo>
                    <a:pt x="10223" y="15670"/>
                  </a:lnTo>
                  <a:lnTo>
                    <a:pt x="9942" y="15670"/>
                  </a:lnTo>
                  <a:lnTo>
                    <a:pt x="9886" y="16288"/>
                  </a:lnTo>
                  <a:cubicBezTo>
                    <a:pt x="9661" y="16288"/>
                    <a:pt x="9436" y="16232"/>
                    <a:pt x="9155" y="16175"/>
                  </a:cubicBezTo>
                  <a:lnTo>
                    <a:pt x="9324" y="15558"/>
                  </a:lnTo>
                  <a:lnTo>
                    <a:pt x="8987" y="15558"/>
                  </a:lnTo>
                  <a:lnTo>
                    <a:pt x="8875" y="16119"/>
                  </a:lnTo>
                  <a:cubicBezTo>
                    <a:pt x="8650" y="16119"/>
                    <a:pt x="8481" y="16063"/>
                    <a:pt x="8257" y="16007"/>
                  </a:cubicBezTo>
                  <a:lnTo>
                    <a:pt x="8425" y="15389"/>
                  </a:lnTo>
                  <a:cubicBezTo>
                    <a:pt x="8369" y="15389"/>
                    <a:pt x="8257" y="15333"/>
                    <a:pt x="8144" y="15333"/>
                  </a:cubicBezTo>
                  <a:lnTo>
                    <a:pt x="7976" y="15895"/>
                  </a:lnTo>
                  <a:cubicBezTo>
                    <a:pt x="7751" y="15839"/>
                    <a:pt x="7527" y="15726"/>
                    <a:pt x="7358" y="15670"/>
                  </a:cubicBezTo>
                  <a:lnTo>
                    <a:pt x="7583" y="15108"/>
                  </a:lnTo>
                  <a:lnTo>
                    <a:pt x="7302" y="14996"/>
                  </a:lnTo>
                  <a:lnTo>
                    <a:pt x="7077" y="15558"/>
                  </a:lnTo>
                  <a:cubicBezTo>
                    <a:pt x="6853" y="15445"/>
                    <a:pt x="6684" y="15389"/>
                    <a:pt x="6516" y="15277"/>
                  </a:cubicBezTo>
                  <a:lnTo>
                    <a:pt x="6796" y="14715"/>
                  </a:lnTo>
                  <a:lnTo>
                    <a:pt x="6516" y="14603"/>
                  </a:lnTo>
                  <a:lnTo>
                    <a:pt x="6235" y="15108"/>
                  </a:lnTo>
                  <a:cubicBezTo>
                    <a:pt x="6010" y="14996"/>
                    <a:pt x="5842" y="14884"/>
                    <a:pt x="5673" y="14771"/>
                  </a:cubicBezTo>
                  <a:lnTo>
                    <a:pt x="6010" y="14266"/>
                  </a:lnTo>
                  <a:cubicBezTo>
                    <a:pt x="5898" y="14210"/>
                    <a:pt x="5842" y="14154"/>
                    <a:pt x="5729" y="14097"/>
                  </a:cubicBezTo>
                  <a:lnTo>
                    <a:pt x="5392" y="14603"/>
                  </a:lnTo>
                  <a:cubicBezTo>
                    <a:pt x="5224" y="14491"/>
                    <a:pt x="5055" y="14378"/>
                    <a:pt x="4887" y="14210"/>
                  </a:cubicBezTo>
                  <a:lnTo>
                    <a:pt x="5280" y="13760"/>
                  </a:lnTo>
                  <a:lnTo>
                    <a:pt x="5055" y="13592"/>
                  </a:lnTo>
                  <a:lnTo>
                    <a:pt x="4662" y="14041"/>
                  </a:lnTo>
                  <a:cubicBezTo>
                    <a:pt x="4494" y="13873"/>
                    <a:pt x="4325" y="13760"/>
                    <a:pt x="4157" y="13592"/>
                  </a:cubicBezTo>
                  <a:lnTo>
                    <a:pt x="4606" y="13143"/>
                  </a:lnTo>
                  <a:lnTo>
                    <a:pt x="4438" y="12862"/>
                  </a:lnTo>
                  <a:lnTo>
                    <a:pt x="4044" y="13311"/>
                  </a:lnTo>
                  <a:cubicBezTo>
                    <a:pt x="3876" y="13143"/>
                    <a:pt x="3764" y="12974"/>
                    <a:pt x="3595" y="12806"/>
                  </a:cubicBezTo>
                  <a:lnTo>
                    <a:pt x="4044" y="12412"/>
                  </a:lnTo>
                  <a:lnTo>
                    <a:pt x="3876" y="12188"/>
                  </a:lnTo>
                  <a:lnTo>
                    <a:pt x="3427" y="12581"/>
                  </a:lnTo>
                  <a:cubicBezTo>
                    <a:pt x="3258" y="12412"/>
                    <a:pt x="3146" y="12244"/>
                    <a:pt x="3033" y="12019"/>
                  </a:cubicBezTo>
                  <a:lnTo>
                    <a:pt x="3539" y="11682"/>
                  </a:lnTo>
                  <a:lnTo>
                    <a:pt x="3370" y="11458"/>
                  </a:lnTo>
                  <a:lnTo>
                    <a:pt x="2865" y="11795"/>
                  </a:lnTo>
                  <a:cubicBezTo>
                    <a:pt x="2753" y="11626"/>
                    <a:pt x="2640" y="11402"/>
                    <a:pt x="2528" y="11233"/>
                  </a:cubicBezTo>
                  <a:lnTo>
                    <a:pt x="3033" y="10952"/>
                  </a:lnTo>
                  <a:lnTo>
                    <a:pt x="2921" y="10671"/>
                  </a:lnTo>
                  <a:lnTo>
                    <a:pt x="2359" y="10952"/>
                  </a:lnTo>
                  <a:cubicBezTo>
                    <a:pt x="2247" y="10784"/>
                    <a:pt x="2191" y="10559"/>
                    <a:pt x="2079" y="10391"/>
                  </a:cubicBezTo>
                  <a:lnTo>
                    <a:pt x="2640" y="10110"/>
                  </a:lnTo>
                  <a:cubicBezTo>
                    <a:pt x="2584" y="10054"/>
                    <a:pt x="2584" y="9941"/>
                    <a:pt x="2528" y="9829"/>
                  </a:cubicBezTo>
                  <a:lnTo>
                    <a:pt x="1966" y="10054"/>
                  </a:lnTo>
                  <a:cubicBezTo>
                    <a:pt x="1910" y="9885"/>
                    <a:pt x="1798" y="9717"/>
                    <a:pt x="1742" y="9492"/>
                  </a:cubicBezTo>
                  <a:lnTo>
                    <a:pt x="2359" y="9323"/>
                  </a:lnTo>
                  <a:lnTo>
                    <a:pt x="2247" y="9043"/>
                  </a:lnTo>
                  <a:lnTo>
                    <a:pt x="1686" y="9211"/>
                  </a:lnTo>
                  <a:cubicBezTo>
                    <a:pt x="1629" y="8986"/>
                    <a:pt x="1573" y="8762"/>
                    <a:pt x="1517" y="8537"/>
                  </a:cubicBezTo>
                  <a:lnTo>
                    <a:pt x="2079" y="8425"/>
                  </a:lnTo>
                  <a:cubicBezTo>
                    <a:pt x="2079" y="8312"/>
                    <a:pt x="2079" y="8256"/>
                    <a:pt x="2023" y="8144"/>
                  </a:cubicBezTo>
                  <a:lnTo>
                    <a:pt x="1461" y="8256"/>
                  </a:lnTo>
                  <a:cubicBezTo>
                    <a:pt x="1461" y="8032"/>
                    <a:pt x="1405" y="7807"/>
                    <a:pt x="1349" y="7638"/>
                  </a:cubicBezTo>
                  <a:lnTo>
                    <a:pt x="1966" y="7582"/>
                  </a:lnTo>
                  <a:lnTo>
                    <a:pt x="1966" y="7245"/>
                  </a:lnTo>
                  <a:lnTo>
                    <a:pt x="1349" y="7301"/>
                  </a:lnTo>
                  <a:lnTo>
                    <a:pt x="1349" y="6628"/>
                  </a:lnTo>
                  <a:lnTo>
                    <a:pt x="1966" y="6628"/>
                  </a:lnTo>
                  <a:lnTo>
                    <a:pt x="1966" y="6291"/>
                  </a:lnTo>
                  <a:lnTo>
                    <a:pt x="1" y="6291"/>
                  </a:lnTo>
                  <a:lnTo>
                    <a:pt x="1" y="6571"/>
                  </a:lnTo>
                  <a:cubicBezTo>
                    <a:pt x="1" y="6908"/>
                    <a:pt x="1" y="7245"/>
                    <a:pt x="57" y="7582"/>
                  </a:cubicBezTo>
                  <a:cubicBezTo>
                    <a:pt x="57" y="7638"/>
                    <a:pt x="57" y="7695"/>
                    <a:pt x="57" y="7751"/>
                  </a:cubicBezTo>
                  <a:cubicBezTo>
                    <a:pt x="57" y="7975"/>
                    <a:pt x="113" y="8200"/>
                    <a:pt x="169" y="8481"/>
                  </a:cubicBezTo>
                  <a:cubicBezTo>
                    <a:pt x="169" y="8593"/>
                    <a:pt x="169" y="8649"/>
                    <a:pt x="225" y="8762"/>
                  </a:cubicBezTo>
                  <a:cubicBezTo>
                    <a:pt x="281" y="9043"/>
                    <a:pt x="338" y="9267"/>
                    <a:pt x="394" y="9548"/>
                  </a:cubicBezTo>
                  <a:cubicBezTo>
                    <a:pt x="450" y="9604"/>
                    <a:pt x="450" y="9717"/>
                    <a:pt x="450" y="9773"/>
                  </a:cubicBezTo>
                  <a:cubicBezTo>
                    <a:pt x="562" y="10054"/>
                    <a:pt x="675" y="10278"/>
                    <a:pt x="731" y="10559"/>
                  </a:cubicBezTo>
                  <a:cubicBezTo>
                    <a:pt x="731" y="10559"/>
                    <a:pt x="731" y="10615"/>
                    <a:pt x="731" y="10615"/>
                  </a:cubicBezTo>
                  <a:cubicBezTo>
                    <a:pt x="899" y="11008"/>
                    <a:pt x="1068" y="11402"/>
                    <a:pt x="1292" y="11738"/>
                  </a:cubicBezTo>
                  <a:lnTo>
                    <a:pt x="1349" y="11851"/>
                  </a:lnTo>
                  <a:cubicBezTo>
                    <a:pt x="1461" y="12075"/>
                    <a:pt x="1573" y="12300"/>
                    <a:pt x="1686" y="12469"/>
                  </a:cubicBezTo>
                  <a:lnTo>
                    <a:pt x="1854" y="12749"/>
                  </a:lnTo>
                  <a:cubicBezTo>
                    <a:pt x="2023" y="12974"/>
                    <a:pt x="2191" y="13199"/>
                    <a:pt x="2359" y="13367"/>
                  </a:cubicBezTo>
                  <a:lnTo>
                    <a:pt x="2472" y="13536"/>
                  </a:lnTo>
                  <a:cubicBezTo>
                    <a:pt x="2640" y="13760"/>
                    <a:pt x="2865" y="13985"/>
                    <a:pt x="3033" y="14210"/>
                  </a:cubicBezTo>
                  <a:lnTo>
                    <a:pt x="3146" y="14266"/>
                  </a:lnTo>
                  <a:cubicBezTo>
                    <a:pt x="3370" y="14491"/>
                    <a:pt x="3595" y="14771"/>
                    <a:pt x="3876" y="14996"/>
                  </a:cubicBezTo>
                  <a:lnTo>
                    <a:pt x="3932" y="15052"/>
                  </a:lnTo>
                  <a:cubicBezTo>
                    <a:pt x="4213" y="15221"/>
                    <a:pt x="4438" y="15445"/>
                    <a:pt x="4718" y="15614"/>
                  </a:cubicBezTo>
                  <a:lnTo>
                    <a:pt x="4943" y="15726"/>
                  </a:lnTo>
                  <a:cubicBezTo>
                    <a:pt x="5168" y="15895"/>
                    <a:pt x="5392" y="16063"/>
                    <a:pt x="5673" y="16175"/>
                  </a:cubicBezTo>
                  <a:lnTo>
                    <a:pt x="5842" y="16288"/>
                  </a:lnTo>
                  <a:cubicBezTo>
                    <a:pt x="6066" y="16400"/>
                    <a:pt x="6347" y="16512"/>
                    <a:pt x="6628" y="16625"/>
                  </a:cubicBezTo>
                  <a:lnTo>
                    <a:pt x="6740" y="16681"/>
                  </a:lnTo>
                  <a:cubicBezTo>
                    <a:pt x="7077" y="16849"/>
                    <a:pt x="7414" y="16962"/>
                    <a:pt x="7751" y="17074"/>
                  </a:cubicBezTo>
                  <a:lnTo>
                    <a:pt x="7976" y="17130"/>
                  </a:lnTo>
                  <a:cubicBezTo>
                    <a:pt x="8313" y="17243"/>
                    <a:pt x="8650" y="17299"/>
                    <a:pt x="8987" y="17355"/>
                  </a:cubicBezTo>
                  <a:cubicBezTo>
                    <a:pt x="9212" y="17411"/>
                    <a:pt x="9492" y="17467"/>
                    <a:pt x="9773" y="17467"/>
                  </a:cubicBezTo>
                  <a:lnTo>
                    <a:pt x="9942" y="17467"/>
                  </a:lnTo>
                  <a:cubicBezTo>
                    <a:pt x="10279" y="17467"/>
                    <a:pt x="10672" y="17523"/>
                    <a:pt x="11009" y="17523"/>
                  </a:cubicBezTo>
                  <a:cubicBezTo>
                    <a:pt x="12020" y="17523"/>
                    <a:pt x="13087" y="17411"/>
                    <a:pt x="14042" y="17130"/>
                  </a:cubicBezTo>
                  <a:lnTo>
                    <a:pt x="14323" y="17018"/>
                  </a:lnTo>
                  <a:cubicBezTo>
                    <a:pt x="15277" y="16737"/>
                    <a:pt x="16176" y="16344"/>
                    <a:pt x="17018" y="15782"/>
                  </a:cubicBezTo>
                  <a:lnTo>
                    <a:pt x="17131" y="15726"/>
                  </a:lnTo>
                  <a:cubicBezTo>
                    <a:pt x="17412" y="15502"/>
                    <a:pt x="17636" y="15333"/>
                    <a:pt x="17917" y="15165"/>
                  </a:cubicBezTo>
                  <a:lnTo>
                    <a:pt x="18142" y="14940"/>
                  </a:lnTo>
                  <a:cubicBezTo>
                    <a:pt x="18310" y="14771"/>
                    <a:pt x="18535" y="14603"/>
                    <a:pt x="18703" y="14434"/>
                  </a:cubicBezTo>
                  <a:lnTo>
                    <a:pt x="18928" y="14210"/>
                  </a:lnTo>
                  <a:cubicBezTo>
                    <a:pt x="19097" y="14041"/>
                    <a:pt x="19265" y="13817"/>
                    <a:pt x="19490" y="13648"/>
                  </a:cubicBezTo>
                  <a:cubicBezTo>
                    <a:pt x="19490" y="13592"/>
                    <a:pt x="19546" y="13536"/>
                    <a:pt x="19602" y="13480"/>
                  </a:cubicBezTo>
                  <a:lnTo>
                    <a:pt x="19658" y="13423"/>
                  </a:lnTo>
                  <a:cubicBezTo>
                    <a:pt x="20107" y="12862"/>
                    <a:pt x="20444" y="12300"/>
                    <a:pt x="20781" y="11682"/>
                  </a:cubicBezTo>
                  <a:lnTo>
                    <a:pt x="20894" y="11570"/>
                  </a:lnTo>
                  <a:cubicBezTo>
                    <a:pt x="21006" y="11345"/>
                    <a:pt x="21062" y="11121"/>
                    <a:pt x="21175" y="10896"/>
                  </a:cubicBezTo>
                  <a:cubicBezTo>
                    <a:pt x="21343" y="10503"/>
                    <a:pt x="21512" y="10166"/>
                    <a:pt x="21624" y="9773"/>
                  </a:cubicBezTo>
                  <a:cubicBezTo>
                    <a:pt x="21624" y="9717"/>
                    <a:pt x="21624" y="9660"/>
                    <a:pt x="21680" y="9548"/>
                  </a:cubicBezTo>
                  <a:cubicBezTo>
                    <a:pt x="21736" y="9211"/>
                    <a:pt x="21849" y="8874"/>
                    <a:pt x="21905" y="8537"/>
                  </a:cubicBezTo>
                  <a:cubicBezTo>
                    <a:pt x="21961" y="8144"/>
                    <a:pt x="22017" y="7807"/>
                    <a:pt x="22073" y="7414"/>
                  </a:cubicBezTo>
                  <a:lnTo>
                    <a:pt x="22073" y="6684"/>
                  </a:lnTo>
                  <a:cubicBezTo>
                    <a:pt x="22073" y="5954"/>
                    <a:pt x="22017" y="5223"/>
                    <a:pt x="21905" y="4493"/>
                  </a:cubicBezTo>
                  <a:cubicBezTo>
                    <a:pt x="21849" y="4156"/>
                    <a:pt x="21736" y="3819"/>
                    <a:pt x="21624" y="3426"/>
                  </a:cubicBezTo>
                  <a:cubicBezTo>
                    <a:pt x="21512" y="2977"/>
                    <a:pt x="21343" y="2584"/>
                    <a:pt x="21175" y="2134"/>
                  </a:cubicBezTo>
                  <a:cubicBezTo>
                    <a:pt x="20950" y="1573"/>
                    <a:pt x="20669" y="1011"/>
                    <a:pt x="20332" y="506"/>
                  </a:cubicBezTo>
                  <a:cubicBezTo>
                    <a:pt x="20164" y="337"/>
                    <a:pt x="20051" y="169"/>
                    <a:pt x="199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20"/>
            <p:cNvSpPr/>
            <p:nvPr/>
          </p:nvSpPr>
          <p:spPr>
            <a:xfrm>
              <a:off x="3077595" y="-1307210"/>
              <a:ext cx="18468" cy="9234"/>
            </a:xfrm>
            <a:custGeom>
              <a:avLst/>
              <a:gdLst/>
              <a:ahLst/>
              <a:cxnLst/>
              <a:rect l="l" t="t" r="r" b="b"/>
              <a:pathLst>
                <a:path w="338" h="169" extrusionOk="0">
                  <a:moveTo>
                    <a:pt x="1" y="0"/>
                  </a:moveTo>
                  <a:lnTo>
                    <a:pt x="169" y="169"/>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20"/>
            <p:cNvSpPr/>
            <p:nvPr/>
          </p:nvSpPr>
          <p:spPr>
            <a:xfrm>
              <a:off x="2334920" y="-1282677"/>
              <a:ext cx="816376" cy="721357"/>
            </a:xfrm>
            <a:custGeom>
              <a:avLst/>
              <a:gdLst/>
              <a:ahLst/>
              <a:cxnLst/>
              <a:rect l="l" t="t" r="r" b="b"/>
              <a:pathLst>
                <a:path w="14941" h="13202" extrusionOk="0">
                  <a:moveTo>
                    <a:pt x="11009" y="0"/>
                  </a:moveTo>
                  <a:lnTo>
                    <a:pt x="10672" y="618"/>
                  </a:lnTo>
                  <a:cubicBezTo>
                    <a:pt x="13031" y="2135"/>
                    <a:pt x="14154" y="5055"/>
                    <a:pt x="13424" y="7807"/>
                  </a:cubicBezTo>
                  <a:cubicBezTo>
                    <a:pt x="12975" y="9492"/>
                    <a:pt x="11852" y="10896"/>
                    <a:pt x="10335" y="11739"/>
                  </a:cubicBezTo>
                  <a:cubicBezTo>
                    <a:pt x="9313" y="12304"/>
                    <a:pt x="8236" y="12563"/>
                    <a:pt x="7187" y="12563"/>
                  </a:cubicBezTo>
                  <a:cubicBezTo>
                    <a:pt x="3855" y="12563"/>
                    <a:pt x="803" y="9951"/>
                    <a:pt x="675" y="6235"/>
                  </a:cubicBezTo>
                  <a:lnTo>
                    <a:pt x="1" y="6235"/>
                  </a:lnTo>
                  <a:cubicBezTo>
                    <a:pt x="113" y="9773"/>
                    <a:pt x="2753" y="12694"/>
                    <a:pt x="6291" y="13143"/>
                  </a:cubicBezTo>
                  <a:cubicBezTo>
                    <a:pt x="6595" y="13182"/>
                    <a:pt x="6897" y="13201"/>
                    <a:pt x="7196" y="13201"/>
                  </a:cubicBezTo>
                  <a:cubicBezTo>
                    <a:pt x="10333" y="13201"/>
                    <a:pt x="13170" y="11103"/>
                    <a:pt x="14042" y="7976"/>
                  </a:cubicBezTo>
                  <a:cubicBezTo>
                    <a:pt x="14941" y="4943"/>
                    <a:pt x="13705" y="1685"/>
                    <a:pt x="110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20"/>
            <p:cNvSpPr/>
            <p:nvPr/>
          </p:nvSpPr>
          <p:spPr>
            <a:xfrm>
              <a:off x="2460757" y="-1150720"/>
              <a:ext cx="463456" cy="395921"/>
            </a:xfrm>
            <a:custGeom>
              <a:avLst/>
              <a:gdLst/>
              <a:ahLst/>
              <a:cxnLst/>
              <a:rect l="l" t="t" r="r" b="b"/>
              <a:pathLst>
                <a:path w="8482" h="7246" extrusionOk="0">
                  <a:moveTo>
                    <a:pt x="4944" y="1009"/>
                  </a:moveTo>
                  <a:cubicBezTo>
                    <a:pt x="7058" y="1009"/>
                    <a:pt x="8481" y="3708"/>
                    <a:pt x="6740" y="5448"/>
                  </a:cubicBezTo>
                  <a:lnTo>
                    <a:pt x="6684" y="5448"/>
                  </a:lnTo>
                  <a:cubicBezTo>
                    <a:pt x="6235" y="5954"/>
                    <a:pt x="5561" y="6235"/>
                    <a:pt x="4887" y="6235"/>
                  </a:cubicBezTo>
                  <a:cubicBezTo>
                    <a:pt x="2023" y="6235"/>
                    <a:pt x="1236" y="2303"/>
                    <a:pt x="3876" y="1236"/>
                  </a:cubicBezTo>
                  <a:cubicBezTo>
                    <a:pt x="4243" y="1080"/>
                    <a:pt x="4603" y="1009"/>
                    <a:pt x="4944" y="1009"/>
                  </a:cubicBezTo>
                  <a:close/>
                  <a:moveTo>
                    <a:pt x="4831" y="0"/>
                  </a:moveTo>
                  <a:cubicBezTo>
                    <a:pt x="1" y="0"/>
                    <a:pt x="1" y="7246"/>
                    <a:pt x="4831" y="7246"/>
                  </a:cubicBezTo>
                  <a:cubicBezTo>
                    <a:pt x="6853" y="7246"/>
                    <a:pt x="8482" y="5617"/>
                    <a:pt x="8482" y="3595"/>
                  </a:cubicBezTo>
                  <a:cubicBezTo>
                    <a:pt x="8482" y="1629"/>
                    <a:pt x="6853" y="0"/>
                    <a:pt x="483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20"/>
            <p:cNvSpPr/>
            <p:nvPr/>
          </p:nvSpPr>
          <p:spPr>
            <a:xfrm>
              <a:off x="6312211" y="-1132306"/>
              <a:ext cx="196431" cy="187251"/>
            </a:xfrm>
            <a:custGeom>
              <a:avLst/>
              <a:gdLst/>
              <a:ahLst/>
              <a:cxnLst/>
              <a:rect l="l" t="t" r="r" b="b"/>
              <a:pathLst>
                <a:path w="3595" h="3427" extrusionOk="0">
                  <a:moveTo>
                    <a:pt x="955" y="0"/>
                  </a:moveTo>
                  <a:lnTo>
                    <a:pt x="0" y="2191"/>
                  </a:lnTo>
                  <a:cubicBezTo>
                    <a:pt x="786" y="2528"/>
                    <a:pt x="1517" y="2977"/>
                    <a:pt x="2247" y="3427"/>
                  </a:cubicBezTo>
                  <a:lnTo>
                    <a:pt x="3595" y="1517"/>
                  </a:lnTo>
                  <a:cubicBezTo>
                    <a:pt x="2752" y="955"/>
                    <a:pt x="1854" y="450"/>
                    <a:pt x="95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20"/>
            <p:cNvSpPr/>
            <p:nvPr/>
          </p:nvSpPr>
          <p:spPr>
            <a:xfrm>
              <a:off x="6115778" y="-1209021"/>
              <a:ext cx="184191" cy="168838"/>
            </a:xfrm>
            <a:custGeom>
              <a:avLst/>
              <a:gdLst/>
              <a:ahLst/>
              <a:cxnLst/>
              <a:rect l="l" t="t" r="r" b="b"/>
              <a:pathLst>
                <a:path w="3371" h="3090" extrusionOk="0">
                  <a:moveTo>
                    <a:pt x="506" y="0"/>
                  </a:moveTo>
                  <a:lnTo>
                    <a:pt x="1" y="2303"/>
                  </a:lnTo>
                  <a:cubicBezTo>
                    <a:pt x="843" y="2528"/>
                    <a:pt x="1629" y="2752"/>
                    <a:pt x="2416" y="3089"/>
                  </a:cubicBezTo>
                  <a:lnTo>
                    <a:pt x="3370" y="899"/>
                  </a:lnTo>
                  <a:cubicBezTo>
                    <a:pt x="2472" y="562"/>
                    <a:pt x="1461" y="225"/>
                    <a:pt x="5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20"/>
            <p:cNvSpPr/>
            <p:nvPr/>
          </p:nvSpPr>
          <p:spPr>
            <a:xfrm>
              <a:off x="6766384" y="-665840"/>
              <a:ext cx="187251" cy="196485"/>
            </a:xfrm>
            <a:custGeom>
              <a:avLst/>
              <a:gdLst/>
              <a:ahLst/>
              <a:cxnLst/>
              <a:rect l="l" t="t" r="r" b="b"/>
              <a:pathLst>
                <a:path w="3427" h="3596" extrusionOk="0">
                  <a:moveTo>
                    <a:pt x="2022" y="0"/>
                  </a:moveTo>
                  <a:lnTo>
                    <a:pt x="0" y="1292"/>
                  </a:lnTo>
                  <a:cubicBezTo>
                    <a:pt x="450" y="2022"/>
                    <a:pt x="899" y="2809"/>
                    <a:pt x="1236" y="3595"/>
                  </a:cubicBezTo>
                  <a:lnTo>
                    <a:pt x="3426" y="2696"/>
                  </a:lnTo>
                  <a:cubicBezTo>
                    <a:pt x="3033" y="1798"/>
                    <a:pt x="2584" y="843"/>
                    <a:pt x="202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20"/>
            <p:cNvSpPr/>
            <p:nvPr/>
          </p:nvSpPr>
          <p:spPr>
            <a:xfrm>
              <a:off x="5910165" y="-1242789"/>
              <a:ext cx="165778" cy="144304"/>
            </a:xfrm>
            <a:custGeom>
              <a:avLst/>
              <a:gdLst/>
              <a:ahLst/>
              <a:cxnLst/>
              <a:rect l="l" t="t" r="r" b="b"/>
              <a:pathLst>
                <a:path w="3034" h="2641" extrusionOk="0">
                  <a:moveTo>
                    <a:pt x="57" y="1"/>
                  </a:moveTo>
                  <a:lnTo>
                    <a:pt x="1" y="2359"/>
                  </a:lnTo>
                  <a:cubicBezTo>
                    <a:pt x="843" y="2416"/>
                    <a:pt x="1685" y="2528"/>
                    <a:pt x="2528" y="2640"/>
                  </a:cubicBezTo>
                  <a:lnTo>
                    <a:pt x="3033" y="338"/>
                  </a:lnTo>
                  <a:cubicBezTo>
                    <a:pt x="2022" y="169"/>
                    <a:pt x="1068" y="57"/>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20"/>
            <p:cNvSpPr/>
            <p:nvPr/>
          </p:nvSpPr>
          <p:spPr>
            <a:xfrm>
              <a:off x="6643606" y="-853038"/>
              <a:ext cx="199545" cy="199545"/>
            </a:xfrm>
            <a:custGeom>
              <a:avLst/>
              <a:gdLst/>
              <a:ahLst/>
              <a:cxnLst/>
              <a:rect l="l" t="t" r="r" b="b"/>
              <a:pathLst>
                <a:path w="3652" h="3652" extrusionOk="0">
                  <a:moveTo>
                    <a:pt x="1742" y="0"/>
                  </a:moveTo>
                  <a:lnTo>
                    <a:pt x="1" y="1629"/>
                  </a:lnTo>
                  <a:cubicBezTo>
                    <a:pt x="619" y="2247"/>
                    <a:pt x="1124" y="2921"/>
                    <a:pt x="1630" y="3651"/>
                  </a:cubicBezTo>
                  <a:lnTo>
                    <a:pt x="3652" y="2359"/>
                  </a:lnTo>
                  <a:cubicBezTo>
                    <a:pt x="3034" y="1517"/>
                    <a:pt x="2416" y="731"/>
                    <a:pt x="17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20"/>
            <p:cNvSpPr/>
            <p:nvPr/>
          </p:nvSpPr>
          <p:spPr>
            <a:xfrm>
              <a:off x="6490175" y="-1012643"/>
              <a:ext cx="199545" cy="199545"/>
            </a:xfrm>
            <a:custGeom>
              <a:avLst/>
              <a:gdLst/>
              <a:ahLst/>
              <a:cxnLst/>
              <a:rect l="l" t="t" r="r" b="b"/>
              <a:pathLst>
                <a:path w="3652" h="3652" extrusionOk="0">
                  <a:moveTo>
                    <a:pt x="1349" y="1"/>
                  </a:moveTo>
                  <a:lnTo>
                    <a:pt x="1" y="1967"/>
                  </a:lnTo>
                  <a:cubicBezTo>
                    <a:pt x="675" y="2472"/>
                    <a:pt x="1349" y="3034"/>
                    <a:pt x="1966" y="3652"/>
                  </a:cubicBezTo>
                  <a:lnTo>
                    <a:pt x="3651" y="2023"/>
                  </a:lnTo>
                  <a:cubicBezTo>
                    <a:pt x="2977" y="1293"/>
                    <a:pt x="2191" y="619"/>
                    <a:pt x="134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20"/>
            <p:cNvSpPr/>
            <p:nvPr/>
          </p:nvSpPr>
          <p:spPr>
            <a:xfrm>
              <a:off x="4783913" y="-705727"/>
              <a:ext cx="184191" cy="196431"/>
            </a:xfrm>
            <a:custGeom>
              <a:avLst/>
              <a:gdLst/>
              <a:ahLst/>
              <a:cxnLst/>
              <a:rect l="l" t="t" r="r" b="b"/>
              <a:pathLst>
                <a:path w="3371" h="3595" extrusionOk="0">
                  <a:moveTo>
                    <a:pt x="1460" y="0"/>
                  </a:moveTo>
                  <a:cubicBezTo>
                    <a:pt x="899" y="843"/>
                    <a:pt x="393" y="1741"/>
                    <a:pt x="0" y="2640"/>
                  </a:cubicBezTo>
                  <a:lnTo>
                    <a:pt x="2191" y="3595"/>
                  </a:lnTo>
                  <a:cubicBezTo>
                    <a:pt x="2528" y="2809"/>
                    <a:pt x="2921" y="2078"/>
                    <a:pt x="3370" y="1404"/>
                  </a:cubicBez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20"/>
            <p:cNvSpPr/>
            <p:nvPr/>
          </p:nvSpPr>
          <p:spPr>
            <a:xfrm>
              <a:off x="5680019" y="-1242789"/>
              <a:ext cx="162663" cy="141244"/>
            </a:xfrm>
            <a:custGeom>
              <a:avLst/>
              <a:gdLst/>
              <a:ahLst/>
              <a:cxnLst/>
              <a:rect l="l" t="t" r="r" b="b"/>
              <a:pathLst>
                <a:path w="2977" h="2585" extrusionOk="0">
                  <a:moveTo>
                    <a:pt x="2977" y="1"/>
                  </a:moveTo>
                  <a:cubicBezTo>
                    <a:pt x="1966" y="1"/>
                    <a:pt x="1011" y="57"/>
                    <a:pt x="0" y="225"/>
                  </a:cubicBezTo>
                  <a:lnTo>
                    <a:pt x="393" y="2584"/>
                  </a:lnTo>
                  <a:cubicBezTo>
                    <a:pt x="1236" y="2416"/>
                    <a:pt x="2078" y="2359"/>
                    <a:pt x="2921" y="2359"/>
                  </a:cubicBezTo>
                  <a:lnTo>
                    <a:pt x="297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20"/>
            <p:cNvSpPr/>
            <p:nvPr/>
          </p:nvSpPr>
          <p:spPr>
            <a:xfrm>
              <a:off x="4903576" y="-886806"/>
              <a:ext cx="193371" cy="199545"/>
            </a:xfrm>
            <a:custGeom>
              <a:avLst/>
              <a:gdLst/>
              <a:ahLst/>
              <a:cxnLst/>
              <a:rect l="l" t="t" r="r" b="b"/>
              <a:pathLst>
                <a:path w="3539" h="3652" extrusionOk="0">
                  <a:moveTo>
                    <a:pt x="1910" y="1"/>
                  </a:moveTo>
                  <a:cubicBezTo>
                    <a:pt x="1236" y="731"/>
                    <a:pt x="562" y="1517"/>
                    <a:pt x="1" y="2303"/>
                  </a:cubicBezTo>
                  <a:lnTo>
                    <a:pt x="1910" y="3651"/>
                  </a:lnTo>
                  <a:cubicBezTo>
                    <a:pt x="2416" y="2977"/>
                    <a:pt x="2977" y="2360"/>
                    <a:pt x="3539" y="1742"/>
                  </a:cubicBez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20"/>
            <p:cNvSpPr/>
            <p:nvPr/>
          </p:nvSpPr>
          <p:spPr>
            <a:xfrm>
              <a:off x="4707197" y="-500115"/>
              <a:ext cx="168838" cy="184191"/>
            </a:xfrm>
            <a:custGeom>
              <a:avLst/>
              <a:gdLst/>
              <a:ahLst/>
              <a:cxnLst/>
              <a:rect l="l" t="t" r="r" b="b"/>
              <a:pathLst>
                <a:path w="3090" h="3371" extrusionOk="0">
                  <a:moveTo>
                    <a:pt x="899" y="0"/>
                  </a:moveTo>
                  <a:cubicBezTo>
                    <a:pt x="506" y="955"/>
                    <a:pt x="225" y="1910"/>
                    <a:pt x="0" y="2865"/>
                  </a:cubicBezTo>
                  <a:lnTo>
                    <a:pt x="2303" y="3370"/>
                  </a:lnTo>
                  <a:cubicBezTo>
                    <a:pt x="2471" y="2584"/>
                    <a:pt x="2752" y="1741"/>
                    <a:pt x="3089" y="955"/>
                  </a:cubicBez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20"/>
            <p:cNvSpPr/>
            <p:nvPr/>
          </p:nvSpPr>
          <p:spPr>
            <a:xfrm>
              <a:off x="5452932" y="-1218256"/>
              <a:ext cx="181077" cy="165778"/>
            </a:xfrm>
            <a:custGeom>
              <a:avLst/>
              <a:gdLst/>
              <a:ahLst/>
              <a:cxnLst/>
              <a:rect l="l" t="t" r="r" b="b"/>
              <a:pathLst>
                <a:path w="3314" h="3034" extrusionOk="0">
                  <a:moveTo>
                    <a:pt x="2921" y="1"/>
                  </a:moveTo>
                  <a:cubicBezTo>
                    <a:pt x="1910" y="226"/>
                    <a:pt x="955" y="506"/>
                    <a:pt x="0" y="843"/>
                  </a:cubicBezTo>
                  <a:lnTo>
                    <a:pt x="842" y="3034"/>
                  </a:lnTo>
                  <a:cubicBezTo>
                    <a:pt x="1685" y="2753"/>
                    <a:pt x="2471" y="2528"/>
                    <a:pt x="3314" y="2360"/>
                  </a:cubicBezTo>
                  <a:lnTo>
                    <a:pt x="292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20"/>
            <p:cNvSpPr/>
            <p:nvPr/>
          </p:nvSpPr>
          <p:spPr>
            <a:xfrm>
              <a:off x="5244205" y="-1147660"/>
              <a:ext cx="193426" cy="187251"/>
            </a:xfrm>
            <a:custGeom>
              <a:avLst/>
              <a:gdLst/>
              <a:ahLst/>
              <a:cxnLst/>
              <a:rect l="l" t="t" r="r" b="b"/>
              <a:pathLst>
                <a:path w="3540" h="3427" extrusionOk="0">
                  <a:moveTo>
                    <a:pt x="2641" y="1"/>
                  </a:moveTo>
                  <a:cubicBezTo>
                    <a:pt x="1742" y="394"/>
                    <a:pt x="843" y="899"/>
                    <a:pt x="1" y="1405"/>
                  </a:cubicBezTo>
                  <a:lnTo>
                    <a:pt x="1236" y="3427"/>
                  </a:lnTo>
                  <a:cubicBezTo>
                    <a:pt x="1967" y="2977"/>
                    <a:pt x="2753" y="2584"/>
                    <a:pt x="3539" y="2247"/>
                  </a:cubicBezTo>
                  <a:lnTo>
                    <a:pt x="264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20"/>
            <p:cNvSpPr/>
            <p:nvPr/>
          </p:nvSpPr>
          <p:spPr>
            <a:xfrm>
              <a:off x="5057006" y="-1034117"/>
              <a:ext cx="196485" cy="193426"/>
            </a:xfrm>
            <a:custGeom>
              <a:avLst/>
              <a:gdLst/>
              <a:ahLst/>
              <a:cxnLst/>
              <a:rect l="l" t="t" r="r" b="b"/>
              <a:pathLst>
                <a:path w="3596" h="3540" extrusionOk="0">
                  <a:moveTo>
                    <a:pt x="2360" y="1"/>
                  </a:moveTo>
                  <a:cubicBezTo>
                    <a:pt x="1517" y="562"/>
                    <a:pt x="731" y="1180"/>
                    <a:pt x="1" y="1854"/>
                  </a:cubicBezTo>
                  <a:lnTo>
                    <a:pt x="1630" y="3539"/>
                  </a:lnTo>
                  <a:cubicBezTo>
                    <a:pt x="2247" y="2977"/>
                    <a:pt x="2921" y="2472"/>
                    <a:pt x="3595" y="1967"/>
                  </a:cubicBezTo>
                  <a:lnTo>
                    <a:pt x="236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20"/>
            <p:cNvSpPr/>
            <p:nvPr/>
          </p:nvSpPr>
          <p:spPr>
            <a:xfrm>
              <a:off x="6855393" y="-454108"/>
              <a:ext cx="162663" cy="153538"/>
            </a:xfrm>
            <a:custGeom>
              <a:avLst/>
              <a:gdLst/>
              <a:ahLst/>
              <a:cxnLst/>
              <a:rect l="l" t="t" r="r" b="b"/>
              <a:pathLst>
                <a:path w="2977" h="2810" extrusionOk="0">
                  <a:moveTo>
                    <a:pt x="2247" y="1"/>
                  </a:moveTo>
                  <a:lnTo>
                    <a:pt x="0" y="843"/>
                  </a:lnTo>
                  <a:cubicBezTo>
                    <a:pt x="225" y="1461"/>
                    <a:pt x="393" y="2135"/>
                    <a:pt x="562" y="2809"/>
                  </a:cubicBezTo>
                  <a:lnTo>
                    <a:pt x="2977" y="2809"/>
                  </a:lnTo>
                  <a:cubicBezTo>
                    <a:pt x="2808" y="1854"/>
                    <a:pt x="2584" y="899"/>
                    <a:pt x="224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20"/>
            <p:cNvSpPr/>
            <p:nvPr/>
          </p:nvSpPr>
          <p:spPr>
            <a:xfrm>
              <a:off x="4903576" y="-1040237"/>
              <a:ext cx="1908848" cy="739662"/>
            </a:xfrm>
            <a:custGeom>
              <a:avLst/>
              <a:gdLst/>
              <a:ahLst/>
              <a:cxnLst/>
              <a:rect l="l" t="t" r="r" b="b"/>
              <a:pathLst>
                <a:path w="34935" h="13537" extrusionOk="0">
                  <a:moveTo>
                    <a:pt x="17468" y="0"/>
                  </a:moveTo>
                  <a:cubicBezTo>
                    <a:pt x="9268" y="0"/>
                    <a:pt x="2079" y="5561"/>
                    <a:pt x="1" y="13536"/>
                  </a:cubicBezTo>
                  <a:lnTo>
                    <a:pt x="338" y="13536"/>
                  </a:lnTo>
                  <a:cubicBezTo>
                    <a:pt x="2375" y="5773"/>
                    <a:pt x="9431" y="331"/>
                    <a:pt x="17433" y="331"/>
                  </a:cubicBezTo>
                  <a:cubicBezTo>
                    <a:pt x="17594" y="331"/>
                    <a:pt x="17755" y="333"/>
                    <a:pt x="17917" y="337"/>
                  </a:cubicBezTo>
                  <a:cubicBezTo>
                    <a:pt x="25780" y="506"/>
                    <a:pt x="32632" y="5898"/>
                    <a:pt x="34598" y="13536"/>
                  </a:cubicBezTo>
                  <a:lnTo>
                    <a:pt x="34935" y="13536"/>
                  </a:lnTo>
                  <a:cubicBezTo>
                    <a:pt x="32857" y="5561"/>
                    <a:pt x="25668" y="0"/>
                    <a:pt x="1746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20"/>
            <p:cNvSpPr/>
            <p:nvPr/>
          </p:nvSpPr>
          <p:spPr>
            <a:xfrm>
              <a:off x="5023293" y="-949424"/>
              <a:ext cx="1694004" cy="648850"/>
            </a:xfrm>
            <a:custGeom>
              <a:avLst/>
              <a:gdLst/>
              <a:ahLst/>
              <a:cxnLst/>
              <a:rect l="l" t="t" r="r" b="b"/>
              <a:pathLst>
                <a:path w="31003" h="11875" extrusionOk="0">
                  <a:moveTo>
                    <a:pt x="15289" y="1"/>
                  </a:moveTo>
                  <a:cubicBezTo>
                    <a:pt x="9303" y="1"/>
                    <a:pt x="3606" y="3317"/>
                    <a:pt x="730" y="8897"/>
                  </a:cubicBezTo>
                  <a:lnTo>
                    <a:pt x="1123" y="9122"/>
                  </a:lnTo>
                  <a:cubicBezTo>
                    <a:pt x="674" y="9964"/>
                    <a:pt x="281" y="10919"/>
                    <a:pt x="0" y="11874"/>
                  </a:cubicBezTo>
                  <a:lnTo>
                    <a:pt x="2640" y="11874"/>
                  </a:lnTo>
                  <a:cubicBezTo>
                    <a:pt x="3033" y="10751"/>
                    <a:pt x="3595" y="9684"/>
                    <a:pt x="4269" y="8729"/>
                  </a:cubicBezTo>
                  <a:cubicBezTo>
                    <a:pt x="4774" y="7943"/>
                    <a:pt x="5336" y="7269"/>
                    <a:pt x="6010" y="6651"/>
                  </a:cubicBezTo>
                  <a:lnTo>
                    <a:pt x="5279" y="5864"/>
                  </a:lnTo>
                  <a:cubicBezTo>
                    <a:pt x="7979" y="3276"/>
                    <a:pt x="11542" y="1875"/>
                    <a:pt x="15228" y="1875"/>
                  </a:cubicBezTo>
                  <a:cubicBezTo>
                    <a:pt x="15300" y="1875"/>
                    <a:pt x="15373" y="1876"/>
                    <a:pt x="15445" y="1877"/>
                  </a:cubicBezTo>
                  <a:lnTo>
                    <a:pt x="15445" y="2944"/>
                  </a:lnTo>
                  <a:cubicBezTo>
                    <a:pt x="19096" y="2944"/>
                    <a:pt x="22522" y="4460"/>
                    <a:pt x="24993" y="7100"/>
                  </a:cubicBezTo>
                  <a:cubicBezTo>
                    <a:pt x="25555" y="7718"/>
                    <a:pt x="26116" y="8336"/>
                    <a:pt x="26566" y="9066"/>
                  </a:cubicBezTo>
                  <a:lnTo>
                    <a:pt x="27464" y="8504"/>
                  </a:lnTo>
                  <a:cubicBezTo>
                    <a:pt x="28138" y="9571"/>
                    <a:pt x="28644" y="10695"/>
                    <a:pt x="29037" y="11874"/>
                  </a:cubicBezTo>
                  <a:lnTo>
                    <a:pt x="31003" y="11874"/>
                  </a:lnTo>
                  <a:cubicBezTo>
                    <a:pt x="30273" y="9291"/>
                    <a:pt x="28981" y="6988"/>
                    <a:pt x="27127" y="5078"/>
                  </a:cubicBezTo>
                  <a:cubicBezTo>
                    <a:pt x="26173" y="4067"/>
                    <a:pt x="25106" y="3169"/>
                    <a:pt x="23926" y="2438"/>
                  </a:cubicBezTo>
                  <a:lnTo>
                    <a:pt x="23701" y="2832"/>
                  </a:lnTo>
                  <a:cubicBezTo>
                    <a:pt x="22747" y="2214"/>
                    <a:pt x="21736" y="1764"/>
                    <a:pt x="20669" y="1371"/>
                  </a:cubicBezTo>
                  <a:lnTo>
                    <a:pt x="20837" y="978"/>
                  </a:lnTo>
                  <a:cubicBezTo>
                    <a:pt x="19010" y="316"/>
                    <a:pt x="17136" y="1"/>
                    <a:pt x="1528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20"/>
            <p:cNvSpPr/>
            <p:nvPr/>
          </p:nvSpPr>
          <p:spPr>
            <a:xfrm>
              <a:off x="5152136" y="-543062"/>
              <a:ext cx="1285898" cy="1122251"/>
            </a:xfrm>
            <a:custGeom>
              <a:avLst/>
              <a:gdLst/>
              <a:ahLst/>
              <a:cxnLst/>
              <a:rect l="l" t="t" r="r" b="b"/>
              <a:pathLst>
                <a:path w="23534" h="20539" extrusionOk="0">
                  <a:moveTo>
                    <a:pt x="13200" y="0"/>
                  </a:moveTo>
                  <a:cubicBezTo>
                    <a:pt x="4831" y="56"/>
                    <a:pt x="1" y="9604"/>
                    <a:pt x="5000" y="16344"/>
                  </a:cubicBezTo>
                  <a:cubicBezTo>
                    <a:pt x="7100" y="19200"/>
                    <a:pt x="10183" y="20538"/>
                    <a:pt x="13234" y="20538"/>
                  </a:cubicBezTo>
                  <a:cubicBezTo>
                    <a:pt x="17444" y="20538"/>
                    <a:pt x="21596" y="17991"/>
                    <a:pt x="23028" y="13367"/>
                  </a:cubicBezTo>
                  <a:lnTo>
                    <a:pt x="23028" y="13311"/>
                  </a:lnTo>
                  <a:cubicBezTo>
                    <a:pt x="23365" y="12300"/>
                    <a:pt x="23534" y="11289"/>
                    <a:pt x="23534" y="10222"/>
                  </a:cubicBezTo>
                  <a:lnTo>
                    <a:pt x="22298" y="10222"/>
                  </a:lnTo>
                  <a:lnTo>
                    <a:pt x="22298" y="10278"/>
                  </a:lnTo>
                  <a:cubicBezTo>
                    <a:pt x="22298" y="15719"/>
                    <a:pt x="17839" y="19330"/>
                    <a:pt x="13182" y="19330"/>
                  </a:cubicBezTo>
                  <a:cubicBezTo>
                    <a:pt x="10964" y="19330"/>
                    <a:pt x="8701" y="18511"/>
                    <a:pt x="6853" y="16681"/>
                  </a:cubicBezTo>
                  <a:cubicBezTo>
                    <a:pt x="1180" y="11008"/>
                    <a:pt x="5168" y="1236"/>
                    <a:pt x="13200" y="1236"/>
                  </a:cubicBezTo>
                  <a:lnTo>
                    <a:pt x="1320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20"/>
            <p:cNvSpPr/>
            <p:nvPr/>
          </p:nvSpPr>
          <p:spPr>
            <a:xfrm>
              <a:off x="5526533" y="-341056"/>
              <a:ext cx="758075" cy="694147"/>
            </a:xfrm>
            <a:custGeom>
              <a:avLst/>
              <a:gdLst/>
              <a:ahLst/>
              <a:cxnLst/>
              <a:rect l="l" t="t" r="r" b="b"/>
              <a:pathLst>
                <a:path w="13874" h="12704" extrusionOk="0">
                  <a:moveTo>
                    <a:pt x="6362" y="1"/>
                  </a:moveTo>
                  <a:cubicBezTo>
                    <a:pt x="6245" y="1"/>
                    <a:pt x="6128" y="4"/>
                    <a:pt x="6011" y="10"/>
                  </a:cubicBezTo>
                  <a:lnTo>
                    <a:pt x="6067" y="10"/>
                  </a:lnTo>
                  <a:cubicBezTo>
                    <a:pt x="3146" y="178"/>
                    <a:pt x="675" y="2200"/>
                    <a:pt x="1" y="5009"/>
                  </a:cubicBezTo>
                  <a:lnTo>
                    <a:pt x="450" y="5121"/>
                  </a:lnTo>
                  <a:cubicBezTo>
                    <a:pt x="1185" y="2220"/>
                    <a:pt x="3767" y="472"/>
                    <a:pt x="6425" y="472"/>
                  </a:cubicBezTo>
                  <a:cubicBezTo>
                    <a:pt x="7833" y="472"/>
                    <a:pt x="9261" y="962"/>
                    <a:pt x="10448" y="2032"/>
                  </a:cubicBezTo>
                  <a:cubicBezTo>
                    <a:pt x="13874" y="5065"/>
                    <a:pt x="12806" y="10681"/>
                    <a:pt x="8482" y="12310"/>
                  </a:cubicBezTo>
                  <a:lnTo>
                    <a:pt x="8650" y="12703"/>
                  </a:lnTo>
                  <a:cubicBezTo>
                    <a:pt x="11739" y="11580"/>
                    <a:pt x="13480" y="8435"/>
                    <a:pt x="12806" y="5233"/>
                  </a:cubicBezTo>
                  <a:cubicBezTo>
                    <a:pt x="12211" y="2147"/>
                    <a:pt x="9476" y="1"/>
                    <a:pt x="636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20"/>
            <p:cNvSpPr/>
            <p:nvPr/>
          </p:nvSpPr>
          <p:spPr>
            <a:xfrm>
              <a:off x="5722966" y="-154295"/>
              <a:ext cx="368328" cy="317076"/>
            </a:xfrm>
            <a:custGeom>
              <a:avLst/>
              <a:gdLst/>
              <a:ahLst/>
              <a:cxnLst/>
              <a:rect l="l" t="t" r="r" b="b"/>
              <a:pathLst>
                <a:path w="6741" h="5803" extrusionOk="0">
                  <a:moveTo>
                    <a:pt x="2918" y="0"/>
                  </a:moveTo>
                  <a:cubicBezTo>
                    <a:pt x="1424" y="0"/>
                    <a:pt x="0" y="1185"/>
                    <a:pt x="0" y="2939"/>
                  </a:cubicBezTo>
                  <a:cubicBezTo>
                    <a:pt x="0" y="4511"/>
                    <a:pt x="1292" y="5803"/>
                    <a:pt x="2921" y="5803"/>
                  </a:cubicBezTo>
                  <a:cubicBezTo>
                    <a:pt x="5505" y="5803"/>
                    <a:pt x="6740" y="2658"/>
                    <a:pt x="4943" y="860"/>
                  </a:cubicBezTo>
                  <a:cubicBezTo>
                    <a:pt x="4348" y="265"/>
                    <a:pt x="3625" y="0"/>
                    <a:pt x="291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20"/>
            <p:cNvSpPr/>
            <p:nvPr/>
          </p:nvSpPr>
          <p:spPr>
            <a:xfrm>
              <a:off x="5600189" y="-138012"/>
              <a:ext cx="633879" cy="427940"/>
            </a:xfrm>
            <a:custGeom>
              <a:avLst/>
              <a:gdLst/>
              <a:ahLst/>
              <a:cxnLst/>
              <a:rect l="l" t="t" r="r" b="b"/>
              <a:pathLst>
                <a:path w="11601" h="7832" extrusionOk="0">
                  <a:moveTo>
                    <a:pt x="9100" y="1"/>
                  </a:moveTo>
                  <a:lnTo>
                    <a:pt x="8763" y="282"/>
                  </a:lnTo>
                  <a:cubicBezTo>
                    <a:pt x="11035" y="3602"/>
                    <a:pt x="8276" y="7365"/>
                    <a:pt x="5009" y="7365"/>
                  </a:cubicBezTo>
                  <a:cubicBezTo>
                    <a:pt x="4076" y="7365"/>
                    <a:pt x="3102" y="7058"/>
                    <a:pt x="2191" y="6347"/>
                  </a:cubicBezTo>
                  <a:cubicBezTo>
                    <a:pt x="619" y="5112"/>
                    <a:pt x="57" y="3034"/>
                    <a:pt x="787" y="1180"/>
                  </a:cubicBezTo>
                  <a:lnTo>
                    <a:pt x="338" y="1012"/>
                  </a:lnTo>
                  <a:cubicBezTo>
                    <a:pt x="113" y="1573"/>
                    <a:pt x="1" y="2191"/>
                    <a:pt x="1" y="2809"/>
                  </a:cubicBezTo>
                  <a:cubicBezTo>
                    <a:pt x="1" y="4325"/>
                    <a:pt x="731" y="5786"/>
                    <a:pt x="1911" y="6741"/>
                  </a:cubicBezTo>
                  <a:cubicBezTo>
                    <a:pt x="2894" y="7503"/>
                    <a:pt x="3945" y="7832"/>
                    <a:pt x="4953" y="7832"/>
                  </a:cubicBezTo>
                  <a:cubicBezTo>
                    <a:pt x="8549" y="7832"/>
                    <a:pt x="11600" y="3642"/>
                    <a:pt x="910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20"/>
            <p:cNvSpPr/>
            <p:nvPr/>
          </p:nvSpPr>
          <p:spPr>
            <a:xfrm>
              <a:off x="1398926" y="-1267323"/>
              <a:ext cx="95183" cy="49121"/>
            </a:xfrm>
            <a:custGeom>
              <a:avLst/>
              <a:gdLst/>
              <a:ahLst/>
              <a:cxnLst/>
              <a:rect l="l" t="t" r="r" b="b"/>
              <a:pathLst>
                <a:path w="1742" h="899" extrusionOk="0">
                  <a:moveTo>
                    <a:pt x="1573" y="0"/>
                  </a:moveTo>
                  <a:lnTo>
                    <a:pt x="1" y="674"/>
                  </a:lnTo>
                  <a:lnTo>
                    <a:pt x="57" y="899"/>
                  </a:lnTo>
                  <a:lnTo>
                    <a:pt x="1686" y="281"/>
                  </a:lnTo>
                  <a:cubicBezTo>
                    <a:pt x="1742" y="225"/>
                    <a:pt x="1742" y="169"/>
                    <a:pt x="1742" y="113"/>
                  </a:cubicBezTo>
                  <a:cubicBezTo>
                    <a:pt x="1686" y="0"/>
                    <a:pt x="1630" y="0"/>
                    <a:pt x="157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20"/>
            <p:cNvSpPr/>
            <p:nvPr/>
          </p:nvSpPr>
          <p:spPr>
            <a:xfrm>
              <a:off x="1478756" y="-923962"/>
              <a:ext cx="101248" cy="24916"/>
            </a:xfrm>
            <a:custGeom>
              <a:avLst/>
              <a:gdLst/>
              <a:ahLst/>
              <a:cxnLst/>
              <a:rect l="l" t="t" r="r" b="b"/>
              <a:pathLst>
                <a:path w="1853" h="456" extrusionOk="0">
                  <a:moveTo>
                    <a:pt x="1721" y="0"/>
                  </a:moveTo>
                  <a:cubicBezTo>
                    <a:pt x="1710" y="0"/>
                    <a:pt x="1698" y="2"/>
                    <a:pt x="1685" y="7"/>
                  </a:cubicBezTo>
                  <a:lnTo>
                    <a:pt x="0" y="175"/>
                  </a:lnTo>
                  <a:lnTo>
                    <a:pt x="0" y="456"/>
                  </a:lnTo>
                  <a:lnTo>
                    <a:pt x="1685" y="287"/>
                  </a:lnTo>
                  <a:cubicBezTo>
                    <a:pt x="1841" y="287"/>
                    <a:pt x="1852" y="0"/>
                    <a:pt x="17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20"/>
            <p:cNvSpPr/>
            <p:nvPr/>
          </p:nvSpPr>
          <p:spPr>
            <a:xfrm>
              <a:off x="1435753" y="-1157277"/>
              <a:ext cx="100483" cy="43439"/>
            </a:xfrm>
            <a:custGeom>
              <a:avLst/>
              <a:gdLst/>
              <a:ahLst/>
              <a:cxnLst/>
              <a:rect l="l" t="t" r="r" b="b"/>
              <a:pathLst>
                <a:path w="1839" h="795" extrusionOk="0">
                  <a:moveTo>
                    <a:pt x="1672" y="1"/>
                  </a:moveTo>
                  <a:cubicBezTo>
                    <a:pt x="1659" y="1"/>
                    <a:pt x="1645" y="3"/>
                    <a:pt x="1630" y="8"/>
                  </a:cubicBezTo>
                  <a:lnTo>
                    <a:pt x="1" y="514"/>
                  </a:lnTo>
                  <a:cubicBezTo>
                    <a:pt x="1" y="626"/>
                    <a:pt x="57" y="682"/>
                    <a:pt x="57" y="794"/>
                  </a:cubicBezTo>
                  <a:lnTo>
                    <a:pt x="1686" y="289"/>
                  </a:lnTo>
                  <a:cubicBezTo>
                    <a:pt x="1839" y="238"/>
                    <a:pt x="1806" y="1"/>
                    <a:pt x="167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20"/>
            <p:cNvSpPr/>
            <p:nvPr/>
          </p:nvSpPr>
          <p:spPr>
            <a:xfrm>
              <a:off x="1463402" y="-1037559"/>
              <a:ext cx="100483" cy="31145"/>
            </a:xfrm>
            <a:custGeom>
              <a:avLst/>
              <a:gdLst/>
              <a:ahLst/>
              <a:cxnLst/>
              <a:rect l="l" t="t" r="r" b="b"/>
              <a:pathLst>
                <a:path w="1839" h="570" extrusionOk="0">
                  <a:moveTo>
                    <a:pt x="1672" y="0"/>
                  </a:moveTo>
                  <a:cubicBezTo>
                    <a:pt x="1659" y="0"/>
                    <a:pt x="1644" y="2"/>
                    <a:pt x="1629" y="8"/>
                  </a:cubicBezTo>
                  <a:lnTo>
                    <a:pt x="0" y="288"/>
                  </a:lnTo>
                  <a:lnTo>
                    <a:pt x="0" y="569"/>
                  </a:lnTo>
                  <a:lnTo>
                    <a:pt x="1685" y="232"/>
                  </a:lnTo>
                  <a:cubicBezTo>
                    <a:pt x="1838" y="232"/>
                    <a:pt x="1806" y="0"/>
                    <a:pt x="16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20"/>
            <p:cNvSpPr/>
            <p:nvPr/>
          </p:nvSpPr>
          <p:spPr>
            <a:xfrm>
              <a:off x="-212208" y="181144"/>
              <a:ext cx="58356" cy="92123"/>
            </a:xfrm>
            <a:custGeom>
              <a:avLst/>
              <a:gdLst/>
              <a:ahLst/>
              <a:cxnLst/>
              <a:rect l="l" t="t" r="r" b="b"/>
              <a:pathLst>
                <a:path w="1068" h="1686" extrusionOk="0">
                  <a:moveTo>
                    <a:pt x="843" y="1"/>
                  </a:moveTo>
                  <a:lnTo>
                    <a:pt x="0" y="1517"/>
                  </a:lnTo>
                  <a:cubicBezTo>
                    <a:pt x="0" y="1574"/>
                    <a:pt x="0" y="1630"/>
                    <a:pt x="57" y="1686"/>
                  </a:cubicBezTo>
                  <a:lnTo>
                    <a:pt x="113" y="1686"/>
                  </a:lnTo>
                  <a:cubicBezTo>
                    <a:pt x="169" y="1686"/>
                    <a:pt x="225" y="1686"/>
                    <a:pt x="225" y="1630"/>
                  </a:cubicBezTo>
                  <a:lnTo>
                    <a:pt x="1068" y="113"/>
                  </a:lnTo>
                  <a:lnTo>
                    <a:pt x="84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20"/>
            <p:cNvSpPr/>
            <p:nvPr/>
          </p:nvSpPr>
          <p:spPr>
            <a:xfrm>
              <a:off x="978521" y="129016"/>
              <a:ext cx="64475" cy="85949"/>
            </a:xfrm>
            <a:custGeom>
              <a:avLst/>
              <a:gdLst/>
              <a:ahLst/>
              <a:cxnLst/>
              <a:rect l="l" t="t" r="r" b="b"/>
              <a:pathLst>
                <a:path w="1180" h="1573" extrusionOk="0">
                  <a:moveTo>
                    <a:pt x="225" y="0"/>
                  </a:moveTo>
                  <a:lnTo>
                    <a:pt x="0" y="112"/>
                  </a:lnTo>
                  <a:lnTo>
                    <a:pt x="955" y="1517"/>
                  </a:lnTo>
                  <a:cubicBezTo>
                    <a:pt x="955" y="1573"/>
                    <a:pt x="1011" y="1573"/>
                    <a:pt x="1067" y="1573"/>
                  </a:cubicBezTo>
                  <a:lnTo>
                    <a:pt x="1124" y="1573"/>
                  </a:lnTo>
                  <a:cubicBezTo>
                    <a:pt x="1180" y="1517"/>
                    <a:pt x="1180" y="1460"/>
                    <a:pt x="1124"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20"/>
            <p:cNvSpPr/>
            <p:nvPr/>
          </p:nvSpPr>
          <p:spPr>
            <a:xfrm>
              <a:off x="1067530" y="61481"/>
              <a:ext cx="73655" cy="82889"/>
            </a:xfrm>
            <a:custGeom>
              <a:avLst/>
              <a:gdLst/>
              <a:ahLst/>
              <a:cxnLst/>
              <a:rect l="l" t="t" r="r" b="b"/>
              <a:pathLst>
                <a:path w="1348" h="1517" extrusionOk="0">
                  <a:moveTo>
                    <a:pt x="225" y="0"/>
                  </a:moveTo>
                  <a:lnTo>
                    <a:pt x="0" y="169"/>
                  </a:lnTo>
                  <a:lnTo>
                    <a:pt x="1123" y="1461"/>
                  </a:lnTo>
                  <a:cubicBezTo>
                    <a:pt x="1123" y="1517"/>
                    <a:pt x="1179" y="1517"/>
                    <a:pt x="1236" y="1517"/>
                  </a:cubicBezTo>
                  <a:lnTo>
                    <a:pt x="1292" y="1517"/>
                  </a:lnTo>
                  <a:cubicBezTo>
                    <a:pt x="1348" y="1461"/>
                    <a:pt x="1348" y="1405"/>
                    <a:pt x="1292" y="1348"/>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20"/>
            <p:cNvSpPr/>
            <p:nvPr/>
          </p:nvSpPr>
          <p:spPr>
            <a:xfrm>
              <a:off x="1150365" y="-12175"/>
              <a:ext cx="76769" cy="79829"/>
            </a:xfrm>
            <a:custGeom>
              <a:avLst/>
              <a:gdLst/>
              <a:ahLst/>
              <a:cxnLst/>
              <a:rect l="l" t="t" r="r" b="b"/>
              <a:pathLst>
                <a:path w="1405" h="1461" extrusionOk="0">
                  <a:moveTo>
                    <a:pt x="169" y="1"/>
                  </a:moveTo>
                  <a:lnTo>
                    <a:pt x="0" y="169"/>
                  </a:lnTo>
                  <a:lnTo>
                    <a:pt x="1180" y="1405"/>
                  </a:lnTo>
                  <a:cubicBezTo>
                    <a:pt x="1180" y="1405"/>
                    <a:pt x="1236" y="1461"/>
                    <a:pt x="1292" y="1461"/>
                  </a:cubicBezTo>
                  <a:cubicBezTo>
                    <a:pt x="1292" y="1461"/>
                    <a:pt x="1348" y="1405"/>
                    <a:pt x="1348" y="1405"/>
                  </a:cubicBezTo>
                  <a:cubicBezTo>
                    <a:pt x="1405" y="1348"/>
                    <a:pt x="1405" y="1292"/>
                    <a:pt x="1348"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20"/>
            <p:cNvSpPr/>
            <p:nvPr/>
          </p:nvSpPr>
          <p:spPr>
            <a:xfrm>
              <a:off x="886451" y="184258"/>
              <a:ext cx="58356" cy="92068"/>
            </a:xfrm>
            <a:custGeom>
              <a:avLst/>
              <a:gdLst/>
              <a:ahLst/>
              <a:cxnLst/>
              <a:rect l="l" t="t" r="r" b="b"/>
              <a:pathLst>
                <a:path w="1068" h="1685" extrusionOk="0">
                  <a:moveTo>
                    <a:pt x="225" y="0"/>
                  </a:moveTo>
                  <a:lnTo>
                    <a:pt x="0" y="112"/>
                  </a:lnTo>
                  <a:lnTo>
                    <a:pt x="787" y="1629"/>
                  </a:lnTo>
                  <a:cubicBezTo>
                    <a:pt x="787" y="1629"/>
                    <a:pt x="843" y="1685"/>
                    <a:pt x="899" y="1685"/>
                  </a:cubicBezTo>
                  <a:lnTo>
                    <a:pt x="955" y="1685"/>
                  </a:lnTo>
                  <a:cubicBezTo>
                    <a:pt x="1011" y="1629"/>
                    <a:pt x="1067" y="1573"/>
                    <a:pt x="1011" y="1517"/>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20"/>
            <p:cNvSpPr/>
            <p:nvPr/>
          </p:nvSpPr>
          <p:spPr>
            <a:xfrm>
              <a:off x="683898" y="270153"/>
              <a:ext cx="39942" cy="95183"/>
            </a:xfrm>
            <a:custGeom>
              <a:avLst/>
              <a:gdLst/>
              <a:ahLst/>
              <a:cxnLst/>
              <a:rect l="l" t="t" r="r" b="b"/>
              <a:pathLst>
                <a:path w="731" h="1742" extrusionOk="0">
                  <a:moveTo>
                    <a:pt x="225" y="1"/>
                  </a:moveTo>
                  <a:lnTo>
                    <a:pt x="0" y="57"/>
                  </a:lnTo>
                  <a:lnTo>
                    <a:pt x="450" y="1686"/>
                  </a:lnTo>
                  <a:cubicBezTo>
                    <a:pt x="506" y="1742"/>
                    <a:pt x="562" y="1742"/>
                    <a:pt x="618" y="1742"/>
                  </a:cubicBezTo>
                  <a:cubicBezTo>
                    <a:pt x="674" y="1742"/>
                    <a:pt x="731" y="1686"/>
                    <a:pt x="731" y="162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20"/>
            <p:cNvSpPr/>
            <p:nvPr/>
          </p:nvSpPr>
          <p:spPr>
            <a:xfrm>
              <a:off x="573415" y="294741"/>
              <a:ext cx="33822" cy="101303"/>
            </a:xfrm>
            <a:custGeom>
              <a:avLst/>
              <a:gdLst/>
              <a:ahLst/>
              <a:cxnLst/>
              <a:rect l="l" t="t" r="r" b="b"/>
              <a:pathLst>
                <a:path w="619" h="1854" extrusionOk="0">
                  <a:moveTo>
                    <a:pt x="281" y="0"/>
                  </a:moveTo>
                  <a:lnTo>
                    <a:pt x="1" y="56"/>
                  </a:lnTo>
                  <a:lnTo>
                    <a:pt x="338" y="1741"/>
                  </a:lnTo>
                  <a:cubicBezTo>
                    <a:pt x="338" y="1797"/>
                    <a:pt x="394" y="1853"/>
                    <a:pt x="506" y="1853"/>
                  </a:cubicBezTo>
                  <a:cubicBezTo>
                    <a:pt x="562" y="1853"/>
                    <a:pt x="618" y="1741"/>
                    <a:pt x="562" y="1685"/>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20"/>
            <p:cNvSpPr/>
            <p:nvPr/>
          </p:nvSpPr>
          <p:spPr>
            <a:xfrm>
              <a:off x="785147" y="233325"/>
              <a:ext cx="49176" cy="95183"/>
            </a:xfrm>
            <a:custGeom>
              <a:avLst/>
              <a:gdLst/>
              <a:ahLst/>
              <a:cxnLst/>
              <a:rect l="l" t="t" r="r" b="b"/>
              <a:pathLst>
                <a:path w="900" h="1742" extrusionOk="0">
                  <a:moveTo>
                    <a:pt x="226" y="1"/>
                  </a:moveTo>
                  <a:lnTo>
                    <a:pt x="1" y="57"/>
                  </a:lnTo>
                  <a:lnTo>
                    <a:pt x="619" y="1629"/>
                  </a:lnTo>
                  <a:cubicBezTo>
                    <a:pt x="675" y="1686"/>
                    <a:pt x="675" y="1742"/>
                    <a:pt x="731" y="1742"/>
                  </a:cubicBezTo>
                  <a:lnTo>
                    <a:pt x="787" y="1742"/>
                  </a:lnTo>
                  <a:cubicBezTo>
                    <a:pt x="843" y="1686"/>
                    <a:pt x="900" y="1629"/>
                    <a:pt x="900" y="1573"/>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20"/>
            <p:cNvSpPr/>
            <p:nvPr/>
          </p:nvSpPr>
          <p:spPr>
            <a:xfrm>
              <a:off x="1224021" y="-95010"/>
              <a:ext cx="85949" cy="70595"/>
            </a:xfrm>
            <a:custGeom>
              <a:avLst/>
              <a:gdLst/>
              <a:ahLst/>
              <a:cxnLst/>
              <a:rect l="l" t="t" r="r" b="b"/>
              <a:pathLst>
                <a:path w="1573" h="1292" extrusionOk="0">
                  <a:moveTo>
                    <a:pt x="169" y="0"/>
                  </a:moveTo>
                  <a:lnTo>
                    <a:pt x="0" y="225"/>
                  </a:lnTo>
                  <a:lnTo>
                    <a:pt x="1348" y="1292"/>
                  </a:lnTo>
                  <a:lnTo>
                    <a:pt x="1405" y="1292"/>
                  </a:lnTo>
                  <a:cubicBezTo>
                    <a:pt x="1461" y="1292"/>
                    <a:pt x="1517" y="1292"/>
                    <a:pt x="1517" y="1236"/>
                  </a:cubicBezTo>
                  <a:cubicBezTo>
                    <a:pt x="1573" y="1180"/>
                    <a:pt x="1573" y="1123"/>
                    <a:pt x="1517" y="106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20"/>
            <p:cNvSpPr/>
            <p:nvPr/>
          </p:nvSpPr>
          <p:spPr>
            <a:xfrm>
              <a:off x="1478756" y="-696548"/>
              <a:ext cx="101303" cy="24643"/>
            </a:xfrm>
            <a:custGeom>
              <a:avLst/>
              <a:gdLst/>
              <a:ahLst/>
              <a:cxnLst/>
              <a:rect l="l" t="t" r="r" b="b"/>
              <a:pathLst>
                <a:path w="1854" h="451" extrusionOk="0">
                  <a:moveTo>
                    <a:pt x="0" y="1"/>
                  </a:moveTo>
                  <a:lnTo>
                    <a:pt x="0" y="282"/>
                  </a:lnTo>
                  <a:lnTo>
                    <a:pt x="1685" y="450"/>
                  </a:lnTo>
                  <a:cubicBezTo>
                    <a:pt x="1741" y="450"/>
                    <a:pt x="1797" y="394"/>
                    <a:pt x="1853" y="338"/>
                  </a:cubicBezTo>
                  <a:cubicBezTo>
                    <a:pt x="1853" y="282"/>
                    <a:pt x="1797" y="169"/>
                    <a:pt x="1685" y="169"/>
                  </a:cubicBez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20"/>
            <p:cNvSpPr/>
            <p:nvPr/>
          </p:nvSpPr>
          <p:spPr>
            <a:xfrm>
              <a:off x="1288442" y="-180959"/>
              <a:ext cx="92123" cy="61415"/>
            </a:xfrm>
            <a:custGeom>
              <a:avLst/>
              <a:gdLst/>
              <a:ahLst/>
              <a:cxnLst/>
              <a:rect l="l" t="t" r="r" b="b"/>
              <a:pathLst>
                <a:path w="1686" h="1124" extrusionOk="0">
                  <a:moveTo>
                    <a:pt x="169" y="0"/>
                  </a:moveTo>
                  <a:lnTo>
                    <a:pt x="1" y="169"/>
                  </a:lnTo>
                  <a:lnTo>
                    <a:pt x="1405" y="1124"/>
                  </a:lnTo>
                  <a:lnTo>
                    <a:pt x="1517" y="1124"/>
                  </a:lnTo>
                  <a:cubicBezTo>
                    <a:pt x="1573" y="1124"/>
                    <a:pt x="1573" y="1124"/>
                    <a:pt x="1630" y="1068"/>
                  </a:cubicBezTo>
                  <a:cubicBezTo>
                    <a:pt x="1686" y="1011"/>
                    <a:pt x="1686" y="955"/>
                    <a:pt x="1630" y="899"/>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20"/>
            <p:cNvSpPr/>
            <p:nvPr/>
          </p:nvSpPr>
          <p:spPr>
            <a:xfrm>
              <a:off x="1460342" y="-583005"/>
              <a:ext cx="98243" cy="30762"/>
            </a:xfrm>
            <a:custGeom>
              <a:avLst/>
              <a:gdLst/>
              <a:ahLst/>
              <a:cxnLst/>
              <a:rect l="l" t="t" r="r" b="b"/>
              <a:pathLst>
                <a:path w="1798" h="563" extrusionOk="0">
                  <a:moveTo>
                    <a:pt x="56" y="1"/>
                  </a:moveTo>
                  <a:cubicBezTo>
                    <a:pt x="56" y="57"/>
                    <a:pt x="0" y="169"/>
                    <a:pt x="0" y="226"/>
                  </a:cubicBezTo>
                  <a:lnTo>
                    <a:pt x="1685" y="563"/>
                  </a:lnTo>
                  <a:cubicBezTo>
                    <a:pt x="1741" y="563"/>
                    <a:pt x="1797" y="506"/>
                    <a:pt x="1797" y="450"/>
                  </a:cubicBezTo>
                  <a:cubicBezTo>
                    <a:pt x="1797" y="394"/>
                    <a:pt x="1797" y="338"/>
                    <a:pt x="1741" y="338"/>
                  </a:cubicBez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20"/>
            <p:cNvSpPr/>
            <p:nvPr/>
          </p:nvSpPr>
          <p:spPr>
            <a:xfrm>
              <a:off x="1484875" y="-802059"/>
              <a:ext cx="101303" cy="13496"/>
            </a:xfrm>
            <a:custGeom>
              <a:avLst/>
              <a:gdLst/>
              <a:ahLst/>
              <a:cxnLst/>
              <a:rect l="l" t="t" r="r" b="b"/>
              <a:pathLst>
                <a:path w="1854" h="247" extrusionOk="0">
                  <a:moveTo>
                    <a:pt x="1739" y="0"/>
                  </a:moveTo>
                  <a:cubicBezTo>
                    <a:pt x="1719" y="0"/>
                    <a:pt x="1700" y="7"/>
                    <a:pt x="1685" y="22"/>
                  </a:cubicBezTo>
                  <a:lnTo>
                    <a:pt x="0" y="22"/>
                  </a:lnTo>
                  <a:lnTo>
                    <a:pt x="0" y="78"/>
                  </a:lnTo>
                  <a:lnTo>
                    <a:pt x="0" y="247"/>
                  </a:lnTo>
                  <a:lnTo>
                    <a:pt x="1685" y="247"/>
                  </a:lnTo>
                  <a:cubicBezTo>
                    <a:pt x="1741" y="247"/>
                    <a:pt x="1854" y="191"/>
                    <a:pt x="1854" y="135"/>
                  </a:cubicBezTo>
                  <a:cubicBezTo>
                    <a:pt x="1854" y="52"/>
                    <a:pt x="1794" y="0"/>
                    <a:pt x="17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20"/>
            <p:cNvSpPr/>
            <p:nvPr/>
          </p:nvSpPr>
          <p:spPr>
            <a:xfrm>
              <a:off x="1346744" y="-276089"/>
              <a:ext cx="95238" cy="55296"/>
            </a:xfrm>
            <a:custGeom>
              <a:avLst/>
              <a:gdLst/>
              <a:ahLst/>
              <a:cxnLst/>
              <a:rect l="l" t="t" r="r" b="b"/>
              <a:pathLst>
                <a:path w="1743" h="1012" extrusionOk="0">
                  <a:moveTo>
                    <a:pt x="169" y="0"/>
                  </a:moveTo>
                  <a:lnTo>
                    <a:pt x="1" y="225"/>
                  </a:lnTo>
                  <a:lnTo>
                    <a:pt x="1517" y="1011"/>
                  </a:lnTo>
                  <a:lnTo>
                    <a:pt x="1574" y="1011"/>
                  </a:lnTo>
                  <a:cubicBezTo>
                    <a:pt x="1630" y="1011"/>
                    <a:pt x="1686" y="955"/>
                    <a:pt x="1686" y="955"/>
                  </a:cubicBezTo>
                  <a:cubicBezTo>
                    <a:pt x="1742" y="899"/>
                    <a:pt x="1742" y="787"/>
                    <a:pt x="1630" y="78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20"/>
            <p:cNvSpPr/>
            <p:nvPr/>
          </p:nvSpPr>
          <p:spPr>
            <a:xfrm>
              <a:off x="1432693" y="-481701"/>
              <a:ext cx="101357" cy="43002"/>
            </a:xfrm>
            <a:custGeom>
              <a:avLst/>
              <a:gdLst/>
              <a:ahLst/>
              <a:cxnLst/>
              <a:rect l="l" t="t" r="r" b="b"/>
              <a:pathLst>
                <a:path w="1855" h="787" extrusionOk="0">
                  <a:moveTo>
                    <a:pt x="113" y="0"/>
                  </a:moveTo>
                  <a:cubicBezTo>
                    <a:pt x="113" y="113"/>
                    <a:pt x="57" y="169"/>
                    <a:pt x="1" y="281"/>
                  </a:cubicBezTo>
                  <a:lnTo>
                    <a:pt x="1629" y="787"/>
                  </a:lnTo>
                  <a:lnTo>
                    <a:pt x="1686" y="787"/>
                  </a:lnTo>
                  <a:cubicBezTo>
                    <a:pt x="1742" y="787"/>
                    <a:pt x="1798" y="731"/>
                    <a:pt x="1798" y="674"/>
                  </a:cubicBezTo>
                  <a:cubicBezTo>
                    <a:pt x="1854" y="618"/>
                    <a:pt x="1798" y="562"/>
                    <a:pt x="1742" y="506"/>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20"/>
            <p:cNvSpPr/>
            <p:nvPr/>
          </p:nvSpPr>
          <p:spPr>
            <a:xfrm>
              <a:off x="1395866" y="-374278"/>
              <a:ext cx="95183" cy="49121"/>
            </a:xfrm>
            <a:custGeom>
              <a:avLst/>
              <a:gdLst/>
              <a:ahLst/>
              <a:cxnLst/>
              <a:rect l="l" t="t" r="r" b="b"/>
              <a:pathLst>
                <a:path w="1742" h="899" extrusionOk="0">
                  <a:moveTo>
                    <a:pt x="113" y="0"/>
                  </a:moveTo>
                  <a:cubicBezTo>
                    <a:pt x="57" y="112"/>
                    <a:pt x="1" y="169"/>
                    <a:pt x="1" y="225"/>
                  </a:cubicBezTo>
                  <a:lnTo>
                    <a:pt x="1573" y="899"/>
                  </a:lnTo>
                  <a:lnTo>
                    <a:pt x="1629" y="899"/>
                  </a:lnTo>
                  <a:cubicBezTo>
                    <a:pt x="1686" y="899"/>
                    <a:pt x="1686" y="843"/>
                    <a:pt x="1742" y="843"/>
                  </a:cubicBezTo>
                  <a:cubicBezTo>
                    <a:pt x="1742" y="730"/>
                    <a:pt x="1742" y="674"/>
                    <a:pt x="1686"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20"/>
            <p:cNvSpPr/>
            <p:nvPr/>
          </p:nvSpPr>
          <p:spPr>
            <a:xfrm>
              <a:off x="355508" y="316215"/>
              <a:ext cx="15408" cy="101303"/>
            </a:xfrm>
            <a:custGeom>
              <a:avLst/>
              <a:gdLst/>
              <a:ahLst/>
              <a:cxnLst/>
              <a:rect l="l" t="t" r="r" b="b"/>
              <a:pathLst>
                <a:path w="282" h="1854" extrusionOk="0">
                  <a:moveTo>
                    <a:pt x="1" y="0"/>
                  </a:moveTo>
                  <a:lnTo>
                    <a:pt x="1" y="1685"/>
                  </a:lnTo>
                  <a:cubicBezTo>
                    <a:pt x="1" y="1797"/>
                    <a:pt x="57" y="1854"/>
                    <a:pt x="113" y="1854"/>
                  </a:cubicBezTo>
                  <a:cubicBezTo>
                    <a:pt x="226" y="1854"/>
                    <a:pt x="282" y="1797"/>
                    <a:pt x="282" y="1741"/>
                  </a:cubicBez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20"/>
            <p:cNvSpPr/>
            <p:nvPr/>
          </p:nvSpPr>
          <p:spPr>
            <a:xfrm>
              <a:off x="238905" y="313101"/>
              <a:ext cx="24588" cy="98297"/>
            </a:xfrm>
            <a:custGeom>
              <a:avLst/>
              <a:gdLst/>
              <a:ahLst/>
              <a:cxnLst/>
              <a:rect l="l" t="t" r="r" b="b"/>
              <a:pathLst>
                <a:path w="450" h="1799" extrusionOk="0">
                  <a:moveTo>
                    <a:pt x="169" y="1"/>
                  </a:moveTo>
                  <a:lnTo>
                    <a:pt x="1" y="1686"/>
                  </a:lnTo>
                  <a:cubicBezTo>
                    <a:pt x="1" y="1742"/>
                    <a:pt x="57" y="1798"/>
                    <a:pt x="113" y="1798"/>
                  </a:cubicBezTo>
                  <a:cubicBezTo>
                    <a:pt x="169" y="1798"/>
                    <a:pt x="225" y="1742"/>
                    <a:pt x="281" y="1686"/>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20"/>
            <p:cNvSpPr/>
            <p:nvPr/>
          </p:nvSpPr>
          <p:spPr>
            <a:xfrm>
              <a:off x="119242" y="294741"/>
              <a:ext cx="30708" cy="98243"/>
            </a:xfrm>
            <a:custGeom>
              <a:avLst/>
              <a:gdLst/>
              <a:ahLst/>
              <a:cxnLst/>
              <a:rect l="l" t="t" r="r" b="b"/>
              <a:pathLst>
                <a:path w="562" h="1798" extrusionOk="0">
                  <a:moveTo>
                    <a:pt x="337" y="0"/>
                  </a:moveTo>
                  <a:lnTo>
                    <a:pt x="0" y="1685"/>
                  </a:lnTo>
                  <a:cubicBezTo>
                    <a:pt x="0" y="1741"/>
                    <a:pt x="56" y="1797"/>
                    <a:pt x="113" y="1797"/>
                  </a:cubicBezTo>
                  <a:cubicBezTo>
                    <a:pt x="169" y="1797"/>
                    <a:pt x="225" y="1741"/>
                    <a:pt x="225" y="1685"/>
                  </a:cubicBezTo>
                  <a:lnTo>
                    <a:pt x="562" y="56"/>
                  </a:ln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20"/>
            <p:cNvSpPr/>
            <p:nvPr/>
          </p:nvSpPr>
          <p:spPr>
            <a:xfrm>
              <a:off x="-347225" y="58421"/>
              <a:ext cx="12294" cy="21528"/>
            </a:xfrm>
            <a:custGeom>
              <a:avLst/>
              <a:gdLst/>
              <a:ahLst/>
              <a:cxnLst/>
              <a:rect l="l" t="t" r="r" b="b"/>
              <a:pathLst>
                <a:path w="225" h="394" extrusionOk="0">
                  <a:moveTo>
                    <a:pt x="0" y="0"/>
                  </a:moveTo>
                  <a:lnTo>
                    <a:pt x="0" y="393"/>
                  </a:lnTo>
                  <a:lnTo>
                    <a:pt x="225" y="169"/>
                  </a:ln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20"/>
            <p:cNvSpPr/>
            <p:nvPr/>
          </p:nvSpPr>
          <p:spPr>
            <a:xfrm>
              <a:off x="469051" y="313101"/>
              <a:ext cx="21583" cy="98297"/>
            </a:xfrm>
            <a:custGeom>
              <a:avLst/>
              <a:gdLst/>
              <a:ahLst/>
              <a:cxnLst/>
              <a:rect l="l" t="t" r="r" b="b"/>
              <a:pathLst>
                <a:path w="395" h="1799" extrusionOk="0">
                  <a:moveTo>
                    <a:pt x="1" y="1"/>
                  </a:moveTo>
                  <a:lnTo>
                    <a:pt x="113" y="1686"/>
                  </a:lnTo>
                  <a:cubicBezTo>
                    <a:pt x="169" y="1742"/>
                    <a:pt x="226" y="1798"/>
                    <a:pt x="282" y="1798"/>
                  </a:cubicBezTo>
                  <a:cubicBezTo>
                    <a:pt x="338" y="1798"/>
                    <a:pt x="394" y="1742"/>
                    <a:pt x="394" y="1686"/>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20"/>
            <p:cNvSpPr/>
            <p:nvPr/>
          </p:nvSpPr>
          <p:spPr>
            <a:xfrm>
              <a:off x="-316572" y="125902"/>
              <a:ext cx="64530" cy="86003"/>
            </a:xfrm>
            <a:custGeom>
              <a:avLst/>
              <a:gdLst/>
              <a:ahLst/>
              <a:cxnLst/>
              <a:rect l="l" t="t" r="r" b="b"/>
              <a:pathLst>
                <a:path w="1181" h="1574" extrusionOk="0">
                  <a:moveTo>
                    <a:pt x="956" y="1"/>
                  </a:moveTo>
                  <a:lnTo>
                    <a:pt x="1" y="1405"/>
                  </a:lnTo>
                  <a:cubicBezTo>
                    <a:pt x="1" y="1461"/>
                    <a:pt x="1" y="1517"/>
                    <a:pt x="57" y="1574"/>
                  </a:cubicBezTo>
                  <a:lnTo>
                    <a:pt x="113" y="1574"/>
                  </a:lnTo>
                  <a:cubicBezTo>
                    <a:pt x="169" y="1574"/>
                    <a:pt x="226" y="1517"/>
                    <a:pt x="226" y="1517"/>
                  </a:cubicBezTo>
                  <a:lnTo>
                    <a:pt x="1180" y="113"/>
                  </a:lnTo>
                  <a:lnTo>
                    <a:pt x="9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20"/>
            <p:cNvSpPr/>
            <p:nvPr/>
          </p:nvSpPr>
          <p:spPr>
            <a:xfrm>
              <a:off x="5699" y="264033"/>
              <a:ext cx="43002" cy="98243"/>
            </a:xfrm>
            <a:custGeom>
              <a:avLst/>
              <a:gdLst/>
              <a:ahLst/>
              <a:cxnLst/>
              <a:rect l="l" t="t" r="r" b="b"/>
              <a:pathLst>
                <a:path w="787" h="1798" extrusionOk="0">
                  <a:moveTo>
                    <a:pt x="506" y="0"/>
                  </a:moveTo>
                  <a:lnTo>
                    <a:pt x="0" y="1685"/>
                  </a:lnTo>
                  <a:cubicBezTo>
                    <a:pt x="0" y="1741"/>
                    <a:pt x="56" y="1798"/>
                    <a:pt x="112" y="1798"/>
                  </a:cubicBezTo>
                  <a:lnTo>
                    <a:pt x="169" y="1798"/>
                  </a:lnTo>
                  <a:cubicBezTo>
                    <a:pt x="225" y="1798"/>
                    <a:pt x="281" y="1798"/>
                    <a:pt x="281" y="1741"/>
                  </a:cubicBezTo>
                  <a:lnTo>
                    <a:pt x="786"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20"/>
            <p:cNvSpPr/>
            <p:nvPr/>
          </p:nvSpPr>
          <p:spPr>
            <a:xfrm>
              <a:off x="-107844" y="230265"/>
              <a:ext cx="49121" cy="95183"/>
            </a:xfrm>
            <a:custGeom>
              <a:avLst/>
              <a:gdLst/>
              <a:ahLst/>
              <a:cxnLst/>
              <a:rect l="l" t="t" r="r" b="b"/>
              <a:pathLst>
                <a:path w="899" h="1742" extrusionOk="0">
                  <a:moveTo>
                    <a:pt x="674" y="1"/>
                  </a:moveTo>
                  <a:lnTo>
                    <a:pt x="0" y="1573"/>
                  </a:lnTo>
                  <a:cubicBezTo>
                    <a:pt x="0" y="1629"/>
                    <a:pt x="0" y="1685"/>
                    <a:pt x="112" y="1742"/>
                  </a:cubicBezTo>
                  <a:cubicBezTo>
                    <a:pt x="169" y="1742"/>
                    <a:pt x="225" y="1685"/>
                    <a:pt x="281" y="1685"/>
                  </a:cubicBezTo>
                  <a:lnTo>
                    <a:pt x="899" y="113"/>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20"/>
            <p:cNvSpPr/>
            <p:nvPr/>
          </p:nvSpPr>
          <p:spPr>
            <a:xfrm>
              <a:off x="1337564" y="-1212081"/>
              <a:ext cx="178072" cy="73709"/>
            </a:xfrm>
            <a:custGeom>
              <a:avLst/>
              <a:gdLst/>
              <a:ahLst/>
              <a:cxnLst/>
              <a:rect l="l" t="t" r="r" b="b"/>
              <a:pathLst>
                <a:path w="3259" h="1349" extrusionOk="0">
                  <a:moveTo>
                    <a:pt x="3090" y="0"/>
                  </a:moveTo>
                  <a:lnTo>
                    <a:pt x="0" y="1067"/>
                  </a:lnTo>
                  <a:cubicBezTo>
                    <a:pt x="57" y="1180"/>
                    <a:pt x="113" y="1236"/>
                    <a:pt x="113" y="1348"/>
                  </a:cubicBezTo>
                  <a:lnTo>
                    <a:pt x="3146" y="281"/>
                  </a:lnTo>
                  <a:cubicBezTo>
                    <a:pt x="3202" y="225"/>
                    <a:pt x="3258" y="169"/>
                    <a:pt x="3258" y="113"/>
                  </a:cubicBezTo>
                  <a:cubicBezTo>
                    <a:pt x="3202" y="0"/>
                    <a:pt x="3146" y="0"/>
                    <a:pt x="30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20"/>
            <p:cNvSpPr/>
            <p:nvPr/>
          </p:nvSpPr>
          <p:spPr>
            <a:xfrm>
              <a:off x="1297676" y="-1307210"/>
              <a:ext cx="159603" cy="70595"/>
            </a:xfrm>
            <a:custGeom>
              <a:avLst/>
              <a:gdLst/>
              <a:ahLst/>
              <a:cxnLst/>
              <a:rect l="l" t="t" r="r" b="b"/>
              <a:pathLst>
                <a:path w="2921" h="1292" extrusionOk="0">
                  <a:moveTo>
                    <a:pt x="2303" y="0"/>
                  </a:moveTo>
                  <a:lnTo>
                    <a:pt x="0" y="1067"/>
                  </a:lnTo>
                  <a:lnTo>
                    <a:pt x="113" y="1292"/>
                  </a:lnTo>
                  <a:lnTo>
                    <a:pt x="292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20"/>
            <p:cNvSpPr/>
            <p:nvPr/>
          </p:nvSpPr>
          <p:spPr>
            <a:xfrm>
              <a:off x="1398926" y="-865332"/>
              <a:ext cx="184191" cy="21528"/>
            </a:xfrm>
            <a:custGeom>
              <a:avLst/>
              <a:gdLst/>
              <a:ahLst/>
              <a:cxnLst/>
              <a:rect l="l" t="t" r="r" b="b"/>
              <a:pathLst>
                <a:path w="3371" h="394" extrusionOk="0">
                  <a:moveTo>
                    <a:pt x="3202" y="1"/>
                  </a:moveTo>
                  <a:cubicBezTo>
                    <a:pt x="3212" y="1"/>
                    <a:pt x="3222" y="1"/>
                    <a:pt x="3232" y="2"/>
                  </a:cubicBezTo>
                  <a:lnTo>
                    <a:pt x="3232" y="2"/>
                  </a:lnTo>
                  <a:lnTo>
                    <a:pt x="3258" y="1"/>
                  </a:lnTo>
                  <a:close/>
                  <a:moveTo>
                    <a:pt x="3232" y="2"/>
                  </a:moveTo>
                  <a:lnTo>
                    <a:pt x="1" y="169"/>
                  </a:lnTo>
                  <a:lnTo>
                    <a:pt x="1" y="394"/>
                  </a:lnTo>
                  <a:lnTo>
                    <a:pt x="3258" y="225"/>
                  </a:lnTo>
                  <a:cubicBezTo>
                    <a:pt x="3314" y="225"/>
                    <a:pt x="3371" y="169"/>
                    <a:pt x="3371" y="113"/>
                  </a:cubicBezTo>
                  <a:cubicBezTo>
                    <a:pt x="3371" y="62"/>
                    <a:pt x="3324" y="11"/>
                    <a:pt x="3232" y="2"/>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20"/>
            <p:cNvSpPr/>
            <p:nvPr/>
          </p:nvSpPr>
          <p:spPr>
            <a:xfrm>
              <a:off x="1368272" y="-1101598"/>
              <a:ext cx="181077" cy="58356"/>
            </a:xfrm>
            <a:custGeom>
              <a:avLst/>
              <a:gdLst/>
              <a:ahLst/>
              <a:cxnLst/>
              <a:rect l="l" t="t" r="r" b="b"/>
              <a:pathLst>
                <a:path w="3314" h="1068" extrusionOk="0">
                  <a:moveTo>
                    <a:pt x="3145" y="0"/>
                  </a:moveTo>
                  <a:lnTo>
                    <a:pt x="0" y="786"/>
                  </a:lnTo>
                  <a:lnTo>
                    <a:pt x="56" y="1067"/>
                  </a:lnTo>
                  <a:lnTo>
                    <a:pt x="3202" y="281"/>
                  </a:lnTo>
                  <a:cubicBezTo>
                    <a:pt x="3258" y="281"/>
                    <a:pt x="3314" y="169"/>
                    <a:pt x="3314" y="112"/>
                  </a:cubicBezTo>
                  <a:cubicBezTo>
                    <a:pt x="3258" y="56"/>
                    <a:pt x="3202" y="0"/>
                    <a:pt x="314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20"/>
            <p:cNvSpPr/>
            <p:nvPr/>
          </p:nvSpPr>
          <p:spPr>
            <a:xfrm>
              <a:off x="1389746" y="-981935"/>
              <a:ext cx="181077" cy="39942"/>
            </a:xfrm>
            <a:custGeom>
              <a:avLst/>
              <a:gdLst/>
              <a:ahLst/>
              <a:cxnLst/>
              <a:rect l="l" t="t" r="r" b="b"/>
              <a:pathLst>
                <a:path w="3314" h="731" extrusionOk="0">
                  <a:moveTo>
                    <a:pt x="3202" y="1"/>
                  </a:moveTo>
                  <a:lnTo>
                    <a:pt x="0" y="450"/>
                  </a:lnTo>
                  <a:cubicBezTo>
                    <a:pt x="0" y="618"/>
                    <a:pt x="0" y="618"/>
                    <a:pt x="0" y="731"/>
                  </a:cubicBezTo>
                  <a:lnTo>
                    <a:pt x="3202" y="281"/>
                  </a:lnTo>
                  <a:cubicBezTo>
                    <a:pt x="3314" y="225"/>
                    <a:pt x="3314" y="169"/>
                    <a:pt x="3314" y="113"/>
                  </a:cubicBezTo>
                  <a:cubicBezTo>
                    <a:pt x="3314" y="57"/>
                    <a:pt x="3258" y="1"/>
                    <a:pt x="320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20"/>
            <p:cNvSpPr/>
            <p:nvPr/>
          </p:nvSpPr>
          <p:spPr>
            <a:xfrm>
              <a:off x="180603" y="221086"/>
              <a:ext cx="39942" cy="184137"/>
            </a:xfrm>
            <a:custGeom>
              <a:avLst/>
              <a:gdLst/>
              <a:ahLst/>
              <a:cxnLst/>
              <a:rect l="l" t="t" r="r" b="b"/>
              <a:pathLst>
                <a:path w="731" h="3370" extrusionOk="0">
                  <a:moveTo>
                    <a:pt x="506" y="0"/>
                  </a:moveTo>
                  <a:lnTo>
                    <a:pt x="0" y="3201"/>
                  </a:lnTo>
                  <a:cubicBezTo>
                    <a:pt x="0" y="3314"/>
                    <a:pt x="57" y="3370"/>
                    <a:pt x="113" y="3370"/>
                  </a:cubicBezTo>
                  <a:cubicBezTo>
                    <a:pt x="225" y="3370"/>
                    <a:pt x="225" y="3314"/>
                    <a:pt x="281" y="3258"/>
                  </a:cubicBezTo>
                  <a:lnTo>
                    <a:pt x="731" y="56"/>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20"/>
            <p:cNvSpPr/>
            <p:nvPr/>
          </p:nvSpPr>
          <p:spPr>
            <a:xfrm>
              <a:off x="978521" y="27713"/>
              <a:ext cx="116656" cy="153484"/>
            </a:xfrm>
            <a:custGeom>
              <a:avLst/>
              <a:gdLst/>
              <a:ahLst/>
              <a:cxnLst/>
              <a:rect l="l" t="t" r="r" b="b"/>
              <a:pathLst>
                <a:path w="2135" h="2809" extrusionOk="0">
                  <a:moveTo>
                    <a:pt x="169" y="1"/>
                  </a:moveTo>
                  <a:lnTo>
                    <a:pt x="0" y="169"/>
                  </a:lnTo>
                  <a:lnTo>
                    <a:pt x="1910" y="2753"/>
                  </a:lnTo>
                  <a:cubicBezTo>
                    <a:pt x="1910" y="2753"/>
                    <a:pt x="1966" y="2809"/>
                    <a:pt x="2022" y="2809"/>
                  </a:cubicBezTo>
                  <a:lnTo>
                    <a:pt x="2078" y="2809"/>
                  </a:lnTo>
                  <a:cubicBezTo>
                    <a:pt x="2134" y="2753"/>
                    <a:pt x="2134" y="2640"/>
                    <a:pt x="2078" y="258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20"/>
            <p:cNvSpPr/>
            <p:nvPr/>
          </p:nvSpPr>
          <p:spPr>
            <a:xfrm>
              <a:off x="889511" y="86014"/>
              <a:ext cx="104417" cy="165013"/>
            </a:xfrm>
            <a:custGeom>
              <a:avLst/>
              <a:gdLst/>
              <a:ahLst/>
              <a:cxnLst/>
              <a:rect l="l" t="t" r="r" b="b"/>
              <a:pathLst>
                <a:path w="1911" h="3020" extrusionOk="0">
                  <a:moveTo>
                    <a:pt x="225" y="1"/>
                  </a:moveTo>
                  <a:lnTo>
                    <a:pt x="0" y="113"/>
                  </a:lnTo>
                  <a:lnTo>
                    <a:pt x="1685" y="2921"/>
                  </a:lnTo>
                  <a:cubicBezTo>
                    <a:pt x="1685" y="2961"/>
                    <a:pt x="1713" y="3001"/>
                    <a:pt x="1750" y="3001"/>
                  </a:cubicBezTo>
                  <a:cubicBezTo>
                    <a:pt x="1765" y="3001"/>
                    <a:pt x="1781" y="2994"/>
                    <a:pt x="1798" y="2978"/>
                  </a:cubicBezTo>
                  <a:cubicBezTo>
                    <a:pt x="1798" y="3006"/>
                    <a:pt x="1812" y="3020"/>
                    <a:pt x="1826" y="3020"/>
                  </a:cubicBezTo>
                  <a:cubicBezTo>
                    <a:pt x="1840" y="3020"/>
                    <a:pt x="1854" y="3006"/>
                    <a:pt x="1854" y="2978"/>
                  </a:cubicBezTo>
                  <a:cubicBezTo>
                    <a:pt x="1910" y="2978"/>
                    <a:pt x="1910" y="2865"/>
                    <a:pt x="1910" y="280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20"/>
            <p:cNvSpPr/>
            <p:nvPr/>
          </p:nvSpPr>
          <p:spPr>
            <a:xfrm>
              <a:off x="1055236" y="-36708"/>
              <a:ext cx="128950" cy="144250"/>
            </a:xfrm>
            <a:custGeom>
              <a:avLst/>
              <a:gdLst/>
              <a:ahLst/>
              <a:cxnLst/>
              <a:rect l="l" t="t" r="r" b="b"/>
              <a:pathLst>
                <a:path w="2360" h="2640" extrusionOk="0">
                  <a:moveTo>
                    <a:pt x="169" y="0"/>
                  </a:moveTo>
                  <a:lnTo>
                    <a:pt x="0" y="169"/>
                  </a:lnTo>
                  <a:lnTo>
                    <a:pt x="2135" y="2584"/>
                  </a:lnTo>
                  <a:cubicBezTo>
                    <a:pt x="2191" y="2584"/>
                    <a:pt x="2191" y="2640"/>
                    <a:pt x="2247" y="2640"/>
                  </a:cubicBezTo>
                  <a:lnTo>
                    <a:pt x="2359" y="2640"/>
                  </a:lnTo>
                  <a:cubicBezTo>
                    <a:pt x="2359" y="2584"/>
                    <a:pt x="2359" y="2471"/>
                    <a:pt x="2359" y="241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20"/>
            <p:cNvSpPr/>
            <p:nvPr/>
          </p:nvSpPr>
          <p:spPr>
            <a:xfrm>
              <a:off x="803561" y="132076"/>
              <a:ext cx="89063" cy="168838"/>
            </a:xfrm>
            <a:custGeom>
              <a:avLst/>
              <a:gdLst/>
              <a:ahLst/>
              <a:cxnLst/>
              <a:rect l="l" t="t" r="r" b="b"/>
              <a:pathLst>
                <a:path w="1630" h="3090" extrusionOk="0">
                  <a:moveTo>
                    <a:pt x="226" y="0"/>
                  </a:moveTo>
                  <a:lnTo>
                    <a:pt x="1" y="113"/>
                  </a:lnTo>
                  <a:lnTo>
                    <a:pt x="1405" y="3033"/>
                  </a:lnTo>
                  <a:cubicBezTo>
                    <a:pt x="1405" y="3089"/>
                    <a:pt x="1461" y="3089"/>
                    <a:pt x="1517" y="3089"/>
                  </a:cubicBezTo>
                  <a:lnTo>
                    <a:pt x="1573" y="3089"/>
                  </a:lnTo>
                  <a:cubicBezTo>
                    <a:pt x="1630" y="3089"/>
                    <a:pt x="1630" y="2977"/>
                    <a:pt x="1630" y="2921"/>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20"/>
            <p:cNvSpPr/>
            <p:nvPr/>
          </p:nvSpPr>
          <p:spPr>
            <a:xfrm>
              <a:off x="1128892" y="-110364"/>
              <a:ext cx="144304" cy="128950"/>
            </a:xfrm>
            <a:custGeom>
              <a:avLst/>
              <a:gdLst/>
              <a:ahLst/>
              <a:cxnLst/>
              <a:rect l="l" t="t" r="r" b="b"/>
              <a:pathLst>
                <a:path w="2641" h="2360" extrusionOk="0">
                  <a:moveTo>
                    <a:pt x="169" y="0"/>
                  </a:moveTo>
                  <a:lnTo>
                    <a:pt x="0" y="169"/>
                  </a:lnTo>
                  <a:lnTo>
                    <a:pt x="2359" y="2359"/>
                  </a:lnTo>
                  <a:lnTo>
                    <a:pt x="2472" y="2359"/>
                  </a:lnTo>
                  <a:cubicBezTo>
                    <a:pt x="2528" y="2359"/>
                    <a:pt x="2528" y="2359"/>
                    <a:pt x="2584" y="2303"/>
                  </a:cubicBezTo>
                  <a:cubicBezTo>
                    <a:pt x="2640" y="2247"/>
                    <a:pt x="2640" y="2191"/>
                    <a:pt x="2584" y="213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20"/>
            <p:cNvSpPr/>
            <p:nvPr/>
          </p:nvSpPr>
          <p:spPr>
            <a:xfrm>
              <a:off x="613303" y="202672"/>
              <a:ext cx="55296" cy="178017"/>
            </a:xfrm>
            <a:custGeom>
              <a:avLst/>
              <a:gdLst/>
              <a:ahLst/>
              <a:cxnLst/>
              <a:rect l="l" t="t" r="r" b="b"/>
              <a:pathLst>
                <a:path w="1012" h="3258" extrusionOk="0">
                  <a:moveTo>
                    <a:pt x="225" y="0"/>
                  </a:moveTo>
                  <a:lnTo>
                    <a:pt x="1" y="56"/>
                  </a:lnTo>
                  <a:lnTo>
                    <a:pt x="787" y="3201"/>
                  </a:lnTo>
                  <a:cubicBezTo>
                    <a:pt x="787" y="3258"/>
                    <a:pt x="843" y="3258"/>
                    <a:pt x="899" y="3258"/>
                  </a:cubicBezTo>
                  <a:cubicBezTo>
                    <a:pt x="955" y="3258"/>
                    <a:pt x="1012" y="3201"/>
                    <a:pt x="1012" y="3145"/>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20"/>
            <p:cNvSpPr/>
            <p:nvPr/>
          </p:nvSpPr>
          <p:spPr>
            <a:xfrm>
              <a:off x="705372" y="171964"/>
              <a:ext cx="76769" cy="174957"/>
            </a:xfrm>
            <a:custGeom>
              <a:avLst/>
              <a:gdLst/>
              <a:ahLst/>
              <a:cxnLst/>
              <a:rect l="l" t="t" r="r" b="b"/>
              <a:pathLst>
                <a:path w="1405" h="3202" extrusionOk="0">
                  <a:moveTo>
                    <a:pt x="281" y="0"/>
                  </a:moveTo>
                  <a:lnTo>
                    <a:pt x="1" y="113"/>
                  </a:lnTo>
                  <a:lnTo>
                    <a:pt x="1124" y="3146"/>
                  </a:lnTo>
                  <a:cubicBezTo>
                    <a:pt x="1124" y="3202"/>
                    <a:pt x="1180" y="3202"/>
                    <a:pt x="1236" y="3202"/>
                  </a:cubicBezTo>
                  <a:lnTo>
                    <a:pt x="1292" y="3202"/>
                  </a:lnTo>
                  <a:cubicBezTo>
                    <a:pt x="1349" y="3202"/>
                    <a:pt x="1405" y="3146"/>
                    <a:pt x="1349" y="3033"/>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20"/>
            <p:cNvSpPr/>
            <p:nvPr/>
          </p:nvSpPr>
          <p:spPr>
            <a:xfrm>
              <a:off x="1193313" y="-187079"/>
              <a:ext cx="153484" cy="116656"/>
            </a:xfrm>
            <a:custGeom>
              <a:avLst/>
              <a:gdLst/>
              <a:ahLst/>
              <a:cxnLst/>
              <a:rect l="l" t="t" r="r" b="b"/>
              <a:pathLst>
                <a:path w="2809" h="2135" extrusionOk="0">
                  <a:moveTo>
                    <a:pt x="113" y="0"/>
                  </a:moveTo>
                  <a:cubicBezTo>
                    <a:pt x="57" y="56"/>
                    <a:pt x="1" y="112"/>
                    <a:pt x="1" y="225"/>
                  </a:cubicBezTo>
                  <a:lnTo>
                    <a:pt x="2584" y="2134"/>
                  </a:lnTo>
                  <a:lnTo>
                    <a:pt x="2640" y="2134"/>
                  </a:lnTo>
                  <a:cubicBezTo>
                    <a:pt x="2697" y="2134"/>
                    <a:pt x="2697" y="2134"/>
                    <a:pt x="2753" y="2078"/>
                  </a:cubicBezTo>
                  <a:cubicBezTo>
                    <a:pt x="2809" y="2022"/>
                    <a:pt x="2809" y="1966"/>
                    <a:pt x="2753" y="191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20"/>
            <p:cNvSpPr/>
            <p:nvPr/>
          </p:nvSpPr>
          <p:spPr>
            <a:xfrm>
              <a:off x="1368272" y="-552297"/>
              <a:ext cx="178017" cy="55296"/>
            </a:xfrm>
            <a:custGeom>
              <a:avLst/>
              <a:gdLst/>
              <a:ahLst/>
              <a:cxnLst/>
              <a:rect l="l" t="t" r="r" b="b"/>
              <a:pathLst>
                <a:path w="3258" h="1012" extrusionOk="0">
                  <a:moveTo>
                    <a:pt x="56" y="1"/>
                  </a:moveTo>
                  <a:cubicBezTo>
                    <a:pt x="56" y="57"/>
                    <a:pt x="0" y="169"/>
                    <a:pt x="0" y="225"/>
                  </a:cubicBezTo>
                  <a:lnTo>
                    <a:pt x="3145" y="1012"/>
                  </a:lnTo>
                  <a:cubicBezTo>
                    <a:pt x="3258" y="1012"/>
                    <a:pt x="3258" y="787"/>
                    <a:pt x="3145" y="787"/>
                  </a:cubicBezTo>
                  <a:lnTo>
                    <a:pt x="3202" y="787"/>
                  </a:ln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20"/>
            <p:cNvSpPr/>
            <p:nvPr/>
          </p:nvSpPr>
          <p:spPr>
            <a:xfrm>
              <a:off x="1389746" y="-653546"/>
              <a:ext cx="181077" cy="39942"/>
            </a:xfrm>
            <a:custGeom>
              <a:avLst/>
              <a:gdLst/>
              <a:ahLst/>
              <a:cxnLst/>
              <a:rect l="l" t="t" r="r" b="b"/>
              <a:pathLst>
                <a:path w="3314" h="731" extrusionOk="0">
                  <a:moveTo>
                    <a:pt x="0" y="0"/>
                  </a:moveTo>
                  <a:lnTo>
                    <a:pt x="0" y="225"/>
                  </a:lnTo>
                  <a:lnTo>
                    <a:pt x="3202" y="730"/>
                  </a:lnTo>
                  <a:cubicBezTo>
                    <a:pt x="3258" y="730"/>
                    <a:pt x="3314" y="674"/>
                    <a:pt x="3314" y="618"/>
                  </a:cubicBezTo>
                  <a:cubicBezTo>
                    <a:pt x="3314" y="506"/>
                    <a:pt x="3258" y="449"/>
                    <a:pt x="3202" y="449"/>
                  </a:cubicBez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20"/>
            <p:cNvSpPr/>
            <p:nvPr/>
          </p:nvSpPr>
          <p:spPr>
            <a:xfrm>
              <a:off x="1398926" y="-754849"/>
              <a:ext cx="184191" cy="24643"/>
            </a:xfrm>
            <a:custGeom>
              <a:avLst/>
              <a:gdLst/>
              <a:ahLst/>
              <a:cxnLst/>
              <a:rect l="l" t="t" r="r" b="b"/>
              <a:pathLst>
                <a:path w="3371" h="451" extrusionOk="0">
                  <a:moveTo>
                    <a:pt x="1" y="1"/>
                  </a:moveTo>
                  <a:lnTo>
                    <a:pt x="1" y="282"/>
                  </a:lnTo>
                  <a:lnTo>
                    <a:pt x="3258" y="450"/>
                  </a:lnTo>
                  <a:cubicBezTo>
                    <a:pt x="3314" y="450"/>
                    <a:pt x="3371" y="394"/>
                    <a:pt x="3371" y="338"/>
                  </a:cubicBezTo>
                  <a:cubicBezTo>
                    <a:pt x="3371" y="225"/>
                    <a:pt x="3314" y="169"/>
                    <a:pt x="3258"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20"/>
            <p:cNvSpPr/>
            <p:nvPr/>
          </p:nvSpPr>
          <p:spPr>
            <a:xfrm>
              <a:off x="1337564" y="-457167"/>
              <a:ext cx="174957" cy="73709"/>
            </a:xfrm>
            <a:custGeom>
              <a:avLst/>
              <a:gdLst/>
              <a:ahLst/>
              <a:cxnLst/>
              <a:rect l="l" t="t" r="r" b="b"/>
              <a:pathLst>
                <a:path w="3202" h="1349" extrusionOk="0">
                  <a:moveTo>
                    <a:pt x="57" y="1"/>
                  </a:moveTo>
                  <a:cubicBezTo>
                    <a:pt x="57" y="57"/>
                    <a:pt x="0" y="169"/>
                    <a:pt x="0" y="225"/>
                  </a:cubicBezTo>
                  <a:lnTo>
                    <a:pt x="3033" y="1349"/>
                  </a:lnTo>
                  <a:lnTo>
                    <a:pt x="3090" y="1349"/>
                  </a:lnTo>
                  <a:cubicBezTo>
                    <a:pt x="3146" y="1292"/>
                    <a:pt x="3202" y="1292"/>
                    <a:pt x="3202" y="1236"/>
                  </a:cubicBezTo>
                  <a:cubicBezTo>
                    <a:pt x="3202" y="1180"/>
                    <a:pt x="3202" y="1124"/>
                    <a:pt x="3146" y="1068"/>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20"/>
            <p:cNvSpPr/>
            <p:nvPr/>
          </p:nvSpPr>
          <p:spPr>
            <a:xfrm>
              <a:off x="1251614" y="-273029"/>
              <a:ext cx="162718" cy="101303"/>
            </a:xfrm>
            <a:custGeom>
              <a:avLst/>
              <a:gdLst/>
              <a:ahLst/>
              <a:cxnLst/>
              <a:rect l="l" t="t" r="r" b="b"/>
              <a:pathLst>
                <a:path w="2978" h="1854" extrusionOk="0">
                  <a:moveTo>
                    <a:pt x="113" y="1"/>
                  </a:moveTo>
                  <a:lnTo>
                    <a:pt x="1" y="225"/>
                  </a:lnTo>
                  <a:lnTo>
                    <a:pt x="2753" y="1854"/>
                  </a:lnTo>
                  <a:lnTo>
                    <a:pt x="2809" y="1854"/>
                  </a:lnTo>
                  <a:cubicBezTo>
                    <a:pt x="2865" y="1854"/>
                    <a:pt x="2921" y="1854"/>
                    <a:pt x="2921" y="1798"/>
                  </a:cubicBezTo>
                  <a:cubicBezTo>
                    <a:pt x="2978" y="1742"/>
                    <a:pt x="2921" y="1685"/>
                    <a:pt x="2865" y="162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20"/>
            <p:cNvSpPr/>
            <p:nvPr/>
          </p:nvSpPr>
          <p:spPr>
            <a:xfrm>
              <a:off x="508994" y="221086"/>
              <a:ext cx="39942" cy="184137"/>
            </a:xfrm>
            <a:custGeom>
              <a:avLst/>
              <a:gdLst/>
              <a:ahLst/>
              <a:cxnLst/>
              <a:rect l="l" t="t" r="r" b="b"/>
              <a:pathLst>
                <a:path w="731" h="3370" extrusionOk="0">
                  <a:moveTo>
                    <a:pt x="281" y="0"/>
                  </a:moveTo>
                  <a:lnTo>
                    <a:pt x="0" y="56"/>
                  </a:lnTo>
                  <a:lnTo>
                    <a:pt x="449" y="3258"/>
                  </a:lnTo>
                  <a:cubicBezTo>
                    <a:pt x="506" y="3314"/>
                    <a:pt x="562" y="3370"/>
                    <a:pt x="618" y="3370"/>
                  </a:cubicBezTo>
                  <a:cubicBezTo>
                    <a:pt x="674" y="3370"/>
                    <a:pt x="730" y="3314"/>
                    <a:pt x="730" y="3201"/>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20"/>
            <p:cNvSpPr/>
            <p:nvPr/>
          </p:nvSpPr>
          <p:spPr>
            <a:xfrm>
              <a:off x="1297676" y="-362038"/>
              <a:ext cx="168838" cy="89063"/>
            </a:xfrm>
            <a:custGeom>
              <a:avLst/>
              <a:gdLst/>
              <a:ahLst/>
              <a:cxnLst/>
              <a:rect l="l" t="t" r="r" b="b"/>
              <a:pathLst>
                <a:path w="3090" h="1630" extrusionOk="0">
                  <a:moveTo>
                    <a:pt x="113" y="1"/>
                  </a:moveTo>
                  <a:lnTo>
                    <a:pt x="0" y="225"/>
                  </a:lnTo>
                  <a:lnTo>
                    <a:pt x="2921" y="1630"/>
                  </a:lnTo>
                  <a:lnTo>
                    <a:pt x="2977" y="1630"/>
                  </a:lnTo>
                  <a:cubicBezTo>
                    <a:pt x="3033" y="1630"/>
                    <a:pt x="3089" y="1630"/>
                    <a:pt x="3089" y="1573"/>
                  </a:cubicBezTo>
                  <a:cubicBezTo>
                    <a:pt x="3089" y="1517"/>
                    <a:pt x="3089" y="1405"/>
                    <a:pt x="3033"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20"/>
            <p:cNvSpPr/>
            <p:nvPr/>
          </p:nvSpPr>
          <p:spPr>
            <a:xfrm>
              <a:off x="410750" y="233325"/>
              <a:ext cx="21528" cy="184191"/>
            </a:xfrm>
            <a:custGeom>
              <a:avLst/>
              <a:gdLst/>
              <a:ahLst/>
              <a:cxnLst/>
              <a:rect l="l" t="t" r="r" b="b"/>
              <a:pathLst>
                <a:path w="394" h="3371" extrusionOk="0">
                  <a:moveTo>
                    <a:pt x="1" y="1"/>
                  </a:moveTo>
                  <a:lnTo>
                    <a:pt x="169" y="3258"/>
                  </a:lnTo>
                  <a:cubicBezTo>
                    <a:pt x="169" y="3314"/>
                    <a:pt x="225" y="3371"/>
                    <a:pt x="282" y="3371"/>
                  </a:cubicBezTo>
                  <a:cubicBezTo>
                    <a:pt x="338" y="3371"/>
                    <a:pt x="394" y="3314"/>
                    <a:pt x="394" y="3202"/>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20"/>
            <p:cNvSpPr/>
            <p:nvPr/>
          </p:nvSpPr>
          <p:spPr>
            <a:xfrm>
              <a:off x="60940" y="202672"/>
              <a:ext cx="58356" cy="178017"/>
            </a:xfrm>
            <a:custGeom>
              <a:avLst/>
              <a:gdLst/>
              <a:ahLst/>
              <a:cxnLst/>
              <a:rect l="l" t="t" r="r" b="b"/>
              <a:pathLst>
                <a:path w="1068" h="3258" extrusionOk="0">
                  <a:moveTo>
                    <a:pt x="843" y="0"/>
                  </a:moveTo>
                  <a:lnTo>
                    <a:pt x="56" y="3089"/>
                  </a:lnTo>
                  <a:cubicBezTo>
                    <a:pt x="0" y="3145"/>
                    <a:pt x="56" y="3258"/>
                    <a:pt x="112" y="3258"/>
                  </a:cubicBezTo>
                  <a:cubicBezTo>
                    <a:pt x="169" y="3258"/>
                    <a:pt x="225" y="3201"/>
                    <a:pt x="281" y="3145"/>
                  </a:cubicBezTo>
                  <a:lnTo>
                    <a:pt x="1067" y="56"/>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20"/>
            <p:cNvSpPr/>
            <p:nvPr/>
          </p:nvSpPr>
          <p:spPr>
            <a:xfrm>
              <a:off x="-49543" y="171964"/>
              <a:ext cx="76769" cy="174957"/>
            </a:xfrm>
            <a:custGeom>
              <a:avLst/>
              <a:gdLst/>
              <a:ahLst/>
              <a:cxnLst/>
              <a:rect l="l" t="t" r="r" b="b"/>
              <a:pathLst>
                <a:path w="1405" h="3202" extrusionOk="0">
                  <a:moveTo>
                    <a:pt x="1123" y="0"/>
                  </a:moveTo>
                  <a:lnTo>
                    <a:pt x="56" y="3033"/>
                  </a:lnTo>
                  <a:cubicBezTo>
                    <a:pt x="0" y="3089"/>
                    <a:pt x="56" y="3202"/>
                    <a:pt x="112" y="3202"/>
                  </a:cubicBezTo>
                  <a:lnTo>
                    <a:pt x="169" y="3202"/>
                  </a:lnTo>
                  <a:cubicBezTo>
                    <a:pt x="225" y="3202"/>
                    <a:pt x="281" y="3146"/>
                    <a:pt x="337" y="3089"/>
                  </a:cubicBezTo>
                  <a:lnTo>
                    <a:pt x="1404" y="57"/>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20"/>
            <p:cNvSpPr/>
            <p:nvPr/>
          </p:nvSpPr>
          <p:spPr>
            <a:xfrm>
              <a:off x="-347225" y="-39768"/>
              <a:ext cx="24588" cy="39942"/>
            </a:xfrm>
            <a:custGeom>
              <a:avLst/>
              <a:gdLst/>
              <a:ahLst/>
              <a:cxnLst/>
              <a:rect l="l" t="t" r="r" b="b"/>
              <a:pathLst>
                <a:path w="450" h="731" extrusionOk="0">
                  <a:moveTo>
                    <a:pt x="281" y="0"/>
                  </a:moveTo>
                  <a:lnTo>
                    <a:pt x="0" y="337"/>
                  </a:lnTo>
                  <a:lnTo>
                    <a:pt x="0" y="730"/>
                  </a:lnTo>
                  <a:lnTo>
                    <a:pt x="450" y="22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20"/>
            <p:cNvSpPr/>
            <p:nvPr/>
          </p:nvSpPr>
          <p:spPr>
            <a:xfrm>
              <a:off x="297207" y="233325"/>
              <a:ext cx="24643" cy="184191"/>
            </a:xfrm>
            <a:custGeom>
              <a:avLst/>
              <a:gdLst/>
              <a:ahLst/>
              <a:cxnLst/>
              <a:rect l="l" t="t" r="r" b="b"/>
              <a:pathLst>
                <a:path w="451" h="3371" extrusionOk="0">
                  <a:moveTo>
                    <a:pt x="169" y="1"/>
                  </a:moveTo>
                  <a:lnTo>
                    <a:pt x="1" y="3202"/>
                  </a:lnTo>
                  <a:cubicBezTo>
                    <a:pt x="1" y="3314"/>
                    <a:pt x="57" y="3371"/>
                    <a:pt x="113" y="3371"/>
                  </a:cubicBezTo>
                  <a:cubicBezTo>
                    <a:pt x="225" y="3371"/>
                    <a:pt x="282" y="3314"/>
                    <a:pt x="282" y="3202"/>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20"/>
            <p:cNvSpPr/>
            <p:nvPr/>
          </p:nvSpPr>
          <p:spPr>
            <a:xfrm>
              <a:off x="-163086" y="132076"/>
              <a:ext cx="92068" cy="168838"/>
            </a:xfrm>
            <a:custGeom>
              <a:avLst/>
              <a:gdLst/>
              <a:ahLst/>
              <a:cxnLst/>
              <a:rect l="l" t="t" r="r" b="b"/>
              <a:pathLst>
                <a:path w="1685" h="3090" extrusionOk="0">
                  <a:moveTo>
                    <a:pt x="1460" y="0"/>
                  </a:moveTo>
                  <a:lnTo>
                    <a:pt x="56" y="2921"/>
                  </a:lnTo>
                  <a:cubicBezTo>
                    <a:pt x="0" y="2977"/>
                    <a:pt x="56" y="3033"/>
                    <a:pt x="112" y="3089"/>
                  </a:cubicBezTo>
                  <a:lnTo>
                    <a:pt x="169" y="3089"/>
                  </a:lnTo>
                  <a:cubicBezTo>
                    <a:pt x="225" y="3089"/>
                    <a:pt x="281" y="3033"/>
                    <a:pt x="281" y="2977"/>
                  </a:cubicBezTo>
                  <a:lnTo>
                    <a:pt x="1685"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20"/>
            <p:cNvSpPr/>
            <p:nvPr/>
          </p:nvSpPr>
          <p:spPr>
            <a:xfrm>
              <a:off x="-347225" y="24653"/>
              <a:ext cx="104362" cy="147364"/>
            </a:xfrm>
            <a:custGeom>
              <a:avLst/>
              <a:gdLst/>
              <a:ahLst/>
              <a:cxnLst/>
              <a:rect l="l" t="t" r="r" b="b"/>
              <a:pathLst>
                <a:path w="1910" h="2697" extrusionOk="0">
                  <a:moveTo>
                    <a:pt x="1685" y="1"/>
                  </a:moveTo>
                  <a:lnTo>
                    <a:pt x="0" y="2247"/>
                  </a:lnTo>
                  <a:lnTo>
                    <a:pt x="0" y="2696"/>
                  </a:lnTo>
                  <a:lnTo>
                    <a:pt x="1910" y="169"/>
                  </a:ln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20"/>
            <p:cNvSpPr/>
            <p:nvPr/>
          </p:nvSpPr>
          <p:spPr>
            <a:xfrm>
              <a:off x="-264390" y="82954"/>
              <a:ext cx="104417" cy="162718"/>
            </a:xfrm>
            <a:custGeom>
              <a:avLst/>
              <a:gdLst/>
              <a:ahLst/>
              <a:cxnLst/>
              <a:rect l="l" t="t" r="r" b="b"/>
              <a:pathLst>
                <a:path w="1911" h="2978" extrusionOk="0">
                  <a:moveTo>
                    <a:pt x="1686" y="1"/>
                  </a:moveTo>
                  <a:lnTo>
                    <a:pt x="57" y="2809"/>
                  </a:lnTo>
                  <a:cubicBezTo>
                    <a:pt x="1" y="2865"/>
                    <a:pt x="1" y="2921"/>
                    <a:pt x="113" y="2977"/>
                  </a:cubicBezTo>
                  <a:lnTo>
                    <a:pt x="169" y="2977"/>
                  </a:lnTo>
                  <a:cubicBezTo>
                    <a:pt x="225" y="2977"/>
                    <a:pt x="225" y="2921"/>
                    <a:pt x="281" y="2921"/>
                  </a:cubicBezTo>
                  <a:lnTo>
                    <a:pt x="1910" y="113"/>
                  </a:lnTo>
                  <a:lnTo>
                    <a:pt x="16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20"/>
            <p:cNvSpPr/>
            <p:nvPr/>
          </p:nvSpPr>
          <p:spPr>
            <a:xfrm>
              <a:off x="-347225" y="-1307210"/>
              <a:ext cx="1896554" cy="1436267"/>
            </a:xfrm>
            <a:custGeom>
              <a:avLst/>
              <a:gdLst/>
              <a:ahLst/>
              <a:cxnLst/>
              <a:rect l="l" t="t" r="r" b="b"/>
              <a:pathLst>
                <a:path w="34710" h="26286" extrusionOk="0">
                  <a:moveTo>
                    <a:pt x="26791" y="0"/>
                  </a:moveTo>
                  <a:cubicBezTo>
                    <a:pt x="31677" y="7358"/>
                    <a:pt x="29936" y="17355"/>
                    <a:pt x="22747" y="22578"/>
                  </a:cubicBezTo>
                  <a:cubicBezTo>
                    <a:pt x="19818" y="24706"/>
                    <a:pt x="16413" y="25734"/>
                    <a:pt x="13035" y="25734"/>
                  </a:cubicBezTo>
                  <a:cubicBezTo>
                    <a:pt x="8121" y="25734"/>
                    <a:pt x="3262" y="23560"/>
                    <a:pt x="0" y="19433"/>
                  </a:cubicBezTo>
                  <a:lnTo>
                    <a:pt x="0" y="20163"/>
                  </a:lnTo>
                  <a:cubicBezTo>
                    <a:pt x="3258" y="24039"/>
                    <a:pt x="8032" y="26285"/>
                    <a:pt x="13087" y="26285"/>
                  </a:cubicBezTo>
                  <a:cubicBezTo>
                    <a:pt x="26566" y="26285"/>
                    <a:pt x="34710" y="11289"/>
                    <a:pt x="2729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20"/>
            <p:cNvSpPr/>
            <p:nvPr/>
          </p:nvSpPr>
          <p:spPr>
            <a:xfrm>
              <a:off x="67060" y="-1097773"/>
              <a:ext cx="107477" cy="106712"/>
            </a:xfrm>
            <a:custGeom>
              <a:avLst/>
              <a:gdLst/>
              <a:ahLst/>
              <a:cxnLst/>
              <a:rect l="l" t="t" r="r" b="b"/>
              <a:pathLst>
                <a:path w="1967" h="1953" extrusionOk="0">
                  <a:moveTo>
                    <a:pt x="169" y="0"/>
                  </a:moveTo>
                  <a:cubicBezTo>
                    <a:pt x="127" y="0"/>
                    <a:pt x="85" y="14"/>
                    <a:pt x="57" y="42"/>
                  </a:cubicBezTo>
                  <a:cubicBezTo>
                    <a:pt x="0" y="99"/>
                    <a:pt x="0" y="155"/>
                    <a:pt x="57" y="211"/>
                  </a:cubicBezTo>
                  <a:lnTo>
                    <a:pt x="1798" y="1952"/>
                  </a:lnTo>
                  <a:lnTo>
                    <a:pt x="1966" y="1727"/>
                  </a:lnTo>
                  <a:lnTo>
                    <a:pt x="281" y="42"/>
                  </a:lnTo>
                  <a:cubicBezTo>
                    <a:pt x="253" y="14"/>
                    <a:pt x="211" y="0"/>
                    <a:pt x="16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20"/>
            <p:cNvSpPr/>
            <p:nvPr/>
          </p:nvSpPr>
          <p:spPr>
            <a:xfrm>
              <a:off x="-187674" y="-810091"/>
              <a:ext cx="276260" cy="12349"/>
            </a:xfrm>
            <a:custGeom>
              <a:avLst/>
              <a:gdLst/>
              <a:ahLst/>
              <a:cxnLst/>
              <a:rect l="l" t="t" r="r" b="b"/>
              <a:pathLst>
                <a:path w="5056" h="226" extrusionOk="0">
                  <a:moveTo>
                    <a:pt x="113" y="1"/>
                  </a:moveTo>
                  <a:cubicBezTo>
                    <a:pt x="57" y="1"/>
                    <a:pt x="1" y="57"/>
                    <a:pt x="1" y="113"/>
                  </a:cubicBezTo>
                  <a:cubicBezTo>
                    <a:pt x="1" y="169"/>
                    <a:pt x="57" y="225"/>
                    <a:pt x="113" y="225"/>
                  </a:cubicBezTo>
                  <a:lnTo>
                    <a:pt x="5056" y="225"/>
                  </a:lnTo>
                  <a:lnTo>
                    <a:pt x="5056" y="169"/>
                  </a:lnTo>
                  <a:lnTo>
                    <a:pt x="50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20"/>
            <p:cNvSpPr/>
            <p:nvPr/>
          </p:nvSpPr>
          <p:spPr>
            <a:xfrm>
              <a:off x="355508" y="-1310325"/>
              <a:ext cx="15408" cy="230253"/>
            </a:xfrm>
            <a:custGeom>
              <a:avLst/>
              <a:gdLst/>
              <a:ahLst/>
              <a:cxnLst/>
              <a:rect l="l" t="t" r="r" b="b"/>
              <a:pathLst>
                <a:path w="282" h="4214" extrusionOk="0">
                  <a:moveTo>
                    <a:pt x="1" y="1"/>
                  </a:moveTo>
                  <a:lnTo>
                    <a:pt x="1" y="4213"/>
                  </a:lnTo>
                  <a:lnTo>
                    <a:pt x="282" y="4213"/>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20"/>
            <p:cNvSpPr/>
            <p:nvPr/>
          </p:nvSpPr>
          <p:spPr>
            <a:xfrm>
              <a:off x="-34243" y="-1196727"/>
              <a:ext cx="948277" cy="943414"/>
            </a:xfrm>
            <a:custGeom>
              <a:avLst/>
              <a:gdLst/>
              <a:ahLst/>
              <a:cxnLst/>
              <a:rect l="l" t="t" r="r" b="b"/>
              <a:pathLst>
                <a:path w="17355" h="17266" extrusionOk="0">
                  <a:moveTo>
                    <a:pt x="9493" y="0"/>
                  </a:moveTo>
                  <a:lnTo>
                    <a:pt x="9212" y="899"/>
                  </a:lnTo>
                  <a:cubicBezTo>
                    <a:pt x="10167" y="1179"/>
                    <a:pt x="11065" y="1685"/>
                    <a:pt x="11852" y="2415"/>
                  </a:cubicBezTo>
                  <a:lnTo>
                    <a:pt x="10785" y="3482"/>
                  </a:lnTo>
                  <a:lnTo>
                    <a:pt x="11009" y="3651"/>
                  </a:lnTo>
                  <a:lnTo>
                    <a:pt x="12020" y="2584"/>
                  </a:lnTo>
                  <a:cubicBezTo>
                    <a:pt x="13200" y="3819"/>
                    <a:pt x="13874" y="5392"/>
                    <a:pt x="13930" y="7021"/>
                  </a:cubicBezTo>
                  <a:lnTo>
                    <a:pt x="12469" y="7021"/>
                  </a:lnTo>
                  <a:lnTo>
                    <a:pt x="12469" y="7245"/>
                  </a:lnTo>
                  <a:lnTo>
                    <a:pt x="12469" y="7358"/>
                  </a:lnTo>
                  <a:lnTo>
                    <a:pt x="13874" y="7358"/>
                  </a:lnTo>
                  <a:cubicBezTo>
                    <a:pt x="13817" y="8986"/>
                    <a:pt x="13200" y="10615"/>
                    <a:pt x="12020" y="11795"/>
                  </a:cubicBezTo>
                  <a:lnTo>
                    <a:pt x="11009" y="10784"/>
                  </a:lnTo>
                  <a:lnTo>
                    <a:pt x="10841" y="11008"/>
                  </a:lnTo>
                  <a:lnTo>
                    <a:pt x="11852" y="12019"/>
                  </a:lnTo>
                  <a:cubicBezTo>
                    <a:pt x="10616" y="13199"/>
                    <a:pt x="9043" y="13873"/>
                    <a:pt x="7359" y="13873"/>
                  </a:cubicBezTo>
                  <a:lnTo>
                    <a:pt x="7359" y="12412"/>
                  </a:lnTo>
                  <a:lnTo>
                    <a:pt x="7078" y="12412"/>
                  </a:lnTo>
                  <a:lnTo>
                    <a:pt x="7078" y="13873"/>
                  </a:lnTo>
                  <a:cubicBezTo>
                    <a:pt x="5393" y="13873"/>
                    <a:pt x="3820" y="13199"/>
                    <a:pt x="2585" y="12019"/>
                  </a:cubicBezTo>
                  <a:lnTo>
                    <a:pt x="3708" y="10896"/>
                  </a:lnTo>
                  <a:lnTo>
                    <a:pt x="3539" y="10727"/>
                  </a:lnTo>
                  <a:lnTo>
                    <a:pt x="2416" y="11851"/>
                  </a:lnTo>
                  <a:cubicBezTo>
                    <a:pt x="1686" y="11121"/>
                    <a:pt x="1180" y="10222"/>
                    <a:pt x="900" y="9211"/>
                  </a:cubicBezTo>
                  <a:lnTo>
                    <a:pt x="1" y="9492"/>
                  </a:lnTo>
                  <a:cubicBezTo>
                    <a:pt x="956" y="12637"/>
                    <a:pt x="3820" y="14771"/>
                    <a:pt x="7078" y="14827"/>
                  </a:cubicBezTo>
                  <a:lnTo>
                    <a:pt x="7078" y="17186"/>
                  </a:lnTo>
                  <a:cubicBezTo>
                    <a:pt x="7117" y="17226"/>
                    <a:pt x="7157" y="17266"/>
                    <a:pt x="7197" y="17266"/>
                  </a:cubicBezTo>
                  <a:cubicBezTo>
                    <a:pt x="7213" y="17266"/>
                    <a:pt x="7230" y="17259"/>
                    <a:pt x="7246" y="17243"/>
                  </a:cubicBezTo>
                  <a:cubicBezTo>
                    <a:pt x="7359" y="17243"/>
                    <a:pt x="7415" y="17186"/>
                    <a:pt x="7415" y="17130"/>
                  </a:cubicBezTo>
                  <a:lnTo>
                    <a:pt x="7415" y="14827"/>
                  </a:lnTo>
                  <a:cubicBezTo>
                    <a:pt x="11459" y="14715"/>
                    <a:pt x="14772" y="11401"/>
                    <a:pt x="14828" y="7358"/>
                  </a:cubicBezTo>
                  <a:lnTo>
                    <a:pt x="17187" y="7358"/>
                  </a:lnTo>
                  <a:cubicBezTo>
                    <a:pt x="17343" y="7358"/>
                    <a:pt x="17355" y="7070"/>
                    <a:pt x="17223" y="7070"/>
                  </a:cubicBezTo>
                  <a:cubicBezTo>
                    <a:pt x="17212" y="7070"/>
                    <a:pt x="17200" y="7072"/>
                    <a:pt x="17187" y="7077"/>
                  </a:cubicBezTo>
                  <a:lnTo>
                    <a:pt x="14828" y="7077"/>
                  </a:lnTo>
                  <a:cubicBezTo>
                    <a:pt x="14772" y="5111"/>
                    <a:pt x="13986" y="3258"/>
                    <a:pt x="12638" y="1910"/>
                  </a:cubicBezTo>
                  <a:lnTo>
                    <a:pt x="12638" y="1853"/>
                  </a:lnTo>
                  <a:cubicBezTo>
                    <a:pt x="12638" y="1835"/>
                    <a:pt x="12638" y="1828"/>
                    <a:pt x="12636" y="1828"/>
                  </a:cubicBezTo>
                  <a:cubicBezTo>
                    <a:pt x="12632" y="1828"/>
                    <a:pt x="12619" y="1853"/>
                    <a:pt x="12582" y="1853"/>
                  </a:cubicBezTo>
                  <a:cubicBezTo>
                    <a:pt x="11683" y="1011"/>
                    <a:pt x="10616" y="337"/>
                    <a:pt x="949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20"/>
            <p:cNvSpPr/>
            <p:nvPr/>
          </p:nvSpPr>
          <p:spPr>
            <a:xfrm>
              <a:off x="-175380" y="-1307210"/>
              <a:ext cx="1402500" cy="1288466"/>
            </a:xfrm>
            <a:custGeom>
              <a:avLst/>
              <a:gdLst/>
              <a:ahLst/>
              <a:cxnLst/>
              <a:rect l="l" t="t" r="r" b="b"/>
              <a:pathLst>
                <a:path w="25668" h="23581" extrusionOk="0">
                  <a:moveTo>
                    <a:pt x="18647" y="0"/>
                  </a:moveTo>
                  <a:cubicBezTo>
                    <a:pt x="21231" y="2415"/>
                    <a:pt x="22691" y="5785"/>
                    <a:pt x="22635" y="9267"/>
                  </a:cubicBezTo>
                  <a:cubicBezTo>
                    <a:pt x="22673" y="16981"/>
                    <a:pt x="16387" y="22072"/>
                    <a:pt x="9830" y="22072"/>
                  </a:cubicBezTo>
                  <a:cubicBezTo>
                    <a:pt x="6695" y="22072"/>
                    <a:pt x="3497" y="20908"/>
                    <a:pt x="899" y="18310"/>
                  </a:cubicBezTo>
                  <a:lnTo>
                    <a:pt x="0" y="19208"/>
                  </a:lnTo>
                  <a:cubicBezTo>
                    <a:pt x="2764" y="22118"/>
                    <a:pt x="6463" y="23580"/>
                    <a:pt x="10175" y="23580"/>
                  </a:cubicBezTo>
                  <a:cubicBezTo>
                    <a:pt x="13628" y="23580"/>
                    <a:pt x="17092" y="22315"/>
                    <a:pt x="19826" y="19770"/>
                  </a:cubicBezTo>
                  <a:cubicBezTo>
                    <a:pt x="25443" y="14434"/>
                    <a:pt x="25668" y="5617"/>
                    <a:pt x="2038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20"/>
            <p:cNvSpPr/>
            <p:nvPr/>
          </p:nvSpPr>
          <p:spPr>
            <a:xfrm>
              <a:off x="622537" y="-1307210"/>
              <a:ext cx="494110" cy="807142"/>
            </a:xfrm>
            <a:custGeom>
              <a:avLst/>
              <a:gdLst/>
              <a:ahLst/>
              <a:cxnLst/>
              <a:rect l="l" t="t" r="r" b="b"/>
              <a:pathLst>
                <a:path w="9043" h="14772" extrusionOk="0">
                  <a:moveTo>
                    <a:pt x="0" y="0"/>
                  </a:moveTo>
                  <a:cubicBezTo>
                    <a:pt x="730" y="393"/>
                    <a:pt x="1460" y="843"/>
                    <a:pt x="2134" y="1404"/>
                  </a:cubicBezTo>
                  <a:lnTo>
                    <a:pt x="2640" y="786"/>
                  </a:lnTo>
                  <a:cubicBezTo>
                    <a:pt x="6403" y="4156"/>
                    <a:pt x="7582" y="9548"/>
                    <a:pt x="5448" y="14154"/>
                  </a:cubicBezTo>
                  <a:lnTo>
                    <a:pt x="6740" y="14771"/>
                  </a:lnTo>
                  <a:cubicBezTo>
                    <a:pt x="9043" y="9717"/>
                    <a:pt x="7863" y="3763"/>
                    <a:pt x="381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20"/>
            <p:cNvSpPr/>
            <p:nvPr/>
          </p:nvSpPr>
          <p:spPr>
            <a:xfrm>
              <a:off x="-347225" y="-1304151"/>
              <a:ext cx="702780" cy="1190770"/>
            </a:xfrm>
            <a:custGeom>
              <a:avLst/>
              <a:gdLst/>
              <a:ahLst/>
              <a:cxnLst/>
              <a:rect l="l" t="t" r="r" b="b"/>
              <a:pathLst>
                <a:path w="12862" h="21793" extrusionOk="0">
                  <a:moveTo>
                    <a:pt x="4100" y="0"/>
                  </a:moveTo>
                  <a:cubicBezTo>
                    <a:pt x="1517" y="2415"/>
                    <a:pt x="56" y="5785"/>
                    <a:pt x="0" y="9324"/>
                  </a:cubicBezTo>
                  <a:cubicBezTo>
                    <a:pt x="0" y="10728"/>
                    <a:pt x="281" y="12132"/>
                    <a:pt x="730" y="13536"/>
                  </a:cubicBezTo>
                  <a:lnTo>
                    <a:pt x="1067" y="13424"/>
                  </a:lnTo>
                  <a:cubicBezTo>
                    <a:pt x="2808" y="18422"/>
                    <a:pt x="7526" y="21792"/>
                    <a:pt x="12862" y="21792"/>
                  </a:cubicBezTo>
                  <a:lnTo>
                    <a:pt x="12862" y="19883"/>
                  </a:lnTo>
                  <a:cubicBezTo>
                    <a:pt x="7863" y="19883"/>
                    <a:pt x="3482" y="16400"/>
                    <a:pt x="2471" y="11458"/>
                  </a:cubicBezTo>
                  <a:cubicBezTo>
                    <a:pt x="2359" y="10784"/>
                    <a:pt x="2303" y="10054"/>
                    <a:pt x="2303" y="9380"/>
                  </a:cubicBezTo>
                  <a:lnTo>
                    <a:pt x="1460" y="9380"/>
                  </a:lnTo>
                  <a:cubicBezTo>
                    <a:pt x="1460" y="6403"/>
                    <a:pt x="2640" y="3482"/>
                    <a:pt x="4718" y="1404"/>
                  </a:cubicBezTo>
                  <a:lnTo>
                    <a:pt x="5336" y="1966"/>
                  </a:lnTo>
                  <a:cubicBezTo>
                    <a:pt x="6066" y="1180"/>
                    <a:pt x="7021" y="506"/>
                    <a:pt x="797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20"/>
            <p:cNvSpPr/>
            <p:nvPr/>
          </p:nvSpPr>
          <p:spPr>
            <a:xfrm>
              <a:off x="407690" y="-935873"/>
              <a:ext cx="86003" cy="85949"/>
            </a:xfrm>
            <a:custGeom>
              <a:avLst/>
              <a:gdLst/>
              <a:ahLst/>
              <a:cxnLst/>
              <a:rect l="l" t="t" r="r" b="b"/>
              <a:pathLst>
                <a:path w="1574" h="1573" extrusionOk="0">
                  <a:moveTo>
                    <a:pt x="1236" y="0"/>
                  </a:moveTo>
                  <a:lnTo>
                    <a:pt x="1" y="1236"/>
                  </a:lnTo>
                  <a:cubicBezTo>
                    <a:pt x="113" y="1348"/>
                    <a:pt x="225" y="1460"/>
                    <a:pt x="338" y="1573"/>
                  </a:cubicBezTo>
                  <a:lnTo>
                    <a:pt x="1573" y="337"/>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20"/>
            <p:cNvSpPr/>
            <p:nvPr/>
          </p:nvSpPr>
          <p:spPr>
            <a:xfrm>
              <a:off x="226611" y="-751789"/>
              <a:ext cx="82944" cy="86003"/>
            </a:xfrm>
            <a:custGeom>
              <a:avLst/>
              <a:gdLst/>
              <a:ahLst/>
              <a:cxnLst/>
              <a:rect l="l" t="t" r="r" b="b"/>
              <a:pathLst>
                <a:path w="1518" h="1574" extrusionOk="0">
                  <a:moveTo>
                    <a:pt x="1180" y="1"/>
                  </a:moveTo>
                  <a:lnTo>
                    <a:pt x="1" y="1237"/>
                  </a:lnTo>
                  <a:lnTo>
                    <a:pt x="338" y="1573"/>
                  </a:lnTo>
                  <a:lnTo>
                    <a:pt x="1517" y="338"/>
                  </a:lnTo>
                  <a:cubicBezTo>
                    <a:pt x="1405" y="226"/>
                    <a:pt x="1293" y="113"/>
                    <a:pt x="118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20"/>
            <p:cNvSpPr/>
            <p:nvPr/>
          </p:nvSpPr>
          <p:spPr>
            <a:xfrm>
              <a:off x="410750" y="-751789"/>
              <a:ext cx="82944" cy="86003"/>
            </a:xfrm>
            <a:custGeom>
              <a:avLst/>
              <a:gdLst/>
              <a:ahLst/>
              <a:cxnLst/>
              <a:rect l="l" t="t" r="r" b="b"/>
              <a:pathLst>
                <a:path w="1518" h="1574" extrusionOk="0">
                  <a:moveTo>
                    <a:pt x="282" y="1"/>
                  </a:moveTo>
                  <a:cubicBezTo>
                    <a:pt x="225" y="113"/>
                    <a:pt x="113" y="226"/>
                    <a:pt x="1" y="338"/>
                  </a:cubicBezTo>
                  <a:lnTo>
                    <a:pt x="1180" y="1573"/>
                  </a:lnTo>
                  <a:lnTo>
                    <a:pt x="1517" y="1237"/>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20"/>
            <p:cNvSpPr/>
            <p:nvPr/>
          </p:nvSpPr>
          <p:spPr>
            <a:xfrm>
              <a:off x="226611" y="-935873"/>
              <a:ext cx="86003" cy="85949"/>
            </a:xfrm>
            <a:custGeom>
              <a:avLst/>
              <a:gdLst/>
              <a:ahLst/>
              <a:cxnLst/>
              <a:rect l="l" t="t" r="r" b="b"/>
              <a:pathLst>
                <a:path w="1574" h="1573" extrusionOk="0">
                  <a:moveTo>
                    <a:pt x="338" y="0"/>
                  </a:moveTo>
                  <a:lnTo>
                    <a:pt x="1" y="337"/>
                  </a:lnTo>
                  <a:lnTo>
                    <a:pt x="1237" y="1573"/>
                  </a:lnTo>
                  <a:cubicBezTo>
                    <a:pt x="1293" y="1460"/>
                    <a:pt x="1405" y="1348"/>
                    <a:pt x="1574" y="1236"/>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20"/>
            <p:cNvSpPr/>
            <p:nvPr/>
          </p:nvSpPr>
          <p:spPr>
            <a:xfrm>
              <a:off x="303381" y="-856098"/>
              <a:ext cx="132010" cy="113760"/>
            </a:xfrm>
            <a:custGeom>
              <a:avLst/>
              <a:gdLst/>
              <a:ahLst/>
              <a:cxnLst/>
              <a:rect l="l" t="t" r="r" b="b"/>
              <a:pathLst>
                <a:path w="2416" h="2082" extrusionOk="0">
                  <a:moveTo>
                    <a:pt x="1011" y="0"/>
                  </a:moveTo>
                  <a:cubicBezTo>
                    <a:pt x="449" y="0"/>
                    <a:pt x="0" y="450"/>
                    <a:pt x="0" y="1011"/>
                  </a:cubicBezTo>
                  <a:cubicBezTo>
                    <a:pt x="0" y="1665"/>
                    <a:pt x="526" y="2081"/>
                    <a:pt x="1074" y="2081"/>
                  </a:cubicBezTo>
                  <a:cubicBezTo>
                    <a:pt x="1327" y="2081"/>
                    <a:pt x="1585" y="1993"/>
                    <a:pt x="1797" y="1798"/>
                  </a:cubicBezTo>
                  <a:cubicBezTo>
                    <a:pt x="2415" y="1124"/>
                    <a:pt x="1966" y="0"/>
                    <a:pt x="101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20"/>
            <p:cNvSpPr/>
            <p:nvPr/>
          </p:nvSpPr>
          <p:spPr>
            <a:xfrm>
              <a:off x="3439753" y="-1034117"/>
              <a:ext cx="1157002" cy="616886"/>
            </a:xfrm>
            <a:custGeom>
              <a:avLst/>
              <a:gdLst/>
              <a:ahLst/>
              <a:cxnLst/>
              <a:rect l="l" t="t" r="r" b="b"/>
              <a:pathLst>
                <a:path w="21175" h="11290" extrusionOk="0">
                  <a:moveTo>
                    <a:pt x="0" y="1"/>
                  </a:moveTo>
                  <a:lnTo>
                    <a:pt x="0" y="169"/>
                  </a:lnTo>
                  <a:lnTo>
                    <a:pt x="5504" y="169"/>
                  </a:lnTo>
                  <a:lnTo>
                    <a:pt x="7751" y="11290"/>
                  </a:lnTo>
                  <a:lnTo>
                    <a:pt x="21174" y="11290"/>
                  </a:lnTo>
                  <a:lnTo>
                    <a:pt x="21174" y="11121"/>
                  </a:lnTo>
                  <a:lnTo>
                    <a:pt x="7919" y="11121"/>
                  </a:lnTo>
                  <a:lnTo>
                    <a:pt x="56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20"/>
            <p:cNvSpPr/>
            <p:nvPr/>
          </p:nvSpPr>
          <p:spPr>
            <a:xfrm>
              <a:off x="3412105" y="-1061710"/>
              <a:ext cx="64530" cy="64475"/>
            </a:xfrm>
            <a:custGeom>
              <a:avLst/>
              <a:gdLst/>
              <a:ahLst/>
              <a:cxnLst/>
              <a:rect l="l" t="t" r="r" b="b"/>
              <a:pathLst>
                <a:path w="1181" h="1180" extrusionOk="0">
                  <a:moveTo>
                    <a:pt x="1" y="0"/>
                  </a:moveTo>
                  <a:lnTo>
                    <a:pt x="1"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20"/>
            <p:cNvSpPr/>
            <p:nvPr/>
          </p:nvSpPr>
          <p:spPr>
            <a:xfrm>
              <a:off x="4566006" y="-454108"/>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20"/>
            <p:cNvSpPr/>
            <p:nvPr/>
          </p:nvSpPr>
          <p:spPr>
            <a:xfrm>
              <a:off x="1641366" y="-1202902"/>
              <a:ext cx="472691" cy="583118"/>
            </a:xfrm>
            <a:custGeom>
              <a:avLst/>
              <a:gdLst/>
              <a:ahLst/>
              <a:cxnLst/>
              <a:rect l="l" t="t" r="r" b="b"/>
              <a:pathLst>
                <a:path w="8651" h="10672" extrusionOk="0">
                  <a:moveTo>
                    <a:pt x="1" y="1"/>
                  </a:moveTo>
                  <a:lnTo>
                    <a:pt x="1" y="169"/>
                  </a:lnTo>
                  <a:lnTo>
                    <a:pt x="4943" y="169"/>
                  </a:lnTo>
                  <a:lnTo>
                    <a:pt x="4943" y="10672"/>
                  </a:lnTo>
                  <a:lnTo>
                    <a:pt x="8650" y="10672"/>
                  </a:lnTo>
                  <a:lnTo>
                    <a:pt x="8650" y="10503"/>
                  </a:lnTo>
                  <a:lnTo>
                    <a:pt x="5112" y="10503"/>
                  </a:lnTo>
                  <a:lnTo>
                    <a:pt x="511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20"/>
            <p:cNvSpPr/>
            <p:nvPr/>
          </p:nvSpPr>
          <p:spPr>
            <a:xfrm>
              <a:off x="2083299" y="-65666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20"/>
            <p:cNvSpPr/>
            <p:nvPr/>
          </p:nvSpPr>
          <p:spPr>
            <a:xfrm>
              <a:off x="6787858" y="-1187548"/>
              <a:ext cx="537111" cy="273200"/>
            </a:xfrm>
            <a:custGeom>
              <a:avLst/>
              <a:gdLst/>
              <a:ahLst/>
              <a:cxnLst/>
              <a:rect l="l" t="t" r="r" b="b"/>
              <a:pathLst>
                <a:path w="9830" h="5000" extrusionOk="0">
                  <a:moveTo>
                    <a:pt x="3876" y="1"/>
                  </a:moveTo>
                  <a:lnTo>
                    <a:pt x="3876" y="4831"/>
                  </a:lnTo>
                  <a:lnTo>
                    <a:pt x="1" y="4831"/>
                  </a:lnTo>
                  <a:lnTo>
                    <a:pt x="1" y="4999"/>
                  </a:lnTo>
                  <a:lnTo>
                    <a:pt x="4044" y="4999"/>
                  </a:lnTo>
                  <a:lnTo>
                    <a:pt x="4044" y="169"/>
                  </a:lnTo>
                  <a:lnTo>
                    <a:pt x="9829" y="169"/>
                  </a:lnTo>
                  <a:lnTo>
                    <a:pt x="982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20"/>
            <p:cNvSpPr/>
            <p:nvPr/>
          </p:nvSpPr>
          <p:spPr>
            <a:xfrm>
              <a:off x="6766384" y="-951227"/>
              <a:ext cx="64475" cy="64475"/>
            </a:xfrm>
            <a:custGeom>
              <a:avLst/>
              <a:gdLst/>
              <a:ahLst/>
              <a:cxnLst/>
              <a:rect l="l" t="t" r="r" b="b"/>
              <a:pathLst>
                <a:path w="1180" h="1180" extrusionOk="0">
                  <a:moveTo>
                    <a:pt x="0" y="0"/>
                  </a:moveTo>
                  <a:lnTo>
                    <a:pt x="0"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20"/>
            <p:cNvSpPr/>
            <p:nvPr/>
          </p:nvSpPr>
          <p:spPr>
            <a:xfrm>
              <a:off x="3596244" y="-426459"/>
              <a:ext cx="270086" cy="383627"/>
            </a:xfrm>
            <a:custGeom>
              <a:avLst/>
              <a:gdLst/>
              <a:ahLst/>
              <a:cxnLst/>
              <a:rect l="l" t="t" r="r" b="b"/>
              <a:pathLst>
                <a:path w="4943" h="7021" extrusionOk="0">
                  <a:moveTo>
                    <a:pt x="1" y="0"/>
                  </a:moveTo>
                  <a:lnTo>
                    <a:pt x="1" y="7021"/>
                  </a:lnTo>
                  <a:lnTo>
                    <a:pt x="169" y="7021"/>
                  </a:lnTo>
                  <a:lnTo>
                    <a:pt x="169" y="169"/>
                  </a:lnTo>
                  <a:lnTo>
                    <a:pt x="4943" y="169"/>
                  </a:lnTo>
                  <a:lnTo>
                    <a:pt x="49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20"/>
            <p:cNvSpPr/>
            <p:nvPr/>
          </p:nvSpPr>
          <p:spPr>
            <a:xfrm>
              <a:off x="3568650" y="-7971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20"/>
            <p:cNvSpPr/>
            <p:nvPr/>
          </p:nvSpPr>
          <p:spPr>
            <a:xfrm>
              <a:off x="3835624" y="-457167"/>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20"/>
            <p:cNvSpPr/>
            <p:nvPr/>
          </p:nvSpPr>
          <p:spPr>
            <a:xfrm>
              <a:off x="2295032" y="-128778"/>
              <a:ext cx="24643" cy="39942"/>
            </a:xfrm>
            <a:custGeom>
              <a:avLst/>
              <a:gdLst/>
              <a:ahLst/>
              <a:cxnLst/>
              <a:rect l="l" t="t" r="r" b="b"/>
              <a:pathLst>
                <a:path w="451" h="731" extrusionOk="0">
                  <a:moveTo>
                    <a:pt x="1" y="0"/>
                  </a:moveTo>
                  <a:lnTo>
                    <a:pt x="1" y="730"/>
                  </a:lnTo>
                  <a:lnTo>
                    <a:pt x="450" y="730"/>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0" name="Google Shape;9240;p20"/>
          <p:cNvGrpSpPr/>
          <p:nvPr/>
        </p:nvGrpSpPr>
        <p:grpSpPr>
          <a:xfrm>
            <a:off x="-31476" y="4719701"/>
            <a:ext cx="9206952" cy="461886"/>
            <a:chOff x="12" y="4706850"/>
            <a:chExt cx="9519181" cy="461886"/>
          </a:xfrm>
        </p:grpSpPr>
        <p:sp>
          <p:nvSpPr>
            <p:cNvPr id="9241" name="Google Shape;9241;p20"/>
            <p:cNvSpPr/>
            <p:nvPr/>
          </p:nvSpPr>
          <p:spPr>
            <a:xfrm>
              <a:off x="12" y="4900567"/>
              <a:ext cx="9493606" cy="235503"/>
            </a:xfrm>
            <a:custGeom>
              <a:avLst/>
              <a:gdLst/>
              <a:ahLst/>
              <a:cxnLst/>
              <a:rect l="l" t="t" r="r" b="b"/>
              <a:pathLst>
                <a:path w="140412" h="3483" extrusionOk="0">
                  <a:moveTo>
                    <a:pt x="0" y="0"/>
                  </a:moveTo>
                  <a:lnTo>
                    <a:pt x="0" y="3482"/>
                  </a:lnTo>
                  <a:lnTo>
                    <a:pt x="140411" y="3482"/>
                  </a:lnTo>
                  <a:lnTo>
                    <a:pt x="1404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42" name="Google Shape;9242;p20"/>
            <p:cNvGrpSpPr/>
            <p:nvPr/>
          </p:nvGrpSpPr>
          <p:grpSpPr>
            <a:xfrm>
              <a:off x="1209078" y="4884373"/>
              <a:ext cx="258320" cy="284364"/>
              <a:chOff x="-95938" y="5196046"/>
              <a:chExt cx="289499" cy="318687"/>
            </a:xfrm>
          </p:grpSpPr>
          <p:sp>
            <p:nvSpPr>
              <p:cNvPr id="9243" name="Google Shape;9243;p20"/>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20"/>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20"/>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20"/>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20"/>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8" name="Google Shape;9248;p20"/>
            <p:cNvGrpSpPr/>
            <p:nvPr/>
          </p:nvGrpSpPr>
          <p:grpSpPr>
            <a:xfrm>
              <a:off x="500999" y="4884373"/>
              <a:ext cx="258320" cy="284364"/>
              <a:chOff x="-95938" y="5196046"/>
              <a:chExt cx="289499" cy="318687"/>
            </a:xfrm>
          </p:grpSpPr>
          <p:sp>
            <p:nvSpPr>
              <p:cNvPr id="9249" name="Google Shape;9249;p20"/>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20"/>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20"/>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20"/>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20"/>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54" name="Google Shape;9254;p20"/>
            <p:cNvSpPr/>
            <p:nvPr/>
          </p:nvSpPr>
          <p:spPr>
            <a:xfrm>
              <a:off x="12" y="4706850"/>
              <a:ext cx="9493606" cy="193785"/>
            </a:xfrm>
            <a:custGeom>
              <a:avLst/>
              <a:gdLst/>
              <a:ahLst/>
              <a:cxnLst/>
              <a:rect l="l" t="t" r="r" b="b"/>
              <a:pathLst>
                <a:path w="140412" h="2866" extrusionOk="0">
                  <a:moveTo>
                    <a:pt x="140411" y="2191"/>
                  </a:moveTo>
                  <a:lnTo>
                    <a:pt x="136648" y="1"/>
                  </a:lnTo>
                  <a:lnTo>
                    <a:pt x="3089" y="1"/>
                  </a:lnTo>
                  <a:lnTo>
                    <a:pt x="0" y="2247"/>
                  </a:lnTo>
                  <a:lnTo>
                    <a:pt x="0" y="2865"/>
                  </a:lnTo>
                  <a:lnTo>
                    <a:pt x="140411" y="286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55" name="Google Shape;9255;p20"/>
            <p:cNvGrpSpPr/>
            <p:nvPr/>
          </p:nvGrpSpPr>
          <p:grpSpPr>
            <a:xfrm>
              <a:off x="1917157" y="4884373"/>
              <a:ext cx="258320" cy="284364"/>
              <a:chOff x="-95938" y="5196046"/>
              <a:chExt cx="289499" cy="318687"/>
            </a:xfrm>
          </p:grpSpPr>
          <p:sp>
            <p:nvSpPr>
              <p:cNvPr id="9256" name="Google Shape;9256;p20"/>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20"/>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20"/>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9" name="Google Shape;9259;p20"/>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20"/>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1" name="Google Shape;9261;p20"/>
            <p:cNvGrpSpPr/>
            <p:nvPr/>
          </p:nvGrpSpPr>
          <p:grpSpPr>
            <a:xfrm>
              <a:off x="2625237" y="4884373"/>
              <a:ext cx="258320" cy="284364"/>
              <a:chOff x="-95938" y="5196046"/>
              <a:chExt cx="289499" cy="318687"/>
            </a:xfrm>
          </p:grpSpPr>
          <p:sp>
            <p:nvSpPr>
              <p:cNvPr id="9262" name="Google Shape;9262;p20"/>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p20"/>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20"/>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p20"/>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6" name="Google Shape;9266;p20"/>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7" name="Google Shape;9267;p20"/>
            <p:cNvGrpSpPr/>
            <p:nvPr/>
          </p:nvGrpSpPr>
          <p:grpSpPr>
            <a:xfrm>
              <a:off x="3333316" y="4884373"/>
              <a:ext cx="258320" cy="284364"/>
              <a:chOff x="-95938" y="5196046"/>
              <a:chExt cx="289499" cy="318687"/>
            </a:xfrm>
          </p:grpSpPr>
          <p:sp>
            <p:nvSpPr>
              <p:cNvPr id="9268" name="Google Shape;9268;p20"/>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20"/>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20"/>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20"/>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20"/>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3" name="Google Shape;9273;p20"/>
            <p:cNvGrpSpPr/>
            <p:nvPr/>
          </p:nvGrpSpPr>
          <p:grpSpPr>
            <a:xfrm>
              <a:off x="4041396" y="4884373"/>
              <a:ext cx="258320" cy="284364"/>
              <a:chOff x="-95938" y="5196046"/>
              <a:chExt cx="289499" cy="318687"/>
            </a:xfrm>
          </p:grpSpPr>
          <p:sp>
            <p:nvSpPr>
              <p:cNvPr id="9274" name="Google Shape;9274;p20"/>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20"/>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20"/>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20"/>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20"/>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9" name="Google Shape;9279;p20"/>
            <p:cNvGrpSpPr/>
            <p:nvPr/>
          </p:nvGrpSpPr>
          <p:grpSpPr>
            <a:xfrm>
              <a:off x="4749475" y="4884373"/>
              <a:ext cx="258320" cy="284364"/>
              <a:chOff x="-95938" y="5196046"/>
              <a:chExt cx="289499" cy="318687"/>
            </a:xfrm>
          </p:grpSpPr>
          <p:sp>
            <p:nvSpPr>
              <p:cNvPr id="9280" name="Google Shape;9280;p20"/>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20"/>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20"/>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20"/>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20"/>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5" name="Google Shape;9285;p20"/>
            <p:cNvGrpSpPr/>
            <p:nvPr/>
          </p:nvGrpSpPr>
          <p:grpSpPr>
            <a:xfrm>
              <a:off x="5457554" y="4884373"/>
              <a:ext cx="258320" cy="284364"/>
              <a:chOff x="-95938" y="5196046"/>
              <a:chExt cx="289499" cy="318687"/>
            </a:xfrm>
          </p:grpSpPr>
          <p:sp>
            <p:nvSpPr>
              <p:cNvPr id="9286" name="Google Shape;9286;p20"/>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20"/>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20"/>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20"/>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20"/>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1" name="Google Shape;9291;p20"/>
            <p:cNvGrpSpPr/>
            <p:nvPr/>
          </p:nvGrpSpPr>
          <p:grpSpPr>
            <a:xfrm>
              <a:off x="6165634" y="4884373"/>
              <a:ext cx="258320" cy="284364"/>
              <a:chOff x="-95938" y="5196046"/>
              <a:chExt cx="289499" cy="318687"/>
            </a:xfrm>
          </p:grpSpPr>
          <p:sp>
            <p:nvSpPr>
              <p:cNvPr id="9292" name="Google Shape;9292;p20"/>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20"/>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20"/>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20"/>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20"/>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7" name="Google Shape;9297;p20"/>
            <p:cNvGrpSpPr/>
            <p:nvPr/>
          </p:nvGrpSpPr>
          <p:grpSpPr>
            <a:xfrm>
              <a:off x="6873713" y="4884373"/>
              <a:ext cx="258320" cy="284364"/>
              <a:chOff x="-95938" y="5196046"/>
              <a:chExt cx="289499" cy="318687"/>
            </a:xfrm>
          </p:grpSpPr>
          <p:sp>
            <p:nvSpPr>
              <p:cNvPr id="9298" name="Google Shape;9298;p20"/>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20"/>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20"/>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20"/>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20"/>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3" name="Google Shape;9303;p20"/>
            <p:cNvGrpSpPr/>
            <p:nvPr/>
          </p:nvGrpSpPr>
          <p:grpSpPr>
            <a:xfrm>
              <a:off x="7581793" y="4884373"/>
              <a:ext cx="258320" cy="284364"/>
              <a:chOff x="-95938" y="5196046"/>
              <a:chExt cx="289499" cy="318687"/>
            </a:xfrm>
          </p:grpSpPr>
          <p:sp>
            <p:nvSpPr>
              <p:cNvPr id="9304" name="Google Shape;9304;p20"/>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20"/>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20"/>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20"/>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20"/>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9" name="Google Shape;9309;p20"/>
            <p:cNvGrpSpPr/>
            <p:nvPr/>
          </p:nvGrpSpPr>
          <p:grpSpPr>
            <a:xfrm>
              <a:off x="8289872" y="4884373"/>
              <a:ext cx="258320" cy="284364"/>
              <a:chOff x="-95938" y="5196046"/>
              <a:chExt cx="289499" cy="318687"/>
            </a:xfrm>
          </p:grpSpPr>
          <p:sp>
            <p:nvSpPr>
              <p:cNvPr id="9310" name="Google Shape;9310;p20"/>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20"/>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20"/>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20"/>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20"/>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15" name="Google Shape;9315;p20"/>
            <p:cNvGrpSpPr/>
            <p:nvPr/>
          </p:nvGrpSpPr>
          <p:grpSpPr>
            <a:xfrm>
              <a:off x="8997951" y="4884373"/>
              <a:ext cx="258320" cy="284364"/>
              <a:chOff x="-95938" y="5196046"/>
              <a:chExt cx="289499" cy="318687"/>
            </a:xfrm>
          </p:grpSpPr>
          <p:sp>
            <p:nvSpPr>
              <p:cNvPr id="9316" name="Google Shape;9316;p20"/>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20"/>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20"/>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20"/>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20"/>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21" name="Google Shape;9321;p20"/>
            <p:cNvSpPr/>
            <p:nvPr/>
          </p:nvSpPr>
          <p:spPr>
            <a:xfrm>
              <a:off x="12" y="4896780"/>
              <a:ext cx="9519181" cy="79786"/>
            </a:xfrm>
            <a:custGeom>
              <a:avLst/>
              <a:gdLst/>
              <a:ahLst/>
              <a:cxnLst/>
              <a:rect l="l" t="t" r="r" b="b"/>
              <a:pathLst>
                <a:path w="122327" h="1180" extrusionOk="0">
                  <a:moveTo>
                    <a:pt x="122045" y="0"/>
                  </a:moveTo>
                  <a:lnTo>
                    <a:pt x="0" y="56"/>
                  </a:lnTo>
                  <a:lnTo>
                    <a:pt x="0" y="1179"/>
                  </a:lnTo>
                  <a:lnTo>
                    <a:pt x="122326" y="117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22" name="Google Shape;9322;p20"/>
          <p:cNvSpPr txBox="1">
            <a:spLocks noGrp="1"/>
          </p:cNvSpPr>
          <p:nvPr>
            <p:ph type="title"/>
          </p:nvPr>
        </p:nvSpPr>
        <p:spPr>
          <a:xfrm>
            <a:off x="714675" y="794075"/>
            <a:ext cx="4238400" cy="1113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23" name="Google Shape;9323;p20"/>
          <p:cNvSpPr txBox="1">
            <a:spLocks noGrp="1"/>
          </p:cNvSpPr>
          <p:nvPr>
            <p:ph type="body" idx="1"/>
          </p:nvPr>
        </p:nvSpPr>
        <p:spPr>
          <a:xfrm>
            <a:off x="714675" y="1980025"/>
            <a:ext cx="4238400" cy="2293200"/>
          </a:xfrm>
          <a:prstGeom prst="rect">
            <a:avLst/>
          </a:prstGeom>
          <a:ln>
            <a:noFill/>
          </a:ln>
        </p:spPr>
        <p:txBody>
          <a:bodyPr spcFirstLastPara="1" wrap="square" lIns="91425" tIns="91425" rIns="91425" bIns="91425" anchor="t" anchorCtr="0">
            <a:noAutofit/>
          </a:bodyPr>
          <a:lstStyle>
            <a:lvl1pPr marL="457200" lvl="0" indent="-317500" rtl="0">
              <a:spcBef>
                <a:spcPts val="0"/>
              </a:spcBef>
              <a:spcAft>
                <a:spcPts val="0"/>
              </a:spcAft>
              <a:buSzPts val="1400"/>
              <a:buAutoNum type="arabicPeriod"/>
              <a:defRPr sz="1200"/>
            </a:lvl1pPr>
            <a:lvl2pPr marL="914400" lvl="1" indent="-304800" rtl="0">
              <a:spcBef>
                <a:spcPts val="0"/>
              </a:spcBef>
              <a:spcAft>
                <a:spcPts val="0"/>
              </a:spcAft>
              <a:buSzPts val="1200"/>
              <a:buAutoNum type="alphaLcPeriod"/>
              <a:defRPr sz="1200"/>
            </a:lvl2pPr>
            <a:lvl3pPr marL="1371600" lvl="2" indent="-304800" rtl="0">
              <a:spcBef>
                <a:spcPts val="0"/>
              </a:spcBef>
              <a:spcAft>
                <a:spcPts val="0"/>
              </a:spcAft>
              <a:buSzPts val="1200"/>
              <a:buAutoNum type="romanLcPeriod"/>
              <a:defRPr sz="1200"/>
            </a:lvl3pPr>
            <a:lvl4pPr marL="1828800" lvl="3" indent="-304800" rtl="0">
              <a:spcBef>
                <a:spcPts val="0"/>
              </a:spcBef>
              <a:spcAft>
                <a:spcPts val="0"/>
              </a:spcAft>
              <a:buSzPts val="1200"/>
              <a:buAutoNum type="arabicPeriod"/>
              <a:defRPr sz="1200"/>
            </a:lvl4pPr>
            <a:lvl5pPr marL="2286000" lvl="4" indent="-304800" rtl="0">
              <a:spcBef>
                <a:spcPts val="0"/>
              </a:spcBef>
              <a:spcAft>
                <a:spcPts val="0"/>
              </a:spcAft>
              <a:buSzPts val="1200"/>
              <a:buAutoNum type="alphaLcPeriod"/>
              <a:defRPr sz="1200"/>
            </a:lvl5pPr>
            <a:lvl6pPr marL="2743200" lvl="5" indent="-304800" rtl="0">
              <a:spcBef>
                <a:spcPts val="0"/>
              </a:spcBef>
              <a:spcAft>
                <a:spcPts val="0"/>
              </a:spcAft>
              <a:buSzPts val="1200"/>
              <a:buAutoNum type="romanLcPeriod"/>
              <a:defRPr sz="1200"/>
            </a:lvl6pPr>
            <a:lvl7pPr marL="3200400" lvl="6" indent="-304800" rtl="0">
              <a:spcBef>
                <a:spcPts val="0"/>
              </a:spcBef>
              <a:spcAft>
                <a:spcPts val="0"/>
              </a:spcAft>
              <a:buSzPts val="1200"/>
              <a:buAutoNum type="arabicPeriod"/>
              <a:defRPr sz="1200"/>
            </a:lvl7pPr>
            <a:lvl8pPr marL="3657600" lvl="7" indent="-304800" rtl="0">
              <a:spcBef>
                <a:spcPts val="0"/>
              </a:spcBef>
              <a:spcAft>
                <a:spcPts val="0"/>
              </a:spcAft>
              <a:buSzPts val="1200"/>
              <a:buAutoNum type="alphaLcPeriod"/>
              <a:defRPr sz="1200"/>
            </a:lvl8pPr>
            <a:lvl9pPr marL="4114800" lvl="8" indent="-304800" rtl="0">
              <a:spcBef>
                <a:spcPts val="0"/>
              </a:spcBef>
              <a:spcAft>
                <a:spcPts val="0"/>
              </a:spcAft>
              <a:buSzPts val="1200"/>
              <a:buAutoNum type="romanLcPeriod"/>
              <a:defRPr sz="1200"/>
            </a:lvl9pPr>
          </a:lstStyle>
          <a:p>
            <a:endParaRPr/>
          </a:p>
        </p:txBody>
      </p:sp>
      <p:grpSp>
        <p:nvGrpSpPr>
          <p:cNvPr id="9324" name="Google Shape;9324;p20"/>
          <p:cNvGrpSpPr/>
          <p:nvPr/>
        </p:nvGrpSpPr>
        <p:grpSpPr>
          <a:xfrm>
            <a:off x="1130250" y="4598729"/>
            <a:ext cx="208157" cy="236967"/>
            <a:chOff x="1130250" y="4598729"/>
            <a:chExt cx="208157" cy="236967"/>
          </a:xfrm>
        </p:grpSpPr>
        <p:sp>
          <p:nvSpPr>
            <p:cNvPr id="9325" name="Google Shape;9325;p20"/>
            <p:cNvSpPr/>
            <p:nvPr/>
          </p:nvSpPr>
          <p:spPr>
            <a:xfrm>
              <a:off x="1130250" y="4598729"/>
              <a:ext cx="208157" cy="236967"/>
            </a:xfrm>
            <a:custGeom>
              <a:avLst/>
              <a:gdLst/>
              <a:ahLst/>
              <a:cxnLst/>
              <a:rect l="l" t="t" r="r" b="b"/>
              <a:pathLst>
                <a:path w="2023" h="2303" extrusionOk="0">
                  <a:moveTo>
                    <a:pt x="394" y="1460"/>
                  </a:moveTo>
                  <a:cubicBezTo>
                    <a:pt x="1" y="562"/>
                    <a:pt x="1292" y="0"/>
                    <a:pt x="1686" y="843"/>
                  </a:cubicBezTo>
                  <a:cubicBezTo>
                    <a:pt x="2023" y="1741"/>
                    <a:pt x="731" y="2303"/>
                    <a:pt x="394" y="14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20"/>
            <p:cNvSpPr/>
            <p:nvPr/>
          </p:nvSpPr>
          <p:spPr>
            <a:xfrm>
              <a:off x="1170688" y="4650692"/>
              <a:ext cx="127281" cy="127281"/>
            </a:xfrm>
            <a:custGeom>
              <a:avLst/>
              <a:gdLst/>
              <a:ahLst/>
              <a:cxnLst/>
              <a:rect l="l" t="t" r="r" b="b"/>
              <a:pathLst>
                <a:path w="1237" h="1237" extrusionOk="0">
                  <a:moveTo>
                    <a:pt x="169" y="843"/>
                  </a:moveTo>
                  <a:cubicBezTo>
                    <a:pt x="1" y="562"/>
                    <a:pt x="169" y="281"/>
                    <a:pt x="394" y="169"/>
                  </a:cubicBezTo>
                  <a:cubicBezTo>
                    <a:pt x="843" y="1"/>
                    <a:pt x="1236" y="394"/>
                    <a:pt x="1068" y="787"/>
                  </a:cubicBezTo>
                  <a:cubicBezTo>
                    <a:pt x="956" y="1236"/>
                    <a:pt x="338" y="1236"/>
                    <a:pt x="169" y="8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20"/>
            <p:cNvSpPr/>
            <p:nvPr/>
          </p:nvSpPr>
          <p:spPr>
            <a:xfrm>
              <a:off x="1176450" y="4656454"/>
              <a:ext cx="127281" cy="121519"/>
            </a:xfrm>
            <a:custGeom>
              <a:avLst/>
              <a:gdLst/>
              <a:ahLst/>
              <a:cxnLst/>
              <a:rect l="l" t="t" r="r" b="b"/>
              <a:pathLst>
                <a:path w="1237" h="1181" extrusionOk="0">
                  <a:moveTo>
                    <a:pt x="113" y="787"/>
                  </a:moveTo>
                  <a:cubicBezTo>
                    <a:pt x="1" y="619"/>
                    <a:pt x="57" y="450"/>
                    <a:pt x="169" y="282"/>
                  </a:cubicBezTo>
                  <a:cubicBezTo>
                    <a:pt x="169" y="225"/>
                    <a:pt x="226" y="225"/>
                    <a:pt x="282" y="225"/>
                  </a:cubicBezTo>
                  <a:cubicBezTo>
                    <a:pt x="787" y="1"/>
                    <a:pt x="1237" y="506"/>
                    <a:pt x="900" y="956"/>
                  </a:cubicBezTo>
                  <a:cubicBezTo>
                    <a:pt x="900" y="1012"/>
                    <a:pt x="843" y="1012"/>
                    <a:pt x="787" y="1068"/>
                  </a:cubicBezTo>
                  <a:cubicBezTo>
                    <a:pt x="506" y="1180"/>
                    <a:pt x="169" y="1068"/>
                    <a:pt x="57" y="787"/>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20"/>
            <p:cNvSpPr/>
            <p:nvPr/>
          </p:nvSpPr>
          <p:spPr>
            <a:xfrm>
              <a:off x="1188078" y="4685368"/>
              <a:ext cx="80978" cy="69454"/>
            </a:xfrm>
            <a:custGeom>
              <a:avLst/>
              <a:gdLst/>
              <a:ahLst/>
              <a:cxnLst/>
              <a:rect l="l" t="t" r="r" b="b"/>
              <a:pathLst>
                <a:path w="787" h="675" extrusionOk="0">
                  <a:moveTo>
                    <a:pt x="450" y="618"/>
                  </a:moveTo>
                  <a:cubicBezTo>
                    <a:pt x="113" y="618"/>
                    <a:pt x="0" y="225"/>
                    <a:pt x="225" y="1"/>
                  </a:cubicBezTo>
                  <a:cubicBezTo>
                    <a:pt x="169" y="57"/>
                    <a:pt x="169" y="113"/>
                    <a:pt x="169" y="169"/>
                  </a:cubicBezTo>
                  <a:cubicBezTo>
                    <a:pt x="113" y="338"/>
                    <a:pt x="281" y="562"/>
                    <a:pt x="506" y="562"/>
                  </a:cubicBezTo>
                  <a:cubicBezTo>
                    <a:pt x="562" y="562"/>
                    <a:pt x="674" y="562"/>
                    <a:pt x="787" y="450"/>
                  </a:cubicBezTo>
                  <a:cubicBezTo>
                    <a:pt x="730" y="562"/>
                    <a:pt x="562" y="675"/>
                    <a:pt x="450" y="6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9" name="Google Shape;9329;p20"/>
          <p:cNvGrpSpPr/>
          <p:nvPr/>
        </p:nvGrpSpPr>
        <p:grpSpPr>
          <a:xfrm flipH="1">
            <a:off x="4085308" y="4693118"/>
            <a:ext cx="356261" cy="81650"/>
            <a:chOff x="1962943" y="5517637"/>
            <a:chExt cx="356261" cy="81650"/>
          </a:xfrm>
        </p:grpSpPr>
        <p:sp>
          <p:nvSpPr>
            <p:cNvPr id="9330" name="Google Shape;9330;p20"/>
            <p:cNvSpPr/>
            <p:nvPr/>
          </p:nvSpPr>
          <p:spPr>
            <a:xfrm>
              <a:off x="1985205" y="5517637"/>
              <a:ext cx="70552" cy="81650"/>
            </a:xfrm>
            <a:custGeom>
              <a:avLst/>
              <a:gdLst/>
              <a:ahLst/>
              <a:cxnLst/>
              <a:rect l="l" t="t" r="r" b="b"/>
              <a:pathLst>
                <a:path w="1068" h="1236" extrusionOk="0">
                  <a:moveTo>
                    <a:pt x="57" y="1236"/>
                  </a:moveTo>
                  <a:lnTo>
                    <a:pt x="0" y="0"/>
                  </a:lnTo>
                  <a:lnTo>
                    <a:pt x="1068" y="0"/>
                  </a:lnTo>
                  <a:lnTo>
                    <a:pt x="1068" y="123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20"/>
            <p:cNvSpPr/>
            <p:nvPr/>
          </p:nvSpPr>
          <p:spPr>
            <a:xfrm>
              <a:off x="2055690" y="5517637"/>
              <a:ext cx="263513" cy="81650"/>
            </a:xfrm>
            <a:custGeom>
              <a:avLst/>
              <a:gdLst/>
              <a:ahLst/>
              <a:cxnLst/>
              <a:rect l="l" t="t" r="r" b="b"/>
              <a:pathLst>
                <a:path w="3989" h="1236" extrusionOk="0">
                  <a:moveTo>
                    <a:pt x="1" y="1236"/>
                  </a:moveTo>
                  <a:lnTo>
                    <a:pt x="1" y="0"/>
                  </a:lnTo>
                  <a:lnTo>
                    <a:pt x="3988" y="0"/>
                  </a:lnTo>
                  <a:lnTo>
                    <a:pt x="3988" y="1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20"/>
            <p:cNvSpPr/>
            <p:nvPr/>
          </p:nvSpPr>
          <p:spPr>
            <a:xfrm>
              <a:off x="1962943" y="5517637"/>
              <a:ext cx="26028" cy="81650"/>
            </a:xfrm>
            <a:custGeom>
              <a:avLst/>
              <a:gdLst/>
              <a:ahLst/>
              <a:cxnLst/>
              <a:rect l="l" t="t" r="r" b="b"/>
              <a:pathLst>
                <a:path w="394" h="1236" extrusionOk="0">
                  <a:moveTo>
                    <a:pt x="0" y="1236"/>
                  </a:moveTo>
                  <a:lnTo>
                    <a:pt x="0" y="0"/>
                  </a:lnTo>
                  <a:lnTo>
                    <a:pt x="337" y="0"/>
                  </a:lnTo>
                  <a:lnTo>
                    <a:pt x="394" y="1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20"/>
            <p:cNvSpPr/>
            <p:nvPr/>
          </p:nvSpPr>
          <p:spPr>
            <a:xfrm>
              <a:off x="2055690" y="5580723"/>
              <a:ext cx="263513" cy="18563"/>
            </a:xfrm>
            <a:custGeom>
              <a:avLst/>
              <a:gdLst/>
              <a:ahLst/>
              <a:cxnLst/>
              <a:rect l="l" t="t" r="r" b="b"/>
              <a:pathLst>
                <a:path w="3989" h="281" extrusionOk="0">
                  <a:moveTo>
                    <a:pt x="3988" y="0"/>
                  </a:moveTo>
                  <a:lnTo>
                    <a:pt x="3988" y="281"/>
                  </a:lnTo>
                  <a:lnTo>
                    <a:pt x="1" y="281"/>
                  </a:lnTo>
                  <a:lnTo>
                    <a:pt x="1"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20"/>
            <p:cNvSpPr/>
            <p:nvPr/>
          </p:nvSpPr>
          <p:spPr>
            <a:xfrm>
              <a:off x="1962943" y="5580723"/>
              <a:ext cx="26028" cy="18563"/>
            </a:xfrm>
            <a:custGeom>
              <a:avLst/>
              <a:gdLst/>
              <a:ahLst/>
              <a:cxnLst/>
              <a:rect l="l" t="t" r="r" b="b"/>
              <a:pathLst>
                <a:path w="394" h="281" extrusionOk="0">
                  <a:moveTo>
                    <a:pt x="394" y="0"/>
                  </a:moveTo>
                  <a:lnTo>
                    <a:pt x="394" y="281"/>
                  </a:lnTo>
                  <a:lnTo>
                    <a:pt x="0" y="281"/>
                  </a:lnTo>
                  <a:lnTo>
                    <a:pt x="0"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35" name="Google Shape;9335;p20"/>
          <p:cNvGrpSpPr/>
          <p:nvPr/>
        </p:nvGrpSpPr>
        <p:grpSpPr>
          <a:xfrm flipH="1">
            <a:off x="4548262" y="4536578"/>
            <a:ext cx="252349" cy="252349"/>
            <a:chOff x="1647575" y="5358103"/>
            <a:chExt cx="252349" cy="252349"/>
          </a:xfrm>
        </p:grpSpPr>
        <p:sp>
          <p:nvSpPr>
            <p:cNvPr id="9336" name="Google Shape;9336;p20"/>
            <p:cNvSpPr/>
            <p:nvPr/>
          </p:nvSpPr>
          <p:spPr>
            <a:xfrm>
              <a:off x="1647575" y="5358103"/>
              <a:ext cx="252349" cy="252349"/>
            </a:xfrm>
            <a:custGeom>
              <a:avLst/>
              <a:gdLst/>
              <a:ahLst/>
              <a:cxnLst/>
              <a:rect l="l" t="t" r="r" b="b"/>
              <a:pathLst>
                <a:path w="3820" h="3820" extrusionOk="0">
                  <a:moveTo>
                    <a:pt x="3707" y="2303"/>
                  </a:moveTo>
                  <a:cubicBezTo>
                    <a:pt x="3820" y="899"/>
                    <a:pt x="2247" y="0"/>
                    <a:pt x="1124" y="899"/>
                  </a:cubicBezTo>
                  <a:cubicBezTo>
                    <a:pt x="0" y="1741"/>
                    <a:pt x="506" y="3539"/>
                    <a:pt x="1910" y="3707"/>
                  </a:cubicBezTo>
                  <a:cubicBezTo>
                    <a:pt x="2809" y="3819"/>
                    <a:pt x="3595" y="3145"/>
                    <a:pt x="3707" y="23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20"/>
            <p:cNvSpPr/>
            <p:nvPr/>
          </p:nvSpPr>
          <p:spPr>
            <a:xfrm>
              <a:off x="1695798" y="5428588"/>
              <a:ext cx="163300" cy="141038"/>
            </a:xfrm>
            <a:custGeom>
              <a:avLst/>
              <a:gdLst/>
              <a:ahLst/>
              <a:cxnLst/>
              <a:rect l="l" t="t" r="r" b="b"/>
              <a:pathLst>
                <a:path w="2472" h="2135" extrusionOk="0">
                  <a:moveTo>
                    <a:pt x="2416" y="1180"/>
                  </a:moveTo>
                  <a:cubicBezTo>
                    <a:pt x="2472" y="562"/>
                    <a:pt x="2079" y="57"/>
                    <a:pt x="1461" y="0"/>
                  </a:cubicBezTo>
                  <a:lnTo>
                    <a:pt x="1405" y="0"/>
                  </a:lnTo>
                  <a:cubicBezTo>
                    <a:pt x="1" y="0"/>
                    <a:pt x="1" y="2135"/>
                    <a:pt x="1405" y="2135"/>
                  </a:cubicBezTo>
                  <a:lnTo>
                    <a:pt x="1461" y="2135"/>
                  </a:lnTo>
                  <a:cubicBezTo>
                    <a:pt x="1966" y="2022"/>
                    <a:pt x="2360" y="1685"/>
                    <a:pt x="2416" y="1180"/>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p20"/>
            <p:cNvSpPr/>
            <p:nvPr/>
          </p:nvSpPr>
          <p:spPr>
            <a:xfrm>
              <a:off x="1740322" y="5450850"/>
              <a:ext cx="85416" cy="85416"/>
            </a:xfrm>
            <a:custGeom>
              <a:avLst/>
              <a:gdLst/>
              <a:ahLst/>
              <a:cxnLst/>
              <a:rect l="l" t="t" r="r" b="b"/>
              <a:pathLst>
                <a:path w="1293" h="1293" extrusionOk="0">
                  <a:moveTo>
                    <a:pt x="1236" y="787"/>
                  </a:moveTo>
                  <a:cubicBezTo>
                    <a:pt x="1292" y="281"/>
                    <a:pt x="731" y="0"/>
                    <a:pt x="394" y="281"/>
                  </a:cubicBezTo>
                  <a:cubicBezTo>
                    <a:pt x="1" y="618"/>
                    <a:pt x="169" y="1180"/>
                    <a:pt x="675" y="1236"/>
                  </a:cubicBezTo>
                  <a:cubicBezTo>
                    <a:pt x="955" y="1292"/>
                    <a:pt x="1180" y="1068"/>
                    <a:pt x="1236" y="7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p20"/>
            <p:cNvSpPr/>
            <p:nvPr/>
          </p:nvSpPr>
          <p:spPr>
            <a:xfrm>
              <a:off x="1758885" y="5495374"/>
              <a:ext cx="22328" cy="22328"/>
            </a:xfrm>
            <a:custGeom>
              <a:avLst/>
              <a:gdLst/>
              <a:ahLst/>
              <a:cxnLst/>
              <a:rect l="l" t="t" r="r" b="b"/>
              <a:pathLst>
                <a:path w="338" h="338" extrusionOk="0">
                  <a:moveTo>
                    <a:pt x="337" y="169"/>
                  </a:moveTo>
                  <a:cubicBezTo>
                    <a:pt x="337" y="113"/>
                    <a:pt x="281" y="0"/>
                    <a:pt x="225" y="0"/>
                  </a:cubicBezTo>
                  <a:cubicBezTo>
                    <a:pt x="113" y="0"/>
                    <a:pt x="57" y="57"/>
                    <a:pt x="57" y="169"/>
                  </a:cubicBezTo>
                  <a:cubicBezTo>
                    <a:pt x="0" y="225"/>
                    <a:pt x="57" y="337"/>
                    <a:pt x="169" y="337"/>
                  </a:cubicBezTo>
                  <a:cubicBezTo>
                    <a:pt x="281" y="337"/>
                    <a:pt x="337" y="281"/>
                    <a:pt x="337" y="1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CUSTOM_2_1">
    <p:bg>
      <p:bgPr>
        <a:gradFill>
          <a:gsLst>
            <a:gs pos="0">
              <a:schemeClr val="dk1"/>
            </a:gs>
            <a:gs pos="44000">
              <a:schemeClr val="accent6"/>
            </a:gs>
            <a:gs pos="100000">
              <a:schemeClr val="accent6"/>
            </a:gs>
          </a:gsLst>
          <a:lin ang="18900732" scaled="0"/>
        </a:gradFill>
        <a:effectLst/>
      </p:bgPr>
    </p:bg>
    <p:spTree>
      <p:nvGrpSpPr>
        <p:cNvPr id="1" name="Shape 9889"/>
        <p:cNvGrpSpPr/>
        <p:nvPr/>
      </p:nvGrpSpPr>
      <p:grpSpPr>
        <a:xfrm>
          <a:off x="0" y="0"/>
          <a:ext cx="0" cy="0"/>
          <a:chOff x="0" y="0"/>
          <a:chExt cx="0" cy="0"/>
        </a:xfrm>
      </p:grpSpPr>
      <p:grpSp>
        <p:nvGrpSpPr>
          <p:cNvPr id="9890" name="Google Shape;9890;p22"/>
          <p:cNvGrpSpPr/>
          <p:nvPr/>
        </p:nvGrpSpPr>
        <p:grpSpPr>
          <a:xfrm>
            <a:off x="-82849" y="2670990"/>
            <a:ext cx="9363767" cy="2555558"/>
            <a:chOff x="1851250" y="1720850"/>
            <a:chExt cx="3539775" cy="966075"/>
          </a:xfrm>
        </p:grpSpPr>
        <p:sp>
          <p:nvSpPr>
            <p:cNvPr id="9891" name="Google Shape;9891;p22"/>
            <p:cNvSpPr/>
            <p:nvPr/>
          </p:nvSpPr>
          <p:spPr>
            <a:xfrm>
              <a:off x="4361800" y="2473450"/>
              <a:ext cx="44950" cy="66025"/>
            </a:xfrm>
            <a:custGeom>
              <a:avLst/>
              <a:gdLst/>
              <a:ahLst/>
              <a:cxnLst/>
              <a:rect l="l" t="t" r="r" b="b"/>
              <a:pathLst>
                <a:path w="1798" h="2641" extrusionOk="0">
                  <a:moveTo>
                    <a:pt x="225" y="1"/>
                  </a:moveTo>
                  <a:lnTo>
                    <a:pt x="0" y="113"/>
                  </a:lnTo>
                  <a:lnTo>
                    <a:pt x="1573" y="2641"/>
                  </a:lnTo>
                  <a:lnTo>
                    <a:pt x="1797" y="252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9892;p22"/>
            <p:cNvSpPr/>
            <p:nvPr/>
          </p:nvSpPr>
          <p:spPr>
            <a:xfrm>
              <a:off x="4399700" y="2453800"/>
              <a:ext cx="36525" cy="70225"/>
            </a:xfrm>
            <a:custGeom>
              <a:avLst/>
              <a:gdLst/>
              <a:ahLst/>
              <a:cxnLst/>
              <a:rect l="l" t="t" r="r" b="b"/>
              <a:pathLst>
                <a:path w="1461" h="2809" extrusionOk="0">
                  <a:moveTo>
                    <a:pt x="225" y="1"/>
                  </a:moveTo>
                  <a:lnTo>
                    <a:pt x="1"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9893;p22"/>
            <p:cNvSpPr/>
            <p:nvPr/>
          </p:nvSpPr>
          <p:spPr>
            <a:xfrm>
              <a:off x="4439025" y="2436950"/>
              <a:ext cx="30900" cy="73050"/>
            </a:xfrm>
            <a:custGeom>
              <a:avLst/>
              <a:gdLst/>
              <a:ahLst/>
              <a:cxnLst/>
              <a:rect l="l" t="t" r="r" b="b"/>
              <a:pathLst>
                <a:path w="1236" h="2922" extrusionOk="0">
                  <a:moveTo>
                    <a:pt x="281" y="1"/>
                  </a:moveTo>
                  <a:lnTo>
                    <a:pt x="0" y="113"/>
                  </a:lnTo>
                  <a:lnTo>
                    <a:pt x="1011" y="2921"/>
                  </a:lnTo>
                  <a:lnTo>
                    <a:pt x="1236" y="2809"/>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9894;p22"/>
            <p:cNvSpPr/>
            <p:nvPr/>
          </p:nvSpPr>
          <p:spPr>
            <a:xfrm>
              <a:off x="4326700" y="2497325"/>
              <a:ext cx="49150" cy="63225"/>
            </a:xfrm>
            <a:custGeom>
              <a:avLst/>
              <a:gdLst/>
              <a:ahLst/>
              <a:cxnLst/>
              <a:rect l="l" t="t" r="r" b="b"/>
              <a:pathLst>
                <a:path w="1966" h="2529" extrusionOk="0">
                  <a:moveTo>
                    <a:pt x="169" y="1"/>
                  </a:moveTo>
                  <a:lnTo>
                    <a:pt x="0" y="169"/>
                  </a:lnTo>
                  <a:lnTo>
                    <a:pt x="1741"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9895;p22"/>
            <p:cNvSpPr/>
            <p:nvPr/>
          </p:nvSpPr>
          <p:spPr>
            <a:xfrm>
              <a:off x="4603300" y="2414500"/>
              <a:ext cx="11250" cy="73025"/>
            </a:xfrm>
            <a:custGeom>
              <a:avLst/>
              <a:gdLst/>
              <a:ahLst/>
              <a:cxnLst/>
              <a:rect l="l" t="t" r="r" b="b"/>
              <a:pathLst>
                <a:path w="450" h="2921" extrusionOk="0">
                  <a:moveTo>
                    <a:pt x="169" y="0"/>
                  </a:moveTo>
                  <a:lnTo>
                    <a:pt x="0" y="2921"/>
                  </a:lnTo>
                  <a:lnTo>
                    <a:pt x="281" y="2921"/>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9896;p22"/>
            <p:cNvSpPr/>
            <p:nvPr/>
          </p:nvSpPr>
          <p:spPr>
            <a:xfrm>
              <a:off x="4563975" y="2414500"/>
              <a:ext cx="9850" cy="73025"/>
            </a:xfrm>
            <a:custGeom>
              <a:avLst/>
              <a:gdLst/>
              <a:ahLst/>
              <a:cxnLst/>
              <a:rect l="l" t="t" r="r" b="b"/>
              <a:pathLst>
                <a:path w="394" h="2921" extrusionOk="0">
                  <a:moveTo>
                    <a:pt x="1" y="0"/>
                  </a:moveTo>
                  <a:lnTo>
                    <a:pt x="169" y="2921"/>
                  </a:lnTo>
                  <a:lnTo>
                    <a:pt x="394"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9897;p22"/>
            <p:cNvSpPr/>
            <p:nvPr/>
          </p:nvSpPr>
          <p:spPr>
            <a:xfrm>
              <a:off x="4521850" y="2417300"/>
              <a:ext cx="16875" cy="74450"/>
            </a:xfrm>
            <a:custGeom>
              <a:avLst/>
              <a:gdLst/>
              <a:ahLst/>
              <a:cxnLst/>
              <a:rect l="l" t="t" r="r" b="b"/>
              <a:pathLst>
                <a:path w="675" h="2978" extrusionOk="0">
                  <a:moveTo>
                    <a:pt x="1" y="0"/>
                  </a:moveTo>
                  <a:lnTo>
                    <a:pt x="450" y="2977"/>
                  </a:lnTo>
                  <a:lnTo>
                    <a:pt x="675"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9898;p22"/>
            <p:cNvSpPr/>
            <p:nvPr/>
          </p:nvSpPr>
          <p:spPr>
            <a:xfrm>
              <a:off x="4479725" y="2425725"/>
              <a:ext cx="23900" cy="73025"/>
            </a:xfrm>
            <a:custGeom>
              <a:avLst/>
              <a:gdLst/>
              <a:ahLst/>
              <a:cxnLst/>
              <a:rect l="l" t="t" r="r" b="b"/>
              <a:pathLst>
                <a:path w="956" h="2921" extrusionOk="0">
                  <a:moveTo>
                    <a:pt x="282" y="0"/>
                  </a:moveTo>
                  <a:lnTo>
                    <a:pt x="1" y="57"/>
                  </a:lnTo>
                  <a:lnTo>
                    <a:pt x="731" y="2921"/>
                  </a:lnTo>
                  <a:lnTo>
                    <a:pt x="956" y="2865"/>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9899;p22"/>
            <p:cNvSpPr/>
            <p:nvPr/>
          </p:nvSpPr>
          <p:spPr>
            <a:xfrm>
              <a:off x="4236825" y="2585800"/>
              <a:ext cx="63200" cy="49150"/>
            </a:xfrm>
            <a:custGeom>
              <a:avLst/>
              <a:gdLst/>
              <a:ahLst/>
              <a:cxnLst/>
              <a:rect l="l" t="t" r="r" b="b"/>
              <a:pathLst>
                <a:path w="2528" h="1966" extrusionOk="0">
                  <a:moveTo>
                    <a:pt x="169" y="0"/>
                  </a:moveTo>
                  <a:lnTo>
                    <a:pt x="1" y="225"/>
                  </a:lnTo>
                  <a:lnTo>
                    <a:pt x="2416" y="1966"/>
                  </a:lnTo>
                  <a:lnTo>
                    <a:pt x="2528" y="179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9900;p22"/>
            <p:cNvSpPr/>
            <p:nvPr/>
          </p:nvSpPr>
          <p:spPr>
            <a:xfrm>
              <a:off x="4263500" y="2553500"/>
              <a:ext cx="59000" cy="54775"/>
            </a:xfrm>
            <a:custGeom>
              <a:avLst/>
              <a:gdLst/>
              <a:ahLst/>
              <a:cxnLst/>
              <a:rect l="l" t="t" r="r" b="b"/>
              <a:pathLst>
                <a:path w="2360" h="2191" extrusionOk="0">
                  <a:moveTo>
                    <a:pt x="169" y="0"/>
                  </a:moveTo>
                  <a:lnTo>
                    <a:pt x="1" y="225"/>
                  </a:lnTo>
                  <a:lnTo>
                    <a:pt x="2191" y="2191"/>
                  </a:lnTo>
                  <a:lnTo>
                    <a:pt x="2360" y="2022"/>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1" name="Google Shape;9901;p22"/>
            <p:cNvSpPr/>
            <p:nvPr/>
          </p:nvSpPr>
          <p:spPr>
            <a:xfrm>
              <a:off x="4212950" y="2622300"/>
              <a:ext cx="67425" cy="43550"/>
            </a:xfrm>
            <a:custGeom>
              <a:avLst/>
              <a:gdLst/>
              <a:ahLst/>
              <a:cxnLst/>
              <a:rect l="l" t="t" r="r" b="b"/>
              <a:pathLst>
                <a:path w="2697" h="1742" extrusionOk="0">
                  <a:moveTo>
                    <a:pt x="169" y="0"/>
                  </a:moveTo>
                  <a:cubicBezTo>
                    <a:pt x="113" y="57"/>
                    <a:pt x="57" y="113"/>
                    <a:pt x="1" y="225"/>
                  </a:cubicBezTo>
                  <a:lnTo>
                    <a:pt x="2528" y="1742"/>
                  </a:lnTo>
                  <a:lnTo>
                    <a:pt x="2697"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2" name="Google Shape;9902;p22"/>
            <p:cNvSpPr/>
            <p:nvPr/>
          </p:nvSpPr>
          <p:spPr>
            <a:xfrm>
              <a:off x="4294400" y="2522600"/>
              <a:ext cx="54775" cy="60400"/>
            </a:xfrm>
            <a:custGeom>
              <a:avLst/>
              <a:gdLst/>
              <a:ahLst/>
              <a:cxnLst/>
              <a:rect l="l" t="t" r="r" b="b"/>
              <a:pathLst>
                <a:path w="2191" h="2416" extrusionOk="0">
                  <a:moveTo>
                    <a:pt x="169" y="1"/>
                  </a:moveTo>
                  <a:lnTo>
                    <a:pt x="0" y="225"/>
                  </a:lnTo>
                  <a:lnTo>
                    <a:pt x="1966" y="2416"/>
                  </a:lnTo>
                  <a:lnTo>
                    <a:pt x="2191" y="2247"/>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3" name="Google Shape;9903;p22"/>
            <p:cNvSpPr/>
            <p:nvPr/>
          </p:nvSpPr>
          <p:spPr>
            <a:xfrm>
              <a:off x="4638400" y="2418700"/>
              <a:ext cx="16875" cy="73050"/>
            </a:xfrm>
            <a:custGeom>
              <a:avLst/>
              <a:gdLst/>
              <a:ahLst/>
              <a:cxnLst/>
              <a:rect l="l" t="t" r="r" b="b"/>
              <a:pathLst>
                <a:path w="675" h="2922" extrusionOk="0">
                  <a:moveTo>
                    <a:pt x="450" y="1"/>
                  </a:moveTo>
                  <a:lnTo>
                    <a:pt x="1" y="2921"/>
                  </a:lnTo>
                  <a:lnTo>
                    <a:pt x="225" y="2921"/>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p22"/>
            <p:cNvSpPr/>
            <p:nvPr/>
          </p:nvSpPr>
          <p:spPr>
            <a:xfrm>
              <a:off x="4740900" y="2455200"/>
              <a:ext cx="37925" cy="68825"/>
            </a:xfrm>
            <a:custGeom>
              <a:avLst/>
              <a:gdLst/>
              <a:ahLst/>
              <a:cxnLst/>
              <a:rect l="l" t="t" r="r" b="b"/>
              <a:pathLst>
                <a:path w="1517" h="2753" extrusionOk="0">
                  <a:moveTo>
                    <a:pt x="1236" y="1"/>
                  </a:moveTo>
                  <a:lnTo>
                    <a:pt x="1" y="2697"/>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22"/>
            <p:cNvSpPr/>
            <p:nvPr/>
          </p:nvSpPr>
          <p:spPr>
            <a:xfrm>
              <a:off x="4673500" y="2425725"/>
              <a:ext cx="23900" cy="73025"/>
            </a:xfrm>
            <a:custGeom>
              <a:avLst/>
              <a:gdLst/>
              <a:ahLst/>
              <a:cxnLst/>
              <a:rect l="l" t="t" r="r" b="b"/>
              <a:pathLst>
                <a:path w="956" h="2921" extrusionOk="0">
                  <a:moveTo>
                    <a:pt x="731" y="0"/>
                  </a:moveTo>
                  <a:lnTo>
                    <a:pt x="1" y="2865"/>
                  </a:lnTo>
                  <a:lnTo>
                    <a:pt x="281" y="2921"/>
                  </a:lnTo>
                  <a:lnTo>
                    <a:pt x="955" y="113"/>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22"/>
            <p:cNvSpPr/>
            <p:nvPr/>
          </p:nvSpPr>
          <p:spPr>
            <a:xfrm>
              <a:off x="4707200" y="2438350"/>
              <a:ext cx="30925" cy="71650"/>
            </a:xfrm>
            <a:custGeom>
              <a:avLst/>
              <a:gdLst/>
              <a:ahLst/>
              <a:cxnLst/>
              <a:rect l="l" t="t" r="r" b="b"/>
              <a:pathLst>
                <a:path w="1237" h="2866" extrusionOk="0">
                  <a:moveTo>
                    <a:pt x="955" y="1"/>
                  </a:moveTo>
                  <a:lnTo>
                    <a:pt x="1" y="2753"/>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22"/>
            <p:cNvSpPr/>
            <p:nvPr/>
          </p:nvSpPr>
          <p:spPr>
            <a:xfrm>
              <a:off x="4829350" y="2571750"/>
              <a:ext cx="5650" cy="11250"/>
            </a:xfrm>
            <a:custGeom>
              <a:avLst/>
              <a:gdLst/>
              <a:ahLst/>
              <a:cxnLst/>
              <a:rect l="l" t="t" r="r" b="b"/>
              <a:pathLst>
                <a:path w="226" h="450" extrusionOk="0">
                  <a:moveTo>
                    <a:pt x="226" y="1"/>
                  </a:moveTo>
                  <a:lnTo>
                    <a:pt x="1" y="281"/>
                  </a:lnTo>
                  <a:lnTo>
                    <a:pt x="169" y="450"/>
                  </a:lnTo>
                  <a:lnTo>
                    <a:pt x="226" y="394"/>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22"/>
            <p:cNvSpPr/>
            <p:nvPr/>
          </p:nvSpPr>
          <p:spPr>
            <a:xfrm>
              <a:off x="4771800" y="2473450"/>
              <a:ext cx="43550" cy="67425"/>
            </a:xfrm>
            <a:custGeom>
              <a:avLst/>
              <a:gdLst/>
              <a:ahLst/>
              <a:cxnLst/>
              <a:rect l="l" t="t" r="r" b="b"/>
              <a:pathLst>
                <a:path w="1742" h="2697" extrusionOk="0">
                  <a:moveTo>
                    <a:pt x="1517" y="1"/>
                  </a:moveTo>
                  <a:lnTo>
                    <a:pt x="0" y="2528"/>
                  </a:lnTo>
                  <a:lnTo>
                    <a:pt x="225" y="2697"/>
                  </a:lnTo>
                  <a:lnTo>
                    <a:pt x="1741" y="169"/>
                  </a:lnTo>
                  <a:lnTo>
                    <a:pt x="15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22"/>
            <p:cNvSpPr/>
            <p:nvPr/>
          </p:nvSpPr>
          <p:spPr>
            <a:xfrm>
              <a:off x="4801275" y="2512775"/>
              <a:ext cx="33725" cy="47775"/>
            </a:xfrm>
            <a:custGeom>
              <a:avLst/>
              <a:gdLst/>
              <a:ahLst/>
              <a:cxnLst/>
              <a:rect l="l" t="t" r="r" b="b"/>
              <a:pathLst>
                <a:path w="1349" h="1911" extrusionOk="0">
                  <a:moveTo>
                    <a:pt x="1349" y="1"/>
                  </a:moveTo>
                  <a:lnTo>
                    <a:pt x="1" y="1798"/>
                  </a:lnTo>
                  <a:lnTo>
                    <a:pt x="225" y="1910"/>
                  </a:lnTo>
                  <a:lnTo>
                    <a:pt x="1349" y="394"/>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p22"/>
            <p:cNvSpPr/>
            <p:nvPr/>
          </p:nvSpPr>
          <p:spPr>
            <a:xfrm>
              <a:off x="4309850" y="2509975"/>
              <a:ext cx="66000" cy="78650"/>
            </a:xfrm>
            <a:custGeom>
              <a:avLst/>
              <a:gdLst/>
              <a:ahLst/>
              <a:cxnLst/>
              <a:rect l="l" t="t" r="r" b="b"/>
              <a:pathLst>
                <a:path w="2640" h="3146" extrusionOk="0">
                  <a:moveTo>
                    <a:pt x="225" y="0"/>
                  </a:moveTo>
                  <a:lnTo>
                    <a:pt x="0" y="169"/>
                  </a:lnTo>
                  <a:lnTo>
                    <a:pt x="2471" y="3145"/>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9911;p22"/>
            <p:cNvSpPr/>
            <p:nvPr/>
          </p:nvSpPr>
          <p:spPr>
            <a:xfrm>
              <a:off x="4420775" y="2443975"/>
              <a:ext cx="42125" cy="92700"/>
            </a:xfrm>
            <a:custGeom>
              <a:avLst/>
              <a:gdLst/>
              <a:ahLst/>
              <a:cxnLst/>
              <a:rect l="l" t="t" r="r" b="b"/>
              <a:pathLst>
                <a:path w="1685" h="3708" extrusionOk="0">
                  <a:moveTo>
                    <a:pt x="225" y="1"/>
                  </a:moveTo>
                  <a:lnTo>
                    <a:pt x="0" y="113"/>
                  </a:lnTo>
                  <a:lnTo>
                    <a:pt x="1460" y="3707"/>
                  </a:lnTo>
                  <a:lnTo>
                    <a:pt x="1685" y="3595"/>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22"/>
            <p:cNvSpPr/>
            <p:nvPr/>
          </p:nvSpPr>
          <p:spPr>
            <a:xfrm>
              <a:off x="4381450" y="2462225"/>
              <a:ext cx="50575" cy="88500"/>
            </a:xfrm>
            <a:custGeom>
              <a:avLst/>
              <a:gdLst/>
              <a:ahLst/>
              <a:cxnLst/>
              <a:rect l="l" t="t" r="r" b="b"/>
              <a:pathLst>
                <a:path w="2023" h="3540" extrusionOk="0">
                  <a:moveTo>
                    <a:pt x="225" y="1"/>
                  </a:moveTo>
                  <a:lnTo>
                    <a:pt x="0" y="169"/>
                  </a:lnTo>
                  <a:lnTo>
                    <a:pt x="1798"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9913;p22"/>
            <p:cNvSpPr/>
            <p:nvPr/>
          </p:nvSpPr>
          <p:spPr>
            <a:xfrm>
              <a:off x="4344950" y="2484700"/>
              <a:ext cx="59000" cy="82875"/>
            </a:xfrm>
            <a:custGeom>
              <a:avLst/>
              <a:gdLst/>
              <a:ahLst/>
              <a:cxnLst/>
              <a:rect l="l" t="t" r="r" b="b"/>
              <a:pathLst>
                <a:path w="2360" h="3315" extrusionOk="0">
                  <a:moveTo>
                    <a:pt x="225" y="0"/>
                  </a:moveTo>
                  <a:lnTo>
                    <a:pt x="0" y="113"/>
                  </a:lnTo>
                  <a:lnTo>
                    <a:pt x="2134" y="3314"/>
                  </a:lnTo>
                  <a:lnTo>
                    <a:pt x="2359"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4" name="Google Shape;9914;p22"/>
            <p:cNvSpPr/>
            <p:nvPr/>
          </p:nvSpPr>
          <p:spPr>
            <a:xfrm>
              <a:off x="4460075" y="2431350"/>
              <a:ext cx="33725" cy="94100"/>
            </a:xfrm>
            <a:custGeom>
              <a:avLst/>
              <a:gdLst/>
              <a:ahLst/>
              <a:cxnLst/>
              <a:rect l="l" t="t" r="r" b="b"/>
              <a:pathLst>
                <a:path w="1349" h="3764" extrusionOk="0">
                  <a:moveTo>
                    <a:pt x="225" y="0"/>
                  </a:moveTo>
                  <a:lnTo>
                    <a:pt x="1" y="56"/>
                  </a:lnTo>
                  <a:lnTo>
                    <a:pt x="1068" y="3763"/>
                  </a:lnTo>
                  <a:lnTo>
                    <a:pt x="1349" y="3651"/>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5" name="Google Shape;9915;p22"/>
            <p:cNvSpPr/>
            <p:nvPr/>
          </p:nvSpPr>
          <p:spPr>
            <a:xfrm>
              <a:off x="4586450" y="2413075"/>
              <a:ext cx="7050" cy="96925"/>
            </a:xfrm>
            <a:custGeom>
              <a:avLst/>
              <a:gdLst/>
              <a:ahLst/>
              <a:cxnLst/>
              <a:rect l="l" t="t" r="r" b="b"/>
              <a:pathLst>
                <a:path w="282" h="3877" extrusionOk="0">
                  <a:moveTo>
                    <a:pt x="0" y="1"/>
                  </a:moveTo>
                  <a:lnTo>
                    <a:pt x="0" y="3876"/>
                  </a:lnTo>
                  <a:lnTo>
                    <a:pt x="281" y="3876"/>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22"/>
            <p:cNvSpPr/>
            <p:nvPr/>
          </p:nvSpPr>
          <p:spPr>
            <a:xfrm>
              <a:off x="4502200" y="2421500"/>
              <a:ext cx="23900" cy="95525"/>
            </a:xfrm>
            <a:custGeom>
              <a:avLst/>
              <a:gdLst/>
              <a:ahLst/>
              <a:cxnLst/>
              <a:rect l="l" t="t" r="r" b="b"/>
              <a:pathLst>
                <a:path w="956" h="3821" extrusionOk="0">
                  <a:moveTo>
                    <a:pt x="225" y="1"/>
                  </a:moveTo>
                  <a:lnTo>
                    <a:pt x="1" y="57"/>
                  </a:lnTo>
                  <a:lnTo>
                    <a:pt x="675"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22"/>
            <p:cNvSpPr/>
            <p:nvPr/>
          </p:nvSpPr>
          <p:spPr>
            <a:xfrm>
              <a:off x="4542925" y="2414500"/>
              <a:ext cx="15475" cy="96900"/>
            </a:xfrm>
            <a:custGeom>
              <a:avLst/>
              <a:gdLst/>
              <a:ahLst/>
              <a:cxnLst/>
              <a:rect l="l" t="t" r="r" b="b"/>
              <a:pathLst>
                <a:path w="619" h="3876" extrusionOk="0">
                  <a:moveTo>
                    <a:pt x="281" y="0"/>
                  </a:moveTo>
                  <a:lnTo>
                    <a:pt x="0" y="56"/>
                  </a:lnTo>
                  <a:lnTo>
                    <a:pt x="394" y="3875"/>
                  </a:lnTo>
                  <a:lnTo>
                    <a:pt x="618" y="387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9918;p22"/>
            <p:cNvSpPr/>
            <p:nvPr/>
          </p:nvSpPr>
          <p:spPr>
            <a:xfrm>
              <a:off x="4278950" y="2536650"/>
              <a:ext cx="73025" cy="73025"/>
            </a:xfrm>
            <a:custGeom>
              <a:avLst/>
              <a:gdLst/>
              <a:ahLst/>
              <a:cxnLst/>
              <a:rect l="l" t="t" r="r" b="b"/>
              <a:pathLst>
                <a:path w="2921" h="2921" extrusionOk="0">
                  <a:moveTo>
                    <a:pt x="169" y="0"/>
                  </a:moveTo>
                  <a:lnTo>
                    <a:pt x="0" y="225"/>
                  </a:lnTo>
                  <a:lnTo>
                    <a:pt x="2752" y="2921"/>
                  </a:lnTo>
                  <a:cubicBezTo>
                    <a:pt x="2809" y="2865"/>
                    <a:pt x="2865" y="2809"/>
                    <a:pt x="2921" y="275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9919;p22"/>
            <p:cNvSpPr/>
            <p:nvPr/>
          </p:nvSpPr>
          <p:spPr>
            <a:xfrm>
              <a:off x="4249450" y="2568950"/>
              <a:ext cx="78675" cy="67425"/>
            </a:xfrm>
            <a:custGeom>
              <a:avLst/>
              <a:gdLst/>
              <a:ahLst/>
              <a:cxnLst/>
              <a:rect l="l" t="t" r="r" b="b"/>
              <a:pathLst>
                <a:path w="3147" h="2697" extrusionOk="0">
                  <a:moveTo>
                    <a:pt x="169" y="0"/>
                  </a:moveTo>
                  <a:cubicBezTo>
                    <a:pt x="113" y="113"/>
                    <a:pt x="57" y="169"/>
                    <a:pt x="1" y="225"/>
                  </a:cubicBezTo>
                  <a:lnTo>
                    <a:pt x="2978" y="2696"/>
                  </a:lnTo>
                  <a:lnTo>
                    <a:pt x="3146" y="247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22"/>
            <p:cNvSpPr/>
            <p:nvPr/>
          </p:nvSpPr>
          <p:spPr>
            <a:xfrm>
              <a:off x="4225600" y="2602650"/>
              <a:ext cx="82850" cy="59000"/>
            </a:xfrm>
            <a:custGeom>
              <a:avLst/>
              <a:gdLst/>
              <a:ahLst/>
              <a:cxnLst/>
              <a:rect l="l" t="t" r="r" b="b"/>
              <a:pathLst>
                <a:path w="3314" h="2360" extrusionOk="0">
                  <a:moveTo>
                    <a:pt x="113" y="0"/>
                  </a:moveTo>
                  <a:lnTo>
                    <a:pt x="0" y="225"/>
                  </a:lnTo>
                  <a:lnTo>
                    <a:pt x="3202" y="2359"/>
                  </a:lnTo>
                  <a:lnTo>
                    <a:pt x="3314" y="2134"/>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9921;p22"/>
            <p:cNvSpPr/>
            <p:nvPr/>
          </p:nvSpPr>
          <p:spPr>
            <a:xfrm>
              <a:off x="4618750" y="2417300"/>
              <a:ext cx="16875" cy="95500"/>
            </a:xfrm>
            <a:custGeom>
              <a:avLst/>
              <a:gdLst/>
              <a:ahLst/>
              <a:cxnLst/>
              <a:rect l="l" t="t" r="r" b="b"/>
              <a:pathLst>
                <a:path w="675" h="3820" extrusionOk="0">
                  <a:moveTo>
                    <a:pt x="393" y="0"/>
                  </a:moveTo>
                  <a:lnTo>
                    <a:pt x="0" y="3820"/>
                  </a:lnTo>
                  <a:lnTo>
                    <a:pt x="281" y="3820"/>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9922;p22"/>
            <p:cNvSpPr/>
            <p:nvPr/>
          </p:nvSpPr>
          <p:spPr>
            <a:xfrm>
              <a:off x="4684725" y="2432750"/>
              <a:ext cx="33725" cy="92700"/>
            </a:xfrm>
            <a:custGeom>
              <a:avLst/>
              <a:gdLst/>
              <a:ahLst/>
              <a:cxnLst/>
              <a:rect l="l" t="t" r="r" b="b"/>
              <a:pathLst>
                <a:path w="1349" h="3708" extrusionOk="0">
                  <a:moveTo>
                    <a:pt x="1124" y="0"/>
                  </a:moveTo>
                  <a:lnTo>
                    <a:pt x="1" y="3651"/>
                  </a:lnTo>
                  <a:lnTo>
                    <a:pt x="226"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22"/>
            <p:cNvSpPr/>
            <p:nvPr/>
          </p:nvSpPr>
          <p:spPr>
            <a:xfrm>
              <a:off x="4652450" y="2421500"/>
              <a:ext cx="25300" cy="95525"/>
            </a:xfrm>
            <a:custGeom>
              <a:avLst/>
              <a:gdLst/>
              <a:ahLst/>
              <a:cxnLst/>
              <a:rect l="l" t="t" r="r" b="b"/>
              <a:pathLst>
                <a:path w="1012" h="3821" extrusionOk="0">
                  <a:moveTo>
                    <a:pt x="730" y="1"/>
                  </a:moveTo>
                  <a:lnTo>
                    <a:pt x="0" y="3764"/>
                  </a:lnTo>
                  <a:lnTo>
                    <a:pt x="281" y="3820"/>
                  </a:lnTo>
                  <a:lnTo>
                    <a:pt x="1011"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22"/>
            <p:cNvSpPr/>
            <p:nvPr/>
          </p:nvSpPr>
          <p:spPr>
            <a:xfrm>
              <a:off x="4826550" y="2599825"/>
              <a:ext cx="8450" cy="12675"/>
            </a:xfrm>
            <a:custGeom>
              <a:avLst/>
              <a:gdLst/>
              <a:ahLst/>
              <a:cxnLst/>
              <a:rect l="l" t="t" r="r" b="b"/>
              <a:pathLst>
                <a:path w="338" h="507" extrusionOk="0">
                  <a:moveTo>
                    <a:pt x="338" y="1"/>
                  </a:moveTo>
                  <a:lnTo>
                    <a:pt x="1" y="338"/>
                  </a:lnTo>
                  <a:lnTo>
                    <a:pt x="169" y="506"/>
                  </a:lnTo>
                  <a:lnTo>
                    <a:pt x="338" y="33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22"/>
            <p:cNvSpPr/>
            <p:nvPr/>
          </p:nvSpPr>
          <p:spPr>
            <a:xfrm>
              <a:off x="4717025" y="2446775"/>
              <a:ext cx="42150" cy="89900"/>
            </a:xfrm>
            <a:custGeom>
              <a:avLst/>
              <a:gdLst/>
              <a:ahLst/>
              <a:cxnLst/>
              <a:rect l="l" t="t" r="r" b="b"/>
              <a:pathLst>
                <a:path w="1686" h="3596" extrusionOk="0">
                  <a:moveTo>
                    <a:pt x="1461" y="1"/>
                  </a:moveTo>
                  <a:lnTo>
                    <a:pt x="1" y="3539"/>
                  </a:lnTo>
                  <a:lnTo>
                    <a:pt x="225" y="3595"/>
                  </a:lnTo>
                  <a:lnTo>
                    <a:pt x="1686"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22"/>
            <p:cNvSpPr/>
            <p:nvPr/>
          </p:nvSpPr>
          <p:spPr>
            <a:xfrm>
              <a:off x="4746525" y="2463625"/>
              <a:ext cx="50575" cy="88500"/>
            </a:xfrm>
            <a:custGeom>
              <a:avLst/>
              <a:gdLst/>
              <a:ahLst/>
              <a:cxnLst/>
              <a:rect l="l" t="t" r="r" b="b"/>
              <a:pathLst>
                <a:path w="2023" h="3540" extrusionOk="0">
                  <a:moveTo>
                    <a:pt x="1797" y="1"/>
                  </a:moveTo>
                  <a:lnTo>
                    <a:pt x="0" y="3371"/>
                  </a:lnTo>
                  <a:lnTo>
                    <a:pt x="225" y="3539"/>
                  </a:lnTo>
                  <a:lnTo>
                    <a:pt x="2022" y="113"/>
                  </a:lnTo>
                  <a:lnTo>
                    <a:pt x="179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22"/>
            <p:cNvSpPr/>
            <p:nvPr/>
          </p:nvSpPr>
          <p:spPr>
            <a:xfrm>
              <a:off x="4801275" y="2543675"/>
              <a:ext cx="33725" cy="44950"/>
            </a:xfrm>
            <a:custGeom>
              <a:avLst/>
              <a:gdLst/>
              <a:ahLst/>
              <a:cxnLst/>
              <a:rect l="l" t="t" r="r" b="b"/>
              <a:pathLst>
                <a:path w="1349" h="1798" extrusionOk="0">
                  <a:moveTo>
                    <a:pt x="1349" y="0"/>
                  </a:moveTo>
                  <a:lnTo>
                    <a:pt x="1" y="1629"/>
                  </a:lnTo>
                  <a:lnTo>
                    <a:pt x="225" y="1797"/>
                  </a:lnTo>
                  <a:lnTo>
                    <a:pt x="1349" y="393"/>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p22"/>
            <p:cNvSpPr/>
            <p:nvPr/>
          </p:nvSpPr>
          <p:spPr>
            <a:xfrm>
              <a:off x="4774600" y="2486100"/>
              <a:ext cx="60400" cy="82875"/>
            </a:xfrm>
            <a:custGeom>
              <a:avLst/>
              <a:gdLst/>
              <a:ahLst/>
              <a:cxnLst/>
              <a:rect l="l" t="t" r="r" b="b"/>
              <a:pathLst>
                <a:path w="2416" h="3315" extrusionOk="0">
                  <a:moveTo>
                    <a:pt x="2191" y="0"/>
                  </a:moveTo>
                  <a:lnTo>
                    <a:pt x="0" y="3202"/>
                  </a:lnTo>
                  <a:lnTo>
                    <a:pt x="225" y="3314"/>
                  </a:lnTo>
                  <a:lnTo>
                    <a:pt x="2416" y="113"/>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9" name="Google Shape;9929;p22"/>
            <p:cNvSpPr/>
            <p:nvPr/>
          </p:nvSpPr>
          <p:spPr>
            <a:xfrm>
              <a:off x="4593475" y="2648975"/>
              <a:ext cx="120775" cy="37950"/>
            </a:xfrm>
            <a:custGeom>
              <a:avLst/>
              <a:gdLst/>
              <a:ahLst/>
              <a:cxnLst/>
              <a:rect l="l" t="t" r="r" b="b"/>
              <a:pathLst>
                <a:path w="4831" h="1518" extrusionOk="0">
                  <a:moveTo>
                    <a:pt x="0" y="1"/>
                  </a:moveTo>
                  <a:lnTo>
                    <a:pt x="0" y="1068"/>
                  </a:lnTo>
                  <a:cubicBezTo>
                    <a:pt x="899" y="1068"/>
                    <a:pt x="1741" y="1180"/>
                    <a:pt x="2584" y="1517"/>
                  </a:cubicBezTo>
                  <a:lnTo>
                    <a:pt x="4830" y="1517"/>
                  </a:lnTo>
                  <a:cubicBezTo>
                    <a:pt x="3426" y="506"/>
                    <a:pt x="1741" y="1"/>
                    <a:pt x="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0" name="Google Shape;9930;p22"/>
            <p:cNvSpPr/>
            <p:nvPr/>
          </p:nvSpPr>
          <p:spPr>
            <a:xfrm>
              <a:off x="4500800" y="2536650"/>
              <a:ext cx="37925" cy="94100"/>
            </a:xfrm>
            <a:custGeom>
              <a:avLst/>
              <a:gdLst/>
              <a:ahLst/>
              <a:cxnLst/>
              <a:rect l="l" t="t" r="r" b="b"/>
              <a:pathLst>
                <a:path w="1517" h="3764" extrusionOk="0">
                  <a:moveTo>
                    <a:pt x="113" y="0"/>
                  </a:moveTo>
                  <a:cubicBezTo>
                    <a:pt x="0" y="0"/>
                    <a:pt x="955" y="3763"/>
                    <a:pt x="955" y="3763"/>
                  </a:cubicBezTo>
                  <a:lnTo>
                    <a:pt x="1517" y="359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22"/>
            <p:cNvSpPr/>
            <p:nvPr/>
          </p:nvSpPr>
          <p:spPr>
            <a:xfrm>
              <a:off x="1972000" y="2504350"/>
              <a:ext cx="16875" cy="15475"/>
            </a:xfrm>
            <a:custGeom>
              <a:avLst/>
              <a:gdLst/>
              <a:ahLst/>
              <a:cxnLst/>
              <a:rect l="l" t="t" r="r" b="b"/>
              <a:pathLst>
                <a:path w="675" h="619" extrusionOk="0">
                  <a:moveTo>
                    <a:pt x="562" y="1"/>
                  </a:moveTo>
                  <a:lnTo>
                    <a:pt x="0" y="506"/>
                  </a:lnTo>
                  <a:lnTo>
                    <a:pt x="113" y="618"/>
                  </a:lnTo>
                  <a:lnTo>
                    <a:pt x="674"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22"/>
            <p:cNvSpPr/>
            <p:nvPr/>
          </p:nvSpPr>
          <p:spPr>
            <a:xfrm>
              <a:off x="1980425" y="2515575"/>
              <a:ext cx="18275" cy="14075"/>
            </a:xfrm>
            <a:custGeom>
              <a:avLst/>
              <a:gdLst/>
              <a:ahLst/>
              <a:cxnLst/>
              <a:rect l="l" t="t" r="r" b="b"/>
              <a:pathLst>
                <a:path w="731" h="563" extrusionOk="0">
                  <a:moveTo>
                    <a:pt x="618" y="1"/>
                  </a:moveTo>
                  <a:lnTo>
                    <a:pt x="0" y="394"/>
                  </a:lnTo>
                  <a:cubicBezTo>
                    <a:pt x="56" y="450"/>
                    <a:pt x="56" y="506"/>
                    <a:pt x="113" y="563"/>
                  </a:cubicBezTo>
                  <a:lnTo>
                    <a:pt x="730" y="113"/>
                  </a:lnTo>
                  <a:lnTo>
                    <a:pt x="61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9933;p22"/>
            <p:cNvSpPr/>
            <p:nvPr/>
          </p:nvSpPr>
          <p:spPr>
            <a:xfrm>
              <a:off x="1994450" y="2540850"/>
              <a:ext cx="18275" cy="11275"/>
            </a:xfrm>
            <a:custGeom>
              <a:avLst/>
              <a:gdLst/>
              <a:ahLst/>
              <a:cxnLst/>
              <a:rect l="l" t="t" r="r" b="b"/>
              <a:pathLst>
                <a:path w="731" h="451" extrusionOk="0">
                  <a:moveTo>
                    <a:pt x="675" y="1"/>
                  </a:moveTo>
                  <a:lnTo>
                    <a:pt x="1" y="282"/>
                  </a:lnTo>
                  <a:lnTo>
                    <a:pt x="113" y="450"/>
                  </a:lnTo>
                  <a:lnTo>
                    <a:pt x="731" y="169"/>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22"/>
            <p:cNvSpPr/>
            <p:nvPr/>
          </p:nvSpPr>
          <p:spPr>
            <a:xfrm>
              <a:off x="1988850" y="2528225"/>
              <a:ext cx="18275" cy="12650"/>
            </a:xfrm>
            <a:custGeom>
              <a:avLst/>
              <a:gdLst/>
              <a:ahLst/>
              <a:cxnLst/>
              <a:rect l="l" t="t" r="r" b="b"/>
              <a:pathLst>
                <a:path w="731" h="506" extrusionOk="0">
                  <a:moveTo>
                    <a:pt x="618" y="0"/>
                  </a:moveTo>
                  <a:lnTo>
                    <a:pt x="0" y="337"/>
                  </a:lnTo>
                  <a:lnTo>
                    <a:pt x="56" y="506"/>
                  </a:lnTo>
                  <a:lnTo>
                    <a:pt x="730" y="113"/>
                  </a:ln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22"/>
            <p:cNvSpPr/>
            <p:nvPr/>
          </p:nvSpPr>
          <p:spPr>
            <a:xfrm>
              <a:off x="1879325" y="2455200"/>
              <a:ext cx="4225" cy="18275"/>
            </a:xfrm>
            <a:custGeom>
              <a:avLst/>
              <a:gdLst/>
              <a:ahLst/>
              <a:cxnLst/>
              <a:rect l="l" t="t" r="r" b="b"/>
              <a:pathLst>
                <a:path w="169" h="731" extrusionOk="0">
                  <a:moveTo>
                    <a:pt x="0" y="1"/>
                  </a:moveTo>
                  <a:lnTo>
                    <a:pt x="0" y="731"/>
                  </a:lnTo>
                  <a:lnTo>
                    <a:pt x="169" y="73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22"/>
            <p:cNvSpPr/>
            <p:nvPr/>
          </p:nvSpPr>
          <p:spPr>
            <a:xfrm>
              <a:off x="2007100" y="2582975"/>
              <a:ext cx="18275" cy="7050"/>
            </a:xfrm>
            <a:custGeom>
              <a:avLst/>
              <a:gdLst/>
              <a:ahLst/>
              <a:cxnLst/>
              <a:rect l="l" t="t" r="r" b="b"/>
              <a:pathLst>
                <a:path w="731" h="282" extrusionOk="0">
                  <a:moveTo>
                    <a:pt x="730" y="1"/>
                  </a:moveTo>
                  <a:lnTo>
                    <a:pt x="0" y="113"/>
                  </a:lnTo>
                  <a:cubicBezTo>
                    <a:pt x="0" y="169"/>
                    <a:pt x="0" y="225"/>
                    <a:pt x="0" y="282"/>
                  </a:cubicBezTo>
                  <a:lnTo>
                    <a:pt x="730" y="225"/>
                  </a:lnTo>
                  <a:cubicBezTo>
                    <a:pt x="730" y="169"/>
                    <a:pt x="730" y="57"/>
                    <a:pt x="73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22"/>
            <p:cNvSpPr/>
            <p:nvPr/>
          </p:nvSpPr>
          <p:spPr>
            <a:xfrm>
              <a:off x="2004300" y="2568950"/>
              <a:ext cx="18275" cy="8450"/>
            </a:xfrm>
            <a:custGeom>
              <a:avLst/>
              <a:gdLst/>
              <a:ahLst/>
              <a:cxnLst/>
              <a:rect l="l" t="t" r="r" b="b"/>
              <a:pathLst>
                <a:path w="731" h="338" extrusionOk="0">
                  <a:moveTo>
                    <a:pt x="674" y="0"/>
                  </a:moveTo>
                  <a:lnTo>
                    <a:pt x="0" y="169"/>
                  </a:lnTo>
                  <a:lnTo>
                    <a:pt x="56" y="337"/>
                  </a:lnTo>
                  <a:lnTo>
                    <a:pt x="730" y="169"/>
                  </a:lnTo>
                  <a:cubicBezTo>
                    <a:pt x="730" y="113"/>
                    <a:pt x="730" y="56"/>
                    <a:pt x="67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22"/>
            <p:cNvSpPr/>
            <p:nvPr/>
          </p:nvSpPr>
          <p:spPr>
            <a:xfrm>
              <a:off x="1962175" y="2493125"/>
              <a:ext cx="15450" cy="16875"/>
            </a:xfrm>
            <a:custGeom>
              <a:avLst/>
              <a:gdLst/>
              <a:ahLst/>
              <a:cxnLst/>
              <a:rect l="l" t="t" r="r" b="b"/>
              <a:pathLst>
                <a:path w="618" h="675" extrusionOk="0">
                  <a:moveTo>
                    <a:pt x="506" y="0"/>
                  </a:moveTo>
                  <a:lnTo>
                    <a:pt x="0" y="562"/>
                  </a:lnTo>
                  <a:lnTo>
                    <a:pt x="169" y="674"/>
                  </a:lnTo>
                  <a:lnTo>
                    <a:pt x="618"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22"/>
            <p:cNvSpPr/>
            <p:nvPr/>
          </p:nvSpPr>
          <p:spPr>
            <a:xfrm>
              <a:off x="1904600" y="2459425"/>
              <a:ext cx="8450" cy="18275"/>
            </a:xfrm>
            <a:custGeom>
              <a:avLst/>
              <a:gdLst/>
              <a:ahLst/>
              <a:cxnLst/>
              <a:rect l="l" t="t" r="r" b="b"/>
              <a:pathLst>
                <a:path w="338" h="731" extrusionOk="0">
                  <a:moveTo>
                    <a:pt x="169" y="0"/>
                  </a:moveTo>
                  <a:lnTo>
                    <a:pt x="0" y="674"/>
                  </a:lnTo>
                  <a:lnTo>
                    <a:pt x="169" y="730"/>
                  </a:lnTo>
                  <a:lnTo>
                    <a:pt x="337" y="5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22"/>
            <p:cNvSpPr/>
            <p:nvPr/>
          </p:nvSpPr>
          <p:spPr>
            <a:xfrm>
              <a:off x="1918625" y="2462225"/>
              <a:ext cx="9875" cy="19675"/>
            </a:xfrm>
            <a:custGeom>
              <a:avLst/>
              <a:gdLst/>
              <a:ahLst/>
              <a:cxnLst/>
              <a:rect l="l" t="t" r="r" b="b"/>
              <a:pathLst>
                <a:path w="395" h="787" extrusionOk="0">
                  <a:moveTo>
                    <a:pt x="226" y="1"/>
                  </a:moveTo>
                  <a:lnTo>
                    <a:pt x="1" y="731"/>
                  </a:lnTo>
                  <a:lnTo>
                    <a:pt x="113" y="787"/>
                  </a:lnTo>
                  <a:lnTo>
                    <a:pt x="394" y="113"/>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22"/>
            <p:cNvSpPr/>
            <p:nvPr/>
          </p:nvSpPr>
          <p:spPr>
            <a:xfrm>
              <a:off x="1891950" y="2458025"/>
              <a:ext cx="7050" cy="16875"/>
            </a:xfrm>
            <a:custGeom>
              <a:avLst/>
              <a:gdLst/>
              <a:ahLst/>
              <a:cxnLst/>
              <a:rect l="l" t="t" r="r" b="b"/>
              <a:pathLst>
                <a:path w="282" h="675" extrusionOk="0">
                  <a:moveTo>
                    <a:pt x="113" y="0"/>
                  </a:moveTo>
                  <a:lnTo>
                    <a:pt x="1" y="674"/>
                  </a:lnTo>
                  <a:lnTo>
                    <a:pt x="169" y="674"/>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22"/>
            <p:cNvSpPr/>
            <p:nvPr/>
          </p:nvSpPr>
          <p:spPr>
            <a:xfrm>
              <a:off x="2008500" y="2599825"/>
              <a:ext cx="18275" cy="4250"/>
            </a:xfrm>
            <a:custGeom>
              <a:avLst/>
              <a:gdLst/>
              <a:ahLst/>
              <a:cxnLst/>
              <a:rect l="l" t="t" r="r" b="b"/>
              <a:pathLst>
                <a:path w="731" h="170" extrusionOk="0">
                  <a:moveTo>
                    <a:pt x="1" y="1"/>
                  </a:moveTo>
                  <a:cubicBezTo>
                    <a:pt x="1" y="57"/>
                    <a:pt x="1" y="113"/>
                    <a:pt x="1" y="169"/>
                  </a:cubicBezTo>
                  <a:lnTo>
                    <a:pt x="731" y="169"/>
                  </a:lnTo>
                  <a:cubicBezTo>
                    <a:pt x="731" y="113"/>
                    <a:pt x="731" y="1"/>
                    <a:pt x="73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3" name="Google Shape;9943;p22"/>
            <p:cNvSpPr/>
            <p:nvPr/>
          </p:nvSpPr>
          <p:spPr>
            <a:xfrm>
              <a:off x="1952325" y="2484700"/>
              <a:ext cx="14075" cy="16875"/>
            </a:xfrm>
            <a:custGeom>
              <a:avLst/>
              <a:gdLst/>
              <a:ahLst/>
              <a:cxnLst/>
              <a:rect l="l" t="t" r="r" b="b"/>
              <a:pathLst>
                <a:path w="563" h="675" extrusionOk="0">
                  <a:moveTo>
                    <a:pt x="450" y="0"/>
                  </a:moveTo>
                  <a:lnTo>
                    <a:pt x="1" y="562"/>
                  </a:lnTo>
                  <a:lnTo>
                    <a:pt x="169" y="674"/>
                  </a:lnTo>
                  <a:lnTo>
                    <a:pt x="563" y="113"/>
                  </a:lnTo>
                  <a:cubicBezTo>
                    <a:pt x="563" y="56"/>
                    <a:pt x="506" y="0"/>
                    <a:pt x="45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p22"/>
            <p:cNvSpPr/>
            <p:nvPr/>
          </p:nvSpPr>
          <p:spPr>
            <a:xfrm>
              <a:off x="1929875" y="2469250"/>
              <a:ext cx="11250" cy="18275"/>
            </a:xfrm>
            <a:custGeom>
              <a:avLst/>
              <a:gdLst/>
              <a:ahLst/>
              <a:cxnLst/>
              <a:rect l="l" t="t" r="r" b="b"/>
              <a:pathLst>
                <a:path w="450" h="731" extrusionOk="0">
                  <a:moveTo>
                    <a:pt x="337" y="1"/>
                  </a:moveTo>
                  <a:lnTo>
                    <a:pt x="0" y="674"/>
                  </a:lnTo>
                  <a:lnTo>
                    <a:pt x="169" y="731"/>
                  </a:lnTo>
                  <a:lnTo>
                    <a:pt x="450" y="57"/>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22"/>
            <p:cNvSpPr/>
            <p:nvPr/>
          </p:nvSpPr>
          <p:spPr>
            <a:xfrm>
              <a:off x="1941100" y="2476275"/>
              <a:ext cx="12675" cy="16875"/>
            </a:xfrm>
            <a:custGeom>
              <a:avLst/>
              <a:gdLst/>
              <a:ahLst/>
              <a:cxnLst/>
              <a:rect l="l" t="t" r="r" b="b"/>
              <a:pathLst>
                <a:path w="507" h="675" extrusionOk="0">
                  <a:moveTo>
                    <a:pt x="394" y="0"/>
                  </a:moveTo>
                  <a:lnTo>
                    <a:pt x="1" y="618"/>
                  </a:lnTo>
                  <a:lnTo>
                    <a:pt x="169" y="674"/>
                  </a:lnTo>
                  <a:lnTo>
                    <a:pt x="506" y="56"/>
                  </a:lnTo>
                  <a:lnTo>
                    <a:pt x="39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22"/>
            <p:cNvSpPr/>
            <p:nvPr/>
          </p:nvSpPr>
          <p:spPr>
            <a:xfrm>
              <a:off x="2000075" y="2554900"/>
              <a:ext cx="18275" cy="9850"/>
            </a:xfrm>
            <a:custGeom>
              <a:avLst/>
              <a:gdLst/>
              <a:ahLst/>
              <a:cxnLst/>
              <a:rect l="l" t="t" r="r" b="b"/>
              <a:pathLst>
                <a:path w="731" h="394" extrusionOk="0">
                  <a:moveTo>
                    <a:pt x="674" y="1"/>
                  </a:moveTo>
                  <a:lnTo>
                    <a:pt x="1" y="225"/>
                  </a:lnTo>
                  <a:lnTo>
                    <a:pt x="57" y="394"/>
                  </a:lnTo>
                  <a:lnTo>
                    <a:pt x="731" y="169"/>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22"/>
            <p:cNvSpPr/>
            <p:nvPr/>
          </p:nvSpPr>
          <p:spPr>
            <a:xfrm>
              <a:off x="1851250" y="2455200"/>
              <a:ext cx="22475" cy="19700"/>
            </a:xfrm>
            <a:custGeom>
              <a:avLst/>
              <a:gdLst/>
              <a:ahLst/>
              <a:cxnLst/>
              <a:rect l="l" t="t" r="r" b="b"/>
              <a:pathLst>
                <a:path w="899" h="788" extrusionOk="0">
                  <a:moveTo>
                    <a:pt x="899" y="1"/>
                  </a:moveTo>
                  <a:cubicBezTo>
                    <a:pt x="618" y="1"/>
                    <a:pt x="337" y="57"/>
                    <a:pt x="0" y="113"/>
                  </a:cubicBezTo>
                  <a:lnTo>
                    <a:pt x="0" y="787"/>
                  </a:lnTo>
                  <a:cubicBezTo>
                    <a:pt x="337" y="731"/>
                    <a:pt x="618" y="731"/>
                    <a:pt x="899" y="731"/>
                  </a:cubicBez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8" name="Google Shape;9948;p22"/>
            <p:cNvSpPr/>
            <p:nvPr/>
          </p:nvSpPr>
          <p:spPr>
            <a:xfrm>
              <a:off x="1983225" y="2608250"/>
              <a:ext cx="42150" cy="78675"/>
            </a:xfrm>
            <a:custGeom>
              <a:avLst/>
              <a:gdLst/>
              <a:ahLst/>
              <a:cxnLst/>
              <a:rect l="l" t="t" r="r" b="b"/>
              <a:pathLst>
                <a:path w="1686" h="3147" extrusionOk="0">
                  <a:moveTo>
                    <a:pt x="1012" y="1"/>
                  </a:moveTo>
                  <a:cubicBezTo>
                    <a:pt x="1012" y="57"/>
                    <a:pt x="1012" y="113"/>
                    <a:pt x="1012" y="169"/>
                  </a:cubicBezTo>
                  <a:cubicBezTo>
                    <a:pt x="1012" y="225"/>
                    <a:pt x="1012" y="282"/>
                    <a:pt x="1012" y="338"/>
                  </a:cubicBezTo>
                  <a:cubicBezTo>
                    <a:pt x="1012" y="450"/>
                    <a:pt x="955" y="562"/>
                    <a:pt x="955" y="731"/>
                  </a:cubicBezTo>
                  <a:cubicBezTo>
                    <a:pt x="899" y="1236"/>
                    <a:pt x="731" y="1742"/>
                    <a:pt x="506" y="2247"/>
                  </a:cubicBezTo>
                  <a:lnTo>
                    <a:pt x="506" y="2304"/>
                  </a:lnTo>
                  <a:cubicBezTo>
                    <a:pt x="338" y="2584"/>
                    <a:pt x="169" y="2865"/>
                    <a:pt x="1" y="3146"/>
                  </a:cubicBezTo>
                  <a:lnTo>
                    <a:pt x="843" y="3146"/>
                  </a:lnTo>
                  <a:cubicBezTo>
                    <a:pt x="955" y="2978"/>
                    <a:pt x="1012" y="2865"/>
                    <a:pt x="1124" y="2697"/>
                  </a:cubicBezTo>
                  <a:lnTo>
                    <a:pt x="1180" y="2528"/>
                  </a:lnTo>
                  <a:cubicBezTo>
                    <a:pt x="1236" y="2416"/>
                    <a:pt x="1292" y="2247"/>
                    <a:pt x="1348" y="2135"/>
                  </a:cubicBezTo>
                  <a:lnTo>
                    <a:pt x="1348" y="2079"/>
                  </a:lnTo>
                  <a:cubicBezTo>
                    <a:pt x="1348" y="1967"/>
                    <a:pt x="1405" y="1910"/>
                    <a:pt x="1461" y="1798"/>
                  </a:cubicBezTo>
                  <a:cubicBezTo>
                    <a:pt x="1573" y="1349"/>
                    <a:pt x="1685" y="843"/>
                    <a:pt x="1685" y="394"/>
                  </a:cubicBezTo>
                  <a:cubicBezTo>
                    <a:pt x="1685" y="338"/>
                    <a:pt x="1685" y="282"/>
                    <a:pt x="1685" y="225"/>
                  </a:cubicBez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22"/>
            <p:cNvSpPr/>
            <p:nvPr/>
          </p:nvSpPr>
          <p:spPr>
            <a:xfrm>
              <a:off x="1851250" y="2508425"/>
              <a:ext cx="123575" cy="178500"/>
            </a:xfrm>
            <a:custGeom>
              <a:avLst/>
              <a:gdLst/>
              <a:ahLst/>
              <a:cxnLst/>
              <a:rect l="l" t="t" r="r" b="b"/>
              <a:pathLst>
                <a:path w="4943" h="7140" extrusionOk="0">
                  <a:moveTo>
                    <a:pt x="922" y="1"/>
                  </a:moveTo>
                  <a:cubicBezTo>
                    <a:pt x="858" y="1"/>
                    <a:pt x="794" y="3"/>
                    <a:pt x="730" y="6"/>
                  </a:cubicBezTo>
                  <a:cubicBezTo>
                    <a:pt x="506" y="6"/>
                    <a:pt x="225" y="62"/>
                    <a:pt x="0" y="118"/>
                  </a:cubicBezTo>
                  <a:lnTo>
                    <a:pt x="0" y="568"/>
                  </a:lnTo>
                  <a:cubicBezTo>
                    <a:pt x="225" y="455"/>
                    <a:pt x="506" y="455"/>
                    <a:pt x="730" y="455"/>
                  </a:cubicBezTo>
                  <a:cubicBezTo>
                    <a:pt x="801" y="451"/>
                    <a:pt x="872" y="449"/>
                    <a:pt x="942" y="449"/>
                  </a:cubicBezTo>
                  <a:cubicBezTo>
                    <a:pt x="2816" y="449"/>
                    <a:pt x="4385" y="1876"/>
                    <a:pt x="4493" y="3825"/>
                  </a:cubicBezTo>
                  <a:cubicBezTo>
                    <a:pt x="4549" y="5173"/>
                    <a:pt x="3819" y="6521"/>
                    <a:pt x="2584" y="7139"/>
                  </a:cubicBezTo>
                  <a:lnTo>
                    <a:pt x="3314" y="7139"/>
                  </a:lnTo>
                  <a:cubicBezTo>
                    <a:pt x="4381" y="6353"/>
                    <a:pt x="4943" y="5061"/>
                    <a:pt x="4886" y="3769"/>
                  </a:cubicBezTo>
                  <a:cubicBezTo>
                    <a:pt x="4830" y="2702"/>
                    <a:pt x="4325" y="1747"/>
                    <a:pt x="3538" y="1017"/>
                  </a:cubicBezTo>
                  <a:cubicBezTo>
                    <a:pt x="2802" y="386"/>
                    <a:pt x="1868" y="1"/>
                    <a:pt x="92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22"/>
            <p:cNvSpPr/>
            <p:nvPr/>
          </p:nvSpPr>
          <p:spPr>
            <a:xfrm>
              <a:off x="1856850" y="2590150"/>
              <a:ext cx="40750" cy="34975"/>
            </a:xfrm>
            <a:custGeom>
              <a:avLst/>
              <a:gdLst/>
              <a:ahLst/>
              <a:cxnLst/>
              <a:rect l="l" t="t" r="r" b="b"/>
              <a:pathLst>
                <a:path w="1630" h="1399" extrusionOk="0">
                  <a:moveTo>
                    <a:pt x="675" y="1"/>
                  </a:moveTo>
                  <a:cubicBezTo>
                    <a:pt x="325" y="1"/>
                    <a:pt x="1" y="275"/>
                    <a:pt x="1" y="725"/>
                  </a:cubicBezTo>
                  <a:cubicBezTo>
                    <a:pt x="1" y="1118"/>
                    <a:pt x="282" y="1399"/>
                    <a:pt x="675" y="1399"/>
                  </a:cubicBezTo>
                  <a:cubicBezTo>
                    <a:pt x="1293" y="1399"/>
                    <a:pt x="1630" y="669"/>
                    <a:pt x="1180" y="219"/>
                  </a:cubicBezTo>
                  <a:cubicBezTo>
                    <a:pt x="1030" y="70"/>
                    <a:pt x="849" y="1"/>
                    <a:pt x="67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22"/>
            <p:cNvSpPr/>
            <p:nvPr/>
          </p:nvSpPr>
          <p:spPr>
            <a:xfrm>
              <a:off x="1977600" y="1880925"/>
              <a:ext cx="25300" cy="18275"/>
            </a:xfrm>
            <a:custGeom>
              <a:avLst/>
              <a:gdLst/>
              <a:ahLst/>
              <a:cxnLst/>
              <a:rect l="l" t="t" r="r" b="b"/>
              <a:pathLst>
                <a:path w="1012" h="731" extrusionOk="0">
                  <a:moveTo>
                    <a:pt x="900" y="1"/>
                  </a:moveTo>
                  <a:lnTo>
                    <a:pt x="1" y="562"/>
                  </a:lnTo>
                  <a:cubicBezTo>
                    <a:pt x="57" y="618"/>
                    <a:pt x="57" y="675"/>
                    <a:pt x="113" y="731"/>
                  </a:cubicBezTo>
                  <a:lnTo>
                    <a:pt x="1012" y="113"/>
                  </a:lnTo>
                  <a:lnTo>
                    <a:pt x="90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p22"/>
            <p:cNvSpPr/>
            <p:nvPr/>
          </p:nvSpPr>
          <p:spPr>
            <a:xfrm>
              <a:off x="1970600" y="1868300"/>
              <a:ext cx="22475" cy="19675"/>
            </a:xfrm>
            <a:custGeom>
              <a:avLst/>
              <a:gdLst/>
              <a:ahLst/>
              <a:cxnLst/>
              <a:rect l="l" t="t" r="r" b="b"/>
              <a:pathLst>
                <a:path w="899" h="787" extrusionOk="0">
                  <a:moveTo>
                    <a:pt x="843" y="0"/>
                  </a:moveTo>
                  <a:lnTo>
                    <a:pt x="0" y="674"/>
                  </a:lnTo>
                  <a:lnTo>
                    <a:pt x="112" y="786"/>
                  </a:lnTo>
                  <a:lnTo>
                    <a:pt x="899" y="112"/>
                  </a:lnTo>
                  <a:cubicBezTo>
                    <a:pt x="899" y="56"/>
                    <a:pt x="843"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p22"/>
            <p:cNvSpPr/>
            <p:nvPr/>
          </p:nvSpPr>
          <p:spPr>
            <a:xfrm>
              <a:off x="1984625" y="1893575"/>
              <a:ext cx="25300" cy="15450"/>
            </a:xfrm>
            <a:custGeom>
              <a:avLst/>
              <a:gdLst/>
              <a:ahLst/>
              <a:cxnLst/>
              <a:rect l="l" t="t" r="r" b="b"/>
              <a:pathLst>
                <a:path w="1012" h="618" extrusionOk="0">
                  <a:moveTo>
                    <a:pt x="899" y="0"/>
                  </a:moveTo>
                  <a:lnTo>
                    <a:pt x="1" y="506"/>
                  </a:lnTo>
                  <a:cubicBezTo>
                    <a:pt x="1" y="562"/>
                    <a:pt x="57" y="562"/>
                    <a:pt x="57" y="618"/>
                  </a:cubicBezTo>
                  <a:lnTo>
                    <a:pt x="1012" y="112"/>
                  </a:ln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22"/>
            <p:cNvSpPr/>
            <p:nvPr/>
          </p:nvSpPr>
          <p:spPr>
            <a:xfrm>
              <a:off x="1990250" y="1907600"/>
              <a:ext cx="26700" cy="12675"/>
            </a:xfrm>
            <a:custGeom>
              <a:avLst/>
              <a:gdLst/>
              <a:ahLst/>
              <a:cxnLst/>
              <a:rect l="l" t="t" r="r" b="b"/>
              <a:pathLst>
                <a:path w="1068" h="507" extrusionOk="0">
                  <a:moveTo>
                    <a:pt x="955" y="1"/>
                  </a:moveTo>
                  <a:lnTo>
                    <a:pt x="0" y="394"/>
                  </a:lnTo>
                  <a:lnTo>
                    <a:pt x="57" y="506"/>
                  </a:lnTo>
                  <a:lnTo>
                    <a:pt x="1067" y="113"/>
                  </a:lnTo>
                  <a:cubicBezTo>
                    <a:pt x="1011" y="57"/>
                    <a:pt x="1011" y="57"/>
                    <a:pt x="95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22"/>
            <p:cNvSpPr/>
            <p:nvPr/>
          </p:nvSpPr>
          <p:spPr>
            <a:xfrm>
              <a:off x="1962175" y="1857050"/>
              <a:ext cx="22475" cy="22500"/>
            </a:xfrm>
            <a:custGeom>
              <a:avLst/>
              <a:gdLst/>
              <a:ahLst/>
              <a:cxnLst/>
              <a:rect l="l" t="t" r="r" b="b"/>
              <a:pathLst>
                <a:path w="899" h="900" extrusionOk="0">
                  <a:moveTo>
                    <a:pt x="786" y="1"/>
                  </a:moveTo>
                  <a:lnTo>
                    <a:pt x="0" y="787"/>
                  </a:lnTo>
                  <a:lnTo>
                    <a:pt x="112" y="899"/>
                  </a:lnTo>
                  <a:lnTo>
                    <a:pt x="899" y="169"/>
                  </a:lnTo>
                  <a:lnTo>
                    <a:pt x="7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22"/>
            <p:cNvSpPr/>
            <p:nvPr/>
          </p:nvSpPr>
          <p:spPr>
            <a:xfrm>
              <a:off x="1998675" y="1935675"/>
              <a:ext cx="25300" cy="8450"/>
            </a:xfrm>
            <a:custGeom>
              <a:avLst/>
              <a:gdLst/>
              <a:ahLst/>
              <a:cxnLst/>
              <a:rect l="l" t="t" r="r" b="b"/>
              <a:pathLst>
                <a:path w="1012" h="338" extrusionOk="0">
                  <a:moveTo>
                    <a:pt x="1011" y="1"/>
                  </a:moveTo>
                  <a:lnTo>
                    <a:pt x="0" y="169"/>
                  </a:lnTo>
                  <a:cubicBezTo>
                    <a:pt x="0" y="226"/>
                    <a:pt x="0" y="282"/>
                    <a:pt x="0" y="338"/>
                  </a:cubicBezTo>
                  <a:lnTo>
                    <a:pt x="1011" y="169"/>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22"/>
            <p:cNvSpPr/>
            <p:nvPr/>
          </p:nvSpPr>
          <p:spPr>
            <a:xfrm>
              <a:off x="1994450" y="1921650"/>
              <a:ext cx="26700" cy="11250"/>
            </a:xfrm>
            <a:custGeom>
              <a:avLst/>
              <a:gdLst/>
              <a:ahLst/>
              <a:cxnLst/>
              <a:rect l="l" t="t" r="r" b="b"/>
              <a:pathLst>
                <a:path w="1068" h="450" extrusionOk="0">
                  <a:moveTo>
                    <a:pt x="1012" y="0"/>
                  </a:moveTo>
                  <a:lnTo>
                    <a:pt x="1" y="281"/>
                  </a:lnTo>
                  <a:cubicBezTo>
                    <a:pt x="1" y="337"/>
                    <a:pt x="1" y="393"/>
                    <a:pt x="57" y="450"/>
                  </a:cubicBezTo>
                  <a:lnTo>
                    <a:pt x="1068" y="169"/>
                  </a:lnTo>
                  <a:cubicBezTo>
                    <a:pt x="1068" y="113"/>
                    <a:pt x="1012" y="56"/>
                    <a:pt x="10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22"/>
            <p:cNvSpPr/>
            <p:nvPr/>
          </p:nvSpPr>
          <p:spPr>
            <a:xfrm>
              <a:off x="1942500" y="1838800"/>
              <a:ext cx="18275" cy="23900"/>
            </a:xfrm>
            <a:custGeom>
              <a:avLst/>
              <a:gdLst/>
              <a:ahLst/>
              <a:cxnLst/>
              <a:rect l="l" t="t" r="r" b="b"/>
              <a:pathLst>
                <a:path w="731" h="956" extrusionOk="0">
                  <a:moveTo>
                    <a:pt x="562" y="1"/>
                  </a:moveTo>
                  <a:lnTo>
                    <a:pt x="1" y="899"/>
                  </a:lnTo>
                  <a:lnTo>
                    <a:pt x="169" y="955"/>
                  </a:lnTo>
                  <a:lnTo>
                    <a:pt x="731"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22"/>
            <p:cNvSpPr/>
            <p:nvPr/>
          </p:nvSpPr>
          <p:spPr>
            <a:xfrm>
              <a:off x="1897575" y="1817750"/>
              <a:ext cx="8450" cy="25300"/>
            </a:xfrm>
            <a:custGeom>
              <a:avLst/>
              <a:gdLst/>
              <a:ahLst/>
              <a:cxnLst/>
              <a:rect l="l" t="t" r="r" b="b"/>
              <a:pathLst>
                <a:path w="338" h="1012" extrusionOk="0">
                  <a:moveTo>
                    <a:pt x="169" y="0"/>
                  </a:moveTo>
                  <a:lnTo>
                    <a:pt x="1" y="1011"/>
                  </a:lnTo>
                  <a:lnTo>
                    <a:pt x="169" y="1011"/>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22"/>
            <p:cNvSpPr/>
            <p:nvPr/>
          </p:nvSpPr>
          <p:spPr>
            <a:xfrm>
              <a:off x="1908800" y="1820550"/>
              <a:ext cx="11275" cy="26700"/>
            </a:xfrm>
            <a:custGeom>
              <a:avLst/>
              <a:gdLst/>
              <a:ahLst/>
              <a:cxnLst/>
              <a:rect l="l" t="t" r="r" b="b"/>
              <a:pathLst>
                <a:path w="451" h="1068" extrusionOk="0">
                  <a:moveTo>
                    <a:pt x="338" y="0"/>
                  </a:moveTo>
                  <a:lnTo>
                    <a:pt x="1" y="1011"/>
                  </a:lnTo>
                  <a:lnTo>
                    <a:pt x="169" y="1068"/>
                  </a:lnTo>
                  <a:lnTo>
                    <a:pt x="450" y="57"/>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22"/>
            <p:cNvSpPr/>
            <p:nvPr/>
          </p:nvSpPr>
          <p:spPr>
            <a:xfrm>
              <a:off x="1952325" y="1847225"/>
              <a:ext cx="21100" cy="23900"/>
            </a:xfrm>
            <a:custGeom>
              <a:avLst/>
              <a:gdLst/>
              <a:ahLst/>
              <a:cxnLst/>
              <a:rect l="l" t="t" r="r" b="b"/>
              <a:pathLst>
                <a:path w="844" h="956" extrusionOk="0">
                  <a:moveTo>
                    <a:pt x="731" y="1"/>
                  </a:moveTo>
                  <a:lnTo>
                    <a:pt x="1" y="843"/>
                  </a:lnTo>
                  <a:lnTo>
                    <a:pt x="169" y="955"/>
                  </a:lnTo>
                  <a:lnTo>
                    <a:pt x="843" y="113"/>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22"/>
            <p:cNvSpPr/>
            <p:nvPr/>
          </p:nvSpPr>
          <p:spPr>
            <a:xfrm>
              <a:off x="1883525" y="1814925"/>
              <a:ext cx="8450" cy="26700"/>
            </a:xfrm>
            <a:custGeom>
              <a:avLst/>
              <a:gdLst/>
              <a:ahLst/>
              <a:cxnLst/>
              <a:rect l="l" t="t" r="r" b="b"/>
              <a:pathLst>
                <a:path w="338" h="1068" extrusionOk="0">
                  <a:moveTo>
                    <a:pt x="113" y="1"/>
                  </a:moveTo>
                  <a:lnTo>
                    <a:pt x="1" y="1068"/>
                  </a:lnTo>
                  <a:lnTo>
                    <a:pt x="226" y="106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p22"/>
            <p:cNvSpPr/>
            <p:nvPr/>
          </p:nvSpPr>
          <p:spPr>
            <a:xfrm>
              <a:off x="1921450" y="1824750"/>
              <a:ext cx="14050" cy="26725"/>
            </a:xfrm>
            <a:custGeom>
              <a:avLst/>
              <a:gdLst/>
              <a:ahLst/>
              <a:cxnLst/>
              <a:rect l="l" t="t" r="r" b="b"/>
              <a:pathLst>
                <a:path w="562" h="1069" extrusionOk="0">
                  <a:moveTo>
                    <a:pt x="393" y="1"/>
                  </a:moveTo>
                  <a:lnTo>
                    <a:pt x="0" y="1012"/>
                  </a:lnTo>
                  <a:lnTo>
                    <a:pt x="113" y="1068"/>
                  </a:ln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22"/>
            <p:cNvSpPr/>
            <p:nvPr/>
          </p:nvSpPr>
          <p:spPr>
            <a:xfrm>
              <a:off x="1931275" y="1831775"/>
              <a:ext cx="16875" cy="25300"/>
            </a:xfrm>
            <a:custGeom>
              <a:avLst/>
              <a:gdLst/>
              <a:ahLst/>
              <a:cxnLst/>
              <a:rect l="l" t="t" r="r" b="b"/>
              <a:pathLst>
                <a:path w="675" h="1012" extrusionOk="0">
                  <a:moveTo>
                    <a:pt x="506" y="1"/>
                  </a:moveTo>
                  <a:lnTo>
                    <a:pt x="0" y="956"/>
                  </a:lnTo>
                  <a:lnTo>
                    <a:pt x="169" y="1012"/>
                  </a:lnTo>
                  <a:lnTo>
                    <a:pt x="674" y="57"/>
                  </a:lnTo>
                  <a:lnTo>
                    <a:pt x="50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22"/>
            <p:cNvSpPr/>
            <p:nvPr/>
          </p:nvSpPr>
          <p:spPr>
            <a:xfrm>
              <a:off x="2000075" y="1949725"/>
              <a:ext cx="26700" cy="7050"/>
            </a:xfrm>
            <a:custGeom>
              <a:avLst/>
              <a:gdLst/>
              <a:ahLst/>
              <a:cxnLst/>
              <a:rect l="l" t="t" r="r" b="b"/>
              <a:pathLst>
                <a:path w="1068" h="282" extrusionOk="0">
                  <a:moveTo>
                    <a:pt x="1068" y="1"/>
                  </a:moveTo>
                  <a:lnTo>
                    <a:pt x="57" y="113"/>
                  </a:lnTo>
                  <a:cubicBezTo>
                    <a:pt x="1" y="169"/>
                    <a:pt x="1" y="225"/>
                    <a:pt x="1" y="281"/>
                  </a:cubicBezTo>
                  <a:lnTo>
                    <a:pt x="1068" y="169"/>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22"/>
            <p:cNvSpPr/>
            <p:nvPr/>
          </p:nvSpPr>
          <p:spPr>
            <a:xfrm>
              <a:off x="1851250" y="1965175"/>
              <a:ext cx="174125" cy="153075"/>
            </a:xfrm>
            <a:custGeom>
              <a:avLst/>
              <a:gdLst/>
              <a:ahLst/>
              <a:cxnLst/>
              <a:rect l="l" t="t" r="r" b="b"/>
              <a:pathLst>
                <a:path w="6965" h="6123" extrusionOk="0">
                  <a:moveTo>
                    <a:pt x="5954" y="0"/>
                  </a:moveTo>
                  <a:lnTo>
                    <a:pt x="5954" y="169"/>
                  </a:lnTo>
                  <a:lnTo>
                    <a:pt x="6291" y="169"/>
                  </a:lnTo>
                  <a:lnTo>
                    <a:pt x="6291" y="506"/>
                  </a:lnTo>
                  <a:lnTo>
                    <a:pt x="5954" y="506"/>
                  </a:lnTo>
                  <a:lnTo>
                    <a:pt x="5954" y="674"/>
                  </a:lnTo>
                  <a:lnTo>
                    <a:pt x="6291" y="674"/>
                  </a:lnTo>
                  <a:cubicBezTo>
                    <a:pt x="6291" y="787"/>
                    <a:pt x="6234" y="955"/>
                    <a:pt x="6234" y="1068"/>
                  </a:cubicBezTo>
                  <a:lnTo>
                    <a:pt x="5897" y="1011"/>
                  </a:lnTo>
                  <a:lnTo>
                    <a:pt x="5897" y="1068"/>
                  </a:lnTo>
                  <a:lnTo>
                    <a:pt x="5897" y="1180"/>
                  </a:lnTo>
                  <a:lnTo>
                    <a:pt x="6234" y="1236"/>
                  </a:lnTo>
                  <a:cubicBezTo>
                    <a:pt x="6234" y="1348"/>
                    <a:pt x="6178" y="1461"/>
                    <a:pt x="6178" y="1573"/>
                  </a:cubicBezTo>
                  <a:lnTo>
                    <a:pt x="5841" y="1461"/>
                  </a:lnTo>
                  <a:cubicBezTo>
                    <a:pt x="5841" y="1517"/>
                    <a:pt x="5785" y="1573"/>
                    <a:pt x="5785" y="1629"/>
                  </a:cubicBezTo>
                  <a:lnTo>
                    <a:pt x="6122" y="1742"/>
                  </a:lnTo>
                  <a:lnTo>
                    <a:pt x="6010" y="2079"/>
                  </a:lnTo>
                  <a:lnTo>
                    <a:pt x="5617" y="1910"/>
                  </a:lnTo>
                  <a:lnTo>
                    <a:pt x="5560" y="2079"/>
                  </a:lnTo>
                  <a:lnTo>
                    <a:pt x="5897" y="2191"/>
                  </a:lnTo>
                  <a:cubicBezTo>
                    <a:pt x="5841" y="2303"/>
                    <a:pt x="5785" y="2415"/>
                    <a:pt x="5729" y="2528"/>
                  </a:cubicBezTo>
                  <a:lnTo>
                    <a:pt x="5448" y="2359"/>
                  </a:lnTo>
                  <a:lnTo>
                    <a:pt x="5336" y="2528"/>
                  </a:lnTo>
                  <a:lnTo>
                    <a:pt x="5617" y="2696"/>
                  </a:lnTo>
                  <a:cubicBezTo>
                    <a:pt x="5560" y="2809"/>
                    <a:pt x="5504" y="2921"/>
                    <a:pt x="5448" y="2977"/>
                  </a:cubicBezTo>
                  <a:lnTo>
                    <a:pt x="5167" y="2809"/>
                  </a:lnTo>
                  <a:lnTo>
                    <a:pt x="5055" y="2977"/>
                  </a:lnTo>
                  <a:lnTo>
                    <a:pt x="5336" y="3146"/>
                  </a:lnTo>
                  <a:lnTo>
                    <a:pt x="5167" y="3426"/>
                  </a:lnTo>
                  <a:lnTo>
                    <a:pt x="4886" y="3202"/>
                  </a:lnTo>
                  <a:lnTo>
                    <a:pt x="4774" y="3314"/>
                  </a:lnTo>
                  <a:lnTo>
                    <a:pt x="4999" y="3539"/>
                  </a:lnTo>
                  <a:cubicBezTo>
                    <a:pt x="4943" y="3595"/>
                    <a:pt x="4830" y="3707"/>
                    <a:pt x="4774" y="3820"/>
                  </a:cubicBezTo>
                  <a:lnTo>
                    <a:pt x="4549" y="3539"/>
                  </a:lnTo>
                  <a:lnTo>
                    <a:pt x="4437" y="3707"/>
                  </a:lnTo>
                  <a:lnTo>
                    <a:pt x="4662" y="3932"/>
                  </a:lnTo>
                  <a:lnTo>
                    <a:pt x="4381" y="4157"/>
                  </a:lnTo>
                  <a:lnTo>
                    <a:pt x="4156" y="3876"/>
                  </a:lnTo>
                  <a:lnTo>
                    <a:pt x="4044" y="4044"/>
                  </a:lnTo>
                  <a:lnTo>
                    <a:pt x="4269" y="4269"/>
                  </a:lnTo>
                  <a:lnTo>
                    <a:pt x="3988" y="4494"/>
                  </a:lnTo>
                  <a:lnTo>
                    <a:pt x="3763" y="4213"/>
                  </a:lnTo>
                  <a:lnTo>
                    <a:pt x="3651" y="4325"/>
                  </a:lnTo>
                  <a:lnTo>
                    <a:pt x="3819" y="4606"/>
                  </a:lnTo>
                  <a:lnTo>
                    <a:pt x="3538" y="4774"/>
                  </a:lnTo>
                  <a:lnTo>
                    <a:pt x="3370" y="4494"/>
                  </a:lnTo>
                  <a:lnTo>
                    <a:pt x="3201" y="4550"/>
                  </a:lnTo>
                  <a:lnTo>
                    <a:pt x="3370" y="4831"/>
                  </a:lnTo>
                  <a:lnTo>
                    <a:pt x="3033" y="4999"/>
                  </a:lnTo>
                  <a:lnTo>
                    <a:pt x="2921" y="4718"/>
                  </a:lnTo>
                  <a:lnTo>
                    <a:pt x="2752" y="4774"/>
                  </a:lnTo>
                  <a:lnTo>
                    <a:pt x="2864" y="5111"/>
                  </a:lnTo>
                  <a:lnTo>
                    <a:pt x="2527" y="5224"/>
                  </a:lnTo>
                  <a:lnTo>
                    <a:pt x="2471" y="4887"/>
                  </a:lnTo>
                  <a:lnTo>
                    <a:pt x="2303" y="4943"/>
                  </a:lnTo>
                  <a:lnTo>
                    <a:pt x="2415" y="5280"/>
                  </a:lnTo>
                  <a:cubicBezTo>
                    <a:pt x="2247" y="5280"/>
                    <a:pt x="2134" y="5336"/>
                    <a:pt x="2022" y="5336"/>
                  </a:cubicBezTo>
                  <a:lnTo>
                    <a:pt x="1966" y="4999"/>
                  </a:lnTo>
                  <a:lnTo>
                    <a:pt x="1797" y="4999"/>
                  </a:lnTo>
                  <a:lnTo>
                    <a:pt x="1854" y="5336"/>
                  </a:lnTo>
                  <a:lnTo>
                    <a:pt x="1517" y="5448"/>
                  </a:lnTo>
                  <a:lnTo>
                    <a:pt x="1517" y="5111"/>
                  </a:lnTo>
                  <a:lnTo>
                    <a:pt x="1348" y="5111"/>
                  </a:lnTo>
                  <a:lnTo>
                    <a:pt x="1348" y="5448"/>
                  </a:lnTo>
                  <a:lnTo>
                    <a:pt x="955" y="5448"/>
                  </a:lnTo>
                  <a:lnTo>
                    <a:pt x="955" y="5111"/>
                  </a:lnTo>
                  <a:lnTo>
                    <a:pt x="786" y="5111"/>
                  </a:lnTo>
                  <a:lnTo>
                    <a:pt x="786" y="5448"/>
                  </a:lnTo>
                  <a:lnTo>
                    <a:pt x="449" y="5448"/>
                  </a:lnTo>
                  <a:lnTo>
                    <a:pt x="506" y="5111"/>
                  </a:lnTo>
                  <a:lnTo>
                    <a:pt x="337" y="5111"/>
                  </a:lnTo>
                  <a:lnTo>
                    <a:pt x="337" y="5448"/>
                  </a:lnTo>
                  <a:lnTo>
                    <a:pt x="0" y="5392"/>
                  </a:lnTo>
                  <a:lnTo>
                    <a:pt x="0" y="6066"/>
                  </a:lnTo>
                  <a:lnTo>
                    <a:pt x="225" y="6066"/>
                  </a:lnTo>
                  <a:lnTo>
                    <a:pt x="225" y="6122"/>
                  </a:lnTo>
                  <a:lnTo>
                    <a:pt x="1573" y="6122"/>
                  </a:lnTo>
                  <a:lnTo>
                    <a:pt x="2022" y="6066"/>
                  </a:lnTo>
                  <a:cubicBezTo>
                    <a:pt x="2191" y="6010"/>
                    <a:pt x="2415" y="5954"/>
                    <a:pt x="2584" y="5898"/>
                  </a:cubicBezTo>
                  <a:cubicBezTo>
                    <a:pt x="2808" y="5842"/>
                    <a:pt x="3089" y="5785"/>
                    <a:pt x="3314" y="5673"/>
                  </a:cubicBezTo>
                  <a:cubicBezTo>
                    <a:pt x="3595" y="5561"/>
                    <a:pt x="3932" y="5392"/>
                    <a:pt x="4212" y="5224"/>
                  </a:cubicBezTo>
                  <a:cubicBezTo>
                    <a:pt x="4606" y="4943"/>
                    <a:pt x="4999" y="4662"/>
                    <a:pt x="5280" y="4325"/>
                  </a:cubicBezTo>
                  <a:cubicBezTo>
                    <a:pt x="5841" y="3763"/>
                    <a:pt x="6291" y="3089"/>
                    <a:pt x="6627" y="2359"/>
                  </a:cubicBezTo>
                  <a:cubicBezTo>
                    <a:pt x="6684" y="2191"/>
                    <a:pt x="6684" y="2079"/>
                    <a:pt x="6740" y="1910"/>
                  </a:cubicBezTo>
                  <a:cubicBezTo>
                    <a:pt x="6852" y="1517"/>
                    <a:pt x="6964" y="1124"/>
                    <a:pt x="6964" y="787"/>
                  </a:cubicBezTo>
                  <a:lnTo>
                    <a:pt x="6964" y="618"/>
                  </a:lnTo>
                  <a:lnTo>
                    <a:pt x="6964" y="57"/>
                  </a:lnTo>
                  <a:lnTo>
                    <a:pt x="696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22"/>
            <p:cNvSpPr/>
            <p:nvPr/>
          </p:nvSpPr>
          <p:spPr>
            <a:xfrm>
              <a:off x="1851250" y="1813525"/>
              <a:ext cx="25300" cy="28100"/>
            </a:xfrm>
            <a:custGeom>
              <a:avLst/>
              <a:gdLst/>
              <a:ahLst/>
              <a:cxnLst/>
              <a:rect l="l" t="t" r="r" b="b"/>
              <a:pathLst>
                <a:path w="1012" h="1124" extrusionOk="0">
                  <a:moveTo>
                    <a:pt x="899" y="1"/>
                  </a:moveTo>
                  <a:cubicBezTo>
                    <a:pt x="674" y="1"/>
                    <a:pt x="506" y="1"/>
                    <a:pt x="337" y="57"/>
                  </a:cubicBezTo>
                  <a:lnTo>
                    <a:pt x="0" y="57"/>
                  </a:lnTo>
                  <a:lnTo>
                    <a:pt x="0" y="787"/>
                  </a:lnTo>
                  <a:lnTo>
                    <a:pt x="337" y="787"/>
                  </a:lnTo>
                  <a:lnTo>
                    <a:pt x="337" y="1124"/>
                  </a:lnTo>
                  <a:lnTo>
                    <a:pt x="506" y="1124"/>
                  </a:lnTo>
                  <a:lnTo>
                    <a:pt x="506" y="787"/>
                  </a:lnTo>
                  <a:lnTo>
                    <a:pt x="843" y="787"/>
                  </a:lnTo>
                  <a:lnTo>
                    <a:pt x="843" y="1124"/>
                  </a:lnTo>
                  <a:lnTo>
                    <a:pt x="1011" y="1124"/>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22"/>
            <p:cNvSpPr/>
            <p:nvPr/>
          </p:nvSpPr>
          <p:spPr>
            <a:xfrm>
              <a:off x="1851250" y="1841600"/>
              <a:ext cx="25" cy="1450"/>
            </a:xfrm>
            <a:custGeom>
              <a:avLst/>
              <a:gdLst/>
              <a:ahLst/>
              <a:cxnLst/>
              <a:rect l="l" t="t" r="r" b="b"/>
              <a:pathLst>
                <a:path w="1" h="58" extrusionOk="0">
                  <a:moveTo>
                    <a:pt x="0" y="57"/>
                  </a:move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9" name="Google Shape;9969;p22"/>
            <p:cNvSpPr/>
            <p:nvPr/>
          </p:nvSpPr>
          <p:spPr>
            <a:xfrm>
              <a:off x="1851250" y="1868300"/>
              <a:ext cx="21075" cy="12650"/>
            </a:xfrm>
            <a:custGeom>
              <a:avLst/>
              <a:gdLst/>
              <a:ahLst/>
              <a:cxnLst/>
              <a:rect l="l" t="t" r="r" b="b"/>
              <a:pathLst>
                <a:path w="843" h="506" extrusionOk="0">
                  <a:moveTo>
                    <a:pt x="843" y="0"/>
                  </a:moveTo>
                  <a:cubicBezTo>
                    <a:pt x="562" y="0"/>
                    <a:pt x="281" y="0"/>
                    <a:pt x="0" y="112"/>
                  </a:cubicBezTo>
                  <a:lnTo>
                    <a:pt x="0" y="506"/>
                  </a:lnTo>
                  <a:cubicBezTo>
                    <a:pt x="281" y="393"/>
                    <a:pt x="562" y="393"/>
                    <a:pt x="843" y="393"/>
                  </a:cubicBez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0" name="Google Shape;9970;p22"/>
            <p:cNvSpPr/>
            <p:nvPr/>
          </p:nvSpPr>
          <p:spPr>
            <a:xfrm>
              <a:off x="1851250" y="2014325"/>
              <a:ext cx="105325" cy="51300"/>
            </a:xfrm>
            <a:custGeom>
              <a:avLst/>
              <a:gdLst/>
              <a:ahLst/>
              <a:cxnLst/>
              <a:rect l="l" t="t" r="r" b="b"/>
              <a:pathLst>
                <a:path w="4213" h="2052" extrusionOk="0">
                  <a:moveTo>
                    <a:pt x="3932" y="0"/>
                  </a:moveTo>
                  <a:cubicBezTo>
                    <a:pt x="3242" y="1058"/>
                    <a:pt x="2063" y="1664"/>
                    <a:pt x="826" y="1664"/>
                  </a:cubicBezTo>
                  <a:cubicBezTo>
                    <a:pt x="552" y="1664"/>
                    <a:pt x="275" y="1634"/>
                    <a:pt x="0" y="1573"/>
                  </a:cubicBezTo>
                  <a:lnTo>
                    <a:pt x="0" y="1966"/>
                  </a:lnTo>
                  <a:cubicBezTo>
                    <a:pt x="278" y="2023"/>
                    <a:pt x="558" y="2052"/>
                    <a:pt x="835" y="2052"/>
                  </a:cubicBezTo>
                  <a:cubicBezTo>
                    <a:pt x="2181" y="2052"/>
                    <a:pt x="3467" y="1389"/>
                    <a:pt x="4212" y="225"/>
                  </a:cubicBezTo>
                  <a:lnTo>
                    <a:pt x="393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1" name="Google Shape;9971;p22"/>
            <p:cNvSpPr/>
            <p:nvPr/>
          </p:nvSpPr>
          <p:spPr>
            <a:xfrm>
              <a:off x="1851250" y="1916025"/>
              <a:ext cx="74425" cy="102525"/>
            </a:xfrm>
            <a:custGeom>
              <a:avLst/>
              <a:gdLst/>
              <a:ahLst/>
              <a:cxnLst/>
              <a:rect l="l" t="t" r="r" b="b"/>
              <a:pathLst>
                <a:path w="2977" h="4101" extrusionOk="0">
                  <a:moveTo>
                    <a:pt x="899" y="1"/>
                  </a:moveTo>
                  <a:cubicBezTo>
                    <a:pt x="618" y="1"/>
                    <a:pt x="281" y="113"/>
                    <a:pt x="0" y="225"/>
                  </a:cubicBezTo>
                  <a:lnTo>
                    <a:pt x="0" y="899"/>
                  </a:lnTo>
                  <a:cubicBezTo>
                    <a:pt x="281" y="675"/>
                    <a:pt x="562" y="618"/>
                    <a:pt x="899" y="618"/>
                  </a:cubicBezTo>
                  <a:cubicBezTo>
                    <a:pt x="2808" y="618"/>
                    <a:pt x="2808" y="3483"/>
                    <a:pt x="899" y="3483"/>
                  </a:cubicBezTo>
                  <a:cubicBezTo>
                    <a:pt x="562" y="3483"/>
                    <a:pt x="281" y="3371"/>
                    <a:pt x="0" y="3202"/>
                  </a:cubicBezTo>
                  <a:lnTo>
                    <a:pt x="0" y="3876"/>
                  </a:lnTo>
                  <a:cubicBezTo>
                    <a:pt x="281" y="3988"/>
                    <a:pt x="618" y="4101"/>
                    <a:pt x="899" y="4101"/>
                  </a:cubicBezTo>
                  <a:cubicBezTo>
                    <a:pt x="2022" y="4101"/>
                    <a:pt x="2977" y="3146"/>
                    <a:pt x="2921" y="2023"/>
                  </a:cubicBezTo>
                  <a:cubicBezTo>
                    <a:pt x="2921" y="899"/>
                    <a:pt x="2022" y="1"/>
                    <a:pt x="8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22"/>
            <p:cNvSpPr/>
            <p:nvPr/>
          </p:nvSpPr>
          <p:spPr>
            <a:xfrm>
              <a:off x="2181200" y="2125250"/>
              <a:ext cx="344050" cy="333275"/>
            </a:xfrm>
            <a:custGeom>
              <a:avLst/>
              <a:gdLst/>
              <a:ahLst/>
              <a:cxnLst/>
              <a:rect l="l" t="t" r="r" b="b"/>
              <a:pathLst>
                <a:path w="13762" h="13331" extrusionOk="0">
                  <a:moveTo>
                    <a:pt x="9156" y="0"/>
                  </a:moveTo>
                  <a:lnTo>
                    <a:pt x="9043" y="393"/>
                  </a:lnTo>
                  <a:cubicBezTo>
                    <a:pt x="11683" y="1404"/>
                    <a:pt x="13368" y="4100"/>
                    <a:pt x="13199" y="6965"/>
                  </a:cubicBezTo>
                  <a:cubicBezTo>
                    <a:pt x="12919" y="10166"/>
                    <a:pt x="10391" y="12693"/>
                    <a:pt x="7190" y="12918"/>
                  </a:cubicBezTo>
                  <a:cubicBezTo>
                    <a:pt x="7000" y="12935"/>
                    <a:pt x="6812" y="12943"/>
                    <a:pt x="6625" y="12943"/>
                  </a:cubicBezTo>
                  <a:cubicBezTo>
                    <a:pt x="3651" y="12943"/>
                    <a:pt x="1025" y="10879"/>
                    <a:pt x="338" y="7919"/>
                  </a:cubicBezTo>
                  <a:lnTo>
                    <a:pt x="1" y="7976"/>
                  </a:lnTo>
                  <a:cubicBezTo>
                    <a:pt x="619" y="10952"/>
                    <a:pt x="3146" y="13087"/>
                    <a:pt x="6179" y="13311"/>
                  </a:cubicBezTo>
                  <a:cubicBezTo>
                    <a:pt x="6353" y="13324"/>
                    <a:pt x="6525" y="13331"/>
                    <a:pt x="6697" y="13331"/>
                  </a:cubicBezTo>
                  <a:cubicBezTo>
                    <a:pt x="10241" y="13331"/>
                    <a:pt x="13271" y="10607"/>
                    <a:pt x="13593" y="6965"/>
                  </a:cubicBezTo>
                  <a:cubicBezTo>
                    <a:pt x="13761" y="3932"/>
                    <a:pt x="12020" y="1123"/>
                    <a:pt x="915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22"/>
            <p:cNvSpPr/>
            <p:nvPr/>
          </p:nvSpPr>
          <p:spPr>
            <a:xfrm>
              <a:off x="2266850" y="2208775"/>
              <a:ext cx="170350" cy="154850"/>
            </a:xfrm>
            <a:custGeom>
              <a:avLst/>
              <a:gdLst/>
              <a:ahLst/>
              <a:cxnLst/>
              <a:rect l="l" t="t" r="r" b="b"/>
              <a:pathLst>
                <a:path w="6814" h="6194" extrusionOk="0">
                  <a:moveTo>
                    <a:pt x="3324" y="219"/>
                  </a:moveTo>
                  <a:cubicBezTo>
                    <a:pt x="4380" y="219"/>
                    <a:pt x="5437" y="773"/>
                    <a:pt x="5954" y="1995"/>
                  </a:cubicBezTo>
                  <a:cubicBezTo>
                    <a:pt x="6814" y="4123"/>
                    <a:pt x="5109" y="6012"/>
                    <a:pt x="3251" y="6012"/>
                  </a:cubicBezTo>
                  <a:cubicBezTo>
                    <a:pt x="2559" y="6012"/>
                    <a:pt x="1846" y="5750"/>
                    <a:pt x="1236" y="5140"/>
                  </a:cubicBezTo>
                  <a:cubicBezTo>
                    <a:pt x="731" y="4635"/>
                    <a:pt x="394" y="3904"/>
                    <a:pt x="394" y="3118"/>
                  </a:cubicBezTo>
                  <a:cubicBezTo>
                    <a:pt x="394" y="1289"/>
                    <a:pt x="1857" y="219"/>
                    <a:pt x="3324" y="219"/>
                  </a:cubicBezTo>
                  <a:close/>
                  <a:moveTo>
                    <a:pt x="3279" y="1"/>
                  </a:moveTo>
                  <a:cubicBezTo>
                    <a:pt x="1700" y="1"/>
                    <a:pt x="113" y="1040"/>
                    <a:pt x="1" y="3118"/>
                  </a:cubicBezTo>
                  <a:cubicBezTo>
                    <a:pt x="113" y="5168"/>
                    <a:pt x="1700" y="6193"/>
                    <a:pt x="3279" y="6193"/>
                  </a:cubicBezTo>
                  <a:cubicBezTo>
                    <a:pt x="4859" y="6193"/>
                    <a:pt x="6432" y="5168"/>
                    <a:pt x="6516" y="3118"/>
                  </a:cubicBezTo>
                  <a:cubicBezTo>
                    <a:pt x="6432" y="1040"/>
                    <a:pt x="4859" y="1"/>
                    <a:pt x="32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22"/>
            <p:cNvSpPr/>
            <p:nvPr/>
          </p:nvSpPr>
          <p:spPr>
            <a:xfrm>
              <a:off x="2321625" y="2266650"/>
              <a:ext cx="46350" cy="39750"/>
            </a:xfrm>
            <a:custGeom>
              <a:avLst/>
              <a:gdLst/>
              <a:ahLst/>
              <a:cxnLst/>
              <a:rect l="l" t="t" r="r" b="b"/>
              <a:pathLst>
                <a:path w="1854" h="1590" extrusionOk="0">
                  <a:moveTo>
                    <a:pt x="1072" y="0"/>
                  </a:moveTo>
                  <a:cubicBezTo>
                    <a:pt x="875" y="0"/>
                    <a:pt x="672" y="75"/>
                    <a:pt x="506" y="241"/>
                  </a:cubicBezTo>
                  <a:cubicBezTo>
                    <a:pt x="0" y="747"/>
                    <a:pt x="393" y="1589"/>
                    <a:pt x="1067" y="1589"/>
                  </a:cubicBezTo>
                  <a:cubicBezTo>
                    <a:pt x="1517" y="1589"/>
                    <a:pt x="1854" y="1196"/>
                    <a:pt x="1854" y="803"/>
                  </a:cubicBezTo>
                  <a:cubicBezTo>
                    <a:pt x="1854" y="313"/>
                    <a:pt x="1474" y="0"/>
                    <a:pt x="10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22"/>
            <p:cNvSpPr/>
            <p:nvPr/>
          </p:nvSpPr>
          <p:spPr>
            <a:xfrm>
              <a:off x="1851250" y="2564725"/>
              <a:ext cx="103925" cy="118925"/>
            </a:xfrm>
            <a:custGeom>
              <a:avLst/>
              <a:gdLst/>
              <a:ahLst/>
              <a:cxnLst/>
              <a:rect l="l" t="t" r="r" b="b"/>
              <a:pathLst>
                <a:path w="4157" h="4757" extrusionOk="0">
                  <a:moveTo>
                    <a:pt x="3426" y="1"/>
                  </a:moveTo>
                  <a:lnTo>
                    <a:pt x="3089" y="225"/>
                  </a:lnTo>
                  <a:cubicBezTo>
                    <a:pt x="3763" y="1180"/>
                    <a:pt x="3707" y="2472"/>
                    <a:pt x="2977" y="3371"/>
                  </a:cubicBezTo>
                  <a:cubicBezTo>
                    <a:pt x="2450" y="4019"/>
                    <a:pt x="1689" y="4375"/>
                    <a:pt x="905" y="4375"/>
                  </a:cubicBezTo>
                  <a:cubicBezTo>
                    <a:pt x="602" y="4375"/>
                    <a:pt x="297" y="4322"/>
                    <a:pt x="0" y="4213"/>
                  </a:cubicBezTo>
                  <a:lnTo>
                    <a:pt x="0" y="4606"/>
                  </a:lnTo>
                  <a:cubicBezTo>
                    <a:pt x="318" y="4707"/>
                    <a:pt x="639" y="4756"/>
                    <a:pt x="954" y="4756"/>
                  </a:cubicBezTo>
                  <a:cubicBezTo>
                    <a:pt x="1863" y="4756"/>
                    <a:pt x="2715" y="4346"/>
                    <a:pt x="3258" y="3595"/>
                  </a:cubicBezTo>
                  <a:cubicBezTo>
                    <a:pt x="4100" y="2584"/>
                    <a:pt x="4156" y="1124"/>
                    <a:pt x="342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22"/>
            <p:cNvSpPr/>
            <p:nvPr/>
          </p:nvSpPr>
          <p:spPr>
            <a:xfrm>
              <a:off x="1859675" y="2133675"/>
              <a:ext cx="190975" cy="304700"/>
            </a:xfrm>
            <a:custGeom>
              <a:avLst/>
              <a:gdLst/>
              <a:ahLst/>
              <a:cxnLst/>
              <a:rect l="l" t="t" r="r" b="b"/>
              <a:pathLst>
                <a:path w="7639" h="12188" extrusionOk="0">
                  <a:moveTo>
                    <a:pt x="0" y="0"/>
                  </a:moveTo>
                  <a:lnTo>
                    <a:pt x="0" y="1123"/>
                  </a:lnTo>
                  <a:lnTo>
                    <a:pt x="506" y="1123"/>
                  </a:lnTo>
                  <a:lnTo>
                    <a:pt x="506" y="5504"/>
                  </a:lnTo>
                  <a:lnTo>
                    <a:pt x="0" y="5504"/>
                  </a:lnTo>
                  <a:lnTo>
                    <a:pt x="0" y="6628"/>
                  </a:lnTo>
                  <a:lnTo>
                    <a:pt x="506" y="6628"/>
                  </a:lnTo>
                  <a:lnTo>
                    <a:pt x="506" y="11121"/>
                  </a:lnTo>
                  <a:lnTo>
                    <a:pt x="0" y="11121"/>
                  </a:lnTo>
                  <a:lnTo>
                    <a:pt x="0" y="12188"/>
                  </a:lnTo>
                  <a:lnTo>
                    <a:pt x="1123" y="12188"/>
                  </a:lnTo>
                  <a:lnTo>
                    <a:pt x="1123" y="11121"/>
                  </a:lnTo>
                  <a:lnTo>
                    <a:pt x="618" y="11121"/>
                  </a:lnTo>
                  <a:lnTo>
                    <a:pt x="618" y="6628"/>
                  </a:lnTo>
                  <a:lnTo>
                    <a:pt x="1123" y="6628"/>
                  </a:lnTo>
                  <a:lnTo>
                    <a:pt x="1123" y="6122"/>
                  </a:lnTo>
                  <a:lnTo>
                    <a:pt x="6571" y="6122"/>
                  </a:lnTo>
                  <a:lnTo>
                    <a:pt x="6571" y="6628"/>
                  </a:lnTo>
                  <a:lnTo>
                    <a:pt x="7638" y="6628"/>
                  </a:lnTo>
                  <a:lnTo>
                    <a:pt x="7638" y="5504"/>
                  </a:lnTo>
                  <a:lnTo>
                    <a:pt x="6571" y="5504"/>
                  </a:lnTo>
                  <a:lnTo>
                    <a:pt x="6571" y="6010"/>
                  </a:lnTo>
                  <a:lnTo>
                    <a:pt x="1123" y="6010"/>
                  </a:lnTo>
                  <a:lnTo>
                    <a:pt x="1123" y="5504"/>
                  </a:lnTo>
                  <a:lnTo>
                    <a:pt x="618" y="5504"/>
                  </a:lnTo>
                  <a:lnTo>
                    <a:pt x="618" y="1123"/>
                  </a:lnTo>
                  <a:lnTo>
                    <a:pt x="1123" y="1123"/>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22"/>
            <p:cNvSpPr/>
            <p:nvPr/>
          </p:nvSpPr>
          <p:spPr>
            <a:xfrm>
              <a:off x="2553300" y="2136475"/>
              <a:ext cx="43550" cy="29500"/>
            </a:xfrm>
            <a:custGeom>
              <a:avLst/>
              <a:gdLst/>
              <a:ahLst/>
              <a:cxnLst/>
              <a:rect l="l" t="t" r="r" b="b"/>
              <a:pathLst>
                <a:path w="1742" h="1180" extrusionOk="0">
                  <a:moveTo>
                    <a:pt x="1685" y="0"/>
                  </a:moveTo>
                  <a:lnTo>
                    <a:pt x="0" y="1011"/>
                  </a:lnTo>
                  <a:lnTo>
                    <a:pt x="56" y="1180"/>
                  </a:lnTo>
                  <a:lnTo>
                    <a:pt x="1741" y="169"/>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22"/>
            <p:cNvSpPr/>
            <p:nvPr/>
          </p:nvSpPr>
          <p:spPr>
            <a:xfrm>
              <a:off x="2564525" y="2161750"/>
              <a:ext cx="44950" cy="23900"/>
            </a:xfrm>
            <a:custGeom>
              <a:avLst/>
              <a:gdLst/>
              <a:ahLst/>
              <a:cxnLst/>
              <a:rect l="l" t="t" r="r" b="b"/>
              <a:pathLst>
                <a:path w="1798" h="956" extrusionOk="0">
                  <a:moveTo>
                    <a:pt x="1742" y="0"/>
                  </a:moveTo>
                  <a:lnTo>
                    <a:pt x="1" y="843"/>
                  </a:lnTo>
                  <a:cubicBezTo>
                    <a:pt x="1" y="899"/>
                    <a:pt x="1" y="955"/>
                    <a:pt x="57" y="955"/>
                  </a:cubicBezTo>
                  <a:lnTo>
                    <a:pt x="1798" y="169"/>
                  </a:lnTo>
                  <a:lnTo>
                    <a:pt x="174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22"/>
            <p:cNvSpPr/>
            <p:nvPr/>
          </p:nvSpPr>
          <p:spPr>
            <a:xfrm>
              <a:off x="2572950" y="2188425"/>
              <a:ext cx="47775" cy="19675"/>
            </a:xfrm>
            <a:custGeom>
              <a:avLst/>
              <a:gdLst/>
              <a:ahLst/>
              <a:cxnLst/>
              <a:rect l="l" t="t" r="r" b="b"/>
              <a:pathLst>
                <a:path w="1911" h="787" extrusionOk="0">
                  <a:moveTo>
                    <a:pt x="1854" y="1"/>
                  </a:moveTo>
                  <a:lnTo>
                    <a:pt x="1" y="675"/>
                  </a:lnTo>
                  <a:cubicBezTo>
                    <a:pt x="1" y="731"/>
                    <a:pt x="57" y="731"/>
                    <a:pt x="57" y="787"/>
                  </a:cubicBezTo>
                  <a:lnTo>
                    <a:pt x="1910" y="169"/>
                  </a:lnTo>
                  <a:lnTo>
                    <a:pt x="185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22"/>
            <p:cNvSpPr/>
            <p:nvPr/>
          </p:nvSpPr>
          <p:spPr>
            <a:xfrm>
              <a:off x="2539250" y="2112600"/>
              <a:ext cx="42150" cy="33725"/>
            </a:xfrm>
            <a:custGeom>
              <a:avLst/>
              <a:gdLst/>
              <a:ahLst/>
              <a:cxnLst/>
              <a:rect l="l" t="t" r="r" b="b"/>
              <a:pathLst>
                <a:path w="1686" h="1349" extrusionOk="0">
                  <a:moveTo>
                    <a:pt x="1573" y="1"/>
                  </a:moveTo>
                  <a:lnTo>
                    <a:pt x="1" y="1180"/>
                  </a:lnTo>
                  <a:lnTo>
                    <a:pt x="113" y="1349"/>
                  </a:lnTo>
                  <a:lnTo>
                    <a:pt x="1686" y="169"/>
                  </a:lnTo>
                  <a:lnTo>
                    <a:pt x="157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22"/>
            <p:cNvSpPr/>
            <p:nvPr/>
          </p:nvSpPr>
          <p:spPr>
            <a:xfrm>
              <a:off x="2587000" y="2269875"/>
              <a:ext cx="49175" cy="7025"/>
            </a:xfrm>
            <a:custGeom>
              <a:avLst/>
              <a:gdLst/>
              <a:ahLst/>
              <a:cxnLst/>
              <a:rect l="l" t="t" r="r" b="b"/>
              <a:pathLst>
                <a:path w="1967" h="281" extrusionOk="0">
                  <a:moveTo>
                    <a:pt x="1966" y="0"/>
                  </a:moveTo>
                  <a:lnTo>
                    <a:pt x="0" y="112"/>
                  </a:lnTo>
                  <a:cubicBezTo>
                    <a:pt x="0" y="169"/>
                    <a:pt x="0" y="281"/>
                    <a:pt x="0" y="281"/>
                  </a:cubicBezTo>
                  <a:lnTo>
                    <a:pt x="1966" y="169"/>
                  </a:lnTo>
                  <a:cubicBezTo>
                    <a:pt x="1966" y="112"/>
                    <a:pt x="1966" y="56"/>
                    <a:pt x="19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22"/>
            <p:cNvSpPr/>
            <p:nvPr/>
          </p:nvSpPr>
          <p:spPr>
            <a:xfrm>
              <a:off x="2585600" y="2243200"/>
              <a:ext cx="47750" cy="11250"/>
            </a:xfrm>
            <a:custGeom>
              <a:avLst/>
              <a:gdLst/>
              <a:ahLst/>
              <a:cxnLst/>
              <a:rect l="l" t="t" r="r" b="b"/>
              <a:pathLst>
                <a:path w="1910" h="450" extrusionOk="0">
                  <a:moveTo>
                    <a:pt x="1910" y="0"/>
                  </a:moveTo>
                  <a:lnTo>
                    <a:pt x="0" y="281"/>
                  </a:lnTo>
                  <a:cubicBezTo>
                    <a:pt x="0" y="337"/>
                    <a:pt x="0" y="393"/>
                    <a:pt x="0" y="449"/>
                  </a:cubicBezTo>
                  <a:lnTo>
                    <a:pt x="1910" y="168"/>
                  </a:lnTo>
                  <a:cubicBezTo>
                    <a:pt x="1910" y="112"/>
                    <a:pt x="1910" y="56"/>
                    <a:pt x="191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3" name="Google Shape;9983;p22"/>
            <p:cNvSpPr/>
            <p:nvPr/>
          </p:nvSpPr>
          <p:spPr>
            <a:xfrm>
              <a:off x="2579975" y="2215100"/>
              <a:ext cx="49175" cy="15475"/>
            </a:xfrm>
            <a:custGeom>
              <a:avLst/>
              <a:gdLst/>
              <a:ahLst/>
              <a:cxnLst/>
              <a:rect l="l" t="t" r="r" b="b"/>
              <a:pathLst>
                <a:path w="1967" h="619" extrusionOk="0">
                  <a:moveTo>
                    <a:pt x="1910" y="1"/>
                  </a:moveTo>
                  <a:lnTo>
                    <a:pt x="0" y="450"/>
                  </a:lnTo>
                  <a:lnTo>
                    <a:pt x="57" y="619"/>
                  </a:lnTo>
                  <a:lnTo>
                    <a:pt x="1966" y="113"/>
                  </a:ln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22"/>
            <p:cNvSpPr/>
            <p:nvPr/>
          </p:nvSpPr>
          <p:spPr>
            <a:xfrm>
              <a:off x="2358125" y="1998875"/>
              <a:ext cx="7050" cy="49175"/>
            </a:xfrm>
            <a:custGeom>
              <a:avLst/>
              <a:gdLst/>
              <a:ahLst/>
              <a:cxnLst/>
              <a:rect l="l" t="t" r="r" b="b"/>
              <a:pathLst>
                <a:path w="282" h="1967" extrusionOk="0">
                  <a:moveTo>
                    <a:pt x="113" y="0"/>
                  </a:moveTo>
                  <a:lnTo>
                    <a:pt x="0" y="1966"/>
                  </a:lnTo>
                  <a:lnTo>
                    <a:pt x="169" y="1966"/>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p22"/>
            <p:cNvSpPr/>
            <p:nvPr/>
          </p:nvSpPr>
          <p:spPr>
            <a:xfrm>
              <a:off x="2426925" y="2014325"/>
              <a:ext cx="21075" cy="47750"/>
            </a:xfrm>
            <a:custGeom>
              <a:avLst/>
              <a:gdLst/>
              <a:ahLst/>
              <a:cxnLst/>
              <a:rect l="l" t="t" r="r" b="b"/>
              <a:pathLst>
                <a:path w="843" h="1910" extrusionOk="0">
                  <a:moveTo>
                    <a:pt x="674" y="0"/>
                  </a:moveTo>
                  <a:lnTo>
                    <a:pt x="1" y="1854"/>
                  </a:lnTo>
                  <a:lnTo>
                    <a:pt x="169" y="1910"/>
                  </a:lnTo>
                  <a:lnTo>
                    <a:pt x="843" y="56"/>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p22"/>
            <p:cNvSpPr/>
            <p:nvPr/>
          </p:nvSpPr>
          <p:spPr>
            <a:xfrm>
              <a:off x="2405875" y="2007300"/>
              <a:ext cx="15450" cy="47750"/>
            </a:xfrm>
            <a:custGeom>
              <a:avLst/>
              <a:gdLst/>
              <a:ahLst/>
              <a:cxnLst/>
              <a:rect l="l" t="t" r="r" b="b"/>
              <a:pathLst>
                <a:path w="618" h="1910" extrusionOk="0">
                  <a:moveTo>
                    <a:pt x="449" y="0"/>
                  </a:moveTo>
                  <a:lnTo>
                    <a:pt x="0" y="1854"/>
                  </a:lnTo>
                  <a:lnTo>
                    <a:pt x="112" y="1910"/>
                  </a:lnTo>
                  <a:lnTo>
                    <a:pt x="618" y="5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22"/>
            <p:cNvSpPr/>
            <p:nvPr/>
          </p:nvSpPr>
          <p:spPr>
            <a:xfrm>
              <a:off x="2382000" y="2001675"/>
              <a:ext cx="11250" cy="49175"/>
            </a:xfrm>
            <a:custGeom>
              <a:avLst/>
              <a:gdLst/>
              <a:ahLst/>
              <a:cxnLst/>
              <a:rect l="l" t="t" r="r" b="b"/>
              <a:pathLst>
                <a:path w="450" h="1967" extrusionOk="0">
                  <a:moveTo>
                    <a:pt x="281" y="1"/>
                  </a:moveTo>
                  <a:lnTo>
                    <a:pt x="0" y="1966"/>
                  </a:lnTo>
                  <a:lnTo>
                    <a:pt x="169" y="1966"/>
                  </a:ln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22"/>
            <p:cNvSpPr/>
            <p:nvPr/>
          </p:nvSpPr>
          <p:spPr>
            <a:xfrm>
              <a:off x="2488700" y="2053625"/>
              <a:ext cx="33725" cy="42150"/>
            </a:xfrm>
            <a:custGeom>
              <a:avLst/>
              <a:gdLst/>
              <a:ahLst/>
              <a:cxnLst/>
              <a:rect l="l" t="t" r="r" b="b"/>
              <a:pathLst>
                <a:path w="1349" h="1686" extrusionOk="0">
                  <a:moveTo>
                    <a:pt x="1180" y="1"/>
                  </a:moveTo>
                  <a:lnTo>
                    <a:pt x="1" y="1573"/>
                  </a:lnTo>
                  <a:lnTo>
                    <a:pt x="169" y="1686"/>
                  </a:ln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p22"/>
            <p:cNvSpPr/>
            <p:nvPr/>
          </p:nvSpPr>
          <p:spPr>
            <a:xfrm>
              <a:off x="2506950" y="2071875"/>
              <a:ext cx="36550" cy="39350"/>
            </a:xfrm>
            <a:custGeom>
              <a:avLst/>
              <a:gdLst/>
              <a:ahLst/>
              <a:cxnLst/>
              <a:rect l="l" t="t" r="r" b="b"/>
              <a:pathLst>
                <a:path w="1462" h="1574" extrusionOk="0">
                  <a:moveTo>
                    <a:pt x="1349" y="1"/>
                  </a:moveTo>
                  <a:lnTo>
                    <a:pt x="1" y="1461"/>
                  </a:lnTo>
                  <a:lnTo>
                    <a:pt x="169" y="1574"/>
                  </a:lnTo>
                  <a:lnTo>
                    <a:pt x="1461" y="113"/>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p22"/>
            <p:cNvSpPr/>
            <p:nvPr/>
          </p:nvSpPr>
          <p:spPr>
            <a:xfrm>
              <a:off x="2469050" y="2039600"/>
              <a:ext cx="29500" cy="43550"/>
            </a:xfrm>
            <a:custGeom>
              <a:avLst/>
              <a:gdLst/>
              <a:ahLst/>
              <a:cxnLst/>
              <a:rect l="l" t="t" r="r" b="b"/>
              <a:pathLst>
                <a:path w="1180" h="1742" extrusionOk="0">
                  <a:moveTo>
                    <a:pt x="1011" y="0"/>
                  </a:moveTo>
                  <a:lnTo>
                    <a:pt x="0" y="1629"/>
                  </a:lnTo>
                  <a:lnTo>
                    <a:pt x="169" y="1741"/>
                  </a:lnTo>
                  <a:lnTo>
                    <a:pt x="1180" y="56"/>
                  </a:lnTo>
                  <a:lnTo>
                    <a:pt x="101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22"/>
            <p:cNvSpPr/>
            <p:nvPr/>
          </p:nvSpPr>
          <p:spPr>
            <a:xfrm>
              <a:off x="2449400" y="2025550"/>
              <a:ext cx="25300" cy="46350"/>
            </a:xfrm>
            <a:custGeom>
              <a:avLst/>
              <a:gdLst/>
              <a:ahLst/>
              <a:cxnLst/>
              <a:rect l="l" t="t" r="r" b="b"/>
              <a:pathLst>
                <a:path w="1012" h="1854" extrusionOk="0">
                  <a:moveTo>
                    <a:pt x="843" y="0"/>
                  </a:moveTo>
                  <a:lnTo>
                    <a:pt x="0" y="1742"/>
                  </a:lnTo>
                  <a:lnTo>
                    <a:pt x="169" y="1854"/>
                  </a:lnTo>
                  <a:lnTo>
                    <a:pt x="1011" y="57"/>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22"/>
            <p:cNvSpPr/>
            <p:nvPr/>
          </p:nvSpPr>
          <p:spPr>
            <a:xfrm>
              <a:off x="2525225" y="2091550"/>
              <a:ext cx="39325" cy="36525"/>
            </a:xfrm>
            <a:custGeom>
              <a:avLst/>
              <a:gdLst/>
              <a:ahLst/>
              <a:cxnLst/>
              <a:rect l="l" t="t" r="r" b="b"/>
              <a:pathLst>
                <a:path w="1573" h="1461" extrusionOk="0">
                  <a:moveTo>
                    <a:pt x="1460" y="0"/>
                  </a:moveTo>
                  <a:lnTo>
                    <a:pt x="0" y="1348"/>
                  </a:lnTo>
                  <a:lnTo>
                    <a:pt x="112" y="1461"/>
                  </a:lnTo>
                  <a:lnTo>
                    <a:pt x="1573"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22"/>
            <p:cNvSpPr/>
            <p:nvPr/>
          </p:nvSpPr>
          <p:spPr>
            <a:xfrm>
              <a:off x="2521000" y="2102775"/>
              <a:ext cx="51975" cy="43550"/>
            </a:xfrm>
            <a:custGeom>
              <a:avLst/>
              <a:gdLst/>
              <a:ahLst/>
              <a:cxnLst/>
              <a:rect l="l" t="t" r="r" b="b"/>
              <a:pathLst>
                <a:path w="2079" h="1742" extrusionOk="0">
                  <a:moveTo>
                    <a:pt x="1966" y="1"/>
                  </a:moveTo>
                  <a:lnTo>
                    <a:pt x="1" y="1573"/>
                  </a:lnTo>
                  <a:lnTo>
                    <a:pt x="113" y="1742"/>
                  </a:lnTo>
                  <a:lnTo>
                    <a:pt x="2079" y="113"/>
                  </a:lnTo>
                  <a:lnTo>
                    <a:pt x="196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22"/>
            <p:cNvSpPr/>
            <p:nvPr/>
          </p:nvSpPr>
          <p:spPr>
            <a:xfrm>
              <a:off x="2556100" y="2175800"/>
              <a:ext cx="60400" cy="28100"/>
            </a:xfrm>
            <a:custGeom>
              <a:avLst/>
              <a:gdLst/>
              <a:ahLst/>
              <a:cxnLst/>
              <a:rect l="l" t="t" r="r" b="b"/>
              <a:pathLst>
                <a:path w="2416" h="1124" extrusionOk="0">
                  <a:moveTo>
                    <a:pt x="2360" y="0"/>
                  </a:moveTo>
                  <a:lnTo>
                    <a:pt x="1" y="955"/>
                  </a:lnTo>
                  <a:cubicBezTo>
                    <a:pt x="1" y="1011"/>
                    <a:pt x="1" y="1067"/>
                    <a:pt x="57" y="1123"/>
                  </a:cubicBezTo>
                  <a:lnTo>
                    <a:pt x="2416" y="112"/>
                  </a:lnTo>
                  <a:lnTo>
                    <a:pt x="23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p22"/>
            <p:cNvSpPr/>
            <p:nvPr/>
          </p:nvSpPr>
          <p:spPr>
            <a:xfrm>
              <a:off x="2546275" y="2149100"/>
              <a:ext cx="57600" cy="33725"/>
            </a:xfrm>
            <a:custGeom>
              <a:avLst/>
              <a:gdLst/>
              <a:ahLst/>
              <a:cxnLst/>
              <a:rect l="l" t="t" r="r" b="b"/>
              <a:pathLst>
                <a:path w="2304" h="1349" extrusionOk="0">
                  <a:moveTo>
                    <a:pt x="2247" y="1"/>
                  </a:moveTo>
                  <a:lnTo>
                    <a:pt x="0" y="1237"/>
                  </a:lnTo>
                  <a:cubicBezTo>
                    <a:pt x="0" y="1237"/>
                    <a:pt x="0" y="1293"/>
                    <a:pt x="57" y="1349"/>
                  </a:cubicBezTo>
                  <a:lnTo>
                    <a:pt x="2303" y="169"/>
                  </a:lnTo>
                  <a:lnTo>
                    <a:pt x="224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22"/>
            <p:cNvSpPr/>
            <p:nvPr/>
          </p:nvSpPr>
          <p:spPr>
            <a:xfrm>
              <a:off x="2533650" y="2125250"/>
              <a:ext cx="54775" cy="39325"/>
            </a:xfrm>
            <a:custGeom>
              <a:avLst/>
              <a:gdLst/>
              <a:ahLst/>
              <a:cxnLst/>
              <a:rect l="l" t="t" r="r" b="b"/>
              <a:pathLst>
                <a:path w="2191" h="1573" extrusionOk="0">
                  <a:moveTo>
                    <a:pt x="2134" y="0"/>
                  </a:moveTo>
                  <a:lnTo>
                    <a:pt x="0" y="1404"/>
                  </a:lnTo>
                  <a:lnTo>
                    <a:pt x="112" y="1573"/>
                  </a:lnTo>
                  <a:lnTo>
                    <a:pt x="2190" y="169"/>
                  </a:lnTo>
                  <a:lnTo>
                    <a:pt x="213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22"/>
            <p:cNvSpPr/>
            <p:nvPr/>
          </p:nvSpPr>
          <p:spPr>
            <a:xfrm>
              <a:off x="2563125" y="2202475"/>
              <a:ext cx="61800" cy="21075"/>
            </a:xfrm>
            <a:custGeom>
              <a:avLst/>
              <a:gdLst/>
              <a:ahLst/>
              <a:cxnLst/>
              <a:rect l="l" t="t" r="r" b="b"/>
              <a:pathLst>
                <a:path w="2472" h="843" extrusionOk="0">
                  <a:moveTo>
                    <a:pt x="2416" y="0"/>
                  </a:moveTo>
                  <a:lnTo>
                    <a:pt x="0" y="674"/>
                  </a:lnTo>
                  <a:lnTo>
                    <a:pt x="57" y="843"/>
                  </a:lnTo>
                  <a:lnTo>
                    <a:pt x="2472" y="169"/>
                  </a:lnTo>
                  <a:cubicBezTo>
                    <a:pt x="2472" y="113"/>
                    <a:pt x="2416" y="56"/>
                    <a:pt x="241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p22"/>
            <p:cNvSpPr/>
            <p:nvPr/>
          </p:nvSpPr>
          <p:spPr>
            <a:xfrm>
              <a:off x="2568750" y="2229150"/>
              <a:ext cx="63200" cy="16875"/>
            </a:xfrm>
            <a:custGeom>
              <a:avLst/>
              <a:gdLst/>
              <a:ahLst/>
              <a:cxnLst/>
              <a:rect l="l" t="t" r="r" b="b"/>
              <a:pathLst>
                <a:path w="2528" h="675" extrusionOk="0">
                  <a:moveTo>
                    <a:pt x="2528" y="0"/>
                  </a:moveTo>
                  <a:lnTo>
                    <a:pt x="56" y="506"/>
                  </a:lnTo>
                  <a:lnTo>
                    <a:pt x="0" y="674"/>
                  </a:lnTo>
                  <a:lnTo>
                    <a:pt x="2528" y="169"/>
                  </a:lnTo>
                  <a:cubicBezTo>
                    <a:pt x="2528" y="113"/>
                    <a:pt x="2528" y="57"/>
                    <a:pt x="252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22"/>
            <p:cNvSpPr/>
            <p:nvPr/>
          </p:nvSpPr>
          <p:spPr>
            <a:xfrm>
              <a:off x="2571550" y="2257225"/>
              <a:ext cx="63200" cy="9850"/>
            </a:xfrm>
            <a:custGeom>
              <a:avLst/>
              <a:gdLst/>
              <a:ahLst/>
              <a:cxnLst/>
              <a:rect l="l" t="t" r="r" b="b"/>
              <a:pathLst>
                <a:path w="2528" h="394" extrusionOk="0">
                  <a:moveTo>
                    <a:pt x="2528" y="1"/>
                  </a:moveTo>
                  <a:lnTo>
                    <a:pt x="0" y="225"/>
                  </a:lnTo>
                  <a:cubicBezTo>
                    <a:pt x="0" y="281"/>
                    <a:pt x="0" y="338"/>
                    <a:pt x="0" y="394"/>
                  </a:cubicBezTo>
                  <a:lnTo>
                    <a:pt x="2528" y="169"/>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p22"/>
            <p:cNvSpPr/>
            <p:nvPr/>
          </p:nvSpPr>
          <p:spPr>
            <a:xfrm>
              <a:off x="2412875" y="2010100"/>
              <a:ext cx="22500" cy="61800"/>
            </a:xfrm>
            <a:custGeom>
              <a:avLst/>
              <a:gdLst/>
              <a:ahLst/>
              <a:cxnLst/>
              <a:rect l="l" t="t" r="r" b="b"/>
              <a:pathLst>
                <a:path w="900" h="2472" extrusionOk="0">
                  <a:moveTo>
                    <a:pt x="731" y="1"/>
                  </a:moveTo>
                  <a:lnTo>
                    <a:pt x="1" y="2472"/>
                  </a:lnTo>
                  <a:lnTo>
                    <a:pt x="113" y="2472"/>
                  </a:lnTo>
                  <a:lnTo>
                    <a:pt x="900"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p22"/>
            <p:cNvSpPr/>
            <p:nvPr/>
          </p:nvSpPr>
          <p:spPr>
            <a:xfrm>
              <a:off x="2391825" y="2004500"/>
              <a:ext cx="16875" cy="61800"/>
            </a:xfrm>
            <a:custGeom>
              <a:avLst/>
              <a:gdLst/>
              <a:ahLst/>
              <a:cxnLst/>
              <a:rect l="l" t="t" r="r" b="b"/>
              <a:pathLst>
                <a:path w="675" h="2472" extrusionOk="0">
                  <a:moveTo>
                    <a:pt x="506" y="0"/>
                  </a:moveTo>
                  <a:lnTo>
                    <a:pt x="0" y="2471"/>
                  </a:lnTo>
                  <a:lnTo>
                    <a:pt x="169" y="2471"/>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2" name="Google Shape;10002;p22"/>
            <p:cNvSpPr/>
            <p:nvPr/>
          </p:nvSpPr>
          <p:spPr>
            <a:xfrm>
              <a:off x="2369350" y="2000275"/>
              <a:ext cx="9850" cy="63200"/>
            </a:xfrm>
            <a:custGeom>
              <a:avLst/>
              <a:gdLst/>
              <a:ahLst/>
              <a:cxnLst/>
              <a:rect l="l" t="t" r="r" b="b"/>
              <a:pathLst>
                <a:path w="394" h="2528" extrusionOk="0">
                  <a:moveTo>
                    <a:pt x="225" y="1"/>
                  </a:moveTo>
                  <a:lnTo>
                    <a:pt x="1" y="2528"/>
                  </a:lnTo>
                  <a:lnTo>
                    <a:pt x="169" y="2528"/>
                  </a:lnTo>
                  <a:lnTo>
                    <a:pt x="39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3" name="Google Shape;10003;p22"/>
            <p:cNvSpPr/>
            <p:nvPr/>
          </p:nvSpPr>
          <p:spPr>
            <a:xfrm>
              <a:off x="2505550" y="2081725"/>
              <a:ext cx="47775" cy="47750"/>
            </a:xfrm>
            <a:custGeom>
              <a:avLst/>
              <a:gdLst/>
              <a:ahLst/>
              <a:cxnLst/>
              <a:rect l="l" t="t" r="r" b="b"/>
              <a:pathLst>
                <a:path w="1911" h="1910" extrusionOk="0">
                  <a:moveTo>
                    <a:pt x="1798" y="0"/>
                  </a:moveTo>
                  <a:lnTo>
                    <a:pt x="1" y="1797"/>
                  </a:lnTo>
                  <a:cubicBezTo>
                    <a:pt x="57" y="1854"/>
                    <a:pt x="113" y="1910"/>
                    <a:pt x="169" y="1910"/>
                  </a:cubicBezTo>
                  <a:lnTo>
                    <a:pt x="1910" y="112"/>
                  </a:lnTo>
                  <a:lnTo>
                    <a:pt x="179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4" name="Google Shape;10004;p22"/>
            <p:cNvSpPr/>
            <p:nvPr/>
          </p:nvSpPr>
          <p:spPr>
            <a:xfrm>
              <a:off x="2490100" y="2063450"/>
              <a:ext cx="43575" cy="50575"/>
            </a:xfrm>
            <a:custGeom>
              <a:avLst/>
              <a:gdLst/>
              <a:ahLst/>
              <a:cxnLst/>
              <a:rect l="l" t="t" r="r" b="b"/>
              <a:pathLst>
                <a:path w="1743" h="2023" extrusionOk="0">
                  <a:moveTo>
                    <a:pt x="1574" y="1"/>
                  </a:moveTo>
                  <a:lnTo>
                    <a:pt x="1" y="1967"/>
                  </a:lnTo>
                  <a:lnTo>
                    <a:pt x="113" y="2023"/>
                  </a:lnTo>
                  <a:lnTo>
                    <a:pt x="1742" y="113"/>
                  </a:lnTo>
                  <a:lnTo>
                    <a:pt x="15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5" name="Google Shape;10005;p22"/>
            <p:cNvSpPr/>
            <p:nvPr/>
          </p:nvSpPr>
          <p:spPr>
            <a:xfrm>
              <a:off x="2453600" y="2031175"/>
              <a:ext cx="32325" cy="59000"/>
            </a:xfrm>
            <a:custGeom>
              <a:avLst/>
              <a:gdLst/>
              <a:ahLst/>
              <a:cxnLst/>
              <a:rect l="l" t="t" r="r" b="b"/>
              <a:pathLst>
                <a:path w="1293" h="2360" extrusionOk="0">
                  <a:moveTo>
                    <a:pt x="1180" y="0"/>
                  </a:moveTo>
                  <a:lnTo>
                    <a:pt x="1" y="2247"/>
                  </a:lnTo>
                  <a:lnTo>
                    <a:pt x="113" y="2359"/>
                  </a:lnTo>
                  <a:lnTo>
                    <a:pt x="1292" y="112"/>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22"/>
            <p:cNvSpPr/>
            <p:nvPr/>
          </p:nvSpPr>
          <p:spPr>
            <a:xfrm>
              <a:off x="2471850" y="2046600"/>
              <a:ext cx="39350" cy="54800"/>
            </a:xfrm>
            <a:custGeom>
              <a:avLst/>
              <a:gdLst/>
              <a:ahLst/>
              <a:cxnLst/>
              <a:rect l="l" t="t" r="r" b="b"/>
              <a:pathLst>
                <a:path w="1574" h="2192" extrusionOk="0">
                  <a:moveTo>
                    <a:pt x="1405" y="1"/>
                  </a:moveTo>
                  <a:lnTo>
                    <a:pt x="1" y="2135"/>
                  </a:lnTo>
                  <a:lnTo>
                    <a:pt x="169" y="2191"/>
                  </a:lnTo>
                  <a:lnTo>
                    <a:pt x="1573" y="113"/>
                  </a:lnTo>
                  <a:lnTo>
                    <a:pt x="140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7" name="Google Shape;10007;p22"/>
            <p:cNvSpPr/>
            <p:nvPr/>
          </p:nvSpPr>
          <p:spPr>
            <a:xfrm>
              <a:off x="2433950" y="2019925"/>
              <a:ext cx="28100" cy="60400"/>
            </a:xfrm>
            <a:custGeom>
              <a:avLst/>
              <a:gdLst/>
              <a:ahLst/>
              <a:cxnLst/>
              <a:rect l="l" t="t" r="r" b="b"/>
              <a:pathLst>
                <a:path w="1124" h="2416" extrusionOk="0">
                  <a:moveTo>
                    <a:pt x="955" y="1"/>
                  </a:moveTo>
                  <a:lnTo>
                    <a:pt x="0" y="2360"/>
                  </a:lnTo>
                  <a:lnTo>
                    <a:pt x="113" y="2416"/>
                  </a:lnTo>
                  <a:lnTo>
                    <a:pt x="1124" y="57"/>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8" name="Google Shape;10008;p22"/>
            <p:cNvSpPr/>
            <p:nvPr/>
          </p:nvSpPr>
          <p:spPr>
            <a:xfrm>
              <a:off x="2053425" y="1998875"/>
              <a:ext cx="579925" cy="574825"/>
            </a:xfrm>
            <a:custGeom>
              <a:avLst/>
              <a:gdLst/>
              <a:ahLst/>
              <a:cxnLst/>
              <a:rect l="l" t="t" r="r" b="b"/>
              <a:pathLst>
                <a:path w="23197" h="22993" extrusionOk="0">
                  <a:moveTo>
                    <a:pt x="11739" y="0"/>
                  </a:moveTo>
                  <a:cubicBezTo>
                    <a:pt x="11402" y="0"/>
                    <a:pt x="11121" y="0"/>
                    <a:pt x="10784" y="57"/>
                  </a:cubicBezTo>
                  <a:lnTo>
                    <a:pt x="10616" y="57"/>
                  </a:lnTo>
                  <a:cubicBezTo>
                    <a:pt x="10279" y="57"/>
                    <a:pt x="9998" y="113"/>
                    <a:pt x="9661" y="169"/>
                  </a:cubicBezTo>
                  <a:lnTo>
                    <a:pt x="9493" y="225"/>
                  </a:lnTo>
                  <a:cubicBezTo>
                    <a:pt x="9156" y="281"/>
                    <a:pt x="8875" y="337"/>
                    <a:pt x="8538" y="450"/>
                  </a:cubicBezTo>
                  <a:lnTo>
                    <a:pt x="8425" y="506"/>
                  </a:lnTo>
                  <a:cubicBezTo>
                    <a:pt x="8145" y="562"/>
                    <a:pt x="7808" y="674"/>
                    <a:pt x="7471" y="843"/>
                  </a:cubicBezTo>
                  <a:lnTo>
                    <a:pt x="7358" y="899"/>
                  </a:lnTo>
                  <a:cubicBezTo>
                    <a:pt x="7021" y="1011"/>
                    <a:pt x="6741" y="1124"/>
                    <a:pt x="6404" y="1292"/>
                  </a:cubicBezTo>
                  <a:cubicBezTo>
                    <a:pt x="3708" y="2696"/>
                    <a:pt x="1686" y="5168"/>
                    <a:pt x="787" y="8088"/>
                  </a:cubicBezTo>
                  <a:lnTo>
                    <a:pt x="787" y="8200"/>
                  </a:lnTo>
                  <a:cubicBezTo>
                    <a:pt x="1" y="10728"/>
                    <a:pt x="113" y="13368"/>
                    <a:pt x="1124" y="15783"/>
                  </a:cubicBezTo>
                  <a:cubicBezTo>
                    <a:pt x="1236" y="16120"/>
                    <a:pt x="1405" y="16513"/>
                    <a:pt x="1573" y="16850"/>
                  </a:cubicBezTo>
                  <a:lnTo>
                    <a:pt x="1686" y="16962"/>
                  </a:lnTo>
                  <a:cubicBezTo>
                    <a:pt x="1742" y="17131"/>
                    <a:pt x="1798" y="17243"/>
                    <a:pt x="1910" y="17355"/>
                  </a:cubicBezTo>
                  <a:cubicBezTo>
                    <a:pt x="1910" y="17411"/>
                    <a:pt x="1910" y="17411"/>
                    <a:pt x="1967" y="17468"/>
                  </a:cubicBezTo>
                  <a:lnTo>
                    <a:pt x="2191" y="17861"/>
                  </a:lnTo>
                  <a:lnTo>
                    <a:pt x="2191" y="17917"/>
                  </a:lnTo>
                  <a:lnTo>
                    <a:pt x="2247" y="17973"/>
                  </a:lnTo>
                  <a:cubicBezTo>
                    <a:pt x="2304" y="18085"/>
                    <a:pt x="2416" y="18198"/>
                    <a:pt x="2472" y="18310"/>
                  </a:cubicBezTo>
                  <a:cubicBezTo>
                    <a:pt x="2809" y="18759"/>
                    <a:pt x="3202" y="19152"/>
                    <a:pt x="3595" y="19546"/>
                  </a:cubicBezTo>
                  <a:lnTo>
                    <a:pt x="3708" y="19714"/>
                  </a:lnTo>
                  <a:cubicBezTo>
                    <a:pt x="3764" y="19770"/>
                    <a:pt x="3876" y="19883"/>
                    <a:pt x="3988" y="19995"/>
                  </a:cubicBezTo>
                  <a:lnTo>
                    <a:pt x="4157" y="20107"/>
                  </a:lnTo>
                  <a:lnTo>
                    <a:pt x="4438" y="20332"/>
                  </a:lnTo>
                  <a:lnTo>
                    <a:pt x="4550" y="20444"/>
                  </a:lnTo>
                  <a:lnTo>
                    <a:pt x="4831" y="20669"/>
                  </a:lnTo>
                  <a:lnTo>
                    <a:pt x="4999" y="20781"/>
                  </a:lnTo>
                  <a:lnTo>
                    <a:pt x="5280" y="21006"/>
                  </a:lnTo>
                  <a:lnTo>
                    <a:pt x="5449" y="21118"/>
                  </a:lnTo>
                  <a:lnTo>
                    <a:pt x="5786" y="21343"/>
                  </a:lnTo>
                  <a:lnTo>
                    <a:pt x="5954" y="21455"/>
                  </a:lnTo>
                  <a:cubicBezTo>
                    <a:pt x="6235" y="21568"/>
                    <a:pt x="6516" y="21736"/>
                    <a:pt x="6797" y="21848"/>
                  </a:cubicBezTo>
                  <a:lnTo>
                    <a:pt x="6965" y="21961"/>
                  </a:lnTo>
                  <a:cubicBezTo>
                    <a:pt x="7246" y="22073"/>
                    <a:pt x="7527" y="22185"/>
                    <a:pt x="7864" y="22298"/>
                  </a:cubicBezTo>
                  <a:cubicBezTo>
                    <a:pt x="8032" y="22354"/>
                    <a:pt x="8145" y="22466"/>
                    <a:pt x="8313" y="22466"/>
                  </a:cubicBezTo>
                  <a:cubicBezTo>
                    <a:pt x="9464" y="22821"/>
                    <a:pt x="10634" y="22992"/>
                    <a:pt x="11787" y="22992"/>
                  </a:cubicBezTo>
                  <a:cubicBezTo>
                    <a:pt x="15920" y="22992"/>
                    <a:pt x="19829" y="20795"/>
                    <a:pt x="21849" y="17018"/>
                  </a:cubicBezTo>
                  <a:cubicBezTo>
                    <a:pt x="22242" y="16344"/>
                    <a:pt x="22523" y="15614"/>
                    <a:pt x="22747" y="14884"/>
                  </a:cubicBezTo>
                  <a:lnTo>
                    <a:pt x="22804" y="14772"/>
                  </a:lnTo>
                  <a:cubicBezTo>
                    <a:pt x="22804" y="14659"/>
                    <a:pt x="22860" y="14491"/>
                    <a:pt x="22916" y="14379"/>
                  </a:cubicBezTo>
                  <a:lnTo>
                    <a:pt x="22972" y="14210"/>
                  </a:lnTo>
                  <a:cubicBezTo>
                    <a:pt x="22972" y="14098"/>
                    <a:pt x="23028" y="13985"/>
                    <a:pt x="23028" y="13873"/>
                  </a:cubicBezTo>
                  <a:lnTo>
                    <a:pt x="23028" y="13705"/>
                  </a:lnTo>
                  <a:cubicBezTo>
                    <a:pt x="23028" y="13536"/>
                    <a:pt x="23084" y="13424"/>
                    <a:pt x="23141" y="13255"/>
                  </a:cubicBezTo>
                  <a:lnTo>
                    <a:pt x="23141" y="13087"/>
                  </a:lnTo>
                  <a:cubicBezTo>
                    <a:pt x="23141" y="12918"/>
                    <a:pt x="23141" y="12750"/>
                    <a:pt x="23141" y="12637"/>
                  </a:cubicBezTo>
                  <a:lnTo>
                    <a:pt x="23141" y="12581"/>
                  </a:lnTo>
                  <a:lnTo>
                    <a:pt x="23141" y="12188"/>
                  </a:lnTo>
                  <a:cubicBezTo>
                    <a:pt x="23197" y="12132"/>
                    <a:pt x="23197" y="12020"/>
                    <a:pt x="23141" y="12020"/>
                  </a:cubicBezTo>
                  <a:lnTo>
                    <a:pt x="23141" y="11626"/>
                  </a:lnTo>
                  <a:lnTo>
                    <a:pt x="23141" y="11514"/>
                  </a:lnTo>
                  <a:lnTo>
                    <a:pt x="20782" y="11514"/>
                  </a:lnTo>
                  <a:lnTo>
                    <a:pt x="20782" y="11683"/>
                  </a:lnTo>
                  <a:lnTo>
                    <a:pt x="21287" y="11683"/>
                  </a:lnTo>
                  <a:lnTo>
                    <a:pt x="21287" y="12413"/>
                  </a:lnTo>
                  <a:lnTo>
                    <a:pt x="20725" y="12300"/>
                  </a:lnTo>
                  <a:cubicBezTo>
                    <a:pt x="20725" y="12357"/>
                    <a:pt x="20725" y="12413"/>
                    <a:pt x="20725" y="12525"/>
                  </a:cubicBezTo>
                  <a:lnTo>
                    <a:pt x="21231" y="12525"/>
                  </a:lnTo>
                  <a:cubicBezTo>
                    <a:pt x="21231" y="12806"/>
                    <a:pt x="21175" y="13087"/>
                    <a:pt x="21119" y="13311"/>
                  </a:cubicBezTo>
                  <a:lnTo>
                    <a:pt x="20613" y="13199"/>
                  </a:lnTo>
                  <a:lnTo>
                    <a:pt x="20613" y="13368"/>
                  </a:lnTo>
                  <a:lnTo>
                    <a:pt x="21119" y="13480"/>
                  </a:lnTo>
                  <a:cubicBezTo>
                    <a:pt x="21062" y="13705"/>
                    <a:pt x="21006" y="13985"/>
                    <a:pt x="20894" y="14210"/>
                  </a:cubicBezTo>
                  <a:lnTo>
                    <a:pt x="20445" y="14042"/>
                  </a:lnTo>
                  <a:cubicBezTo>
                    <a:pt x="20445" y="14098"/>
                    <a:pt x="20388" y="14154"/>
                    <a:pt x="20388" y="14210"/>
                  </a:cubicBezTo>
                  <a:lnTo>
                    <a:pt x="20894" y="14322"/>
                  </a:lnTo>
                  <a:cubicBezTo>
                    <a:pt x="20782" y="14603"/>
                    <a:pt x="20725" y="14828"/>
                    <a:pt x="20613" y="15052"/>
                  </a:cubicBezTo>
                  <a:lnTo>
                    <a:pt x="20164" y="14884"/>
                  </a:lnTo>
                  <a:lnTo>
                    <a:pt x="20108" y="14996"/>
                  </a:lnTo>
                  <a:lnTo>
                    <a:pt x="20557" y="15221"/>
                  </a:lnTo>
                  <a:cubicBezTo>
                    <a:pt x="20445" y="15446"/>
                    <a:pt x="20332" y="15670"/>
                    <a:pt x="20220" y="15895"/>
                  </a:cubicBezTo>
                  <a:lnTo>
                    <a:pt x="19771" y="15670"/>
                  </a:lnTo>
                  <a:lnTo>
                    <a:pt x="19714" y="15839"/>
                  </a:lnTo>
                  <a:lnTo>
                    <a:pt x="20164" y="16063"/>
                  </a:lnTo>
                  <a:cubicBezTo>
                    <a:pt x="19995" y="16288"/>
                    <a:pt x="19883" y="16513"/>
                    <a:pt x="19714" y="16737"/>
                  </a:cubicBezTo>
                  <a:lnTo>
                    <a:pt x="19321" y="16457"/>
                  </a:lnTo>
                  <a:cubicBezTo>
                    <a:pt x="19321" y="16513"/>
                    <a:pt x="19265" y="16569"/>
                    <a:pt x="19209" y="16625"/>
                  </a:cubicBezTo>
                  <a:lnTo>
                    <a:pt x="19658" y="16906"/>
                  </a:lnTo>
                  <a:cubicBezTo>
                    <a:pt x="19490" y="17074"/>
                    <a:pt x="19378" y="17299"/>
                    <a:pt x="19209" y="17468"/>
                  </a:cubicBezTo>
                  <a:lnTo>
                    <a:pt x="18816" y="17187"/>
                  </a:lnTo>
                  <a:lnTo>
                    <a:pt x="18704" y="17299"/>
                  </a:lnTo>
                  <a:lnTo>
                    <a:pt x="19097" y="17636"/>
                  </a:lnTo>
                  <a:cubicBezTo>
                    <a:pt x="18928" y="17805"/>
                    <a:pt x="18760" y="18029"/>
                    <a:pt x="18591" y="18198"/>
                  </a:cubicBezTo>
                  <a:lnTo>
                    <a:pt x="18198" y="17861"/>
                  </a:lnTo>
                  <a:lnTo>
                    <a:pt x="18086" y="17973"/>
                  </a:lnTo>
                  <a:lnTo>
                    <a:pt x="18423" y="18310"/>
                  </a:lnTo>
                  <a:lnTo>
                    <a:pt x="17917" y="18816"/>
                  </a:lnTo>
                  <a:lnTo>
                    <a:pt x="17580" y="18422"/>
                  </a:lnTo>
                  <a:lnTo>
                    <a:pt x="17468" y="18535"/>
                  </a:lnTo>
                  <a:lnTo>
                    <a:pt x="17805" y="18928"/>
                  </a:lnTo>
                  <a:cubicBezTo>
                    <a:pt x="17580" y="19096"/>
                    <a:pt x="17356" y="19265"/>
                    <a:pt x="17131" y="19377"/>
                  </a:cubicBezTo>
                  <a:lnTo>
                    <a:pt x="16850" y="18984"/>
                  </a:lnTo>
                  <a:lnTo>
                    <a:pt x="16738" y="19040"/>
                  </a:lnTo>
                  <a:lnTo>
                    <a:pt x="17019" y="19489"/>
                  </a:lnTo>
                  <a:cubicBezTo>
                    <a:pt x="16794" y="19602"/>
                    <a:pt x="16569" y="19770"/>
                    <a:pt x="16401" y="19883"/>
                  </a:cubicBezTo>
                  <a:lnTo>
                    <a:pt x="16120" y="19433"/>
                  </a:lnTo>
                  <a:lnTo>
                    <a:pt x="16008" y="19489"/>
                  </a:lnTo>
                  <a:lnTo>
                    <a:pt x="16232" y="19939"/>
                  </a:lnTo>
                  <a:cubicBezTo>
                    <a:pt x="16008" y="20051"/>
                    <a:pt x="15783" y="20163"/>
                    <a:pt x="15502" y="20276"/>
                  </a:cubicBezTo>
                  <a:lnTo>
                    <a:pt x="15334" y="19826"/>
                  </a:lnTo>
                  <a:lnTo>
                    <a:pt x="15165" y="19883"/>
                  </a:lnTo>
                  <a:lnTo>
                    <a:pt x="15390" y="20332"/>
                  </a:lnTo>
                  <a:cubicBezTo>
                    <a:pt x="15109" y="20444"/>
                    <a:pt x="14884" y="20500"/>
                    <a:pt x="14660" y="20557"/>
                  </a:cubicBezTo>
                  <a:lnTo>
                    <a:pt x="14491" y="20107"/>
                  </a:lnTo>
                  <a:lnTo>
                    <a:pt x="14379" y="20163"/>
                  </a:lnTo>
                  <a:lnTo>
                    <a:pt x="14491" y="20613"/>
                  </a:lnTo>
                  <a:cubicBezTo>
                    <a:pt x="14267" y="20725"/>
                    <a:pt x="13986" y="20781"/>
                    <a:pt x="13761" y="20837"/>
                  </a:cubicBezTo>
                  <a:lnTo>
                    <a:pt x="13649" y="20332"/>
                  </a:lnTo>
                  <a:lnTo>
                    <a:pt x="13480" y="20332"/>
                  </a:lnTo>
                  <a:lnTo>
                    <a:pt x="13593" y="20837"/>
                  </a:lnTo>
                  <a:cubicBezTo>
                    <a:pt x="13312" y="20894"/>
                    <a:pt x="13087" y="20894"/>
                    <a:pt x="12862" y="20950"/>
                  </a:cubicBezTo>
                  <a:lnTo>
                    <a:pt x="12806" y="20444"/>
                  </a:lnTo>
                  <a:lnTo>
                    <a:pt x="12638" y="20444"/>
                  </a:lnTo>
                  <a:lnTo>
                    <a:pt x="12694" y="20950"/>
                  </a:lnTo>
                  <a:lnTo>
                    <a:pt x="11908" y="20950"/>
                  </a:lnTo>
                  <a:lnTo>
                    <a:pt x="11908" y="20444"/>
                  </a:lnTo>
                  <a:lnTo>
                    <a:pt x="11739" y="20444"/>
                  </a:lnTo>
                  <a:lnTo>
                    <a:pt x="11739" y="20950"/>
                  </a:lnTo>
                  <a:lnTo>
                    <a:pt x="11009" y="20950"/>
                  </a:lnTo>
                  <a:lnTo>
                    <a:pt x="11065" y="20444"/>
                  </a:lnTo>
                  <a:lnTo>
                    <a:pt x="10897" y="20444"/>
                  </a:lnTo>
                  <a:lnTo>
                    <a:pt x="10841" y="20950"/>
                  </a:lnTo>
                  <a:cubicBezTo>
                    <a:pt x="10560" y="20950"/>
                    <a:pt x="10335" y="20894"/>
                    <a:pt x="10054" y="20837"/>
                  </a:cubicBezTo>
                  <a:lnTo>
                    <a:pt x="10167" y="20332"/>
                  </a:lnTo>
                  <a:lnTo>
                    <a:pt x="9998" y="20332"/>
                  </a:lnTo>
                  <a:lnTo>
                    <a:pt x="9886" y="20837"/>
                  </a:lnTo>
                  <a:cubicBezTo>
                    <a:pt x="9661" y="20781"/>
                    <a:pt x="9436" y="20725"/>
                    <a:pt x="9212" y="20669"/>
                  </a:cubicBezTo>
                  <a:lnTo>
                    <a:pt x="9324" y="20163"/>
                  </a:lnTo>
                  <a:lnTo>
                    <a:pt x="9212" y="20107"/>
                  </a:lnTo>
                  <a:lnTo>
                    <a:pt x="9043" y="20613"/>
                  </a:lnTo>
                  <a:cubicBezTo>
                    <a:pt x="8819" y="20500"/>
                    <a:pt x="8538" y="20444"/>
                    <a:pt x="8313" y="20332"/>
                  </a:cubicBezTo>
                  <a:lnTo>
                    <a:pt x="8538" y="19883"/>
                  </a:lnTo>
                  <a:cubicBezTo>
                    <a:pt x="8482" y="19826"/>
                    <a:pt x="8425" y="19826"/>
                    <a:pt x="8369" y="19826"/>
                  </a:cubicBezTo>
                  <a:lnTo>
                    <a:pt x="8088" y="20220"/>
                  </a:lnTo>
                  <a:cubicBezTo>
                    <a:pt x="7864" y="20107"/>
                    <a:pt x="7639" y="19995"/>
                    <a:pt x="7414" y="19883"/>
                  </a:cubicBezTo>
                  <a:lnTo>
                    <a:pt x="7639" y="19489"/>
                  </a:lnTo>
                  <a:lnTo>
                    <a:pt x="7527" y="19377"/>
                  </a:lnTo>
                  <a:lnTo>
                    <a:pt x="7246" y="19826"/>
                  </a:lnTo>
                  <a:cubicBezTo>
                    <a:pt x="7021" y="19714"/>
                    <a:pt x="6797" y="19546"/>
                    <a:pt x="6628" y="19433"/>
                  </a:cubicBezTo>
                  <a:lnTo>
                    <a:pt x="6853" y="18984"/>
                  </a:lnTo>
                  <a:lnTo>
                    <a:pt x="6741" y="18928"/>
                  </a:lnTo>
                  <a:lnTo>
                    <a:pt x="6460" y="19321"/>
                  </a:lnTo>
                  <a:cubicBezTo>
                    <a:pt x="6235" y="19209"/>
                    <a:pt x="6067" y="19040"/>
                    <a:pt x="5842" y="18872"/>
                  </a:cubicBezTo>
                  <a:lnTo>
                    <a:pt x="6179" y="18479"/>
                  </a:lnTo>
                  <a:lnTo>
                    <a:pt x="6067" y="18366"/>
                  </a:lnTo>
                  <a:lnTo>
                    <a:pt x="5730" y="18759"/>
                  </a:lnTo>
                  <a:cubicBezTo>
                    <a:pt x="5561" y="18591"/>
                    <a:pt x="5336" y="18422"/>
                    <a:pt x="5168" y="18254"/>
                  </a:cubicBezTo>
                  <a:lnTo>
                    <a:pt x="5505" y="17917"/>
                  </a:lnTo>
                  <a:lnTo>
                    <a:pt x="5393" y="17748"/>
                  </a:lnTo>
                  <a:lnTo>
                    <a:pt x="5056" y="18142"/>
                  </a:lnTo>
                  <a:cubicBezTo>
                    <a:pt x="4887" y="17973"/>
                    <a:pt x="4719" y="17748"/>
                    <a:pt x="4550" y="17580"/>
                  </a:cubicBezTo>
                  <a:lnTo>
                    <a:pt x="4943" y="17243"/>
                  </a:lnTo>
                  <a:lnTo>
                    <a:pt x="4831" y="17131"/>
                  </a:lnTo>
                  <a:lnTo>
                    <a:pt x="4438" y="17468"/>
                  </a:lnTo>
                  <a:cubicBezTo>
                    <a:pt x="4269" y="17243"/>
                    <a:pt x="4101" y="17018"/>
                    <a:pt x="3988" y="16794"/>
                  </a:cubicBezTo>
                  <a:lnTo>
                    <a:pt x="4382" y="16569"/>
                  </a:lnTo>
                  <a:cubicBezTo>
                    <a:pt x="4382" y="16513"/>
                    <a:pt x="4325" y="16457"/>
                    <a:pt x="4269" y="16400"/>
                  </a:cubicBezTo>
                  <a:lnTo>
                    <a:pt x="3876" y="16681"/>
                  </a:lnTo>
                  <a:cubicBezTo>
                    <a:pt x="3764" y="16457"/>
                    <a:pt x="3595" y="16232"/>
                    <a:pt x="3483" y="16063"/>
                  </a:cubicBezTo>
                  <a:lnTo>
                    <a:pt x="3932" y="15783"/>
                  </a:lnTo>
                  <a:lnTo>
                    <a:pt x="3876" y="15670"/>
                  </a:lnTo>
                  <a:lnTo>
                    <a:pt x="3427" y="15895"/>
                  </a:lnTo>
                  <a:cubicBezTo>
                    <a:pt x="3314" y="15670"/>
                    <a:pt x="3202" y="15446"/>
                    <a:pt x="3090" y="15165"/>
                  </a:cubicBezTo>
                  <a:lnTo>
                    <a:pt x="3539" y="14996"/>
                  </a:lnTo>
                  <a:lnTo>
                    <a:pt x="3483" y="14828"/>
                  </a:lnTo>
                  <a:lnTo>
                    <a:pt x="3034" y="14996"/>
                  </a:lnTo>
                  <a:cubicBezTo>
                    <a:pt x="2921" y="14772"/>
                    <a:pt x="2865" y="14547"/>
                    <a:pt x="2809" y="14322"/>
                  </a:cubicBezTo>
                  <a:lnTo>
                    <a:pt x="3258" y="14154"/>
                  </a:lnTo>
                  <a:lnTo>
                    <a:pt x="3146" y="14042"/>
                  </a:lnTo>
                  <a:lnTo>
                    <a:pt x="2697" y="14154"/>
                  </a:lnTo>
                  <a:cubicBezTo>
                    <a:pt x="2640" y="13929"/>
                    <a:pt x="2528" y="13648"/>
                    <a:pt x="2528" y="13424"/>
                  </a:cubicBezTo>
                  <a:lnTo>
                    <a:pt x="2977" y="13311"/>
                  </a:lnTo>
                  <a:lnTo>
                    <a:pt x="2977" y="13143"/>
                  </a:lnTo>
                  <a:lnTo>
                    <a:pt x="2472" y="13255"/>
                  </a:lnTo>
                  <a:cubicBezTo>
                    <a:pt x="2472" y="12974"/>
                    <a:pt x="2416" y="12750"/>
                    <a:pt x="2360" y="12525"/>
                  </a:cubicBezTo>
                  <a:lnTo>
                    <a:pt x="2865" y="12469"/>
                  </a:lnTo>
                  <a:lnTo>
                    <a:pt x="2865" y="12300"/>
                  </a:lnTo>
                  <a:lnTo>
                    <a:pt x="2360" y="12357"/>
                  </a:lnTo>
                  <a:cubicBezTo>
                    <a:pt x="2360" y="12076"/>
                    <a:pt x="2360" y="11851"/>
                    <a:pt x="2360" y="11570"/>
                  </a:cubicBezTo>
                  <a:lnTo>
                    <a:pt x="2865" y="11570"/>
                  </a:lnTo>
                  <a:lnTo>
                    <a:pt x="2865" y="11514"/>
                  </a:lnTo>
                  <a:lnTo>
                    <a:pt x="2865" y="11402"/>
                  </a:lnTo>
                  <a:lnTo>
                    <a:pt x="2360" y="11402"/>
                  </a:lnTo>
                  <a:lnTo>
                    <a:pt x="2360" y="10728"/>
                  </a:lnTo>
                  <a:lnTo>
                    <a:pt x="2865" y="10784"/>
                  </a:lnTo>
                  <a:lnTo>
                    <a:pt x="2865" y="10615"/>
                  </a:lnTo>
                  <a:lnTo>
                    <a:pt x="2360" y="10559"/>
                  </a:lnTo>
                  <a:cubicBezTo>
                    <a:pt x="2360" y="10278"/>
                    <a:pt x="2416" y="10054"/>
                    <a:pt x="2472" y="9773"/>
                  </a:cubicBezTo>
                  <a:lnTo>
                    <a:pt x="2977" y="9885"/>
                  </a:lnTo>
                  <a:cubicBezTo>
                    <a:pt x="2977" y="9829"/>
                    <a:pt x="2977" y="9773"/>
                    <a:pt x="2977" y="9717"/>
                  </a:cubicBezTo>
                  <a:lnTo>
                    <a:pt x="2472" y="9605"/>
                  </a:lnTo>
                  <a:cubicBezTo>
                    <a:pt x="2528" y="9380"/>
                    <a:pt x="2584" y="9155"/>
                    <a:pt x="2640" y="8931"/>
                  </a:cubicBezTo>
                  <a:lnTo>
                    <a:pt x="3146" y="8987"/>
                  </a:lnTo>
                  <a:cubicBezTo>
                    <a:pt x="3202" y="8931"/>
                    <a:pt x="3202" y="8874"/>
                    <a:pt x="3202" y="8818"/>
                  </a:cubicBezTo>
                  <a:lnTo>
                    <a:pt x="2753" y="8706"/>
                  </a:lnTo>
                  <a:cubicBezTo>
                    <a:pt x="2809" y="8425"/>
                    <a:pt x="2921" y="8200"/>
                    <a:pt x="2977" y="7920"/>
                  </a:cubicBezTo>
                  <a:lnTo>
                    <a:pt x="3483" y="8144"/>
                  </a:lnTo>
                  <a:lnTo>
                    <a:pt x="3539" y="7976"/>
                  </a:lnTo>
                  <a:lnTo>
                    <a:pt x="3090" y="7807"/>
                  </a:lnTo>
                  <a:cubicBezTo>
                    <a:pt x="3146" y="7583"/>
                    <a:pt x="3258" y="7358"/>
                    <a:pt x="3371" y="7133"/>
                  </a:cubicBezTo>
                  <a:lnTo>
                    <a:pt x="3820" y="7358"/>
                  </a:lnTo>
                  <a:lnTo>
                    <a:pt x="3932" y="7189"/>
                  </a:lnTo>
                  <a:lnTo>
                    <a:pt x="3483" y="6965"/>
                  </a:lnTo>
                  <a:cubicBezTo>
                    <a:pt x="3595" y="6740"/>
                    <a:pt x="3708" y="6515"/>
                    <a:pt x="3876" y="6291"/>
                  </a:cubicBezTo>
                  <a:lnTo>
                    <a:pt x="4269" y="6572"/>
                  </a:lnTo>
                  <a:cubicBezTo>
                    <a:pt x="4325" y="6515"/>
                    <a:pt x="4325" y="6459"/>
                    <a:pt x="4382" y="6403"/>
                  </a:cubicBezTo>
                  <a:lnTo>
                    <a:pt x="3988" y="6122"/>
                  </a:lnTo>
                  <a:cubicBezTo>
                    <a:pt x="4101" y="5954"/>
                    <a:pt x="4269" y="5729"/>
                    <a:pt x="4382" y="5561"/>
                  </a:cubicBezTo>
                  <a:lnTo>
                    <a:pt x="4775" y="5841"/>
                  </a:lnTo>
                  <a:lnTo>
                    <a:pt x="4887" y="5729"/>
                  </a:lnTo>
                  <a:lnTo>
                    <a:pt x="4550" y="5392"/>
                  </a:lnTo>
                  <a:cubicBezTo>
                    <a:pt x="4719" y="5224"/>
                    <a:pt x="4943" y="4999"/>
                    <a:pt x="5112" y="4831"/>
                  </a:cubicBezTo>
                  <a:lnTo>
                    <a:pt x="5449" y="5224"/>
                  </a:lnTo>
                  <a:lnTo>
                    <a:pt x="5561" y="5055"/>
                  </a:lnTo>
                  <a:lnTo>
                    <a:pt x="5224" y="4718"/>
                  </a:lnTo>
                  <a:cubicBezTo>
                    <a:pt x="5393" y="4550"/>
                    <a:pt x="5561" y="4381"/>
                    <a:pt x="5786" y="4213"/>
                  </a:cubicBezTo>
                  <a:lnTo>
                    <a:pt x="6067" y="4606"/>
                  </a:lnTo>
                  <a:lnTo>
                    <a:pt x="6235" y="4494"/>
                  </a:lnTo>
                  <a:lnTo>
                    <a:pt x="5898" y="4100"/>
                  </a:lnTo>
                  <a:cubicBezTo>
                    <a:pt x="6123" y="3932"/>
                    <a:pt x="6291" y="3820"/>
                    <a:pt x="6516" y="3651"/>
                  </a:cubicBezTo>
                  <a:lnTo>
                    <a:pt x="6797" y="4044"/>
                  </a:lnTo>
                  <a:lnTo>
                    <a:pt x="6965" y="3988"/>
                  </a:lnTo>
                  <a:lnTo>
                    <a:pt x="6684" y="3539"/>
                  </a:lnTo>
                  <a:cubicBezTo>
                    <a:pt x="6853" y="3426"/>
                    <a:pt x="7077" y="3314"/>
                    <a:pt x="7302" y="3202"/>
                  </a:cubicBezTo>
                  <a:lnTo>
                    <a:pt x="7527" y="3595"/>
                  </a:lnTo>
                  <a:lnTo>
                    <a:pt x="7695" y="3539"/>
                  </a:lnTo>
                  <a:lnTo>
                    <a:pt x="7471" y="3089"/>
                  </a:lnTo>
                  <a:cubicBezTo>
                    <a:pt x="7695" y="2977"/>
                    <a:pt x="7920" y="2865"/>
                    <a:pt x="8145" y="2752"/>
                  </a:cubicBezTo>
                  <a:lnTo>
                    <a:pt x="8369" y="3202"/>
                  </a:lnTo>
                  <a:lnTo>
                    <a:pt x="8482" y="3146"/>
                  </a:lnTo>
                  <a:lnTo>
                    <a:pt x="8313" y="2696"/>
                  </a:lnTo>
                  <a:cubicBezTo>
                    <a:pt x="8538" y="2584"/>
                    <a:pt x="8762" y="2472"/>
                    <a:pt x="8987" y="2415"/>
                  </a:cubicBezTo>
                  <a:lnTo>
                    <a:pt x="9156" y="2921"/>
                  </a:lnTo>
                  <a:lnTo>
                    <a:pt x="9268" y="2865"/>
                  </a:lnTo>
                  <a:lnTo>
                    <a:pt x="9156" y="2359"/>
                  </a:lnTo>
                  <a:cubicBezTo>
                    <a:pt x="9380" y="2303"/>
                    <a:pt x="9661" y="2247"/>
                    <a:pt x="9886" y="2191"/>
                  </a:cubicBezTo>
                  <a:lnTo>
                    <a:pt x="9998" y="2696"/>
                  </a:lnTo>
                  <a:lnTo>
                    <a:pt x="10167" y="2696"/>
                  </a:lnTo>
                  <a:lnTo>
                    <a:pt x="10110" y="2191"/>
                  </a:lnTo>
                  <a:cubicBezTo>
                    <a:pt x="10335" y="2135"/>
                    <a:pt x="10560" y="2078"/>
                    <a:pt x="10784" y="2078"/>
                  </a:cubicBezTo>
                  <a:lnTo>
                    <a:pt x="10841" y="2584"/>
                  </a:lnTo>
                  <a:lnTo>
                    <a:pt x="11009" y="2584"/>
                  </a:lnTo>
                  <a:lnTo>
                    <a:pt x="10953" y="2078"/>
                  </a:lnTo>
                  <a:cubicBezTo>
                    <a:pt x="11234" y="2078"/>
                    <a:pt x="11514" y="2022"/>
                    <a:pt x="11739" y="2022"/>
                  </a:cubicBezTo>
                  <a:lnTo>
                    <a:pt x="11739" y="2528"/>
                  </a:lnTo>
                  <a:lnTo>
                    <a:pt x="11908" y="2528"/>
                  </a:lnTo>
                  <a:lnTo>
                    <a:pt x="1190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p22"/>
            <p:cNvSpPr/>
            <p:nvPr/>
          </p:nvSpPr>
          <p:spPr>
            <a:xfrm>
              <a:off x="4888325" y="1885150"/>
              <a:ext cx="44975" cy="67400"/>
            </a:xfrm>
            <a:custGeom>
              <a:avLst/>
              <a:gdLst/>
              <a:ahLst/>
              <a:cxnLst/>
              <a:rect l="l" t="t" r="r" b="b"/>
              <a:pathLst>
                <a:path w="1799" h="2696" extrusionOk="0">
                  <a:moveTo>
                    <a:pt x="225" y="0"/>
                  </a:moveTo>
                  <a:lnTo>
                    <a:pt x="1" y="112"/>
                  </a:lnTo>
                  <a:lnTo>
                    <a:pt x="1573" y="2696"/>
                  </a:lnTo>
                  <a:lnTo>
                    <a:pt x="1798" y="252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0" name="Google Shape;10010;p22"/>
            <p:cNvSpPr/>
            <p:nvPr/>
          </p:nvSpPr>
          <p:spPr>
            <a:xfrm>
              <a:off x="4926250" y="1865475"/>
              <a:ext cx="36525" cy="70225"/>
            </a:xfrm>
            <a:custGeom>
              <a:avLst/>
              <a:gdLst/>
              <a:ahLst/>
              <a:cxnLst/>
              <a:rect l="l" t="t" r="r" b="b"/>
              <a:pathLst>
                <a:path w="1461" h="2809" extrusionOk="0">
                  <a:moveTo>
                    <a:pt x="225" y="1"/>
                  </a:moveTo>
                  <a:lnTo>
                    <a:pt x="0"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1" name="Google Shape;10011;p22"/>
            <p:cNvSpPr/>
            <p:nvPr/>
          </p:nvSpPr>
          <p:spPr>
            <a:xfrm>
              <a:off x="4965550" y="1848625"/>
              <a:ext cx="30925" cy="73050"/>
            </a:xfrm>
            <a:custGeom>
              <a:avLst/>
              <a:gdLst/>
              <a:ahLst/>
              <a:cxnLst/>
              <a:rect l="l" t="t" r="r" b="b"/>
              <a:pathLst>
                <a:path w="1237" h="2922" extrusionOk="0">
                  <a:moveTo>
                    <a:pt x="282" y="1"/>
                  </a:moveTo>
                  <a:lnTo>
                    <a:pt x="1" y="113"/>
                  </a:lnTo>
                  <a:lnTo>
                    <a:pt x="1012" y="2921"/>
                  </a:lnTo>
                  <a:lnTo>
                    <a:pt x="1236" y="2809"/>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22"/>
            <p:cNvSpPr/>
            <p:nvPr/>
          </p:nvSpPr>
          <p:spPr>
            <a:xfrm>
              <a:off x="4853225" y="1909000"/>
              <a:ext cx="49175" cy="63225"/>
            </a:xfrm>
            <a:custGeom>
              <a:avLst/>
              <a:gdLst/>
              <a:ahLst/>
              <a:cxnLst/>
              <a:rect l="l" t="t" r="r" b="b"/>
              <a:pathLst>
                <a:path w="1967" h="2529" extrusionOk="0">
                  <a:moveTo>
                    <a:pt x="169" y="1"/>
                  </a:moveTo>
                  <a:lnTo>
                    <a:pt x="1" y="169"/>
                  </a:lnTo>
                  <a:lnTo>
                    <a:pt x="1742"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22"/>
            <p:cNvSpPr/>
            <p:nvPr/>
          </p:nvSpPr>
          <p:spPr>
            <a:xfrm>
              <a:off x="5129850" y="1826175"/>
              <a:ext cx="11250" cy="74425"/>
            </a:xfrm>
            <a:custGeom>
              <a:avLst/>
              <a:gdLst/>
              <a:ahLst/>
              <a:cxnLst/>
              <a:rect l="l" t="t" r="r" b="b"/>
              <a:pathLst>
                <a:path w="450" h="2977" extrusionOk="0">
                  <a:moveTo>
                    <a:pt x="169" y="0"/>
                  </a:moveTo>
                  <a:lnTo>
                    <a:pt x="0" y="2977"/>
                  </a:lnTo>
                  <a:lnTo>
                    <a:pt x="281" y="297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4" name="Google Shape;10014;p22"/>
            <p:cNvSpPr/>
            <p:nvPr/>
          </p:nvSpPr>
          <p:spPr>
            <a:xfrm>
              <a:off x="5090525" y="1826175"/>
              <a:ext cx="9850" cy="74425"/>
            </a:xfrm>
            <a:custGeom>
              <a:avLst/>
              <a:gdLst/>
              <a:ahLst/>
              <a:cxnLst/>
              <a:rect l="l" t="t" r="r" b="b"/>
              <a:pathLst>
                <a:path w="394" h="2977" extrusionOk="0">
                  <a:moveTo>
                    <a:pt x="0" y="0"/>
                  </a:moveTo>
                  <a:lnTo>
                    <a:pt x="169" y="2977"/>
                  </a:lnTo>
                  <a:lnTo>
                    <a:pt x="394" y="2977"/>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5" name="Google Shape;10015;p22"/>
            <p:cNvSpPr/>
            <p:nvPr/>
          </p:nvSpPr>
          <p:spPr>
            <a:xfrm>
              <a:off x="5048400" y="1830375"/>
              <a:ext cx="16875" cy="73050"/>
            </a:xfrm>
            <a:custGeom>
              <a:avLst/>
              <a:gdLst/>
              <a:ahLst/>
              <a:cxnLst/>
              <a:rect l="l" t="t" r="r" b="b"/>
              <a:pathLst>
                <a:path w="675" h="2922" extrusionOk="0">
                  <a:moveTo>
                    <a:pt x="1" y="1"/>
                  </a:moveTo>
                  <a:lnTo>
                    <a:pt x="450" y="2921"/>
                  </a:lnTo>
                  <a:lnTo>
                    <a:pt x="675" y="2921"/>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6" name="Google Shape;10016;p22"/>
            <p:cNvSpPr/>
            <p:nvPr/>
          </p:nvSpPr>
          <p:spPr>
            <a:xfrm>
              <a:off x="5006275" y="1837400"/>
              <a:ext cx="23900" cy="74450"/>
            </a:xfrm>
            <a:custGeom>
              <a:avLst/>
              <a:gdLst/>
              <a:ahLst/>
              <a:cxnLst/>
              <a:rect l="l" t="t" r="r" b="b"/>
              <a:pathLst>
                <a:path w="956" h="2978" extrusionOk="0">
                  <a:moveTo>
                    <a:pt x="281" y="0"/>
                  </a:moveTo>
                  <a:lnTo>
                    <a:pt x="1" y="57"/>
                  </a:lnTo>
                  <a:lnTo>
                    <a:pt x="731" y="2977"/>
                  </a:lnTo>
                  <a:lnTo>
                    <a:pt x="955" y="286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7" name="Google Shape;10017;p22"/>
            <p:cNvSpPr/>
            <p:nvPr/>
          </p:nvSpPr>
          <p:spPr>
            <a:xfrm>
              <a:off x="4763375" y="1998875"/>
              <a:ext cx="63200" cy="49175"/>
            </a:xfrm>
            <a:custGeom>
              <a:avLst/>
              <a:gdLst/>
              <a:ahLst/>
              <a:cxnLst/>
              <a:rect l="l" t="t" r="r" b="b"/>
              <a:pathLst>
                <a:path w="2528" h="1967" extrusionOk="0">
                  <a:moveTo>
                    <a:pt x="169" y="0"/>
                  </a:moveTo>
                  <a:lnTo>
                    <a:pt x="0" y="169"/>
                  </a:lnTo>
                  <a:lnTo>
                    <a:pt x="2415" y="1966"/>
                  </a:lnTo>
                  <a:lnTo>
                    <a:pt x="2528" y="174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22"/>
            <p:cNvSpPr/>
            <p:nvPr/>
          </p:nvSpPr>
          <p:spPr>
            <a:xfrm>
              <a:off x="4790050" y="1966575"/>
              <a:ext cx="59000" cy="54775"/>
            </a:xfrm>
            <a:custGeom>
              <a:avLst/>
              <a:gdLst/>
              <a:ahLst/>
              <a:cxnLst/>
              <a:rect l="l" t="t" r="r" b="b"/>
              <a:pathLst>
                <a:path w="2360" h="2191" extrusionOk="0">
                  <a:moveTo>
                    <a:pt x="169" y="1"/>
                  </a:moveTo>
                  <a:lnTo>
                    <a:pt x="0" y="169"/>
                  </a:lnTo>
                  <a:lnTo>
                    <a:pt x="2191" y="2191"/>
                  </a:lnTo>
                  <a:lnTo>
                    <a:pt x="2359" y="196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22"/>
            <p:cNvSpPr/>
            <p:nvPr/>
          </p:nvSpPr>
          <p:spPr>
            <a:xfrm>
              <a:off x="4739500" y="2033975"/>
              <a:ext cx="67425" cy="43550"/>
            </a:xfrm>
            <a:custGeom>
              <a:avLst/>
              <a:gdLst/>
              <a:ahLst/>
              <a:cxnLst/>
              <a:rect l="l" t="t" r="r" b="b"/>
              <a:pathLst>
                <a:path w="2697" h="1742" extrusionOk="0">
                  <a:moveTo>
                    <a:pt x="169" y="0"/>
                  </a:moveTo>
                  <a:cubicBezTo>
                    <a:pt x="113" y="57"/>
                    <a:pt x="57" y="169"/>
                    <a:pt x="0" y="225"/>
                  </a:cubicBezTo>
                  <a:lnTo>
                    <a:pt x="2528" y="1742"/>
                  </a:lnTo>
                  <a:lnTo>
                    <a:pt x="2696"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22"/>
            <p:cNvSpPr/>
            <p:nvPr/>
          </p:nvSpPr>
          <p:spPr>
            <a:xfrm>
              <a:off x="4820925" y="1935675"/>
              <a:ext cx="54800" cy="60425"/>
            </a:xfrm>
            <a:custGeom>
              <a:avLst/>
              <a:gdLst/>
              <a:ahLst/>
              <a:cxnLst/>
              <a:rect l="l" t="t" r="r" b="b"/>
              <a:pathLst>
                <a:path w="2192" h="2417" extrusionOk="0">
                  <a:moveTo>
                    <a:pt x="169" y="1"/>
                  </a:moveTo>
                  <a:lnTo>
                    <a:pt x="1" y="169"/>
                  </a:lnTo>
                  <a:lnTo>
                    <a:pt x="1967" y="2416"/>
                  </a:lnTo>
                  <a:lnTo>
                    <a:pt x="2191" y="219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p22"/>
            <p:cNvSpPr/>
            <p:nvPr/>
          </p:nvSpPr>
          <p:spPr>
            <a:xfrm>
              <a:off x="5164950" y="1830375"/>
              <a:ext cx="16875" cy="74450"/>
            </a:xfrm>
            <a:custGeom>
              <a:avLst/>
              <a:gdLst/>
              <a:ahLst/>
              <a:cxnLst/>
              <a:rect l="l" t="t" r="r" b="b"/>
              <a:pathLst>
                <a:path w="675" h="2978" extrusionOk="0">
                  <a:moveTo>
                    <a:pt x="450" y="1"/>
                  </a:moveTo>
                  <a:lnTo>
                    <a:pt x="0" y="2921"/>
                  </a:lnTo>
                  <a:lnTo>
                    <a:pt x="225" y="2977"/>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p22"/>
            <p:cNvSpPr/>
            <p:nvPr/>
          </p:nvSpPr>
          <p:spPr>
            <a:xfrm>
              <a:off x="5267450" y="1866875"/>
              <a:ext cx="37925" cy="68825"/>
            </a:xfrm>
            <a:custGeom>
              <a:avLst/>
              <a:gdLst/>
              <a:ahLst/>
              <a:cxnLst/>
              <a:rect l="l" t="t" r="r" b="b"/>
              <a:pathLst>
                <a:path w="1517" h="2753" extrusionOk="0">
                  <a:moveTo>
                    <a:pt x="1236" y="1"/>
                  </a:moveTo>
                  <a:lnTo>
                    <a:pt x="0" y="2641"/>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22"/>
            <p:cNvSpPr/>
            <p:nvPr/>
          </p:nvSpPr>
          <p:spPr>
            <a:xfrm>
              <a:off x="5200050" y="1838800"/>
              <a:ext cx="23900" cy="73050"/>
            </a:xfrm>
            <a:custGeom>
              <a:avLst/>
              <a:gdLst/>
              <a:ahLst/>
              <a:cxnLst/>
              <a:rect l="l" t="t" r="r" b="b"/>
              <a:pathLst>
                <a:path w="956" h="2922" extrusionOk="0">
                  <a:moveTo>
                    <a:pt x="730" y="1"/>
                  </a:moveTo>
                  <a:lnTo>
                    <a:pt x="0" y="2865"/>
                  </a:lnTo>
                  <a:lnTo>
                    <a:pt x="281" y="2921"/>
                  </a:lnTo>
                  <a:lnTo>
                    <a:pt x="955"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22"/>
            <p:cNvSpPr/>
            <p:nvPr/>
          </p:nvSpPr>
          <p:spPr>
            <a:xfrm>
              <a:off x="5233750" y="1850025"/>
              <a:ext cx="30900" cy="71650"/>
            </a:xfrm>
            <a:custGeom>
              <a:avLst/>
              <a:gdLst/>
              <a:ahLst/>
              <a:cxnLst/>
              <a:rect l="l" t="t" r="r" b="b"/>
              <a:pathLst>
                <a:path w="1236" h="2866" extrusionOk="0">
                  <a:moveTo>
                    <a:pt x="955" y="1"/>
                  </a:moveTo>
                  <a:lnTo>
                    <a:pt x="0" y="2809"/>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22"/>
            <p:cNvSpPr/>
            <p:nvPr/>
          </p:nvSpPr>
          <p:spPr>
            <a:xfrm>
              <a:off x="5355900" y="1984825"/>
              <a:ext cx="5650" cy="11275"/>
            </a:xfrm>
            <a:custGeom>
              <a:avLst/>
              <a:gdLst/>
              <a:ahLst/>
              <a:cxnLst/>
              <a:rect l="l" t="t" r="r" b="b"/>
              <a:pathLst>
                <a:path w="226" h="451" extrusionOk="0">
                  <a:moveTo>
                    <a:pt x="225" y="1"/>
                  </a:moveTo>
                  <a:lnTo>
                    <a:pt x="1" y="225"/>
                  </a:lnTo>
                  <a:lnTo>
                    <a:pt x="169" y="450"/>
                  </a:lnTo>
                  <a:lnTo>
                    <a:pt x="225" y="33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22"/>
            <p:cNvSpPr/>
            <p:nvPr/>
          </p:nvSpPr>
          <p:spPr>
            <a:xfrm>
              <a:off x="5298325" y="1886550"/>
              <a:ext cx="43550" cy="66000"/>
            </a:xfrm>
            <a:custGeom>
              <a:avLst/>
              <a:gdLst/>
              <a:ahLst/>
              <a:cxnLst/>
              <a:rect l="l" t="t" r="r" b="b"/>
              <a:pathLst>
                <a:path w="1742" h="2640" extrusionOk="0">
                  <a:moveTo>
                    <a:pt x="1517" y="0"/>
                  </a:moveTo>
                  <a:lnTo>
                    <a:pt x="1" y="2528"/>
                  </a:lnTo>
                  <a:lnTo>
                    <a:pt x="225" y="2640"/>
                  </a:lnTo>
                  <a:lnTo>
                    <a:pt x="1742" y="113"/>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22"/>
            <p:cNvSpPr/>
            <p:nvPr/>
          </p:nvSpPr>
          <p:spPr>
            <a:xfrm>
              <a:off x="5327825" y="1925850"/>
              <a:ext cx="33725" cy="47775"/>
            </a:xfrm>
            <a:custGeom>
              <a:avLst/>
              <a:gdLst/>
              <a:ahLst/>
              <a:cxnLst/>
              <a:rect l="l" t="t" r="r" b="b"/>
              <a:pathLst>
                <a:path w="1349" h="1911" extrusionOk="0">
                  <a:moveTo>
                    <a:pt x="1348" y="1"/>
                  </a:moveTo>
                  <a:lnTo>
                    <a:pt x="0" y="1742"/>
                  </a:lnTo>
                  <a:lnTo>
                    <a:pt x="225" y="1910"/>
                  </a:lnTo>
                  <a:lnTo>
                    <a:pt x="1348" y="394"/>
                  </a:lnTo>
                  <a:lnTo>
                    <a:pt x="134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8" name="Google Shape;10028;p22"/>
            <p:cNvSpPr/>
            <p:nvPr/>
          </p:nvSpPr>
          <p:spPr>
            <a:xfrm>
              <a:off x="4836375" y="1921650"/>
              <a:ext cx="66025" cy="78650"/>
            </a:xfrm>
            <a:custGeom>
              <a:avLst/>
              <a:gdLst/>
              <a:ahLst/>
              <a:cxnLst/>
              <a:rect l="l" t="t" r="r" b="b"/>
              <a:pathLst>
                <a:path w="2641" h="3146" extrusionOk="0">
                  <a:moveTo>
                    <a:pt x="225" y="0"/>
                  </a:moveTo>
                  <a:lnTo>
                    <a:pt x="1" y="169"/>
                  </a:lnTo>
                  <a:lnTo>
                    <a:pt x="2472" y="3146"/>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p22"/>
            <p:cNvSpPr/>
            <p:nvPr/>
          </p:nvSpPr>
          <p:spPr>
            <a:xfrm>
              <a:off x="4947300" y="1857050"/>
              <a:ext cx="42150" cy="91300"/>
            </a:xfrm>
            <a:custGeom>
              <a:avLst/>
              <a:gdLst/>
              <a:ahLst/>
              <a:cxnLst/>
              <a:rect l="l" t="t" r="r" b="b"/>
              <a:pathLst>
                <a:path w="1686" h="3652" extrusionOk="0">
                  <a:moveTo>
                    <a:pt x="225" y="1"/>
                  </a:moveTo>
                  <a:lnTo>
                    <a:pt x="1" y="57"/>
                  </a:lnTo>
                  <a:lnTo>
                    <a:pt x="1461" y="3651"/>
                  </a:lnTo>
                  <a:lnTo>
                    <a:pt x="1686" y="3539"/>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22"/>
            <p:cNvSpPr/>
            <p:nvPr/>
          </p:nvSpPr>
          <p:spPr>
            <a:xfrm>
              <a:off x="4908000" y="1875300"/>
              <a:ext cx="50575" cy="88500"/>
            </a:xfrm>
            <a:custGeom>
              <a:avLst/>
              <a:gdLst/>
              <a:ahLst/>
              <a:cxnLst/>
              <a:rect l="l" t="t" r="r" b="b"/>
              <a:pathLst>
                <a:path w="2023" h="3540" extrusionOk="0">
                  <a:moveTo>
                    <a:pt x="225" y="1"/>
                  </a:moveTo>
                  <a:lnTo>
                    <a:pt x="0" y="113"/>
                  </a:lnTo>
                  <a:lnTo>
                    <a:pt x="1797"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1" name="Google Shape;10031;p22"/>
            <p:cNvSpPr/>
            <p:nvPr/>
          </p:nvSpPr>
          <p:spPr>
            <a:xfrm>
              <a:off x="4871475" y="1896375"/>
              <a:ext cx="59000" cy="82875"/>
            </a:xfrm>
            <a:custGeom>
              <a:avLst/>
              <a:gdLst/>
              <a:ahLst/>
              <a:cxnLst/>
              <a:rect l="l" t="t" r="r" b="b"/>
              <a:pathLst>
                <a:path w="2360" h="3315" extrusionOk="0">
                  <a:moveTo>
                    <a:pt x="225" y="0"/>
                  </a:moveTo>
                  <a:lnTo>
                    <a:pt x="1" y="113"/>
                  </a:lnTo>
                  <a:lnTo>
                    <a:pt x="2135" y="3314"/>
                  </a:lnTo>
                  <a:lnTo>
                    <a:pt x="2360"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2" name="Google Shape;10032;p22"/>
            <p:cNvSpPr/>
            <p:nvPr/>
          </p:nvSpPr>
          <p:spPr>
            <a:xfrm>
              <a:off x="4986625" y="1843025"/>
              <a:ext cx="33725" cy="94100"/>
            </a:xfrm>
            <a:custGeom>
              <a:avLst/>
              <a:gdLst/>
              <a:ahLst/>
              <a:cxnLst/>
              <a:rect l="l" t="t" r="r" b="b"/>
              <a:pathLst>
                <a:path w="1349" h="3764" extrusionOk="0">
                  <a:moveTo>
                    <a:pt x="225" y="0"/>
                  </a:moveTo>
                  <a:lnTo>
                    <a:pt x="0" y="56"/>
                  </a:lnTo>
                  <a:lnTo>
                    <a:pt x="1067" y="3763"/>
                  </a:lnTo>
                  <a:lnTo>
                    <a:pt x="1348" y="370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22"/>
            <p:cNvSpPr/>
            <p:nvPr/>
          </p:nvSpPr>
          <p:spPr>
            <a:xfrm>
              <a:off x="5113000" y="1826175"/>
              <a:ext cx="7025" cy="95500"/>
            </a:xfrm>
            <a:custGeom>
              <a:avLst/>
              <a:gdLst/>
              <a:ahLst/>
              <a:cxnLst/>
              <a:rect l="l" t="t" r="r" b="b"/>
              <a:pathLst>
                <a:path w="281" h="3820" extrusionOk="0">
                  <a:moveTo>
                    <a:pt x="0" y="0"/>
                  </a:moveTo>
                  <a:lnTo>
                    <a:pt x="0" y="3819"/>
                  </a:lnTo>
                  <a:lnTo>
                    <a:pt x="281"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22"/>
            <p:cNvSpPr/>
            <p:nvPr/>
          </p:nvSpPr>
          <p:spPr>
            <a:xfrm>
              <a:off x="5028750" y="1833175"/>
              <a:ext cx="23900" cy="95525"/>
            </a:xfrm>
            <a:custGeom>
              <a:avLst/>
              <a:gdLst/>
              <a:ahLst/>
              <a:cxnLst/>
              <a:rect l="l" t="t" r="r" b="b"/>
              <a:pathLst>
                <a:path w="956" h="3821" extrusionOk="0">
                  <a:moveTo>
                    <a:pt x="225" y="1"/>
                  </a:moveTo>
                  <a:lnTo>
                    <a:pt x="0" y="57"/>
                  </a:lnTo>
                  <a:lnTo>
                    <a:pt x="674"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22"/>
            <p:cNvSpPr/>
            <p:nvPr/>
          </p:nvSpPr>
          <p:spPr>
            <a:xfrm>
              <a:off x="5069475" y="1827575"/>
              <a:ext cx="15450" cy="95500"/>
            </a:xfrm>
            <a:custGeom>
              <a:avLst/>
              <a:gdLst/>
              <a:ahLst/>
              <a:cxnLst/>
              <a:rect l="l" t="t" r="r" b="b"/>
              <a:pathLst>
                <a:path w="618" h="3820" extrusionOk="0">
                  <a:moveTo>
                    <a:pt x="0" y="0"/>
                  </a:moveTo>
                  <a:lnTo>
                    <a:pt x="393" y="3819"/>
                  </a:lnTo>
                  <a:lnTo>
                    <a:pt x="618"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22"/>
            <p:cNvSpPr/>
            <p:nvPr/>
          </p:nvSpPr>
          <p:spPr>
            <a:xfrm>
              <a:off x="4805500" y="1949725"/>
              <a:ext cx="73025" cy="73050"/>
            </a:xfrm>
            <a:custGeom>
              <a:avLst/>
              <a:gdLst/>
              <a:ahLst/>
              <a:cxnLst/>
              <a:rect l="l" t="t" r="r" b="b"/>
              <a:pathLst>
                <a:path w="2921" h="2922" extrusionOk="0">
                  <a:moveTo>
                    <a:pt x="169" y="1"/>
                  </a:moveTo>
                  <a:lnTo>
                    <a:pt x="0" y="169"/>
                  </a:lnTo>
                  <a:lnTo>
                    <a:pt x="2752" y="2921"/>
                  </a:lnTo>
                  <a:cubicBezTo>
                    <a:pt x="2808" y="2865"/>
                    <a:pt x="2864" y="2809"/>
                    <a:pt x="2921" y="2753"/>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p22"/>
            <p:cNvSpPr/>
            <p:nvPr/>
          </p:nvSpPr>
          <p:spPr>
            <a:xfrm>
              <a:off x="4776000" y="1982025"/>
              <a:ext cx="78650" cy="66025"/>
            </a:xfrm>
            <a:custGeom>
              <a:avLst/>
              <a:gdLst/>
              <a:ahLst/>
              <a:cxnLst/>
              <a:rect l="l" t="t" r="r" b="b"/>
              <a:pathLst>
                <a:path w="3146" h="2641" extrusionOk="0">
                  <a:moveTo>
                    <a:pt x="169" y="0"/>
                  </a:moveTo>
                  <a:cubicBezTo>
                    <a:pt x="113" y="57"/>
                    <a:pt x="57" y="113"/>
                    <a:pt x="1" y="169"/>
                  </a:cubicBezTo>
                  <a:lnTo>
                    <a:pt x="2977" y="2640"/>
                  </a:lnTo>
                  <a:lnTo>
                    <a:pt x="3146" y="2415"/>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8" name="Google Shape;10038;p22"/>
            <p:cNvSpPr/>
            <p:nvPr/>
          </p:nvSpPr>
          <p:spPr>
            <a:xfrm>
              <a:off x="4752125" y="2015725"/>
              <a:ext cx="82875" cy="59000"/>
            </a:xfrm>
            <a:custGeom>
              <a:avLst/>
              <a:gdLst/>
              <a:ahLst/>
              <a:cxnLst/>
              <a:rect l="l" t="t" r="r" b="b"/>
              <a:pathLst>
                <a:path w="3315" h="2360" extrusionOk="0">
                  <a:moveTo>
                    <a:pt x="113" y="0"/>
                  </a:moveTo>
                  <a:lnTo>
                    <a:pt x="1" y="169"/>
                  </a:lnTo>
                  <a:lnTo>
                    <a:pt x="3202" y="2359"/>
                  </a:lnTo>
                  <a:lnTo>
                    <a:pt x="3315" y="213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9" name="Google Shape;10039;p22"/>
            <p:cNvSpPr/>
            <p:nvPr/>
          </p:nvSpPr>
          <p:spPr>
            <a:xfrm>
              <a:off x="5145275" y="1827575"/>
              <a:ext cx="15475" cy="96900"/>
            </a:xfrm>
            <a:custGeom>
              <a:avLst/>
              <a:gdLst/>
              <a:ahLst/>
              <a:cxnLst/>
              <a:rect l="l" t="t" r="r" b="b"/>
              <a:pathLst>
                <a:path w="619" h="3876" extrusionOk="0">
                  <a:moveTo>
                    <a:pt x="394" y="0"/>
                  </a:moveTo>
                  <a:lnTo>
                    <a:pt x="1" y="3876"/>
                  </a:lnTo>
                  <a:lnTo>
                    <a:pt x="282" y="3876"/>
                  </a:lnTo>
                  <a:lnTo>
                    <a:pt x="61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0" name="Google Shape;10040;p22"/>
            <p:cNvSpPr/>
            <p:nvPr/>
          </p:nvSpPr>
          <p:spPr>
            <a:xfrm>
              <a:off x="5211275" y="1844425"/>
              <a:ext cx="33725" cy="92700"/>
            </a:xfrm>
            <a:custGeom>
              <a:avLst/>
              <a:gdLst/>
              <a:ahLst/>
              <a:cxnLst/>
              <a:rect l="l" t="t" r="r" b="b"/>
              <a:pathLst>
                <a:path w="1349" h="3708" extrusionOk="0">
                  <a:moveTo>
                    <a:pt x="1124" y="0"/>
                  </a:moveTo>
                  <a:lnTo>
                    <a:pt x="1" y="3651"/>
                  </a:lnTo>
                  <a:lnTo>
                    <a:pt x="225"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1" name="Google Shape;10041;p22"/>
            <p:cNvSpPr/>
            <p:nvPr/>
          </p:nvSpPr>
          <p:spPr>
            <a:xfrm>
              <a:off x="5178975" y="1833175"/>
              <a:ext cx="25300" cy="95525"/>
            </a:xfrm>
            <a:custGeom>
              <a:avLst/>
              <a:gdLst/>
              <a:ahLst/>
              <a:cxnLst/>
              <a:rect l="l" t="t" r="r" b="b"/>
              <a:pathLst>
                <a:path w="1012" h="3821" extrusionOk="0">
                  <a:moveTo>
                    <a:pt x="731" y="1"/>
                  </a:moveTo>
                  <a:lnTo>
                    <a:pt x="1" y="3764"/>
                  </a:lnTo>
                  <a:lnTo>
                    <a:pt x="282" y="3820"/>
                  </a:lnTo>
                  <a:lnTo>
                    <a:pt x="1012"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p22"/>
            <p:cNvSpPr/>
            <p:nvPr/>
          </p:nvSpPr>
          <p:spPr>
            <a:xfrm>
              <a:off x="5353100" y="2011500"/>
              <a:ext cx="8450" cy="12675"/>
            </a:xfrm>
            <a:custGeom>
              <a:avLst/>
              <a:gdLst/>
              <a:ahLst/>
              <a:cxnLst/>
              <a:rect l="l" t="t" r="r" b="b"/>
              <a:pathLst>
                <a:path w="338" h="507" extrusionOk="0">
                  <a:moveTo>
                    <a:pt x="337" y="1"/>
                  </a:moveTo>
                  <a:lnTo>
                    <a:pt x="0" y="338"/>
                  </a:lnTo>
                  <a:lnTo>
                    <a:pt x="169" y="506"/>
                  </a:lnTo>
                  <a:lnTo>
                    <a:pt x="337" y="394"/>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22"/>
            <p:cNvSpPr/>
            <p:nvPr/>
          </p:nvSpPr>
          <p:spPr>
            <a:xfrm>
              <a:off x="5243575" y="1858450"/>
              <a:ext cx="42150" cy="91300"/>
            </a:xfrm>
            <a:custGeom>
              <a:avLst/>
              <a:gdLst/>
              <a:ahLst/>
              <a:cxnLst/>
              <a:rect l="l" t="t" r="r" b="b"/>
              <a:pathLst>
                <a:path w="1686" h="3652" extrusionOk="0">
                  <a:moveTo>
                    <a:pt x="1461" y="1"/>
                  </a:moveTo>
                  <a:lnTo>
                    <a:pt x="0" y="3539"/>
                  </a:lnTo>
                  <a:lnTo>
                    <a:pt x="225" y="3652"/>
                  </a:lnTo>
                  <a:lnTo>
                    <a:pt x="1685" y="57"/>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22"/>
            <p:cNvSpPr/>
            <p:nvPr/>
          </p:nvSpPr>
          <p:spPr>
            <a:xfrm>
              <a:off x="5273050" y="1875300"/>
              <a:ext cx="50575" cy="88500"/>
            </a:xfrm>
            <a:custGeom>
              <a:avLst/>
              <a:gdLst/>
              <a:ahLst/>
              <a:cxnLst/>
              <a:rect l="l" t="t" r="r" b="b"/>
              <a:pathLst>
                <a:path w="2023" h="3540" extrusionOk="0">
                  <a:moveTo>
                    <a:pt x="1798" y="1"/>
                  </a:moveTo>
                  <a:lnTo>
                    <a:pt x="1" y="3427"/>
                  </a:lnTo>
                  <a:lnTo>
                    <a:pt x="226" y="3539"/>
                  </a:lnTo>
                  <a:lnTo>
                    <a:pt x="2023" y="113"/>
                  </a:lnTo>
                  <a:lnTo>
                    <a:pt x="179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22"/>
            <p:cNvSpPr/>
            <p:nvPr/>
          </p:nvSpPr>
          <p:spPr>
            <a:xfrm>
              <a:off x="5327825" y="1955350"/>
              <a:ext cx="33725" cy="46350"/>
            </a:xfrm>
            <a:custGeom>
              <a:avLst/>
              <a:gdLst/>
              <a:ahLst/>
              <a:cxnLst/>
              <a:rect l="l" t="t" r="r" b="b"/>
              <a:pathLst>
                <a:path w="1349" h="1854" extrusionOk="0">
                  <a:moveTo>
                    <a:pt x="1348" y="0"/>
                  </a:moveTo>
                  <a:lnTo>
                    <a:pt x="0" y="1629"/>
                  </a:lnTo>
                  <a:lnTo>
                    <a:pt x="225" y="1854"/>
                  </a:lnTo>
                  <a:lnTo>
                    <a:pt x="1348" y="450"/>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6" name="Google Shape;10046;p22"/>
            <p:cNvSpPr/>
            <p:nvPr/>
          </p:nvSpPr>
          <p:spPr>
            <a:xfrm>
              <a:off x="5301150" y="1897775"/>
              <a:ext cx="59000" cy="84275"/>
            </a:xfrm>
            <a:custGeom>
              <a:avLst/>
              <a:gdLst/>
              <a:ahLst/>
              <a:cxnLst/>
              <a:rect l="l" t="t" r="r" b="b"/>
              <a:pathLst>
                <a:path w="2360" h="3371" extrusionOk="0">
                  <a:moveTo>
                    <a:pt x="2191" y="1"/>
                  </a:moveTo>
                  <a:lnTo>
                    <a:pt x="0" y="3202"/>
                  </a:lnTo>
                  <a:lnTo>
                    <a:pt x="225" y="3370"/>
                  </a:lnTo>
                  <a:lnTo>
                    <a:pt x="2359" y="169"/>
                  </a:lnTo>
                  <a:lnTo>
                    <a:pt x="219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7" name="Google Shape;10047;p22"/>
            <p:cNvSpPr/>
            <p:nvPr/>
          </p:nvSpPr>
          <p:spPr>
            <a:xfrm>
              <a:off x="4903775" y="2062050"/>
              <a:ext cx="487250" cy="430375"/>
            </a:xfrm>
            <a:custGeom>
              <a:avLst/>
              <a:gdLst/>
              <a:ahLst/>
              <a:cxnLst/>
              <a:rect l="l" t="t" r="r" b="b"/>
              <a:pathLst>
                <a:path w="19490" h="17215" extrusionOk="0">
                  <a:moveTo>
                    <a:pt x="8650" y="1"/>
                  </a:moveTo>
                  <a:lnTo>
                    <a:pt x="8650" y="1012"/>
                  </a:lnTo>
                  <a:cubicBezTo>
                    <a:pt x="15446" y="1012"/>
                    <a:pt x="18816" y="9156"/>
                    <a:pt x="14042" y="13986"/>
                  </a:cubicBezTo>
                  <a:cubicBezTo>
                    <a:pt x="12496" y="15532"/>
                    <a:pt x="10590" y="16224"/>
                    <a:pt x="8721" y="16224"/>
                  </a:cubicBezTo>
                  <a:cubicBezTo>
                    <a:pt x="4817" y="16224"/>
                    <a:pt x="1068" y="13207"/>
                    <a:pt x="1068" y="8650"/>
                  </a:cubicBezTo>
                  <a:lnTo>
                    <a:pt x="1" y="8650"/>
                  </a:lnTo>
                  <a:cubicBezTo>
                    <a:pt x="41" y="13703"/>
                    <a:pt x="4214" y="17215"/>
                    <a:pt x="8664" y="17215"/>
                  </a:cubicBezTo>
                  <a:cubicBezTo>
                    <a:pt x="10397" y="17215"/>
                    <a:pt x="12171" y="16683"/>
                    <a:pt x="13761" y="15502"/>
                  </a:cubicBezTo>
                  <a:cubicBezTo>
                    <a:pt x="19490" y="11346"/>
                    <a:pt x="17973" y="2472"/>
                    <a:pt x="11234" y="338"/>
                  </a:cubicBezTo>
                  <a:lnTo>
                    <a:pt x="11234" y="394"/>
                  </a:lnTo>
                  <a:cubicBezTo>
                    <a:pt x="10391" y="113"/>
                    <a:pt x="9549" y="1"/>
                    <a:pt x="865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22"/>
            <p:cNvSpPr/>
            <p:nvPr/>
          </p:nvSpPr>
          <p:spPr>
            <a:xfrm>
              <a:off x="4982400" y="2160350"/>
              <a:ext cx="330000" cy="255575"/>
            </a:xfrm>
            <a:custGeom>
              <a:avLst/>
              <a:gdLst/>
              <a:ahLst/>
              <a:cxnLst/>
              <a:rect l="l" t="t" r="r" b="b"/>
              <a:pathLst>
                <a:path w="13200" h="10223" extrusionOk="0">
                  <a:moveTo>
                    <a:pt x="8538" y="0"/>
                  </a:moveTo>
                  <a:lnTo>
                    <a:pt x="8313" y="337"/>
                  </a:lnTo>
                  <a:cubicBezTo>
                    <a:pt x="10167" y="1573"/>
                    <a:pt x="11065" y="3876"/>
                    <a:pt x="10447" y="6066"/>
                  </a:cubicBezTo>
                  <a:cubicBezTo>
                    <a:pt x="10054" y="7358"/>
                    <a:pt x="9212" y="8481"/>
                    <a:pt x="7976" y="9099"/>
                  </a:cubicBezTo>
                  <a:cubicBezTo>
                    <a:pt x="7184" y="9542"/>
                    <a:pt x="6347" y="9744"/>
                    <a:pt x="5530" y="9744"/>
                  </a:cubicBezTo>
                  <a:cubicBezTo>
                    <a:pt x="2930" y="9744"/>
                    <a:pt x="536" y="7694"/>
                    <a:pt x="450" y="4830"/>
                  </a:cubicBezTo>
                  <a:lnTo>
                    <a:pt x="1" y="4830"/>
                  </a:lnTo>
                  <a:cubicBezTo>
                    <a:pt x="57" y="7246"/>
                    <a:pt x="1686" y="9324"/>
                    <a:pt x="4045" y="9998"/>
                  </a:cubicBezTo>
                  <a:cubicBezTo>
                    <a:pt x="4550" y="10110"/>
                    <a:pt x="5056" y="10222"/>
                    <a:pt x="5561" y="10222"/>
                  </a:cubicBezTo>
                  <a:cubicBezTo>
                    <a:pt x="11065" y="10166"/>
                    <a:pt x="13199" y="2977"/>
                    <a:pt x="853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p22"/>
            <p:cNvSpPr/>
            <p:nvPr/>
          </p:nvSpPr>
          <p:spPr>
            <a:xfrm>
              <a:off x="5028675" y="2210725"/>
              <a:ext cx="175600" cy="133675"/>
            </a:xfrm>
            <a:custGeom>
              <a:avLst/>
              <a:gdLst/>
              <a:ahLst/>
              <a:cxnLst/>
              <a:rect l="l" t="t" r="r" b="b"/>
              <a:pathLst>
                <a:path w="7024" h="5347" extrusionOk="0">
                  <a:moveTo>
                    <a:pt x="3631" y="463"/>
                  </a:moveTo>
                  <a:cubicBezTo>
                    <a:pt x="4755" y="463"/>
                    <a:pt x="5844" y="1327"/>
                    <a:pt x="5844" y="2647"/>
                  </a:cubicBezTo>
                  <a:cubicBezTo>
                    <a:pt x="5901" y="3826"/>
                    <a:pt x="4890" y="4894"/>
                    <a:pt x="3654" y="4894"/>
                  </a:cubicBezTo>
                  <a:cubicBezTo>
                    <a:pt x="1688" y="4837"/>
                    <a:pt x="677" y="2478"/>
                    <a:pt x="2081" y="1131"/>
                  </a:cubicBezTo>
                  <a:cubicBezTo>
                    <a:pt x="2524" y="669"/>
                    <a:pt x="3082" y="463"/>
                    <a:pt x="3631" y="463"/>
                  </a:cubicBezTo>
                  <a:close/>
                  <a:moveTo>
                    <a:pt x="3444" y="1"/>
                  </a:moveTo>
                  <a:cubicBezTo>
                    <a:pt x="0" y="1"/>
                    <a:pt x="17" y="5347"/>
                    <a:pt x="3495" y="5347"/>
                  </a:cubicBezTo>
                  <a:cubicBezTo>
                    <a:pt x="3547" y="5347"/>
                    <a:pt x="3600" y="5345"/>
                    <a:pt x="3654" y="5343"/>
                  </a:cubicBezTo>
                  <a:cubicBezTo>
                    <a:pt x="7024" y="5118"/>
                    <a:pt x="7024" y="176"/>
                    <a:pt x="3654" y="7"/>
                  </a:cubicBezTo>
                  <a:cubicBezTo>
                    <a:pt x="3583" y="3"/>
                    <a:pt x="3513" y="1"/>
                    <a:pt x="344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0" name="Google Shape;10050;p22"/>
            <p:cNvSpPr/>
            <p:nvPr/>
          </p:nvSpPr>
          <p:spPr>
            <a:xfrm>
              <a:off x="5027350" y="1948325"/>
              <a:ext cx="37925" cy="94100"/>
            </a:xfrm>
            <a:custGeom>
              <a:avLst/>
              <a:gdLst/>
              <a:ahLst/>
              <a:cxnLst/>
              <a:rect l="l" t="t" r="r" b="b"/>
              <a:pathLst>
                <a:path w="1517" h="3764" extrusionOk="0">
                  <a:moveTo>
                    <a:pt x="112" y="0"/>
                  </a:moveTo>
                  <a:cubicBezTo>
                    <a:pt x="0" y="0"/>
                    <a:pt x="955" y="3763"/>
                    <a:pt x="955" y="3763"/>
                  </a:cubicBezTo>
                  <a:lnTo>
                    <a:pt x="1517" y="3595"/>
                  </a:lnTo>
                  <a:lnTo>
                    <a:pt x="11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1" name="Google Shape;10051;p22"/>
            <p:cNvSpPr/>
            <p:nvPr/>
          </p:nvSpPr>
          <p:spPr>
            <a:xfrm>
              <a:off x="3496850" y="1723675"/>
              <a:ext cx="8450" cy="37925"/>
            </a:xfrm>
            <a:custGeom>
              <a:avLst/>
              <a:gdLst/>
              <a:ahLst/>
              <a:cxnLst/>
              <a:rect l="l" t="t" r="r" b="b"/>
              <a:pathLst>
                <a:path w="338" h="1517" extrusionOk="0">
                  <a:moveTo>
                    <a:pt x="113" y="0"/>
                  </a:moveTo>
                  <a:cubicBezTo>
                    <a:pt x="1" y="0"/>
                    <a:pt x="1" y="56"/>
                    <a:pt x="1" y="112"/>
                  </a:cubicBezTo>
                  <a:lnTo>
                    <a:pt x="113" y="1517"/>
                  </a:lnTo>
                  <a:lnTo>
                    <a:pt x="338" y="1460"/>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2" name="Google Shape;10052;p22"/>
            <p:cNvSpPr/>
            <p:nvPr/>
          </p:nvSpPr>
          <p:spPr>
            <a:xfrm>
              <a:off x="3211825" y="1856000"/>
              <a:ext cx="30925" cy="30575"/>
            </a:xfrm>
            <a:custGeom>
              <a:avLst/>
              <a:gdLst/>
              <a:ahLst/>
              <a:cxnLst/>
              <a:rect l="l" t="t" r="r" b="b"/>
              <a:pathLst>
                <a:path w="1237" h="1223" extrusionOk="0">
                  <a:moveTo>
                    <a:pt x="141" y="1"/>
                  </a:moveTo>
                  <a:cubicBezTo>
                    <a:pt x="113" y="1"/>
                    <a:pt x="85" y="15"/>
                    <a:pt x="57" y="43"/>
                  </a:cubicBezTo>
                  <a:cubicBezTo>
                    <a:pt x="0" y="99"/>
                    <a:pt x="0" y="155"/>
                    <a:pt x="57" y="211"/>
                  </a:cubicBezTo>
                  <a:lnTo>
                    <a:pt x="1068" y="1222"/>
                  </a:lnTo>
                  <a:lnTo>
                    <a:pt x="1236" y="1054"/>
                  </a:lnTo>
                  <a:lnTo>
                    <a:pt x="225" y="43"/>
                  </a:lnTo>
                  <a:cubicBezTo>
                    <a:pt x="197" y="15"/>
                    <a:pt x="169" y="1"/>
                    <a:pt x="1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22"/>
            <p:cNvSpPr/>
            <p:nvPr/>
          </p:nvSpPr>
          <p:spPr>
            <a:xfrm>
              <a:off x="3245525" y="1826525"/>
              <a:ext cx="28100" cy="31950"/>
            </a:xfrm>
            <a:custGeom>
              <a:avLst/>
              <a:gdLst/>
              <a:ahLst/>
              <a:cxnLst/>
              <a:rect l="l" t="t" r="r" b="b"/>
              <a:pathLst>
                <a:path w="1124" h="1278" extrusionOk="0">
                  <a:moveTo>
                    <a:pt x="141" y="0"/>
                  </a:moveTo>
                  <a:cubicBezTo>
                    <a:pt x="113" y="0"/>
                    <a:pt x="85" y="14"/>
                    <a:pt x="57" y="42"/>
                  </a:cubicBezTo>
                  <a:cubicBezTo>
                    <a:pt x="0" y="42"/>
                    <a:pt x="0" y="155"/>
                    <a:pt x="57" y="155"/>
                  </a:cubicBezTo>
                  <a:lnTo>
                    <a:pt x="955" y="1278"/>
                  </a:lnTo>
                  <a:lnTo>
                    <a:pt x="1124" y="1166"/>
                  </a:lnTo>
                  <a:lnTo>
                    <a:pt x="225" y="42"/>
                  </a:lnTo>
                  <a:cubicBezTo>
                    <a:pt x="197" y="14"/>
                    <a:pt x="169"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22"/>
            <p:cNvSpPr/>
            <p:nvPr/>
          </p:nvSpPr>
          <p:spPr>
            <a:xfrm>
              <a:off x="3283425" y="1798075"/>
              <a:ext cx="25300" cy="33725"/>
            </a:xfrm>
            <a:custGeom>
              <a:avLst/>
              <a:gdLst/>
              <a:ahLst/>
              <a:cxnLst/>
              <a:rect l="l" t="t" r="r" b="b"/>
              <a:pathLst>
                <a:path w="1012" h="1349" extrusionOk="0">
                  <a:moveTo>
                    <a:pt x="57" y="1"/>
                  </a:moveTo>
                  <a:cubicBezTo>
                    <a:pt x="1" y="57"/>
                    <a:pt x="1" y="113"/>
                    <a:pt x="57" y="169"/>
                  </a:cubicBezTo>
                  <a:lnTo>
                    <a:pt x="787" y="1349"/>
                  </a:lnTo>
                  <a:lnTo>
                    <a:pt x="1012" y="1236"/>
                  </a:lnTo>
                  <a:lnTo>
                    <a:pt x="225" y="57"/>
                  </a:lnTo>
                  <a:cubicBezTo>
                    <a:pt x="169" y="1"/>
                    <a:pt x="113" y="1"/>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5" name="Google Shape;10055;p22"/>
            <p:cNvSpPr/>
            <p:nvPr/>
          </p:nvSpPr>
          <p:spPr>
            <a:xfrm>
              <a:off x="3451925" y="1730100"/>
              <a:ext cx="12675" cy="38525"/>
            </a:xfrm>
            <a:custGeom>
              <a:avLst/>
              <a:gdLst/>
              <a:ahLst/>
              <a:cxnLst/>
              <a:rect l="l" t="t" r="r" b="b"/>
              <a:pathLst>
                <a:path w="507" h="1541" extrusionOk="0">
                  <a:moveTo>
                    <a:pt x="161" y="1"/>
                  </a:moveTo>
                  <a:cubicBezTo>
                    <a:pt x="146" y="1"/>
                    <a:pt x="129" y="7"/>
                    <a:pt x="113" y="24"/>
                  </a:cubicBezTo>
                  <a:cubicBezTo>
                    <a:pt x="57" y="24"/>
                    <a:pt x="1" y="80"/>
                    <a:pt x="1" y="136"/>
                  </a:cubicBezTo>
                  <a:lnTo>
                    <a:pt x="281" y="1540"/>
                  </a:lnTo>
                  <a:lnTo>
                    <a:pt x="506" y="1484"/>
                  </a:lnTo>
                  <a:lnTo>
                    <a:pt x="225" y="80"/>
                  </a:lnTo>
                  <a:cubicBezTo>
                    <a:pt x="225" y="40"/>
                    <a:pt x="197" y="1"/>
                    <a:pt x="16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6" name="Google Shape;10056;p22"/>
            <p:cNvSpPr/>
            <p:nvPr/>
          </p:nvSpPr>
          <p:spPr>
            <a:xfrm>
              <a:off x="3363475" y="1755375"/>
              <a:ext cx="19675" cy="37125"/>
            </a:xfrm>
            <a:custGeom>
              <a:avLst/>
              <a:gdLst/>
              <a:ahLst/>
              <a:cxnLst/>
              <a:rect l="l" t="t" r="r" b="b"/>
              <a:pathLst>
                <a:path w="787" h="1485" extrusionOk="0">
                  <a:moveTo>
                    <a:pt x="160" y="1"/>
                  </a:moveTo>
                  <a:cubicBezTo>
                    <a:pt x="145" y="1"/>
                    <a:pt x="129" y="7"/>
                    <a:pt x="113" y="24"/>
                  </a:cubicBezTo>
                  <a:cubicBezTo>
                    <a:pt x="56" y="24"/>
                    <a:pt x="0" y="80"/>
                    <a:pt x="56" y="136"/>
                  </a:cubicBezTo>
                  <a:lnTo>
                    <a:pt x="618" y="1484"/>
                  </a:lnTo>
                  <a:lnTo>
                    <a:pt x="787" y="1372"/>
                  </a:lnTo>
                  <a:lnTo>
                    <a:pt x="225" y="80"/>
                  </a:lnTo>
                  <a:cubicBezTo>
                    <a:pt x="225" y="40"/>
                    <a:pt x="197" y="1"/>
                    <a:pt x="16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22"/>
            <p:cNvSpPr/>
            <p:nvPr/>
          </p:nvSpPr>
          <p:spPr>
            <a:xfrm>
              <a:off x="3407000" y="1739100"/>
              <a:ext cx="15475" cy="39350"/>
            </a:xfrm>
            <a:custGeom>
              <a:avLst/>
              <a:gdLst/>
              <a:ahLst/>
              <a:cxnLst/>
              <a:rect l="l" t="t" r="r" b="b"/>
              <a:pathLst>
                <a:path w="619" h="1574" extrusionOk="0">
                  <a:moveTo>
                    <a:pt x="56" y="1"/>
                  </a:moveTo>
                  <a:cubicBezTo>
                    <a:pt x="0" y="57"/>
                    <a:pt x="0" y="113"/>
                    <a:pt x="0" y="169"/>
                  </a:cubicBezTo>
                  <a:lnTo>
                    <a:pt x="393" y="1574"/>
                  </a:lnTo>
                  <a:lnTo>
                    <a:pt x="618" y="1517"/>
                  </a:lnTo>
                  <a:lnTo>
                    <a:pt x="225" y="113"/>
                  </a:lnTo>
                  <a:cubicBezTo>
                    <a:pt x="169" y="1"/>
                    <a:pt x="113" y="1"/>
                    <a:pt x="5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22"/>
            <p:cNvSpPr/>
            <p:nvPr/>
          </p:nvSpPr>
          <p:spPr>
            <a:xfrm>
              <a:off x="3321350" y="1775025"/>
              <a:ext cx="22475" cy="35725"/>
            </a:xfrm>
            <a:custGeom>
              <a:avLst/>
              <a:gdLst/>
              <a:ahLst/>
              <a:cxnLst/>
              <a:rect l="l" t="t" r="r" b="b"/>
              <a:pathLst>
                <a:path w="899" h="1429" extrusionOk="0">
                  <a:moveTo>
                    <a:pt x="106" y="1"/>
                  </a:moveTo>
                  <a:cubicBezTo>
                    <a:pt x="89" y="1"/>
                    <a:pt x="73" y="8"/>
                    <a:pt x="56" y="24"/>
                  </a:cubicBezTo>
                  <a:cubicBezTo>
                    <a:pt x="0" y="24"/>
                    <a:pt x="0" y="137"/>
                    <a:pt x="0" y="193"/>
                  </a:cubicBezTo>
                  <a:lnTo>
                    <a:pt x="730" y="1428"/>
                  </a:lnTo>
                  <a:lnTo>
                    <a:pt x="899" y="1316"/>
                  </a:lnTo>
                  <a:lnTo>
                    <a:pt x="225" y="80"/>
                  </a:lnTo>
                  <a:cubicBezTo>
                    <a:pt x="185" y="41"/>
                    <a:pt x="146" y="1"/>
                    <a:pt x="10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9" name="Google Shape;10059;p22"/>
            <p:cNvSpPr/>
            <p:nvPr/>
          </p:nvSpPr>
          <p:spPr>
            <a:xfrm>
              <a:off x="3093875" y="2050825"/>
              <a:ext cx="39350" cy="16875"/>
            </a:xfrm>
            <a:custGeom>
              <a:avLst/>
              <a:gdLst/>
              <a:ahLst/>
              <a:cxnLst/>
              <a:rect l="l" t="t" r="r" b="b"/>
              <a:pathLst>
                <a:path w="1574" h="675" extrusionOk="0">
                  <a:moveTo>
                    <a:pt x="169" y="0"/>
                  </a:moveTo>
                  <a:cubicBezTo>
                    <a:pt x="113" y="0"/>
                    <a:pt x="57" y="57"/>
                    <a:pt x="57" y="113"/>
                  </a:cubicBezTo>
                  <a:cubicBezTo>
                    <a:pt x="1" y="169"/>
                    <a:pt x="57" y="225"/>
                    <a:pt x="113" y="225"/>
                  </a:cubicBezTo>
                  <a:lnTo>
                    <a:pt x="1517" y="674"/>
                  </a:lnTo>
                  <a:lnTo>
                    <a:pt x="1573"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0" name="Google Shape;10060;p22"/>
            <p:cNvSpPr/>
            <p:nvPr/>
          </p:nvSpPr>
          <p:spPr>
            <a:xfrm>
              <a:off x="3082650" y="2095175"/>
              <a:ext cx="39325" cy="13250"/>
            </a:xfrm>
            <a:custGeom>
              <a:avLst/>
              <a:gdLst/>
              <a:ahLst/>
              <a:cxnLst/>
              <a:rect l="l" t="t" r="r" b="b"/>
              <a:pathLst>
                <a:path w="1573" h="530" extrusionOk="0">
                  <a:moveTo>
                    <a:pt x="121" y="0"/>
                  </a:moveTo>
                  <a:cubicBezTo>
                    <a:pt x="85" y="0"/>
                    <a:pt x="56" y="40"/>
                    <a:pt x="56" y="80"/>
                  </a:cubicBezTo>
                  <a:cubicBezTo>
                    <a:pt x="0" y="136"/>
                    <a:pt x="56" y="192"/>
                    <a:pt x="113" y="248"/>
                  </a:cubicBezTo>
                  <a:lnTo>
                    <a:pt x="1517" y="529"/>
                  </a:lnTo>
                  <a:lnTo>
                    <a:pt x="1573" y="305"/>
                  </a:lnTo>
                  <a:lnTo>
                    <a:pt x="169" y="24"/>
                  </a:lnTo>
                  <a:cubicBezTo>
                    <a:pt x="152" y="7"/>
                    <a:pt x="136" y="0"/>
                    <a:pt x="1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1" name="Google Shape;10061;p22"/>
            <p:cNvSpPr/>
            <p:nvPr/>
          </p:nvSpPr>
          <p:spPr>
            <a:xfrm>
              <a:off x="3075625" y="2140675"/>
              <a:ext cx="37925" cy="9875"/>
            </a:xfrm>
            <a:custGeom>
              <a:avLst/>
              <a:gdLst/>
              <a:ahLst/>
              <a:cxnLst/>
              <a:rect l="l" t="t" r="r" b="b"/>
              <a:pathLst>
                <a:path w="1517" h="395" extrusionOk="0">
                  <a:moveTo>
                    <a:pt x="113" y="1"/>
                  </a:moveTo>
                  <a:cubicBezTo>
                    <a:pt x="57" y="1"/>
                    <a:pt x="0" y="57"/>
                    <a:pt x="0" y="113"/>
                  </a:cubicBezTo>
                  <a:cubicBezTo>
                    <a:pt x="0" y="169"/>
                    <a:pt x="57" y="226"/>
                    <a:pt x="113" y="226"/>
                  </a:cubicBezTo>
                  <a:lnTo>
                    <a:pt x="1517" y="394"/>
                  </a:lnTo>
                  <a:lnTo>
                    <a:pt x="1517"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2" name="Google Shape;10062;p22"/>
            <p:cNvSpPr/>
            <p:nvPr/>
          </p:nvSpPr>
          <p:spPr>
            <a:xfrm>
              <a:off x="3128975" y="1966000"/>
              <a:ext cx="36550" cy="23075"/>
            </a:xfrm>
            <a:custGeom>
              <a:avLst/>
              <a:gdLst/>
              <a:ahLst/>
              <a:cxnLst/>
              <a:rect l="l" t="t" r="r" b="b"/>
              <a:pathLst>
                <a:path w="1462" h="923" extrusionOk="0">
                  <a:moveTo>
                    <a:pt x="166" y="0"/>
                  </a:moveTo>
                  <a:cubicBezTo>
                    <a:pt x="113" y="0"/>
                    <a:pt x="57" y="40"/>
                    <a:pt x="57" y="80"/>
                  </a:cubicBezTo>
                  <a:cubicBezTo>
                    <a:pt x="1" y="136"/>
                    <a:pt x="57" y="192"/>
                    <a:pt x="113" y="192"/>
                  </a:cubicBezTo>
                  <a:lnTo>
                    <a:pt x="1349" y="922"/>
                  </a:lnTo>
                  <a:lnTo>
                    <a:pt x="1461" y="698"/>
                  </a:lnTo>
                  <a:lnTo>
                    <a:pt x="225" y="24"/>
                  </a:lnTo>
                  <a:cubicBezTo>
                    <a:pt x="209" y="7"/>
                    <a:pt x="188" y="0"/>
                    <a:pt x="1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3" name="Google Shape;10063;p22"/>
            <p:cNvSpPr/>
            <p:nvPr/>
          </p:nvSpPr>
          <p:spPr>
            <a:xfrm>
              <a:off x="3109625" y="2007075"/>
              <a:ext cx="37625" cy="19900"/>
            </a:xfrm>
            <a:custGeom>
              <a:avLst/>
              <a:gdLst/>
              <a:ahLst/>
              <a:cxnLst/>
              <a:rect l="l" t="t" r="r" b="b"/>
              <a:pathLst>
                <a:path w="1505" h="796" extrusionOk="0">
                  <a:moveTo>
                    <a:pt x="162" y="0"/>
                  </a:moveTo>
                  <a:cubicBezTo>
                    <a:pt x="34" y="0"/>
                    <a:pt x="1" y="184"/>
                    <a:pt x="101" y="234"/>
                  </a:cubicBezTo>
                  <a:lnTo>
                    <a:pt x="1449" y="796"/>
                  </a:lnTo>
                  <a:lnTo>
                    <a:pt x="1505" y="571"/>
                  </a:lnTo>
                  <a:lnTo>
                    <a:pt x="213" y="9"/>
                  </a:lnTo>
                  <a:cubicBezTo>
                    <a:pt x="195" y="3"/>
                    <a:pt x="178" y="0"/>
                    <a:pt x="16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4" name="Google Shape;10064;p22"/>
            <p:cNvSpPr/>
            <p:nvPr/>
          </p:nvSpPr>
          <p:spPr>
            <a:xfrm>
              <a:off x="3154250" y="1926200"/>
              <a:ext cx="35125" cy="24950"/>
            </a:xfrm>
            <a:custGeom>
              <a:avLst/>
              <a:gdLst/>
              <a:ahLst/>
              <a:cxnLst/>
              <a:rect l="l" t="t" r="r" b="b"/>
              <a:pathLst>
                <a:path w="1405" h="998" extrusionOk="0">
                  <a:moveTo>
                    <a:pt x="113" y="1"/>
                  </a:moveTo>
                  <a:cubicBezTo>
                    <a:pt x="85" y="1"/>
                    <a:pt x="57" y="15"/>
                    <a:pt x="57" y="43"/>
                  </a:cubicBezTo>
                  <a:cubicBezTo>
                    <a:pt x="1" y="99"/>
                    <a:pt x="1" y="155"/>
                    <a:pt x="57" y="211"/>
                  </a:cubicBezTo>
                  <a:lnTo>
                    <a:pt x="1236" y="998"/>
                  </a:lnTo>
                  <a:lnTo>
                    <a:pt x="1405" y="829"/>
                  </a:lnTo>
                  <a:lnTo>
                    <a:pt x="169" y="43"/>
                  </a:lnTo>
                  <a:cubicBezTo>
                    <a:pt x="169" y="15"/>
                    <a:pt x="141"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5" name="Google Shape;10065;p22"/>
            <p:cNvSpPr/>
            <p:nvPr/>
          </p:nvSpPr>
          <p:spPr>
            <a:xfrm>
              <a:off x="3180925" y="1890750"/>
              <a:ext cx="32325" cy="28100"/>
            </a:xfrm>
            <a:custGeom>
              <a:avLst/>
              <a:gdLst/>
              <a:ahLst/>
              <a:cxnLst/>
              <a:rect l="l" t="t" r="r" b="b"/>
              <a:pathLst>
                <a:path w="1293" h="1124" extrusionOk="0">
                  <a:moveTo>
                    <a:pt x="57" y="1"/>
                  </a:moveTo>
                  <a:cubicBezTo>
                    <a:pt x="1" y="57"/>
                    <a:pt x="1" y="113"/>
                    <a:pt x="57" y="169"/>
                  </a:cubicBezTo>
                  <a:lnTo>
                    <a:pt x="1124" y="1124"/>
                  </a:lnTo>
                  <a:lnTo>
                    <a:pt x="1293" y="955"/>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6" name="Google Shape;10066;p22"/>
            <p:cNvSpPr/>
            <p:nvPr/>
          </p:nvSpPr>
          <p:spPr>
            <a:xfrm>
              <a:off x="3849300" y="1858800"/>
              <a:ext cx="29500" cy="29175"/>
            </a:xfrm>
            <a:custGeom>
              <a:avLst/>
              <a:gdLst/>
              <a:ahLst/>
              <a:cxnLst/>
              <a:rect l="l" t="t" r="r" b="b"/>
              <a:pathLst>
                <a:path w="1180" h="1167" extrusionOk="0">
                  <a:moveTo>
                    <a:pt x="1095" y="1"/>
                  </a:moveTo>
                  <a:cubicBezTo>
                    <a:pt x="1067" y="1"/>
                    <a:pt x="1039" y="15"/>
                    <a:pt x="1011" y="43"/>
                  </a:cubicBezTo>
                  <a:lnTo>
                    <a:pt x="0" y="1054"/>
                  </a:lnTo>
                  <a:lnTo>
                    <a:pt x="112" y="1166"/>
                  </a:lnTo>
                  <a:lnTo>
                    <a:pt x="1180" y="155"/>
                  </a:lnTo>
                  <a:cubicBezTo>
                    <a:pt x="1180" y="99"/>
                    <a:pt x="1180" y="43"/>
                    <a:pt x="1180" y="43"/>
                  </a:cubicBezTo>
                  <a:cubicBezTo>
                    <a:pt x="1151" y="15"/>
                    <a:pt x="1123" y="1"/>
                    <a:pt x="10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p22"/>
            <p:cNvSpPr/>
            <p:nvPr/>
          </p:nvSpPr>
          <p:spPr>
            <a:xfrm>
              <a:off x="3901250" y="1930075"/>
              <a:ext cx="35125" cy="23900"/>
            </a:xfrm>
            <a:custGeom>
              <a:avLst/>
              <a:gdLst/>
              <a:ahLst/>
              <a:cxnLst/>
              <a:rect l="l" t="t" r="r" b="b"/>
              <a:pathLst>
                <a:path w="1405" h="956" extrusionOk="0">
                  <a:moveTo>
                    <a:pt x="1180" y="0"/>
                  </a:moveTo>
                  <a:lnTo>
                    <a:pt x="0" y="843"/>
                  </a:lnTo>
                  <a:cubicBezTo>
                    <a:pt x="113" y="843"/>
                    <a:pt x="169" y="899"/>
                    <a:pt x="169" y="955"/>
                  </a:cubicBezTo>
                  <a:lnTo>
                    <a:pt x="1348" y="169"/>
                  </a:lnTo>
                  <a:cubicBezTo>
                    <a:pt x="1404" y="113"/>
                    <a:pt x="1404" y="56"/>
                    <a:pt x="134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8" name="Google Shape;10068;p22"/>
            <p:cNvSpPr/>
            <p:nvPr/>
          </p:nvSpPr>
          <p:spPr>
            <a:xfrm>
              <a:off x="3074225" y="2185625"/>
              <a:ext cx="37925" cy="5625"/>
            </a:xfrm>
            <a:custGeom>
              <a:avLst/>
              <a:gdLst/>
              <a:ahLst/>
              <a:cxnLst/>
              <a:rect l="l" t="t" r="r" b="b"/>
              <a:pathLst>
                <a:path w="1517" h="225" extrusionOk="0">
                  <a:moveTo>
                    <a:pt x="113" y="0"/>
                  </a:moveTo>
                  <a:cubicBezTo>
                    <a:pt x="56" y="0"/>
                    <a:pt x="0" y="56"/>
                    <a:pt x="0" y="113"/>
                  </a:cubicBezTo>
                  <a:cubicBezTo>
                    <a:pt x="0" y="169"/>
                    <a:pt x="56" y="225"/>
                    <a:pt x="113" y="225"/>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9" name="Google Shape;10069;p22"/>
            <p:cNvSpPr/>
            <p:nvPr/>
          </p:nvSpPr>
          <p:spPr>
            <a:xfrm>
              <a:off x="3875975" y="1891375"/>
              <a:ext cx="34575" cy="27475"/>
            </a:xfrm>
            <a:custGeom>
              <a:avLst/>
              <a:gdLst/>
              <a:ahLst/>
              <a:cxnLst/>
              <a:rect l="l" t="t" r="r" b="b"/>
              <a:pathLst>
                <a:path w="1383" h="1099" extrusionOk="0">
                  <a:moveTo>
                    <a:pt x="1193" y="1"/>
                  </a:moveTo>
                  <a:cubicBezTo>
                    <a:pt x="1170" y="1"/>
                    <a:pt x="1145" y="10"/>
                    <a:pt x="1124" y="32"/>
                  </a:cubicBezTo>
                  <a:lnTo>
                    <a:pt x="0" y="930"/>
                  </a:lnTo>
                  <a:lnTo>
                    <a:pt x="169" y="1099"/>
                  </a:lnTo>
                  <a:lnTo>
                    <a:pt x="1292" y="200"/>
                  </a:lnTo>
                  <a:cubicBezTo>
                    <a:pt x="1382" y="155"/>
                    <a:pt x="1291" y="1"/>
                    <a:pt x="119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22"/>
            <p:cNvSpPr/>
            <p:nvPr/>
          </p:nvSpPr>
          <p:spPr>
            <a:xfrm>
              <a:off x="3943375" y="2010100"/>
              <a:ext cx="36525" cy="19675"/>
            </a:xfrm>
            <a:custGeom>
              <a:avLst/>
              <a:gdLst/>
              <a:ahLst/>
              <a:cxnLst/>
              <a:rect l="l" t="t" r="r" b="b"/>
              <a:pathLst>
                <a:path w="1461" h="787" extrusionOk="0">
                  <a:moveTo>
                    <a:pt x="1292" y="1"/>
                  </a:moveTo>
                  <a:lnTo>
                    <a:pt x="0" y="562"/>
                  </a:lnTo>
                  <a:lnTo>
                    <a:pt x="56" y="787"/>
                  </a:lnTo>
                  <a:lnTo>
                    <a:pt x="1404" y="225"/>
                  </a:lnTo>
                  <a:cubicBezTo>
                    <a:pt x="1460" y="169"/>
                    <a:pt x="1460" y="113"/>
                    <a:pt x="1460" y="57"/>
                  </a:cubicBezTo>
                  <a:cubicBezTo>
                    <a:pt x="1404" y="1"/>
                    <a:pt x="1348" y="1"/>
                    <a:pt x="129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22"/>
            <p:cNvSpPr/>
            <p:nvPr/>
          </p:nvSpPr>
          <p:spPr>
            <a:xfrm>
              <a:off x="3923700" y="1967400"/>
              <a:ext cx="36550" cy="23075"/>
            </a:xfrm>
            <a:custGeom>
              <a:avLst/>
              <a:gdLst/>
              <a:ahLst/>
              <a:cxnLst/>
              <a:rect l="l" t="t" r="r" b="b"/>
              <a:pathLst>
                <a:path w="1462" h="923" extrusionOk="0">
                  <a:moveTo>
                    <a:pt x="1342" y="0"/>
                  </a:moveTo>
                  <a:cubicBezTo>
                    <a:pt x="1326" y="0"/>
                    <a:pt x="1309" y="7"/>
                    <a:pt x="1293" y="24"/>
                  </a:cubicBezTo>
                  <a:lnTo>
                    <a:pt x="1" y="698"/>
                  </a:lnTo>
                  <a:cubicBezTo>
                    <a:pt x="57" y="754"/>
                    <a:pt x="57" y="866"/>
                    <a:pt x="113" y="922"/>
                  </a:cubicBezTo>
                  <a:lnTo>
                    <a:pt x="1405" y="192"/>
                  </a:lnTo>
                  <a:cubicBezTo>
                    <a:pt x="1461" y="192"/>
                    <a:pt x="1461" y="136"/>
                    <a:pt x="1461" y="80"/>
                  </a:cubicBezTo>
                  <a:cubicBezTo>
                    <a:pt x="1421" y="40"/>
                    <a:pt x="1382" y="0"/>
                    <a:pt x="13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2" name="Google Shape;10072;p22"/>
            <p:cNvSpPr/>
            <p:nvPr/>
          </p:nvSpPr>
          <p:spPr>
            <a:xfrm>
              <a:off x="3974250" y="2142100"/>
              <a:ext cx="36550" cy="9850"/>
            </a:xfrm>
            <a:custGeom>
              <a:avLst/>
              <a:gdLst/>
              <a:ahLst/>
              <a:cxnLst/>
              <a:rect l="l" t="t" r="r" b="b"/>
              <a:pathLst>
                <a:path w="1462" h="394" extrusionOk="0">
                  <a:moveTo>
                    <a:pt x="1349" y="0"/>
                  </a:moveTo>
                  <a:lnTo>
                    <a:pt x="1" y="169"/>
                  </a:lnTo>
                  <a:lnTo>
                    <a:pt x="1" y="393"/>
                  </a:lnTo>
                  <a:lnTo>
                    <a:pt x="1405" y="225"/>
                  </a:lnTo>
                  <a:cubicBezTo>
                    <a:pt x="1461" y="225"/>
                    <a:pt x="1461" y="169"/>
                    <a:pt x="1461" y="112"/>
                  </a:cubicBezTo>
                  <a:cubicBezTo>
                    <a:pt x="1461" y="56"/>
                    <a:pt x="1405" y="0"/>
                    <a:pt x="134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3" name="Google Shape;10073;p22"/>
            <p:cNvSpPr/>
            <p:nvPr/>
          </p:nvSpPr>
          <p:spPr>
            <a:xfrm>
              <a:off x="3956000" y="2052050"/>
              <a:ext cx="40375" cy="17050"/>
            </a:xfrm>
            <a:custGeom>
              <a:avLst/>
              <a:gdLst/>
              <a:ahLst/>
              <a:cxnLst/>
              <a:rect l="l" t="t" r="r" b="b"/>
              <a:pathLst>
                <a:path w="1615" h="682" extrusionOk="0">
                  <a:moveTo>
                    <a:pt x="1435" y="0"/>
                  </a:moveTo>
                  <a:cubicBezTo>
                    <a:pt x="1425" y="0"/>
                    <a:pt x="1415" y="3"/>
                    <a:pt x="1405" y="8"/>
                  </a:cubicBezTo>
                  <a:lnTo>
                    <a:pt x="1" y="457"/>
                  </a:lnTo>
                  <a:lnTo>
                    <a:pt x="57" y="682"/>
                  </a:lnTo>
                  <a:lnTo>
                    <a:pt x="1461" y="232"/>
                  </a:lnTo>
                  <a:cubicBezTo>
                    <a:pt x="1614" y="232"/>
                    <a:pt x="1535" y="0"/>
                    <a:pt x="143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4" name="Google Shape;10074;p22"/>
            <p:cNvSpPr/>
            <p:nvPr/>
          </p:nvSpPr>
          <p:spPr>
            <a:xfrm>
              <a:off x="3967225" y="2098575"/>
              <a:ext cx="39350" cy="12650"/>
            </a:xfrm>
            <a:custGeom>
              <a:avLst/>
              <a:gdLst/>
              <a:ahLst/>
              <a:cxnLst/>
              <a:rect l="l" t="t" r="r" b="b"/>
              <a:pathLst>
                <a:path w="1574" h="506" extrusionOk="0">
                  <a:moveTo>
                    <a:pt x="1405" y="0"/>
                  </a:moveTo>
                  <a:lnTo>
                    <a:pt x="1" y="281"/>
                  </a:lnTo>
                  <a:cubicBezTo>
                    <a:pt x="1" y="337"/>
                    <a:pt x="57" y="393"/>
                    <a:pt x="57" y="506"/>
                  </a:cubicBezTo>
                  <a:lnTo>
                    <a:pt x="1461" y="225"/>
                  </a:lnTo>
                  <a:cubicBezTo>
                    <a:pt x="1574" y="169"/>
                    <a:pt x="1517" y="0"/>
                    <a:pt x="14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5" name="Google Shape;10075;p22"/>
            <p:cNvSpPr/>
            <p:nvPr/>
          </p:nvSpPr>
          <p:spPr>
            <a:xfrm>
              <a:off x="3668150" y="1740525"/>
              <a:ext cx="15475" cy="39325"/>
            </a:xfrm>
            <a:custGeom>
              <a:avLst/>
              <a:gdLst/>
              <a:ahLst/>
              <a:cxnLst/>
              <a:rect l="l" t="t" r="r" b="b"/>
              <a:pathLst>
                <a:path w="619" h="1573" extrusionOk="0">
                  <a:moveTo>
                    <a:pt x="563" y="0"/>
                  </a:moveTo>
                  <a:cubicBezTo>
                    <a:pt x="506" y="0"/>
                    <a:pt x="394" y="0"/>
                    <a:pt x="394" y="56"/>
                  </a:cubicBezTo>
                  <a:lnTo>
                    <a:pt x="1" y="1460"/>
                  </a:lnTo>
                  <a:lnTo>
                    <a:pt x="169" y="1573"/>
                  </a:lnTo>
                  <a:lnTo>
                    <a:pt x="619" y="169"/>
                  </a:lnTo>
                  <a:cubicBezTo>
                    <a:pt x="619" y="56"/>
                    <a:pt x="619" y="0"/>
                    <a:pt x="56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6" name="Google Shape;10076;p22"/>
            <p:cNvSpPr/>
            <p:nvPr/>
          </p:nvSpPr>
          <p:spPr>
            <a:xfrm>
              <a:off x="3627450" y="1728700"/>
              <a:ext cx="12650" cy="38525"/>
            </a:xfrm>
            <a:custGeom>
              <a:avLst/>
              <a:gdLst/>
              <a:ahLst/>
              <a:cxnLst/>
              <a:rect l="l" t="t" r="r" b="b"/>
              <a:pathLst>
                <a:path w="506" h="1541" extrusionOk="0">
                  <a:moveTo>
                    <a:pt x="345" y="1"/>
                  </a:moveTo>
                  <a:cubicBezTo>
                    <a:pt x="309" y="1"/>
                    <a:pt x="281" y="40"/>
                    <a:pt x="281" y="80"/>
                  </a:cubicBezTo>
                  <a:lnTo>
                    <a:pt x="0" y="1484"/>
                  </a:lnTo>
                  <a:lnTo>
                    <a:pt x="225" y="1540"/>
                  </a:lnTo>
                  <a:lnTo>
                    <a:pt x="506" y="136"/>
                  </a:lnTo>
                  <a:cubicBezTo>
                    <a:pt x="506" y="80"/>
                    <a:pt x="449" y="24"/>
                    <a:pt x="393" y="24"/>
                  </a:cubicBezTo>
                  <a:cubicBezTo>
                    <a:pt x="377" y="7"/>
                    <a:pt x="360" y="1"/>
                    <a:pt x="34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7" name="Google Shape;10077;p22"/>
            <p:cNvSpPr/>
            <p:nvPr/>
          </p:nvSpPr>
          <p:spPr>
            <a:xfrm>
              <a:off x="3543200" y="1720850"/>
              <a:ext cx="5625" cy="37950"/>
            </a:xfrm>
            <a:custGeom>
              <a:avLst/>
              <a:gdLst/>
              <a:ahLst/>
              <a:cxnLst/>
              <a:rect l="l" t="t" r="r" b="b"/>
              <a:pathLst>
                <a:path w="225" h="1518" extrusionOk="0">
                  <a:moveTo>
                    <a:pt x="113" y="1"/>
                  </a:moveTo>
                  <a:cubicBezTo>
                    <a:pt x="56" y="1"/>
                    <a:pt x="0" y="1"/>
                    <a:pt x="0" y="113"/>
                  </a:cubicBezTo>
                  <a:lnTo>
                    <a:pt x="0" y="1517"/>
                  </a:lnTo>
                  <a:lnTo>
                    <a:pt x="225" y="1517"/>
                  </a:lnTo>
                  <a:lnTo>
                    <a:pt x="225" y="113"/>
                  </a:lnTo>
                  <a:cubicBezTo>
                    <a:pt x="225" y="1"/>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8" name="Google Shape;10078;p22"/>
            <p:cNvSpPr/>
            <p:nvPr/>
          </p:nvSpPr>
          <p:spPr>
            <a:xfrm>
              <a:off x="3817000" y="1826525"/>
              <a:ext cx="28100" cy="33375"/>
            </a:xfrm>
            <a:custGeom>
              <a:avLst/>
              <a:gdLst/>
              <a:ahLst/>
              <a:cxnLst/>
              <a:rect l="l" t="t" r="r" b="b"/>
              <a:pathLst>
                <a:path w="1124" h="1335" extrusionOk="0">
                  <a:moveTo>
                    <a:pt x="983" y="0"/>
                  </a:moveTo>
                  <a:cubicBezTo>
                    <a:pt x="955" y="0"/>
                    <a:pt x="927" y="14"/>
                    <a:pt x="899" y="42"/>
                  </a:cubicBezTo>
                  <a:lnTo>
                    <a:pt x="0" y="1166"/>
                  </a:lnTo>
                  <a:lnTo>
                    <a:pt x="169" y="1334"/>
                  </a:lnTo>
                  <a:lnTo>
                    <a:pt x="1067" y="211"/>
                  </a:lnTo>
                  <a:cubicBezTo>
                    <a:pt x="1124" y="155"/>
                    <a:pt x="1124" y="98"/>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9" name="Google Shape;10079;p22"/>
            <p:cNvSpPr/>
            <p:nvPr/>
          </p:nvSpPr>
          <p:spPr>
            <a:xfrm>
              <a:off x="3585325" y="1722250"/>
              <a:ext cx="8450" cy="37950"/>
            </a:xfrm>
            <a:custGeom>
              <a:avLst/>
              <a:gdLst/>
              <a:ahLst/>
              <a:cxnLst/>
              <a:rect l="l" t="t" r="r" b="b"/>
              <a:pathLst>
                <a:path w="338" h="1518" extrusionOk="0">
                  <a:moveTo>
                    <a:pt x="225" y="1"/>
                  </a:moveTo>
                  <a:cubicBezTo>
                    <a:pt x="169" y="1"/>
                    <a:pt x="113" y="57"/>
                    <a:pt x="113" y="113"/>
                  </a:cubicBezTo>
                  <a:lnTo>
                    <a:pt x="0" y="1517"/>
                  </a:lnTo>
                  <a:lnTo>
                    <a:pt x="169" y="1517"/>
                  </a:lnTo>
                  <a:lnTo>
                    <a:pt x="337" y="113"/>
                  </a:lnTo>
                  <a:cubicBezTo>
                    <a:pt x="337" y="57"/>
                    <a:pt x="281" y="1"/>
                    <a:pt x="22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0" name="Google Shape;10080;p22"/>
            <p:cNvSpPr/>
            <p:nvPr/>
          </p:nvSpPr>
          <p:spPr>
            <a:xfrm>
              <a:off x="3781900" y="1799850"/>
              <a:ext cx="26700" cy="34775"/>
            </a:xfrm>
            <a:custGeom>
              <a:avLst/>
              <a:gdLst/>
              <a:ahLst/>
              <a:cxnLst/>
              <a:rect l="l" t="t" r="r" b="b"/>
              <a:pathLst>
                <a:path w="1068" h="1391" extrusionOk="0">
                  <a:moveTo>
                    <a:pt x="983" y="0"/>
                  </a:moveTo>
                  <a:cubicBezTo>
                    <a:pt x="955" y="0"/>
                    <a:pt x="927" y="14"/>
                    <a:pt x="899" y="42"/>
                  </a:cubicBezTo>
                  <a:lnTo>
                    <a:pt x="0" y="1222"/>
                  </a:lnTo>
                  <a:lnTo>
                    <a:pt x="225" y="1390"/>
                  </a:lnTo>
                  <a:lnTo>
                    <a:pt x="1067" y="154"/>
                  </a:lnTo>
                  <a:cubicBezTo>
                    <a:pt x="1067" y="154"/>
                    <a:pt x="1067" y="42"/>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1" name="Google Shape;10081;p22"/>
            <p:cNvSpPr/>
            <p:nvPr/>
          </p:nvSpPr>
          <p:spPr>
            <a:xfrm>
              <a:off x="3745375" y="1775625"/>
              <a:ext cx="23900" cy="36525"/>
            </a:xfrm>
            <a:custGeom>
              <a:avLst/>
              <a:gdLst/>
              <a:ahLst/>
              <a:cxnLst/>
              <a:rect l="l" t="t" r="r" b="b"/>
              <a:pathLst>
                <a:path w="956" h="1461" extrusionOk="0">
                  <a:moveTo>
                    <a:pt x="900" y="0"/>
                  </a:moveTo>
                  <a:cubicBezTo>
                    <a:pt x="843" y="0"/>
                    <a:pt x="731" y="0"/>
                    <a:pt x="731" y="56"/>
                  </a:cubicBezTo>
                  <a:lnTo>
                    <a:pt x="1" y="1348"/>
                  </a:lnTo>
                  <a:lnTo>
                    <a:pt x="226" y="1460"/>
                  </a:lnTo>
                  <a:lnTo>
                    <a:pt x="900" y="169"/>
                  </a:lnTo>
                  <a:cubicBezTo>
                    <a:pt x="956" y="113"/>
                    <a:pt x="956" y="56"/>
                    <a:pt x="90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2" name="Google Shape;10082;p22"/>
            <p:cNvSpPr/>
            <p:nvPr/>
          </p:nvSpPr>
          <p:spPr>
            <a:xfrm>
              <a:off x="3708875" y="1756775"/>
              <a:ext cx="19675" cy="37125"/>
            </a:xfrm>
            <a:custGeom>
              <a:avLst/>
              <a:gdLst/>
              <a:ahLst/>
              <a:cxnLst/>
              <a:rect l="l" t="t" r="r" b="b"/>
              <a:pathLst>
                <a:path w="787" h="1485" extrusionOk="0">
                  <a:moveTo>
                    <a:pt x="627" y="1"/>
                  </a:moveTo>
                  <a:cubicBezTo>
                    <a:pt x="590" y="1"/>
                    <a:pt x="562" y="41"/>
                    <a:pt x="562" y="80"/>
                  </a:cubicBezTo>
                  <a:lnTo>
                    <a:pt x="1" y="1372"/>
                  </a:lnTo>
                  <a:lnTo>
                    <a:pt x="169" y="1484"/>
                  </a:lnTo>
                  <a:lnTo>
                    <a:pt x="731" y="136"/>
                  </a:lnTo>
                  <a:cubicBezTo>
                    <a:pt x="787" y="80"/>
                    <a:pt x="731" y="24"/>
                    <a:pt x="675" y="24"/>
                  </a:cubicBezTo>
                  <a:cubicBezTo>
                    <a:pt x="658" y="8"/>
                    <a:pt x="642" y="1"/>
                    <a:pt x="62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3" name="Google Shape;10083;p22"/>
            <p:cNvSpPr/>
            <p:nvPr/>
          </p:nvSpPr>
          <p:spPr>
            <a:xfrm>
              <a:off x="3319950" y="2568950"/>
              <a:ext cx="22475" cy="36525"/>
            </a:xfrm>
            <a:custGeom>
              <a:avLst/>
              <a:gdLst/>
              <a:ahLst/>
              <a:cxnLst/>
              <a:rect l="l" t="t" r="r" b="b"/>
              <a:pathLst>
                <a:path w="899" h="1461" extrusionOk="0">
                  <a:moveTo>
                    <a:pt x="730" y="0"/>
                  </a:moveTo>
                  <a:lnTo>
                    <a:pt x="0" y="1292"/>
                  </a:lnTo>
                  <a:cubicBezTo>
                    <a:pt x="0" y="1348"/>
                    <a:pt x="0" y="1404"/>
                    <a:pt x="56" y="1460"/>
                  </a:cubicBezTo>
                  <a:lnTo>
                    <a:pt x="112" y="1460"/>
                  </a:lnTo>
                  <a:cubicBezTo>
                    <a:pt x="169" y="1404"/>
                    <a:pt x="225" y="1404"/>
                    <a:pt x="225" y="1348"/>
                  </a:cubicBezTo>
                  <a:lnTo>
                    <a:pt x="899" y="113"/>
                  </a:lnTo>
                  <a:lnTo>
                    <a:pt x="7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4" name="Google Shape;10084;p22"/>
            <p:cNvSpPr/>
            <p:nvPr/>
          </p:nvSpPr>
          <p:spPr>
            <a:xfrm>
              <a:off x="3780500" y="2547875"/>
              <a:ext cx="25275" cy="35125"/>
            </a:xfrm>
            <a:custGeom>
              <a:avLst/>
              <a:gdLst/>
              <a:ahLst/>
              <a:cxnLst/>
              <a:rect l="l" t="t" r="r" b="b"/>
              <a:pathLst>
                <a:path w="1011" h="1405" extrusionOk="0">
                  <a:moveTo>
                    <a:pt x="169" y="1"/>
                  </a:moveTo>
                  <a:lnTo>
                    <a:pt x="0" y="169"/>
                  </a:lnTo>
                  <a:lnTo>
                    <a:pt x="786" y="1349"/>
                  </a:lnTo>
                  <a:cubicBezTo>
                    <a:pt x="786" y="1405"/>
                    <a:pt x="843" y="1405"/>
                    <a:pt x="899" y="1405"/>
                  </a:cubicBezTo>
                  <a:lnTo>
                    <a:pt x="955" y="1405"/>
                  </a:lnTo>
                  <a:cubicBezTo>
                    <a:pt x="1011" y="1349"/>
                    <a:pt x="1011" y="1293"/>
                    <a:pt x="955"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5" name="Google Shape;10085;p22"/>
            <p:cNvSpPr/>
            <p:nvPr/>
          </p:nvSpPr>
          <p:spPr>
            <a:xfrm>
              <a:off x="3815600" y="2522600"/>
              <a:ext cx="28100" cy="32325"/>
            </a:xfrm>
            <a:custGeom>
              <a:avLst/>
              <a:gdLst/>
              <a:ahLst/>
              <a:cxnLst/>
              <a:rect l="l" t="t" r="r" b="b"/>
              <a:pathLst>
                <a:path w="1124" h="1293" extrusionOk="0">
                  <a:moveTo>
                    <a:pt x="169" y="1"/>
                  </a:moveTo>
                  <a:lnTo>
                    <a:pt x="0" y="113"/>
                  </a:lnTo>
                  <a:lnTo>
                    <a:pt x="899" y="1236"/>
                  </a:lnTo>
                  <a:cubicBezTo>
                    <a:pt x="899" y="1236"/>
                    <a:pt x="955" y="1236"/>
                    <a:pt x="1011" y="1293"/>
                  </a:cubicBezTo>
                  <a:lnTo>
                    <a:pt x="1067" y="1293"/>
                  </a:lnTo>
                  <a:cubicBezTo>
                    <a:pt x="1123" y="1236"/>
                    <a:pt x="1123" y="1124"/>
                    <a:pt x="1067" y="112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6" name="Google Shape;10086;p22"/>
            <p:cNvSpPr/>
            <p:nvPr/>
          </p:nvSpPr>
          <p:spPr>
            <a:xfrm>
              <a:off x="3846475" y="2494525"/>
              <a:ext cx="30925" cy="30575"/>
            </a:xfrm>
            <a:custGeom>
              <a:avLst/>
              <a:gdLst/>
              <a:ahLst/>
              <a:cxnLst/>
              <a:rect l="l" t="t" r="r" b="b"/>
              <a:pathLst>
                <a:path w="1237" h="1223" extrusionOk="0">
                  <a:moveTo>
                    <a:pt x="169" y="0"/>
                  </a:moveTo>
                  <a:lnTo>
                    <a:pt x="1" y="169"/>
                  </a:lnTo>
                  <a:lnTo>
                    <a:pt x="1012" y="1180"/>
                  </a:lnTo>
                  <a:cubicBezTo>
                    <a:pt x="1040" y="1208"/>
                    <a:pt x="1068" y="1222"/>
                    <a:pt x="1096" y="1222"/>
                  </a:cubicBezTo>
                  <a:cubicBezTo>
                    <a:pt x="1124" y="1222"/>
                    <a:pt x="1152" y="1208"/>
                    <a:pt x="1180" y="1180"/>
                  </a:cubicBezTo>
                  <a:cubicBezTo>
                    <a:pt x="1236" y="1124"/>
                    <a:pt x="1236" y="1068"/>
                    <a:pt x="1180" y="101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7" name="Google Shape;10087;p22"/>
            <p:cNvSpPr/>
            <p:nvPr/>
          </p:nvSpPr>
          <p:spPr>
            <a:xfrm>
              <a:off x="3745375" y="2570350"/>
              <a:ext cx="22500" cy="35125"/>
            </a:xfrm>
            <a:custGeom>
              <a:avLst/>
              <a:gdLst/>
              <a:ahLst/>
              <a:cxnLst/>
              <a:rect l="l" t="t" r="r" b="b"/>
              <a:pathLst>
                <a:path w="900" h="1405" extrusionOk="0">
                  <a:moveTo>
                    <a:pt x="169" y="0"/>
                  </a:moveTo>
                  <a:lnTo>
                    <a:pt x="1" y="113"/>
                  </a:lnTo>
                  <a:lnTo>
                    <a:pt x="675" y="1348"/>
                  </a:lnTo>
                  <a:cubicBezTo>
                    <a:pt x="675" y="1404"/>
                    <a:pt x="731" y="1404"/>
                    <a:pt x="787" y="1404"/>
                  </a:cubicBezTo>
                  <a:lnTo>
                    <a:pt x="843" y="1404"/>
                  </a:lnTo>
                  <a:cubicBezTo>
                    <a:pt x="900" y="1404"/>
                    <a:pt x="900" y="1292"/>
                    <a:pt x="843" y="129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8" name="Google Shape;10088;p22"/>
            <p:cNvSpPr/>
            <p:nvPr/>
          </p:nvSpPr>
          <p:spPr>
            <a:xfrm>
              <a:off x="3666750" y="2602650"/>
              <a:ext cx="15475" cy="39325"/>
            </a:xfrm>
            <a:custGeom>
              <a:avLst/>
              <a:gdLst/>
              <a:ahLst/>
              <a:cxnLst/>
              <a:rect l="l" t="t" r="r" b="b"/>
              <a:pathLst>
                <a:path w="619" h="1573" extrusionOk="0">
                  <a:moveTo>
                    <a:pt x="225" y="0"/>
                  </a:moveTo>
                  <a:lnTo>
                    <a:pt x="1" y="56"/>
                  </a:lnTo>
                  <a:lnTo>
                    <a:pt x="394" y="1460"/>
                  </a:lnTo>
                  <a:cubicBezTo>
                    <a:pt x="394" y="1517"/>
                    <a:pt x="450" y="1573"/>
                    <a:pt x="506" y="1573"/>
                  </a:cubicBezTo>
                  <a:lnTo>
                    <a:pt x="562" y="1573"/>
                  </a:lnTo>
                  <a:cubicBezTo>
                    <a:pt x="619" y="1517"/>
                    <a:pt x="619" y="1460"/>
                    <a:pt x="619"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9" name="Google Shape;10089;p22"/>
            <p:cNvSpPr/>
            <p:nvPr/>
          </p:nvSpPr>
          <p:spPr>
            <a:xfrm>
              <a:off x="3624625" y="2613875"/>
              <a:ext cx="12675" cy="37925"/>
            </a:xfrm>
            <a:custGeom>
              <a:avLst/>
              <a:gdLst/>
              <a:ahLst/>
              <a:cxnLst/>
              <a:rect l="l" t="t" r="r" b="b"/>
              <a:pathLst>
                <a:path w="507" h="1517" extrusionOk="0">
                  <a:moveTo>
                    <a:pt x="1" y="0"/>
                  </a:moveTo>
                  <a:lnTo>
                    <a:pt x="282" y="1405"/>
                  </a:lnTo>
                  <a:cubicBezTo>
                    <a:pt x="282" y="1461"/>
                    <a:pt x="338" y="1517"/>
                    <a:pt x="394" y="1517"/>
                  </a:cubicBezTo>
                  <a:cubicBezTo>
                    <a:pt x="450" y="1517"/>
                    <a:pt x="506" y="1461"/>
                    <a:pt x="450" y="140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0" name="Google Shape;10090;p22"/>
            <p:cNvSpPr/>
            <p:nvPr/>
          </p:nvSpPr>
          <p:spPr>
            <a:xfrm>
              <a:off x="3706075" y="2588600"/>
              <a:ext cx="18275" cy="36525"/>
            </a:xfrm>
            <a:custGeom>
              <a:avLst/>
              <a:gdLst/>
              <a:ahLst/>
              <a:cxnLst/>
              <a:rect l="l" t="t" r="r" b="b"/>
              <a:pathLst>
                <a:path w="731" h="1461" extrusionOk="0">
                  <a:moveTo>
                    <a:pt x="169" y="0"/>
                  </a:moveTo>
                  <a:lnTo>
                    <a:pt x="0" y="57"/>
                  </a:lnTo>
                  <a:lnTo>
                    <a:pt x="506" y="1405"/>
                  </a:lnTo>
                  <a:cubicBezTo>
                    <a:pt x="562" y="1461"/>
                    <a:pt x="562" y="1461"/>
                    <a:pt x="618" y="1461"/>
                  </a:cubicBezTo>
                  <a:lnTo>
                    <a:pt x="674" y="1461"/>
                  </a:lnTo>
                  <a:cubicBezTo>
                    <a:pt x="730" y="1461"/>
                    <a:pt x="730" y="1405"/>
                    <a:pt x="730" y="1348"/>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1" name="Google Shape;10091;p22"/>
            <p:cNvSpPr/>
            <p:nvPr/>
          </p:nvSpPr>
          <p:spPr>
            <a:xfrm>
              <a:off x="3875975" y="2462225"/>
              <a:ext cx="32325" cy="28100"/>
            </a:xfrm>
            <a:custGeom>
              <a:avLst/>
              <a:gdLst/>
              <a:ahLst/>
              <a:cxnLst/>
              <a:rect l="l" t="t" r="r" b="b"/>
              <a:pathLst>
                <a:path w="1293" h="1124" extrusionOk="0">
                  <a:moveTo>
                    <a:pt x="113" y="1"/>
                  </a:moveTo>
                  <a:lnTo>
                    <a:pt x="0" y="169"/>
                  </a:lnTo>
                  <a:lnTo>
                    <a:pt x="1124" y="1124"/>
                  </a:lnTo>
                  <a:lnTo>
                    <a:pt x="1180" y="1124"/>
                  </a:lnTo>
                  <a:cubicBezTo>
                    <a:pt x="1180" y="1124"/>
                    <a:pt x="1236" y="1068"/>
                    <a:pt x="1236" y="1068"/>
                  </a:cubicBezTo>
                  <a:cubicBezTo>
                    <a:pt x="1292" y="1012"/>
                    <a:pt x="1292" y="955"/>
                    <a:pt x="1236" y="89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2" name="Google Shape;10092;p22"/>
            <p:cNvSpPr/>
            <p:nvPr/>
          </p:nvSpPr>
          <p:spPr>
            <a:xfrm>
              <a:off x="3975650" y="2230550"/>
              <a:ext cx="37950" cy="9850"/>
            </a:xfrm>
            <a:custGeom>
              <a:avLst/>
              <a:gdLst/>
              <a:ahLst/>
              <a:cxnLst/>
              <a:rect l="l" t="t" r="r" b="b"/>
              <a:pathLst>
                <a:path w="1518" h="394" extrusionOk="0">
                  <a:moveTo>
                    <a:pt x="1" y="1"/>
                  </a:moveTo>
                  <a:lnTo>
                    <a:pt x="1" y="225"/>
                  </a:lnTo>
                  <a:lnTo>
                    <a:pt x="1405" y="394"/>
                  </a:lnTo>
                  <a:cubicBezTo>
                    <a:pt x="1461" y="394"/>
                    <a:pt x="1517" y="338"/>
                    <a:pt x="1517" y="281"/>
                  </a:cubicBezTo>
                  <a:cubicBezTo>
                    <a:pt x="1517" y="225"/>
                    <a:pt x="1461" y="169"/>
                    <a:pt x="1405"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3" name="Google Shape;10093;p22"/>
            <p:cNvSpPr/>
            <p:nvPr/>
          </p:nvSpPr>
          <p:spPr>
            <a:xfrm>
              <a:off x="3901250" y="2428525"/>
              <a:ext cx="35125" cy="25300"/>
            </a:xfrm>
            <a:custGeom>
              <a:avLst/>
              <a:gdLst/>
              <a:ahLst/>
              <a:cxnLst/>
              <a:rect l="l" t="t" r="r" b="b"/>
              <a:pathLst>
                <a:path w="1405" h="1012" extrusionOk="0">
                  <a:moveTo>
                    <a:pt x="113" y="1"/>
                  </a:moveTo>
                  <a:lnTo>
                    <a:pt x="0" y="225"/>
                  </a:lnTo>
                  <a:lnTo>
                    <a:pt x="1180" y="1012"/>
                  </a:lnTo>
                  <a:lnTo>
                    <a:pt x="1236" y="1012"/>
                  </a:lnTo>
                  <a:cubicBezTo>
                    <a:pt x="1348" y="1012"/>
                    <a:pt x="1404" y="843"/>
                    <a:pt x="1292" y="84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4" name="Google Shape;10094;p22"/>
            <p:cNvSpPr/>
            <p:nvPr/>
          </p:nvSpPr>
          <p:spPr>
            <a:xfrm>
              <a:off x="3967225" y="2274075"/>
              <a:ext cx="37950" cy="12675"/>
            </a:xfrm>
            <a:custGeom>
              <a:avLst/>
              <a:gdLst/>
              <a:ahLst/>
              <a:cxnLst/>
              <a:rect l="l" t="t" r="r" b="b"/>
              <a:pathLst>
                <a:path w="1518" h="507" extrusionOk="0">
                  <a:moveTo>
                    <a:pt x="57" y="1"/>
                  </a:moveTo>
                  <a:lnTo>
                    <a:pt x="1" y="169"/>
                  </a:lnTo>
                  <a:lnTo>
                    <a:pt x="1405" y="506"/>
                  </a:lnTo>
                  <a:cubicBezTo>
                    <a:pt x="1461" y="450"/>
                    <a:pt x="1517" y="450"/>
                    <a:pt x="1517" y="394"/>
                  </a:cubicBezTo>
                  <a:cubicBezTo>
                    <a:pt x="1517" y="338"/>
                    <a:pt x="1461" y="281"/>
                    <a:pt x="1461" y="281"/>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5" name="Google Shape;10095;p22"/>
            <p:cNvSpPr/>
            <p:nvPr/>
          </p:nvSpPr>
          <p:spPr>
            <a:xfrm>
              <a:off x="3977075" y="2189825"/>
              <a:ext cx="37925" cy="5650"/>
            </a:xfrm>
            <a:custGeom>
              <a:avLst/>
              <a:gdLst/>
              <a:ahLst/>
              <a:cxnLst/>
              <a:rect l="l" t="t" r="r" b="b"/>
              <a:pathLst>
                <a:path w="1517" h="226" extrusionOk="0">
                  <a:moveTo>
                    <a:pt x="0" y="1"/>
                  </a:moveTo>
                  <a:lnTo>
                    <a:pt x="0" y="57"/>
                  </a:lnTo>
                  <a:cubicBezTo>
                    <a:pt x="0" y="113"/>
                    <a:pt x="0" y="169"/>
                    <a:pt x="0" y="225"/>
                  </a:cubicBezTo>
                  <a:lnTo>
                    <a:pt x="1404" y="225"/>
                  </a:lnTo>
                  <a:cubicBezTo>
                    <a:pt x="1460" y="225"/>
                    <a:pt x="1517" y="169"/>
                    <a:pt x="1517" y="113"/>
                  </a:cubicBezTo>
                  <a:cubicBezTo>
                    <a:pt x="1517" y="57"/>
                    <a:pt x="1460" y="1"/>
                    <a:pt x="140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6" name="Google Shape;10096;p22"/>
            <p:cNvSpPr/>
            <p:nvPr/>
          </p:nvSpPr>
          <p:spPr>
            <a:xfrm>
              <a:off x="3923700" y="2392025"/>
              <a:ext cx="36550" cy="22500"/>
            </a:xfrm>
            <a:custGeom>
              <a:avLst/>
              <a:gdLst/>
              <a:ahLst/>
              <a:cxnLst/>
              <a:rect l="l" t="t" r="r" b="b"/>
              <a:pathLst>
                <a:path w="1462" h="900" extrusionOk="0">
                  <a:moveTo>
                    <a:pt x="113" y="0"/>
                  </a:moveTo>
                  <a:lnTo>
                    <a:pt x="1" y="169"/>
                  </a:lnTo>
                  <a:lnTo>
                    <a:pt x="1236" y="899"/>
                  </a:lnTo>
                  <a:lnTo>
                    <a:pt x="1293" y="899"/>
                  </a:lnTo>
                  <a:cubicBezTo>
                    <a:pt x="1349" y="899"/>
                    <a:pt x="1405" y="843"/>
                    <a:pt x="1405" y="843"/>
                  </a:cubicBezTo>
                  <a:cubicBezTo>
                    <a:pt x="1461" y="787"/>
                    <a:pt x="1405" y="731"/>
                    <a:pt x="1349"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7" name="Google Shape;10097;p22"/>
            <p:cNvSpPr/>
            <p:nvPr/>
          </p:nvSpPr>
          <p:spPr>
            <a:xfrm>
              <a:off x="3956000" y="2313400"/>
              <a:ext cx="37950" cy="15475"/>
            </a:xfrm>
            <a:custGeom>
              <a:avLst/>
              <a:gdLst/>
              <a:ahLst/>
              <a:cxnLst/>
              <a:rect l="l" t="t" r="r" b="b"/>
              <a:pathLst>
                <a:path w="1518" h="619" extrusionOk="0">
                  <a:moveTo>
                    <a:pt x="57" y="0"/>
                  </a:moveTo>
                  <a:lnTo>
                    <a:pt x="1" y="225"/>
                  </a:lnTo>
                  <a:lnTo>
                    <a:pt x="1405" y="618"/>
                  </a:lnTo>
                  <a:cubicBezTo>
                    <a:pt x="1461" y="618"/>
                    <a:pt x="1517" y="618"/>
                    <a:pt x="1517" y="562"/>
                  </a:cubicBezTo>
                  <a:cubicBezTo>
                    <a:pt x="1517" y="506"/>
                    <a:pt x="1517" y="450"/>
                    <a:pt x="1461" y="450"/>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8" name="Google Shape;10098;p22"/>
            <p:cNvSpPr/>
            <p:nvPr/>
          </p:nvSpPr>
          <p:spPr>
            <a:xfrm>
              <a:off x="3941950" y="2354125"/>
              <a:ext cx="36550" cy="19675"/>
            </a:xfrm>
            <a:custGeom>
              <a:avLst/>
              <a:gdLst/>
              <a:ahLst/>
              <a:cxnLst/>
              <a:rect l="l" t="t" r="r" b="b"/>
              <a:pathLst>
                <a:path w="1462" h="787" extrusionOk="0">
                  <a:moveTo>
                    <a:pt x="57" y="0"/>
                  </a:moveTo>
                  <a:lnTo>
                    <a:pt x="1" y="225"/>
                  </a:lnTo>
                  <a:lnTo>
                    <a:pt x="1293" y="786"/>
                  </a:lnTo>
                  <a:lnTo>
                    <a:pt x="1349" y="786"/>
                  </a:lnTo>
                  <a:cubicBezTo>
                    <a:pt x="1405" y="786"/>
                    <a:pt x="1405" y="730"/>
                    <a:pt x="1461" y="730"/>
                  </a:cubicBezTo>
                  <a:cubicBezTo>
                    <a:pt x="1461" y="618"/>
                    <a:pt x="1461" y="562"/>
                    <a:pt x="1405"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9" name="Google Shape;10099;p22"/>
            <p:cNvSpPr/>
            <p:nvPr/>
          </p:nvSpPr>
          <p:spPr>
            <a:xfrm>
              <a:off x="3152850" y="2427125"/>
              <a:ext cx="32325" cy="23900"/>
            </a:xfrm>
            <a:custGeom>
              <a:avLst/>
              <a:gdLst/>
              <a:ahLst/>
              <a:cxnLst/>
              <a:rect l="l" t="t" r="r" b="b"/>
              <a:pathLst>
                <a:path w="1293" h="956" extrusionOk="0">
                  <a:moveTo>
                    <a:pt x="1236" y="1"/>
                  </a:moveTo>
                  <a:lnTo>
                    <a:pt x="1" y="787"/>
                  </a:lnTo>
                  <a:cubicBezTo>
                    <a:pt x="1" y="787"/>
                    <a:pt x="1" y="899"/>
                    <a:pt x="1" y="899"/>
                  </a:cubicBezTo>
                  <a:cubicBezTo>
                    <a:pt x="57" y="955"/>
                    <a:pt x="57" y="955"/>
                    <a:pt x="113" y="955"/>
                  </a:cubicBezTo>
                  <a:lnTo>
                    <a:pt x="169" y="955"/>
                  </a:lnTo>
                  <a:lnTo>
                    <a:pt x="1292" y="169"/>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0" name="Google Shape;10100;p22"/>
            <p:cNvSpPr/>
            <p:nvPr/>
          </p:nvSpPr>
          <p:spPr>
            <a:xfrm>
              <a:off x="3077025" y="2229150"/>
              <a:ext cx="37950" cy="9850"/>
            </a:xfrm>
            <a:custGeom>
              <a:avLst/>
              <a:gdLst/>
              <a:ahLst/>
              <a:cxnLst/>
              <a:rect l="l" t="t" r="r" b="b"/>
              <a:pathLst>
                <a:path w="1518" h="394" extrusionOk="0">
                  <a:moveTo>
                    <a:pt x="1517" y="0"/>
                  </a:moveTo>
                  <a:lnTo>
                    <a:pt x="113" y="169"/>
                  </a:lnTo>
                  <a:cubicBezTo>
                    <a:pt x="57" y="169"/>
                    <a:pt x="1" y="225"/>
                    <a:pt x="57" y="281"/>
                  </a:cubicBezTo>
                  <a:cubicBezTo>
                    <a:pt x="57" y="337"/>
                    <a:pt x="57" y="394"/>
                    <a:pt x="113" y="394"/>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1" name="Google Shape;10101;p22"/>
            <p:cNvSpPr/>
            <p:nvPr/>
          </p:nvSpPr>
          <p:spPr>
            <a:xfrm>
              <a:off x="3179525" y="2460825"/>
              <a:ext cx="32325" cy="28100"/>
            </a:xfrm>
            <a:custGeom>
              <a:avLst/>
              <a:gdLst/>
              <a:ahLst/>
              <a:cxnLst/>
              <a:rect l="l" t="t" r="r" b="b"/>
              <a:pathLst>
                <a:path w="1293" h="1124" extrusionOk="0">
                  <a:moveTo>
                    <a:pt x="1180" y="1"/>
                  </a:moveTo>
                  <a:lnTo>
                    <a:pt x="57" y="955"/>
                  </a:lnTo>
                  <a:cubicBezTo>
                    <a:pt x="1" y="1011"/>
                    <a:pt x="1" y="1124"/>
                    <a:pt x="113" y="1124"/>
                  </a:cubicBezTo>
                  <a:lnTo>
                    <a:pt x="169" y="1124"/>
                  </a:lnTo>
                  <a:lnTo>
                    <a:pt x="1292" y="225"/>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2" name="Google Shape;10102;p22"/>
            <p:cNvSpPr/>
            <p:nvPr/>
          </p:nvSpPr>
          <p:spPr>
            <a:xfrm>
              <a:off x="3128975" y="2390625"/>
              <a:ext cx="36550" cy="22475"/>
            </a:xfrm>
            <a:custGeom>
              <a:avLst/>
              <a:gdLst/>
              <a:ahLst/>
              <a:cxnLst/>
              <a:rect l="l" t="t" r="r" b="b"/>
              <a:pathLst>
                <a:path w="1462" h="899" extrusionOk="0">
                  <a:moveTo>
                    <a:pt x="1349" y="0"/>
                  </a:moveTo>
                  <a:lnTo>
                    <a:pt x="57" y="730"/>
                  </a:lnTo>
                  <a:cubicBezTo>
                    <a:pt x="1" y="730"/>
                    <a:pt x="1" y="787"/>
                    <a:pt x="1" y="843"/>
                  </a:cubicBezTo>
                  <a:cubicBezTo>
                    <a:pt x="57" y="899"/>
                    <a:pt x="57" y="899"/>
                    <a:pt x="113" y="899"/>
                  </a:cubicBezTo>
                  <a:lnTo>
                    <a:pt x="169" y="899"/>
                  </a:lnTo>
                  <a:lnTo>
                    <a:pt x="1461" y="225"/>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3" name="Google Shape;10103;p22"/>
            <p:cNvSpPr/>
            <p:nvPr/>
          </p:nvSpPr>
          <p:spPr>
            <a:xfrm>
              <a:off x="3109325" y="2351300"/>
              <a:ext cx="36525" cy="19675"/>
            </a:xfrm>
            <a:custGeom>
              <a:avLst/>
              <a:gdLst/>
              <a:ahLst/>
              <a:cxnLst/>
              <a:rect l="l" t="t" r="r" b="b"/>
              <a:pathLst>
                <a:path w="1461" h="787" extrusionOk="0">
                  <a:moveTo>
                    <a:pt x="1405" y="1"/>
                  </a:moveTo>
                  <a:lnTo>
                    <a:pt x="57" y="562"/>
                  </a:lnTo>
                  <a:cubicBezTo>
                    <a:pt x="0" y="562"/>
                    <a:pt x="0" y="618"/>
                    <a:pt x="0" y="675"/>
                  </a:cubicBezTo>
                  <a:cubicBezTo>
                    <a:pt x="0" y="731"/>
                    <a:pt x="57" y="787"/>
                    <a:pt x="113" y="787"/>
                  </a:cubicBezTo>
                  <a:lnTo>
                    <a:pt x="169" y="787"/>
                  </a:lnTo>
                  <a:lnTo>
                    <a:pt x="1461" y="225"/>
                  </a:lnTo>
                  <a:cubicBezTo>
                    <a:pt x="1461" y="169"/>
                    <a:pt x="1405" y="57"/>
                    <a:pt x="140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4" name="Google Shape;10104;p22"/>
            <p:cNvSpPr/>
            <p:nvPr/>
          </p:nvSpPr>
          <p:spPr>
            <a:xfrm>
              <a:off x="3082650" y="2269875"/>
              <a:ext cx="37925" cy="12650"/>
            </a:xfrm>
            <a:custGeom>
              <a:avLst/>
              <a:gdLst/>
              <a:ahLst/>
              <a:cxnLst/>
              <a:rect l="l" t="t" r="r" b="b"/>
              <a:pathLst>
                <a:path w="1517" h="506" extrusionOk="0">
                  <a:moveTo>
                    <a:pt x="1517" y="0"/>
                  </a:moveTo>
                  <a:lnTo>
                    <a:pt x="113" y="281"/>
                  </a:lnTo>
                  <a:cubicBezTo>
                    <a:pt x="56" y="281"/>
                    <a:pt x="0" y="337"/>
                    <a:pt x="0" y="449"/>
                  </a:cubicBezTo>
                  <a:cubicBezTo>
                    <a:pt x="56" y="449"/>
                    <a:pt x="56" y="506"/>
                    <a:pt x="113" y="506"/>
                  </a:cubicBezTo>
                  <a:lnTo>
                    <a:pt x="1517" y="225"/>
                  </a:lnTo>
                  <a:cubicBezTo>
                    <a:pt x="1517" y="169"/>
                    <a:pt x="1517" y="112"/>
                    <a:pt x="151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5" name="Google Shape;10105;p22"/>
            <p:cNvSpPr/>
            <p:nvPr/>
          </p:nvSpPr>
          <p:spPr>
            <a:xfrm>
              <a:off x="3092475" y="2312000"/>
              <a:ext cx="39350" cy="16875"/>
            </a:xfrm>
            <a:custGeom>
              <a:avLst/>
              <a:gdLst/>
              <a:ahLst/>
              <a:cxnLst/>
              <a:rect l="l" t="t" r="r" b="b"/>
              <a:pathLst>
                <a:path w="1574" h="675" extrusionOk="0">
                  <a:moveTo>
                    <a:pt x="1517" y="0"/>
                  </a:moveTo>
                  <a:lnTo>
                    <a:pt x="113" y="449"/>
                  </a:lnTo>
                  <a:cubicBezTo>
                    <a:pt x="57" y="449"/>
                    <a:pt x="0" y="506"/>
                    <a:pt x="57" y="562"/>
                  </a:cubicBezTo>
                  <a:cubicBezTo>
                    <a:pt x="57" y="618"/>
                    <a:pt x="113" y="674"/>
                    <a:pt x="169" y="674"/>
                  </a:cubicBezTo>
                  <a:lnTo>
                    <a:pt x="1573"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6" name="Google Shape;10106;p22"/>
            <p:cNvSpPr/>
            <p:nvPr/>
          </p:nvSpPr>
          <p:spPr>
            <a:xfrm>
              <a:off x="3210425" y="2491725"/>
              <a:ext cx="29500" cy="30550"/>
            </a:xfrm>
            <a:custGeom>
              <a:avLst/>
              <a:gdLst/>
              <a:ahLst/>
              <a:cxnLst/>
              <a:rect l="l" t="t" r="r" b="b"/>
              <a:pathLst>
                <a:path w="1180" h="1222" extrusionOk="0">
                  <a:moveTo>
                    <a:pt x="1067" y="0"/>
                  </a:moveTo>
                  <a:lnTo>
                    <a:pt x="0" y="1067"/>
                  </a:lnTo>
                  <a:cubicBezTo>
                    <a:pt x="0" y="1067"/>
                    <a:pt x="0" y="1180"/>
                    <a:pt x="0" y="1180"/>
                  </a:cubicBezTo>
                  <a:cubicBezTo>
                    <a:pt x="28" y="1208"/>
                    <a:pt x="56" y="1222"/>
                    <a:pt x="85" y="1222"/>
                  </a:cubicBezTo>
                  <a:cubicBezTo>
                    <a:pt x="113" y="1222"/>
                    <a:pt x="141" y="1208"/>
                    <a:pt x="169" y="1180"/>
                  </a:cubicBezTo>
                  <a:lnTo>
                    <a:pt x="1180" y="169"/>
                  </a:lnTo>
                  <a:cubicBezTo>
                    <a:pt x="1124" y="112"/>
                    <a:pt x="1067" y="56"/>
                    <a:pt x="106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7" name="Google Shape;10107;p22"/>
            <p:cNvSpPr/>
            <p:nvPr/>
          </p:nvSpPr>
          <p:spPr>
            <a:xfrm>
              <a:off x="3540375" y="2622300"/>
              <a:ext cx="5650" cy="37925"/>
            </a:xfrm>
            <a:custGeom>
              <a:avLst/>
              <a:gdLst/>
              <a:ahLst/>
              <a:cxnLst/>
              <a:rect l="l" t="t" r="r" b="b"/>
              <a:pathLst>
                <a:path w="226" h="1517" extrusionOk="0">
                  <a:moveTo>
                    <a:pt x="1" y="0"/>
                  </a:moveTo>
                  <a:lnTo>
                    <a:pt x="1" y="1405"/>
                  </a:lnTo>
                  <a:cubicBezTo>
                    <a:pt x="1" y="1461"/>
                    <a:pt x="57" y="1517"/>
                    <a:pt x="113" y="1517"/>
                  </a:cubicBezTo>
                  <a:cubicBezTo>
                    <a:pt x="169" y="1517"/>
                    <a:pt x="226" y="1461"/>
                    <a:pt x="226" y="1405"/>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8" name="Google Shape;10108;p22"/>
            <p:cNvSpPr/>
            <p:nvPr/>
          </p:nvSpPr>
          <p:spPr>
            <a:xfrm>
              <a:off x="3495450" y="2619500"/>
              <a:ext cx="8450" cy="39325"/>
            </a:xfrm>
            <a:custGeom>
              <a:avLst/>
              <a:gdLst/>
              <a:ahLst/>
              <a:cxnLst/>
              <a:rect l="l" t="t" r="r" b="b"/>
              <a:pathLst>
                <a:path w="338" h="1573" extrusionOk="0">
                  <a:moveTo>
                    <a:pt x="113" y="0"/>
                  </a:moveTo>
                  <a:lnTo>
                    <a:pt x="1" y="1460"/>
                  </a:lnTo>
                  <a:cubicBezTo>
                    <a:pt x="1" y="1517"/>
                    <a:pt x="1" y="1517"/>
                    <a:pt x="113" y="1573"/>
                  </a:cubicBezTo>
                  <a:cubicBezTo>
                    <a:pt x="113" y="1573"/>
                    <a:pt x="169" y="1517"/>
                    <a:pt x="169" y="1460"/>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9" name="Google Shape;10109;p22"/>
            <p:cNvSpPr/>
            <p:nvPr/>
          </p:nvSpPr>
          <p:spPr>
            <a:xfrm>
              <a:off x="3449125" y="2612475"/>
              <a:ext cx="11250" cy="39325"/>
            </a:xfrm>
            <a:custGeom>
              <a:avLst/>
              <a:gdLst/>
              <a:ahLst/>
              <a:cxnLst/>
              <a:rect l="l" t="t" r="r" b="b"/>
              <a:pathLst>
                <a:path w="450" h="1573" extrusionOk="0">
                  <a:moveTo>
                    <a:pt x="281" y="0"/>
                  </a:moveTo>
                  <a:lnTo>
                    <a:pt x="0" y="1404"/>
                  </a:lnTo>
                  <a:cubicBezTo>
                    <a:pt x="0" y="1461"/>
                    <a:pt x="0" y="1517"/>
                    <a:pt x="56" y="1573"/>
                  </a:cubicBezTo>
                  <a:cubicBezTo>
                    <a:pt x="113" y="1573"/>
                    <a:pt x="169" y="1517"/>
                    <a:pt x="169" y="1461"/>
                  </a:cubicBezTo>
                  <a:lnTo>
                    <a:pt x="450" y="56"/>
                  </a:lnTo>
                  <a:cubicBezTo>
                    <a:pt x="393" y="56"/>
                    <a:pt x="337" y="56"/>
                    <a:pt x="28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0" name="Google Shape;10110;p22"/>
            <p:cNvSpPr/>
            <p:nvPr/>
          </p:nvSpPr>
          <p:spPr>
            <a:xfrm>
              <a:off x="3244125" y="2522600"/>
              <a:ext cx="28100" cy="31975"/>
            </a:xfrm>
            <a:custGeom>
              <a:avLst/>
              <a:gdLst/>
              <a:ahLst/>
              <a:cxnLst/>
              <a:rect l="l" t="t" r="r" b="b"/>
              <a:pathLst>
                <a:path w="1124" h="1279" extrusionOk="0">
                  <a:moveTo>
                    <a:pt x="955" y="1"/>
                  </a:moveTo>
                  <a:lnTo>
                    <a:pt x="56" y="1068"/>
                  </a:lnTo>
                  <a:cubicBezTo>
                    <a:pt x="0" y="1124"/>
                    <a:pt x="0" y="1180"/>
                    <a:pt x="56" y="1236"/>
                  </a:cubicBezTo>
                  <a:cubicBezTo>
                    <a:pt x="56" y="1264"/>
                    <a:pt x="84" y="1278"/>
                    <a:pt x="113" y="1278"/>
                  </a:cubicBezTo>
                  <a:cubicBezTo>
                    <a:pt x="141" y="1278"/>
                    <a:pt x="169" y="1264"/>
                    <a:pt x="169" y="1236"/>
                  </a:cubicBezTo>
                  <a:lnTo>
                    <a:pt x="1124"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1" name="Google Shape;10111;p22"/>
            <p:cNvSpPr/>
            <p:nvPr/>
          </p:nvSpPr>
          <p:spPr>
            <a:xfrm>
              <a:off x="3583925" y="2619500"/>
              <a:ext cx="8450" cy="37925"/>
            </a:xfrm>
            <a:custGeom>
              <a:avLst/>
              <a:gdLst/>
              <a:ahLst/>
              <a:cxnLst/>
              <a:rect l="l" t="t" r="r" b="b"/>
              <a:pathLst>
                <a:path w="338" h="1517" extrusionOk="0">
                  <a:moveTo>
                    <a:pt x="0" y="0"/>
                  </a:moveTo>
                  <a:lnTo>
                    <a:pt x="112" y="1404"/>
                  </a:lnTo>
                  <a:cubicBezTo>
                    <a:pt x="112" y="1460"/>
                    <a:pt x="169" y="1517"/>
                    <a:pt x="225" y="1517"/>
                  </a:cubicBezTo>
                  <a:cubicBezTo>
                    <a:pt x="281" y="1517"/>
                    <a:pt x="337" y="1460"/>
                    <a:pt x="337" y="1404"/>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2" name="Google Shape;10112;p22"/>
            <p:cNvSpPr/>
            <p:nvPr/>
          </p:nvSpPr>
          <p:spPr>
            <a:xfrm>
              <a:off x="3279225" y="2546475"/>
              <a:ext cx="25300" cy="33725"/>
            </a:xfrm>
            <a:custGeom>
              <a:avLst/>
              <a:gdLst/>
              <a:ahLst/>
              <a:cxnLst/>
              <a:rect l="l" t="t" r="r" b="b"/>
              <a:pathLst>
                <a:path w="1012" h="1349" extrusionOk="0">
                  <a:moveTo>
                    <a:pt x="899" y="1"/>
                  </a:moveTo>
                  <a:lnTo>
                    <a:pt x="57" y="1180"/>
                  </a:lnTo>
                  <a:cubicBezTo>
                    <a:pt x="0" y="1236"/>
                    <a:pt x="0" y="1292"/>
                    <a:pt x="57" y="1349"/>
                  </a:cubicBezTo>
                  <a:lnTo>
                    <a:pt x="113" y="1349"/>
                  </a:lnTo>
                  <a:cubicBezTo>
                    <a:pt x="169" y="1349"/>
                    <a:pt x="225" y="1349"/>
                    <a:pt x="225" y="1292"/>
                  </a:cubicBezTo>
                  <a:lnTo>
                    <a:pt x="1011" y="113"/>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3" name="Google Shape;10113;p22"/>
            <p:cNvSpPr/>
            <p:nvPr/>
          </p:nvSpPr>
          <p:spPr>
            <a:xfrm>
              <a:off x="3405600" y="2601225"/>
              <a:ext cx="14050" cy="39350"/>
            </a:xfrm>
            <a:custGeom>
              <a:avLst/>
              <a:gdLst/>
              <a:ahLst/>
              <a:cxnLst/>
              <a:rect l="l" t="t" r="r" b="b"/>
              <a:pathLst>
                <a:path w="562" h="1574" extrusionOk="0">
                  <a:moveTo>
                    <a:pt x="393" y="1"/>
                  </a:moveTo>
                  <a:lnTo>
                    <a:pt x="0" y="1405"/>
                  </a:lnTo>
                  <a:cubicBezTo>
                    <a:pt x="0" y="1461"/>
                    <a:pt x="0" y="1517"/>
                    <a:pt x="56" y="1574"/>
                  </a:cubicBezTo>
                  <a:cubicBezTo>
                    <a:pt x="112" y="1574"/>
                    <a:pt x="169" y="1517"/>
                    <a:pt x="169" y="1461"/>
                  </a:cubicBez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4" name="Google Shape;10114;p22"/>
            <p:cNvSpPr/>
            <p:nvPr/>
          </p:nvSpPr>
          <p:spPr>
            <a:xfrm>
              <a:off x="3360650" y="2587200"/>
              <a:ext cx="19700" cy="36525"/>
            </a:xfrm>
            <a:custGeom>
              <a:avLst/>
              <a:gdLst/>
              <a:ahLst/>
              <a:cxnLst/>
              <a:rect l="l" t="t" r="r" b="b"/>
              <a:pathLst>
                <a:path w="788" h="1461" extrusionOk="0">
                  <a:moveTo>
                    <a:pt x="563" y="0"/>
                  </a:moveTo>
                  <a:lnTo>
                    <a:pt x="1" y="1348"/>
                  </a:lnTo>
                  <a:cubicBezTo>
                    <a:pt x="1" y="1404"/>
                    <a:pt x="57" y="1461"/>
                    <a:pt x="113" y="1461"/>
                  </a:cubicBezTo>
                  <a:cubicBezTo>
                    <a:pt x="169" y="1461"/>
                    <a:pt x="226" y="1461"/>
                    <a:pt x="226" y="1404"/>
                  </a:cubicBezTo>
                  <a:lnTo>
                    <a:pt x="787" y="56"/>
                  </a:lnTo>
                  <a:lnTo>
                    <a:pt x="56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5" name="Google Shape;10115;p22"/>
            <p:cNvSpPr/>
            <p:nvPr/>
          </p:nvSpPr>
          <p:spPr>
            <a:xfrm>
              <a:off x="3301675" y="1786275"/>
              <a:ext cx="40750" cy="62375"/>
            </a:xfrm>
            <a:custGeom>
              <a:avLst/>
              <a:gdLst/>
              <a:ahLst/>
              <a:cxnLst/>
              <a:rect l="l" t="t" r="r" b="b"/>
              <a:pathLst>
                <a:path w="1630" h="2495" extrusionOk="0">
                  <a:moveTo>
                    <a:pt x="106" y="0"/>
                  </a:moveTo>
                  <a:cubicBezTo>
                    <a:pt x="90" y="0"/>
                    <a:pt x="74" y="7"/>
                    <a:pt x="57" y="24"/>
                  </a:cubicBezTo>
                  <a:cubicBezTo>
                    <a:pt x="1" y="24"/>
                    <a:pt x="1" y="136"/>
                    <a:pt x="57" y="192"/>
                  </a:cubicBezTo>
                  <a:lnTo>
                    <a:pt x="1461" y="2495"/>
                  </a:lnTo>
                  <a:lnTo>
                    <a:pt x="1630" y="2382"/>
                  </a:lnTo>
                  <a:lnTo>
                    <a:pt x="226" y="80"/>
                  </a:lnTo>
                  <a:cubicBezTo>
                    <a:pt x="186" y="40"/>
                    <a:pt x="146" y="0"/>
                    <a:pt x="1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6" name="Google Shape;10116;p22"/>
            <p:cNvSpPr/>
            <p:nvPr/>
          </p:nvSpPr>
          <p:spPr>
            <a:xfrm>
              <a:off x="3261650" y="1812575"/>
              <a:ext cx="47075" cy="58550"/>
            </a:xfrm>
            <a:custGeom>
              <a:avLst/>
              <a:gdLst/>
              <a:ahLst/>
              <a:cxnLst/>
              <a:rect l="l" t="t" r="r" b="b"/>
              <a:pathLst>
                <a:path w="1883" h="2342" extrusionOk="0">
                  <a:moveTo>
                    <a:pt x="191" y="1"/>
                  </a:moveTo>
                  <a:cubicBezTo>
                    <a:pt x="109" y="1"/>
                    <a:pt x="0" y="108"/>
                    <a:pt x="86" y="151"/>
                  </a:cubicBezTo>
                  <a:lnTo>
                    <a:pt x="1714" y="2341"/>
                  </a:lnTo>
                  <a:lnTo>
                    <a:pt x="1883" y="2229"/>
                  </a:lnTo>
                  <a:lnTo>
                    <a:pt x="254" y="39"/>
                  </a:lnTo>
                  <a:cubicBezTo>
                    <a:pt x="241" y="12"/>
                    <a:pt x="217" y="1"/>
                    <a:pt x="19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7" name="Google Shape;10117;p22"/>
            <p:cNvSpPr/>
            <p:nvPr/>
          </p:nvSpPr>
          <p:spPr>
            <a:xfrm>
              <a:off x="3341000" y="1765800"/>
              <a:ext cx="35125" cy="64600"/>
            </a:xfrm>
            <a:custGeom>
              <a:avLst/>
              <a:gdLst/>
              <a:ahLst/>
              <a:cxnLst/>
              <a:rect l="l" t="t" r="r" b="b"/>
              <a:pathLst>
                <a:path w="1405" h="2584" extrusionOk="0">
                  <a:moveTo>
                    <a:pt x="113" y="0"/>
                  </a:moveTo>
                  <a:cubicBezTo>
                    <a:pt x="57" y="0"/>
                    <a:pt x="1" y="112"/>
                    <a:pt x="57" y="169"/>
                  </a:cubicBezTo>
                  <a:lnTo>
                    <a:pt x="1236" y="2584"/>
                  </a:lnTo>
                  <a:lnTo>
                    <a:pt x="1405" y="2471"/>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8" name="Google Shape;10118;p22"/>
            <p:cNvSpPr/>
            <p:nvPr/>
          </p:nvSpPr>
          <p:spPr>
            <a:xfrm>
              <a:off x="3226525" y="1840675"/>
              <a:ext cx="52725" cy="55725"/>
            </a:xfrm>
            <a:custGeom>
              <a:avLst/>
              <a:gdLst/>
              <a:ahLst/>
              <a:cxnLst/>
              <a:rect l="l" t="t" r="r" b="b"/>
              <a:pathLst>
                <a:path w="2109" h="2229" extrusionOk="0">
                  <a:moveTo>
                    <a:pt x="195" y="1"/>
                  </a:moveTo>
                  <a:cubicBezTo>
                    <a:pt x="113" y="1"/>
                    <a:pt x="0" y="120"/>
                    <a:pt x="86" y="206"/>
                  </a:cubicBezTo>
                  <a:lnTo>
                    <a:pt x="1940" y="2228"/>
                  </a:lnTo>
                  <a:lnTo>
                    <a:pt x="2108" y="2060"/>
                  </a:lnTo>
                  <a:lnTo>
                    <a:pt x="255" y="38"/>
                  </a:lnTo>
                  <a:cubicBezTo>
                    <a:pt x="242" y="12"/>
                    <a:pt x="220" y="1"/>
                    <a:pt x="1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9" name="Google Shape;10119;p22"/>
            <p:cNvSpPr/>
            <p:nvPr/>
          </p:nvSpPr>
          <p:spPr>
            <a:xfrm>
              <a:off x="3384525" y="1747525"/>
              <a:ext cx="29525" cy="68825"/>
            </a:xfrm>
            <a:custGeom>
              <a:avLst/>
              <a:gdLst/>
              <a:ahLst/>
              <a:cxnLst/>
              <a:rect l="l" t="t" r="r" b="b"/>
              <a:pathLst>
                <a:path w="1181" h="2753" extrusionOk="0">
                  <a:moveTo>
                    <a:pt x="113" y="1"/>
                  </a:moveTo>
                  <a:cubicBezTo>
                    <a:pt x="57" y="57"/>
                    <a:pt x="1" y="113"/>
                    <a:pt x="57" y="169"/>
                  </a:cubicBezTo>
                  <a:lnTo>
                    <a:pt x="955" y="2753"/>
                  </a:lnTo>
                  <a:lnTo>
                    <a:pt x="1180" y="2641"/>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0" name="Google Shape;10120;p22"/>
            <p:cNvSpPr/>
            <p:nvPr/>
          </p:nvSpPr>
          <p:spPr>
            <a:xfrm>
              <a:off x="3519325" y="1720850"/>
              <a:ext cx="8450" cy="71650"/>
            </a:xfrm>
            <a:custGeom>
              <a:avLst/>
              <a:gdLst/>
              <a:ahLst/>
              <a:cxnLst/>
              <a:rect l="l" t="t" r="r" b="b"/>
              <a:pathLst>
                <a:path w="338" h="2866" extrusionOk="0">
                  <a:moveTo>
                    <a:pt x="113" y="1"/>
                  </a:moveTo>
                  <a:cubicBezTo>
                    <a:pt x="57" y="1"/>
                    <a:pt x="0" y="57"/>
                    <a:pt x="0" y="113"/>
                  </a:cubicBezTo>
                  <a:lnTo>
                    <a:pt x="113" y="2865"/>
                  </a:lnTo>
                  <a:lnTo>
                    <a:pt x="337" y="2809"/>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1" name="Google Shape;10121;p22"/>
            <p:cNvSpPr/>
            <p:nvPr/>
          </p:nvSpPr>
          <p:spPr>
            <a:xfrm>
              <a:off x="3428050" y="1734325"/>
              <a:ext cx="22500" cy="69400"/>
            </a:xfrm>
            <a:custGeom>
              <a:avLst/>
              <a:gdLst/>
              <a:ahLst/>
              <a:cxnLst/>
              <a:rect l="l" t="t" r="r" b="b"/>
              <a:pathLst>
                <a:path w="900" h="2776" extrusionOk="0">
                  <a:moveTo>
                    <a:pt x="141" y="0"/>
                  </a:moveTo>
                  <a:cubicBezTo>
                    <a:pt x="118" y="0"/>
                    <a:pt x="90" y="7"/>
                    <a:pt x="57" y="23"/>
                  </a:cubicBezTo>
                  <a:cubicBezTo>
                    <a:pt x="1" y="23"/>
                    <a:pt x="1" y="80"/>
                    <a:pt x="1" y="136"/>
                  </a:cubicBezTo>
                  <a:lnTo>
                    <a:pt x="675" y="2775"/>
                  </a:lnTo>
                  <a:lnTo>
                    <a:pt x="899" y="2719"/>
                  </a:lnTo>
                  <a:lnTo>
                    <a:pt x="225" y="80"/>
                  </a:lnTo>
                  <a:cubicBezTo>
                    <a:pt x="225" y="40"/>
                    <a:pt x="197"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2" name="Google Shape;10122;p22"/>
            <p:cNvSpPr/>
            <p:nvPr/>
          </p:nvSpPr>
          <p:spPr>
            <a:xfrm>
              <a:off x="3474400" y="1725075"/>
              <a:ext cx="15450" cy="70225"/>
            </a:xfrm>
            <a:custGeom>
              <a:avLst/>
              <a:gdLst/>
              <a:ahLst/>
              <a:cxnLst/>
              <a:rect l="l" t="t" r="r" b="b"/>
              <a:pathLst>
                <a:path w="618" h="2809" extrusionOk="0">
                  <a:moveTo>
                    <a:pt x="113" y="0"/>
                  </a:moveTo>
                  <a:cubicBezTo>
                    <a:pt x="0" y="0"/>
                    <a:pt x="0" y="56"/>
                    <a:pt x="0" y="113"/>
                  </a:cubicBezTo>
                  <a:lnTo>
                    <a:pt x="393" y="2809"/>
                  </a:lnTo>
                  <a:lnTo>
                    <a:pt x="618" y="2809"/>
                  </a:lnTo>
                  <a:lnTo>
                    <a:pt x="225" y="113"/>
                  </a:lnTo>
                  <a:cubicBezTo>
                    <a:pt x="169" y="56"/>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3" name="Google Shape;10123;p22"/>
            <p:cNvSpPr/>
            <p:nvPr/>
          </p:nvSpPr>
          <p:spPr>
            <a:xfrm>
              <a:off x="3100900" y="2030575"/>
              <a:ext cx="68825" cy="27300"/>
            </a:xfrm>
            <a:custGeom>
              <a:avLst/>
              <a:gdLst/>
              <a:ahLst/>
              <a:cxnLst/>
              <a:rect l="l" t="t" r="r" b="b"/>
              <a:pathLst>
                <a:path w="2753" h="1092" extrusionOk="0">
                  <a:moveTo>
                    <a:pt x="121" y="1"/>
                  </a:moveTo>
                  <a:cubicBezTo>
                    <a:pt x="85" y="1"/>
                    <a:pt x="57" y="41"/>
                    <a:pt x="57" y="80"/>
                  </a:cubicBezTo>
                  <a:cubicBezTo>
                    <a:pt x="0" y="136"/>
                    <a:pt x="57" y="193"/>
                    <a:pt x="113" y="193"/>
                  </a:cubicBezTo>
                  <a:lnTo>
                    <a:pt x="2696" y="1091"/>
                  </a:lnTo>
                  <a:lnTo>
                    <a:pt x="2753" y="923"/>
                  </a:lnTo>
                  <a:lnTo>
                    <a:pt x="169" y="24"/>
                  </a:lnTo>
                  <a:cubicBezTo>
                    <a:pt x="152"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4" name="Google Shape;10124;p22"/>
            <p:cNvSpPr/>
            <p:nvPr/>
          </p:nvSpPr>
          <p:spPr>
            <a:xfrm>
              <a:off x="3194975" y="1874250"/>
              <a:ext cx="56200" cy="51625"/>
            </a:xfrm>
            <a:custGeom>
              <a:avLst/>
              <a:gdLst/>
              <a:ahLst/>
              <a:cxnLst/>
              <a:rect l="l" t="t" r="r" b="b"/>
              <a:pathLst>
                <a:path w="2248" h="2065" extrusionOk="0">
                  <a:moveTo>
                    <a:pt x="120" y="1"/>
                  </a:moveTo>
                  <a:cubicBezTo>
                    <a:pt x="85" y="1"/>
                    <a:pt x="57" y="15"/>
                    <a:pt x="57" y="43"/>
                  </a:cubicBezTo>
                  <a:cubicBezTo>
                    <a:pt x="0" y="99"/>
                    <a:pt x="0" y="155"/>
                    <a:pt x="57" y="211"/>
                  </a:cubicBezTo>
                  <a:lnTo>
                    <a:pt x="2079" y="2065"/>
                  </a:lnTo>
                  <a:lnTo>
                    <a:pt x="2247" y="1896"/>
                  </a:lnTo>
                  <a:lnTo>
                    <a:pt x="225" y="43"/>
                  </a:lnTo>
                  <a:cubicBezTo>
                    <a:pt x="197" y="15"/>
                    <a:pt x="155"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5" name="Google Shape;10125;p22"/>
            <p:cNvSpPr/>
            <p:nvPr/>
          </p:nvSpPr>
          <p:spPr>
            <a:xfrm>
              <a:off x="3078425" y="2118225"/>
              <a:ext cx="70250" cy="16875"/>
            </a:xfrm>
            <a:custGeom>
              <a:avLst/>
              <a:gdLst/>
              <a:ahLst/>
              <a:cxnLst/>
              <a:rect l="l" t="t" r="r" b="b"/>
              <a:pathLst>
                <a:path w="2810" h="675" extrusionOk="0">
                  <a:moveTo>
                    <a:pt x="169" y="0"/>
                  </a:moveTo>
                  <a:cubicBezTo>
                    <a:pt x="113" y="0"/>
                    <a:pt x="57" y="57"/>
                    <a:pt x="57" y="113"/>
                  </a:cubicBezTo>
                  <a:cubicBezTo>
                    <a:pt x="1" y="169"/>
                    <a:pt x="57" y="225"/>
                    <a:pt x="113" y="281"/>
                  </a:cubicBezTo>
                  <a:lnTo>
                    <a:pt x="2809" y="674"/>
                  </a:lnTo>
                  <a:lnTo>
                    <a:pt x="2809"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6" name="Google Shape;10126;p22"/>
            <p:cNvSpPr/>
            <p:nvPr/>
          </p:nvSpPr>
          <p:spPr>
            <a:xfrm>
              <a:off x="3088250" y="2074100"/>
              <a:ext cx="70250" cy="21675"/>
            </a:xfrm>
            <a:custGeom>
              <a:avLst/>
              <a:gdLst/>
              <a:ahLst/>
              <a:cxnLst/>
              <a:rect l="l" t="t" r="r" b="b"/>
              <a:pathLst>
                <a:path w="2810" h="867" extrusionOk="0">
                  <a:moveTo>
                    <a:pt x="110" y="1"/>
                  </a:moveTo>
                  <a:cubicBezTo>
                    <a:pt x="57" y="1"/>
                    <a:pt x="1" y="41"/>
                    <a:pt x="1" y="80"/>
                  </a:cubicBezTo>
                  <a:cubicBezTo>
                    <a:pt x="1" y="137"/>
                    <a:pt x="57" y="137"/>
                    <a:pt x="113" y="193"/>
                  </a:cubicBezTo>
                  <a:lnTo>
                    <a:pt x="2753" y="867"/>
                  </a:lnTo>
                  <a:cubicBezTo>
                    <a:pt x="2753" y="811"/>
                    <a:pt x="2753" y="754"/>
                    <a:pt x="2809" y="642"/>
                  </a:cubicBezTo>
                  <a:lnTo>
                    <a:pt x="169" y="24"/>
                  </a:lnTo>
                  <a:cubicBezTo>
                    <a:pt x="153" y="8"/>
                    <a:pt x="132" y="1"/>
                    <a:pt x="11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7" name="Google Shape;10127;p22"/>
            <p:cNvSpPr/>
            <p:nvPr/>
          </p:nvSpPr>
          <p:spPr>
            <a:xfrm>
              <a:off x="3119150" y="1987050"/>
              <a:ext cx="66025" cy="34300"/>
            </a:xfrm>
            <a:custGeom>
              <a:avLst/>
              <a:gdLst/>
              <a:ahLst/>
              <a:cxnLst/>
              <a:rect l="l" t="t" r="r" b="b"/>
              <a:pathLst>
                <a:path w="2641" h="1372" extrusionOk="0">
                  <a:moveTo>
                    <a:pt x="121" y="1"/>
                  </a:moveTo>
                  <a:cubicBezTo>
                    <a:pt x="85" y="1"/>
                    <a:pt x="57" y="41"/>
                    <a:pt x="57" y="80"/>
                  </a:cubicBezTo>
                  <a:cubicBezTo>
                    <a:pt x="1" y="80"/>
                    <a:pt x="1" y="193"/>
                    <a:pt x="57" y="193"/>
                  </a:cubicBezTo>
                  <a:lnTo>
                    <a:pt x="2528" y="1372"/>
                  </a:lnTo>
                  <a:cubicBezTo>
                    <a:pt x="2584" y="1316"/>
                    <a:pt x="2584" y="1260"/>
                    <a:pt x="2640" y="1204"/>
                  </a:cubicBezTo>
                  <a:lnTo>
                    <a:pt x="169" y="24"/>
                  </a:lnTo>
                  <a:cubicBezTo>
                    <a:pt x="153"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8" name="Google Shape;10128;p22"/>
            <p:cNvSpPr/>
            <p:nvPr/>
          </p:nvSpPr>
          <p:spPr>
            <a:xfrm>
              <a:off x="3166900" y="1907950"/>
              <a:ext cx="59000" cy="46025"/>
            </a:xfrm>
            <a:custGeom>
              <a:avLst/>
              <a:gdLst/>
              <a:ahLst/>
              <a:cxnLst/>
              <a:rect l="l" t="t" r="r" b="b"/>
              <a:pathLst>
                <a:path w="2360" h="1841" extrusionOk="0">
                  <a:moveTo>
                    <a:pt x="84" y="1"/>
                  </a:moveTo>
                  <a:cubicBezTo>
                    <a:pt x="56" y="1"/>
                    <a:pt x="28" y="15"/>
                    <a:pt x="0" y="43"/>
                  </a:cubicBezTo>
                  <a:cubicBezTo>
                    <a:pt x="0" y="99"/>
                    <a:pt x="0" y="155"/>
                    <a:pt x="0" y="211"/>
                  </a:cubicBezTo>
                  <a:lnTo>
                    <a:pt x="2247" y="1840"/>
                  </a:lnTo>
                  <a:lnTo>
                    <a:pt x="2359" y="1672"/>
                  </a:lnTo>
                  <a:lnTo>
                    <a:pt x="169" y="43"/>
                  </a:lnTo>
                  <a:cubicBezTo>
                    <a:pt x="141" y="15"/>
                    <a:pt x="113" y="1"/>
                    <a:pt x="8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9" name="Google Shape;10129;p22"/>
            <p:cNvSpPr/>
            <p:nvPr/>
          </p:nvSpPr>
          <p:spPr>
            <a:xfrm>
              <a:off x="3140225" y="1947275"/>
              <a:ext cx="63200" cy="40400"/>
            </a:xfrm>
            <a:custGeom>
              <a:avLst/>
              <a:gdLst/>
              <a:ahLst/>
              <a:cxnLst/>
              <a:rect l="l" t="t" r="r" b="b"/>
              <a:pathLst>
                <a:path w="2528" h="1616" extrusionOk="0">
                  <a:moveTo>
                    <a:pt x="112" y="0"/>
                  </a:moveTo>
                  <a:cubicBezTo>
                    <a:pt x="84" y="0"/>
                    <a:pt x="56" y="14"/>
                    <a:pt x="56" y="42"/>
                  </a:cubicBezTo>
                  <a:cubicBezTo>
                    <a:pt x="0" y="42"/>
                    <a:pt x="0" y="155"/>
                    <a:pt x="56" y="155"/>
                  </a:cubicBezTo>
                  <a:lnTo>
                    <a:pt x="2415" y="1615"/>
                  </a:lnTo>
                  <a:lnTo>
                    <a:pt x="2527" y="1447"/>
                  </a:lnTo>
                  <a:lnTo>
                    <a:pt x="169" y="42"/>
                  </a:lnTo>
                  <a:cubicBezTo>
                    <a:pt x="169" y="14"/>
                    <a:pt x="140" y="0"/>
                    <a:pt x="1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0" name="Google Shape;10130;p22"/>
            <p:cNvSpPr/>
            <p:nvPr/>
          </p:nvSpPr>
          <p:spPr>
            <a:xfrm>
              <a:off x="3676575" y="1747525"/>
              <a:ext cx="28125" cy="67425"/>
            </a:xfrm>
            <a:custGeom>
              <a:avLst/>
              <a:gdLst/>
              <a:ahLst/>
              <a:cxnLst/>
              <a:rect l="l" t="t" r="r" b="b"/>
              <a:pathLst>
                <a:path w="1125" h="2697" extrusionOk="0">
                  <a:moveTo>
                    <a:pt x="1068" y="1"/>
                  </a:moveTo>
                  <a:cubicBezTo>
                    <a:pt x="1012" y="1"/>
                    <a:pt x="956" y="1"/>
                    <a:pt x="900" y="57"/>
                  </a:cubicBezTo>
                  <a:lnTo>
                    <a:pt x="1" y="2641"/>
                  </a:lnTo>
                  <a:lnTo>
                    <a:pt x="226" y="2697"/>
                  </a:lnTo>
                  <a:lnTo>
                    <a:pt x="1124" y="169"/>
                  </a:lnTo>
                  <a:cubicBezTo>
                    <a:pt x="1124" y="113"/>
                    <a:pt x="1124" y="57"/>
                    <a:pt x="1068"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1" name="Google Shape;10131;p22"/>
            <p:cNvSpPr/>
            <p:nvPr/>
          </p:nvSpPr>
          <p:spPr>
            <a:xfrm>
              <a:off x="3919500" y="2031175"/>
              <a:ext cx="68825" cy="28100"/>
            </a:xfrm>
            <a:custGeom>
              <a:avLst/>
              <a:gdLst/>
              <a:ahLst/>
              <a:cxnLst/>
              <a:rect l="l" t="t" r="r" b="b"/>
              <a:pathLst>
                <a:path w="2753" h="1124" extrusionOk="0">
                  <a:moveTo>
                    <a:pt x="2584" y="0"/>
                  </a:moveTo>
                  <a:lnTo>
                    <a:pt x="0" y="899"/>
                  </a:lnTo>
                  <a:cubicBezTo>
                    <a:pt x="56" y="1011"/>
                    <a:pt x="56" y="1067"/>
                    <a:pt x="113" y="1123"/>
                  </a:cubicBezTo>
                  <a:lnTo>
                    <a:pt x="2640" y="225"/>
                  </a:lnTo>
                  <a:cubicBezTo>
                    <a:pt x="2696" y="169"/>
                    <a:pt x="2752" y="112"/>
                    <a:pt x="2696" y="56"/>
                  </a:cubicBezTo>
                  <a:cubicBezTo>
                    <a:pt x="2696" y="0"/>
                    <a:pt x="2640" y="0"/>
                    <a:pt x="258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2" name="Google Shape;10132;p22"/>
            <p:cNvSpPr/>
            <p:nvPr/>
          </p:nvSpPr>
          <p:spPr>
            <a:xfrm>
              <a:off x="3904050" y="1987650"/>
              <a:ext cx="66025" cy="35125"/>
            </a:xfrm>
            <a:custGeom>
              <a:avLst/>
              <a:gdLst/>
              <a:ahLst/>
              <a:cxnLst/>
              <a:rect l="l" t="t" r="r" b="b"/>
              <a:pathLst>
                <a:path w="2641" h="1405" extrusionOk="0">
                  <a:moveTo>
                    <a:pt x="2472" y="0"/>
                  </a:moveTo>
                  <a:lnTo>
                    <a:pt x="1" y="1180"/>
                  </a:lnTo>
                  <a:lnTo>
                    <a:pt x="113" y="1404"/>
                  </a:lnTo>
                  <a:lnTo>
                    <a:pt x="2584" y="225"/>
                  </a:lnTo>
                  <a:cubicBezTo>
                    <a:pt x="2640" y="169"/>
                    <a:pt x="2640" y="112"/>
                    <a:pt x="2640" y="56"/>
                  </a:cubicBezTo>
                  <a:cubicBezTo>
                    <a:pt x="2584" y="0"/>
                    <a:pt x="2528" y="0"/>
                    <a:pt x="24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3" name="Google Shape;10133;p22"/>
            <p:cNvSpPr/>
            <p:nvPr/>
          </p:nvSpPr>
          <p:spPr>
            <a:xfrm>
              <a:off x="3885800" y="1948325"/>
              <a:ext cx="63200" cy="39350"/>
            </a:xfrm>
            <a:custGeom>
              <a:avLst/>
              <a:gdLst/>
              <a:ahLst/>
              <a:cxnLst/>
              <a:rect l="l" t="t" r="r" b="b"/>
              <a:pathLst>
                <a:path w="2528" h="1574" extrusionOk="0">
                  <a:moveTo>
                    <a:pt x="2359" y="0"/>
                  </a:moveTo>
                  <a:lnTo>
                    <a:pt x="0" y="1405"/>
                  </a:lnTo>
                  <a:lnTo>
                    <a:pt x="113" y="1573"/>
                  </a:lnTo>
                  <a:lnTo>
                    <a:pt x="2472" y="169"/>
                  </a:lnTo>
                  <a:cubicBezTo>
                    <a:pt x="2528" y="169"/>
                    <a:pt x="2528" y="113"/>
                    <a:pt x="2528" y="57"/>
                  </a:cubicBezTo>
                  <a:cubicBezTo>
                    <a:pt x="2472" y="0"/>
                    <a:pt x="2415" y="0"/>
                    <a:pt x="235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4" name="Google Shape;10134;p22"/>
            <p:cNvSpPr/>
            <p:nvPr/>
          </p:nvSpPr>
          <p:spPr>
            <a:xfrm>
              <a:off x="3863325" y="1909350"/>
              <a:ext cx="59000" cy="46025"/>
            </a:xfrm>
            <a:custGeom>
              <a:avLst/>
              <a:gdLst/>
              <a:ahLst/>
              <a:cxnLst/>
              <a:rect l="l" t="t" r="r" b="b"/>
              <a:pathLst>
                <a:path w="2360" h="1841" extrusionOk="0">
                  <a:moveTo>
                    <a:pt x="2254" y="1"/>
                  </a:moveTo>
                  <a:cubicBezTo>
                    <a:pt x="2219" y="1"/>
                    <a:pt x="2191" y="15"/>
                    <a:pt x="2191" y="43"/>
                  </a:cubicBezTo>
                  <a:lnTo>
                    <a:pt x="1" y="1672"/>
                  </a:lnTo>
                  <a:cubicBezTo>
                    <a:pt x="57" y="1728"/>
                    <a:pt x="113" y="1784"/>
                    <a:pt x="169" y="1840"/>
                  </a:cubicBezTo>
                  <a:lnTo>
                    <a:pt x="2360" y="211"/>
                  </a:lnTo>
                  <a:cubicBezTo>
                    <a:pt x="2360" y="155"/>
                    <a:pt x="2360" y="99"/>
                    <a:pt x="2360" y="43"/>
                  </a:cubicBezTo>
                  <a:cubicBezTo>
                    <a:pt x="2332" y="15"/>
                    <a:pt x="2289" y="1"/>
                    <a:pt x="225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5" name="Google Shape;10135;p22"/>
            <p:cNvSpPr/>
            <p:nvPr/>
          </p:nvSpPr>
          <p:spPr>
            <a:xfrm>
              <a:off x="3941950" y="2164550"/>
              <a:ext cx="71650" cy="9850"/>
            </a:xfrm>
            <a:custGeom>
              <a:avLst/>
              <a:gdLst/>
              <a:ahLst/>
              <a:cxnLst/>
              <a:rect l="l" t="t" r="r" b="b"/>
              <a:pathLst>
                <a:path w="2866" h="394" extrusionOk="0">
                  <a:moveTo>
                    <a:pt x="2753" y="1"/>
                  </a:moveTo>
                  <a:lnTo>
                    <a:pt x="1" y="169"/>
                  </a:lnTo>
                  <a:lnTo>
                    <a:pt x="1" y="394"/>
                  </a:lnTo>
                  <a:lnTo>
                    <a:pt x="2753" y="225"/>
                  </a:lnTo>
                  <a:cubicBezTo>
                    <a:pt x="2809" y="225"/>
                    <a:pt x="2865" y="169"/>
                    <a:pt x="2865" y="113"/>
                  </a:cubicBezTo>
                  <a:cubicBezTo>
                    <a:pt x="2865" y="57"/>
                    <a:pt x="2809" y="1"/>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6" name="Google Shape;10136;p22"/>
            <p:cNvSpPr/>
            <p:nvPr/>
          </p:nvSpPr>
          <p:spPr>
            <a:xfrm>
              <a:off x="3839450" y="1874250"/>
              <a:ext cx="54800" cy="51625"/>
            </a:xfrm>
            <a:custGeom>
              <a:avLst/>
              <a:gdLst/>
              <a:ahLst/>
              <a:cxnLst/>
              <a:rect l="l" t="t" r="r" b="b"/>
              <a:pathLst>
                <a:path w="2192" h="2065" extrusionOk="0">
                  <a:moveTo>
                    <a:pt x="2079" y="1"/>
                  </a:moveTo>
                  <a:cubicBezTo>
                    <a:pt x="2051" y="1"/>
                    <a:pt x="2023" y="15"/>
                    <a:pt x="2023" y="43"/>
                  </a:cubicBezTo>
                  <a:lnTo>
                    <a:pt x="1" y="1896"/>
                  </a:lnTo>
                  <a:lnTo>
                    <a:pt x="113" y="2065"/>
                  </a:lnTo>
                  <a:lnTo>
                    <a:pt x="2135" y="211"/>
                  </a:lnTo>
                  <a:cubicBezTo>
                    <a:pt x="2191" y="155"/>
                    <a:pt x="2191" y="99"/>
                    <a:pt x="2135" y="43"/>
                  </a:cubicBezTo>
                  <a:cubicBezTo>
                    <a:pt x="2135" y="15"/>
                    <a:pt x="2107" y="1"/>
                    <a:pt x="20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7" name="Google Shape;10137;p22"/>
            <p:cNvSpPr/>
            <p:nvPr/>
          </p:nvSpPr>
          <p:spPr>
            <a:xfrm>
              <a:off x="3930725" y="2074475"/>
              <a:ext cx="70200" cy="21300"/>
            </a:xfrm>
            <a:custGeom>
              <a:avLst/>
              <a:gdLst/>
              <a:ahLst/>
              <a:cxnLst/>
              <a:rect l="l" t="t" r="r" b="b"/>
              <a:pathLst>
                <a:path w="2808" h="852" extrusionOk="0">
                  <a:moveTo>
                    <a:pt x="2690" y="0"/>
                  </a:moveTo>
                  <a:cubicBezTo>
                    <a:pt x="2675" y="0"/>
                    <a:pt x="2659" y="3"/>
                    <a:pt x="2640" y="9"/>
                  </a:cubicBezTo>
                  <a:lnTo>
                    <a:pt x="1" y="627"/>
                  </a:lnTo>
                  <a:cubicBezTo>
                    <a:pt x="57" y="739"/>
                    <a:pt x="57" y="796"/>
                    <a:pt x="57" y="852"/>
                  </a:cubicBezTo>
                  <a:lnTo>
                    <a:pt x="2697" y="234"/>
                  </a:lnTo>
                  <a:cubicBezTo>
                    <a:pt x="2797" y="184"/>
                    <a:pt x="2808" y="0"/>
                    <a:pt x="26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8" name="Google Shape;10138;p22"/>
            <p:cNvSpPr/>
            <p:nvPr/>
          </p:nvSpPr>
          <p:spPr>
            <a:xfrm>
              <a:off x="3939150" y="2120450"/>
              <a:ext cx="71650" cy="16050"/>
            </a:xfrm>
            <a:custGeom>
              <a:avLst/>
              <a:gdLst/>
              <a:ahLst/>
              <a:cxnLst/>
              <a:rect l="l" t="t" r="r" b="b"/>
              <a:pathLst>
                <a:path w="2866" h="642" extrusionOk="0">
                  <a:moveTo>
                    <a:pt x="2746" y="0"/>
                  </a:moveTo>
                  <a:cubicBezTo>
                    <a:pt x="2729" y="0"/>
                    <a:pt x="2713" y="7"/>
                    <a:pt x="2697" y="24"/>
                  </a:cubicBezTo>
                  <a:lnTo>
                    <a:pt x="1" y="417"/>
                  </a:lnTo>
                  <a:cubicBezTo>
                    <a:pt x="1" y="473"/>
                    <a:pt x="57" y="529"/>
                    <a:pt x="57" y="641"/>
                  </a:cubicBezTo>
                  <a:lnTo>
                    <a:pt x="2753" y="248"/>
                  </a:lnTo>
                  <a:cubicBezTo>
                    <a:pt x="2809" y="192"/>
                    <a:pt x="2865" y="136"/>
                    <a:pt x="2865" y="80"/>
                  </a:cubicBezTo>
                  <a:cubicBezTo>
                    <a:pt x="2825" y="40"/>
                    <a:pt x="2786" y="0"/>
                    <a:pt x="274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9" name="Google Shape;10139;p22"/>
            <p:cNvSpPr/>
            <p:nvPr/>
          </p:nvSpPr>
          <p:spPr>
            <a:xfrm>
              <a:off x="3748200" y="1786850"/>
              <a:ext cx="39325" cy="63200"/>
            </a:xfrm>
            <a:custGeom>
              <a:avLst/>
              <a:gdLst/>
              <a:ahLst/>
              <a:cxnLst/>
              <a:rect l="l" t="t" r="r" b="b"/>
              <a:pathLst>
                <a:path w="1573" h="2528" extrusionOk="0">
                  <a:moveTo>
                    <a:pt x="1573" y="1"/>
                  </a:moveTo>
                  <a:cubicBezTo>
                    <a:pt x="1517" y="1"/>
                    <a:pt x="1461" y="1"/>
                    <a:pt x="1404" y="57"/>
                  </a:cubicBezTo>
                  <a:lnTo>
                    <a:pt x="0" y="2416"/>
                  </a:lnTo>
                  <a:lnTo>
                    <a:pt x="169" y="2528"/>
                  </a:lnTo>
                  <a:lnTo>
                    <a:pt x="1573" y="169"/>
                  </a:lnTo>
                  <a:cubicBezTo>
                    <a:pt x="1573" y="113"/>
                    <a:pt x="1573" y="57"/>
                    <a:pt x="157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0" name="Google Shape;10140;p22"/>
            <p:cNvSpPr/>
            <p:nvPr/>
          </p:nvSpPr>
          <p:spPr>
            <a:xfrm>
              <a:off x="3640075" y="1734900"/>
              <a:ext cx="22500" cy="68825"/>
            </a:xfrm>
            <a:custGeom>
              <a:avLst/>
              <a:gdLst/>
              <a:ahLst/>
              <a:cxnLst/>
              <a:rect l="l" t="t" r="r" b="b"/>
              <a:pathLst>
                <a:path w="900" h="2753" extrusionOk="0">
                  <a:moveTo>
                    <a:pt x="843" y="0"/>
                  </a:moveTo>
                  <a:cubicBezTo>
                    <a:pt x="731" y="0"/>
                    <a:pt x="675" y="0"/>
                    <a:pt x="675" y="57"/>
                  </a:cubicBezTo>
                  <a:lnTo>
                    <a:pt x="1" y="2696"/>
                  </a:lnTo>
                  <a:lnTo>
                    <a:pt x="225" y="2752"/>
                  </a:lnTo>
                  <a:lnTo>
                    <a:pt x="899" y="113"/>
                  </a:lnTo>
                  <a:cubicBezTo>
                    <a:pt x="899" y="57"/>
                    <a:pt x="899"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1" name="Google Shape;10141;p22"/>
            <p:cNvSpPr/>
            <p:nvPr/>
          </p:nvSpPr>
          <p:spPr>
            <a:xfrm>
              <a:off x="3600775" y="1725075"/>
              <a:ext cx="15450" cy="70225"/>
            </a:xfrm>
            <a:custGeom>
              <a:avLst/>
              <a:gdLst/>
              <a:ahLst/>
              <a:cxnLst/>
              <a:rect l="l" t="t" r="r" b="b"/>
              <a:pathLst>
                <a:path w="618" h="2809" extrusionOk="0">
                  <a:moveTo>
                    <a:pt x="505" y="0"/>
                  </a:moveTo>
                  <a:cubicBezTo>
                    <a:pt x="449" y="0"/>
                    <a:pt x="393" y="56"/>
                    <a:pt x="393" y="113"/>
                  </a:cubicBezTo>
                  <a:lnTo>
                    <a:pt x="0" y="2809"/>
                  </a:lnTo>
                  <a:lnTo>
                    <a:pt x="225" y="2809"/>
                  </a:lnTo>
                  <a:lnTo>
                    <a:pt x="618" y="113"/>
                  </a:lnTo>
                  <a:cubicBezTo>
                    <a:pt x="618" y="56"/>
                    <a:pt x="562" y="0"/>
                    <a:pt x="5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2" name="Google Shape;10142;p22"/>
            <p:cNvSpPr/>
            <p:nvPr/>
          </p:nvSpPr>
          <p:spPr>
            <a:xfrm>
              <a:off x="3074225" y="2163150"/>
              <a:ext cx="71625" cy="9850"/>
            </a:xfrm>
            <a:custGeom>
              <a:avLst/>
              <a:gdLst/>
              <a:ahLst/>
              <a:cxnLst/>
              <a:rect l="l" t="t" r="r" b="b"/>
              <a:pathLst>
                <a:path w="2865" h="394" extrusionOk="0">
                  <a:moveTo>
                    <a:pt x="113" y="1"/>
                  </a:moveTo>
                  <a:cubicBezTo>
                    <a:pt x="56" y="1"/>
                    <a:pt x="0" y="57"/>
                    <a:pt x="0" y="113"/>
                  </a:cubicBezTo>
                  <a:cubicBezTo>
                    <a:pt x="0" y="169"/>
                    <a:pt x="56" y="225"/>
                    <a:pt x="113" y="225"/>
                  </a:cubicBezTo>
                  <a:lnTo>
                    <a:pt x="2865" y="394"/>
                  </a:lnTo>
                  <a:lnTo>
                    <a:pt x="2865"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3" name="Google Shape;10143;p22"/>
            <p:cNvSpPr/>
            <p:nvPr/>
          </p:nvSpPr>
          <p:spPr>
            <a:xfrm>
              <a:off x="3781900" y="1813525"/>
              <a:ext cx="44950" cy="59000"/>
            </a:xfrm>
            <a:custGeom>
              <a:avLst/>
              <a:gdLst/>
              <a:ahLst/>
              <a:cxnLst/>
              <a:rect l="l" t="t" r="r" b="b"/>
              <a:pathLst>
                <a:path w="1798" h="2360" extrusionOk="0">
                  <a:moveTo>
                    <a:pt x="1629" y="1"/>
                  </a:moveTo>
                  <a:lnTo>
                    <a:pt x="0" y="2191"/>
                  </a:lnTo>
                  <a:lnTo>
                    <a:pt x="113" y="2360"/>
                  </a:lnTo>
                  <a:lnTo>
                    <a:pt x="1741" y="169"/>
                  </a:lnTo>
                  <a:cubicBezTo>
                    <a:pt x="1797" y="113"/>
                    <a:pt x="1797" y="57"/>
                    <a:pt x="17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4" name="Google Shape;10144;p22"/>
            <p:cNvSpPr/>
            <p:nvPr/>
          </p:nvSpPr>
          <p:spPr>
            <a:xfrm>
              <a:off x="3811375" y="1841600"/>
              <a:ext cx="50575" cy="54800"/>
            </a:xfrm>
            <a:custGeom>
              <a:avLst/>
              <a:gdLst/>
              <a:ahLst/>
              <a:cxnLst/>
              <a:rect l="l" t="t" r="r" b="b"/>
              <a:pathLst>
                <a:path w="2023" h="2192" extrusionOk="0">
                  <a:moveTo>
                    <a:pt x="1798" y="1"/>
                  </a:moveTo>
                  <a:lnTo>
                    <a:pt x="1" y="2023"/>
                  </a:lnTo>
                  <a:lnTo>
                    <a:pt x="113" y="2191"/>
                  </a:lnTo>
                  <a:lnTo>
                    <a:pt x="1966" y="169"/>
                  </a:lnTo>
                  <a:cubicBezTo>
                    <a:pt x="2023" y="113"/>
                    <a:pt x="2023" y="57"/>
                    <a:pt x="196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5" name="Google Shape;10145;p22"/>
            <p:cNvSpPr/>
            <p:nvPr/>
          </p:nvSpPr>
          <p:spPr>
            <a:xfrm>
              <a:off x="3713100" y="1765200"/>
              <a:ext cx="35125" cy="65200"/>
            </a:xfrm>
            <a:custGeom>
              <a:avLst/>
              <a:gdLst/>
              <a:ahLst/>
              <a:cxnLst/>
              <a:rect l="l" t="t" r="r" b="b"/>
              <a:pathLst>
                <a:path w="1405" h="2608" extrusionOk="0">
                  <a:moveTo>
                    <a:pt x="1299" y="1"/>
                  </a:moveTo>
                  <a:cubicBezTo>
                    <a:pt x="1259" y="1"/>
                    <a:pt x="1219" y="41"/>
                    <a:pt x="1180" y="80"/>
                  </a:cubicBezTo>
                  <a:lnTo>
                    <a:pt x="0" y="2551"/>
                  </a:lnTo>
                  <a:lnTo>
                    <a:pt x="225" y="2608"/>
                  </a:lnTo>
                  <a:lnTo>
                    <a:pt x="1404" y="193"/>
                  </a:lnTo>
                  <a:cubicBezTo>
                    <a:pt x="1404" y="136"/>
                    <a:pt x="1404" y="24"/>
                    <a:pt x="1348" y="24"/>
                  </a:cubicBezTo>
                  <a:cubicBezTo>
                    <a:pt x="1332" y="8"/>
                    <a:pt x="1315" y="1"/>
                    <a:pt x="12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6" name="Google Shape;10146;p22"/>
            <p:cNvSpPr/>
            <p:nvPr/>
          </p:nvSpPr>
          <p:spPr>
            <a:xfrm>
              <a:off x="3562850" y="1720850"/>
              <a:ext cx="9850" cy="70250"/>
            </a:xfrm>
            <a:custGeom>
              <a:avLst/>
              <a:gdLst/>
              <a:ahLst/>
              <a:cxnLst/>
              <a:rect l="l" t="t" r="r" b="b"/>
              <a:pathLst>
                <a:path w="394" h="2810" extrusionOk="0">
                  <a:moveTo>
                    <a:pt x="281" y="1"/>
                  </a:moveTo>
                  <a:cubicBezTo>
                    <a:pt x="169" y="1"/>
                    <a:pt x="169" y="57"/>
                    <a:pt x="169" y="113"/>
                  </a:cubicBezTo>
                  <a:lnTo>
                    <a:pt x="1" y="2809"/>
                  </a:lnTo>
                  <a:lnTo>
                    <a:pt x="225" y="2809"/>
                  </a:lnTo>
                  <a:lnTo>
                    <a:pt x="338" y="113"/>
                  </a:lnTo>
                  <a:cubicBezTo>
                    <a:pt x="394" y="57"/>
                    <a:pt x="338" y="1"/>
                    <a:pt x="28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7" name="Google Shape;10147;p22"/>
            <p:cNvSpPr/>
            <p:nvPr/>
          </p:nvSpPr>
          <p:spPr>
            <a:xfrm>
              <a:off x="3473000" y="2585800"/>
              <a:ext cx="15450" cy="70225"/>
            </a:xfrm>
            <a:custGeom>
              <a:avLst/>
              <a:gdLst/>
              <a:ahLst/>
              <a:cxnLst/>
              <a:rect l="l" t="t" r="r" b="b"/>
              <a:pathLst>
                <a:path w="618" h="2809" extrusionOk="0">
                  <a:moveTo>
                    <a:pt x="393" y="0"/>
                  </a:moveTo>
                  <a:lnTo>
                    <a:pt x="0" y="2640"/>
                  </a:lnTo>
                  <a:cubicBezTo>
                    <a:pt x="0" y="2696"/>
                    <a:pt x="56" y="2752"/>
                    <a:pt x="112" y="2808"/>
                  </a:cubicBezTo>
                  <a:cubicBezTo>
                    <a:pt x="169" y="2808"/>
                    <a:pt x="225" y="2752"/>
                    <a:pt x="225" y="2696"/>
                  </a:cubicBez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8" name="Google Shape;10148;p22"/>
            <p:cNvSpPr/>
            <p:nvPr/>
          </p:nvSpPr>
          <p:spPr>
            <a:xfrm>
              <a:off x="3780500" y="2509975"/>
              <a:ext cx="44950" cy="59000"/>
            </a:xfrm>
            <a:custGeom>
              <a:avLst/>
              <a:gdLst/>
              <a:ahLst/>
              <a:cxnLst/>
              <a:rect l="l" t="t" r="r" b="b"/>
              <a:pathLst>
                <a:path w="1798" h="2360" extrusionOk="0">
                  <a:moveTo>
                    <a:pt x="169" y="0"/>
                  </a:moveTo>
                  <a:lnTo>
                    <a:pt x="0" y="113"/>
                  </a:lnTo>
                  <a:lnTo>
                    <a:pt x="1629" y="2303"/>
                  </a:lnTo>
                  <a:cubicBezTo>
                    <a:pt x="1629" y="2303"/>
                    <a:pt x="1685" y="2359"/>
                    <a:pt x="1685" y="2359"/>
                  </a:cubicBezTo>
                  <a:lnTo>
                    <a:pt x="1741" y="2359"/>
                  </a:lnTo>
                  <a:cubicBezTo>
                    <a:pt x="1797" y="2303"/>
                    <a:pt x="1797" y="2247"/>
                    <a:pt x="1741" y="219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9" name="Google Shape;10149;p22"/>
            <p:cNvSpPr/>
            <p:nvPr/>
          </p:nvSpPr>
          <p:spPr>
            <a:xfrm>
              <a:off x="3746800" y="2532425"/>
              <a:ext cx="40725" cy="61825"/>
            </a:xfrm>
            <a:custGeom>
              <a:avLst/>
              <a:gdLst/>
              <a:ahLst/>
              <a:cxnLst/>
              <a:rect l="l" t="t" r="r" b="b"/>
              <a:pathLst>
                <a:path w="1629" h="2473" extrusionOk="0">
                  <a:moveTo>
                    <a:pt x="169" y="1"/>
                  </a:moveTo>
                  <a:lnTo>
                    <a:pt x="0" y="113"/>
                  </a:lnTo>
                  <a:lnTo>
                    <a:pt x="1404" y="2416"/>
                  </a:lnTo>
                  <a:cubicBezTo>
                    <a:pt x="1404" y="2472"/>
                    <a:pt x="1460" y="2472"/>
                    <a:pt x="1517" y="2472"/>
                  </a:cubicBezTo>
                  <a:lnTo>
                    <a:pt x="1573" y="2472"/>
                  </a:lnTo>
                  <a:cubicBezTo>
                    <a:pt x="1573" y="2472"/>
                    <a:pt x="1629" y="2360"/>
                    <a:pt x="1573" y="2360"/>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0" name="Google Shape;10150;p22"/>
            <p:cNvSpPr/>
            <p:nvPr/>
          </p:nvSpPr>
          <p:spPr>
            <a:xfrm>
              <a:off x="3809975" y="2484700"/>
              <a:ext cx="50575" cy="54775"/>
            </a:xfrm>
            <a:custGeom>
              <a:avLst/>
              <a:gdLst/>
              <a:ahLst/>
              <a:cxnLst/>
              <a:rect l="l" t="t" r="r" b="b"/>
              <a:pathLst>
                <a:path w="2023" h="2191" extrusionOk="0">
                  <a:moveTo>
                    <a:pt x="169" y="0"/>
                  </a:moveTo>
                  <a:lnTo>
                    <a:pt x="1" y="169"/>
                  </a:lnTo>
                  <a:lnTo>
                    <a:pt x="1798" y="2191"/>
                  </a:lnTo>
                  <a:lnTo>
                    <a:pt x="1966" y="2191"/>
                  </a:lnTo>
                  <a:cubicBezTo>
                    <a:pt x="2022" y="2135"/>
                    <a:pt x="2022" y="2078"/>
                    <a:pt x="1966" y="202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1" name="Google Shape;10151;p22"/>
            <p:cNvSpPr/>
            <p:nvPr/>
          </p:nvSpPr>
          <p:spPr>
            <a:xfrm>
              <a:off x="3713100" y="2550700"/>
              <a:ext cx="33725" cy="64600"/>
            </a:xfrm>
            <a:custGeom>
              <a:avLst/>
              <a:gdLst/>
              <a:ahLst/>
              <a:cxnLst/>
              <a:rect l="l" t="t" r="r" b="b"/>
              <a:pathLst>
                <a:path w="1349" h="2584" extrusionOk="0">
                  <a:moveTo>
                    <a:pt x="169" y="0"/>
                  </a:moveTo>
                  <a:lnTo>
                    <a:pt x="0" y="56"/>
                  </a:lnTo>
                  <a:lnTo>
                    <a:pt x="1123" y="2527"/>
                  </a:lnTo>
                  <a:cubicBezTo>
                    <a:pt x="1180" y="2584"/>
                    <a:pt x="1180" y="2584"/>
                    <a:pt x="1236" y="2584"/>
                  </a:cubicBezTo>
                  <a:lnTo>
                    <a:pt x="1292" y="2584"/>
                  </a:lnTo>
                  <a:cubicBezTo>
                    <a:pt x="1348" y="2584"/>
                    <a:pt x="1348" y="2527"/>
                    <a:pt x="1348" y="247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2" name="Google Shape;10152;p22"/>
            <p:cNvSpPr/>
            <p:nvPr/>
          </p:nvSpPr>
          <p:spPr>
            <a:xfrm>
              <a:off x="3838050" y="2456625"/>
              <a:ext cx="56200" cy="50550"/>
            </a:xfrm>
            <a:custGeom>
              <a:avLst/>
              <a:gdLst/>
              <a:ahLst/>
              <a:cxnLst/>
              <a:rect l="l" t="t" r="r" b="b"/>
              <a:pathLst>
                <a:path w="2248" h="2022" extrusionOk="0">
                  <a:moveTo>
                    <a:pt x="169" y="0"/>
                  </a:moveTo>
                  <a:lnTo>
                    <a:pt x="1" y="169"/>
                  </a:lnTo>
                  <a:lnTo>
                    <a:pt x="2023" y="2022"/>
                  </a:lnTo>
                  <a:lnTo>
                    <a:pt x="2135" y="2022"/>
                  </a:lnTo>
                  <a:cubicBezTo>
                    <a:pt x="2191" y="2022"/>
                    <a:pt x="2247" y="1853"/>
                    <a:pt x="2191" y="179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3" name="Google Shape;10153;p22"/>
            <p:cNvSpPr/>
            <p:nvPr/>
          </p:nvSpPr>
          <p:spPr>
            <a:xfrm>
              <a:off x="3638675" y="2577375"/>
              <a:ext cx="21075" cy="68825"/>
            </a:xfrm>
            <a:custGeom>
              <a:avLst/>
              <a:gdLst/>
              <a:ahLst/>
              <a:cxnLst/>
              <a:rect l="l" t="t" r="r" b="b"/>
              <a:pathLst>
                <a:path w="843" h="2753" extrusionOk="0">
                  <a:moveTo>
                    <a:pt x="169" y="0"/>
                  </a:moveTo>
                  <a:lnTo>
                    <a:pt x="0" y="56"/>
                  </a:lnTo>
                  <a:lnTo>
                    <a:pt x="674" y="2696"/>
                  </a:lnTo>
                  <a:cubicBezTo>
                    <a:pt x="674" y="2752"/>
                    <a:pt x="731" y="2752"/>
                    <a:pt x="787" y="2752"/>
                  </a:cubicBezTo>
                  <a:cubicBezTo>
                    <a:pt x="843" y="2752"/>
                    <a:pt x="843" y="2696"/>
                    <a:pt x="843" y="2640"/>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4" name="Google Shape;10154;p22"/>
            <p:cNvSpPr/>
            <p:nvPr/>
          </p:nvSpPr>
          <p:spPr>
            <a:xfrm>
              <a:off x="3675175" y="2566125"/>
              <a:ext cx="28100" cy="67425"/>
            </a:xfrm>
            <a:custGeom>
              <a:avLst/>
              <a:gdLst/>
              <a:ahLst/>
              <a:cxnLst/>
              <a:rect l="l" t="t" r="r" b="b"/>
              <a:pathLst>
                <a:path w="1124" h="2697" extrusionOk="0">
                  <a:moveTo>
                    <a:pt x="169" y="1"/>
                  </a:moveTo>
                  <a:lnTo>
                    <a:pt x="1" y="57"/>
                  </a:lnTo>
                  <a:lnTo>
                    <a:pt x="956" y="2641"/>
                  </a:lnTo>
                  <a:cubicBezTo>
                    <a:pt x="956" y="2697"/>
                    <a:pt x="1012" y="2697"/>
                    <a:pt x="1012" y="2697"/>
                  </a:cubicBezTo>
                  <a:cubicBezTo>
                    <a:pt x="1068" y="2697"/>
                    <a:pt x="1124" y="2584"/>
                    <a:pt x="1124" y="252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5" name="Google Shape;10155;p22"/>
            <p:cNvSpPr/>
            <p:nvPr/>
          </p:nvSpPr>
          <p:spPr>
            <a:xfrm>
              <a:off x="3863325" y="2427125"/>
              <a:ext cx="59000" cy="44950"/>
            </a:xfrm>
            <a:custGeom>
              <a:avLst/>
              <a:gdLst/>
              <a:ahLst/>
              <a:cxnLst/>
              <a:rect l="l" t="t" r="r" b="b"/>
              <a:pathLst>
                <a:path w="2360" h="1798" extrusionOk="0">
                  <a:moveTo>
                    <a:pt x="113" y="1"/>
                  </a:moveTo>
                  <a:cubicBezTo>
                    <a:pt x="57" y="57"/>
                    <a:pt x="57" y="113"/>
                    <a:pt x="1" y="169"/>
                  </a:cubicBezTo>
                  <a:lnTo>
                    <a:pt x="2191" y="1798"/>
                  </a:lnTo>
                  <a:lnTo>
                    <a:pt x="2247" y="1798"/>
                  </a:lnTo>
                  <a:cubicBezTo>
                    <a:pt x="2247" y="1798"/>
                    <a:pt x="2303" y="1798"/>
                    <a:pt x="2303" y="1742"/>
                  </a:cubicBezTo>
                  <a:cubicBezTo>
                    <a:pt x="2360" y="1686"/>
                    <a:pt x="2360" y="1629"/>
                    <a:pt x="2303" y="157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6" name="Google Shape;10156;p22"/>
            <p:cNvSpPr/>
            <p:nvPr/>
          </p:nvSpPr>
          <p:spPr>
            <a:xfrm>
              <a:off x="3930725" y="2285300"/>
              <a:ext cx="68825" cy="22500"/>
            </a:xfrm>
            <a:custGeom>
              <a:avLst/>
              <a:gdLst/>
              <a:ahLst/>
              <a:cxnLst/>
              <a:rect l="l" t="t" r="r" b="b"/>
              <a:pathLst>
                <a:path w="2753" h="900" extrusionOk="0">
                  <a:moveTo>
                    <a:pt x="57" y="1"/>
                  </a:moveTo>
                  <a:cubicBezTo>
                    <a:pt x="57" y="113"/>
                    <a:pt x="1" y="169"/>
                    <a:pt x="1" y="226"/>
                  </a:cubicBezTo>
                  <a:lnTo>
                    <a:pt x="2640" y="900"/>
                  </a:lnTo>
                  <a:cubicBezTo>
                    <a:pt x="2697" y="900"/>
                    <a:pt x="2753" y="843"/>
                    <a:pt x="2753" y="787"/>
                  </a:cubicBezTo>
                  <a:cubicBezTo>
                    <a:pt x="2753" y="731"/>
                    <a:pt x="2753" y="731"/>
                    <a:pt x="2697" y="675"/>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7" name="Google Shape;10157;p22"/>
            <p:cNvSpPr/>
            <p:nvPr/>
          </p:nvSpPr>
          <p:spPr>
            <a:xfrm>
              <a:off x="3940550" y="2246000"/>
              <a:ext cx="70250" cy="15475"/>
            </a:xfrm>
            <a:custGeom>
              <a:avLst/>
              <a:gdLst/>
              <a:ahLst/>
              <a:cxnLst/>
              <a:rect l="l" t="t" r="r" b="b"/>
              <a:pathLst>
                <a:path w="2810" h="619" extrusionOk="0">
                  <a:moveTo>
                    <a:pt x="1" y="0"/>
                  </a:moveTo>
                  <a:cubicBezTo>
                    <a:pt x="1" y="113"/>
                    <a:pt x="1" y="169"/>
                    <a:pt x="1" y="225"/>
                  </a:cubicBezTo>
                  <a:lnTo>
                    <a:pt x="2697" y="618"/>
                  </a:lnTo>
                  <a:cubicBezTo>
                    <a:pt x="2753" y="618"/>
                    <a:pt x="2809" y="618"/>
                    <a:pt x="2809" y="562"/>
                  </a:cubicBezTo>
                  <a:cubicBezTo>
                    <a:pt x="2809" y="450"/>
                    <a:pt x="2753" y="393"/>
                    <a:pt x="2697" y="393"/>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8" name="Google Shape;10158;p22"/>
            <p:cNvSpPr/>
            <p:nvPr/>
          </p:nvSpPr>
          <p:spPr>
            <a:xfrm>
              <a:off x="3943375" y="2208075"/>
              <a:ext cx="70225" cy="8450"/>
            </a:xfrm>
            <a:custGeom>
              <a:avLst/>
              <a:gdLst/>
              <a:ahLst/>
              <a:cxnLst/>
              <a:rect l="l" t="t" r="r" b="b"/>
              <a:pathLst>
                <a:path w="2809" h="338" extrusionOk="0">
                  <a:moveTo>
                    <a:pt x="0" y="1"/>
                  </a:moveTo>
                  <a:lnTo>
                    <a:pt x="0" y="226"/>
                  </a:lnTo>
                  <a:lnTo>
                    <a:pt x="2696" y="338"/>
                  </a:lnTo>
                  <a:cubicBezTo>
                    <a:pt x="2808" y="338"/>
                    <a:pt x="2808" y="169"/>
                    <a:pt x="2696" y="169"/>
                  </a:cubicBezTo>
                  <a:lnTo>
                    <a:pt x="2752" y="169"/>
                  </a:ln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9" name="Google Shape;10159;p22"/>
            <p:cNvSpPr/>
            <p:nvPr/>
          </p:nvSpPr>
          <p:spPr>
            <a:xfrm>
              <a:off x="3919500" y="2321825"/>
              <a:ext cx="68825" cy="29500"/>
            </a:xfrm>
            <a:custGeom>
              <a:avLst/>
              <a:gdLst/>
              <a:ahLst/>
              <a:cxnLst/>
              <a:rect l="l" t="t" r="r" b="b"/>
              <a:pathLst>
                <a:path w="2753" h="1180" extrusionOk="0">
                  <a:moveTo>
                    <a:pt x="56" y="0"/>
                  </a:moveTo>
                  <a:cubicBezTo>
                    <a:pt x="56" y="113"/>
                    <a:pt x="0" y="169"/>
                    <a:pt x="0" y="225"/>
                  </a:cubicBezTo>
                  <a:lnTo>
                    <a:pt x="2584" y="1180"/>
                  </a:lnTo>
                  <a:cubicBezTo>
                    <a:pt x="2696" y="1124"/>
                    <a:pt x="2752" y="1011"/>
                    <a:pt x="2640" y="955"/>
                  </a:cubicBez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0" name="Google Shape;10160;p22"/>
            <p:cNvSpPr/>
            <p:nvPr/>
          </p:nvSpPr>
          <p:spPr>
            <a:xfrm>
              <a:off x="3884400" y="2393425"/>
              <a:ext cx="64300" cy="39575"/>
            </a:xfrm>
            <a:custGeom>
              <a:avLst/>
              <a:gdLst/>
              <a:ahLst/>
              <a:cxnLst/>
              <a:rect l="l" t="t" r="r" b="b"/>
              <a:pathLst>
                <a:path w="2572" h="1583" extrusionOk="0">
                  <a:moveTo>
                    <a:pt x="113" y="1"/>
                  </a:moveTo>
                  <a:cubicBezTo>
                    <a:pt x="113" y="57"/>
                    <a:pt x="56" y="113"/>
                    <a:pt x="0" y="169"/>
                  </a:cubicBezTo>
                  <a:lnTo>
                    <a:pt x="2359" y="1573"/>
                  </a:lnTo>
                  <a:lnTo>
                    <a:pt x="2415" y="1573"/>
                  </a:lnTo>
                  <a:cubicBezTo>
                    <a:pt x="2428" y="1579"/>
                    <a:pt x="2440" y="1582"/>
                    <a:pt x="2451" y="1582"/>
                  </a:cubicBezTo>
                  <a:cubicBezTo>
                    <a:pt x="2538" y="1582"/>
                    <a:pt x="2571" y="1405"/>
                    <a:pt x="2471"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1" name="Google Shape;10161;p22"/>
            <p:cNvSpPr/>
            <p:nvPr/>
          </p:nvSpPr>
          <p:spPr>
            <a:xfrm>
              <a:off x="3599350" y="2585800"/>
              <a:ext cx="15475" cy="70225"/>
            </a:xfrm>
            <a:custGeom>
              <a:avLst/>
              <a:gdLst/>
              <a:ahLst/>
              <a:cxnLst/>
              <a:rect l="l" t="t" r="r" b="b"/>
              <a:pathLst>
                <a:path w="619" h="2809" extrusionOk="0">
                  <a:moveTo>
                    <a:pt x="1" y="0"/>
                  </a:moveTo>
                  <a:lnTo>
                    <a:pt x="394" y="2696"/>
                  </a:lnTo>
                  <a:cubicBezTo>
                    <a:pt x="394" y="2752"/>
                    <a:pt x="450" y="2808"/>
                    <a:pt x="506" y="2808"/>
                  </a:cubicBezTo>
                  <a:cubicBezTo>
                    <a:pt x="562" y="2808"/>
                    <a:pt x="619" y="2752"/>
                    <a:pt x="619" y="2696"/>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2" name="Google Shape;10162;p22"/>
            <p:cNvSpPr/>
            <p:nvPr/>
          </p:nvSpPr>
          <p:spPr>
            <a:xfrm>
              <a:off x="3904050" y="2359725"/>
              <a:ext cx="66025" cy="33725"/>
            </a:xfrm>
            <a:custGeom>
              <a:avLst/>
              <a:gdLst/>
              <a:ahLst/>
              <a:cxnLst/>
              <a:rect l="l" t="t" r="r" b="b"/>
              <a:pathLst>
                <a:path w="2641" h="1349" extrusionOk="0">
                  <a:moveTo>
                    <a:pt x="113" y="1"/>
                  </a:moveTo>
                  <a:cubicBezTo>
                    <a:pt x="113" y="57"/>
                    <a:pt x="1" y="113"/>
                    <a:pt x="1" y="169"/>
                  </a:cubicBezTo>
                  <a:lnTo>
                    <a:pt x="2472" y="1349"/>
                  </a:lnTo>
                  <a:cubicBezTo>
                    <a:pt x="2528" y="1349"/>
                    <a:pt x="2584" y="1349"/>
                    <a:pt x="2584" y="1292"/>
                  </a:cubicBezTo>
                  <a:cubicBezTo>
                    <a:pt x="2640" y="1236"/>
                    <a:pt x="2584" y="1180"/>
                    <a:pt x="2528" y="1124"/>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3" name="Google Shape;10163;p22"/>
            <p:cNvSpPr/>
            <p:nvPr/>
          </p:nvSpPr>
          <p:spPr>
            <a:xfrm>
              <a:off x="3100900" y="2321825"/>
              <a:ext cx="67425" cy="28100"/>
            </a:xfrm>
            <a:custGeom>
              <a:avLst/>
              <a:gdLst/>
              <a:ahLst/>
              <a:cxnLst/>
              <a:rect l="l" t="t" r="r" b="b"/>
              <a:pathLst>
                <a:path w="2697" h="1124" extrusionOk="0">
                  <a:moveTo>
                    <a:pt x="2640" y="0"/>
                  </a:moveTo>
                  <a:lnTo>
                    <a:pt x="113" y="899"/>
                  </a:lnTo>
                  <a:cubicBezTo>
                    <a:pt x="57" y="899"/>
                    <a:pt x="0" y="1011"/>
                    <a:pt x="0" y="1067"/>
                  </a:cubicBezTo>
                  <a:cubicBezTo>
                    <a:pt x="57" y="1067"/>
                    <a:pt x="57" y="1124"/>
                    <a:pt x="113" y="1124"/>
                  </a:cubicBezTo>
                  <a:lnTo>
                    <a:pt x="169" y="1124"/>
                  </a:lnTo>
                  <a:lnTo>
                    <a:pt x="2696" y="225"/>
                  </a:lnTo>
                  <a:cubicBezTo>
                    <a:pt x="2696" y="113"/>
                    <a:pt x="2696" y="56"/>
                    <a:pt x="264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4" name="Google Shape;10164;p22"/>
            <p:cNvSpPr/>
            <p:nvPr/>
          </p:nvSpPr>
          <p:spPr>
            <a:xfrm>
              <a:off x="3140225" y="2392025"/>
              <a:ext cx="63200" cy="40750"/>
            </a:xfrm>
            <a:custGeom>
              <a:avLst/>
              <a:gdLst/>
              <a:ahLst/>
              <a:cxnLst/>
              <a:rect l="l" t="t" r="r" b="b"/>
              <a:pathLst>
                <a:path w="2528" h="1630" extrusionOk="0">
                  <a:moveTo>
                    <a:pt x="2415" y="0"/>
                  </a:moveTo>
                  <a:lnTo>
                    <a:pt x="56" y="1405"/>
                  </a:lnTo>
                  <a:cubicBezTo>
                    <a:pt x="0" y="1461"/>
                    <a:pt x="0" y="1517"/>
                    <a:pt x="0" y="1573"/>
                  </a:cubicBezTo>
                  <a:cubicBezTo>
                    <a:pt x="56" y="1629"/>
                    <a:pt x="56" y="1629"/>
                    <a:pt x="112" y="1629"/>
                  </a:cubicBezTo>
                  <a:lnTo>
                    <a:pt x="169" y="1629"/>
                  </a:lnTo>
                  <a:lnTo>
                    <a:pt x="2527" y="225"/>
                  </a:lnTo>
                  <a:lnTo>
                    <a:pt x="241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5" name="Google Shape;10165;p22"/>
            <p:cNvSpPr/>
            <p:nvPr/>
          </p:nvSpPr>
          <p:spPr>
            <a:xfrm>
              <a:off x="3119150" y="2358325"/>
              <a:ext cx="66025" cy="35125"/>
            </a:xfrm>
            <a:custGeom>
              <a:avLst/>
              <a:gdLst/>
              <a:ahLst/>
              <a:cxnLst/>
              <a:rect l="l" t="t" r="r" b="b"/>
              <a:pathLst>
                <a:path w="2641" h="1405" extrusionOk="0">
                  <a:moveTo>
                    <a:pt x="2528" y="1"/>
                  </a:moveTo>
                  <a:lnTo>
                    <a:pt x="57" y="1180"/>
                  </a:lnTo>
                  <a:cubicBezTo>
                    <a:pt x="1" y="1180"/>
                    <a:pt x="1" y="1236"/>
                    <a:pt x="1" y="1348"/>
                  </a:cubicBezTo>
                  <a:cubicBezTo>
                    <a:pt x="1" y="1348"/>
                    <a:pt x="57" y="1405"/>
                    <a:pt x="113" y="1405"/>
                  </a:cubicBezTo>
                  <a:lnTo>
                    <a:pt x="169" y="1405"/>
                  </a:lnTo>
                  <a:lnTo>
                    <a:pt x="2640" y="225"/>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6" name="Google Shape;10166;p22"/>
            <p:cNvSpPr/>
            <p:nvPr/>
          </p:nvSpPr>
          <p:spPr>
            <a:xfrm>
              <a:off x="3166900" y="2425725"/>
              <a:ext cx="60400" cy="46350"/>
            </a:xfrm>
            <a:custGeom>
              <a:avLst/>
              <a:gdLst/>
              <a:ahLst/>
              <a:cxnLst/>
              <a:rect l="l" t="t" r="r" b="b"/>
              <a:pathLst>
                <a:path w="2416" h="1854" extrusionOk="0">
                  <a:moveTo>
                    <a:pt x="2191" y="0"/>
                  </a:moveTo>
                  <a:lnTo>
                    <a:pt x="56" y="1629"/>
                  </a:lnTo>
                  <a:cubicBezTo>
                    <a:pt x="0" y="1685"/>
                    <a:pt x="0" y="1742"/>
                    <a:pt x="56" y="1798"/>
                  </a:cubicBezTo>
                  <a:cubicBezTo>
                    <a:pt x="56" y="1798"/>
                    <a:pt x="113" y="1854"/>
                    <a:pt x="169" y="1854"/>
                  </a:cubicBezTo>
                  <a:lnTo>
                    <a:pt x="225" y="1854"/>
                  </a:lnTo>
                  <a:lnTo>
                    <a:pt x="2415" y="225"/>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7" name="Google Shape;10167;p22"/>
            <p:cNvSpPr/>
            <p:nvPr/>
          </p:nvSpPr>
          <p:spPr>
            <a:xfrm>
              <a:off x="3078425" y="2246000"/>
              <a:ext cx="71650" cy="15475"/>
            </a:xfrm>
            <a:custGeom>
              <a:avLst/>
              <a:gdLst/>
              <a:ahLst/>
              <a:cxnLst/>
              <a:rect l="l" t="t" r="r" b="b"/>
              <a:pathLst>
                <a:path w="2866" h="619" extrusionOk="0">
                  <a:moveTo>
                    <a:pt x="2809" y="0"/>
                  </a:moveTo>
                  <a:lnTo>
                    <a:pt x="113" y="393"/>
                  </a:lnTo>
                  <a:cubicBezTo>
                    <a:pt x="57" y="393"/>
                    <a:pt x="1" y="450"/>
                    <a:pt x="57" y="506"/>
                  </a:cubicBezTo>
                  <a:cubicBezTo>
                    <a:pt x="57" y="562"/>
                    <a:pt x="57" y="618"/>
                    <a:pt x="169" y="618"/>
                  </a:cubicBezTo>
                  <a:lnTo>
                    <a:pt x="2865" y="225"/>
                  </a:lnTo>
                  <a:cubicBezTo>
                    <a:pt x="2865" y="113"/>
                    <a:pt x="2809" y="56"/>
                    <a:pt x="28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8" name="Google Shape;10168;p22"/>
            <p:cNvSpPr/>
            <p:nvPr/>
          </p:nvSpPr>
          <p:spPr>
            <a:xfrm>
              <a:off x="3194975" y="2455200"/>
              <a:ext cx="54775" cy="50575"/>
            </a:xfrm>
            <a:custGeom>
              <a:avLst/>
              <a:gdLst/>
              <a:ahLst/>
              <a:cxnLst/>
              <a:rect l="l" t="t" r="r" b="b"/>
              <a:pathLst>
                <a:path w="2191" h="2023" extrusionOk="0">
                  <a:moveTo>
                    <a:pt x="2022" y="1"/>
                  </a:moveTo>
                  <a:lnTo>
                    <a:pt x="0" y="1854"/>
                  </a:lnTo>
                  <a:cubicBezTo>
                    <a:pt x="0" y="1910"/>
                    <a:pt x="0" y="1967"/>
                    <a:pt x="0" y="2023"/>
                  </a:cubicBezTo>
                  <a:lnTo>
                    <a:pt x="169" y="2023"/>
                  </a:lnTo>
                  <a:lnTo>
                    <a:pt x="2191" y="169"/>
                  </a:lnTo>
                  <a:lnTo>
                    <a:pt x="202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9" name="Google Shape;10169;p22"/>
            <p:cNvSpPr/>
            <p:nvPr/>
          </p:nvSpPr>
          <p:spPr>
            <a:xfrm>
              <a:off x="3088250" y="2285300"/>
              <a:ext cx="68850" cy="22500"/>
            </a:xfrm>
            <a:custGeom>
              <a:avLst/>
              <a:gdLst/>
              <a:ahLst/>
              <a:cxnLst/>
              <a:rect l="l" t="t" r="r" b="b"/>
              <a:pathLst>
                <a:path w="2754" h="900" extrusionOk="0">
                  <a:moveTo>
                    <a:pt x="2753" y="1"/>
                  </a:moveTo>
                  <a:lnTo>
                    <a:pt x="113" y="675"/>
                  </a:lnTo>
                  <a:cubicBezTo>
                    <a:pt x="1" y="675"/>
                    <a:pt x="1" y="731"/>
                    <a:pt x="1" y="787"/>
                  </a:cubicBezTo>
                  <a:cubicBezTo>
                    <a:pt x="1" y="843"/>
                    <a:pt x="57" y="900"/>
                    <a:pt x="113" y="900"/>
                  </a:cubicBezTo>
                  <a:lnTo>
                    <a:pt x="2753" y="226"/>
                  </a:lnTo>
                  <a:cubicBezTo>
                    <a:pt x="2753" y="169"/>
                    <a:pt x="2753" y="57"/>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0" name="Google Shape;10170;p22"/>
            <p:cNvSpPr/>
            <p:nvPr/>
          </p:nvSpPr>
          <p:spPr>
            <a:xfrm>
              <a:off x="3561450" y="2588600"/>
              <a:ext cx="8450" cy="71625"/>
            </a:xfrm>
            <a:custGeom>
              <a:avLst/>
              <a:gdLst/>
              <a:ahLst/>
              <a:cxnLst/>
              <a:rect l="l" t="t" r="r" b="b"/>
              <a:pathLst>
                <a:path w="338" h="2865" extrusionOk="0">
                  <a:moveTo>
                    <a:pt x="225" y="0"/>
                  </a:moveTo>
                  <a:lnTo>
                    <a:pt x="0" y="57"/>
                  </a:lnTo>
                  <a:lnTo>
                    <a:pt x="113" y="2753"/>
                  </a:lnTo>
                  <a:cubicBezTo>
                    <a:pt x="113" y="2809"/>
                    <a:pt x="169" y="2865"/>
                    <a:pt x="225" y="2865"/>
                  </a:cubicBezTo>
                  <a:cubicBezTo>
                    <a:pt x="281" y="2865"/>
                    <a:pt x="337" y="2809"/>
                    <a:pt x="337" y="2753"/>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1" name="Google Shape;10171;p22"/>
            <p:cNvSpPr/>
            <p:nvPr/>
          </p:nvSpPr>
          <p:spPr>
            <a:xfrm>
              <a:off x="3075625" y="2206675"/>
              <a:ext cx="70225" cy="9850"/>
            </a:xfrm>
            <a:custGeom>
              <a:avLst/>
              <a:gdLst/>
              <a:ahLst/>
              <a:cxnLst/>
              <a:rect l="l" t="t" r="r" b="b"/>
              <a:pathLst>
                <a:path w="2809" h="394" extrusionOk="0">
                  <a:moveTo>
                    <a:pt x="2809" y="1"/>
                  </a:moveTo>
                  <a:lnTo>
                    <a:pt x="113" y="169"/>
                  </a:lnTo>
                  <a:cubicBezTo>
                    <a:pt x="0" y="169"/>
                    <a:pt x="0" y="225"/>
                    <a:pt x="0" y="282"/>
                  </a:cubicBezTo>
                  <a:cubicBezTo>
                    <a:pt x="0" y="338"/>
                    <a:pt x="57" y="394"/>
                    <a:pt x="113" y="394"/>
                  </a:cubicBezTo>
                  <a:lnTo>
                    <a:pt x="2809" y="225"/>
                  </a:lnTo>
                  <a:lnTo>
                    <a:pt x="280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2" name="Google Shape;10172;p22"/>
            <p:cNvSpPr/>
            <p:nvPr/>
          </p:nvSpPr>
          <p:spPr>
            <a:xfrm>
              <a:off x="3426650" y="2577375"/>
              <a:ext cx="22500" cy="68825"/>
            </a:xfrm>
            <a:custGeom>
              <a:avLst/>
              <a:gdLst/>
              <a:ahLst/>
              <a:cxnLst/>
              <a:rect l="l" t="t" r="r" b="b"/>
              <a:pathLst>
                <a:path w="900" h="2753" extrusionOk="0">
                  <a:moveTo>
                    <a:pt x="675" y="0"/>
                  </a:moveTo>
                  <a:lnTo>
                    <a:pt x="1" y="2640"/>
                  </a:lnTo>
                  <a:cubicBezTo>
                    <a:pt x="1" y="2696"/>
                    <a:pt x="57" y="2752"/>
                    <a:pt x="113" y="2752"/>
                  </a:cubicBezTo>
                  <a:cubicBezTo>
                    <a:pt x="169" y="2752"/>
                    <a:pt x="169" y="2696"/>
                    <a:pt x="225" y="2696"/>
                  </a:cubicBezTo>
                  <a:lnTo>
                    <a:pt x="899" y="56"/>
                  </a:lnTo>
                  <a:lnTo>
                    <a:pt x="67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p22"/>
            <p:cNvSpPr/>
            <p:nvPr/>
          </p:nvSpPr>
          <p:spPr>
            <a:xfrm>
              <a:off x="3384525" y="2566125"/>
              <a:ext cx="26700" cy="67425"/>
            </a:xfrm>
            <a:custGeom>
              <a:avLst/>
              <a:gdLst/>
              <a:ahLst/>
              <a:cxnLst/>
              <a:rect l="l" t="t" r="r" b="b"/>
              <a:pathLst>
                <a:path w="1068" h="2697" extrusionOk="0">
                  <a:moveTo>
                    <a:pt x="899" y="1"/>
                  </a:moveTo>
                  <a:lnTo>
                    <a:pt x="1" y="2528"/>
                  </a:lnTo>
                  <a:cubicBezTo>
                    <a:pt x="1" y="2584"/>
                    <a:pt x="1" y="2641"/>
                    <a:pt x="57" y="2697"/>
                  </a:cubicBezTo>
                  <a:cubicBezTo>
                    <a:pt x="113" y="2697"/>
                    <a:pt x="169" y="2641"/>
                    <a:pt x="169" y="2584"/>
                  </a:cubicBezTo>
                  <a:lnTo>
                    <a:pt x="1068" y="57"/>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4" name="Google Shape;10174;p22"/>
            <p:cNvSpPr/>
            <p:nvPr/>
          </p:nvSpPr>
          <p:spPr>
            <a:xfrm>
              <a:off x="3227275" y="2484700"/>
              <a:ext cx="50575" cy="54775"/>
            </a:xfrm>
            <a:custGeom>
              <a:avLst/>
              <a:gdLst/>
              <a:ahLst/>
              <a:cxnLst/>
              <a:rect l="l" t="t" r="r" b="b"/>
              <a:pathLst>
                <a:path w="2023" h="2191" extrusionOk="0">
                  <a:moveTo>
                    <a:pt x="1854" y="0"/>
                  </a:moveTo>
                  <a:lnTo>
                    <a:pt x="0" y="2022"/>
                  </a:lnTo>
                  <a:cubicBezTo>
                    <a:pt x="0" y="2078"/>
                    <a:pt x="0" y="2135"/>
                    <a:pt x="0" y="2191"/>
                  </a:cubicBezTo>
                  <a:lnTo>
                    <a:pt x="169" y="2191"/>
                  </a:lnTo>
                  <a:lnTo>
                    <a:pt x="2022" y="113"/>
                  </a:lnTo>
                  <a:lnTo>
                    <a:pt x="185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5" name="Google Shape;10175;p22"/>
            <p:cNvSpPr/>
            <p:nvPr/>
          </p:nvSpPr>
          <p:spPr>
            <a:xfrm>
              <a:off x="3517925" y="2588600"/>
              <a:ext cx="8450" cy="71625"/>
            </a:xfrm>
            <a:custGeom>
              <a:avLst/>
              <a:gdLst/>
              <a:ahLst/>
              <a:cxnLst/>
              <a:rect l="l" t="t" r="r" b="b"/>
              <a:pathLst>
                <a:path w="338" h="2865" extrusionOk="0">
                  <a:moveTo>
                    <a:pt x="113" y="0"/>
                  </a:moveTo>
                  <a:lnTo>
                    <a:pt x="0" y="2753"/>
                  </a:lnTo>
                  <a:cubicBezTo>
                    <a:pt x="0" y="2809"/>
                    <a:pt x="56" y="2865"/>
                    <a:pt x="113" y="2865"/>
                  </a:cubicBezTo>
                  <a:cubicBezTo>
                    <a:pt x="169" y="2865"/>
                    <a:pt x="225" y="2809"/>
                    <a:pt x="225" y="2753"/>
                  </a:cubicBez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6" name="Google Shape;10176;p22"/>
            <p:cNvSpPr/>
            <p:nvPr/>
          </p:nvSpPr>
          <p:spPr>
            <a:xfrm>
              <a:off x="3341000" y="2549275"/>
              <a:ext cx="33725" cy="66025"/>
            </a:xfrm>
            <a:custGeom>
              <a:avLst/>
              <a:gdLst/>
              <a:ahLst/>
              <a:cxnLst/>
              <a:rect l="l" t="t" r="r" b="b"/>
              <a:pathLst>
                <a:path w="1349" h="2641" extrusionOk="0">
                  <a:moveTo>
                    <a:pt x="1180" y="1"/>
                  </a:moveTo>
                  <a:lnTo>
                    <a:pt x="1" y="2472"/>
                  </a:lnTo>
                  <a:cubicBezTo>
                    <a:pt x="1" y="2528"/>
                    <a:pt x="1" y="2584"/>
                    <a:pt x="57" y="2641"/>
                  </a:cubicBezTo>
                  <a:lnTo>
                    <a:pt x="113" y="2641"/>
                  </a:lnTo>
                  <a:cubicBezTo>
                    <a:pt x="169" y="2641"/>
                    <a:pt x="169" y="2584"/>
                    <a:pt x="225" y="2584"/>
                  </a:cubicBez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7" name="Google Shape;10177;p22"/>
            <p:cNvSpPr/>
            <p:nvPr/>
          </p:nvSpPr>
          <p:spPr>
            <a:xfrm>
              <a:off x="3262375" y="2508575"/>
              <a:ext cx="46350" cy="59000"/>
            </a:xfrm>
            <a:custGeom>
              <a:avLst/>
              <a:gdLst/>
              <a:ahLst/>
              <a:cxnLst/>
              <a:rect l="l" t="t" r="r" b="b"/>
              <a:pathLst>
                <a:path w="1854" h="2360" extrusionOk="0">
                  <a:moveTo>
                    <a:pt x="1629" y="0"/>
                  </a:moveTo>
                  <a:lnTo>
                    <a:pt x="0" y="2191"/>
                  </a:lnTo>
                  <a:cubicBezTo>
                    <a:pt x="0" y="2247"/>
                    <a:pt x="0" y="2303"/>
                    <a:pt x="0" y="2359"/>
                  </a:cubicBezTo>
                  <a:lnTo>
                    <a:pt x="113" y="2359"/>
                  </a:lnTo>
                  <a:cubicBezTo>
                    <a:pt x="113" y="2359"/>
                    <a:pt x="169" y="2359"/>
                    <a:pt x="169" y="2303"/>
                  </a:cubicBezTo>
                  <a:lnTo>
                    <a:pt x="1854" y="169"/>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8" name="Google Shape;10178;p22"/>
            <p:cNvSpPr/>
            <p:nvPr/>
          </p:nvSpPr>
          <p:spPr>
            <a:xfrm>
              <a:off x="3300275" y="2531025"/>
              <a:ext cx="40750" cy="63225"/>
            </a:xfrm>
            <a:custGeom>
              <a:avLst/>
              <a:gdLst/>
              <a:ahLst/>
              <a:cxnLst/>
              <a:rect l="l" t="t" r="r" b="b"/>
              <a:pathLst>
                <a:path w="1630" h="2529" extrusionOk="0">
                  <a:moveTo>
                    <a:pt x="1461" y="1"/>
                  </a:moveTo>
                  <a:lnTo>
                    <a:pt x="57" y="2360"/>
                  </a:lnTo>
                  <a:cubicBezTo>
                    <a:pt x="1" y="2416"/>
                    <a:pt x="1" y="2472"/>
                    <a:pt x="57" y="2528"/>
                  </a:cubicBezTo>
                  <a:lnTo>
                    <a:pt x="113" y="2528"/>
                  </a:lnTo>
                  <a:cubicBezTo>
                    <a:pt x="169" y="2528"/>
                    <a:pt x="169" y="2472"/>
                    <a:pt x="225" y="2472"/>
                  </a:cubicBezTo>
                  <a:lnTo>
                    <a:pt x="1630"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9" name="Google Shape;10179;p22"/>
            <p:cNvSpPr/>
            <p:nvPr/>
          </p:nvSpPr>
          <p:spPr>
            <a:xfrm>
              <a:off x="3065800" y="1831775"/>
              <a:ext cx="836875" cy="718050"/>
            </a:xfrm>
            <a:custGeom>
              <a:avLst/>
              <a:gdLst/>
              <a:ahLst/>
              <a:cxnLst/>
              <a:rect l="l" t="t" r="r" b="b"/>
              <a:pathLst>
                <a:path w="33475" h="28722" extrusionOk="0">
                  <a:moveTo>
                    <a:pt x="19038" y="344"/>
                  </a:moveTo>
                  <a:cubicBezTo>
                    <a:pt x="26234" y="344"/>
                    <a:pt x="33137" y="5917"/>
                    <a:pt x="33137" y="14323"/>
                  </a:cubicBezTo>
                  <a:cubicBezTo>
                    <a:pt x="33081" y="22073"/>
                    <a:pt x="26847" y="28308"/>
                    <a:pt x="19152" y="28308"/>
                  </a:cubicBezTo>
                  <a:cubicBezTo>
                    <a:pt x="6684" y="28308"/>
                    <a:pt x="450" y="13256"/>
                    <a:pt x="9267" y="4438"/>
                  </a:cubicBezTo>
                  <a:cubicBezTo>
                    <a:pt x="12114" y="1610"/>
                    <a:pt x="15609" y="344"/>
                    <a:pt x="19038" y="344"/>
                  </a:cubicBezTo>
                  <a:close/>
                  <a:moveTo>
                    <a:pt x="19152" y="1"/>
                  </a:moveTo>
                  <a:cubicBezTo>
                    <a:pt x="6347" y="1"/>
                    <a:pt x="0" y="15446"/>
                    <a:pt x="8987" y="24489"/>
                  </a:cubicBezTo>
                  <a:cubicBezTo>
                    <a:pt x="11910" y="27412"/>
                    <a:pt x="15503" y="28721"/>
                    <a:pt x="19027" y="28721"/>
                  </a:cubicBezTo>
                  <a:cubicBezTo>
                    <a:pt x="26402" y="28721"/>
                    <a:pt x="33474" y="22988"/>
                    <a:pt x="33474" y="14323"/>
                  </a:cubicBezTo>
                  <a:cubicBezTo>
                    <a:pt x="33474" y="6404"/>
                    <a:pt x="27072" y="1"/>
                    <a:pt x="1915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0" name="Google Shape;10180;p22"/>
            <p:cNvSpPr/>
            <p:nvPr/>
          </p:nvSpPr>
          <p:spPr>
            <a:xfrm>
              <a:off x="3427300" y="2075175"/>
              <a:ext cx="42900" cy="41675"/>
            </a:xfrm>
            <a:custGeom>
              <a:avLst/>
              <a:gdLst/>
              <a:ahLst/>
              <a:cxnLst/>
              <a:rect l="l" t="t" r="r" b="b"/>
              <a:pathLst>
                <a:path w="1716" h="1667" extrusionOk="0">
                  <a:moveTo>
                    <a:pt x="172" y="0"/>
                  </a:moveTo>
                  <a:cubicBezTo>
                    <a:pt x="80" y="0"/>
                    <a:pt x="1" y="120"/>
                    <a:pt x="87" y="206"/>
                  </a:cubicBezTo>
                  <a:lnTo>
                    <a:pt x="1547" y="1666"/>
                  </a:lnTo>
                  <a:lnTo>
                    <a:pt x="1716" y="1498"/>
                  </a:lnTo>
                  <a:lnTo>
                    <a:pt x="255" y="37"/>
                  </a:lnTo>
                  <a:cubicBezTo>
                    <a:pt x="229" y="11"/>
                    <a:pt x="200" y="0"/>
                    <a:pt x="1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1" name="Google Shape;10181;p22"/>
            <p:cNvSpPr/>
            <p:nvPr/>
          </p:nvSpPr>
          <p:spPr>
            <a:xfrm>
              <a:off x="3329775" y="2185625"/>
              <a:ext cx="106725" cy="5625"/>
            </a:xfrm>
            <a:custGeom>
              <a:avLst/>
              <a:gdLst/>
              <a:ahLst/>
              <a:cxnLst/>
              <a:rect l="l" t="t" r="r" b="b"/>
              <a:pathLst>
                <a:path w="4269" h="225" extrusionOk="0">
                  <a:moveTo>
                    <a:pt x="113" y="0"/>
                  </a:moveTo>
                  <a:cubicBezTo>
                    <a:pt x="56" y="0"/>
                    <a:pt x="0" y="56"/>
                    <a:pt x="0" y="113"/>
                  </a:cubicBezTo>
                  <a:cubicBezTo>
                    <a:pt x="0" y="169"/>
                    <a:pt x="56" y="225"/>
                    <a:pt x="113" y="225"/>
                  </a:cubicBezTo>
                  <a:lnTo>
                    <a:pt x="4269" y="225"/>
                  </a:lnTo>
                  <a:lnTo>
                    <a:pt x="4269" y="169"/>
                  </a:lnTo>
                  <a:lnTo>
                    <a:pt x="42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2" name="Google Shape;10182;p22"/>
            <p:cNvSpPr/>
            <p:nvPr/>
          </p:nvSpPr>
          <p:spPr>
            <a:xfrm>
              <a:off x="3539675" y="1977100"/>
              <a:ext cx="6350" cy="106050"/>
            </a:xfrm>
            <a:custGeom>
              <a:avLst/>
              <a:gdLst/>
              <a:ahLst/>
              <a:cxnLst/>
              <a:rect l="l" t="t" r="r" b="b"/>
              <a:pathLst>
                <a:path w="254" h="4242" extrusionOk="0">
                  <a:moveTo>
                    <a:pt x="120" y="1"/>
                  </a:moveTo>
                  <a:cubicBezTo>
                    <a:pt x="57" y="1"/>
                    <a:pt x="1" y="29"/>
                    <a:pt x="29" y="85"/>
                  </a:cubicBezTo>
                  <a:lnTo>
                    <a:pt x="29" y="4241"/>
                  </a:lnTo>
                  <a:lnTo>
                    <a:pt x="254" y="4241"/>
                  </a:lnTo>
                  <a:lnTo>
                    <a:pt x="254" y="85"/>
                  </a:lnTo>
                  <a:cubicBezTo>
                    <a:pt x="254" y="29"/>
                    <a:pt x="183"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p22"/>
            <p:cNvSpPr/>
            <p:nvPr/>
          </p:nvSpPr>
          <p:spPr>
            <a:xfrm>
              <a:off x="3390150" y="2036775"/>
              <a:ext cx="366500" cy="365100"/>
            </a:xfrm>
            <a:custGeom>
              <a:avLst/>
              <a:gdLst/>
              <a:ahLst/>
              <a:cxnLst/>
              <a:rect l="l" t="t" r="r" b="b"/>
              <a:pathLst>
                <a:path w="14660" h="14604" extrusionOk="0">
                  <a:moveTo>
                    <a:pt x="7976" y="1"/>
                  </a:moveTo>
                  <a:lnTo>
                    <a:pt x="7751" y="731"/>
                  </a:lnTo>
                  <a:cubicBezTo>
                    <a:pt x="8593" y="1012"/>
                    <a:pt x="9324" y="1461"/>
                    <a:pt x="9998" y="2079"/>
                  </a:cubicBezTo>
                  <a:lnTo>
                    <a:pt x="9099" y="2978"/>
                  </a:lnTo>
                  <a:cubicBezTo>
                    <a:pt x="9155" y="2978"/>
                    <a:pt x="9211" y="3034"/>
                    <a:pt x="9267" y="3090"/>
                  </a:cubicBezTo>
                  <a:lnTo>
                    <a:pt x="10166" y="2247"/>
                  </a:lnTo>
                  <a:cubicBezTo>
                    <a:pt x="11121" y="3258"/>
                    <a:pt x="11683" y="4550"/>
                    <a:pt x="11739" y="5954"/>
                  </a:cubicBezTo>
                  <a:lnTo>
                    <a:pt x="10503" y="5954"/>
                  </a:lnTo>
                  <a:lnTo>
                    <a:pt x="10503" y="6123"/>
                  </a:lnTo>
                  <a:lnTo>
                    <a:pt x="10503" y="6179"/>
                  </a:lnTo>
                  <a:lnTo>
                    <a:pt x="11739" y="6179"/>
                  </a:lnTo>
                  <a:cubicBezTo>
                    <a:pt x="11683" y="7583"/>
                    <a:pt x="11121" y="8931"/>
                    <a:pt x="10166" y="9998"/>
                  </a:cubicBezTo>
                  <a:lnTo>
                    <a:pt x="9324" y="9099"/>
                  </a:lnTo>
                  <a:lnTo>
                    <a:pt x="9155" y="9268"/>
                  </a:lnTo>
                  <a:lnTo>
                    <a:pt x="9998" y="10110"/>
                  </a:lnTo>
                  <a:cubicBezTo>
                    <a:pt x="8987" y="11121"/>
                    <a:pt x="7639" y="11683"/>
                    <a:pt x="6235" y="11683"/>
                  </a:cubicBezTo>
                  <a:lnTo>
                    <a:pt x="6235" y="10447"/>
                  </a:lnTo>
                  <a:lnTo>
                    <a:pt x="6010" y="10447"/>
                  </a:lnTo>
                  <a:lnTo>
                    <a:pt x="6010" y="11683"/>
                  </a:lnTo>
                  <a:cubicBezTo>
                    <a:pt x="4550" y="11683"/>
                    <a:pt x="3202" y="11121"/>
                    <a:pt x="2191" y="10110"/>
                  </a:cubicBezTo>
                  <a:lnTo>
                    <a:pt x="3146" y="9212"/>
                  </a:lnTo>
                  <a:lnTo>
                    <a:pt x="2977" y="9043"/>
                  </a:lnTo>
                  <a:lnTo>
                    <a:pt x="2022" y="9942"/>
                  </a:lnTo>
                  <a:cubicBezTo>
                    <a:pt x="1461" y="9324"/>
                    <a:pt x="1011" y="8594"/>
                    <a:pt x="730" y="7752"/>
                  </a:cubicBezTo>
                  <a:lnTo>
                    <a:pt x="0" y="7976"/>
                  </a:lnTo>
                  <a:cubicBezTo>
                    <a:pt x="787" y="10616"/>
                    <a:pt x="3202" y="12469"/>
                    <a:pt x="6010" y="12469"/>
                  </a:cubicBezTo>
                  <a:lnTo>
                    <a:pt x="6010" y="14491"/>
                  </a:lnTo>
                  <a:cubicBezTo>
                    <a:pt x="6010" y="14547"/>
                    <a:pt x="6066" y="14547"/>
                    <a:pt x="6122" y="14604"/>
                  </a:cubicBezTo>
                  <a:cubicBezTo>
                    <a:pt x="6178" y="14604"/>
                    <a:pt x="6178" y="14547"/>
                    <a:pt x="6235" y="14491"/>
                  </a:cubicBezTo>
                  <a:lnTo>
                    <a:pt x="6235" y="12526"/>
                  </a:lnTo>
                  <a:cubicBezTo>
                    <a:pt x="9661" y="12469"/>
                    <a:pt x="12469" y="9661"/>
                    <a:pt x="12525" y="6179"/>
                  </a:cubicBezTo>
                  <a:lnTo>
                    <a:pt x="14547" y="6179"/>
                  </a:lnTo>
                  <a:cubicBezTo>
                    <a:pt x="14603" y="6179"/>
                    <a:pt x="14659" y="6123"/>
                    <a:pt x="14659" y="6067"/>
                  </a:cubicBezTo>
                  <a:cubicBezTo>
                    <a:pt x="14659" y="6010"/>
                    <a:pt x="14603" y="5954"/>
                    <a:pt x="14547" y="5954"/>
                  </a:cubicBezTo>
                  <a:lnTo>
                    <a:pt x="12525" y="5954"/>
                  </a:lnTo>
                  <a:cubicBezTo>
                    <a:pt x="12469" y="4325"/>
                    <a:pt x="11795" y="2753"/>
                    <a:pt x="10672" y="1630"/>
                  </a:cubicBezTo>
                  <a:lnTo>
                    <a:pt x="10672" y="1573"/>
                  </a:lnTo>
                  <a:cubicBezTo>
                    <a:pt x="9885" y="843"/>
                    <a:pt x="8987" y="282"/>
                    <a:pt x="797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4" name="Google Shape;10184;p22"/>
            <p:cNvSpPr/>
            <p:nvPr/>
          </p:nvSpPr>
          <p:spPr>
            <a:xfrm>
              <a:off x="3238500" y="1894975"/>
              <a:ext cx="659950" cy="590600"/>
            </a:xfrm>
            <a:custGeom>
              <a:avLst/>
              <a:gdLst/>
              <a:ahLst/>
              <a:cxnLst/>
              <a:rect l="l" t="t" r="r" b="b"/>
              <a:pathLst>
                <a:path w="26398" h="23624" extrusionOk="0">
                  <a:moveTo>
                    <a:pt x="12244" y="0"/>
                  </a:moveTo>
                  <a:lnTo>
                    <a:pt x="12244" y="1067"/>
                  </a:lnTo>
                  <a:lnTo>
                    <a:pt x="12076" y="1067"/>
                  </a:lnTo>
                  <a:cubicBezTo>
                    <a:pt x="11177" y="1067"/>
                    <a:pt x="10223" y="1180"/>
                    <a:pt x="9380" y="1404"/>
                  </a:cubicBezTo>
                  <a:lnTo>
                    <a:pt x="9436" y="1685"/>
                  </a:lnTo>
                  <a:cubicBezTo>
                    <a:pt x="8706" y="1854"/>
                    <a:pt x="7976" y="2134"/>
                    <a:pt x="7302" y="2471"/>
                  </a:cubicBezTo>
                  <a:lnTo>
                    <a:pt x="7190" y="2191"/>
                  </a:lnTo>
                  <a:cubicBezTo>
                    <a:pt x="2303" y="4662"/>
                    <a:pt x="1" y="10334"/>
                    <a:pt x="1798" y="15445"/>
                  </a:cubicBezTo>
                  <a:lnTo>
                    <a:pt x="2079" y="15389"/>
                  </a:lnTo>
                  <a:cubicBezTo>
                    <a:pt x="3580" y="19561"/>
                    <a:pt x="7506" y="22411"/>
                    <a:pt x="11946" y="22411"/>
                  </a:cubicBezTo>
                  <a:cubicBezTo>
                    <a:pt x="11989" y="22411"/>
                    <a:pt x="12033" y="22410"/>
                    <a:pt x="12076" y="22410"/>
                  </a:cubicBezTo>
                  <a:lnTo>
                    <a:pt x="12076" y="20837"/>
                  </a:lnTo>
                  <a:cubicBezTo>
                    <a:pt x="7807" y="20837"/>
                    <a:pt x="4157" y="17861"/>
                    <a:pt x="3314" y="13704"/>
                  </a:cubicBezTo>
                  <a:cubicBezTo>
                    <a:pt x="3202" y="13087"/>
                    <a:pt x="3146" y="12469"/>
                    <a:pt x="3146" y="11907"/>
                  </a:cubicBezTo>
                  <a:lnTo>
                    <a:pt x="2416" y="11907"/>
                  </a:lnTo>
                  <a:cubicBezTo>
                    <a:pt x="2416" y="9380"/>
                    <a:pt x="3427" y="6965"/>
                    <a:pt x="5168" y="5167"/>
                  </a:cubicBezTo>
                  <a:lnTo>
                    <a:pt x="5673" y="5617"/>
                  </a:lnTo>
                  <a:cubicBezTo>
                    <a:pt x="7419" y="3871"/>
                    <a:pt x="9729" y="2952"/>
                    <a:pt x="12141" y="2952"/>
                  </a:cubicBezTo>
                  <a:cubicBezTo>
                    <a:pt x="12677" y="2952"/>
                    <a:pt x="13219" y="2997"/>
                    <a:pt x="13761" y="3089"/>
                  </a:cubicBezTo>
                  <a:lnTo>
                    <a:pt x="13873" y="2415"/>
                  </a:lnTo>
                  <a:cubicBezTo>
                    <a:pt x="14659" y="2528"/>
                    <a:pt x="15390" y="2808"/>
                    <a:pt x="16120" y="3089"/>
                  </a:cubicBezTo>
                  <a:lnTo>
                    <a:pt x="15839" y="3763"/>
                  </a:lnTo>
                  <a:cubicBezTo>
                    <a:pt x="16569" y="4100"/>
                    <a:pt x="17299" y="4550"/>
                    <a:pt x="17917" y="5167"/>
                  </a:cubicBezTo>
                  <a:lnTo>
                    <a:pt x="18366" y="4606"/>
                  </a:lnTo>
                  <a:cubicBezTo>
                    <a:pt x="21624" y="7414"/>
                    <a:pt x="22635" y="12076"/>
                    <a:pt x="20838" y="15951"/>
                  </a:cubicBezTo>
                  <a:lnTo>
                    <a:pt x="21905" y="16456"/>
                  </a:lnTo>
                  <a:cubicBezTo>
                    <a:pt x="22579" y="15052"/>
                    <a:pt x="22916" y="13480"/>
                    <a:pt x="22916" y="11907"/>
                  </a:cubicBezTo>
                  <a:cubicBezTo>
                    <a:pt x="22916" y="6571"/>
                    <a:pt x="19040" y="2078"/>
                    <a:pt x="13817" y="1236"/>
                  </a:cubicBezTo>
                  <a:lnTo>
                    <a:pt x="13817" y="1236"/>
                  </a:lnTo>
                  <a:cubicBezTo>
                    <a:pt x="21006" y="2247"/>
                    <a:pt x="25106" y="10110"/>
                    <a:pt x="21849" y="16625"/>
                  </a:cubicBezTo>
                  <a:cubicBezTo>
                    <a:pt x="19925" y="20505"/>
                    <a:pt x="16083" y="22583"/>
                    <a:pt x="12195" y="22583"/>
                  </a:cubicBezTo>
                  <a:cubicBezTo>
                    <a:pt x="9498" y="22583"/>
                    <a:pt x="6779" y="21583"/>
                    <a:pt x="4662" y="19489"/>
                  </a:cubicBezTo>
                  <a:lnTo>
                    <a:pt x="3876" y="20163"/>
                  </a:lnTo>
                  <a:cubicBezTo>
                    <a:pt x="6229" y="22516"/>
                    <a:pt x="9231" y="23623"/>
                    <a:pt x="12200" y="23623"/>
                  </a:cubicBezTo>
                  <a:cubicBezTo>
                    <a:pt x="16742" y="23623"/>
                    <a:pt x="21204" y="21031"/>
                    <a:pt x="23140" y="16344"/>
                  </a:cubicBezTo>
                  <a:cubicBezTo>
                    <a:pt x="26398" y="8537"/>
                    <a:pt x="20669" y="0"/>
                    <a:pt x="1224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5" name="Google Shape;10185;p22"/>
            <p:cNvSpPr/>
            <p:nvPr/>
          </p:nvSpPr>
          <p:spPr>
            <a:xfrm>
              <a:off x="3560050" y="2137875"/>
              <a:ext cx="33725" cy="33725"/>
            </a:xfrm>
            <a:custGeom>
              <a:avLst/>
              <a:gdLst/>
              <a:ahLst/>
              <a:cxnLst/>
              <a:rect l="l" t="t" r="r" b="b"/>
              <a:pathLst>
                <a:path w="1349" h="1349" extrusionOk="0">
                  <a:moveTo>
                    <a:pt x="1067" y="1"/>
                  </a:moveTo>
                  <a:lnTo>
                    <a:pt x="0" y="1068"/>
                  </a:lnTo>
                  <a:cubicBezTo>
                    <a:pt x="113" y="1124"/>
                    <a:pt x="225" y="1236"/>
                    <a:pt x="281" y="1349"/>
                  </a:cubicBezTo>
                  <a:lnTo>
                    <a:pt x="1348" y="281"/>
                  </a:lnTo>
                  <a:lnTo>
                    <a:pt x="106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6" name="Google Shape;10186;p22"/>
            <p:cNvSpPr/>
            <p:nvPr/>
          </p:nvSpPr>
          <p:spPr>
            <a:xfrm>
              <a:off x="3489850" y="2208075"/>
              <a:ext cx="32300" cy="33725"/>
            </a:xfrm>
            <a:custGeom>
              <a:avLst/>
              <a:gdLst/>
              <a:ahLst/>
              <a:cxnLst/>
              <a:rect l="l" t="t" r="r" b="b"/>
              <a:pathLst>
                <a:path w="1292" h="1349" extrusionOk="0">
                  <a:moveTo>
                    <a:pt x="1011" y="1"/>
                  </a:moveTo>
                  <a:lnTo>
                    <a:pt x="0" y="1068"/>
                  </a:lnTo>
                  <a:lnTo>
                    <a:pt x="281" y="1349"/>
                  </a:lnTo>
                  <a:lnTo>
                    <a:pt x="1292" y="282"/>
                  </a:lnTo>
                  <a:cubicBezTo>
                    <a:pt x="1179" y="226"/>
                    <a:pt x="1067" y="113"/>
                    <a:pt x="101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7" name="Google Shape;10187;p22"/>
            <p:cNvSpPr/>
            <p:nvPr/>
          </p:nvSpPr>
          <p:spPr>
            <a:xfrm>
              <a:off x="3561450" y="2208075"/>
              <a:ext cx="32325" cy="33725"/>
            </a:xfrm>
            <a:custGeom>
              <a:avLst/>
              <a:gdLst/>
              <a:ahLst/>
              <a:cxnLst/>
              <a:rect l="l" t="t" r="r" b="b"/>
              <a:pathLst>
                <a:path w="1293" h="1349" extrusionOk="0">
                  <a:moveTo>
                    <a:pt x="281" y="1"/>
                  </a:moveTo>
                  <a:cubicBezTo>
                    <a:pt x="169" y="113"/>
                    <a:pt x="57" y="226"/>
                    <a:pt x="0" y="338"/>
                  </a:cubicBezTo>
                  <a:lnTo>
                    <a:pt x="1011" y="1349"/>
                  </a:lnTo>
                  <a:lnTo>
                    <a:pt x="1292" y="1068"/>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p22"/>
            <p:cNvSpPr/>
            <p:nvPr/>
          </p:nvSpPr>
          <p:spPr>
            <a:xfrm>
              <a:off x="3489850" y="2137875"/>
              <a:ext cx="33700" cy="33725"/>
            </a:xfrm>
            <a:custGeom>
              <a:avLst/>
              <a:gdLst/>
              <a:ahLst/>
              <a:cxnLst/>
              <a:rect l="l" t="t" r="r" b="b"/>
              <a:pathLst>
                <a:path w="1348" h="1349" extrusionOk="0">
                  <a:moveTo>
                    <a:pt x="281" y="1"/>
                  </a:moveTo>
                  <a:lnTo>
                    <a:pt x="0" y="281"/>
                  </a:lnTo>
                  <a:lnTo>
                    <a:pt x="1067" y="1349"/>
                  </a:lnTo>
                  <a:cubicBezTo>
                    <a:pt x="1123" y="1236"/>
                    <a:pt x="1236" y="1124"/>
                    <a:pt x="1348" y="1068"/>
                  </a:cubicBez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p22"/>
            <p:cNvSpPr/>
            <p:nvPr/>
          </p:nvSpPr>
          <p:spPr>
            <a:xfrm>
              <a:off x="3519325" y="2168775"/>
              <a:ext cx="51975" cy="44500"/>
            </a:xfrm>
            <a:custGeom>
              <a:avLst/>
              <a:gdLst/>
              <a:ahLst/>
              <a:cxnLst/>
              <a:rect l="l" t="t" r="r" b="b"/>
              <a:pathLst>
                <a:path w="2079" h="1780" extrusionOk="0">
                  <a:moveTo>
                    <a:pt x="899" y="0"/>
                  </a:moveTo>
                  <a:cubicBezTo>
                    <a:pt x="394" y="0"/>
                    <a:pt x="0" y="393"/>
                    <a:pt x="0" y="843"/>
                  </a:cubicBezTo>
                  <a:cubicBezTo>
                    <a:pt x="0" y="1414"/>
                    <a:pt x="440" y="1779"/>
                    <a:pt x="898" y="1779"/>
                  </a:cubicBezTo>
                  <a:cubicBezTo>
                    <a:pt x="1115" y="1779"/>
                    <a:pt x="1336" y="1697"/>
                    <a:pt x="1517" y="1517"/>
                  </a:cubicBezTo>
                  <a:cubicBezTo>
                    <a:pt x="2079" y="955"/>
                    <a:pt x="1685" y="0"/>
                    <a:pt x="89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0" name="Google Shape;10190;p22"/>
            <p:cNvSpPr/>
            <p:nvPr/>
          </p:nvSpPr>
          <p:spPr>
            <a:xfrm>
              <a:off x="2634725" y="2247400"/>
              <a:ext cx="370725" cy="209250"/>
            </a:xfrm>
            <a:custGeom>
              <a:avLst/>
              <a:gdLst/>
              <a:ahLst/>
              <a:cxnLst/>
              <a:rect l="l" t="t" r="r" b="b"/>
              <a:pathLst>
                <a:path w="14829" h="8370" extrusionOk="0">
                  <a:moveTo>
                    <a:pt x="11627" y="0"/>
                  </a:moveTo>
                  <a:lnTo>
                    <a:pt x="6965" y="8201"/>
                  </a:lnTo>
                  <a:lnTo>
                    <a:pt x="1" y="8201"/>
                  </a:lnTo>
                  <a:lnTo>
                    <a:pt x="1" y="8369"/>
                  </a:lnTo>
                  <a:lnTo>
                    <a:pt x="7078" y="8369"/>
                  </a:lnTo>
                  <a:lnTo>
                    <a:pt x="11739" y="169"/>
                  </a:lnTo>
                  <a:lnTo>
                    <a:pt x="14828" y="169"/>
                  </a:lnTo>
                  <a:lnTo>
                    <a:pt x="1482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1" name="Google Shape;10191;p22"/>
            <p:cNvSpPr/>
            <p:nvPr/>
          </p:nvSpPr>
          <p:spPr>
            <a:xfrm>
              <a:off x="2624900" y="2438350"/>
              <a:ext cx="28100" cy="28125"/>
            </a:xfrm>
            <a:custGeom>
              <a:avLst/>
              <a:gdLst/>
              <a:ahLst/>
              <a:cxnLst/>
              <a:rect l="l" t="t" r="r" b="b"/>
              <a:pathLst>
                <a:path w="1124" h="1125"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p22"/>
            <p:cNvSpPr/>
            <p:nvPr/>
          </p:nvSpPr>
          <p:spPr>
            <a:xfrm>
              <a:off x="2997000" y="2236175"/>
              <a:ext cx="26700" cy="26700"/>
            </a:xfrm>
            <a:custGeom>
              <a:avLst/>
              <a:gdLst/>
              <a:ahLst/>
              <a:cxnLst/>
              <a:rect l="l" t="t" r="r" b="b"/>
              <a:pathLst>
                <a:path w="1068" h="1068" extrusionOk="0">
                  <a:moveTo>
                    <a:pt x="0" y="0"/>
                  </a:moveTo>
                  <a:lnTo>
                    <a:pt x="0" y="1067"/>
                  </a:lnTo>
                  <a:lnTo>
                    <a:pt x="1067" y="1067"/>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p22"/>
            <p:cNvSpPr/>
            <p:nvPr/>
          </p:nvSpPr>
          <p:spPr>
            <a:xfrm>
              <a:off x="4052875" y="1882325"/>
              <a:ext cx="754050" cy="563075"/>
            </a:xfrm>
            <a:custGeom>
              <a:avLst/>
              <a:gdLst/>
              <a:ahLst/>
              <a:cxnLst/>
              <a:rect l="l" t="t" r="r" b="b"/>
              <a:pathLst>
                <a:path w="30162" h="22523" extrusionOk="0">
                  <a:moveTo>
                    <a:pt x="26960" y="1"/>
                  </a:moveTo>
                  <a:lnTo>
                    <a:pt x="12750" y="22354"/>
                  </a:lnTo>
                  <a:lnTo>
                    <a:pt x="1" y="22354"/>
                  </a:lnTo>
                  <a:lnTo>
                    <a:pt x="1" y="22523"/>
                  </a:lnTo>
                  <a:lnTo>
                    <a:pt x="12863" y="22523"/>
                  </a:lnTo>
                  <a:lnTo>
                    <a:pt x="27072" y="225"/>
                  </a:lnTo>
                  <a:lnTo>
                    <a:pt x="30161" y="225"/>
                  </a:lnTo>
                  <a:lnTo>
                    <a:pt x="301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p22"/>
            <p:cNvSpPr/>
            <p:nvPr/>
          </p:nvSpPr>
          <p:spPr>
            <a:xfrm>
              <a:off x="4044450" y="2427125"/>
              <a:ext cx="26725" cy="28100"/>
            </a:xfrm>
            <a:custGeom>
              <a:avLst/>
              <a:gdLst/>
              <a:ahLst/>
              <a:cxnLst/>
              <a:rect l="l" t="t" r="r" b="b"/>
              <a:pathLst>
                <a:path w="1069" h="1124" extrusionOk="0">
                  <a:moveTo>
                    <a:pt x="1" y="1"/>
                  </a:moveTo>
                  <a:lnTo>
                    <a:pt x="1" y="1124"/>
                  </a:lnTo>
                  <a:lnTo>
                    <a:pt x="1068" y="1124"/>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p22"/>
            <p:cNvSpPr/>
            <p:nvPr/>
          </p:nvSpPr>
          <p:spPr>
            <a:xfrm>
              <a:off x="4798475" y="1871100"/>
              <a:ext cx="28100" cy="28100"/>
            </a:xfrm>
            <a:custGeom>
              <a:avLst/>
              <a:gdLst/>
              <a:ahLst/>
              <a:cxnLst/>
              <a:rect l="l" t="t" r="r" b="b"/>
              <a:pathLst>
                <a:path w="1124" h="1124" extrusionOk="0">
                  <a:moveTo>
                    <a:pt x="0" y="0"/>
                  </a:moveTo>
                  <a:lnTo>
                    <a:pt x="0"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6" name="Google Shape;10196;p22"/>
            <p:cNvSpPr/>
            <p:nvPr/>
          </p:nvSpPr>
          <p:spPr>
            <a:xfrm>
              <a:off x="2660000" y="1812125"/>
              <a:ext cx="91300" cy="636100"/>
            </a:xfrm>
            <a:custGeom>
              <a:avLst/>
              <a:gdLst/>
              <a:ahLst/>
              <a:cxnLst/>
              <a:rect l="l" t="t" r="r" b="b"/>
              <a:pathLst>
                <a:path w="3652" h="25444" extrusionOk="0">
                  <a:moveTo>
                    <a:pt x="1" y="0"/>
                  </a:moveTo>
                  <a:lnTo>
                    <a:pt x="1" y="14322"/>
                  </a:lnTo>
                  <a:lnTo>
                    <a:pt x="3483" y="18085"/>
                  </a:lnTo>
                  <a:lnTo>
                    <a:pt x="3483" y="25443"/>
                  </a:lnTo>
                  <a:lnTo>
                    <a:pt x="3652" y="25443"/>
                  </a:lnTo>
                  <a:lnTo>
                    <a:pt x="3652" y="18029"/>
                  </a:lnTo>
                  <a:lnTo>
                    <a:pt x="169" y="1421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7" name="Google Shape;10197;p22"/>
            <p:cNvSpPr/>
            <p:nvPr/>
          </p:nvSpPr>
          <p:spPr>
            <a:xfrm>
              <a:off x="2735825" y="2436950"/>
              <a:ext cx="28100" cy="28100"/>
            </a:xfrm>
            <a:custGeom>
              <a:avLst/>
              <a:gdLst/>
              <a:ahLst/>
              <a:cxnLst/>
              <a:rect l="l" t="t" r="r" b="b"/>
              <a:pathLst>
                <a:path w="1124" h="1124"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p22"/>
            <p:cNvSpPr/>
            <p:nvPr/>
          </p:nvSpPr>
          <p:spPr>
            <a:xfrm>
              <a:off x="4229800" y="1924450"/>
              <a:ext cx="61800" cy="520950"/>
            </a:xfrm>
            <a:custGeom>
              <a:avLst/>
              <a:gdLst/>
              <a:ahLst/>
              <a:cxnLst/>
              <a:rect l="l" t="t" r="r" b="b"/>
              <a:pathLst>
                <a:path w="2472" h="20838" extrusionOk="0">
                  <a:moveTo>
                    <a:pt x="1" y="1"/>
                  </a:moveTo>
                  <a:lnTo>
                    <a:pt x="1" y="169"/>
                  </a:lnTo>
                  <a:lnTo>
                    <a:pt x="2303" y="169"/>
                  </a:lnTo>
                  <a:lnTo>
                    <a:pt x="2303" y="20838"/>
                  </a:lnTo>
                  <a:lnTo>
                    <a:pt x="2472" y="20838"/>
                  </a:lnTo>
                  <a:lnTo>
                    <a:pt x="247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9" name="Google Shape;10199;p22"/>
            <p:cNvSpPr/>
            <p:nvPr/>
          </p:nvSpPr>
          <p:spPr>
            <a:xfrm>
              <a:off x="4205925" y="1910425"/>
              <a:ext cx="28125" cy="28100"/>
            </a:xfrm>
            <a:custGeom>
              <a:avLst/>
              <a:gdLst/>
              <a:ahLst/>
              <a:cxnLst/>
              <a:rect l="l" t="t" r="r" b="b"/>
              <a:pathLst>
                <a:path w="1125" h="1124" extrusionOk="0">
                  <a:moveTo>
                    <a:pt x="1" y="0"/>
                  </a:moveTo>
                  <a:lnTo>
                    <a:pt x="1" y="1123"/>
                  </a:lnTo>
                  <a:lnTo>
                    <a:pt x="1124" y="1123"/>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0" name="Google Shape;10200;p22"/>
            <p:cNvSpPr/>
            <p:nvPr/>
          </p:nvSpPr>
          <p:spPr>
            <a:xfrm>
              <a:off x="4274725" y="2425725"/>
              <a:ext cx="28125" cy="28100"/>
            </a:xfrm>
            <a:custGeom>
              <a:avLst/>
              <a:gdLst/>
              <a:ahLst/>
              <a:cxnLst/>
              <a:rect l="l" t="t" r="r" b="b"/>
              <a:pathLst>
                <a:path w="1125" h="1124" extrusionOk="0">
                  <a:moveTo>
                    <a:pt x="1" y="0"/>
                  </a:moveTo>
                  <a:lnTo>
                    <a:pt x="1"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1" name="Google Shape;10201;p22"/>
            <p:cNvSpPr/>
            <p:nvPr/>
          </p:nvSpPr>
          <p:spPr>
            <a:xfrm>
              <a:off x="3641475" y="2257225"/>
              <a:ext cx="35125" cy="47775"/>
            </a:xfrm>
            <a:custGeom>
              <a:avLst/>
              <a:gdLst/>
              <a:ahLst/>
              <a:cxnLst/>
              <a:rect l="l" t="t" r="r" b="b"/>
              <a:pathLst>
                <a:path w="1405" h="1911" extrusionOk="0">
                  <a:moveTo>
                    <a:pt x="1405" y="955"/>
                  </a:moveTo>
                  <a:cubicBezTo>
                    <a:pt x="1405" y="1910"/>
                    <a:pt x="1" y="1910"/>
                    <a:pt x="1" y="955"/>
                  </a:cubicBezTo>
                  <a:cubicBezTo>
                    <a:pt x="1" y="1"/>
                    <a:pt x="1405" y="1"/>
                    <a:pt x="1405" y="955"/>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2" name="Google Shape;10202;p22"/>
            <p:cNvSpPr/>
            <p:nvPr/>
          </p:nvSpPr>
          <p:spPr>
            <a:xfrm>
              <a:off x="3645700" y="2272675"/>
              <a:ext cx="22475" cy="22500"/>
            </a:xfrm>
            <a:custGeom>
              <a:avLst/>
              <a:gdLst/>
              <a:ahLst/>
              <a:cxnLst/>
              <a:rect l="l" t="t" r="r" b="b"/>
              <a:pathLst>
                <a:path w="899" h="900" extrusionOk="0">
                  <a:moveTo>
                    <a:pt x="899" y="337"/>
                  </a:moveTo>
                  <a:cubicBezTo>
                    <a:pt x="899" y="899"/>
                    <a:pt x="0" y="0"/>
                    <a:pt x="562" y="0"/>
                  </a:cubicBezTo>
                  <a:cubicBezTo>
                    <a:pt x="730" y="0"/>
                    <a:pt x="899" y="169"/>
                    <a:pt x="899" y="337"/>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22"/>
            <p:cNvSpPr/>
            <p:nvPr/>
          </p:nvSpPr>
          <p:spPr>
            <a:xfrm>
              <a:off x="3238500" y="2196850"/>
              <a:ext cx="68825" cy="68825"/>
            </a:xfrm>
            <a:custGeom>
              <a:avLst/>
              <a:gdLst/>
              <a:ahLst/>
              <a:cxnLst/>
              <a:rect l="l" t="t" r="r" b="b"/>
              <a:pathLst>
                <a:path w="2753" h="2753" extrusionOk="0">
                  <a:moveTo>
                    <a:pt x="2640" y="1686"/>
                  </a:moveTo>
                  <a:cubicBezTo>
                    <a:pt x="2753" y="675"/>
                    <a:pt x="1573" y="1"/>
                    <a:pt x="787" y="675"/>
                  </a:cubicBezTo>
                  <a:cubicBezTo>
                    <a:pt x="1" y="1292"/>
                    <a:pt x="394" y="2584"/>
                    <a:pt x="1405" y="2696"/>
                  </a:cubicBezTo>
                  <a:cubicBezTo>
                    <a:pt x="2022" y="2753"/>
                    <a:pt x="2584" y="2303"/>
                    <a:pt x="2696" y="1686"/>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4" name="Google Shape;10204;p22"/>
            <p:cNvSpPr/>
            <p:nvPr/>
          </p:nvSpPr>
          <p:spPr>
            <a:xfrm>
              <a:off x="3253950" y="2216500"/>
              <a:ext cx="42150" cy="37950"/>
            </a:xfrm>
            <a:custGeom>
              <a:avLst/>
              <a:gdLst/>
              <a:ahLst/>
              <a:cxnLst/>
              <a:rect l="l" t="t" r="r" b="b"/>
              <a:pathLst>
                <a:path w="1686" h="1518" extrusionOk="0">
                  <a:moveTo>
                    <a:pt x="1629" y="843"/>
                  </a:moveTo>
                  <a:cubicBezTo>
                    <a:pt x="1685" y="394"/>
                    <a:pt x="1404" y="57"/>
                    <a:pt x="955" y="1"/>
                  </a:cubicBezTo>
                  <a:lnTo>
                    <a:pt x="899" y="1"/>
                  </a:lnTo>
                  <a:cubicBezTo>
                    <a:pt x="0" y="113"/>
                    <a:pt x="0" y="1405"/>
                    <a:pt x="899" y="1517"/>
                  </a:cubicBezTo>
                  <a:lnTo>
                    <a:pt x="955" y="1517"/>
                  </a:lnTo>
                  <a:cubicBezTo>
                    <a:pt x="1292" y="1461"/>
                    <a:pt x="1573" y="1180"/>
                    <a:pt x="1629" y="843"/>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5" name="Google Shape;10205;p22"/>
            <p:cNvSpPr/>
            <p:nvPr/>
          </p:nvSpPr>
          <p:spPr>
            <a:xfrm>
              <a:off x="3266575" y="2224925"/>
              <a:ext cx="19700" cy="21100"/>
            </a:xfrm>
            <a:custGeom>
              <a:avLst/>
              <a:gdLst/>
              <a:ahLst/>
              <a:cxnLst/>
              <a:rect l="l" t="t" r="r" b="b"/>
              <a:pathLst>
                <a:path w="788" h="844" extrusionOk="0">
                  <a:moveTo>
                    <a:pt x="787" y="450"/>
                  </a:moveTo>
                  <a:cubicBezTo>
                    <a:pt x="787" y="226"/>
                    <a:pt x="619" y="57"/>
                    <a:pt x="450" y="57"/>
                  </a:cubicBezTo>
                  <a:cubicBezTo>
                    <a:pt x="226" y="1"/>
                    <a:pt x="1" y="169"/>
                    <a:pt x="1" y="394"/>
                  </a:cubicBezTo>
                  <a:cubicBezTo>
                    <a:pt x="1" y="619"/>
                    <a:pt x="113" y="787"/>
                    <a:pt x="338" y="787"/>
                  </a:cubicBezTo>
                  <a:cubicBezTo>
                    <a:pt x="563" y="843"/>
                    <a:pt x="731" y="675"/>
                    <a:pt x="787" y="45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p22"/>
            <p:cNvSpPr/>
            <p:nvPr/>
          </p:nvSpPr>
          <p:spPr>
            <a:xfrm>
              <a:off x="3269400" y="2234775"/>
              <a:ext cx="5625" cy="7025"/>
            </a:xfrm>
            <a:custGeom>
              <a:avLst/>
              <a:gdLst/>
              <a:ahLst/>
              <a:cxnLst/>
              <a:rect l="l" t="t" r="r" b="b"/>
              <a:pathLst>
                <a:path w="225" h="281" extrusionOk="0">
                  <a:moveTo>
                    <a:pt x="225" y="112"/>
                  </a:moveTo>
                  <a:cubicBezTo>
                    <a:pt x="169" y="0"/>
                    <a:pt x="0" y="0"/>
                    <a:pt x="0" y="112"/>
                  </a:cubicBezTo>
                  <a:cubicBezTo>
                    <a:pt x="0" y="225"/>
                    <a:pt x="0" y="281"/>
                    <a:pt x="113" y="281"/>
                  </a:cubicBezTo>
                  <a:cubicBezTo>
                    <a:pt x="169" y="281"/>
                    <a:pt x="225" y="225"/>
                    <a:pt x="225" y="169"/>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7" name="Google Shape;10207;p22"/>
          <p:cNvGrpSpPr/>
          <p:nvPr/>
        </p:nvGrpSpPr>
        <p:grpSpPr>
          <a:xfrm>
            <a:off x="41785" y="56"/>
            <a:ext cx="9143721" cy="2251922"/>
            <a:chOff x="-347225" y="-1310325"/>
            <a:chExt cx="7672194" cy="1889514"/>
          </a:xfrm>
        </p:grpSpPr>
        <p:sp>
          <p:nvSpPr>
            <p:cNvPr id="10208" name="Google Shape;10208;p22"/>
            <p:cNvSpPr/>
            <p:nvPr/>
          </p:nvSpPr>
          <p:spPr>
            <a:xfrm>
              <a:off x="1908395" y="18533"/>
              <a:ext cx="98243" cy="116656"/>
            </a:xfrm>
            <a:custGeom>
              <a:avLst/>
              <a:gdLst/>
              <a:ahLst/>
              <a:cxnLst/>
              <a:rect l="l" t="t" r="r" b="b"/>
              <a:pathLst>
                <a:path w="1798" h="2135" extrusionOk="0">
                  <a:moveTo>
                    <a:pt x="0" y="0"/>
                  </a:moveTo>
                  <a:lnTo>
                    <a:pt x="0" y="2134"/>
                  </a:lnTo>
                  <a:lnTo>
                    <a:pt x="1797" y="2134"/>
                  </a:lnTo>
                  <a:lnTo>
                    <a:pt x="179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9" name="Google Shape;10209;p22"/>
            <p:cNvSpPr/>
            <p:nvPr/>
          </p:nvSpPr>
          <p:spPr>
            <a:xfrm>
              <a:off x="2046472" y="18533"/>
              <a:ext cx="92123" cy="116656"/>
            </a:xfrm>
            <a:custGeom>
              <a:avLst/>
              <a:gdLst/>
              <a:ahLst/>
              <a:cxnLst/>
              <a:rect l="l" t="t" r="r" b="b"/>
              <a:pathLst>
                <a:path w="1686" h="2135" extrusionOk="0">
                  <a:moveTo>
                    <a:pt x="0" y="0"/>
                  </a:moveTo>
                  <a:lnTo>
                    <a:pt x="0" y="2134"/>
                  </a:lnTo>
                  <a:lnTo>
                    <a:pt x="1685" y="2134"/>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0" name="Google Shape;10210;p22"/>
            <p:cNvSpPr/>
            <p:nvPr/>
          </p:nvSpPr>
          <p:spPr>
            <a:xfrm>
              <a:off x="2184549" y="18533"/>
              <a:ext cx="89063" cy="116656"/>
            </a:xfrm>
            <a:custGeom>
              <a:avLst/>
              <a:gdLst/>
              <a:ahLst/>
              <a:cxnLst/>
              <a:rect l="l" t="t" r="r" b="b"/>
              <a:pathLst>
                <a:path w="1630" h="2135" extrusionOk="0">
                  <a:moveTo>
                    <a:pt x="1" y="0"/>
                  </a:moveTo>
                  <a:lnTo>
                    <a:pt x="1" y="2134"/>
                  </a:lnTo>
                  <a:lnTo>
                    <a:pt x="1630" y="2134"/>
                  </a:lnTo>
                  <a:lnTo>
                    <a:pt x="16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1" name="Google Shape;10211;p22"/>
            <p:cNvSpPr/>
            <p:nvPr/>
          </p:nvSpPr>
          <p:spPr>
            <a:xfrm>
              <a:off x="2319620" y="18533"/>
              <a:ext cx="89009" cy="116656"/>
            </a:xfrm>
            <a:custGeom>
              <a:avLst/>
              <a:gdLst/>
              <a:ahLst/>
              <a:cxnLst/>
              <a:rect l="l" t="t" r="r" b="b"/>
              <a:pathLst>
                <a:path w="1629" h="2135" extrusionOk="0">
                  <a:moveTo>
                    <a:pt x="0" y="0"/>
                  </a:moveTo>
                  <a:lnTo>
                    <a:pt x="0" y="2134"/>
                  </a:lnTo>
                  <a:lnTo>
                    <a:pt x="1629" y="2134"/>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p22"/>
            <p:cNvSpPr/>
            <p:nvPr/>
          </p:nvSpPr>
          <p:spPr>
            <a:xfrm>
              <a:off x="2457697" y="18533"/>
              <a:ext cx="82889" cy="116656"/>
            </a:xfrm>
            <a:custGeom>
              <a:avLst/>
              <a:gdLst/>
              <a:ahLst/>
              <a:cxnLst/>
              <a:rect l="l" t="t" r="r" b="b"/>
              <a:pathLst>
                <a:path w="1517" h="2135" extrusionOk="0">
                  <a:moveTo>
                    <a:pt x="1" y="0"/>
                  </a:moveTo>
                  <a:lnTo>
                    <a:pt x="1" y="2134"/>
                  </a:lnTo>
                  <a:lnTo>
                    <a:pt x="1517" y="2134"/>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p22"/>
            <p:cNvSpPr/>
            <p:nvPr/>
          </p:nvSpPr>
          <p:spPr>
            <a:xfrm>
              <a:off x="2595774" y="18533"/>
              <a:ext cx="79884" cy="116656"/>
            </a:xfrm>
            <a:custGeom>
              <a:avLst/>
              <a:gdLst/>
              <a:ahLst/>
              <a:cxnLst/>
              <a:rect l="l" t="t" r="r" b="b"/>
              <a:pathLst>
                <a:path w="1462" h="2135" extrusionOk="0">
                  <a:moveTo>
                    <a:pt x="1" y="0"/>
                  </a:moveTo>
                  <a:lnTo>
                    <a:pt x="1" y="2134"/>
                  </a:lnTo>
                  <a:lnTo>
                    <a:pt x="1461" y="2134"/>
                  </a:lnTo>
                  <a:lnTo>
                    <a:pt x="146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4" name="Google Shape;10214;p22"/>
            <p:cNvSpPr/>
            <p:nvPr/>
          </p:nvSpPr>
          <p:spPr>
            <a:xfrm>
              <a:off x="2730846" y="18533"/>
              <a:ext cx="76769" cy="116656"/>
            </a:xfrm>
            <a:custGeom>
              <a:avLst/>
              <a:gdLst/>
              <a:ahLst/>
              <a:cxnLst/>
              <a:rect l="l" t="t" r="r" b="b"/>
              <a:pathLst>
                <a:path w="1405" h="2135" extrusionOk="0">
                  <a:moveTo>
                    <a:pt x="0" y="0"/>
                  </a:moveTo>
                  <a:lnTo>
                    <a:pt x="0" y="2134"/>
                  </a:lnTo>
                  <a:lnTo>
                    <a:pt x="1404" y="2134"/>
                  </a:lnTo>
                  <a:lnTo>
                    <a:pt x="140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p22"/>
            <p:cNvSpPr/>
            <p:nvPr/>
          </p:nvSpPr>
          <p:spPr>
            <a:xfrm>
              <a:off x="2868922" y="18533"/>
              <a:ext cx="73709" cy="116656"/>
            </a:xfrm>
            <a:custGeom>
              <a:avLst/>
              <a:gdLst/>
              <a:ahLst/>
              <a:cxnLst/>
              <a:rect l="l" t="t" r="r" b="b"/>
              <a:pathLst>
                <a:path w="1349" h="2135" extrusionOk="0">
                  <a:moveTo>
                    <a:pt x="1" y="0"/>
                  </a:moveTo>
                  <a:lnTo>
                    <a:pt x="1" y="2134"/>
                  </a:lnTo>
                  <a:lnTo>
                    <a:pt x="1348" y="2134"/>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6" name="Google Shape;10216;p22"/>
            <p:cNvSpPr/>
            <p:nvPr/>
          </p:nvSpPr>
          <p:spPr>
            <a:xfrm>
              <a:off x="3003939" y="18533"/>
              <a:ext cx="70650" cy="116656"/>
            </a:xfrm>
            <a:custGeom>
              <a:avLst/>
              <a:gdLst/>
              <a:ahLst/>
              <a:cxnLst/>
              <a:rect l="l" t="t" r="r" b="b"/>
              <a:pathLst>
                <a:path w="1293" h="2135" extrusionOk="0">
                  <a:moveTo>
                    <a:pt x="1" y="0"/>
                  </a:moveTo>
                  <a:lnTo>
                    <a:pt x="1" y="2134"/>
                  </a:lnTo>
                  <a:lnTo>
                    <a:pt x="1293" y="2134"/>
                  </a:lnTo>
                  <a:lnTo>
                    <a:pt x="129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22"/>
            <p:cNvSpPr/>
            <p:nvPr/>
          </p:nvSpPr>
          <p:spPr>
            <a:xfrm>
              <a:off x="3142071" y="18533"/>
              <a:ext cx="67535" cy="116656"/>
            </a:xfrm>
            <a:custGeom>
              <a:avLst/>
              <a:gdLst/>
              <a:ahLst/>
              <a:cxnLst/>
              <a:rect l="l" t="t" r="r" b="b"/>
              <a:pathLst>
                <a:path w="1236" h="2135" extrusionOk="0">
                  <a:moveTo>
                    <a:pt x="0" y="0"/>
                  </a:moveTo>
                  <a:lnTo>
                    <a:pt x="0" y="2134"/>
                  </a:lnTo>
                  <a:lnTo>
                    <a:pt x="1236" y="2134"/>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p22"/>
            <p:cNvSpPr/>
            <p:nvPr/>
          </p:nvSpPr>
          <p:spPr>
            <a:xfrm>
              <a:off x="3280148" y="18533"/>
              <a:ext cx="61415" cy="116656"/>
            </a:xfrm>
            <a:custGeom>
              <a:avLst/>
              <a:gdLst/>
              <a:ahLst/>
              <a:cxnLst/>
              <a:rect l="l" t="t" r="r" b="b"/>
              <a:pathLst>
                <a:path w="1124"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p22"/>
            <p:cNvSpPr/>
            <p:nvPr/>
          </p:nvSpPr>
          <p:spPr>
            <a:xfrm>
              <a:off x="3415165" y="18533"/>
              <a:ext cx="61470" cy="116656"/>
            </a:xfrm>
            <a:custGeom>
              <a:avLst/>
              <a:gdLst/>
              <a:ahLst/>
              <a:cxnLst/>
              <a:rect l="l" t="t" r="r" b="b"/>
              <a:pathLst>
                <a:path w="1125"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22"/>
            <p:cNvSpPr/>
            <p:nvPr/>
          </p:nvSpPr>
          <p:spPr>
            <a:xfrm>
              <a:off x="3553296" y="18533"/>
              <a:ext cx="58356" cy="116656"/>
            </a:xfrm>
            <a:custGeom>
              <a:avLst/>
              <a:gdLst/>
              <a:ahLst/>
              <a:cxnLst/>
              <a:rect l="l" t="t" r="r" b="b"/>
              <a:pathLst>
                <a:path w="1068" h="2135" extrusionOk="0">
                  <a:moveTo>
                    <a:pt x="0" y="0"/>
                  </a:moveTo>
                  <a:lnTo>
                    <a:pt x="0" y="2134"/>
                  </a:lnTo>
                  <a:lnTo>
                    <a:pt x="1067" y="2134"/>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22"/>
            <p:cNvSpPr/>
            <p:nvPr/>
          </p:nvSpPr>
          <p:spPr>
            <a:xfrm>
              <a:off x="3691373" y="18533"/>
              <a:ext cx="52236" cy="116656"/>
            </a:xfrm>
            <a:custGeom>
              <a:avLst/>
              <a:gdLst/>
              <a:ahLst/>
              <a:cxnLst/>
              <a:rect l="l" t="t" r="r" b="b"/>
              <a:pathLst>
                <a:path w="956" h="2135" extrusionOk="0">
                  <a:moveTo>
                    <a:pt x="1" y="0"/>
                  </a:moveTo>
                  <a:lnTo>
                    <a:pt x="1" y="2134"/>
                  </a:lnTo>
                  <a:lnTo>
                    <a:pt x="955" y="2134"/>
                  </a:lnTo>
                  <a:lnTo>
                    <a:pt x="95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22"/>
            <p:cNvSpPr/>
            <p:nvPr/>
          </p:nvSpPr>
          <p:spPr>
            <a:xfrm>
              <a:off x="3826390" y="18533"/>
              <a:ext cx="52236" cy="116656"/>
            </a:xfrm>
            <a:custGeom>
              <a:avLst/>
              <a:gdLst/>
              <a:ahLst/>
              <a:cxnLst/>
              <a:rect l="l" t="t" r="r" b="b"/>
              <a:pathLst>
                <a:path w="956" h="2135" extrusionOk="0">
                  <a:moveTo>
                    <a:pt x="1" y="0"/>
                  </a:moveTo>
                  <a:lnTo>
                    <a:pt x="1" y="2134"/>
                  </a:lnTo>
                  <a:lnTo>
                    <a:pt x="956" y="2134"/>
                  </a:lnTo>
                  <a:lnTo>
                    <a:pt x="9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3" name="Google Shape;10223;p22"/>
            <p:cNvSpPr/>
            <p:nvPr/>
          </p:nvSpPr>
          <p:spPr>
            <a:xfrm>
              <a:off x="3964522"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p22"/>
            <p:cNvSpPr/>
            <p:nvPr/>
          </p:nvSpPr>
          <p:spPr>
            <a:xfrm>
              <a:off x="4099539"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22"/>
            <p:cNvSpPr/>
            <p:nvPr/>
          </p:nvSpPr>
          <p:spPr>
            <a:xfrm>
              <a:off x="4237616" y="18533"/>
              <a:ext cx="39996" cy="116656"/>
            </a:xfrm>
            <a:custGeom>
              <a:avLst/>
              <a:gdLst/>
              <a:ahLst/>
              <a:cxnLst/>
              <a:rect l="l" t="t" r="r" b="b"/>
              <a:pathLst>
                <a:path w="732" h="2135" extrusionOk="0">
                  <a:moveTo>
                    <a:pt x="1" y="0"/>
                  </a:moveTo>
                  <a:lnTo>
                    <a:pt x="1" y="2134"/>
                  </a:lnTo>
                  <a:lnTo>
                    <a:pt x="731" y="2134"/>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22"/>
            <p:cNvSpPr/>
            <p:nvPr/>
          </p:nvSpPr>
          <p:spPr>
            <a:xfrm>
              <a:off x="2362568" y="-1307210"/>
              <a:ext cx="15408" cy="6174"/>
            </a:xfrm>
            <a:custGeom>
              <a:avLst/>
              <a:gdLst/>
              <a:ahLst/>
              <a:cxnLst/>
              <a:rect l="l" t="t" r="r" b="b"/>
              <a:pathLst>
                <a:path w="282" h="113" extrusionOk="0">
                  <a:moveTo>
                    <a:pt x="0" y="0"/>
                  </a:moveTo>
                  <a:lnTo>
                    <a:pt x="169" y="112"/>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7" name="Google Shape;10227;p22"/>
            <p:cNvSpPr/>
            <p:nvPr/>
          </p:nvSpPr>
          <p:spPr>
            <a:xfrm>
              <a:off x="2221376" y="-1294971"/>
              <a:ext cx="95183" cy="73709"/>
            </a:xfrm>
            <a:custGeom>
              <a:avLst/>
              <a:gdLst/>
              <a:ahLst/>
              <a:cxnLst/>
              <a:rect l="l" t="t" r="r" b="b"/>
              <a:pathLst>
                <a:path w="1742" h="1349" extrusionOk="0">
                  <a:moveTo>
                    <a:pt x="169" y="1"/>
                  </a:moveTo>
                  <a:cubicBezTo>
                    <a:pt x="113" y="113"/>
                    <a:pt x="57" y="169"/>
                    <a:pt x="1" y="282"/>
                  </a:cubicBezTo>
                  <a:lnTo>
                    <a:pt x="1573" y="1349"/>
                  </a:lnTo>
                  <a:cubicBezTo>
                    <a:pt x="1630" y="1236"/>
                    <a:pt x="1686" y="1124"/>
                    <a:pt x="1742" y="106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8" name="Google Shape;10228;p22"/>
            <p:cNvSpPr/>
            <p:nvPr/>
          </p:nvSpPr>
          <p:spPr>
            <a:xfrm>
              <a:off x="2132421" y="-1080124"/>
              <a:ext cx="104362" cy="36882"/>
            </a:xfrm>
            <a:custGeom>
              <a:avLst/>
              <a:gdLst/>
              <a:ahLst/>
              <a:cxnLst/>
              <a:rect l="l" t="t" r="r" b="b"/>
              <a:pathLst>
                <a:path w="1910" h="675" extrusionOk="0">
                  <a:moveTo>
                    <a:pt x="56" y="0"/>
                  </a:moveTo>
                  <a:cubicBezTo>
                    <a:pt x="0" y="113"/>
                    <a:pt x="0" y="169"/>
                    <a:pt x="0" y="281"/>
                  </a:cubicBezTo>
                  <a:lnTo>
                    <a:pt x="1854" y="674"/>
                  </a:lnTo>
                  <a:cubicBezTo>
                    <a:pt x="1854" y="618"/>
                    <a:pt x="1910" y="562"/>
                    <a:pt x="1910" y="506"/>
                  </a:cubicBezTo>
                  <a:lnTo>
                    <a:pt x="1910" y="393"/>
                  </a:ln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22"/>
            <p:cNvSpPr/>
            <p:nvPr/>
          </p:nvSpPr>
          <p:spPr>
            <a:xfrm>
              <a:off x="2147721" y="-1135366"/>
              <a:ext cx="104417" cy="46062"/>
            </a:xfrm>
            <a:custGeom>
              <a:avLst/>
              <a:gdLst/>
              <a:ahLst/>
              <a:cxnLst/>
              <a:rect l="l" t="t" r="r" b="b"/>
              <a:pathLst>
                <a:path w="1911" h="843" extrusionOk="0">
                  <a:moveTo>
                    <a:pt x="57" y="0"/>
                  </a:moveTo>
                  <a:lnTo>
                    <a:pt x="57" y="56"/>
                  </a:lnTo>
                  <a:cubicBezTo>
                    <a:pt x="57" y="113"/>
                    <a:pt x="57" y="225"/>
                    <a:pt x="1" y="281"/>
                  </a:cubicBezTo>
                  <a:lnTo>
                    <a:pt x="1854" y="843"/>
                  </a:lnTo>
                  <a:cubicBezTo>
                    <a:pt x="1854" y="730"/>
                    <a:pt x="1854" y="618"/>
                    <a:pt x="1910"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22"/>
            <p:cNvSpPr/>
            <p:nvPr/>
          </p:nvSpPr>
          <p:spPr>
            <a:xfrm>
              <a:off x="2282792" y="-1307210"/>
              <a:ext cx="64475" cy="43002"/>
            </a:xfrm>
            <a:custGeom>
              <a:avLst/>
              <a:gdLst/>
              <a:ahLst/>
              <a:cxnLst/>
              <a:rect l="l" t="t" r="r" b="b"/>
              <a:pathLst>
                <a:path w="1180" h="787" extrusionOk="0">
                  <a:moveTo>
                    <a:pt x="0" y="0"/>
                  </a:moveTo>
                  <a:lnTo>
                    <a:pt x="955" y="786"/>
                  </a:lnTo>
                  <a:lnTo>
                    <a:pt x="1180" y="562"/>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22"/>
            <p:cNvSpPr/>
            <p:nvPr/>
          </p:nvSpPr>
          <p:spPr>
            <a:xfrm>
              <a:off x="2126247" y="-1021823"/>
              <a:ext cx="104417" cy="27648"/>
            </a:xfrm>
            <a:custGeom>
              <a:avLst/>
              <a:gdLst/>
              <a:ahLst/>
              <a:cxnLst/>
              <a:rect l="l" t="t" r="r" b="b"/>
              <a:pathLst>
                <a:path w="1911" h="506" extrusionOk="0">
                  <a:moveTo>
                    <a:pt x="1" y="0"/>
                  </a:moveTo>
                  <a:lnTo>
                    <a:pt x="1" y="337"/>
                  </a:lnTo>
                  <a:lnTo>
                    <a:pt x="1910" y="506"/>
                  </a:lnTo>
                  <a:cubicBezTo>
                    <a:pt x="1910" y="394"/>
                    <a:pt x="1910" y="337"/>
                    <a:pt x="1910" y="225"/>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22"/>
            <p:cNvSpPr/>
            <p:nvPr/>
          </p:nvSpPr>
          <p:spPr>
            <a:xfrm>
              <a:off x="2166135" y="-1193667"/>
              <a:ext cx="101357" cy="55296"/>
            </a:xfrm>
            <a:custGeom>
              <a:avLst/>
              <a:gdLst/>
              <a:ahLst/>
              <a:cxnLst/>
              <a:rect l="l" t="t" r="r" b="b"/>
              <a:pathLst>
                <a:path w="1855" h="1012" extrusionOk="0">
                  <a:moveTo>
                    <a:pt x="113" y="0"/>
                  </a:moveTo>
                  <a:cubicBezTo>
                    <a:pt x="57" y="113"/>
                    <a:pt x="57" y="225"/>
                    <a:pt x="1" y="281"/>
                  </a:cubicBezTo>
                  <a:lnTo>
                    <a:pt x="1742" y="1011"/>
                  </a:lnTo>
                  <a:cubicBezTo>
                    <a:pt x="1798" y="955"/>
                    <a:pt x="1854" y="843"/>
                    <a:pt x="1854" y="73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22"/>
            <p:cNvSpPr/>
            <p:nvPr/>
          </p:nvSpPr>
          <p:spPr>
            <a:xfrm>
              <a:off x="2190723" y="-1245849"/>
              <a:ext cx="98243" cy="67535"/>
            </a:xfrm>
            <a:custGeom>
              <a:avLst/>
              <a:gdLst/>
              <a:ahLst/>
              <a:cxnLst/>
              <a:rect l="l" t="t" r="r" b="b"/>
              <a:pathLst>
                <a:path w="1798" h="1236" extrusionOk="0">
                  <a:moveTo>
                    <a:pt x="113" y="0"/>
                  </a:moveTo>
                  <a:lnTo>
                    <a:pt x="0" y="281"/>
                  </a:lnTo>
                  <a:lnTo>
                    <a:pt x="1685" y="1236"/>
                  </a:lnTo>
                  <a:lnTo>
                    <a:pt x="1797" y="899"/>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22"/>
            <p:cNvSpPr/>
            <p:nvPr/>
          </p:nvSpPr>
          <p:spPr>
            <a:xfrm>
              <a:off x="2123187" y="-1307210"/>
              <a:ext cx="1206123" cy="957511"/>
            </a:xfrm>
            <a:custGeom>
              <a:avLst/>
              <a:gdLst/>
              <a:ahLst/>
              <a:cxnLst/>
              <a:rect l="l" t="t" r="r" b="b"/>
              <a:pathLst>
                <a:path w="22074" h="17524" extrusionOk="0">
                  <a:moveTo>
                    <a:pt x="18310" y="0"/>
                  </a:moveTo>
                  <a:cubicBezTo>
                    <a:pt x="18366" y="56"/>
                    <a:pt x="18423" y="112"/>
                    <a:pt x="18479" y="225"/>
                  </a:cubicBezTo>
                  <a:lnTo>
                    <a:pt x="18029" y="618"/>
                  </a:lnTo>
                  <a:cubicBezTo>
                    <a:pt x="18086" y="674"/>
                    <a:pt x="18142" y="786"/>
                    <a:pt x="18198" y="843"/>
                  </a:cubicBezTo>
                  <a:lnTo>
                    <a:pt x="18703" y="449"/>
                  </a:lnTo>
                  <a:cubicBezTo>
                    <a:pt x="18816" y="618"/>
                    <a:pt x="18928" y="843"/>
                    <a:pt x="19097" y="1011"/>
                  </a:cubicBezTo>
                  <a:lnTo>
                    <a:pt x="18591" y="1348"/>
                  </a:lnTo>
                  <a:lnTo>
                    <a:pt x="18760" y="1573"/>
                  </a:lnTo>
                  <a:lnTo>
                    <a:pt x="19265" y="1236"/>
                  </a:lnTo>
                  <a:cubicBezTo>
                    <a:pt x="19377" y="1460"/>
                    <a:pt x="19490" y="1629"/>
                    <a:pt x="19546" y="1797"/>
                  </a:cubicBezTo>
                  <a:lnTo>
                    <a:pt x="19040" y="2078"/>
                  </a:lnTo>
                  <a:lnTo>
                    <a:pt x="19153" y="2359"/>
                  </a:lnTo>
                  <a:lnTo>
                    <a:pt x="19714" y="2078"/>
                  </a:lnTo>
                  <a:cubicBezTo>
                    <a:pt x="19827" y="2247"/>
                    <a:pt x="19939" y="2471"/>
                    <a:pt x="19995" y="2696"/>
                  </a:cubicBezTo>
                  <a:lnTo>
                    <a:pt x="19433" y="2921"/>
                  </a:lnTo>
                  <a:cubicBezTo>
                    <a:pt x="19433" y="2977"/>
                    <a:pt x="19546" y="3089"/>
                    <a:pt x="19546" y="3201"/>
                  </a:cubicBezTo>
                  <a:lnTo>
                    <a:pt x="20107" y="2977"/>
                  </a:lnTo>
                  <a:cubicBezTo>
                    <a:pt x="20164" y="3145"/>
                    <a:pt x="20276" y="3370"/>
                    <a:pt x="20332" y="3538"/>
                  </a:cubicBezTo>
                  <a:lnTo>
                    <a:pt x="19770" y="3707"/>
                  </a:lnTo>
                  <a:lnTo>
                    <a:pt x="19827" y="4044"/>
                  </a:lnTo>
                  <a:lnTo>
                    <a:pt x="20388" y="3819"/>
                  </a:lnTo>
                  <a:cubicBezTo>
                    <a:pt x="20501" y="4044"/>
                    <a:pt x="20557" y="4269"/>
                    <a:pt x="20557" y="4493"/>
                  </a:cubicBezTo>
                  <a:lnTo>
                    <a:pt x="19995" y="4606"/>
                  </a:lnTo>
                  <a:cubicBezTo>
                    <a:pt x="19995" y="4718"/>
                    <a:pt x="20051" y="4830"/>
                    <a:pt x="20051" y="4886"/>
                  </a:cubicBezTo>
                  <a:lnTo>
                    <a:pt x="20613" y="4774"/>
                  </a:lnTo>
                  <a:cubicBezTo>
                    <a:pt x="20613" y="4999"/>
                    <a:pt x="20725" y="5223"/>
                    <a:pt x="20725" y="5392"/>
                  </a:cubicBezTo>
                  <a:lnTo>
                    <a:pt x="20107" y="5448"/>
                  </a:lnTo>
                  <a:lnTo>
                    <a:pt x="20107" y="5785"/>
                  </a:lnTo>
                  <a:lnTo>
                    <a:pt x="20725" y="5729"/>
                  </a:lnTo>
                  <a:lnTo>
                    <a:pt x="20725" y="6403"/>
                  </a:lnTo>
                  <a:lnTo>
                    <a:pt x="20107" y="6403"/>
                  </a:lnTo>
                  <a:lnTo>
                    <a:pt x="20107" y="6684"/>
                  </a:lnTo>
                  <a:lnTo>
                    <a:pt x="20781" y="6684"/>
                  </a:lnTo>
                  <a:lnTo>
                    <a:pt x="20781" y="7301"/>
                  </a:lnTo>
                  <a:lnTo>
                    <a:pt x="20220" y="7245"/>
                  </a:lnTo>
                  <a:lnTo>
                    <a:pt x="20220" y="7582"/>
                  </a:lnTo>
                  <a:lnTo>
                    <a:pt x="20838" y="7638"/>
                  </a:lnTo>
                  <a:cubicBezTo>
                    <a:pt x="20838" y="7863"/>
                    <a:pt x="20725" y="8088"/>
                    <a:pt x="20725" y="8312"/>
                  </a:cubicBezTo>
                  <a:lnTo>
                    <a:pt x="20107" y="8144"/>
                  </a:lnTo>
                  <a:cubicBezTo>
                    <a:pt x="20107" y="8200"/>
                    <a:pt x="20107" y="8256"/>
                    <a:pt x="20107" y="8312"/>
                  </a:cubicBezTo>
                  <a:lnTo>
                    <a:pt x="20107" y="8481"/>
                  </a:lnTo>
                  <a:lnTo>
                    <a:pt x="20725" y="8593"/>
                  </a:lnTo>
                  <a:cubicBezTo>
                    <a:pt x="20669" y="8818"/>
                    <a:pt x="20613" y="8986"/>
                    <a:pt x="20557" y="9211"/>
                  </a:cubicBezTo>
                  <a:lnTo>
                    <a:pt x="19995" y="9043"/>
                  </a:lnTo>
                  <a:cubicBezTo>
                    <a:pt x="19995" y="9099"/>
                    <a:pt x="19939" y="9211"/>
                    <a:pt x="19883" y="9323"/>
                  </a:cubicBezTo>
                  <a:lnTo>
                    <a:pt x="20444" y="9492"/>
                  </a:lnTo>
                  <a:cubicBezTo>
                    <a:pt x="20388" y="9717"/>
                    <a:pt x="20332" y="9941"/>
                    <a:pt x="20220" y="10110"/>
                  </a:cubicBezTo>
                  <a:lnTo>
                    <a:pt x="19658" y="9885"/>
                  </a:lnTo>
                  <a:cubicBezTo>
                    <a:pt x="19658" y="9997"/>
                    <a:pt x="19602" y="10110"/>
                    <a:pt x="19546" y="10166"/>
                  </a:cubicBezTo>
                  <a:lnTo>
                    <a:pt x="20107" y="10391"/>
                  </a:lnTo>
                  <a:cubicBezTo>
                    <a:pt x="20051" y="10615"/>
                    <a:pt x="19939" y="10784"/>
                    <a:pt x="19827" y="10952"/>
                  </a:cubicBezTo>
                  <a:lnTo>
                    <a:pt x="19321" y="10671"/>
                  </a:lnTo>
                  <a:cubicBezTo>
                    <a:pt x="19265" y="10784"/>
                    <a:pt x="19209" y="10896"/>
                    <a:pt x="19153" y="10952"/>
                  </a:cubicBezTo>
                  <a:lnTo>
                    <a:pt x="19714" y="11233"/>
                  </a:lnTo>
                  <a:cubicBezTo>
                    <a:pt x="19602" y="11458"/>
                    <a:pt x="19490" y="11626"/>
                    <a:pt x="19377" y="11795"/>
                  </a:cubicBezTo>
                  <a:lnTo>
                    <a:pt x="18703" y="11458"/>
                  </a:lnTo>
                  <a:cubicBezTo>
                    <a:pt x="18647" y="11570"/>
                    <a:pt x="18591" y="11626"/>
                    <a:pt x="18535" y="11738"/>
                  </a:cubicBezTo>
                  <a:lnTo>
                    <a:pt x="19040" y="12075"/>
                  </a:lnTo>
                  <a:cubicBezTo>
                    <a:pt x="18928" y="12244"/>
                    <a:pt x="18760" y="12412"/>
                    <a:pt x="18647" y="12581"/>
                  </a:cubicBezTo>
                  <a:lnTo>
                    <a:pt x="18198" y="12188"/>
                  </a:lnTo>
                  <a:lnTo>
                    <a:pt x="17973" y="12412"/>
                  </a:lnTo>
                  <a:lnTo>
                    <a:pt x="18479" y="12806"/>
                  </a:lnTo>
                  <a:cubicBezTo>
                    <a:pt x="18310" y="12974"/>
                    <a:pt x="18142" y="13143"/>
                    <a:pt x="18029" y="13311"/>
                  </a:cubicBezTo>
                  <a:lnTo>
                    <a:pt x="17580" y="12862"/>
                  </a:lnTo>
                  <a:lnTo>
                    <a:pt x="17355" y="13086"/>
                  </a:lnTo>
                  <a:lnTo>
                    <a:pt x="17805" y="13480"/>
                  </a:lnTo>
                  <a:cubicBezTo>
                    <a:pt x="17636" y="13648"/>
                    <a:pt x="17468" y="13760"/>
                    <a:pt x="17299" y="13929"/>
                  </a:cubicBezTo>
                  <a:lnTo>
                    <a:pt x="16906" y="13480"/>
                  </a:lnTo>
                  <a:lnTo>
                    <a:pt x="16681" y="13648"/>
                  </a:lnTo>
                  <a:lnTo>
                    <a:pt x="17075" y="14097"/>
                  </a:lnTo>
                  <a:cubicBezTo>
                    <a:pt x="16906" y="14266"/>
                    <a:pt x="16738" y="14378"/>
                    <a:pt x="16569" y="14547"/>
                  </a:cubicBezTo>
                  <a:lnTo>
                    <a:pt x="16232" y="14041"/>
                  </a:lnTo>
                  <a:lnTo>
                    <a:pt x="15951" y="14210"/>
                  </a:lnTo>
                  <a:lnTo>
                    <a:pt x="16288" y="14715"/>
                  </a:lnTo>
                  <a:cubicBezTo>
                    <a:pt x="16120" y="14828"/>
                    <a:pt x="15951" y="14940"/>
                    <a:pt x="15727" y="14996"/>
                  </a:cubicBezTo>
                  <a:lnTo>
                    <a:pt x="15446" y="14491"/>
                  </a:lnTo>
                  <a:lnTo>
                    <a:pt x="15165" y="14603"/>
                  </a:lnTo>
                  <a:lnTo>
                    <a:pt x="15502" y="15165"/>
                  </a:lnTo>
                  <a:cubicBezTo>
                    <a:pt x="15277" y="15277"/>
                    <a:pt x="15109" y="15333"/>
                    <a:pt x="14884" y="15445"/>
                  </a:cubicBezTo>
                  <a:lnTo>
                    <a:pt x="14660" y="14884"/>
                  </a:lnTo>
                  <a:lnTo>
                    <a:pt x="14379" y="14996"/>
                  </a:lnTo>
                  <a:lnTo>
                    <a:pt x="14603" y="15558"/>
                  </a:lnTo>
                  <a:cubicBezTo>
                    <a:pt x="14379" y="15614"/>
                    <a:pt x="14210" y="15726"/>
                    <a:pt x="13986" y="15782"/>
                  </a:cubicBezTo>
                  <a:lnTo>
                    <a:pt x="13817" y="15165"/>
                  </a:lnTo>
                  <a:lnTo>
                    <a:pt x="13536" y="15277"/>
                  </a:lnTo>
                  <a:lnTo>
                    <a:pt x="13705" y="15839"/>
                  </a:lnTo>
                  <a:cubicBezTo>
                    <a:pt x="13480" y="15895"/>
                    <a:pt x="13255" y="15951"/>
                    <a:pt x="13031" y="16007"/>
                  </a:cubicBezTo>
                  <a:lnTo>
                    <a:pt x="12918" y="15445"/>
                  </a:lnTo>
                  <a:lnTo>
                    <a:pt x="12638" y="15502"/>
                  </a:lnTo>
                  <a:lnTo>
                    <a:pt x="12750" y="16063"/>
                  </a:lnTo>
                  <a:cubicBezTo>
                    <a:pt x="12525" y="16063"/>
                    <a:pt x="12357" y="16119"/>
                    <a:pt x="12132" y="16175"/>
                  </a:cubicBezTo>
                  <a:lnTo>
                    <a:pt x="12076" y="15558"/>
                  </a:lnTo>
                  <a:lnTo>
                    <a:pt x="11739" y="15558"/>
                  </a:lnTo>
                  <a:lnTo>
                    <a:pt x="11851" y="16175"/>
                  </a:lnTo>
                  <a:lnTo>
                    <a:pt x="11121" y="16175"/>
                  </a:lnTo>
                  <a:lnTo>
                    <a:pt x="11121" y="15670"/>
                  </a:lnTo>
                  <a:lnTo>
                    <a:pt x="10840" y="15670"/>
                  </a:lnTo>
                  <a:lnTo>
                    <a:pt x="10840" y="16288"/>
                  </a:lnTo>
                  <a:lnTo>
                    <a:pt x="10166" y="16288"/>
                  </a:lnTo>
                  <a:lnTo>
                    <a:pt x="10223" y="15670"/>
                  </a:lnTo>
                  <a:lnTo>
                    <a:pt x="9942" y="15670"/>
                  </a:lnTo>
                  <a:lnTo>
                    <a:pt x="9886" y="16288"/>
                  </a:lnTo>
                  <a:cubicBezTo>
                    <a:pt x="9661" y="16288"/>
                    <a:pt x="9436" y="16232"/>
                    <a:pt x="9155" y="16175"/>
                  </a:cubicBezTo>
                  <a:lnTo>
                    <a:pt x="9324" y="15558"/>
                  </a:lnTo>
                  <a:lnTo>
                    <a:pt x="8987" y="15558"/>
                  </a:lnTo>
                  <a:lnTo>
                    <a:pt x="8875" y="16119"/>
                  </a:lnTo>
                  <a:cubicBezTo>
                    <a:pt x="8650" y="16119"/>
                    <a:pt x="8481" y="16063"/>
                    <a:pt x="8257" y="16007"/>
                  </a:cubicBezTo>
                  <a:lnTo>
                    <a:pt x="8425" y="15389"/>
                  </a:lnTo>
                  <a:cubicBezTo>
                    <a:pt x="8369" y="15389"/>
                    <a:pt x="8257" y="15333"/>
                    <a:pt x="8144" y="15333"/>
                  </a:cubicBezTo>
                  <a:lnTo>
                    <a:pt x="7976" y="15895"/>
                  </a:lnTo>
                  <a:cubicBezTo>
                    <a:pt x="7751" y="15839"/>
                    <a:pt x="7527" y="15726"/>
                    <a:pt x="7358" y="15670"/>
                  </a:cubicBezTo>
                  <a:lnTo>
                    <a:pt x="7583" y="15108"/>
                  </a:lnTo>
                  <a:lnTo>
                    <a:pt x="7302" y="14996"/>
                  </a:lnTo>
                  <a:lnTo>
                    <a:pt x="7077" y="15558"/>
                  </a:lnTo>
                  <a:cubicBezTo>
                    <a:pt x="6853" y="15445"/>
                    <a:pt x="6684" y="15389"/>
                    <a:pt x="6516" y="15277"/>
                  </a:cubicBezTo>
                  <a:lnTo>
                    <a:pt x="6796" y="14715"/>
                  </a:lnTo>
                  <a:lnTo>
                    <a:pt x="6516" y="14603"/>
                  </a:lnTo>
                  <a:lnTo>
                    <a:pt x="6235" y="15108"/>
                  </a:lnTo>
                  <a:cubicBezTo>
                    <a:pt x="6010" y="14996"/>
                    <a:pt x="5842" y="14884"/>
                    <a:pt x="5673" y="14771"/>
                  </a:cubicBezTo>
                  <a:lnTo>
                    <a:pt x="6010" y="14266"/>
                  </a:lnTo>
                  <a:cubicBezTo>
                    <a:pt x="5898" y="14210"/>
                    <a:pt x="5842" y="14154"/>
                    <a:pt x="5729" y="14097"/>
                  </a:cubicBezTo>
                  <a:lnTo>
                    <a:pt x="5392" y="14603"/>
                  </a:lnTo>
                  <a:cubicBezTo>
                    <a:pt x="5224" y="14491"/>
                    <a:pt x="5055" y="14378"/>
                    <a:pt x="4887" y="14210"/>
                  </a:cubicBezTo>
                  <a:lnTo>
                    <a:pt x="5280" y="13760"/>
                  </a:lnTo>
                  <a:lnTo>
                    <a:pt x="5055" y="13592"/>
                  </a:lnTo>
                  <a:lnTo>
                    <a:pt x="4662" y="14041"/>
                  </a:lnTo>
                  <a:cubicBezTo>
                    <a:pt x="4494" y="13873"/>
                    <a:pt x="4325" y="13760"/>
                    <a:pt x="4157" y="13592"/>
                  </a:cubicBezTo>
                  <a:lnTo>
                    <a:pt x="4606" y="13143"/>
                  </a:lnTo>
                  <a:lnTo>
                    <a:pt x="4438" y="12862"/>
                  </a:lnTo>
                  <a:lnTo>
                    <a:pt x="4044" y="13311"/>
                  </a:lnTo>
                  <a:cubicBezTo>
                    <a:pt x="3876" y="13143"/>
                    <a:pt x="3764" y="12974"/>
                    <a:pt x="3595" y="12806"/>
                  </a:cubicBezTo>
                  <a:lnTo>
                    <a:pt x="4044" y="12412"/>
                  </a:lnTo>
                  <a:lnTo>
                    <a:pt x="3876" y="12188"/>
                  </a:lnTo>
                  <a:lnTo>
                    <a:pt x="3427" y="12581"/>
                  </a:lnTo>
                  <a:cubicBezTo>
                    <a:pt x="3258" y="12412"/>
                    <a:pt x="3146" y="12244"/>
                    <a:pt x="3033" y="12019"/>
                  </a:cubicBezTo>
                  <a:lnTo>
                    <a:pt x="3539" y="11682"/>
                  </a:lnTo>
                  <a:lnTo>
                    <a:pt x="3370" y="11458"/>
                  </a:lnTo>
                  <a:lnTo>
                    <a:pt x="2865" y="11795"/>
                  </a:lnTo>
                  <a:cubicBezTo>
                    <a:pt x="2753" y="11626"/>
                    <a:pt x="2640" y="11402"/>
                    <a:pt x="2528" y="11233"/>
                  </a:cubicBezTo>
                  <a:lnTo>
                    <a:pt x="3033" y="10952"/>
                  </a:lnTo>
                  <a:lnTo>
                    <a:pt x="2921" y="10671"/>
                  </a:lnTo>
                  <a:lnTo>
                    <a:pt x="2359" y="10952"/>
                  </a:lnTo>
                  <a:cubicBezTo>
                    <a:pt x="2247" y="10784"/>
                    <a:pt x="2191" y="10559"/>
                    <a:pt x="2079" y="10391"/>
                  </a:cubicBezTo>
                  <a:lnTo>
                    <a:pt x="2640" y="10110"/>
                  </a:lnTo>
                  <a:cubicBezTo>
                    <a:pt x="2584" y="10054"/>
                    <a:pt x="2584" y="9941"/>
                    <a:pt x="2528" y="9829"/>
                  </a:cubicBezTo>
                  <a:lnTo>
                    <a:pt x="1966" y="10054"/>
                  </a:lnTo>
                  <a:cubicBezTo>
                    <a:pt x="1910" y="9885"/>
                    <a:pt x="1798" y="9717"/>
                    <a:pt x="1742" y="9492"/>
                  </a:cubicBezTo>
                  <a:lnTo>
                    <a:pt x="2359" y="9323"/>
                  </a:lnTo>
                  <a:lnTo>
                    <a:pt x="2247" y="9043"/>
                  </a:lnTo>
                  <a:lnTo>
                    <a:pt x="1686" y="9211"/>
                  </a:lnTo>
                  <a:cubicBezTo>
                    <a:pt x="1629" y="8986"/>
                    <a:pt x="1573" y="8762"/>
                    <a:pt x="1517" y="8537"/>
                  </a:cubicBezTo>
                  <a:lnTo>
                    <a:pt x="2079" y="8425"/>
                  </a:lnTo>
                  <a:cubicBezTo>
                    <a:pt x="2079" y="8312"/>
                    <a:pt x="2079" y="8256"/>
                    <a:pt x="2023" y="8144"/>
                  </a:cubicBezTo>
                  <a:lnTo>
                    <a:pt x="1461" y="8256"/>
                  </a:lnTo>
                  <a:cubicBezTo>
                    <a:pt x="1461" y="8032"/>
                    <a:pt x="1405" y="7807"/>
                    <a:pt x="1349" y="7638"/>
                  </a:cubicBezTo>
                  <a:lnTo>
                    <a:pt x="1966" y="7582"/>
                  </a:lnTo>
                  <a:lnTo>
                    <a:pt x="1966" y="7245"/>
                  </a:lnTo>
                  <a:lnTo>
                    <a:pt x="1349" y="7301"/>
                  </a:lnTo>
                  <a:lnTo>
                    <a:pt x="1349" y="6628"/>
                  </a:lnTo>
                  <a:lnTo>
                    <a:pt x="1966" y="6628"/>
                  </a:lnTo>
                  <a:lnTo>
                    <a:pt x="1966" y="6291"/>
                  </a:lnTo>
                  <a:lnTo>
                    <a:pt x="1" y="6291"/>
                  </a:lnTo>
                  <a:lnTo>
                    <a:pt x="1" y="6571"/>
                  </a:lnTo>
                  <a:cubicBezTo>
                    <a:pt x="1" y="6908"/>
                    <a:pt x="1" y="7245"/>
                    <a:pt x="57" y="7582"/>
                  </a:cubicBezTo>
                  <a:cubicBezTo>
                    <a:pt x="57" y="7638"/>
                    <a:pt x="57" y="7695"/>
                    <a:pt x="57" y="7751"/>
                  </a:cubicBezTo>
                  <a:cubicBezTo>
                    <a:pt x="57" y="7975"/>
                    <a:pt x="113" y="8200"/>
                    <a:pt x="169" y="8481"/>
                  </a:cubicBezTo>
                  <a:cubicBezTo>
                    <a:pt x="169" y="8593"/>
                    <a:pt x="169" y="8649"/>
                    <a:pt x="225" y="8762"/>
                  </a:cubicBezTo>
                  <a:cubicBezTo>
                    <a:pt x="281" y="9043"/>
                    <a:pt x="338" y="9267"/>
                    <a:pt x="394" y="9548"/>
                  </a:cubicBezTo>
                  <a:cubicBezTo>
                    <a:pt x="450" y="9604"/>
                    <a:pt x="450" y="9717"/>
                    <a:pt x="450" y="9773"/>
                  </a:cubicBezTo>
                  <a:cubicBezTo>
                    <a:pt x="562" y="10054"/>
                    <a:pt x="675" y="10278"/>
                    <a:pt x="731" y="10559"/>
                  </a:cubicBezTo>
                  <a:cubicBezTo>
                    <a:pt x="731" y="10559"/>
                    <a:pt x="731" y="10615"/>
                    <a:pt x="731" y="10615"/>
                  </a:cubicBezTo>
                  <a:cubicBezTo>
                    <a:pt x="899" y="11008"/>
                    <a:pt x="1068" y="11402"/>
                    <a:pt x="1292" y="11738"/>
                  </a:cubicBezTo>
                  <a:lnTo>
                    <a:pt x="1349" y="11851"/>
                  </a:lnTo>
                  <a:cubicBezTo>
                    <a:pt x="1461" y="12075"/>
                    <a:pt x="1573" y="12300"/>
                    <a:pt x="1686" y="12469"/>
                  </a:cubicBezTo>
                  <a:lnTo>
                    <a:pt x="1854" y="12749"/>
                  </a:lnTo>
                  <a:cubicBezTo>
                    <a:pt x="2023" y="12974"/>
                    <a:pt x="2191" y="13199"/>
                    <a:pt x="2359" y="13367"/>
                  </a:cubicBezTo>
                  <a:lnTo>
                    <a:pt x="2472" y="13536"/>
                  </a:lnTo>
                  <a:cubicBezTo>
                    <a:pt x="2640" y="13760"/>
                    <a:pt x="2865" y="13985"/>
                    <a:pt x="3033" y="14210"/>
                  </a:cubicBezTo>
                  <a:lnTo>
                    <a:pt x="3146" y="14266"/>
                  </a:lnTo>
                  <a:cubicBezTo>
                    <a:pt x="3370" y="14491"/>
                    <a:pt x="3595" y="14771"/>
                    <a:pt x="3876" y="14996"/>
                  </a:cubicBezTo>
                  <a:lnTo>
                    <a:pt x="3932" y="15052"/>
                  </a:lnTo>
                  <a:cubicBezTo>
                    <a:pt x="4213" y="15221"/>
                    <a:pt x="4438" y="15445"/>
                    <a:pt x="4718" y="15614"/>
                  </a:cubicBezTo>
                  <a:lnTo>
                    <a:pt x="4943" y="15726"/>
                  </a:lnTo>
                  <a:cubicBezTo>
                    <a:pt x="5168" y="15895"/>
                    <a:pt x="5392" y="16063"/>
                    <a:pt x="5673" y="16175"/>
                  </a:cubicBezTo>
                  <a:lnTo>
                    <a:pt x="5842" y="16288"/>
                  </a:lnTo>
                  <a:cubicBezTo>
                    <a:pt x="6066" y="16400"/>
                    <a:pt x="6347" y="16512"/>
                    <a:pt x="6628" y="16625"/>
                  </a:cubicBezTo>
                  <a:lnTo>
                    <a:pt x="6740" y="16681"/>
                  </a:lnTo>
                  <a:cubicBezTo>
                    <a:pt x="7077" y="16849"/>
                    <a:pt x="7414" y="16962"/>
                    <a:pt x="7751" y="17074"/>
                  </a:cubicBezTo>
                  <a:lnTo>
                    <a:pt x="7976" y="17130"/>
                  </a:lnTo>
                  <a:cubicBezTo>
                    <a:pt x="8313" y="17243"/>
                    <a:pt x="8650" y="17299"/>
                    <a:pt x="8987" y="17355"/>
                  </a:cubicBezTo>
                  <a:cubicBezTo>
                    <a:pt x="9212" y="17411"/>
                    <a:pt x="9492" y="17467"/>
                    <a:pt x="9773" y="17467"/>
                  </a:cubicBezTo>
                  <a:lnTo>
                    <a:pt x="9942" y="17467"/>
                  </a:lnTo>
                  <a:cubicBezTo>
                    <a:pt x="10279" y="17467"/>
                    <a:pt x="10672" y="17523"/>
                    <a:pt x="11009" y="17523"/>
                  </a:cubicBezTo>
                  <a:cubicBezTo>
                    <a:pt x="12020" y="17523"/>
                    <a:pt x="13087" y="17411"/>
                    <a:pt x="14042" y="17130"/>
                  </a:cubicBezTo>
                  <a:lnTo>
                    <a:pt x="14323" y="17018"/>
                  </a:lnTo>
                  <a:cubicBezTo>
                    <a:pt x="15277" y="16737"/>
                    <a:pt x="16176" y="16344"/>
                    <a:pt x="17018" y="15782"/>
                  </a:cubicBezTo>
                  <a:lnTo>
                    <a:pt x="17131" y="15726"/>
                  </a:lnTo>
                  <a:cubicBezTo>
                    <a:pt x="17412" y="15502"/>
                    <a:pt x="17636" y="15333"/>
                    <a:pt x="17917" y="15165"/>
                  </a:cubicBezTo>
                  <a:lnTo>
                    <a:pt x="18142" y="14940"/>
                  </a:lnTo>
                  <a:cubicBezTo>
                    <a:pt x="18310" y="14771"/>
                    <a:pt x="18535" y="14603"/>
                    <a:pt x="18703" y="14434"/>
                  </a:cubicBezTo>
                  <a:lnTo>
                    <a:pt x="18928" y="14210"/>
                  </a:lnTo>
                  <a:cubicBezTo>
                    <a:pt x="19097" y="14041"/>
                    <a:pt x="19265" y="13817"/>
                    <a:pt x="19490" y="13648"/>
                  </a:cubicBezTo>
                  <a:cubicBezTo>
                    <a:pt x="19490" y="13592"/>
                    <a:pt x="19546" y="13536"/>
                    <a:pt x="19602" y="13480"/>
                  </a:cubicBezTo>
                  <a:lnTo>
                    <a:pt x="19658" y="13423"/>
                  </a:lnTo>
                  <a:cubicBezTo>
                    <a:pt x="20107" y="12862"/>
                    <a:pt x="20444" y="12300"/>
                    <a:pt x="20781" y="11682"/>
                  </a:cubicBezTo>
                  <a:lnTo>
                    <a:pt x="20894" y="11570"/>
                  </a:lnTo>
                  <a:cubicBezTo>
                    <a:pt x="21006" y="11345"/>
                    <a:pt x="21062" y="11121"/>
                    <a:pt x="21175" y="10896"/>
                  </a:cubicBezTo>
                  <a:cubicBezTo>
                    <a:pt x="21343" y="10503"/>
                    <a:pt x="21512" y="10166"/>
                    <a:pt x="21624" y="9773"/>
                  </a:cubicBezTo>
                  <a:cubicBezTo>
                    <a:pt x="21624" y="9717"/>
                    <a:pt x="21624" y="9660"/>
                    <a:pt x="21680" y="9548"/>
                  </a:cubicBezTo>
                  <a:cubicBezTo>
                    <a:pt x="21736" y="9211"/>
                    <a:pt x="21849" y="8874"/>
                    <a:pt x="21905" y="8537"/>
                  </a:cubicBezTo>
                  <a:cubicBezTo>
                    <a:pt x="21961" y="8144"/>
                    <a:pt x="22017" y="7807"/>
                    <a:pt x="22073" y="7414"/>
                  </a:cubicBezTo>
                  <a:lnTo>
                    <a:pt x="22073" y="6684"/>
                  </a:lnTo>
                  <a:cubicBezTo>
                    <a:pt x="22073" y="5954"/>
                    <a:pt x="22017" y="5223"/>
                    <a:pt x="21905" y="4493"/>
                  </a:cubicBezTo>
                  <a:cubicBezTo>
                    <a:pt x="21849" y="4156"/>
                    <a:pt x="21736" y="3819"/>
                    <a:pt x="21624" y="3426"/>
                  </a:cubicBezTo>
                  <a:cubicBezTo>
                    <a:pt x="21512" y="2977"/>
                    <a:pt x="21343" y="2584"/>
                    <a:pt x="21175" y="2134"/>
                  </a:cubicBezTo>
                  <a:cubicBezTo>
                    <a:pt x="20950" y="1573"/>
                    <a:pt x="20669" y="1011"/>
                    <a:pt x="20332" y="506"/>
                  </a:cubicBezTo>
                  <a:cubicBezTo>
                    <a:pt x="20164" y="337"/>
                    <a:pt x="20051" y="169"/>
                    <a:pt x="199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5" name="Google Shape;10235;p22"/>
            <p:cNvSpPr/>
            <p:nvPr/>
          </p:nvSpPr>
          <p:spPr>
            <a:xfrm>
              <a:off x="3077595" y="-1307210"/>
              <a:ext cx="18468" cy="9234"/>
            </a:xfrm>
            <a:custGeom>
              <a:avLst/>
              <a:gdLst/>
              <a:ahLst/>
              <a:cxnLst/>
              <a:rect l="l" t="t" r="r" b="b"/>
              <a:pathLst>
                <a:path w="338" h="169" extrusionOk="0">
                  <a:moveTo>
                    <a:pt x="1" y="0"/>
                  </a:moveTo>
                  <a:lnTo>
                    <a:pt x="169" y="169"/>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6" name="Google Shape;10236;p22"/>
            <p:cNvSpPr/>
            <p:nvPr/>
          </p:nvSpPr>
          <p:spPr>
            <a:xfrm>
              <a:off x="2334920" y="-1282677"/>
              <a:ext cx="816376" cy="721357"/>
            </a:xfrm>
            <a:custGeom>
              <a:avLst/>
              <a:gdLst/>
              <a:ahLst/>
              <a:cxnLst/>
              <a:rect l="l" t="t" r="r" b="b"/>
              <a:pathLst>
                <a:path w="14941" h="13202" extrusionOk="0">
                  <a:moveTo>
                    <a:pt x="11009" y="0"/>
                  </a:moveTo>
                  <a:lnTo>
                    <a:pt x="10672" y="618"/>
                  </a:lnTo>
                  <a:cubicBezTo>
                    <a:pt x="13031" y="2135"/>
                    <a:pt x="14154" y="5055"/>
                    <a:pt x="13424" y="7807"/>
                  </a:cubicBezTo>
                  <a:cubicBezTo>
                    <a:pt x="12975" y="9492"/>
                    <a:pt x="11852" y="10896"/>
                    <a:pt x="10335" y="11739"/>
                  </a:cubicBezTo>
                  <a:cubicBezTo>
                    <a:pt x="9313" y="12304"/>
                    <a:pt x="8236" y="12563"/>
                    <a:pt x="7187" y="12563"/>
                  </a:cubicBezTo>
                  <a:cubicBezTo>
                    <a:pt x="3855" y="12563"/>
                    <a:pt x="803" y="9951"/>
                    <a:pt x="675" y="6235"/>
                  </a:cubicBezTo>
                  <a:lnTo>
                    <a:pt x="1" y="6235"/>
                  </a:lnTo>
                  <a:cubicBezTo>
                    <a:pt x="113" y="9773"/>
                    <a:pt x="2753" y="12694"/>
                    <a:pt x="6291" y="13143"/>
                  </a:cubicBezTo>
                  <a:cubicBezTo>
                    <a:pt x="6595" y="13182"/>
                    <a:pt x="6897" y="13201"/>
                    <a:pt x="7196" y="13201"/>
                  </a:cubicBezTo>
                  <a:cubicBezTo>
                    <a:pt x="10333" y="13201"/>
                    <a:pt x="13170" y="11103"/>
                    <a:pt x="14042" y="7976"/>
                  </a:cubicBezTo>
                  <a:cubicBezTo>
                    <a:pt x="14941" y="4943"/>
                    <a:pt x="13705" y="1685"/>
                    <a:pt x="110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22"/>
            <p:cNvSpPr/>
            <p:nvPr/>
          </p:nvSpPr>
          <p:spPr>
            <a:xfrm>
              <a:off x="2460757" y="-1150720"/>
              <a:ext cx="463456" cy="395921"/>
            </a:xfrm>
            <a:custGeom>
              <a:avLst/>
              <a:gdLst/>
              <a:ahLst/>
              <a:cxnLst/>
              <a:rect l="l" t="t" r="r" b="b"/>
              <a:pathLst>
                <a:path w="8482" h="7246" extrusionOk="0">
                  <a:moveTo>
                    <a:pt x="4944" y="1009"/>
                  </a:moveTo>
                  <a:cubicBezTo>
                    <a:pt x="7058" y="1009"/>
                    <a:pt x="8481" y="3708"/>
                    <a:pt x="6740" y="5448"/>
                  </a:cubicBezTo>
                  <a:lnTo>
                    <a:pt x="6684" y="5448"/>
                  </a:lnTo>
                  <a:cubicBezTo>
                    <a:pt x="6235" y="5954"/>
                    <a:pt x="5561" y="6235"/>
                    <a:pt x="4887" y="6235"/>
                  </a:cubicBezTo>
                  <a:cubicBezTo>
                    <a:pt x="2023" y="6235"/>
                    <a:pt x="1236" y="2303"/>
                    <a:pt x="3876" y="1236"/>
                  </a:cubicBezTo>
                  <a:cubicBezTo>
                    <a:pt x="4243" y="1080"/>
                    <a:pt x="4603" y="1009"/>
                    <a:pt x="4944" y="1009"/>
                  </a:cubicBezTo>
                  <a:close/>
                  <a:moveTo>
                    <a:pt x="4831" y="0"/>
                  </a:moveTo>
                  <a:cubicBezTo>
                    <a:pt x="1" y="0"/>
                    <a:pt x="1" y="7246"/>
                    <a:pt x="4831" y="7246"/>
                  </a:cubicBezTo>
                  <a:cubicBezTo>
                    <a:pt x="6853" y="7246"/>
                    <a:pt x="8482" y="5617"/>
                    <a:pt x="8482" y="3595"/>
                  </a:cubicBezTo>
                  <a:cubicBezTo>
                    <a:pt x="8482" y="1629"/>
                    <a:pt x="6853" y="0"/>
                    <a:pt x="483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22"/>
            <p:cNvSpPr/>
            <p:nvPr/>
          </p:nvSpPr>
          <p:spPr>
            <a:xfrm>
              <a:off x="6312211" y="-1132306"/>
              <a:ext cx="196431" cy="187251"/>
            </a:xfrm>
            <a:custGeom>
              <a:avLst/>
              <a:gdLst/>
              <a:ahLst/>
              <a:cxnLst/>
              <a:rect l="l" t="t" r="r" b="b"/>
              <a:pathLst>
                <a:path w="3595" h="3427" extrusionOk="0">
                  <a:moveTo>
                    <a:pt x="955" y="0"/>
                  </a:moveTo>
                  <a:lnTo>
                    <a:pt x="0" y="2191"/>
                  </a:lnTo>
                  <a:cubicBezTo>
                    <a:pt x="786" y="2528"/>
                    <a:pt x="1517" y="2977"/>
                    <a:pt x="2247" y="3427"/>
                  </a:cubicBezTo>
                  <a:lnTo>
                    <a:pt x="3595" y="1517"/>
                  </a:lnTo>
                  <a:cubicBezTo>
                    <a:pt x="2752" y="955"/>
                    <a:pt x="1854" y="450"/>
                    <a:pt x="95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22"/>
            <p:cNvSpPr/>
            <p:nvPr/>
          </p:nvSpPr>
          <p:spPr>
            <a:xfrm>
              <a:off x="6115778" y="-1209021"/>
              <a:ext cx="184191" cy="168838"/>
            </a:xfrm>
            <a:custGeom>
              <a:avLst/>
              <a:gdLst/>
              <a:ahLst/>
              <a:cxnLst/>
              <a:rect l="l" t="t" r="r" b="b"/>
              <a:pathLst>
                <a:path w="3371" h="3090" extrusionOk="0">
                  <a:moveTo>
                    <a:pt x="506" y="0"/>
                  </a:moveTo>
                  <a:lnTo>
                    <a:pt x="1" y="2303"/>
                  </a:lnTo>
                  <a:cubicBezTo>
                    <a:pt x="843" y="2528"/>
                    <a:pt x="1629" y="2752"/>
                    <a:pt x="2416" y="3089"/>
                  </a:cubicBezTo>
                  <a:lnTo>
                    <a:pt x="3370" y="899"/>
                  </a:lnTo>
                  <a:cubicBezTo>
                    <a:pt x="2472" y="562"/>
                    <a:pt x="1461" y="225"/>
                    <a:pt x="5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0" name="Google Shape;10240;p22"/>
            <p:cNvSpPr/>
            <p:nvPr/>
          </p:nvSpPr>
          <p:spPr>
            <a:xfrm>
              <a:off x="6766384" y="-665840"/>
              <a:ext cx="187251" cy="196485"/>
            </a:xfrm>
            <a:custGeom>
              <a:avLst/>
              <a:gdLst/>
              <a:ahLst/>
              <a:cxnLst/>
              <a:rect l="l" t="t" r="r" b="b"/>
              <a:pathLst>
                <a:path w="3427" h="3596" extrusionOk="0">
                  <a:moveTo>
                    <a:pt x="2022" y="0"/>
                  </a:moveTo>
                  <a:lnTo>
                    <a:pt x="0" y="1292"/>
                  </a:lnTo>
                  <a:cubicBezTo>
                    <a:pt x="450" y="2022"/>
                    <a:pt x="899" y="2809"/>
                    <a:pt x="1236" y="3595"/>
                  </a:cubicBezTo>
                  <a:lnTo>
                    <a:pt x="3426" y="2696"/>
                  </a:lnTo>
                  <a:cubicBezTo>
                    <a:pt x="3033" y="1798"/>
                    <a:pt x="2584" y="843"/>
                    <a:pt x="202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1" name="Google Shape;10241;p22"/>
            <p:cNvSpPr/>
            <p:nvPr/>
          </p:nvSpPr>
          <p:spPr>
            <a:xfrm>
              <a:off x="5910165" y="-1242789"/>
              <a:ext cx="165778" cy="144304"/>
            </a:xfrm>
            <a:custGeom>
              <a:avLst/>
              <a:gdLst/>
              <a:ahLst/>
              <a:cxnLst/>
              <a:rect l="l" t="t" r="r" b="b"/>
              <a:pathLst>
                <a:path w="3034" h="2641" extrusionOk="0">
                  <a:moveTo>
                    <a:pt x="57" y="1"/>
                  </a:moveTo>
                  <a:lnTo>
                    <a:pt x="1" y="2359"/>
                  </a:lnTo>
                  <a:cubicBezTo>
                    <a:pt x="843" y="2416"/>
                    <a:pt x="1685" y="2528"/>
                    <a:pt x="2528" y="2640"/>
                  </a:cubicBezTo>
                  <a:lnTo>
                    <a:pt x="3033" y="338"/>
                  </a:lnTo>
                  <a:cubicBezTo>
                    <a:pt x="2022" y="169"/>
                    <a:pt x="1068" y="57"/>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p22"/>
            <p:cNvSpPr/>
            <p:nvPr/>
          </p:nvSpPr>
          <p:spPr>
            <a:xfrm>
              <a:off x="6643606" y="-853038"/>
              <a:ext cx="199545" cy="199545"/>
            </a:xfrm>
            <a:custGeom>
              <a:avLst/>
              <a:gdLst/>
              <a:ahLst/>
              <a:cxnLst/>
              <a:rect l="l" t="t" r="r" b="b"/>
              <a:pathLst>
                <a:path w="3652" h="3652" extrusionOk="0">
                  <a:moveTo>
                    <a:pt x="1742" y="0"/>
                  </a:moveTo>
                  <a:lnTo>
                    <a:pt x="1" y="1629"/>
                  </a:lnTo>
                  <a:cubicBezTo>
                    <a:pt x="619" y="2247"/>
                    <a:pt x="1124" y="2921"/>
                    <a:pt x="1630" y="3651"/>
                  </a:cubicBezTo>
                  <a:lnTo>
                    <a:pt x="3652" y="2359"/>
                  </a:lnTo>
                  <a:cubicBezTo>
                    <a:pt x="3034" y="1517"/>
                    <a:pt x="2416" y="731"/>
                    <a:pt x="17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22"/>
            <p:cNvSpPr/>
            <p:nvPr/>
          </p:nvSpPr>
          <p:spPr>
            <a:xfrm>
              <a:off x="6490175" y="-1012643"/>
              <a:ext cx="199545" cy="199545"/>
            </a:xfrm>
            <a:custGeom>
              <a:avLst/>
              <a:gdLst/>
              <a:ahLst/>
              <a:cxnLst/>
              <a:rect l="l" t="t" r="r" b="b"/>
              <a:pathLst>
                <a:path w="3652" h="3652" extrusionOk="0">
                  <a:moveTo>
                    <a:pt x="1349" y="1"/>
                  </a:moveTo>
                  <a:lnTo>
                    <a:pt x="1" y="1967"/>
                  </a:lnTo>
                  <a:cubicBezTo>
                    <a:pt x="675" y="2472"/>
                    <a:pt x="1349" y="3034"/>
                    <a:pt x="1966" y="3652"/>
                  </a:cubicBezTo>
                  <a:lnTo>
                    <a:pt x="3651" y="2023"/>
                  </a:lnTo>
                  <a:cubicBezTo>
                    <a:pt x="2977" y="1293"/>
                    <a:pt x="2191" y="619"/>
                    <a:pt x="134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22"/>
            <p:cNvSpPr/>
            <p:nvPr/>
          </p:nvSpPr>
          <p:spPr>
            <a:xfrm>
              <a:off x="4783913" y="-705727"/>
              <a:ext cx="184191" cy="196431"/>
            </a:xfrm>
            <a:custGeom>
              <a:avLst/>
              <a:gdLst/>
              <a:ahLst/>
              <a:cxnLst/>
              <a:rect l="l" t="t" r="r" b="b"/>
              <a:pathLst>
                <a:path w="3371" h="3595" extrusionOk="0">
                  <a:moveTo>
                    <a:pt x="1460" y="0"/>
                  </a:moveTo>
                  <a:cubicBezTo>
                    <a:pt x="899" y="843"/>
                    <a:pt x="393" y="1741"/>
                    <a:pt x="0" y="2640"/>
                  </a:cubicBezTo>
                  <a:lnTo>
                    <a:pt x="2191" y="3595"/>
                  </a:lnTo>
                  <a:cubicBezTo>
                    <a:pt x="2528" y="2809"/>
                    <a:pt x="2921" y="2078"/>
                    <a:pt x="3370" y="1404"/>
                  </a:cubicBez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22"/>
            <p:cNvSpPr/>
            <p:nvPr/>
          </p:nvSpPr>
          <p:spPr>
            <a:xfrm>
              <a:off x="5680019" y="-1242789"/>
              <a:ext cx="162663" cy="141244"/>
            </a:xfrm>
            <a:custGeom>
              <a:avLst/>
              <a:gdLst/>
              <a:ahLst/>
              <a:cxnLst/>
              <a:rect l="l" t="t" r="r" b="b"/>
              <a:pathLst>
                <a:path w="2977" h="2585" extrusionOk="0">
                  <a:moveTo>
                    <a:pt x="2977" y="1"/>
                  </a:moveTo>
                  <a:cubicBezTo>
                    <a:pt x="1966" y="1"/>
                    <a:pt x="1011" y="57"/>
                    <a:pt x="0" y="225"/>
                  </a:cubicBezTo>
                  <a:lnTo>
                    <a:pt x="393" y="2584"/>
                  </a:lnTo>
                  <a:cubicBezTo>
                    <a:pt x="1236" y="2416"/>
                    <a:pt x="2078" y="2359"/>
                    <a:pt x="2921" y="2359"/>
                  </a:cubicBezTo>
                  <a:lnTo>
                    <a:pt x="297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22"/>
            <p:cNvSpPr/>
            <p:nvPr/>
          </p:nvSpPr>
          <p:spPr>
            <a:xfrm>
              <a:off x="4903576" y="-886806"/>
              <a:ext cx="193371" cy="199545"/>
            </a:xfrm>
            <a:custGeom>
              <a:avLst/>
              <a:gdLst/>
              <a:ahLst/>
              <a:cxnLst/>
              <a:rect l="l" t="t" r="r" b="b"/>
              <a:pathLst>
                <a:path w="3539" h="3652" extrusionOk="0">
                  <a:moveTo>
                    <a:pt x="1910" y="1"/>
                  </a:moveTo>
                  <a:cubicBezTo>
                    <a:pt x="1236" y="731"/>
                    <a:pt x="562" y="1517"/>
                    <a:pt x="1" y="2303"/>
                  </a:cubicBezTo>
                  <a:lnTo>
                    <a:pt x="1910" y="3651"/>
                  </a:lnTo>
                  <a:cubicBezTo>
                    <a:pt x="2416" y="2977"/>
                    <a:pt x="2977" y="2360"/>
                    <a:pt x="3539" y="1742"/>
                  </a:cubicBez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22"/>
            <p:cNvSpPr/>
            <p:nvPr/>
          </p:nvSpPr>
          <p:spPr>
            <a:xfrm>
              <a:off x="4707197" y="-500115"/>
              <a:ext cx="168838" cy="184191"/>
            </a:xfrm>
            <a:custGeom>
              <a:avLst/>
              <a:gdLst/>
              <a:ahLst/>
              <a:cxnLst/>
              <a:rect l="l" t="t" r="r" b="b"/>
              <a:pathLst>
                <a:path w="3090" h="3371" extrusionOk="0">
                  <a:moveTo>
                    <a:pt x="899" y="0"/>
                  </a:moveTo>
                  <a:cubicBezTo>
                    <a:pt x="506" y="955"/>
                    <a:pt x="225" y="1910"/>
                    <a:pt x="0" y="2865"/>
                  </a:cubicBezTo>
                  <a:lnTo>
                    <a:pt x="2303" y="3370"/>
                  </a:lnTo>
                  <a:cubicBezTo>
                    <a:pt x="2471" y="2584"/>
                    <a:pt x="2752" y="1741"/>
                    <a:pt x="3089" y="955"/>
                  </a:cubicBez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22"/>
            <p:cNvSpPr/>
            <p:nvPr/>
          </p:nvSpPr>
          <p:spPr>
            <a:xfrm>
              <a:off x="5452932" y="-1218256"/>
              <a:ext cx="181077" cy="165778"/>
            </a:xfrm>
            <a:custGeom>
              <a:avLst/>
              <a:gdLst/>
              <a:ahLst/>
              <a:cxnLst/>
              <a:rect l="l" t="t" r="r" b="b"/>
              <a:pathLst>
                <a:path w="3314" h="3034" extrusionOk="0">
                  <a:moveTo>
                    <a:pt x="2921" y="1"/>
                  </a:moveTo>
                  <a:cubicBezTo>
                    <a:pt x="1910" y="226"/>
                    <a:pt x="955" y="506"/>
                    <a:pt x="0" y="843"/>
                  </a:cubicBezTo>
                  <a:lnTo>
                    <a:pt x="842" y="3034"/>
                  </a:lnTo>
                  <a:cubicBezTo>
                    <a:pt x="1685" y="2753"/>
                    <a:pt x="2471" y="2528"/>
                    <a:pt x="3314" y="2360"/>
                  </a:cubicBezTo>
                  <a:lnTo>
                    <a:pt x="292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22"/>
            <p:cNvSpPr/>
            <p:nvPr/>
          </p:nvSpPr>
          <p:spPr>
            <a:xfrm>
              <a:off x="5244205" y="-1147660"/>
              <a:ext cx="193426" cy="187251"/>
            </a:xfrm>
            <a:custGeom>
              <a:avLst/>
              <a:gdLst/>
              <a:ahLst/>
              <a:cxnLst/>
              <a:rect l="l" t="t" r="r" b="b"/>
              <a:pathLst>
                <a:path w="3540" h="3427" extrusionOk="0">
                  <a:moveTo>
                    <a:pt x="2641" y="1"/>
                  </a:moveTo>
                  <a:cubicBezTo>
                    <a:pt x="1742" y="394"/>
                    <a:pt x="843" y="899"/>
                    <a:pt x="1" y="1405"/>
                  </a:cubicBezTo>
                  <a:lnTo>
                    <a:pt x="1236" y="3427"/>
                  </a:lnTo>
                  <a:cubicBezTo>
                    <a:pt x="1967" y="2977"/>
                    <a:pt x="2753" y="2584"/>
                    <a:pt x="3539" y="2247"/>
                  </a:cubicBezTo>
                  <a:lnTo>
                    <a:pt x="264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0" name="Google Shape;10250;p22"/>
            <p:cNvSpPr/>
            <p:nvPr/>
          </p:nvSpPr>
          <p:spPr>
            <a:xfrm>
              <a:off x="5057006" y="-1034117"/>
              <a:ext cx="196485" cy="193426"/>
            </a:xfrm>
            <a:custGeom>
              <a:avLst/>
              <a:gdLst/>
              <a:ahLst/>
              <a:cxnLst/>
              <a:rect l="l" t="t" r="r" b="b"/>
              <a:pathLst>
                <a:path w="3596" h="3540" extrusionOk="0">
                  <a:moveTo>
                    <a:pt x="2360" y="1"/>
                  </a:moveTo>
                  <a:cubicBezTo>
                    <a:pt x="1517" y="562"/>
                    <a:pt x="731" y="1180"/>
                    <a:pt x="1" y="1854"/>
                  </a:cubicBezTo>
                  <a:lnTo>
                    <a:pt x="1630" y="3539"/>
                  </a:lnTo>
                  <a:cubicBezTo>
                    <a:pt x="2247" y="2977"/>
                    <a:pt x="2921" y="2472"/>
                    <a:pt x="3595" y="1967"/>
                  </a:cubicBezTo>
                  <a:lnTo>
                    <a:pt x="236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1" name="Google Shape;10251;p22"/>
            <p:cNvSpPr/>
            <p:nvPr/>
          </p:nvSpPr>
          <p:spPr>
            <a:xfrm>
              <a:off x="6855393" y="-454108"/>
              <a:ext cx="162663" cy="153538"/>
            </a:xfrm>
            <a:custGeom>
              <a:avLst/>
              <a:gdLst/>
              <a:ahLst/>
              <a:cxnLst/>
              <a:rect l="l" t="t" r="r" b="b"/>
              <a:pathLst>
                <a:path w="2977" h="2810" extrusionOk="0">
                  <a:moveTo>
                    <a:pt x="2247" y="1"/>
                  </a:moveTo>
                  <a:lnTo>
                    <a:pt x="0" y="843"/>
                  </a:lnTo>
                  <a:cubicBezTo>
                    <a:pt x="225" y="1461"/>
                    <a:pt x="393" y="2135"/>
                    <a:pt x="562" y="2809"/>
                  </a:cubicBezTo>
                  <a:lnTo>
                    <a:pt x="2977" y="2809"/>
                  </a:lnTo>
                  <a:cubicBezTo>
                    <a:pt x="2808" y="1854"/>
                    <a:pt x="2584" y="899"/>
                    <a:pt x="224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22"/>
            <p:cNvSpPr/>
            <p:nvPr/>
          </p:nvSpPr>
          <p:spPr>
            <a:xfrm>
              <a:off x="4903576" y="-1040237"/>
              <a:ext cx="1908848" cy="739662"/>
            </a:xfrm>
            <a:custGeom>
              <a:avLst/>
              <a:gdLst/>
              <a:ahLst/>
              <a:cxnLst/>
              <a:rect l="l" t="t" r="r" b="b"/>
              <a:pathLst>
                <a:path w="34935" h="13537" extrusionOk="0">
                  <a:moveTo>
                    <a:pt x="17468" y="0"/>
                  </a:moveTo>
                  <a:cubicBezTo>
                    <a:pt x="9268" y="0"/>
                    <a:pt x="2079" y="5561"/>
                    <a:pt x="1" y="13536"/>
                  </a:cubicBezTo>
                  <a:lnTo>
                    <a:pt x="338" y="13536"/>
                  </a:lnTo>
                  <a:cubicBezTo>
                    <a:pt x="2375" y="5773"/>
                    <a:pt x="9431" y="331"/>
                    <a:pt x="17433" y="331"/>
                  </a:cubicBezTo>
                  <a:cubicBezTo>
                    <a:pt x="17594" y="331"/>
                    <a:pt x="17755" y="333"/>
                    <a:pt x="17917" y="337"/>
                  </a:cubicBezTo>
                  <a:cubicBezTo>
                    <a:pt x="25780" y="506"/>
                    <a:pt x="32632" y="5898"/>
                    <a:pt x="34598" y="13536"/>
                  </a:cubicBezTo>
                  <a:lnTo>
                    <a:pt x="34935" y="13536"/>
                  </a:lnTo>
                  <a:cubicBezTo>
                    <a:pt x="32857" y="5561"/>
                    <a:pt x="25668" y="0"/>
                    <a:pt x="1746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22"/>
            <p:cNvSpPr/>
            <p:nvPr/>
          </p:nvSpPr>
          <p:spPr>
            <a:xfrm>
              <a:off x="5023293" y="-949424"/>
              <a:ext cx="1694004" cy="648850"/>
            </a:xfrm>
            <a:custGeom>
              <a:avLst/>
              <a:gdLst/>
              <a:ahLst/>
              <a:cxnLst/>
              <a:rect l="l" t="t" r="r" b="b"/>
              <a:pathLst>
                <a:path w="31003" h="11875" extrusionOk="0">
                  <a:moveTo>
                    <a:pt x="15289" y="1"/>
                  </a:moveTo>
                  <a:cubicBezTo>
                    <a:pt x="9303" y="1"/>
                    <a:pt x="3606" y="3317"/>
                    <a:pt x="730" y="8897"/>
                  </a:cubicBezTo>
                  <a:lnTo>
                    <a:pt x="1123" y="9122"/>
                  </a:lnTo>
                  <a:cubicBezTo>
                    <a:pt x="674" y="9964"/>
                    <a:pt x="281" y="10919"/>
                    <a:pt x="0" y="11874"/>
                  </a:cubicBezTo>
                  <a:lnTo>
                    <a:pt x="2640" y="11874"/>
                  </a:lnTo>
                  <a:cubicBezTo>
                    <a:pt x="3033" y="10751"/>
                    <a:pt x="3595" y="9684"/>
                    <a:pt x="4269" y="8729"/>
                  </a:cubicBezTo>
                  <a:cubicBezTo>
                    <a:pt x="4774" y="7943"/>
                    <a:pt x="5336" y="7269"/>
                    <a:pt x="6010" y="6651"/>
                  </a:cubicBezTo>
                  <a:lnTo>
                    <a:pt x="5279" y="5864"/>
                  </a:lnTo>
                  <a:cubicBezTo>
                    <a:pt x="7979" y="3276"/>
                    <a:pt x="11542" y="1875"/>
                    <a:pt x="15228" y="1875"/>
                  </a:cubicBezTo>
                  <a:cubicBezTo>
                    <a:pt x="15300" y="1875"/>
                    <a:pt x="15373" y="1876"/>
                    <a:pt x="15445" y="1877"/>
                  </a:cubicBezTo>
                  <a:lnTo>
                    <a:pt x="15445" y="2944"/>
                  </a:lnTo>
                  <a:cubicBezTo>
                    <a:pt x="19096" y="2944"/>
                    <a:pt x="22522" y="4460"/>
                    <a:pt x="24993" y="7100"/>
                  </a:cubicBezTo>
                  <a:cubicBezTo>
                    <a:pt x="25555" y="7718"/>
                    <a:pt x="26116" y="8336"/>
                    <a:pt x="26566" y="9066"/>
                  </a:cubicBezTo>
                  <a:lnTo>
                    <a:pt x="27464" y="8504"/>
                  </a:lnTo>
                  <a:cubicBezTo>
                    <a:pt x="28138" y="9571"/>
                    <a:pt x="28644" y="10695"/>
                    <a:pt x="29037" y="11874"/>
                  </a:cubicBezTo>
                  <a:lnTo>
                    <a:pt x="31003" y="11874"/>
                  </a:lnTo>
                  <a:cubicBezTo>
                    <a:pt x="30273" y="9291"/>
                    <a:pt x="28981" y="6988"/>
                    <a:pt x="27127" y="5078"/>
                  </a:cubicBezTo>
                  <a:cubicBezTo>
                    <a:pt x="26173" y="4067"/>
                    <a:pt x="25106" y="3169"/>
                    <a:pt x="23926" y="2438"/>
                  </a:cubicBezTo>
                  <a:lnTo>
                    <a:pt x="23701" y="2832"/>
                  </a:lnTo>
                  <a:cubicBezTo>
                    <a:pt x="22747" y="2214"/>
                    <a:pt x="21736" y="1764"/>
                    <a:pt x="20669" y="1371"/>
                  </a:cubicBezTo>
                  <a:lnTo>
                    <a:pt x="20837" y="978"/>
                  </a:lnTo>
                  <a:cubicBezTo>
                    <a:pt x="19010" y="316"/>
                    <a:pt x="17136" y="1"/>
                    <a:pt x="1528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22"/>
            <p:cNvSpPr/>
            <p:nvPr/>
          </p:nvSpPr>
          <p:spPr>
            <a:xfrm>
              <a:off x="5152136" y="-543062"/>
              <a:ext cx="1285898" cy="1122251"/>
            </a:xfrm>
            <a:custGeom>
              <a:avLst/>
              <a:gdLst/>
              <a:ahLst/>
              <a:cxnLst/>
              <a:rect l="l" t="t" r="r" b="b"/>
              <a:pathLst>
                <a:path w="23534" h="20539" extrusionOk="0">
                  <a:moveTo>
                    <a:pt x="13200" y="0"/>
                  </a:moveTo>
                  <a:cubicBezTo>
                    <a:pt x="4831" y="56"/>
                    <a:pt x="1" y="9604"/>
                    <a:pt x="5000" y="16344"/>
                  </a:cubicBezTo>
                  <a:cubicBezTo>
                    <a:pt x="7100" y="19200"/>
                    <a:pt x="10183" y="20538"/>
                    <a:pt x="13234" y="20538"/>
                  </a:cubicBezTo>
                  <a:cubicBezTo>
                    <a:pt x="17444" y="20538"/>
                    <a:pt x="21596" y="17991"/>
                    <a:pt x="23028" y="13367"/>
                  </a:cubicBezTo>
                  <a:lnTo>
                    <a:pt x="23028" y="13311"/>
                  </a:lnTo>
                  <a:cubicBezTo>
                    <a:pt x="23365" y="12300"/>
                    <a:pt x="23534" y="11289"/>
                    <a:pt x="23534" y="10222"/>
                  </a:cubicBezTo>
                  <a:lnTo>
                    <a:pt x="22298" y="10222"/>
                  </a:lnTo>
                  <a:lnTo>
                    <a:pt x="22298" y="10278"/>
                  </a:lnTo>
                  <a:cubicBezTo>
                    <a:pt x="22298" y="15719"/>
                    <a:pt x="17839" y="19330"/>
                    <a:pt x="13182" y="19330"/>
                  </a:cubicBezTo>
                  <a:cubicBezTo>
                    <a:pt x="10964" y="19330"/>
                    <a:pt x="8701" y="18511"/>
                    <a:pt x="6853" y="16681"/>
                  </a:cubicBezTo>
                  <a:cubicBezTo>
                    <a:pt x="1180" y="11008"/>
                    <a:pt x="5168" y="1236"/>
                    <a:pt x="13200" y="1236"/>
                  </a:cubicBezTo>
                  <a:lnTo>
                    <a:pt x="1320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22"/>
            <p:cNvSpPr/>
            <p:nvPr/>
          </p:nvSpPr>
          <p:spPr>
            <a:xfrm>
              <a:off x="5526533" y="-341056"/>
              <a:ext cx="758075" cy="694147"/>
            </a:xfrm>
            <a:custGeom>
              <a:avLst/>
              <a:gdLst/>
              <a:ahLst/>
              <a:cxnLst/>
              <a:rect l="l" t="t" r="r" b="b"/>
              <a:pathLst>
                <a:path w="13874" h="12704" extrusionOk="0">
                  <a:moveTo>
                    <a:pt x="6362" y="1"/>
                  </a:moveTo>
                  <a:cubicBezTo>
                    <a:pt x="6245" y="1"/>
                    <a:pt x="6128" y="4"/>
                    <a:pt x="6011" y="10"/>
                  </a:cubicBezTo>
                  <a:lnTo>
                    <a:pt x="6067" y="10"/>
                  </a:lnTo>
                  <a:cubicBezTo>
                    <a:pt x="3146" y="178"/>
                    <a:pt x="675" y="2200"/>
                    <a:pt x="1" y="5009"/>
                  </a:cubicBezTo>
                  <a:lnTo>
                    <a:pt x="450" y="5121"/>
                  </a:lnTo>
                  <a:cubicBezTo>
                    <a:pt x="1185" y="2220"/>
                    <a:pt x="3767" y="472"/>
                    <a:pt x="6425" y="472"/>
                  </a:cubicBezTo>
                  <a:cubicBezTo>
                    <a:pt x="7833" y="472"/>
                    <a:pt x="9261" y="962"/>
                    <a:pt x="10448" y="2032"/>
                  </a:cubicBezTo>
                  <a:cubicBezTo>
                    <a:pt x="13874" y="5065"/>
                    <a:pt x="12806" y="10681"/>
                    <a:pt x="8482" y="12310"/>
                  </a:cubicBezTo>
                  <a:lnTo>
                    <a:pt x="8650" y="12703"/>
                  </a:lnTo>
                  <a:cubicBezTo>
                    <a:pt x="11739" y="11580"/>
                    <a:pt x="13480" y="8435"/>
                    <a:pt x="12806" y="5233"/>
                  </a:cubicBezTo>
                  <a:cubicBezTo>
                    <a:pt x="12211" y="2147"/>
                    <a:pt x="9476" y="1"/>
                    <a:pt x="636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22"/>
            <p:cNvSpPr/>
            <p:nvPr/>
          </p:nvSpPr>
          <p:spPr>
            <a:xfrm>
              <a:off x="5722966" y="-154295"/>
              <a:ext cx="368328" cy="317076"/>
            </a:xfrm>
            <a:custGeom>
              <a:avLst/>
              <a:gdLst/>
              <a:ahLst/>
              <a:cxnLst/>
              <a:rect l="l" t="t" r="r" b="b"/>
              <a:pathLst>
                <a:path w="6741" h="5803" extrusionOk="0">
                  <a:moveTo>
                    <a:pt x="2918" y="0"/>
                  </a:moveTo>
                  <a:cubicBezTo>
                    <a:pt x="1424" y="0"/>
                    <a:pt x="0" y="1185"/>
                    <a:pt x="0" y="2939"/>
                  </a:cubicBezTo>
                  <a:cubicBezTo>
                    <a:pt x="0" y="4511"/>
                    <a:pt x="1292" y="5803"/>
                    <a:pt x="2921" y="5803"/>
                  </a:cubicBezTo>
                  <a:cubicBezTo>
                    <a:pt x="5505" y="5803"/>
                    <a:pt x="6740" y="2658"/>
                    <a:pt x="4943" y="860"/>
                  </a:cubicBezTo>
                  <a:cubicBezTo>
                    <a:pt x="4348" y="265"/>
                    <a:pt x="3625" y="0"/>
                    <a:pt x="291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22"/>
            <p:cNvSpPr/>
            <p:nvPr/>
          </p:nvSpPr>
          <p:spPr>
            <a:xfrm>
              <a:off x="5600189" y="-138012"/>
              <a:ext cx="633879" cy="427940"/>
            </a:xfrm>
            <a:custGeom>
              <a:avLst/>
              <a:gdLst/>
              <a:ahLst/>
              <a:cxnLst/>
              <a:rect l="l" t="t" r="r" b="b"/>
              <a:pathLst>
                <a:path w="11601" h="7832" extrusionOk="0">
                  <a:moveTo>
                    <a:pt x="9100" y="1"/>
                  </a:moveTo>
                  <a:lnTo>
                    <a:pt x="8763" y="282"/>
                  </a:lnTo>
                  <a:cubicBezTo>
                    <a:pt x="11035" y="3602"/>
                    <a:pt x="8276" y="7365"/>
                    <a:pt x="5009" y="7365"/>
                  </a:cubicBezTo>
                  <a:cubicBezTo>
                    <a:pt x="4076" y="7365"/>
                    <a:pt x="3102" y="7058"/>
                    <a:pt x="2191" y="6347"/>
                  </a:cubicBezTo>
                  <a:cubicBezTo>
                    <a:pt x="619" y="5112"/>
                    <a:pt x="57" y="3034"/>
                    <a:pt x="787" y="1180"/>
                  </a:cubicBezTo>
                  <a:lnTo>
                    <a:pt x="338" y="1012"/>
                  </a:lnTo>
                  <a:cubicBezTo>
                    <a:pt x="113" y="1573"/>
                    <a:pt x="1" y="2191"/>
                    <a:pt x="1" y="2809"/>
                  </a:cubicBezTo>
                  <a:cubicBezTo>
                    <a:pt x="1" y="4325"/>
                    <a:pt x="731" y="5786"/>
                    <a:pt x="1911" y="6741"/>
                  </a:cubicBezTo>
                  <a:cubicBezTo>
                    <a:pt x="2894" y="7503"/>
                    <a:pt x="3945" y="7832"/>
                    <a:pt x="4953" y="7832"/>
                  </a:cubicBezTo>
                  <a:cubicBezTo>
                    <a:pt x="8549" y="7832"/>
                    <a:pt x="11600" y="3642"/>
                    <a:pt x="910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22"/>
            <p:cNvSpPr/>
            <p:nvPr/>
          </p:nvSpPr>
          <p:spPr>
            <a:xfrm>
              <a:off x="1398926" y="-1267323"/>
              <a:ext cx="95183" cy="49121"/>
            </a:xfrm>
            <a:custGeom>
              <a:avLst/>
              <a:gdLst/>
              <a:ahLst/>
              <a:cxnLst/>
              <a:rect l="l" t="t" r="r" b="b"/>
              <a:pathLst>
                <a:path w="1742" h="899" extrusionOk="0">
                  <a:moveTo>
                    <a:pt x="1573" y="0"/>
                  </a:moveTo>
                  <a:lnTo>
                    <a:pt x="1" y="674"/>
                  </a:lnTo>
                  <a:lnTo>
                    <a:pt x="57" y="899"/>
                  </a:lnTo>
                  <a:lnTo>
                    <a:pt x="1686" y="281"/>
                  </a:lnTo>
                  <a:cubicBezTo>
                    <a:pt x="1742" y="225"/>
                    <a:pt x="1742" y="169"/>
                    <a:pt x="1742" y="113"/>
                  </a:cubicBezTo>
                  <a:cubicBezTo>
                    <a:pt x="1686" y="0"/>
                    <a:pt x="1630" y="0"/>
                    <a:pt x="157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22"/>
            <p:cNvSpPr/>
            <p:nvPr/>
          </p:nvSpPr>
          <p:spPr>
            <a:xfrm>
              <a:off x="1478756" y="-923962"/>
              <a:ext cx="101248" cy="24916"/>
            </a:xfrm>
            <a:custGeom>
              <a:avLst/>
              <a:gdLst/>
              <a:ahLst/>
              <a:cxnLst/>
              <a:rect l="l" t="t" r="r" b="b"/>
              <a:pathLst>
                <a:path w="1853" h="456" extrusionOk="0">
                  <a:moveTo>
                    <a:pt x="1721" y="0"/>
                  </a:moveTo>
                  <a:cubicBezTo>
                    <a:pt x="1710" y="0"/>
                    <a:pt x="1698" y="2"/>
                    <a:pt x="1685" y="7"/>
                  </a:cubicBezTo>
                  <a:lnTo>
                    <a:pt x="0" y="175"/>
                  </a:lnTo>
                  <a:lnTo>
                    <a:pt x="0" y="456"/>
                  </a:lnTo>
                  <a:lnTo>
                    <a:pt x="1685" y="287"/>
                  </a:lnTo>
                  <a:cubicBezTo>
                    <a:pt x="1841" y="287"/>
                    <a:pt x="1852" y="0"/>
                    <a:pt x="17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22"/>
            <p:cNvSpPr/>
            <p:nvPr/>
          </p:nvSpPr>
          <p:spPr>
            <a:xfrm>
              <a:off x="1435753" y="-1157277"/>
              <a:ext cx="100483" cy="43439"/>
            </a:xfrm>
            <a:custGeom>
              <a:avLst/>
              <a:gdLst/>
              <a:ahLst/>
              <a:cxnLst/>
              <a:rect l="l" t="t" r="r" b="b"/>
              <a:pathLst>
                <a:path w="1839" h="795" extrusionOk="0">
                  <a:moveTo>
                    <a:pt x="1672" y="1"/>
                  </a:moveTo>
                  <a:cubicBezTo>
                    <a:pt x="1659" y="1"/>
                    <a:pt x="1645" y="3"/>
                    <a:pt x="1630" y="8"/>
                  </a:cubicBezTo>
                  <a:lnTo>
                    <a:pt x="1" y="514"/>
                  </a:lnTo>
                  <a:cubicBezTo>
                    <a:pt x="1" y="626"/>
                    <a:pt x="57" y="682"/>
                    <a:pt x="57" y="794"/>
                  </a:cubicBezTo>
                  <a:lnTo>
                    <a:pt x="1686" y="289"/>
                  </a:lnTo>
                  <a:cubicBezTo>
                    <a:pt x="1839" y="238"/>
                    <a:pt x="1806" y="1"/>
                    <a:pt x="167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22"/>
            <p:cNvSpPr/>
            <p:nvPr/>
          </p:nvSpPr>
          <p:spPr>
            <a:xfrm>
              <a:off x="1463402" y="-1037559"/>
              <a:ext cx="100483" cy="31145"/>
            </a:xfrm>
            <a:custGeom>
              <a:avLst/>
              <a:gdLst/>
              <a:ahLst/>
              <a:cxnLst/>
              <a:rect l="l" t="t" r="r" b="b"/>
              <a:pathLst>
                <a:path w="1839" h="570" extrusionOk="0">
                  <a:moveTo>
                    <a:pt x="1672" y="0"/>
                  </a:moveTo>
                  <a:cubicBezTo>
                    <a:pt x="1659" y="0"/>
                    <a:pt x="1644" y="2"/>
                    <a:pt x="1629" y="8"/>
                  </a:cubicBezTo>
                  <a:lnTo>
                    <a:pt x="0" y="288"/>
                  </a:lnTo>
                  <a:lnTo>
                    <a:pt x="0" y="569"/>
                  </a:lnTo>
                  <a:lnTo>
                    <a:pt x="1685" y="232"/>
                  </a:lnTo>
                  <a:cubicBezTo>
                    <a:pt x="1838" y="232"/>
                    <a:pt x="1806" y="0"/>
                    <a:pt x="16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22"/>
            <p:cNvSpPr/>
            <p:nvPr/>
          </p:nvSpPr>
          <p:spPr>
            <a:xfrm>
              <a:off x="-212208" y="181144"/>
              <a:ext cx="58356" cy="92123"/>
            </a:xfrm>
            <a:custGeom>
              <a:avLst/>
              <a:gdLst/>
              <a:ahLst/>
              <a:cxnLst/>
              <a:rect l="l" t="t" r="r" b="b"/>
              <a:pathLst>
                <a:path w="1068" h="1686" extrusionOk="0">
                  <a:moveTo>
                    <a:pt x="843" y="1"/>
                  </a:moveTo>
                  <a:lnTo>
                    <a:pt x="0" y="1517"/>
                  </a:lnTo>
                  <a:cubicBezTo>
                    <a:pt x="0" y="1574"/>
                    <a:pt x="0" y="1630"/>
                    <a:pt x="57" y="1686"/>
                  </a:cubicBezTo>
                  <a:lnTo>
                    <a:pt x="113" y="1686"/>
                  </a:lnTo>
                  <a:cubicBezTo>
                    <a:pt x="169" y="1686"/>
                    <a:pt x="225" y="1686"/>
                    <a:pt x="225" y="1630"/>
                  </a:cubicBezTo>
                  <a:lnTo>
                    <a:pt x="1068" y="113"/>
                  </a:lnTo>
                  <a:lnTo>
                    <a:pt x="84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22"/>
            <p:cNvSpPr/>
            <p:nvPr/>
          </p:nvSpPr>
          <p:spPr>
            <a:xfrm>
              <a:off x="978521" y="129016"/>
              <a:ext cx="64475" cy="85949"/>
            </a:xfrm>
            <a:custGeom>
              <a:avLst/>
              <a:gdLst/>
              <a:ahLst/>
              <a:cxnLst/>
              <a:rect l="l" t="t" r="r" b="b"/>
              <a:pathLst>
                <a:path w="1180" h="1573" extrusionOk="0">
                  <a:moveTo>
                    <a:pt x="225" y="0"/>
                  </a:moveTo>
                  <a:lnTo>
                    <a:pt x="0" y="112"/>
                  </a:lnTo>
                  <a:lnTo>
                    <a:pt x="955" y="1517"/>
                  </a:lnTo>
                  <a:cubicBezTo>
                    <a:pt x="955" y="1573"/>
                    <a:pt x="1011" y="1573"/>
                    <a:pt x="1067" y="1573"/>
                  </a:cubicBezTo>
                  <a:lnTo>
                    <a:pt x="1124" y="1573"/>
                  </a:lnTo>
                  <a:cubicBezTo>
                    <a:pt x="1180" y="1517"/>
                    <a:pt x="1180" y="1460"/>
                    <a:pt x="1124"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22"/>
            <p:cNvSpPr/>
            <p:nvPr/>
          </p:nvSpPr>
          <p:spPr>
            <a:xfrm>
              <a:off x="1067530" y="61481"/>
              <a:ext cx="73655" cy="82889"/>
            </a:xfrm>
            <a:custGeom>
              <a:avLst/>
              <a:gdLst/>
              <a:ahLst/>
              <a:cxnLst/>
              <a:rect l="l" t="t" r="r" b="b"/>
              <a:pathLst>
                <a:path w="1348" h="1517" extrusionOk="0">
                  <a:moveTo>
                    <a:pt x="225" y="0"/>
                  </a:moveTo>
                  <a:lnTo>
                    <a:pt x="0" y="169"/>
                  </a:lnTo>
                  <a:lnTo>
                    <a:pt x="1123" y="1461"/>
                  </a:lnTo>
                  <a:cubicBezTo>
                    <a:pt x="1123" y="1517"/>
                    <a:pt x="1179" y="1517"/>
                    <a:pt x="1236" y="1517"/>
                  </a:cubicBezTo>
                  <a:lnTo>
                    <a:pt x="1292" y="1517"/>
                  </a:lnTo>
                  <a:cubicBezTo>
                    <a:pt x="1348" y="1461"/>
                    <a:pt x="1348" y="1405"/>
                    <a:pt x="1292" y="1348"/>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22"/>
            <p:cNvSpPr/>
            <p:nvPr/>
          </p:nvSpPr>
          <p:spPr>
            <a:xfrm>
              <a:off x="1150365" y="-12175"/>
              <a:ext cx="76769" cy="79829"/>
            </a:xfrm>
            <a:custGeom>
              <a:avLst/>
              <a:gdLst/>
              <a:ahLst/>
              <a:cxnLst/>
              <a:rect l="l" t="t" r="r" b="b"/>
              <a:pathLst>
                <a:path w="1405" h="1461" extrusionOk="0">
                  <a:moveTo>
                    <a:pt x="169" y="1"/>
                  </a:moveTo>
                  <a:lnTo>
                    <a:pt x="0" y="169"/>
                  </a:lnTo>
                  <a:lnTo>
                    <a:pt x="1180" y="1405"/>
                  </a:lnTo>
                  <a:cubicBezTo>
                    <a:pt x="1180" y="1405"/>
                    <a:pt x="1236" y="1461"/>
                    <a:pt x="1292" y="1461"/>
                  </a:cubicBezTo>
                  <a:cubicBezTo>
                    <a:pt x="1292" y="1461"/>
                    <a:pt x="1348" y="1405"/>
                    <a:pt x="1348" y="1405"/>
                  </a:cubicBezTo>
                  <a:cubicBezTo>
                    <a:pt x="1405" y="1348"/>
                    <a:pt x="1405" y="1292"/>
                    <a:pt x="1348"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22"/>
            <p:cNvSpPr/>
            <p:nvPr/>
          </p:nvSpPr>
          <p:spPr>
            <a:xfrm>
              <a:off x="886451" y="184258"/>
              <a:ext cx="58356" cy="92068"/>
            </a:xfrm>
            <a:custGeom>
              <a:avLst/>
              <a:gdLst/>
              <a:ahLst/>
              <a:cxnLst/>
              <a:rect l="l" t="t" r="r" b="b"/>
              <a:pathLst>
                <a:path w="1068" h="1685" extrusionOk="0">
                  <a:moveTo>
                    <a:pt x="225" y="0"/>
                  </a:moveTo>
                  <a:lnTo>
                    <a:pt x="0" y="112"/>
                  </a:lnTo>
                  <a:lnTo>
                    <a:pt x="787" y="1629"/>
                  </a:lnTo>
                  <a:cubicBezTo>
                    <a:pt x="787" y="1629"/>
                    <a:pt x="843" y="1685"/>
                    <a:pt x="899" y="1685"/>
                  </a:cubicBezTo>
                  <a:lnTo>
                    <a:pt x="955" y="1685"/>
                  </a:lnTo>
                  <a:cubicBezTo>
                    <a:pt x="1011" y="1629"/>
                    <a:pt x="1067" y="1573"/>
                    <a:pt x="1011" y="1517"/>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22"/>
            <p:cNvSpPr/>
            <p:nvPr/>
          </p:nvSpPr>
          <p:spPr>
            <a:xfrm>
              <a:off x="683898" y="270153"/>
              <a:ext cx="39942" cy="95183"/>
            </a:xfrm>
            <a:custGeom>
              <a:avLst/>
              <a:gdLst/>
              <a:ahLst/>
              <a:cxnLst/>
              <a:rect l="l" t="t" r="r" b="b"/>
              <a:pathLst>
                <a:path w="731" h="1742" extrusionOk="0">
                  <a:moveTo>
                    <a:pt x="225" y="1"/>
                  </a:moveTo>
                  <a:lnTo>
                    <a:pt x="0" y="57"/>
                  </a:lnTo>
                  <a:lnTo>
                    <a:pt x="450" y="1686"/>
                  </a:lnTo>
                  <a:cubicBezTo>
                    <a:pt x="506" y="1742"/>
                    <a:pt x="562" y="1742"/>
                    <a:pt x="618" y="1742"/>
                  </a:cubicBezTo>
                  <a:cubicBezTo>
                    <a:pt x="674" y="1742"/>
                    <a:pt x="731" y="1686"/>
                    <a:pt x="731" y="162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22"/>
            <p:cNvSpPr/>
            <p:nvPr/>
          </p:nvSpPr>
          <p:spPr>
            <a:xfrm>
              <a:off x="573415" y="294741"/>
              <a:ext cx="33822" cy="101303"/>
            </a:xfrm>
            <a:custGeom>
              <a:avLst/>
              <a:gdLst/>
              <a:ahLst/>
              <a:cxnLst/>
              <a:rect l="l" t="t" r="r" b="b"/>
              <a:pathLst>
                <a:path w="619" h="1854" extrusionOk="0">
                  <a:moveTo>
                    <a:pt x="281" y="0"/>
                  </a:moveTo>
                  <a:lnTo>
                    <a:pt x="1" y="56"/>
                  </a:lnTo>
                  <a:lnTo>
                    <a:pt x="338" y="1741"/>
                  </a:lnTo>
                  <a:cubicBezTo>
                    <a:pt x="338" y="1797"/>
                    <a:pt x="394" y="1853"/>
                    <a:pt x="506" y="1853"/>
                  </a:cubicBezTo>
                  <a:cubicBezTo>
                    <a:pt x="562" y="1853"/>
                    <a:pt x="618" y="1741"/>
                    <a:pt x="562" y="1685"/>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22"/>
            <p:cNvSpPr/>
            <p:nvPr/>
          </p:nvSpPr>
          <p:spPr>
            <a:xfrm>
              <a:off x="785147" y="233325"/>
              <a:ext cx="49176" cy="95183"/>
            </a:xfrm>
            <a:custGeom>
              <a:avLst/>
              <a:gdLst/>
              <a:ahLst/>
              <a:cxnLst/>
              <a:rect l="l" t="t" r="r" b="b"/>
              <a:pathLst>
                <a:path w="900" h="1742" extrusionOk="0">
                  <a:moveTo>
                    <a:pt x="226" y="1"/>
                  </a:moveTo>
                  <a:lnTo>
                    <a:pt x="1" y="57"/>
                  </a:lnTo>
                  <a:lnTo>
                    <a:pt x="619" y="1629"/>
                  </a:lnTo>
                  <a:cubicBezTo>
                    <a:pt x="675" y="1686"/>
                    <a:pt x="675" y="1742"/>
                    <a:pt x="731" y="1742"/>
                  </a:cubicBezTo>
                  <a:lnTo>
                    <a:pt x="787" y="1742"/>
                  </a:lnTo>
                  <a:cubicBezTo>
                    <a:pt x="843" y="1686"/>
                    <a:pt x="900" y="1629"/>
                    <a:pt x="900" y="1573"/>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22"/>
            <p:cNvSpPr/>
            <p:nvPr/>
          </p:nvSpPr>
          <p:spPr>
            <a:xfrm>
              <a:off x="1224021" y="-95010"/>
              <a:ext cx="85949" cy="70595"/>
            </a:xfrm>
            <a:custGeom>
              <a:avLst/>
              <a:gdLst/>
              <a:ahLst/>
              <a:cxnLst/>
              <a:rect l="l" t="t" r="r" b="b"/>
              <a:pathLst>
                <a:path w="1573" h="1292" extrusionOk="0">
                  <a:moveTo>
                    <a:pt x="169" y="0"/>
                  </a:moveTo>
                  <a:lnTo>
                    <a:pt x="0" y="225"/>
                  </a:lnTo>
                  <a:lnTo>
                    <a:pt x="1348" y="1292"/>
                  </a:lnTo>
                  <a:lnTo>
                    <a:pt x="1405" y="1292"/>
                  </a:lnTo>
                  <a:cubicBezTo>
                    <a:pt x="1461" y="1292"/>
                    <a:pt x="1517" y="1292"/>
                    <a:pt x="1517" y="1236"/>
                  </a:cubicBezTo>
                  <a:cubicBezTo>
                    <a:pt x="1573" y="1180"/>
                    <a:pt x="1573" y="1123"/>
                    <a:pt x="1517" y="106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22"/>
            <p:cNvSpPr/>
            <p:nvPr/>
          </p:nvSpPr>
          <p:spPr>
            <a:xfrm>
              <a:off x="1478756" y="-696548"/>
              <a:ext cx="101303" cy="24643"/>
            </a:xfrm>
            <a:custGeom>
              <a:avLst/>
              <a:gdLst/>
              <a:ahLst/>
              <a:cxnLst/>
              <a:rect l="l" t="t" r="r" b="b"/>
              <a:pathLst>
                <a:path w="1854" h="451" extrusionOk="0">
                  <a:moveTo>
                    <a:pt x="0" y="1"/>
                  </a:moveTo>
                  <a:lnTo>
                    <a:pt x="0" y="282"/>
                  </a:lnTo>
                  <a:lnTo>
                    <a:pt x="1685" y="450"/>
                  </a:lnTo>
                  <a:cubicBezTo>
                    <a:pt x="1741" y="450"/>
                    <a:pt x="1797" y="394"/>
                    <a:pt x="1853" y="338"/>
                  </a:cubicBezTo>
                  <a:cubicBezTo>
                    <a:pt x="1853" y="282"/>
                    <a:pt x="1797" y="169"/>
                    <a:pt x="1685" y="169"/>
                  </a:cubicBez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22"/>
            <p:cNvSpPr/>
            <p:nvPr/>
          </p:nvSpPr>
          <p:spPr>
            <a:xfrm>
              <a:off x="1288442" y="-180959"/>
              <a:ext cx="92123" cy="61415"/>
            </a:xfrm>
            <a:custGeom>
              <a:avLst/>
              <a:gdLst/>
              <a:ahLst/>
              <a:cxnLst/>
              <a:rect l="l" t="t" r="r" b="b"/>
              <a:pathLst>
                <a:path w="1686" h="1124" extrusionOk="0">
                  <a:moveTo>
                    <a:pt x="169" y="0"/>
                  </a:moveTo>
                  <a:lnTo>
                    <a:pt x="1" y="169"/>
                  </a:lnTo>
                  <a:lnTo>
                    <a:pt x="1405" y="1124"/>
                  </a:lnTo>
                  <a:lnTo>
                    <a:pt x="1517" y="1124"/>
                  </a:lnTo>
                  <a:cubicBezTo>
                    <a:pt x="1573" y="1124"/>
                    <a:pt x="1573" y="1124"/>
                    <a:pt x="1630" y="1068"/>
                  </a:cubicBezTo>
                  <a:cubicBezTo>
                    <a:pt x="1686" y="1011"/>
                    <a:pt x="1686" y="955"/>
                    <a:pt x="1630" y="899"/>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22"/>
            <p:cNvSpPr/>
            <p:nvPr/>
          </p:nvSpPr>
          <p:spPr>
            <a:xfrm>
              <a:off x="1460342" y="-583005"/>
              <a:ext cx="98243" cy="30762"/>
            </a:xfrm>
            <a:custGeom>
              <a:avLst/>
              <a:gdLst/>
              <a:ahLst/>
              <a:cxnLst/>
              <a:rect l="l" t="t" r="r" b="b"/>
              <a:pathLst>
                <a:path w="1798" h="563" extrusionOk="0">
                  <a:moveTo>
                    <a:pt x="56" y="1"/>
                  </a:moveTo>
                  <a:cubicBezTo>
                    <a:pt x="56" y="57"/>
                    <a:pt x="0" y="169"/>
                    <a:pt x="0" y="226"/>
                  </a:cubicBezTo>
                  <a:lnTo>
                    <a:pt x="1685" y="563"/>
                  </a:lnTo>
                  <a:cubicBezTo>
                    <a:pt x="1741" y="563"/>
                    <a:pt x="1797" y="506"/>
                    <a:pt x="1797" y="450"/>
                  </a:cubicBezTo>
                  <a:cubicBezTo>
                    <a:pt x="1797" y="394"/>
                    <a:pt x="1797" y="338"/>
                    <a:pt x="1741" y="338"/>
                  </a:cubicBez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22"/>
            <p:cNvSpPr/>
            <p:nvPr/>
          </p:nvSpPr>
          <p:spPr>
            <a:xfrm>
              <a:off x="1484875" y="-802059"/>
              <a:ext cx="101303" cy="13496"/>
            </a:xfrm>
            <a:custGeom>
              <a:avLst/>
              <a:gdLst/>
              <a:ahLst/>
              <a:cxnLst/>
              <a:rect l="l" t="t" r="r" b="b"/>
              <a:pathLst>
                <a:path w="1854" h="247" extrusionOk="0">
                  <a:moveTo>
                    <a:pt x="1739" y="0"/>
                  </a:moveTo>
                  <a:cubicBezTo>
                    <a:pt x="1719" y="0"/>
                    <a:pt x="1700" y="7"/>
                    <a:pt x="1685" y="22"/>
                  </a:cubicBezTo>
                  <a:lnTo>
                    <a:pt x="0" y="22"/>
                  </a:lnTo>
                  <a:lnTo>
                    <a:pt x="0" y="78"/>
                  </a:lnTo>
                  <a:lnTo>
                    <a:pt x="0" y="247"/>
                  </a:lnTo>
                  <a:lnTo>
                    <a:pt x="1685" y="247"/>
                  </a:lnTo>
                  <a:cubicBezTo>
                    <a:pt x="1741" y="247"/>
                    <a:pt x="1854" y="191"/>
                    <a:pt x="1854" y="135"/>
                  </a:cubicBezTo>
                  <a:cubicBezTo>
                    <a:pt x="1854" y="52"/>
                    <a:pt x="1794" y="0"/>
                    <a:pt x="17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22"/>
            <p:cNvSpPr/>
            <p:nvPr/>
          </p:nvSpPr>
          <p:spPr>
            <a:xfrm>
              <a:off x="1346744" y="-276089"/>
              <a:ext cx="95238" cy="55296"/>
            </a:xfrm>
            <a:custGeom>
              <a:avLst/>
              <a:gdLst/>
              <a:ahLst/>
              <a:cxnLst/>
              <a:rect l="l" t="t" r="r" b="b"/>
              <a:pathLst>
                <a:path w="1743" h="1012" extrusionOk="0">
                  <a:moveTo>
                    <a:pt x="169" y="0"/>
                  </a:moveTo>
                  <a:lnTo>
                    <a:pt x="1" y="225"/>
                  </a:lnTo>
                  <a:lnTo>
                    <a:pt x="1517" y="1011"/>
                  </a:lnTo>
                  <a:lnTo>
                    <a:pt x="1574" y="1011"/>
                  </a:lnTo>
                  <a:cubicBezTo>
                    <a:pt x="1630" y="1011"/>
                    <a:pt x="1686" y="955"/>
                    <a:pt x="1686" y="955"/>
                  </a:cubicBezTo>
                  <a:cubicBezTo>
                    <a:pt x="1742" y="899"/>
                    <a:pt x="1742" y="787"/>
                    <a:pt x="1630" y="78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22"/>
            <p:cNvSpPr/>
            <p:nvPr/>
          </p:nvSpPr>
          <p:spPr>
            <a:xfrm>
              <a:off x="1432693" y="-481701"/>
              <a:ext cx="101357" cy="43002"/>
            </a:xfrm>
            <a:custGeom>
              <a:avLst/>
              <a:gdLst/>
              <a:ahLst/>
              <a:cxnLst/>
              <a:rect l="l" t="t" r="r" b="b"/>
              <a:pathLst>
                <a:path w="1855" h="787" extrusionOk="0">
                  <a:moveTo>
                    <a:pt x="113" y="0"/>
                  </a:moveTo>
                  <a:cubicBezTo>
                    <a:pt x="113" y="113"/>
                    <a:pt x="57" y="169"/>
                    <a:pt x="1" y="281"/>
                  </a:cubicBezTo>
                  <a:lnTo>
                    <a:pt x="1629" y="787"/>
                  </a:lnTo>
                  <a:lnTo>
                    <a:pt x="1686" y="787"/>
                  </a:lnTo>
                  <a:cubicBezTo>
                    <a:pt x="1742" y="787"/>
                    <a:pt x="1798" y="731"/>
                    <a:pt x="1798" y="674"/>
                  </a:cubicBezTo>
                  <a:cubicBezTo>
                    <a:pt x="1854" y="618"/>
                    <a:pt x="1798" y="562"/>
                    <a:pt x="1742" y="506"/>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22"/>
            <p:cNvSpPr/>
            <p:nvPr/>
          </p:nvSpPr>
          <p:spPr>
            <a:xfrm>
              <a:off x="1395866" y="-374278"/>
              <a:ext cx="95183" cy="49121"/>
            </a:xfrm>
            <a:custGeom>
              <a:avLst/>
              <a:gdLst/>
              <a:ahLst/>
              <a:cxnLst/>
              <a:rect l="l" t="t" r="r" b="b"/>
              <a:pathLst>
                <a:path w="1742" h="899" extrusionOk="0">
                  <a:moveTo>
                    <a:pt x="113" y="0"/>
                  </a:moveTo>
                  <a:cubicBezTo>
                    <a:pt x="57" y="112"/>
                    <a:pt x="1" y="169"/>
                    <a:pt x="1" y="225"/>
                  </a:cubicBezTo>
                  <a:lnTo>
                    <a:pt x="1573" y="899"/>
                  </a:lnTo>
                  <a:lnTo>
                    <a:pt x="1629" y="899"/>
                  </a:lnTo>
                  <a:cubicBezTo>
                    <a:pt x="1686" y="899"/>
                    <a:pt x="1686" y="843"/>
                    <a:pt x="1742" y="843"/>
                  </a:cubicBezTo>
                  <a:cubicBezTo>
                    <a:pt x="1742" y="730"/>
                    <a:pt x="1742" y="674"/>
                    <a:pt x="1686"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22"/>
            <p:cNvSpPr/>
            <p:nvPr/>
          </p:nvSpPr>
          <p:spPr>
            <a:xfrm>
              <a:off x="355508" y="316215"/>
              <a:ext cx="15408" cy="101303"/>
            </a:xfrm>
            <a:custGeom>
              <a:avLst/>
              <a:gdLst/>
              <a:ahLst/>
              <a:cxnLst/>
              <a:rect l="l" t="t" r="r" b="b"/>
              <a:pathLst>
                <a:path w="282" h="1854" extrusionOk="0">
                  <a:moveTo>
                    <a:pt x="1" y="0"/>
                  </a:moveTo>
                  <a:lnTo>
                    <a:pt x="1" y="1685"/>
                  </a:lnTo>
                  <a:cubicBezTo>
                    <a:pt x="1" y="1797"/>
                    <a:pt x="57" y="1854"/>
                    <a:pt x="113" y="1854"/>
                  </a:cubicBezTo>
                  <a:cubicBezTo>
                    <a:pt x="226" y="1854"/>
                    <a:pt x="282" y="1797"/>
                    <a:pt x="282" y="1741"/>
                  </a:cubicBez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22"/>
            <p:cNvSpPr/>
            <p:nvPr/>
          </p:nvSpPr>
          <p:spPr>
            <a:xfrm>
              <a:off x="238905" y="313101"/>
              <a:ext cx="24588" cy="98297"/>
            </a:xfrm>
            <a:custGeom>
              <a:avLst/>
              <a:gdLst/>
              <a:ahLst/>
              <a:cxnLst/>
              <a:rect l="l" t="t" r="r" b="b"/>
              <a:pathLst>
                <a:path w="450" h="1799" extrusionOk="0">
                  <a:moveTo>
                    <a:pt x="169" y="1"/>
                  </a:moveTo>
                  <a:lnTo>
                    <a:pt x="1" y="1686"/>
                  </a:lnTo>
                  <a:cubicBezTo>
                    <a:pt x="1" y="1742"/>
                    <a:pt x="57" y="1798"/>
                    <a:pt x="113" y="1798"/>
                  </a:cubicBezTo>
                  <a:cubicBezTo>
                    <a:pt x="169" y="1798"/>
                    <a:pt x="225" y="1742"/>
                    <a:pt x="281" y="1686"/>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22"/>
            <p:cNvSpPr/>
            <p:nvPr/>
          </p:nvSpPr>
          <p:spPr>
            <a:xfrm>
              <a:off x="119242" y="294741"/>
              <a:ext cx="30708" cy="98243"/>
            </a:xfrm>
            <a:custGeom>
              <a:avLst/>
              <a:gdLst/>
              <a:ahLst/>
              <a:cxnLst/>
              <a:rect l="l" t="t" r="r" b="b"/>
              <a:pathLst>
                <a:path w="562" h="1798" extrusionOk="0">
                  <a:moveTo>
                    <a:pt x="337" y="0"/>
                  </a:moveTo>
                  <a:lnTo>
                    <a:pt x="0" y="1685"/>
                  </a:lnTo>
                  <a:cubicBezTo>
                    <a:pt x="0" y="1741"/>
                    <a:pt x="56" y="1797"/>
                    <a:pt x="113" y="1797"/>
                  </a:cubicBezTo>
                  <a:cubicBezTo>
                    <a:pt x="169" y="1797"/>
                    <a:pt x="225" y="1741"/>
                    <a:pt x="225" y="1685"/>
                  </a:cubicBezTo>
                  <a:lnTo>
                    <a:pt x="562" y="56"/>
                  </a:ln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22"/>
            <p:cNvSpPr/>
            <p:nvPr/>
          </p:nvSpPr>
          <p:spPr>
            <a:xfrm>
              <a:off x="-347225" y="58421"/>
              <a:ext cx="12294" cy="21528"/>
            </a:xfrm>
            <a:custGeom>
              <a:avLst/>
              <a:gdLst/>
              <a:ahLst/>
              <a:cxnLst/>
              <a:rect l="l" t="t" r="r" b="b"/>
              <a:pathLst>
                <a:path w="225" h="394" extrusionOk="0">
                  <a:moveTo>
                    <a:pt x="0" y="0"/>
                  </a:moveTo>
                  <a:lnTo>
                    <a:pt x="0" y="393"/>
                  </a:lnTo>
                  <a:lnTo>
                    <a:pt x="225" y="169"/>
                  </a:ln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22"/>
            <p:cNvSpPr/>
            <p:nvPr/>
          </p:nvSpPr>
          <p:spPr>
            <a:xfrm>
              <a:off x="469051" y="313101"/>
              <a:ext cx="21583" cy="98297"/>
            </a:xfrm>
            <a:custGeom>
              <a:avLst/>
              <a:gdLst/>
              <a:ahLst/>
              <a:cxnLst/>
              <a:rect l="l" t="t" r="r" b="b"/>
              <a:pathLst>
                <a:path w="395" h="1799" extrusionOk="0">
                  <a:moveTo>
                    <a:pt x="1" y="1"/>
                  </a:moveTo>
                  <a:lnTo>
                    <a:pt x="113" y="1686"/>
                  </a:lnTo>
                  <a:cubicBezTo>
                    <a:pt x="169" y="1742"/>
                    <a:pt x="226" y="1798"/>
                    <a:pt x="282" y="1798"/>
                  </a:cubicBezTo>
                  <a:cubicBezTo>
                    <a:pt x="338" y="1798"/>
                    <a:pt x="394" y="1742"/>
                    <a:pt x="394" y="1686"/>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22"/>
            <p:cNvSpPr/>
            <p:nvPr/>
          </p:nvSpPr>
          <p:spPr>
            <a:xfrm>
              <a:off x="-316572" y="125902"/>
              <a:ext cx="64530" cy="86003"/>
            </a:xfrm>
            <a:custGeom>
              <a:avLst/>
              <a:gdLst/>
              <a:ahLst/>
              <a:cxnLst/>
              <a:rect l="l" t="t" r="r" b="b"/>
              <a:pathLst>
                <a:path w="1181" h="1574" extrusionOk="0">
                  <a:moveTo>
                    <a:pt x="956" y="1"/>
                  </a:moveTo>
                  <a:lnTo>
                    <a:pt x="1" y="1405"/>
                  </a:lnTo>
                  <a:cubicBezTo>
                    <a:pt x="1" y="1461"/>
                    <a:pt x="1" y="1517"/>
                    <a:pt x="57" y="1574"/>
                  </a:cubicBezTo>
                  <a:lnTo>
                    <a:pt x="113" y="1574"/>
                  </a:lnTo>
                  <a:cubicBezTo>
                    <a:pt x="169" y="1574"/>
                    <a:pt x="226" y="1517"/>
                    <a:pt x="226" y="1517"/>
                  </a:cubicBezTo>
                  <a:lnTo>
                    <a:pt x="1180" y="113"/>
                  </a:lnTo>
                  <a:lnTo>
                    <a:pt x="9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4" name="Google Shape;10284;p22"/>
            <p:cNvSpPr/>
            <p:nvPr/>
          </p:nvSpPr>
          <p:spPr>
            <a:xfrm>
              <a:off x="5699" y="264033"/>
              <a:ext cx="43002" cy="98243"/>
            </a:xfrm>
            <a:custGeom>
              <a:avLst/>
              <a:gdLst/>
              <a:ahLst/>
              <a:cxnLst/>
              <a:rect l="l" t="t" r="r" b="b"/>
              <a:pathLst>
                <a:path w="787" h="1798" extrusionOk="0">
                  <a:moveTo>
                    <a:pt x="506" y="0"/>
                  </a:moveTo>
                  <a:lnTo>
                    <a:pt x="0" y="1685"/>
                  </a:lnTo>
                  <a:cubicBezTo>
                    <a:pt x="0" y="1741"/>
                    <a:pt x="56" y="1798"/>
                    <a:pt x="112" y="1798"/>
                  </a:cubicBezTo>
                  <a:lnTo>
                    <a:pt x="169" y="1798"/>
                  </a:lnTo>
                  <a:cubicBezTo>
                    <a:pt x="225" y="1798"/>
                    <a:pt x="281" y="1798"/>
                    <a:pt x="281" y="1741"/>
                  </a:cubicBezTo>
                  <a:lnTo>
                    <a:pt x="786"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22"/>
            <p:cNvSpPr/>
            <p:nvPr/>
          </p:nvSpPr>
          <p:spPr>
            <a:xfrm>
              <a:off x="-107844" y="230265"/>
              <a:ext cx="49121" cy="95183"/>
            </a:xfrm>
            <a:custGeom>
              <a:avLst/>
              <a:gdLst/>
              <a:ahLst/>
              <a:cxnLst/>
              <a:rect l="l" t="t" r="r" b="b"/>
              <a:pathLst>
                <a:path w="899" h="1742" extrusionOk="0">
                  <a:moveTo>
                    <a:pt x="674" y="1"/>
                  </a:moveTo>
                  <a:lnTo>
                    <a:pt x="0" y="1573"/>
                  </a:lnTo>
                  <a:cubicBezTo>
                    <a:pt x="0" y="1629"/>
                    <a:pt x="0" y="1685"/>
                    <a:pt x="112" y="1742"/>
                  </a:cubicBezTo>
                  <a:cubicBezTo>
                    <a:pt x="169" y="1742"/>
                    <a:pt x="225" y="1685"/>
                    <a:pt x="281" y="1685"/>
                  </a:cubicBezTo>
                  <a:lnTo>
                    <a:pt x="899" y="113"/>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22"/>
            <p:cNvSpPr/>
            <p:nvPr/>
          </p:nvSpPr>
          <p:spPr>
            <a:xfrm>
              <a:off x="1337564" y="-1212081"/>
              <a:ext cx="178072" cy="73709"/>
            </a:xfrm>
            <a:custGeom>
              <a:avLst/>
              <a:gdLst/>
              <a:ahLst/>
              <a:cxnLst/>
              <a:rect l="l" t="t" r="r" b="b"/>
              <a:pathLst>
                <a:path w="3259" h="1349" extrusionOk="0">
                  <a:moveTo>
                    <a:pt x="3090" y="0"/>
                  </a:moveTo>
                  <a:lnTo>
                    <a:pt x="0" y="1067"/>
                  </a:lnTo>
                  <a:cubicBezTo>
                    <a:pt x="57" y="1180"/>
                    <a:pt x="113" y="1236"/>
                    <a:pt x="113" y="1348"/>
                  </a:cubicBezTo>
                  <a:lnTo>
                    <a:pt x="3146" y="281"/>
                  </a:lnTo>
                  <a:cubicBezTo>
                    <a:pt x="3202" y="225"/>
                    <a:pt x="3258" y="169"/>
                    <a:pt x="3258" y="113"/>
                  </a:cubicBezTo>
                  <a:cubicBezTo>
                    <a:pt x="3202" y="0"/>
                    <a:pt x="3146" y="0"/>
                    <a:pt x="30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22"/>
            <p:cNvSpPr/>
            <p:nvPr/>
          </p:nvSpPr>
          <p:spPr>
            <a:xfrm>
              <a:off x="1297676" y="-1307210"/>
              <a:ext cx="159603" cy="70595"/>
            </a:xfrm>
            <a:custGeom>
              <a:avLst/>
              <a:gdLst/>
              <a:ahLst/>
              <a:cxnLst/>
              <a:rect l="l" t="t" r="r" b="b"/>
              <a:pathLst>
                <a:path w="2921" h="1292" extrusionOk="0">
                  <a:moveTo>
                    <a:pt x="2303" y="0"/>
                  </a:moveTo>
                  <a:lnTo>
                    <a:pt x="0" y="1067"/>
                  </a:lnTo>
                  <a:lnTo>
                    <a:pt x="113" y="1292"/>
                  </a:lnTo>
                  <a:lnTo>
                    <a:pt x="292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22"/>
            <p:cNvSpPr/>
            <p:nvPr/>
          </p:nvSpPr>
          <p:spPr>
            <a:xfrm>
              <a:off x="1398926" y="-865332"/>
              <a:ext cx="184191" cy="21528"/>
            </a:xfrm>
            <a:custGeom>
              <a:avLst/>
              <a:gdLst/>
              <a:ahLst/>
              <a:cxnLst/>
              <a:rect l="l" t="t" r="r" b="b"/>
              <a:pathLst>
                <a:path w="3371" h="394" extrusionOk="0">
                  <a:moveTo>
                    <a:pt x="3202" y="1"/>
                  </a:moveTo>
                  <a:cubicBezTo>
                    <a:pt x="3212" y="1"/>
                    <a:pt x="3222" y="1"/>
                    <a:pt x="3232" y="2"/>
                  </a:cubicBezTo>
                  <a:lnTo>
                    <a:pt x="3232" y="2"/>
                  </a:lnTo>
                  <a:lnTo>
                    <a:pt x="3258" y="1"/>
                  </a:lnTo>
                  <a:close/>
                  <a:moveTo>
                    <a:pt x="3232" y="2"/>
                  </a:moveTo>
                  <a:lnTo>
                    <a:pt x="1" y="169"/>
                  </a:lnTo>
                  <a:lnTo>
                    <a:pt x="1" y="394"/>
                  </a:lnTo>
                  <a:lnTo>
                    <a:pt x="3258" y="225"/>
                  </a:lnTo>
                  <a:cubicBezTo>
                    <a:pt x="3314" y="225"/>
                    <a:pt x="3371" y="169"/>
                    <a:pt x="3371" y="113"/>
                  </a:cubicBezTo>
                  <a:cubicBezTo>
                    <a:pt x="3371" y="62"/>
                    <a:pt x="3324" y="11"/>
                    <a:pt x="3232" y="2"/>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22"/>
            <p:cNvSpPr/>
            <p:nvPr/>
          </p:nvSpPr>
          <p:spPr>
            <a:xfrm>
              <a:off x="1368272" y="-1101598"/>
              <a:ext cx="181077" cy="58356"/>
            </a:xfrm>
            <a:custGeom>
              <a:avLst/>
              <a:gdLst/>
              <a:ahLst/>
              <a:cxnLst/>
              <a:rect l="l" t="t" r="r" b="b"/>
              <a:pathLst>
                <a:path w="3314" h="1068" extrusionOk="0">
                  <a:moveTo>
                    <a:pt x="3145" y="0"/>
                  </a:moveTo>
                  <a:lnTo>
                    <a:pt x="0" y="786"/>
                  </a:lnTo>
                  <a:lnTo>
                    <a:pt x="56" y="1067"/>
                  </a:lnTo>
                  <a:lnTo>
                    <a:pt x="3202" y="281"/>
                  </a:lnTo>
                  <a:cubicBezTo>
                    <a:pt x="3258" y="281"/>
                    <a:pt x="3314" y="169"/>
                    <a:pt x="3314" y="112"/>
                  </a:cubicBezTo>
                  <a:cubicBezTo>
                    <a:pt x="3258" y="56"/>
                    <a:pt x="3202" y="0"/>
                    <a:pt x="314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22"/>
            <p:cNvSpPr/>
            <p:nvPr/>
          </p:nvSpPr>
          <p:spPr>
            <a:xfrm>
              <a:off x="1389746" y="-981935"/>
              <a:ext cx="181077" cy="39942"/>
            </a:xfrm>
            <a:custGeom>
              <a:avLst/>
              <a:gdLst/>
              <a:ahLst/>
              <a:cxnLst/>
              <a:rect l="l" t="t" r="r" b="b"/>
              <a:pathLst>
                <a:path w="3314" h="731" extrusionOk="0">
                  <a:moveTo>
                    <a:pt x="3202" y="1"/>
                  </a:moveTo>
                  <a:lnTo>
                    <a:pt x="0" y="450"/>
                  </a:lnTo>
                  <a:cubicBezTo>
                    <a:pt x="0" y="618"/>
                    <a:pt x="0" y="618"/>
                    <a:pt x="0" y="731"/>
                  </a:cubicBezTo>
                  <a:lnTo>
                    <a:pt x="3202" y="281"/>
                  </a:lnTo>
                  <a:cubicBezTo>
                    <a:pt x="3314" y="225"/>
                    <a:pt x="3314" y="169"/>
                    <a:pt x="3314" y="113"/>
                  </a:cubicBezTo>
                  <a:cubicBezTo>
                    <a:pt x="3314" y="57"/>
                    <a:pt x="3258" y="1"/>
                    <a:pt x="320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22"/>
            <p:cNvSpPr/>
            <p:nvPr/>
          </p:nvSpPr>
          <p:spPr>
            <a:xfrm>
              <a:off x="180603" y="221086"/>
              <a:ext cx="39942" cy="184137"/>
            </a:xfrm>
            <a:custGeom>
              <a:avLst/>
              <a:gdLst/>
              <a:ahLst/>
              <a:cxnLst/>
              <a:rect l="l" t="t" r="r" b="b"/>
              <a:pathLst>
                <a:path w="731" h="3370" extrusionOk="0">
                  <a:moveTo>
                    <a:pt x="506" y="0"/>
                  </a:moveTo>
                  <a:lnTo>
                    <a:pt x="0" y="3201"/>
                  </a:lnTo>
                  <a:cubicBezTo>
                    <a:pt x="0" y="3314"/>
                    <a:pt x="57" y="3370"/>
                    <a:pt x="113" y="3370"/>
                  </a:cubicBezTo>
                  <a:cubicBezTo>
                    <a:pt x="225" y="3370"/>
                    <a:pt x="225" y="3314"/>
                    <a:pt x="281" y="3258"/>
                  </a:cubicBezTo>
                  <a:lnTo>
                    <a:pt x="731" y="56"/>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22"/>
            <p:cNvSpPr/>
            <p:nvPr/>
          </p:nvSpPr>
          <p:spPr>
            <a:xfrm>
              <a:off x="978521" y="27713"/>
              <a:ext cx="116656" cy="153484"/>
            </a:xfrm>
            <a:custGeom>
              <a:avLst/>
              <a:gdLst/>
              <a:ahLst/>
              <a:cxnLst/>
              <a:rect l="l" t="t" r="r" b="b"/>
              <a:pathLst>
                <a:path w="2135" h="2809" extrusionOk="0">
                  <a:moveTo>
                    <a:pt x="169" y="1"/>
                  </a:moveTo>
                  <a:lnTo>
                    <a:pt x="0" y="169"/>
                  </a:lnTo>
                  <a:lnTo>
                    <a:pt x="1910" y="2753"/>
                  </a:lnTo>
                  <a:cubicBezTo>
                    <a:pt x="1910" y="2753"/>
                    <a:pt x="1966" y="2809"/>
                    <a:pt x="2022" y="2809"/>
                  </a:cubicBezTo>
                  <a:lnTo>
                    <a:pt x="2078" y="2809"/>
                  </a:lnTo>
                  <a:cubicBezTo>
                    <a:pt x="2134" y="2753"/>
                    <a:pt x="2134" y="2640"/>
                    <a:pt x="2078" y="258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22"/>
            <p:cNvSpPr/>
            <p:nvPr/>
          </p:nvSpPr>
          <p:spPr>
            <a:xfrm>
              <a:off x="889511" y="86014"/>
              <a:ext cx="104417" cy="165013"/>
            </a:xfrm>
            <a:custGeom>
              <a:avLst/>
              <a:gdLst/>
              <a:ahLst/>
              <a:cxnLst/>
              <a:rect l="l" t="t" r="r" b="b"/>
              <a:pathLst>
                <a:path w="1911" h="3020" extrusionOk="0">
                  <a:moveTo>
                    <a:pt x="225" y="1"/>
                  </a:moveTo>
                  <a:lnTo>
                    <a:pt x="0" y="113"/>
                  </a:lnTo>
                  <a:lnTo>
                    <a:pt x="1685" y="2921"/>
                  </a:lnTo>
                  <a:cubicBezTo>
                    <a:pt x="1685" y="2961"/>
                    <a:pt x="1713" y="3001"/>
                    <a:pt x="1750" y="3001"/>
                  </a:cubicBezTo>
                  <a:cubicBezTo>
                    <a:pt x="1765" y="3001"/>
                    <a:pt x="1781" y="2994"/>
                    <a:pt x="1798" y="2978"/>
                  </a:cubicBezTo>
                  <a:cubicBezTo>
                    <a:pt x="1798" y="3006"/>
                    <a:pt x="1812" y="3020"/>
                    <a:pt x="1826" y="3020"/>
                  </a:cubicBezTo>
                  <a:cubicBezTo>
                    <a:pt x="1840" y="3020"/>
                    <a:pt x="1854" y="3006"/>
                    <a:pt x="1854" y="2978"/>
                  </a:cubicBezTo>
                  <a:cubicBezTo>
                    <a:pt x="1910" y="2978"/>
                    <a:pt x="1910" y="2865"/>
                    <a:pt x="1910" y="280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22"/>
            <p:cNvSpPr/>
            <p:nvPr/>
          </p:nvSpPr>
          <p:spPr>
            <a:xfrm>
              <a:off x="1055236" y="-36708"/>
              <a:ext cx="128950" cy="144250"/>
            </a:xfrm>
            <a:custGeom>
              <a:avLst/>
              <a:gdLst/>
              <a:ahLst/>
              <a:cxnLst/>
              <a:rect l="l" t="t" r="r" b="b"/>
              <a:pathLst>
                <a:path w="2360" h="2640" extrusionOk="0">
                  <a:moveTo>
                    <a:pt x="169" y="0"/>
                  </a:moveTo>
                  <a:lnTo>
                    <a:pt x="0" y="169"/>
                  </a:lnTo>
                  <a:lnTo>
                    <a:pt x="2135" y="2584"/>
                  </a:lnTo>
                  <a:cubicBezTo>
                    <a:pt x="2191" y="2584"/>
                    <a:pt x="2191" y="2640"/>
                    <a:pt x="2247" y="2640"/>
                  </a:cubicBezTo>
                  <a:lnTo>
                    <a:pt x="2359" y="2640"/>
                  </a:lnTo>
                  <a:cubicBezTo>
                    <a:pt x="2359" y="2584"/>
                    <a:pt x="2359" y="2471"/>
                    <a:pt x="2359" y="241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22"/>
            <p:cNvSpPr/>
            <p:nvPr/>
          </p:nvSpPr>
          <p:spPr>
            <a:xfrm>
              <a:off x="803561" y="132076"/>
              <a:ext cx="89063" cy="168838"/>
            </a:xfrm>
            <a:custGeom>
              <a:avLst/>
              <a:gdLst/>
              <a:ahLst/>
              <a:cxnLst/>
              <a:rect l="l" t="t" r="r" b="b"/>
              <a:pathLst>
                <a:path w="1630" h="3090" extrusionOk="0">
                  <a:moveTo>
                    <a:pt x="226" y="0"/>
                  </a:moveTo>
                  <a:lnTo>
                    <a:pt x="1" y="113"/>
                  </a:lnTo>
                  <a:lnTo>
                    <a:pt x="1405" y="3033"/>
                  </a:lnTo>
                  <a:cubicBezTo>
                    <a:pt x="1405" y="3089"/>
                    <a:pt x="1461" y="3089"/>
                    <a:pt x="1517" y="3089"/>
                  </a:cubicBezTo>
                  <a:lnTo>
                    <a:pt x="1573" y="3089"/>
                  </a:lnTo>
                  <a:cubicBezTo>
                    <a:pt x="1630" y="3089"/>
                    <a:pt x="1630" y="2977"/>
                    <a:pt x="1630" y="2921"/>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22"/>
            <p:cNvSpPr/>
            <p:nvPr/>
          </p:nvSpPr>
          <p:spPr>
            <a:xfrm>
              <a:off x="1128892" y="-110364"/>
              <a:ext cx="144304" cy="128950"/>
            </a:xfrm>
            <a:custGeom>
              <a:avLst/>
              <a:gdLst/>
              <a:ahLst/>
              <a:cxnLst/>
              <a:rect l="l" t="t" r="r" b="b"/>
              <a:pathLst>
                <a:path w="2641" h="2360" extrusionOk="0">
                  <a:moveTo>
                    <a:pt x="169" y="0"/>
                  </a:moveTo>
                  <a:lnTo>
                    <a:pt x="0" y="169"/>
                  </a:lnTo>
                  <a:lnTo>
                    <a:pt x="2359" y="2359"/>
                  </a:lnTo>
                  <a:lnTo>
                    <a:pt x="2472" y="2359"/>
                  </a:lnTo>
                  <a:cubicBezTo>
                    <a:pt x="2528" y="2359"/>
                    <a:pt x="2528" y="2359"/>
                    <a:pt x="2584" y="2303"/>
                  </a:cubicBezTo>
                  <a:cubicBezTo>
                    <a:pt x="2640" y="2247"/>
                    <a:pt x="2640" y="2191"/>
                    <a:pt x="2584" y="213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p22"/>
            <p:cNvSpPr/>
            <p:nvPr/>
          </p:nvSpPr>
          <p:spPr>
            <a:xfrm>
              <a:off x="613303" y="202672"/>
              <a:ext cx="55296" cy="178017"/>
            </a:xfrm>
            <a:custGeom>
              <a:avLst/>
              <a:gdLst/>
              <a:ahLst/>
              <a:cxnLst/>
              <a:rect l="l" t="t" r="r" b="b"/>
              <a:pathLst>
                <a:path w="1012" h="3258" extrusionOk="0">
                  <a:moveTo>
                    <a:pt x="225" y="0"/>
                  </a:moveTo>
                  <a:lnTo>
                    <a:pt x="1" y="56"/>
                  </a:lnTo>
                  <a:lnTo>
                    <a:pt x="787" y="3201"/>
                  </a:lnTo>
                  <a:cubicBezTo>
                    <a:pt x="787" y="3258"/>
                    <a:pt x="843" y="3258"/>
                    <a:pt x="899" y="3258"/>
                  </a:cubicBezTo>
                  <a:cubicBezTo>
                    <a:pt x="955" y="3258"/>
                    <a:pt x="1012" y="3201"/>
                    <a:pt x="1012" y="3145"/>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p22"/>
            <p:cNvSpPr/>
            <p:nvPr/>
          </p:nvSpPr>
          <p:spPr>
            <a:xfrm>
              <a:off x="705372" y="171964"/>
              <a:ext cx="76769" cy="174957"/>
            </a:xfrm>
            <a:custGeom>
              <a:avLst/>
              <a:gdLst/>
              <a:ahLst/>
              <a:cxnLst/>
              <a:rect l="l" t="t" r="r" b="b"/>
              <a:pathLst>
                <a:path w="1405" h="3202" extrusionOk="0">
                  <a:moveTo>
                    <a:pt x="281" y="0"/>
                  </a:moveTo>
                  <a:lnTo>
                    <a:pt x="1" y="113"/>
                  </a:lnTo>
                  <a:lnTo>
                    <a:pt x="1124" y="3146"/>
                  </a:lnTo>
                  <a:cubicBezTo>
                    <a:pt x="1124" y="3202"/>
                    <a:pt x="1180" y="3202"/>
                    <a:pt x="1236" y="3202"/>
                  </a:cubicBezTo>
                  <a:lnTo>
                    <a:pt x="1292" y="3202"/>
                  </a:lnTo>
                  <a:cubicBezTo>
                    <a:pt x="1349" y="3202"/>
                    <a:pt x="1405" y="3146"/>
                    <a:pt x="1349" y="3033"/>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22"/>
            <p:cNvSpPr/>
            <p:nvPr/>
          </p:nvSpPr>
          <p:spPr>
            <a:xfrm>
              <a:off x="1193313" y="-187079"/>
              <a:ext cx="153484" cy="116656"/>
            </a:xfrm>
            <a:custGeom>
              <a:avLst/>
              <a:gdLst/>
              <a:ahLst/>
              <a:cxnLst/>
              <a:rect l="l" t="t" r="r" b="b"/>
              <a:pathLst>
                <a:path w="2809" h="2135" extrusionOk="0">
                  <a:moveTo>
                    <a:pt x="113" y="0"/>
                  </a:moveTo>
                  <a:cubicBezTo>
                    <a:pt x="57" y="56"/>
                    <a:pt x="1" y="112"/>
                    <a:pt x="1" y="225"/>
                  </a:cubicBezTo>
                  <a:lnTo>
                    <a:pt x="2584" y="2134"/>
                  </a:lnTo>
                  <a:lnTo>
                    <a:pt x="2640" y="2134"/>
                  </a:lnTo>
                  <a:cubicBezTo>
                    <a:pt x="2697" y="2134"/>
                    <a:pt x="2697" y="2134"/>
                    <a:pt x="2753" y="2078"/>
                  </a:cubicBezTo>
                  <a:cubicBezTo>
                    <a:pt x="2809" y="2022"/>
                    <a:pt x="2809" y="1966"/>
                    <a:pt x="2753" y="191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22"/>
            <p:cNvSpPr/>
            <p:nvPr/>
          </p:nvSpPr>
          <p:spPr>
            <a:xfrm>
              <a:off x="1368272" y="-552297"/>
              <a:ext cx="178017" cy="55296"/>
            </a:xfrm>
            <a:custGeom>
              <a:avLst/>
              <a:gdLst/>
              <a:ahLst/>
              <a:cxnLst/>
              <a:rect l="l" t="t" r="r" b="b"/>
              <a:pathLst>
                <a:path w="3258" h="1012" extrusionOk="0">
                  <a:moveTo>
                    <a:pt x="56" y="1"/>
                  </a:moveTo>
                  <a:cubicBezTo>
                    <a:pt x="56" y="57"/>
                    <a:pt x="0" y="169"/>
                    <a:pt x="0" y="225"/>
                  </a:cubicBezTo>
                  <a:lnTo>
                    <a:pt x="3145" y="1012"/>
                  </a:lnTo>
                  <a:cubicBezTo>
                    <a:pt x="3258" y="1012"/>
                    <a:pt x="3258" y="787"/>
                    <a:pt x="3145" y="787"/>
                  </a:cubicBezTo>
                  <a:lnTo>
                    <a:pt x="3202" y="787"/>
                  </a:ln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22"/>
            <p:cNvSpPr/>
            <p:nvPr/>
          </p:nvSpPr>
          <p:spPr>
            <a:xfrm>
              <a:off x="1389746" y="-653546"/>
              <a:ext cx="181077" cy="39942"/>
            </a:xfrm>
            <a:custGeom>
              <a:avLst/>
              <a:gdLst/>
              <a:ahLst/>
              <a:cxnLst/>
              <a:rect l="l" t="t" r="r" b="b"/>
              <a:pathLst>
                <a:path w="3314" h="731" extrusionOk="0">
                  <a:moveTo>
                    <a:pt x="0" y="0"/>
                  </a:moveTo>
                  <a:lnTo>
                    <a:pt x="0" y="225"/>
                  </a:lnTo>
                  <a:lnTo>
                    <a:pt x="3202" y="730"/>
                  </a:lnTo>
                  <a:cubicBezTo>
                    <a:pt x="3258" y="730"/>
                    <a:pt x="3314" y="674"/>
                    <a:pt x="3314" y="618"/>
                  </a:cubicBezTo>
                  <a:cubicBezTo>
                    <a:pt x="3314" y="506"/>
                    <a:pt x="3258" y="449"/>
                    <a:pt x="3202" y="449"/>
                  </a:cubicBez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22"/>
            <p:cNvSpPr/>
            <p:nvPr/>
          </p:nvSpPr>
          <p:spPr>
            <a:xfrm>
              <a:off x="1398926" y="-754849"/>
              <a:ext cx="184191" cy="24643"/>
            </a:xfrm>
            <a:custGeom>
              <a:avLst/>
              <a:gdLst/>
              <a:ahLst/>
              <a:cxnLst/>
              <a:rect l="l" t="t" r="r" b="b"/>
              <a:pathLst>
                <a:path w="3371" h="451" extrusionOk="0">
                  <a:moveTo>
                    <a:pt x="1" y="1"/>
                  </a:moveTo>
                  <a:lnTo>
                    <a:pt x="1" y="282"/>
                  </a:lnTo>
                  <a:lnTo>
                    <a:pt x="3258" y="450"/>
                  </a:lnTo>
                  <a:cubicBezTo>
                    <a:pt x="3314" y="450"/>
                    <a:pt x="3371" y="394"/>
                    <a:pt x="3371" y="338"/>
                  </a:cubicBezTo>
                  <a:cubicBezTo>
                    <a:pt x="3371" y="225"/>
                    <a:pt x="3314" y="169"/>
                    <a:pt x="3258"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22"/>
            <p:cNvSpPr/>
            <p:nvPr/>
          </p:nvSpPr>
          <p:spPr>
            <a:xfrm>
              <a:off x="1337564" y="-457167"/>
              <a:ext cx="174957" cy="73709"/>
            </a:xfrm>
            <a:custGeom>
              <a:avLst/>
              <a:gdLst/>
              <a:ahLst/>
              <a:cxnLst/>
              <a:rect l="l" t="t" r="r" b="b"/>
              <a:pathLst>
                <a:path w="3202" h="1349" extrusionOk="0">
                  <a:moveTo>
                    <a:pt x="57" y="1"/>
                  </a:moveTo>
                  <a:cubicBezTo>
                    <a:pt x="57" y="57"/>
                    <a:pt x="0" y="169"/>
                    <a:pt x="0" y="225"/>
                  </a:cubicBezTo>
                  <a:lnTo>
                    <a:pt x="3033" y="1349"/>
                  </a:lnTo>
                  <a:lnTo>
                    <a:pt x="3090" y="1349"/>
                  </a:lnTo>
                  <a:cubicBezTo>
                    <a:pt x="3146" y="1292"/>
                    <a:pt x="3202" y="1292"/>
                    <a:pt x="3202" y="1236"/>
                  </a:cubicBezTo>
                  <a:cubicBezTo>
                    <a:pt x="3202" y="1180"/>
                    <a:pt x="3202" y="1124"/>
                    <a:pt x="3146" y="1068"/>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22"/>
            <p:cNvSpPr/>
            <p:nvPr/>
          </p:nvSpPr>
          <p:spPr>
            <a:xfrm>
              <a:off x="1251614" y="-273029"/>
              <a:ext cx="162718" cy="101303"/>
            </a:xfrm>
            <a:custGeom>
              <a:avLst/>
              <a:gdLst/>
              <a:ahLst/>
              <a:cxnLst/>
              <a:rect l="l" t="t" r="r" b="b"/>
              <a:pathLst>
                <a:path w="2978" h="1854" extrusionOk="0">
                  <a:moveTo>
                    <a:pt x="113" y="1"/>
                  </a:moveTo>
                  <a:lnTo>
                    <a:pt x="1" y="225"/>
                  </a:lnTo>
                  <a:lnTo>
                    <a:pt x="2753" y="1854"/>
                  </a:lnTo>
                  <a:lnTo>
                    <a:pt x="2809" y="1854"/>
                  </a:lnTo>
                  <a:cubicBezTo>
                    <a:pt x="2865" y="1854"/>
                    <a:pt x="2921" y="1854"/>
                    <a:pt x="2921" y="1798"/>
                  </a:cubicBezTo>
                  <a:cubicBezTo>
                    <a:pt x="2978" y="1742"/>
                    <a:pt x="2921" y="1685"/>
                    <a:pt x="2865" y="162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22"/>
            <p:cNvSpPr/>
            <p:nvPr/>
          </p:nvSpPr>
          <p:spPr>
            <a:xfrm>
              <a:off x="508994" y="221086"/>
              <a:ext cx="39942" cy="184137"/>
            </a:xfrm>
            <a:custGeom>
              <a:avLst/>
              <a:gdLst/>
              <a:ahLst/>
              <a:cxnLst/>
              <a:rect l="l" t="t" r="r" b="b"/>
              <a:pathLst>
                <a:path w="731" h="3370" extrusionOk="0">
                  <a:moveTo>
                    <a:pt x="281" y="0"/>
                  </a:moveTo>
                  <a:lnTo>
                    <a:pt x="0" y="56"/>
                  </a:lnTo>
                  <a:lnTo>
                    <a:pt x="449" y="3258"/>
                  </a:lnTo>
                  <a:cubicBezTo>
                    <a:pt x="506" y="3314"/>
                    <a:pt x="562" y="3370"/>
                    <a:pt x="618" y="3370"/>
                  </a:cubicBezTo>
                  <a:cubicBezTo>
                    <a:pt x="674" y="3370"/>
                    <a:pt x="730" y="3314"/>
                    <a:pt x="730" y="3201"/>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22"/>
            <p:cNvSpPr/>
            <p:nvPr/>
          </p:nvSpPr>
          <p:spPr>
            <a:xfrm>
              <a:off x="1297676" y="-362038"/>
              <a:ext cx="168838" cy="89063"/>
            </a:xfrm>
            <a:custGeom>
              <a:avLst/>
              <a:gdLst/>
              <a:ahLst/>
              <a:cxnLst/>
              <a:rect l="l" t="t" r="r" b="b"/>
              <a:pathLst>
                <a:path w="3090" h="1630" extrusionOk="0">
                  <a:moveTo>
                    <a:pt x="113" y="1"/>
                  </a:moveTo>
                  <a:lnTo>
                    <a:pt x="0" y="225"/>
                  </a:lnTo>
                  <a:lnTo>
                    <a:pt x="2921" y="1630"/>
                  </a:lnTo>
                  <a:lnTo>
                    <a:pt x="2977" y="1630"/>
                  </a:lnTo>
                  <a:cubicBezTo>
                    <a:pt x="3033" y="1630"/>
                    <a:pt x="3089" y="1630"/>
                    <a:pt x="3089" y="1573"/>
                  </a:cubicBezTo>
                  <a:cubicBezTo>
                    <a:pt x="3089" y="1517"/>
                    <a:pt x="3089" y="1405"/>
                    <a:pt x="3033"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22"/>
            <p:cNvSpPr/>
            <p:nvPr/>
          </p:nvSpPr>
          <p:spPr>
            <a:xfrm>
              <a:off x="410750" y="233325"/>
              <a:ext cx="21528" cy="184191"/>
            </a:xfrm>
            <a:custGeom>
              <a:avLst/>
              <a:gdLst/>
              <a:ahLst/>
              <a:cxnLst/>
              <a:rect l="l" t="t" r="r" b="b"/>
              <a:pathLst>
                <a:path w="394" h="3371" extrusionOk="0">
                  <a:moveTo>
                    <a:pt x="1" y="1"/>
                  </a:moveTo>
                  <a:lnTo>
                    <a:pt x="169" y="3258"/>
                  </a:lnTo>
                  <a:cubicBezTo>
                    <a:pt x="169" y="3314"/>
                    <a:pt x="225" y="3371"/>
                    <a:pt x="282" y="3371"/>
                  </a:cubicBezTo>
                  <a:cubicBezTo>
                    <a:pt x="338" y="3371"/>
                    <a:pt x="394" y="3314"/>
                    <a:pt x="394" y="3202"/>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22"/>
            <p:cNvSpPr/>
            <p:nvPr/>
          </p:nvSpPr>
          <p:spPr>
            <a:xfrm>
              <a:off x="60940" y="202672"/>
              <a:ext cx="58356" cy="178017"/>
            </a:xfrm>
            <a:custGeom>
              <a:avLst/>
              <a:gdLst/>
              <a:ahLst/>
              <a:cxnLst/>
              <a:rect l="l" t="t" r="r" b="b"/>
              <a:pathLst>
                <a:path w="1068" h="3258" extrusionOk="0">
                  <a:moveTo>
                    <a:pt x="843" y="0"/>
                  </a:moveTo>
                  <a:lnTo>
                    <a:pt x="56" y="3089"/>
                  </a:lnTo>
                  <a:cubicBezTo>
                    <a:pt x="0" y="3145"/>
                    <a:pt x="56" y="3258"/>
                    <a:pt x="112" y="3258"/>
                  </a:cubicBezTo>
                  <a:cubicBezTo>
                    <a:pt x="169" y="3258"/>
                    <a:pt x="225" y="3201"/>
                    <a:pt x="281" y="3145"/>
                  </a:cubicBezTo>
                  <a:lnTo>
                    <a:pt x="1067" y="56"/>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22"/>
            <p:cNvSpPr/>
            <p:nvPr/>
          </p:nvSpPr>
          <p:spPr>
            <a:xfrm>
              <a:off x="-49543" y="171964"/>
              <a:ext cx="76769" cy="174957"/>
            </a:xfrm>
            <a:custGeom>
              <a:avLst/>
              <a:gdLst/>
              <a:ahLst/>
              <a:cxnLst/>
              <a:rect l="l" t="t" r="r" b="b"/>
              <a:pathLst>
                <a:path w="1405" h="3202" extrusionOk="0">
                  <a:moveTo>
                    <a:pt x="1123" y="0"/>
                  </a:moveTo>
                  <a:lnTo>
                    <a:pt x="56" y="3033"/>
                  </a:lnTo>
                  <a:cubicBezTo>
                    <a:pt x="0" y="3089"/>
                    <a:pt x="56" y="3202"/>
                    <a:pt x="112" y="3202"/>
                  </a:cubicBezTo>
                  <a:lnTo>
                    <a:pt x="169" y="3202"/>
                  </a:lnTo>
                  <a:cubicBezTo>
                    <a:pt x="225" y="3202"/>
                    <a:pt x="281" y="3146"/>
                    <a:pt x="337" y="3089"/>
                  </a:cubicBezTo>
                  <a:lnTo>
                    <a:pt x="1404" y="57"/>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22"/>
            <p:cNvSpPr/>
            <p:nvPr/>
          </p:nvSpPr>
          <p:spPr>
            <a:xfrm>
              <a:off x="-347225" y="-39768"/>
              <a:ext cx="24588" cy="39942"/>
            </a:xfrm>
            <a:custGeom>
              <a:avLst/>
              <a:gdLst/>
              <a:ahLst/>
              <a:cxnLst/>
              <a:rect l="l" t="t" r="r" b="b"/>
              <a:pathLst>
                <a:path w="450" h="731" extrusionOk="0">
                  <a:moveTo>
                    <a:pt x="281" y="0"/>
                  </a:moveTo>
                  <a:lnTo>
                    <a:pt x="0" y="337"/>
                  </a:lnTo>
                  <a:lnTo>
                    <a:pt x="0" y="730"/>
                  </a:lnTo>
                  <a:lnTo>
                    <a:pt x="450" y="22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1" name="Google Shape;10311;p22"/>
            <p:cNvSpPr/>
            <p:nvPr/>
          </p:nvSpPr>
          <p:spPr>
            <a:xfrm>
              <a:off x="297207" y="233325"/>
              <a:ext cx="24643" cy="184191"/>
            </a:xfrm>
            <a:custGeom>
              <a:avLst/>
              <a:gdLst/>
              <a:ahLst/>
              <a:cxnLst/>
              <a:rect l="l" t="t" r="r" b="b"/>
              <a:pathLst>
                <a:path w="451" h="3371" extrusionOk="0">
                  <a:moveTo>
                    <a:pt x="169" y="1"/>
                  </a:moveTo>
                  <a:lnTo>
                    <a:pt x="1" y="3202"/>
                  </a:lnTo>
                  <a:cubicBezTo>
                    <a:pt x="1" y="3314"/>
                    <a:pt x="57" y="3371"/>
                    <a:pt x="113" y="3371"/>
                  </a:cubicBezTo>
                  <a:cubicBezTo>
                    <a:pt x="225" y="3371"/>
                    <a:pt x="282" y="3314"/>
                    <a:pt x="282" y="3202"/>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2" name="Google Shape;10312;p22"/>
            <p:cNvSpPr/>
            <p:nvPr/>
          </p:nvSpPr>
          <p:spPr>
            <a:xfrm>
              <a:off x="-163086" y="132076"/>
              <a:ext cx="92068" cy="168838"/>
            </a:xfrm>
            <a:custGeom>
              <a:avLst/>
              <a:gdLst/>
              <a:ahLst/>
              <a:cxnLst/>
              <a:rect l="l" t="t" r="r" b="b"/>
              <a:pathLst>
                <a:path w="1685" h="3090" extrusionOk="0">
                  <a:moveTo>
                    <a:pt x="1460" y="0"/>
                  </a:moveTo>
                  <a:lnTo>
                    <a:pt x="56" y="2921"/>
                  </a:lnTo>
                  <a:cubicBezTo>
                    <a:pt x="0" y="2977"/>
                    <a:pt x="56" y="3033"/>
                    <a:pt x="112" y="3089"/>
                  </a:cubicBezTo>
                  <a:lnTo>
                    <a:pt x="169" y="3089"/>
                  </a:lnTo>
                  <a:cubicBezTo>
                    <a:pt x="225" y="3089"/>
                    <a:pt x="281" y="3033"/>
                    <a:pt x="281" y="2977"/>
                  </a:cubicBezTo>
                  <a:lnTo>
                    <a:pt x="1685"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22"/>
            <p:cNvSpPr/>
            <p:nvPr/>
          </p:nvSpPr>
          <p:spPr>
            <a:xfrm>
              <a:off x="-347225" y="24653"/>
              <a:ext cx="104362" cy="147364"/>
            </a:xfrm>
            <a:custGeom>
              <a:avLst/>
              <a:gdLst/>
              <a:ahLst/>
              <a:cxnLst/>
              <a:rect l="l" t="t" r="r" b="b"/>
              <a:pathLst>
                <a:path w="1910" h="2697" extrusionOk="0">
                  <a:moveTo>
                    <a:pt x="1685" y="1"/>
                  </a:moveTo>
                  <a:lnTo>
                    <a:pt x="0" y="2247"/>
                  </a:lnTo>
                  <a:lnTo>
                    <a:pt x="0" y="2696"/>
                  </a:lnTo>
                  <a:lnTo>
                    <a:pt x="1910" y="169"/>
                  </a:ln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22"/>
            <p:cNvSpPr/>
            <p:nvPr/>
          </p:nvSpPr>
          <p:spPr>
            <a:xfrm>
              <a:off x="-264390" y="82954"/>
              <a:ext cx="104417" cy="162718"/>
            </a:xfrm>
            <a:custGeom>
              <a:avLst/>
              <a:gdLst/>
              <a:ahLst/>
              <a:cxnLst/>
              <a:rect l="l" t="t" r="r" b="b"/>
              <a:pathLst>
                <a:path w="1911" h="2978" extrusionOk="0">
                  <a:moveTo>
                    <a:pt x="1686" y="1"/>
                  </a:moveTo>
                  <a:lnTo>
                    <a:pt x="57" y="2809"/>
                  </a:lnTo>
                  <a:cubicBezTo>
                    <a:pt x="1" y="2865"/>
                    <a:pt x="1" y="2921"/>
                    <a:pt x="113" y="2977"/>
                  </a:cubicBezTo>
                  <a:lnTo>
                    <a:pt x="169" y="2977"/>
                  </a:lnTo>
                  <a:cubicBezTo>
                    <a:pt x="225" y="2977"/>
                    <a:pt x="225" y="2921"/>
                    <a:pt x="281" y="2921"/>
                  </a:cubicBezTo>
                  <a:lnTo>
                    <a:pt x="1910" y="113"/>
                  </a:lnTo>
                  <a:lnTo>
                    <a:pt x="16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22"/>
            <p:cNvSpPr/>
            <p:nvPr/>
          </p:nvSpPr>
          <p:spPr>
            <a:xfrm>
              <a:off x="-347225" y="-1307210"/>
              <a:ext cx="1896554" cy="1436267"/>
            </a:xfrm>
            <a:custGeom>
              <a:avLst/>
              <a:gdLst/>
              <a:ahLst/>
              <a:cxnLst/>
              <a:rect l="l" t="t" r="r" b="b"/>
              <a:pathLst>
                <a:path w="34710" h="26286" extrusionOk="0">
                  <a:moveTo>
                    <a:pt x="26791" y="0"/>
                  </a:moveTo>
                  <a:cubicBezTo>
                    <a:pt x="31677" y="7358"/>
                    <a:pt x="29936" y="17355"/>
                    <a:pt x="22747" y="22578"/>
                  </a:cubicBezTo>
                  <a:cubicBezTo>
                    <a:pt x="19818" y="24706"/>
                    <a:pt x="16413" y="25734"/>
                    <a:pt x="13035" y="25734"/>
                  </a:cubicBezTo>
                  <a:cubicBezTo>
                    <a:pt x="8121" y="25734"/>
                    <a:pt x="3262" y="23560"/>
                    <a:pt x="0" y="19433"/>
                  </a:cubicBezTo>
                  <a:lnTo>
                    <a:pt x="0" y="20163"/>
                  </a:lnTo>
                  <a:cubicBezTo>
                    <a:pt x="3258" y="24039"/>
                    <a:pt x="8032" y="26285"/>
                    <a:pt x="13087" y="26285"/>
                  </a:cubicBezTo>
                  <a:cubicBezTo>
                    <a:pt x="26566" y="26285"/>
                    <a:pt x="34710" y="11289"/>
                    <a:pt x="2729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22"/>
            <p:cNvSpPr/>
            <p:nvPr/>
          </p:nvSpPr>
          <p:spPr>
            <a:xfrm>
              <a:off x="67060" y="-1097773"/>
              <a:ext cx="107477" cy="106712"/>
            </a:xfrm>
            <a:custGeom>
              <a:avLst/>
              <a:gdLst/>
              <a:ahLst/>
              <a:cxnLst/>
              <a:rect l="l" t="t" r="r" b="b"/>
              <a:pathLst>
                <a:path w="1967" h="1953" extrusionOk="0">
                  <a:moveTo>
                    <a:pt x="169" y="0"/>
                  </a:moveTo>
                  <a:cubicBezTo>
                    <a:pt x="127" y="0"/>
                    <a:pt x="85" y="14"/>
                    <a:pt x="57" y="42"/>
                  </a:cubicBezTo>
                  <a:cubicBezTo>
                    <a:pt x="0" y="99"/>
                    <a:pt x="0" y="155"/>
                    <a:pt x="57" y="211"/>
                  </a:cubicBezTo>
                  <a:lnTo>
                    <a:pt x="1798" y="1952"/>
                  </a:lnTo>
                  <a:lnTo>
                    <a:pt x="1966" y="1727"/>
                  </a:lnTo>
                  <a:lnTo>
                    <a:pt x="281" y="42"/>
                  </a:lnTo>
                  <a:cubicBezTo>
                    <a:pt x="253" y="14"/>
                    <a:pt x="211" y="0"/>
                    <a:pt x="16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22"/>
            <p:cNvSpPr/>
            <p:nvPr/>
          </p:nvSpPr>
          <p:spPr>
            <a:xfrm>
              <a:off x="-187674" y="-810091"/>
              <a:ext cx="276260" cy="12349"/>
            </a:xfrm>
            <a:custGeom>
              <a:avLst/>
              <a:gdLst/>
              <a:ahLst/>
              <a:cxnLst/>
              <a:rect l="l" t="t" r="r" b="b"/>
              <a:pathLst>
                <a:path w="5056" h="226" extrusionOk="0">
                  <a:moveTo>
                    <a:pt x="113" y="1"/>
                  </a:moveTo>
                  <a:cubicBezTo>
                    <a:pt x="57" y="1"/>
                    <a:pt x="1" y="57"/>
                    <a:pt x="1" y="113"/>
                  </a:cubicBezTo>
                  <a:cubicBezTo>
                    <a:pt x="1" y="169"/>
                    <a:pt x="57" y="225"/>
                    <a:pt x="113" y="225"/>
                  </a:cubicBezTo>
                  <a:lnTo>
                    <a:pt x="5056" y="225"/>
                  </a:lnTo>
                  <a:lnTo>
                    <a:pt x="5056" y="169"/>
                  </a:lnTo>
                  <a:lnTo>
                    <a:pt x="50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22"/>
            <p:cNvSpPr/>
            <p:nvPr/>
          </p:nvSpPr>
          <p:spPr>
            <a:xfrm>
              <a:off x="355508" y="-1310325"/>
              <a:ext cx="15408" cy="230253"/>
            </a:xfrm>
            <a:custGeom>
              <a:avLst/>
              <a:gdLst/>
              <a:ahLst/>
              <a:cxnLst/>
              <a:rect l="l" t="t" r="r" b="b"/>
              <a:pathLst>
                <a:path w="282" h="4214" extrusionOk="0">
                  <a:moveTo>
                    <a:pt x="1" y="1"/>
                  </a:moveTo>
                  <a:lnTo>
                    <a:pt x="1" y="4213"/>
                  </a:lnTo>
                  <a:lnTo>
                    <a:pt x="282" y="4213"/>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22"/>
            <p:cNvSpPr/>
            <p:nvPr/>
          </p:nvSpPr>
          <p:spPr>
            <a:xfrm>
              <a:off x="-34243" y="-1196727"/>
              <a:ext cx="948277" cy="943414"/>
            </a:xfrm>
            <a:custGeom>
              <a:avLst/>
              <a:gdLst/>
              <a:ahLst/>
              <a:cxnLst/>
              <a:rect l="l" t="t" r="r" b="b"/>
              <a:pathLst>
                <a:path w="17355" h="17266" extrusionOk="0">
                  <a:moveTo>
                    <a:pt x="9493" y="0"/>
                  </a:moveTo>
                  <a:lnTo>
                    <a:pt x="9212" y="899"/>
                  </a:lnTo>
                  <a:cubicBezTo>
                    <a:pt x="10167" y="1179"/>
                    <a:pt x="11065" y="1685"/>
                    <a:pt x="11852" y="2415"/>
                  </a:cubicBezTo>
                  <a:lnTo>
                    <a:pt x="10785" y="3482"/>
                  </a:lnTo>
                  <a:lnTo>
                    <a:pt x="11009" y="3651"/>
                  </a:lnTo>
                  <a:lnTo>
                    <a:pt x="12020" y="2584"/>
                  </a:lnTo>
                  <a:cubicBezTo>
                    <a:pt x="13200" y="3819"/>
                    <a:pt x="13874" y="5392"/>
                    <a:pt x="13930" y="7021"/>
                  </a:cubicBezTo>
                  <a:lnTo>
                    <a:pt x="12469" y="7021"/>
                  </a:lnTo>
                  <a:lnTo>
                    <a:pt x="12469" y="7245"/>
                  </a:lnTo>
                  <a:lnTo>
                    <a:pt x="12469" y="7358"/>
                  </a:lnTo>
                  <a:lnTo>
                    <a:pt x="13874" y="7358"/>
                  </a:lnTo>
                  <a:cubicBezTo>
                    <a:pt x="13817" y="8986"/>
                    <a:pt x="13200" y="10615"/>
                    <a:pt x="12020" y="11795"/>
                  </a:cubicBezTo>
                  <a:lnTo>
                    <a:pt x="11009" y="10784"/>
                  </a:lnTo>
                  <a:lnTo>
                    <a:pt x="10841" y="11008"/>
                  </a:lnTo>
                  <a:lnTo>
                    <a:pt x="11852" y="12019"/>
                  </a:lnTo>
                  <a:cubicBezTo>
                    <a:pt x="10616" y="13199"/>
                    <a:pt x="9043" y="13873"/>
                    <a:pt x="7359" y="13873"/>
                  </a:cubicBezTo>
                  <a:lnTo>
                    <a:pt x="7359" y="12412"/>
                  </a:lnTo>
                  <a:lnTo>
                    <a:pt x="7078" y="12412"/>
                  </a:lnTo>
                  <a:lnTo>
                    <a:pt x="7078" y="13873"/>
                  </a:lnTo>
                  <a:cubicBezTo>
                    <a:pt x="5393" y="13873"/>
                    <a:pt x="3820" y="13199"/>
                    <a:pt x="2585" y="12019"/>
                  </a:cubicBezTo>
                  <a:lnTo>
                    <a:pt x="3708" y="10896"/>
                  </a:lnTo>
                  <a:lnTo>
                    <a:pt x="3539" y="10727"/>
                  </a:lnTo>
                  <a:lnTo>
                    <a:pt x="2416" y="11851"/>
                  </a:lnTo>
                  <a:cubicBezTo>
                    <a:pt x="1686" y="11121"/>
                    <a:pt x="1180" y="10222"/>
                    <a:pt x="900" y="9211"/>
                  </a:cubicBezTo>
                  <a:lnTo>
                    <a:pt x="1" y="9492"/>
                  </a:lnTo>
                  <a:cubicBezTo>
                    <a:pt x="956" y="12637"/>
                    <a:pt x="3820" y="14771"/>
                    <a:pt x="7078" y="14827"/>
                  </a:cubicBezTo>
                  <a:lnTo>
                    <a:pt x="7078" y="17186"/>
                  </a:lnTo>
                  <a:cubicBezTo>
                    <a:pt x="7117" y="17226"/>
                    <a:pt x="7157" y="17266"/>
                    <a:pt x="7197" y="17266"/>
                  </a:cubicBezTo>
                  <a:cubicBezTo>
                    <a:pt x="7213" y="17266"/>
                    <a:pt x="7230" y="17259"/>
                    <a:pt x="7246" y="17243"/>
                  </a:cubicBezTo>
                  <a:cubicBezTo>
                    <a:pt x="7359" y="17243"/>
                    <a:pt x="7415" y="17186"/>
                    <a:pt x="7415" y="17130"/>
                  </a:cubicBezTo>
                  <a:lnTo>
                    <a:pt x="7415" y="14827"/>
                  </a:lnTo>
                  <a:cubicBezTo>
                    <a:pt x="11459" y="14715"/>
                    <a:pt x="14772" y="11401"/>
                    <a:pt x="14828" y="7358"/>
                  </a:cubicBezTo>
                  <a:lnTo>
                    <a:pt x="17187" y="7358"/>
                  </a:lnTo>
                  <a:cubicBezTo>
                    <a:pt x="17343" y="7358"/>
                    <a:pt x="17355" y="7070"/>
                    <a:pt x="17223" y="7070"/>
                  </a:cubicBezTo>
                  <a:cubicBezTo>
                    <a:pt x="17212" y="7070"/>
                    <a:pt x="17200" y="7072"/>
                    <a:pt x="17187" y="7077"/>
                  </a:cubicBezTo>
                  <a:lnTo>
                    <a:pt x="14828" y="7077"/>
                  </a:lnTo>
                  <a:cubicBezTo>
                    <a:pt x="14772" y="5111"/>
                    <a:pt x="13986" y="3258"/>
                    <a:pt x="12638" y="1910"/>
                  </a:cubicBezTo>
                  <a:lnTo>
                    <a:pt x="12638" y="1853"/>
                  </a:lnTo>
                  <a:cubicBezTo>
                    <a:pt x="12638" y="1835"/>
                    <a:pt x="12638" y="1828"/>
                    <a:pt x="12636" y="1828"/>
                  </a:cubicBezTo>
                  <a:cubicBezTo>
                    <a:pt x="12632" y="1828"/>
                    <a:pt x="12619" y="1853"/>
                    <a:pt x="12582" y="1853"/>
                  </a:cubicBezTo>
                  <a:cubicBezTo>
                    <a:pt x="11683" y="1011"/>
                    <a:pt x="10616" y="337"/>
                    <a:pt x="949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22"/>
            <p:cNvSpPr/>
            <p:nvPr/>
          </p:nvSpPr>
          <p:spPr>
            <a:xfrm>
              <a:off x="-175380" y="-1307210"/>
              <a:ext cx="1402500" cy="1288466"/>
            </a:xfrm>
            <a:custGeom>
              <a:avLst/>
              <a:gdLst/>
              <a:ahLst/>
              <a:cxnLst/>
              <a:rect l="l" t="t" r="r" b="b"/>
              <a:pathLst>
                <a:path w="25668" h="23581" extrusionOk="0">
                  <a:moveTo>
                    <a:pt x="18647" y="0"/>
                  </a:moveTo>
                  <a:cubicBezTo>
                    <a:pt x="21231" y="2415"/>
                    <a:pt x="22691" y="5785"/>
                    <a:pt x="22635" y="9267"/>
                  </a:cubicBezTo>
                  <a:cubicBezTo>
                    <a:pt x="22673" y="16981"/>
                    <a:pt x="16387" y="22072"/>
                    <a:pt x="9830" y="22072"/>
                  </a:cubicBezTo>
                  <a:cubicBezTo>
                    <a:pt x="6695" y="22072"/>
                    <a:pt x="3497" y="20908"/>
                    <a:pt x="899" y="18310"/>
                  </a:cubicBezTo>
                  <a:lnTo>
                    <a:pt x="0" y="19208"/>
                  </a:lnTo>
                  <a:cubicBezTo>
                    <a:pt x="2764" y="22118"/>
                    <a:pt x="6463" y="23580"/>
                    <a:pt x="10175" y="23580"/>
                  </a:cubicBezTo>
                  <a:cubicBezTo>
                    <a:pt x="13628" y="23580"/>
                    <a:pt x="17092" y="22315"/>
                    <a:pt x="19826" y="19770"/>
                  </a:cubicBezTo>
                  <a:cubicBezTo>
                    <a:pt x="25443" y="14434"/>
                    <a:pt x="25668" y="5617"/>
                    <a:pt x="2038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22"/>
            <p:cNvSpPr/>
            <p:nvPr/>
          </p:nvSpPr>
          <p:spPr>
            <a:xfrm>
              <a:off x="622537" y="-1307210"/>
              <a:ext cx="494110" cy="807142"/>
            </a:xfrm>
            <a:custGeom>
              <a:avLst/>
              <a:gdLst/>
              <a:ahLst/>
              <a:cxnLst/>
              <a:rect l="l" t="t" r="r" b="b"/>
              <a:pathLst>
                <a:path w="9043" h="14772" extrusionOk="0">
                  <a:moveTo>
                    <a:pt x="0" y="0"/>
                  </a:moveTo>
                  <a:cubicBezTo>
                    <a:pt x="730" y="393"/>
                    <a:pt x="1460" y="843"/>
                    <a:pt x="2134" y="1404"/>
                  </a:cubicBezTo>
                  <a:lnTo>
                    <a:pt x="2640" y="786"/>
                  </a:lnTo>
                  <a:cubicBezTo>
                    <a:pt x="6403" y="4156"/>
                    <a:pt x="7582" y="9548"/>
                    <a:pt x="5448" y="14154"/>
                  </a:cubicBezTo>
                  <a:lnTo>
                    <a:pt x="6740" y="14771"/>
                  </a:lnTo>
                  <a:cubicBezTo>
                    <a:pt x="9043" y="9717"/>
                    <a:pt x="7863" y="3763"/>
                    <a:pt x="381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22"/>
            <p:cNvSpPr/>
            <p:nvPr/>
          </p:nvSpPr>
          <p:spPr>
            <a:xfrm>
              <a:off x="-347225" y="-1304151"/>
              <a:ext cx="702780" cy="1190770"/>
            </a:xfrm>
            <a:custGeom>
              <a:avLst/>
              <a:gdLst/>
              <a:ahLst/>
              <a:cxnLst/>
              <a:rect l="l" t="t" r="r" b="b"/>
              <a:pathLst>
                <a:path w="12862" h="21793" extrusionOk="0">
                  <a:moveTo>
                    <a:pt x="4100" y="0"/>
                  </a:moveTo>
                  <a:cubicBezTo>
                    <a:pt x="1517" y="2415"/>
                    <a:pt x="56" y="5785"/>
                    <a:pt x="0" y="9324"/>
                  </a:cubicBezTo>
                  <a:cubicBezTo>
                    <a:pt x="0" y="10728"/>
                    <a:pt x="281" y="12132"/>
                    <a:pt x="730" y="13536"/>
                  </a:cubicBezTo>
                  <a:lnTo>
                    <a:pt x="1067" y="13424"/>
                  </a:lnTo>
                  <a:cubicBezTo>
                    <a:pt x="2808" y="18422"/>
                    <a:pt x="7526" y="21792"/>
                    <a:pt x="12862" y="21792"/>
                  </a:cubicBezTo>
                  <a:lnTo>
                    <a:pt x="12862" y="19883"/>
                  </a:lnTo>
                  <a:cubicBezTo>
                    <a:pt x="7863" y="19883"/>
                    <a:pt x="3482" y="16400"/>
                    <a:pt x="2471" y="11458"/>
                  </a:cubicBezTo>
                  <a:cubicBezTo>
                    <a:pt x="2359" y="10784"/>
                    <a:pt x="2303" y="10054"/>
                    <a:pt x="2303" y="9380"/>
                  </a:cubicBezTo>
                  <a:lnTo>
                    <a:pt x="1460" y="9380"/>
                  </a:lnTo>
                  <a:cubicBezTo>
                    <a:pt x="1460" y="6403"/>
                    <a:pt x="2640" y="3482"/>
                    <a:pt x="4718" y="1404"/>
                  </a:cubicBezTo>
                  <a:lnTo>
                    <a:pt x="5336" y="1966"/>
                  </a:lnTo>
                  <a:cubicBezTo>
                    <a:pt x="6066" y="1180"/>
                    <a:pt x="7021" y="506"/>
                    <a:pt x="797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22"/>
            <p:cNvSpPr/>
            <p:nvPr/>
          </p:nvSpPr>
          <p:spPr>
            <a:xfrm>
              <a:off x="407690" y="-935873"/>
              <a:ext cx="86003" cy="85949"/>
            </a:xfrm>
            <a:custGeom>
              <a:avLst/>
              <a:gdLst/>
              <a:ahLst/>
              <a:cxnLst/>
              <a:rect l="l" t="t" r="r" b="b"/>
              <a:pathLst>
                <a:path w="1574" h="1573" extrusionOk="0">
                  <a:moveTo>
                    <a:pt x="1236" y="0"/>
                  </a:moveTo>
                  <a:lnTo>
                    <a:pt x="1" y="1236"/>
                  </a:lnTo>
                  <a:cubicBezTo>
                    <a:pt x="113" y="1348"/>
                    <a:pt x="225" y="1460"/>
                    <a:pt x="338" y="1573"/>
                  </a:cubicBezTo>
                  <a:lnTo>
                    <a:pt x="1573" y="337"/>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22"/>
            <p:cNvSpPr/>
            <p:nvPr/>
          </p:nvSpPr>
          <p:spPr>
            <a:xfrm>
              <a:off x="226611" y="-751789"/>
              <a:ext cx="82944" cy="86003"/>
            </a:xfrm>
            <a:custGeom>
              <a:avLst/>
              <a:gdLst/>
              <a:ahLst/>
              <a:cxnLst/>
              <a:rect l="l" t="t" r="r" b="b"/>
              <a:pathLst>
                <a:path w="1518" h="1574" extrusionOk="0">
                  <a:moveTo>
                    <a:pt x="1180" y="1"/>
                  </a:moveTo>
                  <a:lnTo>
                    <a:pt x="1" y="1237"/>
                  </a:lnTo>
                  <a:lnTo>
                    <a:pt x="338" y="1573"/>
                  </a:lnTo>
                  <a:lnTo>
                    <a:pt x="1517" y="338"/>
                  </a:lnTo>
                  <a:cubicBezTo>
                    <a:pt x="1405" y="226"/>
                    <a:pt x="1293" y="113"/>
                    <a:pt x="118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5" name="Google Shape;10325;p22"/>
            <p:cNvSpPr/>
            <p:nvPr/>
          </p:nvSpPr>
          <p:spPr>
            <a:xfrm>
              <a:off x="410750" y="-751789"/>
              <a:ext cx="82944" cy="86003"/>
            </a:xfrm>
            <a:custGeom>
              <a:avLst/>
              <a:gdLst/>
              <a:ahLst/>
              <a:cxnLst/>
              <a:rect l="l" t="t" r="r" b="b"/>
              <a:pathLst>
                <a:path w="1518" h="1574" extrusionOk="0">
                  <a:moveTo>
                    <a:pt x="282" y="1"/>
                  </a:moveTo>
                  <a:cubicBezTo>
                    <a:pt x="225" y="113"/>
                    <a:pt x="113" y="226"/>
                    <a:pt x="1" y="338"/>
                  </a:cubicBezTo>
                  <a:lnTo>
                    <a:pt x="1180" y="1573"/>
                  </a:lnTo>
                  <a:lnTo>
                    <a:pt x="1517" y="1237"/>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6" name="Google Shape;10326;p22"/>
            <p:cNvSpPr/>
            <p:nvPr/>
          </p:nvSpPr>
          <p:spPr>
            <a:xfrm>
              <a:off x="226611" y="-935873"/>
              <a:ext cx="86003" cy="85949"/>
            </a:xfrm>
            <a:custGeom>
              <a:avLst/>
              <a:gdLst/>
              <a:ahLst/>
              <a:cxnLst/>
              <a:rect l="l" t="t" r="r" b="b"/>
              <a:pathLst>
                <a:path w="1574" h="1573" extrusionOk="0">
                  <a:moveTo>
                    <a:pt x="338" y="0"/>
                  </a:moveTo>
                  <a:lnTo>
                    <a:pt x="1" y="337"/>
                  </a:lnTo>
                  <a:lnTo>
                    <a:pt x="1237" y="1573"/>
                  </a:lnTo>
                  <a:cubicBezTo>
                    <a:pt x="1293" y="1460"/>
                    <a:pt x="1405" y="1348"/>
                    <a:pt x="1574" y="1236"/>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7" name="Google Shape;10327;p22"/>
            <p:cNvSpPr/>
            <p:nvPr/>
          </p:nvSpPr>
          <p:spPr>
            <a:xfrm>
              <a:off x="303381" y="-856098"/>
              <a:ext cx="132010" cy="113760"/>
            </a:xfrm>
            <a:custGeom>
              <a:avLst/>
              <a:gdLst/>
              <a:ahLst/>
              <a:cxnLst/>
              <a:rect l="l" t="t" r="r" b="b"/>
              <a:pathLst>
                <a:path w="2416" h="2082" extrusionOk="0">
                  <a:moveTo>
                    <a:pt x="1011" y="0"/>
                  </a:moveTo>
                  <a:cubicBezTo>
                    <a:pt x="449" y="0"/>
                    <a:pt x="0" y="450"/>
                    <a:pt x="0" y="1011"/>
                  </a:cubicBezTo>
                  <a:cubicBezTo>
                    <a:pt x="0" y="1665"/>
                    <a:pt x="526" y="2081"/>
                    <a:pt x="1074" y="2081"/>
                  </a:cubicBezTo>
                  <a:cubicBezTo>
                    <a:pt x="1327" y="2081"/>
                    <a:pt x="1585" y="1993"/>
                    <a:pt x="1797" y="1798"/>
                  </a:cubicBezTo>
                  <a:cubicBezTo>
                    <a:pt x="2415" y="1124"/>
                    <a:pt x="1966" y="0"/>
                    <a:pt x="101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8" name="Google Shape;10328;p22"/>
            <p:cNvSpPr/>
            <p:nvPr/>
          </p:nvSpPr>
          <p:spPr>
            <a:xfrm>
              <a:off x="3439753" y="-1034117"/>
              <a:ext cx="1157002" cy="616886"/>
            </a:xfrm>
            <a:custGeom>
              <a:avLst/>
              <a:gdLst/>
              <a:ahLst/>
              <a:cxnLst/>
              <a:rect l="l" t="t" r="r" b="b"/>
              <a:pathLst>
                <a:path w="21175" h="11290" extrusionOk="0">
                  <a:moveTo>
                    <a:pt x="0" y="1"/>
                  </a:moveTo>
                  <a:lnTo>
                    <a:pt x="0" y="169"/>
                  </a:lnTo>
                  <a:lnTo>
                    <a:pt x="5504" y="169"/>
                  </a:lnTo>
                  <a:lnTo>
                    <a:pt x="7751" y="11290"/>
                  </a:lnTo>
                  <a:lnTo>
                    <a:pt x="21174" y="11290"/>
                  </a:lnTo>
                  <a:lnTo>
                    <a:pt x="21174" y="11121"/>
                  </a:lnTo>
                  <a:lnTo>
                    <a:pt x="7919" y="11121"/>
                  </a:lnTo>
                  <a:lnTo>
                    <a:pt x="56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9" name="Google Shape;10329;p22"/>
            <p:cNvSpPr/>
            <p:nvPr/>
          </p:nvSpPr>
          <p:spPr>
            <a:xfrm>
              <a:off x="3412105" y="-1061710"/>
              <a:ext cx="64530" cy="64475"/>
            </a:xfrm>
            <a:custGeom>
              <a:avLst/>
              <a:gdLst/>
              <a:ahLst/>
              <a:cxnLst/>
              <a:rect l="l" t="t" r="r" b="b"/>
              <a:pathLst>
                <a:path w="1181" h="1180" extrusionOk="0">
                  <a:moveTo>
                    <a:pt x="1" y="0"/>
                  </a:moveTo>
                  <a:lnTo>
                    <a:pt x="1"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0" name="Google Shape;10330;p22"/>
            <p:cNvSpPr/>
            <p:nvPr/>
          </p:nvSpPr>
          <p:spPr>
            <a:xfrm>
              <a:off x="4566006" y="-454108"/>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1" name="Google Shape;10331;p22"/>
            <p:cNvSpPr/>
            <p:nvPr/>
          </p:nvSpPr>
          <p:spPr>
            <a:xfrm>
              <a:off x="1641366" y="-1202902"/>
              <a:ext cx="472691" cy="583118"/>
            </a:xfrm>
            <a:custGeom>
              <a:avLst/>
              <a:gdLst/>
              <a:ahLst/>
              <a:cxnLst/>
              <a:rect l="l" t="t" r="r" b="b"/>
              <a:pathLst>
                <a:path w="8651" h="10672" extrusionOk="0">
                  <a:moveTo>
                    <a:pt x="1" y="1"/>
                  </a:moveTo>
                  <a:lnTo>
                    <a:pt x="1" y="169"/>
                  </a:lnTo>
                  <a:lnTo>
                    <a:pt x="4943" y="169"/>
                  </a:lnTo>
                  <a:lnTo>
                    <a:pt x="4943" y="10672"/>
                  </a:lnTo>
                  <a:lnTo>
                    <a:pt x="8650" y="10672"/>
                  </a:lnTo>
                  <a:lnTo>
                    <a:pt x="8650" y="10503"/>
                  </a:lnTo>
                  <a:lnTo>
                    <a:pt x="5112" y="10503"/>
                  </a:lnTo>
                  <a:lnTo>
                    <a:pt x="511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2" name="Google Shape;10332;p22"/>
            <p:cNvSpPr/>
            <p:nvPr/>
          </p:nvSpPr>
          <p:spPr>
            <a:xfrm>
              <a:off x="2083299" y="-65666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3" name="Google Shape;10333;p22"/>
            <p:cNvSpPr/>
            <p:nvPr/>
          </p:nvSpPr>
          <p:spPr>
            <a:xfrm>
              <a:off x="6787858" y="-1187548"/>
              <a:ext cx="537111" cy="273200"/>
            </a:xfrm>
            <a:custGeom>
              <a:avLst/>
              <a:gdLst/>
              <a:ahLst/>
              <a:cxnLst/>
              <a:rect l="l" t="t" r="r" b="b"/>
              <a:pathLst>
                <a:path w="9830" h="5000" extrusionOk="0">
                  <a:moveTo>
                    <a:pt x="3876" y="1"/>
                  </a:moveTo>
                  <a:lnTo>
                    <a:pt x="3876" y="4831"/>
                  </a:lnTo>
                  <a:lnTo>
                    <a:pt x="1" y="4831"/>
                  </a:lnTo>
                  <a:lnTo>
                    <a:pt x="1" y="4999"/>
                  </a:lnTo>
                  <a:lnTo>
                    <a:pt x="4044" y="4999"/>
                  </a:lnTo>
                  <a:lnTo>
                    <a:pt x="4044" y="169"/>
                  </a:lnTo>
                  <a:lnTo>
                    <a:pt x="9829" y="169"/>
                  </a:lnTo>
                  <a:lnTo>
                    <a:pt x="982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4" name="Google Shape;10334;p22"/>
            <p:cNvSpPr/>
            <p:nvPr/>
          </p:nvSpPr>
          <p:spPr>
            <a:xfrm>
              <a:off x="6766384" y="-951227"/>
              <a:ext cx="64475" cy="64475"/>
            </a:xfrm>
            <a:custGeom>
              <a:avLst/>
              <a:gdLst/>
              <a:ahLst/>
              <a:cxnLst/>
              <a:rect l="l" t="t" r="r" b="b"/>
              <a:pathLst>
                <a:path w="1180" h="1180" extrusionOk="0">
                  <a:moveTo>
                    <a:pt x="0" y="0"/>
                  </a:moveTo>
                  <a:lnTo>
                    <a:pt x="0"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5" name="Google Shape;10335;p22"/>
            <p:cNvSpPr/>
            <p:nvPr/>
          </p:nvSpPr>
          <p:spPr>
            <a:xfrm>
              <a:off x="3596244" y="-426459"/>
              <a:ext cx="270086" cy="383627"/>
            </a:xfrm>
            <a:custGeom>
              <a:avLst/>
              <a:gdLst/>
              <a:ahLst/>
              <a:cxnLst/>
              <a:rect l="l" t="t" r="r" b="b"/>
              <a:pathLst>
                <a:path w="4943" h="7021" extrusionOk="0">
                  <a:moveTo>
                    <a:pt x="1" y="0"/>
                  </a:moveTo>
                  <a:lnTo>
                    <a:pt x="1" y="7021"/>
                  </a:lnTo>
                  <a:lnTo>
                    <a:pt x="169" y="7021"/>
                  </a:lnTo>
                  <a:lnTo>
                    <a:pt x="169" y="169"/>
                  </a:lnTo>
                  <a:lnTo>
                    <a:pt x="4943" y="169"/>
                  </a:lnTo>
                  <a:lnTo>
                    <a:pt x="49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6" name="Google Shape;10336;p22"/>
            <p:cNvSpPr/>
            <p:nvPr/>
          </p:nvSpPr>
          <p:spPr>
            <a:xfrm>
              <a:off x="3568650" y="-7971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7" name="Google Shape;10337;p22"/>
            <p:cNvSpPr/>
            <p:nvPr/>
          </p:nvSpPr>
          <p:spPr>
            <a:xfrm>
              <a:off x="3835624" y="-457167"/>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8" name="Google Shape;10338;p22"/>
            <p:cNvSpPr/>
            <p:nvPr/>
          </p:nvSpPr>
          <p:spPr>
            <a:xfrm>
              <a:off x="2295032" y="-128778"/>
              <a:ext cx="24643" cy="39942"/>
            </a:xfrm>
            <a:custGeom>
              <a:avLst/>
              <a:gdLst/>
              <a:ahLst/>
              <a:cxnLst/>
              <a:rect l="l" t="t" r="r" b="b"/>
              <a:pathLst>
                <a:path w="451" h="731" extrusionOk="0">
                  <a:moveTo>
                    <a:pt x="1" y="0"/>
                  </a:moveTo>
                  <a:lnTo>
                    <a:pt x="1" y="730"/>
                  </a:lnTo>
                  <a:lnTo>
                    <a:pt x="450" y="730"/>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39" name="Google Shape;10339;p22"/>
          <p:cNvGrpSpPr/>
          <p:nvPr/>
        </p:nvGrpSpPr>
        <p:grpSpPr>
          <a:xfrm>
            <a:off x="-31476" y="4719701"/>
            <a:ext cx="9206952" cy="461886"/>
            <a:chOff x="12" y="4706850"/>
            <a:chExt cx="9519181" cy="461886"/>
          </a:xfrm>
        </p:grpSpPr>
        <p:sp>
          <p:nvSpPr>
            <p:cNvPr id="10340" name="Google Shape;10340;p22"/>
            <p:cNvSpPr/>
            <p:nvPr/>
          </p:nvSpPr>
          <p:spPr>
            <a:xfrm>
              <a:off x="12" y="4900567"/>
              <a:ext cx="9493606" cy="235503"/>
            </a:xfrm>
            <a:custGeom>
              <a:avLst/>
              <a:gdLst/>
              <a:ahLst/>
              <a:cxnLst/>
              <a:rect l="l" t="t" r="r" b="b"/>
              <a:pathLst>
                <a:path w="140412" h="3483" extrusionOk="0">
                  <a:moveTo>
                    <a:pt x="0" y="0"/>
                  </a:moveTo>
                  <a:lnTo>
                    <a:pt x="0" y="3482"/>
                  </a:lnTo>
                  <a:lnTo>
                    <a:pt x="140411" y="3482"/>
                  </a:lnTo>
                  <a:lnTo>
                    <a:pt x="1404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41" name="Google Shape;10341;p22"/>
            <p:cNvGrpSpPr/>
            <p:nvPr/>
          </p:nvGrpSpPr>
          <p:grpSpPr>
            <a:xfrm>
              <a:off x="1209078" y="4884373"/>
              <a:ext cx="258320" cy="284364"/>
              <a:chOff x="-95938" y="5196046"/>
              <a:chExt cx="289499" cy="318687"/>
            </a:xfrm>
          </p:grpSpPr>
          <p:sp>
            <p:nvSpPr>
              <p:cNvPr id="10342" name="Google Shape;10342;p22"/>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3" name="Google Shape;10343;p22"/>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4" name="Google Shape;10344;p22"/>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5" name="Google Shape;10345;p22"/>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6" name="Google Shape;10346;p22"/>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7" name="Google Shape;10347;p22"/>
            <p:cNvGrpSpPr/>
            <p:nvPr/>
          </p:nvGrpSpPr>
          <p:grpSpPr>
            <a:xfrm>
              <a:off x="500999" y="4884373"/>
              <a:ext cx="258320" cy="284364"/>
              <a:chOff x="-95938" y="5196046"/>
              <a:chExt cx="289499" cy="318687"/>
            </a:xfrm>
          </p:grpSpPr>
          <p:sp>
            <p:nvSpPr>
              <p:cNvPr id="10348" name="Google Shape;10348;p22"/>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9" name="Google Shape;10349;p22"/>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0" name="Google Shape;10350;p22"/>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1" name="Google Shape;10351;p22"/>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2" name="Google Shape;10352;p22"/>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53" name="Google Shape;10353;p22"/>
            <p:cNvSpPr/>
            <p:nvPr/>
          </p:nvSpPr>
          <p:spPr>
            <a:xfrm>
              <a:off x="12" y="4706850"/>
              <a:ext cx="9493606" cy="193785"/>
            </a:xfrm>
            <a:custGeom>
              <a:avLst/>
              <a:gdLst/>
              <a:ahLst/>
              <a:cxnLst/>
              <a:rect l="l" t="t" r="r" b="b"/>
              <a:pathLst>
                <a:path w="140412" h="2866" extrusionOk="0">
                  <a:moveTo>
                    <a:pt x="140411" y="2191"/>
                  </a:moveTo>
                  <a:lnTo>
                    <a:pt x="136648" y="1"/>
                  </a:lnTo>
                  <a:lnTo>
                    <a:pt x="3089" y="1"/>
                  </a:lnTo>
                  <a:lnTo>
                    <a:pt x="0" y="2247"/>
                  </a:lnTo>
                  <a:lnTo>
                    <a:pt x="0" y="2865"/>
                  </a:lnTo>
                  <a:lnTo>
                    <a:pt x="140411" y="286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4" name="Google Shape;10354;p22"/>
            <p:cNvGrpSpPr/>
            <p:nvPr/>
          </p:nvGrpSpPr>
          <p:grpSpPr>
            <a:xfrm>
              <a:off x="1917157" y="4884373"/>
              <a:ext cx="258320" cy="284364"/>
              <a:chOff x="-95938" y="5196046"/>
              <a:chExt cx="289499" cy="318687"/>
            </a:xfrm>
          </p:grpSpPr>
          <p:sp>
            <p:nvSpPr>
              <p:cNvPr id="10355" name="Google Shape;10355;p22"/>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6" name="Google Shape;10356;p22"/>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7" name="Google Shape;10357;p22"/>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8" name="Google Shape;10358;p22"/>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9" name="Google Shape;10359;p22"/>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0" name="Google Shape;10360;p22"/>
            <p:cNvGrpSpPr/>
            <p:nvPr/>
          </p:nvGrpSpPr>
          <p:grpSpPr>
            <a:xfrm>
              <a:off x="2625237" y="4884373"/>
              <a:ext cx="258320" cy="284364"/>
              <a:chOff x="-95938" y="5196046"/>
              <a:chExt cx="289499" cy="318687"/>
            </a:xfrm>
          </p:grpSpPr>
          <p:sp>
            <p:nvSpPr>
              <p:cNvPr id="10361" name="Google Shape;10361;p22"/>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2" name="Google Shape;10362;p22"/>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3" name="Google Shape;10363;p22"/>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4" name="Google Shape;10364;p22"/>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5" name="Google Shape;10365;p22"/>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6" name="Google Shape;10366;p22"/>
            <p:cNvGrpSpPr/>
            <p:nvPr/>
          </p:nvGrpSpPr>
          <p:grpSpPr>
            <a:xfrm>
              <a:off x="3333316" y="4884373"/>
              <a:ext cx="258320" cy="284364"/>
              <a:chOff x="-95938" y="5196046"/>
              <a:chExt cx="289499" cy="318687"/>
            </a:xfrm>
          </p:grpSpPr>
          <p:sp>
            <p:nvSpPr>
              <p:cNvPr id="10367" name="Google Shape;10367;p22"/>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8" name="Google Shape;10368;p22"/>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9" name="Google Shape;10369;p22"/>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0" name="Google Shape;10370;p22"/>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1" name="Google Shape;10371;p22"/>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2" name="Google Shape;10372;p22"/>
            <p:cNvGrpSpPr/>
            <p:nvPr/>
          </p:nvGrpSpPr>
          <p:grpSpPr>
            <a:xfrm>
              <a:off x="4041396" y="4884373"/>
              <a:ext cx="258320" cy="284364"/>
              <a:chOff x="-95938" y="5196046"/>
              <a:chExt cx="289499" cy="318687"/>
            </a:xfrm>
          </p:grpSpPr>
          <p:sp>
            <p:nvSpPr>
              <p:cNvPr id="10373" name="Google Shape;10373;p22"/>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4" name="Google Shape;10374;p22"/>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5" name="Google Shape;10375;p22"/>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6" name="Google Shape;10376;p22"/>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7" name="Google Shape;10377;p22"/>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8" name="Google Shape;10378;p22"/>
            <p:cNvGrpSpPr/>
            <p:nvPr/>
          </p:nvGrpSpPr>
          <p:grpSpPr>
            <a:xfrm>
              <a:off x="4749475" y="4884373"/>
              <a:ext cx="258320" cy="284364"/>
              <a:chOff x="-95938" y="5196046"/>
              <a:chExt cx="289499" cy="318687"/>
            </a:xfrm>
          </p:grpSpPr>
          <p:sp>
            <p:nvSpPr>
              <p:cNvPr id="10379" name="Google Shape;10379;p22"/>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0" name="Google Shape;10380;p22"/>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1" name="Google Shape;10381;p22"/>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2" name="Google Shape;10382;p22"/>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3" name="Google Shape;10383;p22"/>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4" name="Google Shape;10384;p22"/>
            <p:cNvGrpSpPr/>
            <p:nvPr/>
          </p:nvGrpSpPr>
          <p:grpSpPr>
            <a:xfrm>
              <a:off x="5457554" y="4884373"/>
              <a:ext cx="258320" cy="284364"/>
              <a:chOff x="-95938" y="5196046"/>
              <a:chExt cx="289499" cy="318687"/>
            </a:xfrm>
          </p:grpSpPr>
          <p:sp>
            <p:nvSpPr>
              <p:cNvPr id="10385" name="Google Shape;10385;p22"/>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6" name="Google Shape;10386;p22"/>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7" name="Google Shape;10387;p22"/>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8" name="Google Shape;10388;p22"/>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9" name="Google Shape;10389;p22"/>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0" name="Google Shape;10390;p22"/>
            <p:cNvGrpSpPr/>
            <p:nvPr/>
          </p:nvGrpSpPr>
          <p:grpSpPr>
            <a:xfrm>
              <a:off x="6165634" y="4884373"/>
              <a:ext cx="258320" cy="284364"/>
              <a:chOff x="-95938" y="5196046"/>
              <a:chExt cx="289499" cy="318687"/>
            </a:xfrm>
          </p:grpSpPr>
          <p:sp>
            <p:nvSpPr>
              <p:cNvPr id="10391" name="Google Shape;10391;p22"/>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2" name="Google Shape;10392;p22"/>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3" name="Google Shape;10393;p22"/>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4" name="Google Shape;10394;p22"/>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5" name="Google Shape;10395;p22"/>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6" name="Google Shape;10396;p22"/>
            <p:cNvGrpSpPr/>
            <p:nvPr/>
          </p:nvGrpSpPr>
          <p:grpSpPr>
            <a:xfrm>
              <a:off x="6873713" y="4884373"/>
              <a:ext cx="258320" cy="284364"/>
              <a:chOff x="-95938" y="5196046"/>
              <a:chExt cx="289499" cy="318687"/>
            </a:xfrm>
          </p:grpSpPr>
          <p:sp>
            <p:nvSpPr>
              <p:cNvPr id="10397" name="Google Shape;10397;p22"/>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8" name="Google Shape;10398;p22"/>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9" name="Google Shape;10399;p22"/>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0" name="Google Shape;10400;p22"/>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1" name="Google Shape;10401;p22"/>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02" name="Google Shape;10402;p22"/>
            <p:cNvGrpSpPr/>
            <p:nvPr/>
          </p:nvGrpSpPr>
          <p:grpSpPr>
            <a:xfrm>
              <a:off x="7581793" y="4884373"/>
              <a:ext cx="258320" cy="284364"/>
              <a:chOff x="-95938" y="5196046"/>
              <a:chExt cx="289499" cy="318687"/>
            </a:xfrm>
          </p:grpSpPr>
          <p:sp>
            <p:nvSpPr>
              <p:cNvPr id="10403" name="Google Shape;10403;p22"/>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4" name="Google Shape;10404;p22"/>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5" name="Google Shape;10405;p22"/>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6" name="Google Shape;10406;p22"/>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7" name="Google Shape;10407;p22"/>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08" name="Google Shape;10408;p22"/>
            <p:cNvGrpSpPr/>
            <p:nvPr/>
          </p:nvGrpSpPr>
          <p:grpSpPr>
            <a:xfrm>
              <a:off x="8289872" y="4884373"/>
              <a:ext cx="258320" cy="284364"/>
              <a:chOff x="-95938" y="5196046"/>
              <a:chExt cx="289499" cy="318687"/>
            </a:xfrm>
          </p:grpSpPr>
          <p:sp>
            <p:nvSpPr>
              <p:cNvPr id="10409" name="Google Shape;10409;p22"/>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p22"/>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p22"/>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p22"/>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3" name="Google Shape;10413;p22"/>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4" name="Google Shape;10414;p22"/>
            <p:cNvGrpSpPr/>
            <p:nvPr/>
          </p:nvGrpSpPr>
          <p:grpSpPr>
            <a:xfrm>
              <a:off x="8997951" y="4884373"/>
              <a:ext cx="258320" cy="284364"/>
              <a:chOff x="-95938" y="5196046"/>
              <a:chExt cx="289499" cy="318687"/>
            </a:xfrm>
          </p:grpSpPr>
          <p:sp>
            <p:nvSpPr>
              <p:cNvPr id="10415" name="Google Shape;10415;p22"/>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6" name="Google Shape;10416;p22"/>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7" name="Google Shape;10417;p22"/>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8" name="Google Shape;10418;p22"/>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9" name="Google Shape;10419;p22"/>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0" name="Google Shape;10420;p22"/>
            <p:cNvSpPr/>
            <p:nvPr/>
          </p:nvSpPr>
          <p:spPr>
            <a:xfrm>
              <a:off x="12" y="4896780"/>
              <a:ext cx="9519181" cy="79786"/>
            </a:xfrm>
            <a:custGeom>
              <a:avLst/>
              <a:gdLst/>
              <a:ahLst/>
              <a:cxnLst/>
              <a:rect l="l" t="t" r="r" b="b"/>
              <a:pathLst>
                <a:path w="122327" h="1180" extrusionOk="0">
                  <a:moveTo>
                    <a:pt x="122045" y="0"/>
                  </a:moveTo>
                  <a:lnTo>
                    <a:pt x="0" y="56"/>
                  </a:lnTo>
                  <a:lnTo>
                    <a:pt x="0" y="1179"/>
                  </a:lnTo>
                  <a:lnTo>
                    <a:pt x="122326" y="117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1" name="Google Shape;10421;p22"/>
          <p:cNvSpPr txBox="1">
            <a:spLocks noGrp="1"/>
          </p:cNvSpPr>
          <p:nvPr>
            <p:ph type="title"/>
          </p:nvPr>
        </p:nvSpPr>
        <p:spPr>
          <a:xfrm>
            <a:off x="714675" y="445025"/>
            <a:ext cx="7714800" cy="578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422" name="Google Shape;10422;p22"/>
          <p:cNvGrpSpPr/>
          <p:nvPr/>
        </p:nvGrpSpPr>
        <p:grpSpPr>
          <a:xfrm>
            <a:off x="520650" y="4475313"/>
            <a:ext cx="8242362" cy="369909"/>
            <a:chOff x="520650" y="4475313"/>
            <a:chExt cx="8242362" cy="369909"/>
          </a:xfrm>
        </p:grpSpPr>
        <p:grpSp>
          <p:nvGrpSpPr>
            <p:cNvPr id="10423" name="Google Shape;10423;p22"/>
            <p:cNvGrpSpPr/>
            <p:nvPr/>
          </p:nvGrpSpPr>
          <p:grpSpPr>
            <a:xfrm>
              <a:off x="7837200" y="4608254"/>
              <a:ext cx="208157" cy="236967"/>
              <a:chOff x="7837200" y="4608254"/>
              <a:chExt cx="208157" cy="236967"/>
            </a:xfrm>
          </p:grpSpPr>
          <p:sp>
            <p:nvSpPr>
              <p:cNvPr id="10424" name="Google Shape;10424;p22"/>
              <p:cNvSpPr/>
              <p:nvPr/>
            </p:nvSpPr>
            <p:spPr>
              <a:xfrm>
                <a:off x="7837200" y="4608254"/>
                <a:ext cx="208157" cy="236967"/>
              </a:xfrm>
              <a:custGeom>
                <a:avLst/>
                <a:gdLst/>
                <a:ahLst/>
                <a:cxnLst/>
                <a:rect l="l" t="t" r="r" b="b"/>
                <a:pathLst>
                  <a:path w="2023" h="2303" extrusionOk="0">
                    <a:moveTo>
                      <a:pt x="394" y="1460"/>
                    </a:moveTo>
                    <a:cubicBezTo>
                      <a:pt x="1" y="562"/>
                      <a:pt x="1292" y="0"/>
                      <a:pt x="1686" y="843"/>
                    </a:cubicBezTo>
                    <a:cubicBezTo>
                      <a:pt x="2023" y="1741"/>
                      <a:pt x="731" y="2303"/>
                      <a:pt x="394" y="14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5" name="Google Shape;10425;p22"/>
              <p:cNvSpPr/>
              <p:nvPr/>
            </p:nvSpPr>
            <p:spPr>
              <a:xfrm>
                <a:off x="7877638" y="4660217"/>
                <a:ext cx="127281" cy="127281"/>
              </a:xfrm>
              <a:custGeom>
                <a:avLst/>
                <a:gdLst/>
                <a:ahLst/>
                <a:cxnLst/>
                <a:rect l="l" t="t" r="r" b="b"/>
                <a:pathLst>
                  <a:path w="1237" h="1237" extrusionOk="0">
                    <a:moveTo>
                      <a:pt x="169" y="843"/>
                    </a:moveTo>
                    <a:cubicBezTo>
                      <a:pt x="1" y="562"/>
                      <a:pt x="169" y="281"/>
                      <a:pt x="394" y="169"/>
                    </a:cubicBezTo>
                    <a:cubicBezTo>
                      <a:pt x="843" y="1"/>
                      <a:pt x="1236" y="394"/>
                      <a:pt x="1068" y="787"/>
                    </a:cubicBezTo>
                    <a:cubicBezTo>
                      <a:pt x="956" y="1236"/>
                      <a:pt x="338" y="1236"/>
                      <a:pt x="169" y="8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6" name="Google Shape;10426;p22"/>
              <p:cNvSpPr/>
              <p:nvPr/>
            </p:nvSpPr>
            <p:spPr>
              <a:xfrm>
                <a:off x="7883400" y="4665979"/>
                <a:ext cx="127281" cy="121519"/>
              </a:xfrm>
              <a:custGeom>
                <a:avLst/>
                <a:gdLst/>
                <a:ahLst/>
                <a:cxnLst/>
                <a:rect l="l" t="t" r="r" b="b"/>
                <a:pathLst>
                  <a:path w="1237" h="1181" extrusionOk="0">
                    <a:moveTo>
                      <a:pt x="113" y="787"/>
                    </a:moveTo>
                    <a:cubicBezTo>
                      <a:pt x="1" y="619"/>
                      <a:pt x="57" y="450"/>
                      <a:pt x="169" y="282"/>
                    </a:cubicBezTo>
                    <a:cubicBezTo>
                      <a:pt x="169" y="225"/>
                      <a:pt x="226" y="225"/>
                      <a:pt x="282" y="225"/>
                    </a:cubicBezTo>
                    <a:cubicBezTo>
                      <a:pt x="787" y="1"/>
                      <a:pt x="1237" y="506"/>
                      <a:pt x="900" y="956"/>
                    </a:cubicBezTo>
                    <a:cubicBezTo>
                      <a:pt x="900" y="1012"/>
                      <a:pt x="843" y="1012"/>
                      <a:pt x="787" y="1068"/>
                    </a:cubicBezTo>
                    <a:cubicBezTo>
                      <a:pt x="506" y="1180"/>
                      <a:pt x="169" y="1068"/>
                      <a:pt x="57" y="787"/>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7" name="Google Shape;10427;p22"/>
              <p:cNvSpPr/>
              <p:nvPr/>
            </p:nvSpPr>
            <p:spPr>
              <a:xfrm>
                <a:off x="7895028" y="4694893"/>
                <a:ext cx="80978" cy="69454"/>
              </a:xfrm>
              <a:custGeom>
                <a:avLst/>
                <a:gdLst/>
                <a:ahLst/>
                <a:cxnLst/>
                <a:rect l="l" t="t" r="r" b="b"/>
                <a:pathLst>
                  <a:path w="787" h="675" extrusionOk="0">
                    <a:moveTo>
                      <a:pt x="450" y="618"/>
                    </a:moveTo>
                    <a:cubicBezTo>
                      <a:pt x="113" y="618"/>
                      <a:pt x="0" y="225"/>
                      <a:pt x="225" y="1"/>
                    </a:cubicBezTo>
                    <a:cubicBezTo>
                      <a:pt x="169" y="57"/>
                      <a:pt x="169" y="113"/>
                      <a:pt x="169" y="169"/>
                    </a:cubicBezTo>
                    <a:cubicBezTo>
                      <a:pt x="113" y="338"/>
                      <a:pt x="281" y="562"/>
                      <a:pt x="506" y="562"/>
                    </a:cubicBezTo>
                    <a:cubicBezTo>
                      <a:pt x="562" y="562"/>
                      <a:pt x="674" y="562"/>
                      <a:pt x="787" y="450"/>
                    </a:cubicBezTo>
                    <a:cubicBezTo>
                      <a:pt x="730" y="562"/>
                      <a:pt x="562" y="675"/>
                      <a:pt x="450" y="6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8" name="Google Shape;10428;p22"/>
            <p:cNvGrpSpPr/>
            <p:nvPr/>
          </p:nvGrpSpPr>
          <p:grpSpPr>
            <a:xfrm>
              <a:off x="8606919" y="4475313"/>
              <a:ext cx="156092" cy="306422"/>
              <a:chOff x="474406" y="2974600"/>
              <a:chExt cx="106759" cy="209577"/>
            </a:xfrm>
          </p:grpSpPr>
          <p:sp>
            <p:nvSpPr>
              <p:cNvPr id="10429" name="Google Shape;10429;p22"/>
              <p:cNvSpPr/>
              <p:nvPr/>
            </p:nvSpPr>
            <p:spPr>
              <a:xfrm>
                <a:off x="474406" y="2974600"/>
                <a:ext cx="106759" cy="209577"/>
              </a:xfrm>
              <a:custGeom>
                <a:avLst/>
                <a:gdLst/>
                <a:ahLst/>
                <a:cxnLst/>
                <a:rect l="l" t="t" r="r" b="b"/>
                <a:pathLst>
                  <a:path w="1517" h="2978" extrusionOk="0">
                    <a:moveTo>
                      <a:pt x="1517" y="2977"/>
                    </a:moveTo>
                    <a:lnTo>
                      <a:pt x="0" y="2977"/>
                    </a:lnTo>
                    <a:lnTo>
                      <a:pt x="0" y="731"/>
                    </a:lnTo>
                    <a:cubicBezTo>
                      <a:pt x="0" y="0"/>
                      <a:pt x="1517" y="0"/>
                      <a:pt x="1517" y="7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0" name="Google Shape;10430;p22"/>
              <p:cNvSpPr/>
              <p:nvPr/>
            </p:nvSpPr>
            <p:spPr>
              <a:xfrm>
                <a:off x="474406" y="2982482"/>
                <a:ext cx="98877" cy="201695"/>
              </a:xfrm>
              <a:custGeom>
                <a:avLst/>
                <a:gdLst/>
                <a:ahLst/>
                <a:cxnLst/>
                <a:rect l="l" t="t" r="r" b="b"/>
                <a:pathLst>
                  <a:path w="1405" h="2866" extrusionOk="0">
                    <a:moveTo>
                      <a:pt x="1405" y="2865"/>
                    </a:moveTo>
                    <a:lnTo>
                      <a:pt x="0" y="2865"/>
                    </a:lnTo>
                    <a:lnTo>
                      <a:pt x="0" y="619"/>
                    </a:lnTo>
                    <a:cubicBezTo>
                      <a:pt x="0" y="506"/>
                      <a:pt x="57" y="338"/>
                      <a:pt x="169" y="282"/>
                    </a:cubicBezTo>
                    <a:cubicBezTo>
                      <a:pt x="618" y="1"/>
                      <a:pt x="1405" y="169"/>
                      <a:pt x="1405" y="675"/>
                    </a:cubicBezTo>
                    <a:lnTo>
                      <a:pt x="1405" y="2865"/>
                    </a:lnTo>
                    <a:close/>
                  </a:path>
                </a:pathLst>
              </a:custGeom>
              <a:solidFill>
                <a:srgbClr val="7A7A7A">
                  <a:alpha val="6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1" name="Google Shape;10431;p22"/>
              <p:cNvSpPr/>
              <p:nvPr/>
            </p:nvSpPr>
            <p:spPr>
              <a:xfrm>
                <a:off x="482288" y="3014151"/>
                <a:ext cx="83113" cy="98877"/>
              </a:xfrm>
              <a:custGeom>
                <a:avLst/>
                <a:gdLst/>
                <a:ahLst/>
                <a:cxnLst/>
                <a:rect l="l" t="t" r="r" b="b"/>
                <a:pathLst>
                  <a:path w="1181" h="1405" extrusionOk="0">
                    <a:moveTo>
                      <a:pt x="1068" y="618"/>
                    </a:moveTo>
                    <a:cubicBezTo>
                      <a:pt x="1180" y="1404"/>
                      <a:pt x="1" y="1404"/>
                      <a:pt x="57" y="618"/>
                    </a:cubicBezTo>
                    <a:cubicBezTo>
                      <a:pt x="169" y="0"/>
                      <a:pt x="1012" y="0"/>
                      <a:pt x="1068" y="6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2" name="Google Shape;10432;p22"/>
              <p:cNvSpPr/>
              <p:nvPr/>
            </p:nvSpPr>
            <p:spPr>
              <a:xfrm>
                <a:off x="482288" y="3029915"/>
                <a:ext cx="79172" cy="59397"/>
              </a:xfrm>
              <a:custGeom>
                <a:avLst/>
                <a:gdLst/>
                <a:ahLst/>
                <a:cxnLst/>
                <a:rect l="l" t="t" r="r" b="b"/>
                <a:pathLst>
                  <a:path w="1125" h="844" extrusionOk="0">
                    <a:moveTo>
                      <a:pt x="225" y="57"/>
                    </a:moveTo>
                    <a:cubicBezTo>
                      <a:pt x="338" y="1"/>
                      <a:pt x="394" y="1"/>
                      <a:pt x="506" y="1"/>
                    </a:cubicBezTo>
                    <a:cubicBezTo>
                      <a:pt x="899" y="1"/>
                      <a:pt x="1124" y="450"/>
                      <a:pt x="956" y="787"/>
                    </a:cubicBezTo>
                    <a:cubicBezTo>
                      <a:pt x="843" y="843"/>
                      <a:pt x="787" y="843"/>
                      <a:pt x="675" y="843"/>
                    </a:cubicBezTo>
                    <a:cubicBezTo>
                      <a:pt x="282" y="843"/>
                      <a:pt x="1" y="394"/>
                      <a:pt x="225" y="57"/>
                    </a:cubicBezTo>
                    <a:close/>
                  </a:path>
                </a:pathLst>
              </a:custGeom>
              <a:solidFill>
                <a:srgbClr val="7A7A7A">
                  <a:alpha val="6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33" name="Google Shape;10433;p22"/>
            <p:cNvGrpSpPr/>
            <p:nvPr/>
          </p:nvGrpSpPr>
          <p:grpSpPr>
            <a:xfrm>
              <a:off x="879693" y="4695499"/>
              <a:ext cx="356261" cy="81650"/>
              <a:chOff x="1962943" y="5517637"/>
              <a:chExt cx="356261" cy="81650"/>
            </a:xfrm>
          </p:grpSpPr>
          <p:sp>
            <p:nvSpPr>
              <p:cNvPr id="10434" name="Google Shape;10434;p22"/>
              <p:cNvSpPr/>
              <p:nvPr/>
            </p:nvSpPr>
            <p:spPr>
              <a:xfrm>
                <a:off x="1985205" y="5517637"/>
                <a:ext cx="70552" cy="81650"/>
              </a:xfrm>
              <a:custGeom>
                <a:avLst/>
                <a:gdLst/>
                <a:ahLst/>
                <a:cxnLst/>
                <a:rect l="l" t="t" r="r" b="b"/>
                <a:pathLst>
                  <a:path w="1068" h="1236" extrusionOk="0">
                    <a:moveTo>
                      <a:pt x="57" y="1236"/>
                    </a:moveTo>
                    <a:lnTo>
                      <a:pt x="0" y="0"/>
                    </a:lnTo>
                    <a:lnTo>
                      <a:pt x="1068" y="0"/>
                    </a:lnTo>
                    <a:lnTo>
                      <a:pt x="1068" y="123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5" name="Google Shape;10435;p22"/>
              <p:cNvSpPr/>
              <p:nvPr/>
            </p:nvSpPr>
            <p:spPr>
              <a:xfrm>
                <a:off x="2055690" y="5517637"/>
                <a:ext cx="263513" cy="81650"/>
              </a:xfrm>
              <a:custGeom>
                <a:avLst/>
                <a:gdLst/>
                <a:ahLst/>
                <a:cxnLst/>
                <a:rect l="l" t="t" r="r" b="b"/>
                <a:pathLst>
                  <a:path w="3989" h="1236" extrusionOk="0">
                    <a:moveTo>
                      <a:pt x="1" y="1236"/>
                    </a:moveTo>
                    <a:lnTo>
                      <a:pt x="1" y="0"/>
                    </a:lnTo>
                    <a:lnTo>
                      <a:pt x="3988" y="0"/>
                    </a:lnTo>
                    <a:lnTo>
                      <a:pt x="3988" y="1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6" name="Google Shape;10436;p22"/>
              <p:cNvSpPr/>
              <p:nvPr/>
            </p:nvSpPr>
            <p:spPr>
              <a:xfrm>
                <a:off x="1962943" y="5517637"/>
                <a:ext cx="26028" cy="81650"/>
              </a:xfrm>
              <a:custGeom>
                <a:avLst/>
                <a:gdLst/>
                <a:ahLst/>
                <a:cxnLst/>
                <a:rect l="l" t="t" r="r" b="b"/>
                <a:pathLst>
                  <a:path w="394" h="1236" extrusionOk="0">
                    <a:moveTo>
                      <a:pt x="0" y="1236"/>
                    </a:moveTo>
                    <a:lnTo>
                      <a:pt x="0" y="0"/>
                    </a:lnTo>
                    <a:lnTo>
                      <a:pt x="337" y="0"/>
                    </a:lnTo>
                    <a:lnTo>
                      <a:pt x="394" y="1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7" name="Google Shape;10437;p22"/>
              <p:cNvSpPr/>
              <p:nvPr/>
            </p:nvSpPr>
            <p:spPr>
              <a:xfrm>
                <a:off x="2055690" y="5580723"/>
                <a:ext cx="263513" cy="18563"/>
              </a:xfrm>
              <a:custGeom>
                <a:avLst/>
                <a:gdLst/>
                <a:ahLst/>
                <a:cxnLst/>
                <a:rect l="l" t="t" r="r" b="b"/>
                <a:pathLst>
                  <a:path w="3989" h="281" extrusionOk="0">
                    <a:moveTo>
                      <a:pt x="3988" y="0"/>
                    </a:moveTo>
                    <a:lnTo>
                      <a:pt x="3988" y="281"/>
                    </a:lnTo>
                    <a:lnTo>
                      <a:pt x="1" y="281"/>
                    </a:lnTo>
                    <a:lnTo>
                      <a:pt x="1"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8" name="Google Shape;10438;p22"/>
              <p:cNvSpPr/>
              <p:nvPr/>
            </p:nvSpPr>
            <p:spPr>
              <a:xfrm>
                <a:off x="1962943" y="5580723"/>
                <a:ext cx="26028" cy="18563"/>
              </a:xfrm>
              <a:custGeom>
                <a:avLst/>
                <a:gdLst/>
                <a:ahLst/>
                <a:cxnLst/>
                <a:rect l="l" t="t" r="r" b="b"/>
                <a:pathLst>
                  <a:path w="394" h="281" extrusionOk="0">
                    <a:moveTo>
                      <a:pt x="394" y="0"/>
                    </a:moveTo>
                    <a:lnTo>
                      <a:pt x="394" y="281"/>
                    </a:lnTo>
                    <a:lnTo>
                      <a:pt x="0" y="281"/>
                    </a:lnTo>
                    <a:lnTo>
                      <a:pt x="0"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39" name="Google Shape;10439;p22"/>
            <p:cNvGrpSpPr/>
            <p:nvPr/>
          </p:nvGrpSpPr>
          <p:grpSpPr>
            <a:xfrm>
              <a:off x="520650" y="4536578"/>
              <a:ext cx="252349" cy="252349"/>
              <a:chOff x="1647575" y="5358103"/>
              <a:chExt cx="252349" cy="252349"/>
            </a:xfrm>
          </p:grpSpPr>
          <p:sp>
            <p:nvSpPr>
              <p:cNvPr id="10440" name="Google Shape;10440;p22"/>
              <p:cNvSpPr/>
              <p:nvPr/>
            </p:nvSpPr>
            <p:spPr>
              <a:xfrm>
                <a:off x="1647575" y="5358103"/>
                <a:ext cx="252349" cy="252349"/>
              </a:xfrm>
              <a:custGeom>
                <a:avLst/>
                <a:gdLst/>
                <a:ahLst/>
                <a:cxnLst/>
                <a:rect l="l" t="t" r="r" b="b"/>
                <a:pathLst>
                  <a:path w="3820" h="3820" extrusionOk="0">
                    <a:moveTo>
                      <a:pt x="3707" y="2303"/>
                    </a:moveTo>
                    <a:cubicBezTo>
                      <a:pt x="3820" y="899"/>
                      <a:pt x="2247" y="0"/>
                      <a:pt x="1124" y="899"/>
                    </a:cubicBezTo>
                    <a:cubicBezTo>
                      <a:pt x="0" y="1741"/>
                      <a:pt x="506" y="3539"/>
                      <a:pt x="1910" y="3707"/>
                    </a:cubicBezTo>
                    <a:cubicBezTo>
                      <a:pt x="2809" y="3819"/>
                      <a:pt x="3595" y="3145"/>
                      <a:pt x="3707" y="23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1" name="Google Shape;10441;p22"/>
              <p:cNvSpPr/>
              <p:nvPr/>
            </p:nvSpPr>
            <p:spPr>
              <a:xfrm>
                <a:off x="1695798" y="5428588"/>
                <a:ext cx="163300" cy="141038"/>
              </a:xfrm>
              <a:custGeom>
                <a:avLst/>
                <a:gdLst/>
                <a:ahLst/>
                <a:cxnLst/>
                <a:rect l="l" t="t" r="r" b="b"/>
                <a:pathLst>
                  <a:path w="2472" h="2135" extrusionOk="0">
                    <a:moveTo>
                      <a:pt x="2416" y="1180"/>
                    </a:moveTo>
                    <a:cubicBezTo>
                      <a:pt x="2472" y="562"/>
                      <a:pt x="2079" y="57"/>
                      <a:pt x="1461" y="0"/>
                    </a:cubicBezTo>
                    <a:lnTo>
                      <a:pt x="1405" y="0"/>
                    </a:lnTo>
                    <a:cubicBezTo>
                      <a:pt x="1" y="0"/>
                      <a:pt x="1" y="2135"/>
                      <a:pt x="1405" y="2135"/>
                    </a:cubicBezTo>
                    <a:lnTo>
                      <a:pt x="1461" y="2135"/>
                    </a:lnTo>
                    <a:cubicBezTo>
                      <a:pt x="1966" y="2022"/>
                      <a:pt x="2360" y="1685"/>
                      <a:pt x="2416" y="1180"/>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2" name="Google Shape;10442;p22"/>
              <p:cNvSpPr/>
              <p:nvPr/>
            </p:nvSpPr>
            <p:spPr>
              <a:xfrm>
                <a:off x="1740322" y="5450850"/>
                <a:ext cx="85416" cy="85416"/>
              </a:xfrm>
              <a:custGeom>
                <a:avLst/>
                <a:gdLst/>
                <a:ahLst/>
                <a:cxnLst/>
                <a:rect l="l" t="t" r="r" b="b"/>
                <a:pathLst>
                  <a:path w="1293" h="1293" extrusionOk="0">
                    <a:moveTo>
                      <a:pt x="1236" y="787"/>
                    </a:moveTo>
                    <a:cubicBezTo>
                      <a:pt x="1292" y="281"/>
                      <a:pt x="731" y="0"/>
                      <a:pt x="394" y="281"/>
                    </a:cubicBezTo>
                    <a:cubicBezTo>
                      <a:pt x="1" y="618"/>
                      <a:pt x="169" y="1180"/>
                      <a:pt x="675" y="1236"/>
                    </a:cubicBezTo>
                    <a:cubicBezTo>
                      <a:pt x="955" y="1292"/>
                      <a:pt x="1180" y="1068"/>
                      <a:pt x="1236" y="7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3" name="Google Shape;10443;p22"/>
              <p:cNvSpPr/>
              <p:nvPr/>
            </p:nvSpPr>
            <p:spPr>
              <a:xfrm>
                <a:off x="1758885" y="5495374"/>
                <a:ext cx="22328" cy="22328"/>
              </a:xfrm>
              <a:custGeom>
                <a:avLst/>
                <a:gdLst/>
                <a:ahLst/>
                <a:cxnLst/>
                <a:rect l="l" t="t" r="r" b="b"/>
                <a:pathLst>
                  <a:path w="338" h="338" extrusionOk="0">
                    <a:moveTo>
                      <a:pt x="337" y="169"/>
                    </a:moveTo>
                    <a:cubicBezTo>
                      <a:pt x="337" y="113"/>
                      <a:pt x="281" y="0"/>
                      <a:pt x="225" y="0"/>
                    </a:cubicBezTo>
                    <a:cubicBezTo>
                      <a:pt x="113" y="0"/>
                      <a:pt x="57" y="57"/>
                      <a:pt x="57" y="169"/>
                    </a:cubicBezTo>
                    <a:cubicBezTo>
                      <a:pt x="0" y="225"/>
                      <a:pt x="57" y="337"/>
                      <a:pt x="169" y="337"/>
                    </a:cubicBezTo>
                    <a:cubicBezTo>
                      <a:pt x="281" y="337"/>
                      <a:pt x="337" y="281"/>
                      <a:pt x="337" y="1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CUSTOM_2_1_1">
    <p:bg>
      <p:bgPr>
        <a:gradFill>
          <a:gsLst>
            <a:gs pos="0">
              <a:schemeClr val="dk1"/>
            </a:gs>
            <a:gs pos="44000">
              <a:schemeClr val="accent6"/>
            </a:gs>
            <a:gs pos="100000">
              <a:schemeClr val="accent6"/>
            </a:gs>
          </a:gsLst>
          <a:lin ang="13500032" scaled="0"/>
        </a:gradFill>
        <a:effectLst/>
      </p:bgPr>
    </p:bg>
    <p:spTree>
      <p:nvGrpSpPr>
        <p:cNvPr id="1" name="Shape 10444"/>
        <p:cNvGrpSpPr/>
        <p:nvPr/>
      </p:nvGrpSpPr>
      <p:grpSpPr>
        <a:xfrm>
          <a:off x="0" y="0"/>
          <a:ext cx="0" cy="0"/>
          <a:chOff x="0" y="0"/>
          <a:chExt cx="0" cy="0"/>
        </a:xfrm>
      </p:grpSpPr>
      <p:grpSp>
        <p:nvGrpSpPr>
          <p:cNvPr id="10445" name="Google Shape;10445;p23"/>
          <p:cNvGrpSpPr/>
          <p:nvPr/>
        </p:nvGrpSpPr>
        <p:grpSpPr>
          <a:xfrm flipH="1">
            <a:off x="-82849" y="2670990"/>
            <a:ext cx="9363767" cy="2555558"/>
            <a:chOff x="1851250" y="1720850"/>
            <a:chExt cx="3539775" cy="966075"/>
          </a:xfrm>
        </p:grpSpPr>
        <p:sp>
          <p:nvSpPr>
            <p:cNvPr id="10446" name="Google Shape;10446;p23"/>
            <p:cNvSpPr/>
            <p:nvPr/>
          </p:nvSpPr>
          <p:spPr>
            <a:xfrm>
              <a:off x="4361800" y="2473450"/>
              <a:ext cx="44950" cy="66025"/>
            </a:xfrm>
            <a:custGeom>
              <a:avLst/>
              <a:gdLst/>
              <a:ahLst/>
              <a:cxnLst/>
              <a:rect l="l" t="t" r="r" b="b"/>
              <a:pathLst>
                <a:path w="1798" h="2641" extrusionOk="0">
                  <a:moveTo>
                    <a:pt x="225" y="1"/>
                  </a:moveTo>
                  <a:lnTo>
                    <a:pt x="0" y="113"/>
                  </a:lnTo>
                  <a:lnTo>
                    <a:pt x="1573" y="2641"/>
                  </a:lnTo>
                  <a:lnTo>
                    <a:pt x="1797" y="252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7" name="Google Shape;10447;p23"/>
            <p:cNvSpPr/>
            <p:nvPr/>
          </p:nvSpPr>
          <p:spPr>
            <a:xfrm>
              <a:off x="4399700" y="2453800"/>
              <a:ext cx="36525" cy="70225"/>
            </a:xfrm>
            <a:custGeom>
              <a:avLst/>
              <a:gdLst/>
              <a:ahLst/>
              <a:cxnLst/>
              <a:rect l="l" t="t" r="r" b="b"/>
              <a:pathLst>
                <a:path w="1461" h="2809" extrusionOk="0">
                  <a:moveTo>
                    <a:pt x="225" y="1"/>
                  </a:moveTo>
                  <a:lnTo>
                    <a:pt x="1"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8" name="Google Shape;10448;p23"/>
            <p:cNvSpPr/>
            <p:nvPr/>
          </p:nvSpPr>
          <p:spPr>
            <a:xfrm>
              <a:off x="4439025" y="2436950"/>
              <a:ext cx="30900" cy="73050"/>
            </a:xfrm>
            <a:custGeom>
              <a:avLst/>
              <a:gdLst/>
              <a:ahLst/>
              <a:cxnLst/>
              <a:rect l="l" t="t" r="r" b="b"/>
              <a:pathLst>
                <a:path w="1236" h="2922" extrusionOk="0">
                  <a:moveTo>
                    <a:pt x="281" y="1"/>
                  </a:moveTo>
                  <a:lnTo>
                    <a:pt x="0" y="113"/>
                  </a:lnTo>
                  <a:lnTo>
                    <a:pt x="1011" y="2921"/>
                  </a:lnTo>
                  <a:lnTo>
                    <a:pt x="1236" y="2809"/>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9" name="Google Shape;10449;p23"/>
            <p:cNvSpPr/>
            <p:nvPr/>
          </p:nvSpPr>
          <p:spPr>
            <a:xfrm>
              <a:off x="4326700" y="2497325"/>
              <a:ext cx="49150" cy="63225"/>
            </a:xfrm>
            <a:custGeom>
              <a:avLst/>
              <a:gdLst/>
              <a:ahLst/>
              <a:cxnLst/>
              <a:rect l="l" t="t" r="r" b="b"/>
              <a:pathLst>
                <a:path w="1966" h="2529" extrusionOk="0">
                  <a:moveTo>
                    <a:pt x="169" y="1"/>
                  </a:moveTo>
                  <a:lnTo>
                    <a:pt x="0" y="169"/>
                  </a:lnTo>
                  <a:lnTo>
                    <a:pt x="1741"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0" name="Google Shape;10450;p23"/>
            <p:cNvSpPr/>
            <p:nvPr/>
          </p:nvSpPr>
          <p:spPr>
            <a:xfrm>
              <a:off x="4603300" y="2414500"/>
              <a:ext cx="11250" cy="73025"/>
            </a:xfrm>
            <a:custGeom>
              <a:avLst/>
              <a:gdLst/>
              <a:ahLst/>
              <a:cxnLst/>
              <a:rect l="l" t="t" r="r" b="b"/>
              <a:pathLst>
                <a:path w="450" h="2921" extrusionOk="0">
                  <a:moveTo>
                    <a:pt x="169" y="0"/>
                  </a:moveTo>
                  <a:lnTo>
                    <a:pt x="0" y="2921"/>
                  </a:lnTo>
                  <a:lnTo>
                    <a:pt x="281" y="2921"/>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1" name="Google Shape;10451;p23"/>
            <p:cNvSpPr/>
            <p:nvPr/>
          </p:nvSpPr>
          <p:spPr>
            <a:xfrm>
              <a:off x="4563975" y="2414500"/>
              <a:ext cx="9850" cy="73025"/>
            </a:xfrm>
            <a:custGeom>
              <a:avLst/>
              <a:gdLst/>
              <a:ahLst/>
              <a:cxnLst/>
              <a:rect l="l" t="t" r="r" b="b"/>
              <a:pathLst>
                <a:path w="394" h="2921" extrusionOk="0">
                  <a:moveTo>
                    <a:pt x="1" y="0"/>
                  </a:moveTo>
                  <a:lnTo>
                    <a:pt x="169" y="2921"/>
                  </a:lnTo>
                  <a:lnTo>
                    <a:pt x="394"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2" name="Google Shape;10452;p23"/>
            <p:cNvSpPr/>
            <p:nvPr/>
          </p:nvSpPr>
          <p:spPr>
            <a:xfrm>
              <a:off x="4521850" y="2417300"/>
              <a:ext cx="16875" cy="74450"/>
            </a:xfrm>
            <a:custGeom>
              <a:avLst/>
              <a:gdLst/>
              <a:ahLst/>
              <a:cxnLst/>
              <a:rect l="l" t="t" r="r" b="b"/>
              <a:pathLst>
                <a:path w="675" h="2978" extrusionOk="0">
                  <a:moveTo>
                    <a:pt x="1" y="0"/>
                  </a:moveTo>
                  <a:lnTo>
                    <a:pt x="450" y="2977"/>
                  </a:lnTo>
                  <a:lnTo>
                    <a:pt x="675"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3" name="Google Shape;10453;p23"/>
            <p:cNvSpPr/>
            <p:nvPr/>
          </p:nvSpPr>
          <p:spPr>
            <a:xfrm>
              <a:off x="4479725" y="2425725"/>
              <a:ext cx="23900" cy="73025"/>
            </a:xfrm>
            <a:custGeom>
              <a:avLst/>
              <a:gdLst/>
              <a:ahLst/>
              <a:cxnLst/>
              <a:rect l="l" t="t" r="r" b="b"/>
              <a:pathLst>
                <a:path w="956" h="2921" extrusionOk="0">
                  <a:moveTo>
                    <a:pt x="282" y="0"/>
                  </a:moveTo>
                  <a:lnTo>
                    <a:pt x="1" y="57"/>
                  </a:lnTo>
                  <a:lnTo>
                    <a:pt x="731" y="2921"/>
                  </a:lnTo>
                  <a:lnTo>
                    <a:pt x="956" y="2865"/>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4" name="Google Shape;10454;p23"/>
            <p:cNvSpPr/>
            <p:nvPr/>
          </p:nvSpPr>
          <p:spPr>
            <a:xfrm>
              <a:off x="4236825" y="2585800"/>
              <a:ext cx="63200" cy="49150"/>
            </a:xfrm>
            <a:custGeom>
              <a:avLst/>
              <a:gdLst/>
              <a:ahLst/>
              <a:cxnLst/>
              <a:rect l="l" t="t" r="r" b="b"/>
              <a:pathLst>
                <a:path w="2528" h="1966" extrusionOk="0">
                  <a:moveTo>
                    <a:pt x="169" y="0"/>
                  </a:moveTo>
                  <a:lnTo>
                    <a:pt x="1" y="225"/>
                  </a:lnTo>
                  <a:lnTo>
                    <a:pt x="2416" y="1966"/>
                  </a:lnTo>
                  <a:lnTo>
                    <a:pt x="2528" y="179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5" name="Google Shape;10455;p23"/>
            <p:cNvSpPr/>
            <p:nvPr/>
          </p:nvSpPr>
          <p:spPr>
            <a:xfrm>
              <a:off x="4263500" y="2553500"/>
              <a:ext cx="59000" cy="54775"/>
            </a:xfrm>
            <a:custGeom>
              <a:avLst/>
              <a:gdLst/>
              <a:ahLst/>
              <a:cxnLst/>
              <a:rect l="l" t="t" r="r" b="b"/>
              <a:pathLst>
                <a:path w="2360" h="2191" extrusionOk="0">
                  <a:moveTo>
                    <a:pt x="169" y="0"/>
                  </a:moveTo>
                  <a:lnTo>
                    <a:pt x="1" y="225"/>
                  </a:lnTo>
                  <a:lnTo>
                    <a:pt x="2191" y="2191"/>
                  </a:lnTo>
                  <a:lnTo>
                    <a:pt x="2360" y="2022"/>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6" name="Google Shape;10456;p23"/>
            <p:cNvSpPr/>
            <p:nvPr/>
          </p:nvSpPr>
          <p:spPr>
            <a:xfrm>
              <a:off x="4212950" y="2622300"/>
              <a:ext cx="67425" cy="43550"/>
            </a:xfrm>
            <a:custGeom>
              <a:avLst/>
              <a:gdLst/>
              <a:ahLst/>
              <a:cxnLst/>
              <a:rect l="l" t="t" r="r" b="b"/>
              <a:pathLst>
                <a:path w="2697" h="1742" extrusionOk="0">
                  <a:moveTo>
                    <a:pt x="169" y="0"/>
                  </a:moveTo>
                  <a:cubicBezTo>
                    <a:pt x="113" y="57"/>
                    <a:pt x="57" y="113"/>
                    <a:pt x="1" y="225"/>
                  </a:cubicBezTo>
                  <a:lnTo>
                    <a:pt x="2528" y="1742"/>
                  </a:lnTo>
                  <a:lnTo>
                    <a:pt x="2697"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7" name="Google Shape;10457;p23"/>
            <p:cNvSpPr/>
            <p:nvPr/>
          </p:nvSpPr>
          <p:spPr>
            <a:xfrm>
              <a:off x="4294400" y="2522600"/>
              <a:ext cx="54775" cy="60400"/>
            </a:xfrm>
            <a:custGeom>
              <a:avLst/>
              <a:gdLst/>
              <a:ahLst/>
              <a:cxnLst/>
              <a:rect l="l" t="t" r="r" b="b"/>
              <a:pathLst>
                <a:path w="2191" h="2416" extrusionOk="0">
                  <a:moveTo>
                    <a:pt x="169" y="1"/>
                  </a:moveTo>
                  <a:lnTo>
                    <a:pt x="0" y="225"/>
                  </a:lnTo>
                  <a:lnTo>
                    <a:pt x="1966" y="2416"/>
                  </a:lnTo>
                  <a:lnTo>
                    <a:pt x="2191" y="2247"/>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8" name="Google Shape;10458;p23"/>
            <p:cNvSpPr/>
            <p:nvPr/>
          </p:nvSpPr>
          <p:spPr>
            <a:xfrm>
              <a:off x="4638400" y="2418700"/>
              <a:ext cx="16875" cy="73050"/>
            </a:xfrm>
            <a:custGeom>
              <a:avLst/>
              <a:gdLst/>
              <a:ahLst/>
              <a:cxnLst/>
              <a:rect l="l" t="t" r="r" b="b"/>
              <a:pathLst>
                <a:path w="675" h="2922" extrusionOk="0">
                  <a:moveTo>
                    <a:pt x="450" y="1"/>
                  </a:moveTo>
                  <a:lnTo>
                    <a:pt x="1" y="2921"/>
                  </a:lnTo>
                  <a:lnTo>
                    <a:pt x="225" y="2921"/>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9" name="Google Shape;10459;p23"/>
            <p:cNvSpPr/>
            <p:nvPr/>
          </p:nvSpPr>
          <p:spPr>
            <a:xfrm>
              <a:off x="4740900" y="2455200"/>
              <a:ext cx="37925" cy="68825"/>
            </a:xfrm>
            <a:custGeom>
              <a:avLst/>
              <a:gdLst/>
              <a:ahLst/>
              <a:cxnLst/>
              <a:rect l="l" t="t" r="r" b="b"/>
              <a:pathLst>
                <a:path w="1517" h="2753" extrusionOk="0">
                  <a:moveTo>
                    <a:pt x="1236" y="1"/>
                  </a:moveTo>
                  <a:lnTo>
                    <a:pt x="1" y="2697"/>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0" name="Google Shape;10460;p23"/>
            <p:cNvSpPr/>
            <p:nvPr/>
          </p:nvSpPr>
          <p:spPr>
            <a:xfrm>
              <a:off x="4673500" y="2425725"/>
              <a:ext cx="23900" cy="73025"/>
            </a:xfrm>
            <a:custGeom>
              <a:avLst/>
              <a:gdLst/>
              <a:ahLst/>
              <a:cxnLst/>
              <a:rect l="l" t="t" r="r" b="b"/>
              <a:pathLst>
                <a:path w="956" h="2921" extrusionOk="0">
                  <a:moveTo>
                    <a:pt x="731" y="0"/>
                  </a:moveTo>
                  <a:lnTo>
                    <a:pt x="1" y="2865"/>
                  </a:lnTo>
                  <a:lnTo>
                    <a:pt x="281" y="2921"/>
                  </a:lnTo>
                  <a:lnTo>
                    <a:pt x="955" y="113"/>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1" name="Google Shape;10461;p23"/>
            <p:cNvSpPr/>
            <p:nvPr/>
          </p:nvSpPr>
          <p:spPr>
            <a:xfrm>
              <a:off x="4707200" y="2438350"/>
              <a:ext cx="30925" cy="71650"/>
            </a:xfrm>
            <a:custGeom>
              <a:avLst/>
              <a:gdLst/>
              <a:ahLst/>
              <a:cxnLst/>
              <a:rect l="l" t="t" r="r" b="b"/>
              <a:pathLst>
                <a:path w="1237" h="2866" extrusionOk="0">
                  <a:moveTo>
                    <a:pt x="955" y="1"/>
                  </a:moveTo>
                  <a:lnTo>
                    <a:pt x="1" y="2753"/>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2" name="Google Shape;10462;p23"/>
            <p:cNvSpPr/>
            <p:nvPr/>
          </p:nvSpPr>
          <p:spPr>
            <a:xfrm>
              <a:off x="4829350" y="2571750"/>
              <a:ext cx="5650" cy="11250"/>
            </a:xfrm>
            <a:custGeom>
              <a:avLst/>
              <a:gdLst/>
              <a:ahLst/>
              <a:cxnLst/>
              <a:rect l="l" t="t" r="r" b="b"/>
              <a:pathLst>
                <a:path w="226" h="450" extrusionOk="0">
                  <a:moveTo>
                    <a:pt x="226" y="1"/>
                  </a:moveTo>
                  <a:lnTo>
                    <a:pt x="1" y="281"/>
                  </a:lnTo>
                  <a:lnTo>
                    <a:pt x="169" y="450"/>
                  </a:lnTo>
                  <a:lnTo>
                    <a:pt x="226" y="394"/>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3" name="Google Shape;10463;p23"/>
            <p:cNvSpPr/>
            <p:nvPr/>
          </p:nvSpPr>
          <p:spPr>
            <a:xfrm>
              <a:off x="4771800" y="2473450"/>
              <a:ext cx="43550" cy="67425"/>
            </a:xfrm>
            <a:custGeom>
              <a:avLst/>
              <a:gdLst/>
              <a:ahLst/>
              <a:cxnLst/>
              <a:rect l="l" t="t" r="r" b="b"/>
              <a:pathLst>
                <a:path w="1742" h="2697" extrusionOk="0">
                  <a:moveTo>
                    <a:pt x="1517" y="1"/>
                  </a:moveTo>
                  <a:lnTo>
                    <a:pt x="0" y="2528"/>
                  </a:lnTo>
                  <a:lnTo>
                    <a:pt x="225" y="2697"/>
                  </a:lnTo>
                  <a:lnTo>
                    <a:pt x="1741" y="169"/>
                  </a:lnTo>
                  <a:lnTo>
                    <a:pt x="15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4" name="Google Shape;10464;p23"/>
            <p:cNvSpPr/>
            <p:nvPr/>
          </p:nvSpPr>
          <p:spPr>
            <a:xfrm>
              <a:off x="4801275" y="2512775"/>
              <a:ext cx="33725" cy="47775"/>
            </a:xfrm>
            <a:custGeom>
              <a:avLst/>
              <a:gdLst/>
              <a:ahLst/>
              <a:cxnLst/>
              <a:rect l="l" t="t" r="r" b="b"/>
              <a:pathLst>
                <a:path w="1349" h="1911" extrusionOk="0">
                  <a:moveTo>
                    <a:pt x="1349" y="1"/>
                  </a:moveTo>
                  <a:lnTo>
                    <a:pt x="1" y="1798"/>
                  </a:lnTo>
                  <a:lnTo>
                    <a:pt x="225" y="1910"/>
                  </a:lnTo>
                  <a:lnTo>
                    <a:pt x="1349" y="394"/>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5" name="Google Shape;10465;p23"/>
            <p:cNvSpPr/>
            <p:nvPr/>
          </p:nvSpPr>
          <p:spPr>
            <a:xfrm>
              <a:off x="4309850" y="2509975"/>
              <a:ext cx="66000" cy="78650"/>
            </a:xfrm>
            <a:custGeom>
              <a:avLst/>
              <a:gdLst/>
              <a:ahLst/>
              <a:cxnLst/>
              <a:rect l="l" t="t" r="r" b="b"/>
              <a:pathLst>
                <a:path w="2640" h="3146" extrusionOk="0">
                  <a:moveTo>
                    <a:pt x="225" y="0"/>
                  </a:moveTo>
                  <a:lnTo>
                    <a:pt x="0" y="169"/>
                  </a:lnTo>
                  <a:lnTo>
                    <a:pt x="2471" y="3145"/>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6" name="Google Shape;10466;p23"/>
            <p:cNvSpPr/>
            <p:nvPr/>
          </p:nvSpPr>
          <p:spPr>
            <a:xfrm>
              <a:off x="4420775" y="2443975"/>
              <a:ext cx="42125" cy="92700"/>
            </a:xfrm>
            <a:custGeom>
              <a:avLst/>
              <a:gdLst/>
              <a:ahLst/>
              <a:cxnLst/>
              <a:rect l="l" t="t" r="r" b="b"/>
              <a:pathLst>
                <a:path w="1685" h="3708" extrusionOk="0">
                  <a:moveTo>
                    <a:pt x="225" y="1"/>
                  </a:moveTo>
                  <a:lnTo>
                    <a:pt x="0" y="113"/>
                  </a:lnTo>
                  <a:lnTo>
                    <a:pt x="1460" y="3707"/>
                  </a:lnTo>
                  <a:lnTo>
                    <a:pt x="1685" y="3595"/>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7" name="Google Shape;10467;p23"/>
            <p:cNvSpPr/>
            <p:nvPr/>
          </p:nvSpPr>
          <p:spPr>
            <a:xfrm>
              <a:off x="4381450" y="2462225"/>
              <a:ext cx="50575" cy="88500"/>
            </a:xfrm>
            <a:custGeom>
              <a:avLst/>
              <a:gdLst/>
              <a:ahLst/>
              <a:cxnLst/>
              <a:rect l="l" t="t" r="r" b="b"/>
              <a:pathLst>
                <a:path w="2023" h="3540" extrusionOk="0">
                  <a:moveTo>
                    <a:pt x="225" y="1"/>
                  </a:moveTo>
                  <a:lnTo>
                    <a:pt x="0" y="169"/>
                  </a:lnTo>
                  <a:lnTo>
                    <a:pt x="1798"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8" name="Google Shape;10468;p23"/>
            <p:cNvSpPr/>
            <p:nvPr/>
          </p:nvSpPr>
          <p:spPr>
            <a:xfrm>
              <a:off x="4344950" y="2484700"/>
              <a:ext cx="59000" cy="82875"/>
            </a:xfrm>
            <a:custGeom>
              <a:avLst/>
              <a:gdLst/>
              <a:ahLst/>
              <a:cxnLst/>
              <a:rect l="l" t="t" r="r" b="b"/>
              <a:pathLst>
                <a:path w="2360" h="3315" extrusionOk="0">
                  <a:moveTo>
                    <a:pt x="225" y="0"/>
                  </a:moveTo>
                  <a:lnTo>
                    <a:pt x="0" y="113"/>
                  </a:lnTo>
                  <a:lnTo>
                    <a:pt x="2134" y="3314"/>
                  </a:lnTo>
                  <a:lnTo>
                    <a:pt x="2359"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9" name="Google Shape;10469;p23"/>
            <p:cNvSpPr/>
            <p:nvPr/>
          </p:nvSpPr>
          <p:spPr>
            <a:xfrm>
              <a:off x="4460075" y="2431350"/>
              <a:ext cx="33725" cy="94100"/>
            </a:xfrm>
            <a:custGeom>
              <a:avLst/>
              <a:gdLst/>
              <a:ahLst/>
              <a:cxnLst/>
              <a:rect l="l" t="t" r="r" b="b"/>
              <a:pathLst>
                <a:path w="1349" h="3764" extrusionOk="0">
                  <a:moveTo>
                    <a:pt x="225" y="0"/>
                  </a:moveTo>
                  <a:lnTo>
                    <a:pt x="1" y="56"/>
                  </a:lnTo>
                  <a:lnTo>
                    <a:pt x="1068" y="3763"/>
                  </a:lnTo>
                  <a:lnTo>
                    <a:pt x="1349" y="3651"/>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0" name="Google Shape;10470;p23"/>
            <p:cNvSpPr/>
            <p:nvPr/>
          </p:nvSpPr>
          <p:spPr>
            <a:xfrm>
              <a:off x="4586450" y="2413075"/>
              <a:ext cx="7050" cy="96925"/>
            </a:xfrm>
            <a:custGeom>
              <a:avLst/>
              <a:gdLst/>
              <a:ahLst/>
              <a:cxnLst/>
              <a:rect l="l" t="t" r="r" b="b"/>
              <a:pathLst>
                <a:path w="282" h="3877" extrusionOk="0">
                  <a:moveTo>
                    <a:pt x="0" y="1"/>
                  </a:moveTo>
                  <a:lnTo>
                    <a:pt x="0" y="3876"/>
                  </a:lnTo>
                  <a:lnTo>
                    <a:pt x="281" y="3876"/>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1" name="Google Shape;10471;p23"/>
            <p:cNvSpPr/>
            <p:nvPr/>
          </p:nvSpPr>
          <p:spPr>
            <a:xfrm>
              <a:off x="4502200" y="2421500"/>
              <a:ext cx="23900" cy="95525"/>
            </a:xfrm>
            <a:custGeom>
              <a:avLst/>
              <a:gdLst/>
              <a:ahLst/>
              <a:cxnLst/>
              <a:rect l="l" t="t" r="r" b="b"/>
              <a:pathLst>
                <a:path w="956" h="3821" extrusionOk="0">
                  <a:moveTo>
                    <a:pt x="225" y="1"/>
                  </a:moveTo>
                  <a:lnTo>
                    <a:pt x="1" y="57"/>
                  </a:lnTo>
                  <a:lnTo>
                    <a:pt x="675"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2" name="Google Shape;10472;p23"/>
            <p:cNvSpPr/>
            <p:nvPr/>
          </p:nvSpPr>
          <p:spPr>
            <a:xfrm>
              <a:off x="4542925" y="2414500"/>
              <a:ext cx="15475" cy="96900"/>
            </a:xfrm>
            <a:custGeom>
              <a:avLst/>
              <a:gdLst/>
              <a:ahLst/>
              <a:cxnLst/>
              <a:rect l="l" t="t" r="r" b="b"/>
              <a:pathLst>
                <a:path w="619" h="3876" extrusionOk="0">
                  <a:moveTo>
                    <a:pt x="281" y="0"/>
                  </a:moveTo>
                  <a:lnTo>
                    <a:pt x="0" y="56"/>
                  </a:lnTo>
                  <a:lnTo>
                    <a:pt x="394" y="3875"/>
                  </a:lnTo>
                  <a:lnTo>
                    <a:pt x="618" y="387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3" name="Google Shape;10473;p23"/>
            <p:cNvSpPr/>
            <p:nvPr/>
          </p:nvSpPr>
          <p:spPr>
            <a:xfrm>
              <a:off x="4278950" y="2536650"/>
              <a:ext cx="73025" cy="73025"/>
            </a:xfrm>
            <a:custGeom>
              <a:avLst/>
              <a:gdLst/>
              <a:ahLst/>
              <a:cxnLst/>
              <a:rect l="l" t="t" r="r" b="b"/>
              <a:pathLst>
                <a:path w="2921" h="2921" extrusionOk="0">
                  <a:moveTo>
                    <a:pt x="169" y="0"/>
                  </a:moveTo>
                  <a:lnTo>
                    <a:pt x="0" y="225"/>
                  </a:lnTo>
                  <a:lnTo>
                    <a:pt x="2752" y="2921"/>
                  </a:lnTo>
                  <a:cubicBezTo>
                    <a:pt x="2809" y="2865"/>
                    <a:pt x="2865" y="2809"/>
                    <a:pt x="2921" y="275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4" name="Google Shape;10474;p23"/>
            <p:cNvSpPr/>
            <p:nvPr/>
          </p:nvSpPr>
          <p:spPr>
            <a:xfrm>
              <a:off x="4249450" y="2568950"/>
              <a:ext cx="78675" cy="67425"/>
            </a:xfrm>
            <a:custGeom>
              <a:avLst/>
              <a:gdLst/>
              <a:ahLst/>
              <a:cxnLst/>
              <a:rect l="l" t="t" r="r" b="b"/>
              <a:pathLst>
                <a:path w="3147" h="2697" extrusionOk="0">
                  <a:moveTo>
                    <a:pt x="169" y="0"/>
                  </a:moveTo>
                  <a:cubicBezTo>
                    <a:pt x="113" y="113"/>
                    <a:pt x="57" y="169"/>
                    <a:pt x="1" y="225"/>
                  </a:cubicBezTo>
                  <a:lnTo>
                    <a:pt x="2978" y="2696"/>
                  </a:lnTo>
                  <a:lnTo>
                    <a:pt x="3146" y="247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5" name="Google Shape;10475;p23"/>
            <p:cNvSpPr/>
            <p:nvPr/>
          </p:nvSpPr>
          <p:spPr>
            <a:xfrm>
              <a:off x="4225600" y="2602650"/>
              <a:ext cx="82850" cy="59000"/>
            </a:xfrm>
            <a:custGeom>
              <a:avLst/>
              <a:gdLst/>
              <a:ahLst/>
              <a:cxnLst/>
              <a:rect l="l" t="t" r="r" b="b"/>
              <a:pathLst>
                <a:path w="3314" h="2360" extrusionOk="0">
                  <a:moveTo>
                    <a:pt x="113" y="0"/>
                  </a:moveTo>
                  <a:lnTo>
                    <a:pt x="0" y="225"/>
                  </a:lnTo>
                  <a:lnTo>
                    <a:pt x="3202" y="2359"/>
                  </a:lnTo>
                  <a:lnTo>
                    <a:pt x="3314" y="2134"/>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6" name="Google Shape;10476;p23"/>
            <p:cNvSpPr/>
            <p:nvPr/>
          </p:nvSpPr>
          <p:spPr>
            <a:xfrm>
              <a:off x="4618750" y="2417300"/>
              <a:ext cx="16875" cy="95500"/>
            </a:xfrm>
            <a:custGeom>
              <a:avLst/>
              <a:gdLst/>
              <a:ahLst/>
              <a:cxnLst/>
              <a:rect l="l" t="t" r="r" b="b"/>
              <a:pathLst>
                <a:path w="675" h="3820" extrusionOk="0">
                  <a:moveTo>
                    <a:pt x="393" y="0"/>
                  </a:moveTo>
                  <a:lnTo>
                    <a:pt x="0" y="3820"/>
                  </a:lnTo>
                  <a:lnTo>
                    <a:pt x="281" y="3820"/>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7" name="Google Shape;10477;p23"/>
            <p:cNvSpPr/>
            <p:nvPr/>
          </p:nvSpPr>
          <p:spPr>
            <a:xfrm>
              <a:off x="4684725" y="2432750"/>
              <a:ext cx="33725" cy="92700"/>
            </a:xfrm>
            <a:custGeom>
              <a:avLst/>
              <a:gdLst/>
              <a:ahLst/>
              <a:cxnLst/>
              <a:rect l="l" t="t" r="r" b="b"/>
              <a:pathLst>
                <a:path w="1349" h="3708" extrusionOk="0">
                  <a:moveTo>
                    <a:pt x="1124" y="0"/>
                  </a:moveTo>
                  <a:lnTo>
                    <a:pt x="1" y="3651"/>
                  </a:lnTo>
                  <a:lnTo>
                    <a:pt x="226"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8" name="Google Shape;10478;p23"/>
            <p:cNvSpPr/>
            <p:nvPr/>
          </p:nvSpPr>
          <p:spPr>
            <a:xfrm>
              <a:off x="4652450" y="2421500"/>
              <a:ext cx="25300" cy="95525"/>
            </a:xfrm>
            <a:custGeom>
              <a:avLst/>
              <a:gdLst/>
              <a:ahLst/>
              <a:cxnLst/>
              <a:rect l="l" t="t" r="r" b="b"/>
              <a:pathLst>
                <a:path w="1012" h="3821" extrusionOk="0">
                  <a:moveTo>
                    <a:pt x="730" y="1"/>
                  </a:moveTo>
                  <a:lnTo>
                    <a:pt x="0" y="3764"/>
                  </a:lnTo>
                  <a:lnTo>
                    <a:pt x="281" y="3820"/>
                  </a:lnTo>
                  <a:lnTo>
                    <a:pt x="1011"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9" name="Google Shape;10479;p23"/>
            <p:cNvSpPr/>
            <p:nvPr/>
          </p:nvSpPr>
          <p:spPr>
            <a:xfrm>
              <a:off x="4826550" y="2599825"/>
              <a:ext cx="8450" cy="12675"/>
            </a:xfrm>
            <a:custGeom>
              <a:avLst/>
              <a:gdLst/>
              <a:ahLst/>
              <a:cxnLst/>
              <a:rect l="l" t="t" r="r" b="b"/>
              <a:pathLst>
                <a:path w="338" h="507" extrusionOk="0">
                  <a:moveTo>
                    <a:pt x="338" y="1"/>
                  </a:moveTo>
                  <a:lnTo>
                    <a:pt x="1" y="338"/>
                  </a:lnTo>
                  <a:lnTo>
                    <a:pt x="169" y="506"/>
                  </a:lnTo>
                  <a:lnTo>
                    <a:pt x="338" y="33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0" name="Google Shape;10480;p23"/>
            <p:cNvSpPr/>
            <p:nvPr/>
          </p:nvSpPr>
          <p:spPr>
            <a:xfrm>
              <a:off x="4717025" y="2446775"/>
              <a:ext cx="42150" cy="89900"/>
            </a:xfrm>
            <a:custGeom>
              <a:avLst/>
              <a:gdLst/>
              <a:ahLst/>
              <a:cxnLst/>
              <a:rect l="l" t="t" r="r" b="b"/>
              <a:pathLst>
                <a:path w="1686" h="3596" extrusionOk="0">
                  <a:moveTo>
                    <a:pt x="1461" y="1"/>
                  </a:moveTo>
                  <a:lnTo>
                    <a:pt x="1" y="3539"/>
                  </a:lnTo>
                  <a:lnTo>
                    <a:pt x="225" y="3595"/>
                  </a:lnTo>
                  <a:lnTo>
                    <a:pt x="1686"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1" name="Google Shape;10481;p23"/>
            <p:cNvSpPr/>
            <p:nvPr/>
          </p:nvSpPr>
          <p:spPr>
            <a:xfrm>
              <a:off x="4746525" y="2463625"/>
              <a:ext cx="50575" cy="88500"/>
            </a:xfrm>
            <a:custGeom>
              <a:avLst/>
              <a:gdLst/>
              <a:ahLst/>
              <a:cxnLst/>
              <a:rect l="l" t="t" r="r" b="b"/>
              <a:pathLst>
                <a:path w="2023" h="3540" extrusionOk="0">
                  <a:moveTo>
                    <a:pt x="1797" y="1"/>
                  </a:moveTo>
                  <a:lnTo>
                    <a:pt x="0" y="3371"/>
                  </a:lnTo>
                  <a:lnTo>
                    <a:pt x="225" y="3539"/>
                  </a:lnTo>
                  <a:lnTo>
                    <a:pt x="2022" y="113"/>
                  </a:lnTo>
                  <a:lnTo>
                    <a:pt x="179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2" name="Google Shape;10482;p23"/>
            <p:cNvSpPr/>
            <p:nvPr/>
          </p:nvSpPr>
          <p:spPr>
            <a:xfrm>
              <a:off x="4801275" y="2543675"/>
              <a:ext cx="33725" cy="44950"/>
            </a:xfrm>
            <a:custGeom>
              <a:avLst/>
              <a:gdLst/>
              <a:ahLst/>
              <a:cxnLst/>
              <a:rect l="l" t="t" r="r" b="b"/>
              <a:pathLst>
                <a:path w="1349" h="1798" extrusionOk="0">
                  <a:moveTo>
                    <a:pt x="1349" y="0"/>
                  </a:moveTo>
                  <a:lnTo>
                    <a:pt x="1" y="1629"/>
                  </a:lnTo>
                  <a:lnTo>
                    <a:pt x="225" y="1797"/>
                  </a:lnTo>
                  <a:lnTo>
                    <a:pt x="1349" y="393"/>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3" name="Google Shape;10483;p23"/>
            <p:cNvSpPr/>
            <p:nvPr/>
          </p:nvSpPr>
          <p:spPr>
            <a:xfrm>
              <a:off x="4774600" y="2486100"/>
              <a:ext cx="60400" cy="82875"/>
            </a:xfrm>
            <a:custGeom>
              <a:avLst/>
              <a:gdLst/>
              <a:ahLst/>
              <a:cxnLst/>
              <a:rect l="l" t="t" r="r" b="b"/>
              <a:pathLst>
                <a:path w="2416" h="3315" extrusionOk="0">
                  <a:moveTo>
                    <a:pt x="2191" y="0"/>
                  </a:moveTo>
                  <a:lnTo>
                    <a:pt x="0" y="3202"/>
                  </a:lnTo>
                  <a:lnTo>
                    <a:pt x="225" y="3314"/>
                  </a:lnTo>
                  <a:lnTo>
                    <a:pt x="2416" y="113"/>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4" name="Google Shape;10484;p23"/>
            <p:cNvSpPr/>
            <p:nvPr/>
          </p:nvSpPr>
          <p:spPr>
            <a:xfrm>
              <a:off x="4593475" y="2648975"/>
              <a:ext cx="120775" cy="37950"/>
            </a:xfrm>
            <a:custGeom>
              <a:avLst/>
              <a:gdLst/>
              <a:ahLst/>
              <a:cxnLst/>
              <a:rect l="l" t="t" r="r" b="b"/>
              <a:pathLst>
                <a:path w="4831" h="1518" extrusionOk="0">
                  <a:moveTo>
                    <a:pt x="0" y="1"/>
                  </a:moveTo>
                  <a:lnTo>
                    <a:pt x="0" y="1068"/>
                  </a:lnTo>
                  <a:cubicBezTo>
                    <a:pt x="899" y="1068"/>
                    <a:pt x="1741" y="1180"/>
                    <a:pt x="2584" y="1517"/>
                  </a:cubicBezTo>
                  <a:lnTo>
                    <a:pt x="4830" y="1517"/>
                  </a:lnTo>
                  <a:cubicBezTo>
                    <a:pt x="3426" y="506"/>
                    <a:pt x="1741" y="1"/>
                    <a:pt x="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5" name="Google Shape;10485;p23"/>
            <p:cNvSpPr/>
            <p:nvPr/>
          </p:nvSpPr>
          <p:spPr>
            <a:xfrm>
              <a:off x="4500800" y="2536650"/>
              <a:ext cx="37925" cy="94100"/>
            </a:xfrm>
            <a:custGeom>
              <a:avLst/>
              <a:gdLst/>
              <a:ahLst/>
              <a:cxnLst/>
              <a:rect l="l" t="t" r="r" b="b"/>
              <a:pathLst>
                <a:path w="1517" h="3764" extrusionOk="0">
                  <a:moveTo>
                    <a:pt x="113" y="0"/>
                  </a:moveTo>
                  <a:cubicBezTo>
                    <a:pt x="0" y="0"/>
                    <a:pt x="955" y="3763"/>
                    <a:pt x="955" y="3763"/>
                  </a:cubicBezTo>
                  <a:lnTo>
                    <a:pt x="1517" y="359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6" name="Google Shape;10486;p23"/>
            <p:cNvSpPr/>
            <p:nvPr/>
          </p:nvSpPr>
          <p:spPr>
            <a:xfrm>
              <a:off x="1972000" y="2504350"/>
              <a:ext cx="16875" cy="15475"/>
            </a:xfrm>
            <a:custGeom>
              <a:avLst/>
              <a:gdLst/>
              <a:ahLst/>
              <a:cxnLst/>
              <a:rect l="l" t="t" r="r" b="b"/>
              <a:pathLst>
                <a:path w="675" h="619" extrusionOk="0">
                  <a:moveTo>
                    <a:pt x="562" y="1"/>
                  </a:moveTo>
                  <a:lnTo>
                    <a:pt x="0" y="506"/>
                  </a:lnTo>
                  <a:lnTo>
                    <a:pt x="113" y="618"/>
                  </a:lnTo>
                  <a:lnTo>
                    <a:pt x="674"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7" name="Google Shape;10487;p23"/>
            <p:cNvSpPr/>
            <p:nvPr/>
          </p:nvSpPr>
          <p:spPr>
            <a:xfrm>
              <a:off x="1980425" y="2515575"/>
              <a:ext cx="18275" cy="14075"/>
            </a:xfrm>
            <a:custGeom>
              <a:avLst/>
              <a:gdLst/>
              <a:ahLst/>
              <a:cxnLst/>
              <a:rect l="l" t="t" r="r" b="b"/>
              <a:pathLst>
                <a:path w="731" h="563" extrusionOk="0">
                  <a:moveTo>
                    <a:pt x="618" y="1"/>
                  </a:moveTo>
                  <a:lnTo>
                    <a:pt x="0" y="394"/>
                  </a:lnTo>
                  <a:cubicBezTo>
                    <a:pt x="56" y="450"/>
                    <a:pt x="56" y="506"/>
                    <a:pt x="113" y="563"/>
                  </a:cubicBezTo>
                  <a:lnTo>
                    <a:pt x="730" y="113"/>
                  </a:lnTo>
                  <a:lnTo>
                    <a:pt x="61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8" name="Google Shape;10488;p23"/>
            <p:cNvSpPr/>
            <p:nvPr/>
          </p:nvSpPr>
          <p:spPr>
            <a:xfrm>
              <a:off x="1994450" y="2540850"/>
              <a:ext cx="18275" cy="11275"/>
            </a:xfrm>
            <a:custGeom>
              <a:avLst/>
              <a:gdLst/>
              <a:ahLst/>
              <a:cxnLst/>
              <a:rect l="l" t="t" r="r" b="b"/>
              <a:pathLst>
                <a:path w="731" h="451" extrusionOk="0">
                  <a:moveTo>
                    <a:pt x="675" y="1"/>
                  </a:moveTo>
                  <a:lnTo>
                    <a:pt x="1" y="282"/>
                  </a:lnTo>
                  <a:lnTo>
                    <a:pt x="113" y="450"/>
                  </a:lnTo>
                  <a:lnTo>
                    <a:pt x="731" y="169"/>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9" name="Google Shape;10489;p23"/>
            <p:cNvSpPr/>
            <p:nvPr/>
          </p:nvSpPr>
          <p:spPr>
            <a:xfrm>
              <a:off x="1988850" y="2528225"/>
              <a:ext cx="18275" cy="12650"/>
            </a:xfrm>
            <a:custGeom>
              <a:avLst/>
              <a:gdLst/>
              <a:ahLst/>
              <a:cxnLst/>
              <a:rect l="l" t="t" r="r" b="b"/>
              <a:pathLst>
                <a:path w="731" h="506" extrusionOk="0">
                  <a:moveTo>
                    <a:pt x="618" y="0"/>
                  </a:moveTo>
                  <a:lnTo>
                    <a:pt x="0" y="337"/>
                  </a:lnTo>
                  <a:lnTo>
                    <a:pt x="56" y="506"/>
                  </a:lnTo>
                  <a:lnTo>
                    <a:pt x="730" y="113"/>
                  </a:ln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0" name="Google Shape;10490;p23"/>
            <p:cNvSpPr/>
            <p:nvPr/>
          </p:nvSpPr>
          <p:spPr>
            <a:xfrm>
              <a:off x="1879325" y="2455200"/>
              <a:ext cx="4225" cy="18275"/>
            </a:xfrm>
            <a:custGeom>
              <a:avLst/>
              <a:gdLst/>
              <a:ahLst/>
              <a:cxnLst/>
              <a:rect l="l" t="t" r="r" b="b"/>
              <a:pathLst>
                <a:path w="169" h="731" extrusionOk="0">
                  <a:moveTo>
                    <a:pt x="0" y="1"/>
                  </a:moveTo>
                  <a:lnTo>
                    <a:pt x="0" y="731"/>
                  </a:lnTo>
                  <a:lnTo>
                    <a:pt x="169" y="73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1" name="Google Shape;10491;p23"/>
            <p:cNvSpPr/>
            <p:nvPr/>
          </p:nvSpPr>
          <p:spPr>
            <a:xfrm>
              <a:off x="2007100" y="2582975"/>
              <a:ext cx="18275" cy="7050"/>
            </a:xfrm>
            <a:custGeom>
              <a:avLst/>
              <a:gdLst/>
              <a:ahLst/>
              <a:cxnLst/>
              <a:rect l="l" t="t" r="r" b="b"/>
              <a:pathLst>
                <a:path w="731" h="282" extrusionOk="0">
                  <a:moveTo>
                    <a:pt x="730" y="1"/>
                  </a:moveTo>
                  <a:lnTo>
                    <a:pt x="0" y="113"/>
                  </a:lnTo>
                  <a:cubicBezTo>
                    <a:pt x="0" y="169"/>
                    <a:pt x="0" y="225"/>
                    <a:pt x="0" y="282"/>
                  </a:cubicBezTo>
                  <a:lnTo>
                    <a:pt x="730" y="225"/>
                  </a:lnTo>
                  <a:cubicBezTo>
                    <a:pt x="730" y="169"/>
                    <a:pt x="730" y="57"/>
                    <a:pt x="73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2" name="Google Shape;10492;p23"/>
            <p:cNvSpPr/>
            <p:nvPr/>
          </p:nvSpPr>
          <p:spPr>
            <a:xfrm>
              <a:off x="2004300" y="2568950"/>
              <a:ext cx="18275" cy="8450"/>
            </a:xfrm>
            <a:custGeom>
              <a:avLst/>
              <a:gdLst/>
              <a:ahLst/>
              <a:cxnLst/>
              <a:rect l="l" t="t" r="r" b="b"/>
              <a:pathLst>
                <a:path w="731" h="338" extrusionOk="0">
                  <a:moveTo>
                    <a:pt x="674" y="0"/>
                  </a:moveTo>
                  <a:lnTo>
                    <a:pt x="0" y="169"/>
                  </a:lnTo>
                  <a:lnTo>
                    <a:pt x="56" y="337"/>
                  </a:lnTo>
                  <a:lnTo>
                    <a:pt x="730" y="169"/>
                  </a:lnTo>
                  <a:cubicBezTo>
                    <a:pt x="730" y="113"/>
                    <a:pt x="730" y="56"/>
                    <a:pt x="67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3" name="Google Shape;10493;p23"/>
            <p:cNvSpPr/>
            <p:nvPr/>
          </p:nvSpPr>
          <p:spPr>
            <a:xfrm>
              <a:off x="1962175" y="2493125"/>
              <a:ext cx="15450" cy="16875"/>
            </a:xfrm>
            <a:custGeom>
              <a:avLst/>
              <a:gdLst/>
              <a:ahLst/>
              <a:cxnLst/>
              <a:rect l="l" t="t" r="r" b="b"/>
              <a:pathLst>
                <a:path w="618" h="675" extrusionOk="0">
                  <a:moveTo>
                    <a:pt x="506" y="0"/>
                  </a:moveTo>
                  <a:lnTo>
                    <a:pt x="0" y="562"/>
                  </a:lnTo>
                  <a:lnTo>
                    <a:pt x="169" y="674"/>
                  </a:lnTo>
                  <a:lnTo>
                    <a:pt x="618"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4" name="Google Shape;10494;p23"/>
            <p:cNvSpPr/>
            <p:nvPr/>
          </p:nvSpPr>
          <p:spPr>
            <a:xfrm>
              <a:off x="1904600" y="2459425"/>
              <a:ext cx="8450" cy="18275"/>
            </a:xfrm>
            <a:custGeom>
              <a:avLst/>
              <a:gdLst/>
              <a:ahLst/>
              <a:cxnLst/>
              <a:rect l="l" t="t" r="r" b="b"/>
              <a:pathLst>
                <a:path w="338" h="731" extrusionOk="0">
                  <a:moveTo>
                    <a:pt x="169" y="0"/>
                  </a:moveTo>
                  <a:lnTo>
                    <a:pt x="0" y="674"/>
                  </a:lnTo>
                  <a:lnTo>
                    <a:pt x="169" y="730"/>
                  </a:lnTo>
                  <a:lnTo>
                    <a:pt x="337" y="5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5" name="Google Shape;10495;p23"/>
            <p:cNvSpPr/>
            <p:nvPr/>
          </p:nvSpPr>
          <p:spPr>
            <a:xfrm>
              <a:off x="1918625" y="2462225"/>
              <a:ext cx="9875" cy="19675"/>
            </a:xfrm>
            <a:custGeom>
              <a:avLst/>
              <a:gdLst/>
              <a:ahLst/>
              <a:cxnLst/>
              <a:rect l="l" t="t" r="r" b="b"/>
              <a:pathLst>
                <a:path w="395" h="787" extrusionOk="0">
                  <a:moveTo>
                    <a:pt x="226" y="1"/>
                  </a:moveTo>
                  <a:lnTo>
                    <a:pt x="1" y="731"/>
                  </a:lnTo>
                  <a:lnTo>
                    <a:pt x="113" y="787"/>
                  </a:lnTo>
                  <a:lnTo>
                    <a:pt x="394" y="113"/>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6" name="Google Shape;10496;p23"/>
            <p:cNvSpPr/>
            <p:nvPr/>
          </p:nvSpPr>
          <p:spPr>
            <a:xfrm>
              <a:off x="1891950" y="2458025"/>
              <a:ext cx="7050" cy="16875"/>
            </a:xfrm>
            <a:custGeom>
              <a:avLst/>
              <a:gdLst/>
              <a:ahLst/>
              <a:cxnLst/>
              <a:rect l="l" t="t" r="r" b="b"/>
              <a:pathLst>
                <a:path w="282" h="675" extrusionOk="0">
                  <a:moveTo>
                    <a:pt x="113" y="0"/>
                  </a:moveTo>
                  <a:lnTo>
                    <a:pt x="1" y="674"/>
                  </a:lnTo>
                  <a:lnTo>
                    <a:pt x="169" y="674"/>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7" name="Google Shape;10497;p23"/>
            <p:cNvSpPr/>
            <p:nvPr/>
          </p:nvSpPr>
          <p:spPr>
            <a:xfrm>
              <a:off x="2008500" y="2599825"/>
              <a:ext cx="18275" cy="4250"/>
            </a:xfrm>
            <a:custGeom>
              <a:avLst/>
              <a:gdLst/>
              <a:ahLst/>
              <a:cxnLst/>
              <a:rect l="l" t="t" r="r" b="b"/>
              <a:pathLst>
                <a:path w="731" h="170" extrusionOk="0">
                  <a:moveTo>
                    <a:pt x="1" y="1"/>
                  </a:moveTo>
                  <a:cubicBezTo>
                    <a:pt x="1" y="57"/>
                    <a:pt x="1" y="113"/>
                    <a:pt x="1" y="169"/>
                  </a:cubicBezTo>
                  <a:lnTo>
                    <a:pt x="731" y="169"/>
                  </a:lnTo>
                  <a:cubicBezTo>
                    <a:pt x="731" y="113"/>
                    <a:pt x="731" y="1"/>
                    <a:pt x="73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8" name="Google Shape;10498;p23"/>
            <p:cNvSpPr/>
            <p:nvPr/>
          </p:nvSpPr>
          <p:spPr>
            <a:xfrm>
              <a:off x="1952325" y="2484700"/>
              <a:ext cx="14075" cy="16875"/>
            </a:xfrm>
            <a:custGeom>
              <a:avLst/>
              <a:gdLst/>
              <a:ahLst/>
              <a:cxnLst/>
              <a:rect l="l" t="t" r="r" b="b"/>
              <a:pathLst>
                <a:path w="563" h="675" extrusionOk="0">
                  <a:moveTo>
                    <a:pt x="450" y="0"/>
                  </a:moveTo>
                  <a:lnTo>
                    <a:pt x="1" y="562"/>
                  </a:lnTo>
                  <a:lnTo>
                    <a:pt x="169" y="674"/>
                  </a:lnTo>
                  <a:lnTo>
                    <a:pt x="563" y="113"/>
                  </a:lnTo>
                  <a:cubicBezTo>
                    <a:pt x="563" y="56"/>
                    <a:pt x="506" y="0"/>
                    <a:pt x="45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9" name="Google Shape;10499;p23"/>
            <p:cNvSpPr/>
            <p:nvPr/>
          </p:nvSpPr>
          <p:spPr>
            <a:xfrm>
              <a:off x="1929875" y="2469250"/>
              <a:ext cx="11250" cy="18275"/>
            </a:xfrm>
            <a:custGeom>
              <a:avLst/>
              <a:gdLst/>
              <a:ahLst/>
              <a:cxnLst/>
              <a:rect l="l" t="t" r="r" b="b"/>
              <a:pathLst>
                <a:path w="450" h="731" extrusionOk="0">
                  <a:moveTo>
                    <a:pt x="337" y="1"/>
                  </a:moveTo>
                  <a:lnTo>
                    <a:pt x="0" y="674"/>
                  </a:lnTo>
                  <a:lnTo>
                    <a:pt x="169" y="731"/>
                  </a:lnTo>
                  <a:lnTo>
                    <a:pt x="450" y="57"/>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0" name="Google Shape;10500;p23"/>
            <p:cNvSpPr/>
            <p:nvPr/>
          </p:nvSpPr>
          <p:spPr>
            <a:xfrm>
              <a:off x="1941100" y="2476275"/>
              <a:ext cx="12675" cy="16875"/>
            </a:xfrm>
            <a:custGeom>
              <a:avLst/>
              <a:gdLst/>
              <a:ahLst/>
              <a:cxnLst/>
              <a:rect l="l" t="t" r="r" b="b"/>
              <a:pathLst>
                <a:path w="507" h="675" extrusionOk="0">
                  <a:moveTo>
                    <a:pt x="394" y="0"/>
                  </a:moveTo>
                  <a:lnTo>
                    <a:pt x="1" y="618"/>
                  </a:lnTo>
                  <a:lnTo>
                    <a:pt x="169" y="674"/>
                  </a:lnTo>
                  <a:lnTo>
                    <a:pt x="506" y="56"/>
                  </a:lnTo>
                  <a:lnTo>
                    <a:pt x="39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1" name="Google Shape;10501;p23"/>
            <p:cNvSpPr/>
            <p:nvPr/>
          </p:nvSpPr>
          <p:spPr>
            <a:xfrm>
              <a:off x="2000075" y="2554900"/>
              <a:ext cx="18275" cy="9850"/>
            </a:xfrm>
            <a:custGeom>
              <a:avLst/>
              <a:gdLst/>
              <a:ahLst/>
              <a:cxnLst/>
              <a:rect l="l" t="t" r="r" b="b"/>
              <a:pathLst>
                <a:path w="731" h="394" extrusionOk="0">
                  <a:moveTo>
                    <a:pt x="674" y="1"/>
                  </a:moveTo>
                  <a:lnTo>
                    <a:pt x="1" y="225"/>
                  </a:lnTo>
                  <a:lnTo>
                    <a:pt x="57" y="394"/>
                  </a:lnTo>
                  <a:lnTo>
                    <a:pt x="731" y="169"/>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2" name="Google Shape;10502;p23"/>
            <p:cNvSpPr/>
            <p:nvPr/>
          </p:nvSpPr>
          <p:spPr>
            <a:xfrm>
              <a:off x="1851250" y="2455200"/>
              <a:ext cx="22475" cy="19700"/>
            </a:xfrm>
            <a:custGeom>
              <a:avLst/>
              <a:gdLst/>
              <a:ahLst/>
              <a:cxnLst/>
              <a:rect l="l" t="t" r="r" b="b"/>
              <a:pathLst>
                <a:path w="899" h="788" extrusionOk="0">
                  <a:moveTo>
                    <a:pt x="899" y="1"/>
                  </a:moveTo>
                  <a:cubicBezTo>
                    <a:pt x="618" y="1"/>
                    <a:pt x="337" y="57"/>
                    <a:pt x="0" y="113"/>
                  </a:cubicBezTo>
                  <a:lnTo>
                    <a:pt x="0" y="787"/>
                  </a:lnTo>
                  <a:cubicBezTo>
                    <a:pt x="337" y="731"/>
                    <a:pt x="618" y="731"/>
                    <a:pt x="899" y="731"/>
                  </a:cubicBez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3" name="Google Shape;10503;p23"/>
            <p:cNvSpPr/>
            <p:nvPr/>
          </p:nvSpPr>
          <p:spPr>
            <a:xfrm>
              <a:off x="1983225" y="2608250"/>
              <a:ext cx="42150" cy="78675"/>
            </a:xfrm>
            <a:custGeom>
              <a:avLst/>
              <a:gdLst/>
              <a:ahLst/>
              <a:cxnLst/>
              <a:rect l="l" t="t" r="r" b="b"/>
              <a:pathLst>
                <a:path w="1686" h="3147" extrusionOk="0">
                  <a:moveTo>
                    <a:pt x="1012" y="1"/>
                  </a:moveTo>
                  <a:cubicBezTo>
                    <a:pt x="1012" y="57"/>
                    <a:pt x="1012" y="113"/>
                    <a:pt x="1012" y="169"/>
                  </a:cubicBezTo>
                  <a:cubicBezTo>
                    <a:pt x="1012" y="225"/>
                    <a:pt x="1012" y="282"/>
                    <a:pt x="1012" y="338"/>
                  </a:cubicBezTo>
                  <a:cubicBezTo>
                    <a:pt x="1012" y="450"/>
                    <a:pt x="955" y="562"/>
                    <a:pt x="955" y="731"/>
                  </a:cubicBezTo>
                  <a:cubicBezTo>
                    <a:pt x="899" y="1236"/>
                    <a:pt x="731" y="1742"/>
                    <a:pt x="506" y="2247"/>
                  </a:cubicBezTo>
                  <a:lnTo>
                    <a:pt x="506" y="2304"/>
                  </a:lnTo>
                  <a:cubicBezTo>
                    <a:pt x="338" y="2584"/>
                    <a:pt x="169" y="2865"/>
                    <a:pt x="1" y="3146"/>
                  </a:cubicBezTo>
                  <a:lnTo>
                    <a:pt x="843" y="3146"/>
                  </a:lnTo>
                  <a:cubicBezTo>
                    <a:pt x="955" y="2978"/>
                    <a:pt x="1012" y="2865"/>
                    <a:pt x="1124" y="2697"/>
                  </a:cubicBezTo>
                  <a:lnTo>
                    <a:pt x="1180" y="2528"/>
                  </a:lnTo>
                  <a:cubicBezTo>
                    <a:pt x="1236" y="2416"/>
                    <a:pt x="1292" y="2247"/>
                    <a:pt x="1348" y="2135"/>
                  </a:cubicBezTo>
                  <a:lnTo>
                    <a:pt x="1348" y="2079"/>
                  </a:lnTo>
                  <a:cubicBezTo>
                    <a:pt x="1348" y="1967"/>
                    <a:pt x="1405" y="1910"/>
                    <a:pt x="1461" y="1798"/>
                  </a:cubicBezTo>
                  <a:cubicBezTo>
                    <a:pt x="1573" y="1349"/>
                    <a:pt x="1685" y="843"/>
                    <a:pt x="1685" y="394"/>
                  </a:cubicBezTo>
                  <a:cubicBezTo>
                    <a:pt x="1685" y="338"/>
                    <a:pt x="1685" y="282"/>
                    <a:pt x="1685" y="225"/>
                  </a:cubicBez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4" name="Google Shape;10504;p23"/>
            <p:cNvSpPr/>
            <p:nvPr/>
          </p:nvSpPr>
          <p:spPr>
            <a:xfrm>
              <a:off x="1851250" y="2508425"/>
              <a:ext cx="123575" cy="178500"/>
            </a:xfrm>
            <a:custGeom>
              <a:avLst/>
              <a:gdLst/>
              <a:ahLst/>
              <a:cxnLst/>
              <a:rect l="l" t="t" r="r" b="b"/>
              <a:pathLst>
                <a:path w="4943" h="7140" extrusionOk="0">
                  <a:moveTo>
                    <a:pt x="922" y="1"/>
                  </a:moveTo>
                  <a:cubicBezTo>
                    <a:pt x="858" y="1"/>
                    <a:pt x="794" y="3"/>
                    <a:pt x="730" y="6"/>
                  </a:cubicBezTo>
                  <a:cubicBezTo>
                    <a:pt x="506" y="6"/>
                    <a:pt x="225" y="62"/>
                    <a:pt x="0" y="118"/>
                  </a:cubicBezTo>
                  <a:lnTo>
                    <a:pt x="0" y="568"/>
                  </a:lnTo>
                  <a:cubicBezTo>
                    <a:pt x="225" y="455"/>
                    <a:pt x="506" y="455"/>
                    <a:pt x="730" y="455"/>
                  </a:cubicBezTo>
                  <a:cubicBezTo>
                    <a:pt x="801" y="451"/>
                    <a:pt x="872" y="449"/>
                    <a:pt x="942" y="449"/>
                  </a:cubicBezTo>
                  <a:cubicBezTo>
                    <a:pt x="2816" y="449"/>
                    <a:pt x="4385" y="1876"/>
                    <a:pt x="4493" y="3825"/>
                  </a:cubicBezTo>
                  <a:cubicBezTo>
                    <a:pt x="4549" y="5173"/>
                    <a:pt x="3819" y="6521"/>
                    <a:pt x="2584" y="7139"/>
                  </a:cubicBezTo>
                  <a:lnTo>
                    <a:pt x="3314" y="7139"/>
                  </a:lnTo>
                  <a:cubicBezTo>
                    <a:pt x="4381" y="6353"/>
                    <a:pt x="4943" y="5061"/>
                    <a:pt x="4886" y="3769"/>
                  </a:cubicBezTo>
                  <a:cubicBezTo>
                    <a:pt x="4830" y="2702"/>
                    <a:pt x="4325" y="1747"/>
                    <a:pt x="3538" y="1017"/>
                  </a:cubicBezTo>
                  <a:cubicBezTo>
                    <a:pt x="2802" y="386"/>
                    <a:pt x="1868" y="1"/>
                    <a:pt x="92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5" name="Google Shape;10505;p23"/>
            <p:cNvSpPr/>
            <p:nvPr/>
          </p:nvSpPr>
          <p:spPr>
            <a:xfrm>
              <a:off x="1856850" y="2590150"/>
              <a:ext cx="40750" cy="34975"/>
            </a:xfrm>
            <a:custGeom>
              <a:avLst/>
              <a:gdLst/>
              <a:ahLst/>
              <a:cxnLst/>
              <a:rect l="l" t="t" r="r" b="b"/>
              <a:pathLst>
                <a:path w="1630" h="1399" extrusionOk="0">
                  <a:moveTo>
                    <a:pt x="675" y="1"/>
                  </a:moveTo>
                  <a:cubicBezTo>
                    <a:pt x="325" y="1"/>
                    <a:pt x="1" y="275"/>
                    <a:pt x="1" y="725"/>
                  </a:cubicBezTo>
                  <a:cubicBezTo>
                    <a:pt x="1" y="1118"/>
                    <a:pt x="282" y="1399"/>
                    <a:pt x="675" y="1399"/>
                  </a:cubicBezTo>
                  <a:cubicBezTo>
                    <a:pt x="1293" y="1399"/>
                    <a:pt x="1630" y="669"/>
                    <a:pt x="1180" y="219"/>
                  </a:cubicBezTo>
                  <a:cubicBezTo>
                    <a:pt x="1030" y="70"/>
                    <a:pt x="849" y="1"/>
                    <a:pt x="67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6" name="Google Shape;10506;p23"/>
            <p:cNvSpPr/>
            <p:nvPr/>
          </p:nvSpPr>
          <p:spPr>
            <a:xfrm>
              <a:off x="1977600" y="1880925"/>
              <a:ext cx="25300" cy="18275"/>
            </a:xfrm>
            <a:custGeom>
              <a:avLst/>
              <a:gdLst/>
              <a:ahLst/>
              <a:cxnLst/>
              <a:rect l="l" t="t" r="r" b="b"/>
              <a:pathLst>
                <a:path w="1012" h="731" extrusionOk="0">
                  <a:moveTo>
                    <a:pt x="900" y="1"/>
                  </a:moveTo>
                  <a:lnTo>
                    <a:pt x="1" y="562"/>
                  </a:lnTo>
                  <a:cubicBezTo>
                    <a:pt x="57" y="618"/>
                    <a:pt x="57" y="675"/>
                    <a:pt x="113" y="731"/>
                  </a:cubicBezTo>
                  <a:lnTo>
                    <a:pt x="1012" y="113"/>
                  </a:lnTo>
                  <a:lnTo>
                    <a:pt x="90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7" name="Google Shape;10507;p23"/>
            <p:cNvSpPr/>
            <p:nvPr/>
          </p:nvSpPr>
          <p:spPr>
            <a:xfrm>
              <a:off x="1970600" y="1868300"/>
              <a:ext cx="22475" cy="19675"/>
            </a:xfrm>
            <a:custGeom>
              <a:avLst/>
              <a:gdLst/>
              <a:ahLst/>
              <a:cxnLst/>
              <a:rect l="l" t="t" r="r" b="b"/>
              <a:pathLst>
                <a:path w="899" h="787" extrusionOk="0">
                  <a:moveTo>
                    <a:pt x="843" y="0"/>
                  </a:moveTo>
                  <a:lnTo>
                    <a:pt x="0" y="674"/>
                  </a:lnTo>
                  <a:lnTo>
                    <a:pt x="112" y="786"/>
                  </a:lnTo>
                  <a:lnTo>
                    <a:pt x="899" y="112"/>
                  </a:lnTo>
                  <a:cubicBezTo>
                    <a:pt x="899" y="56"/>
                    <a:pt x="843"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8" name="Google Shape;10508;p23"/>
            <p:cNvSpPr/>
            <p:nvPr/>
          </p:nvSpPr>
          <p:spPr>
            <a:xfrm>
              <a:off x="1984625" y="1893575"/>
              <a:ext cx="25300" cy="15450"/>
            </a:xfrm>
            <a:custGeom>
              <a:avLst/>
              <a:gdLst/>
              <a:ahLst/>
              <a:cxnLst/>
              <a:rect l="l" t="t" r="r" b="b"/>
              <a:pathLst>
                <a:path w="1012" h="618" extrusionOk="0">
                  <a:moveTo>
                    <a:pt x="899" y="0"/>
                  </a:moveTo>
                  <a:lnTo>
                    <a:pt x="1" y="506"/>
                  </a:lnTo>
                  <a:cubicBezTo>
                    <a:pt x="1" y="562"/>
                    <a:pt x="57" y="562"/>
                    <a:pt x="57" y="618"/>
                  </a:cubicBezTo>
                  <a:lnTo>
                    <a:pt x="1012" y="112"/>
                  </a:ln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9" name="Google Shape;10509;p23"/>
            <p:cNvSpPr/>
            <p:nvPr/>
          </p:nvSpPr>
          <p:spPr>
            <a:xfrm>
              <a:off x="1990250" y="1907600"/>
              <a:ext cx="26700" cy="12675"/>
            </a:xfrm>
            <a:custGeom>
              <a:avLst/>
              <a:gdLst/>
              <a:ahLst/>
              <a:cxnLst/>
              <a:rect l="l" t="t" r="r" b="b"/>
              <a:pathLst>
                <a:path w="1068" h="507" extrusionOk="0">
                  <a:moveTo>
                    <a:pt x="955" y="1"/>
                  </a:moveTo>
                  <a:lnTo>
                    <a:pt x="0" y="394"/>
                  </a:lnTo>
                  <a:lnTo>
                    <a:pt x="57" y="506"/>
                  </a:lnTo>
                  <a:lnTo>
                    <a:pt x="1067" y="113"/>
                  </a:lnTo>
                  <a:cubicBezTo>
                    <a:pt x="1011" y="57"/>
                    <a:pt x="1011" y="57"/>
                    <a:pt x="95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0" name="Google Shape;10510;p23"/>
            <p:cNvSpPr/>
            <p:nvPr/>
          </p:nvSpPr>
          <p:spPr>
            <a:xfrm>
              <a:off x="1962175" y="1857050"/>
              <a:ext cx="22475" cy="22500"/>
            </a:xfrm>
            <a:custGeom>
              <a:avLst/>
              <a:gdLst/>
              <a:ahLst/>
              <a:cxnLst/>
              <a:rect l="l" t="t" r="r" b="b"/>
              <a:pathLst>
                <a:path w="899" h="900" extrusionOk="0">
                  <a:moveTo>
                    <a:pt x="786" y="1"/>
                  </a:moveTo>
                  <a:lnTo>
                    <a:pt x="0" y="787"/>
                  </a:lnTo>
                  <a:lnTo>
                    <a:pt x="112" y="899"/>
                  </a:lnTo>
                  <a:lnTo>
                    <a:pt x="899" y="169"/>
                  </a:lnTo>
                  <a:lnTo>
                    <a:pt x="7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1" name="Google Shape;10511;p23"/>
            <p:cNvSpPr/>
            <p:nvPr/>
          </p:nvSpPr>
          <p:spPr>
            <a:xfrm>
              <a:off x="1998675" y="1935675"/>
              <a:ext cx="25300" cy="8450"/>
            </a:xfrm>
            <a:custGeom>
              <a:avLst/>
              <a:gdLst/>
              <a:ahLst/>
              <a:cxnLst/>
              <a:rect l="l" t="t" r="r" b="b"/>
              <a:pathLst>
                <a:path w="1012" h="338" extrusionOk="0">
                  <a:moveTo>
                    <a:pt x="1011" y="1"/>
                  </a:moveTo>
                  <a:lnTo>
                    <a:pt x="0" y="169"/>
                  </a:lnTo>
                  <a:cubicBezTo>
                    <a:pt x="0" y="226"/>
                    <a:pt x="0" y="282"/>
                    <a:pt x="0" y="338"/>
                  </a:cubicBezTo>
                  <a:lnTo>
                    <a:pt x="1011" y="169"/>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2" name="Google Shape;10512;p23"/>
            <p:cNvSpPr/>
            <p:nvPr/>
          </p:nvSpPr>
          <p:spPr>
            <a:xfrm>
              <a:off x="1994450" y="1921650"/>
              <a:ext cx="26700" cy="11250"/>
            </a:xfrm>
            <a:custGeom>
              <a:avLst/>
              <a:gdLst/>
              <a:ahLst/>
              <a:cxnLst/>
              <a:rect l="l" t="t" r="r" b="b"/>
              <a:pathLst>
                <a:path w="1068" h="450" extrusionOk="0">
                  <a:moveTo>
                    <a:pt x="1012" y="0"/>
                  </a:moveTo>
                  <a:lnTo>
                    <a:pt x="1" y="281"/>
                  </a:lnTo>
                  <a:cubicBezTo>
                    <a:pt x="1" y="337"/>
                    <a:pt x="1" y="393"/>
                    <a:pt x="57" y="450"/>
                  </a:cubicBezTo>
                  <a:lnTo>
                    <a:pt x="1068" y="169"/>
                  </a:lnTo>
                  <a:cubicBezTo>
                    <a:pt x="1068" y="113"/>
                    <a:pt x="1012" y="56"/>
                    <a:pt x="10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3" name="Google Shape;10513;p23"/>
            <p:cNvSpPr/>
            <p:nvPr/>
          </p:nvSpPr>
          <p:spPr>
            <a:xfrm>
              <a:off x="1942500" y="1838800"/>
              <a:ext cx="18275" cy="23900"/>
            </a:xfrm>
            <a:custGeom>
              <a:avLst/>
              <a:gdLst/>
              <a:ahLst/>
              <a:cxnLst/>
              <a:rect l="l" t="t" r="r" b="b"/>
              <a:pathLst>
                <a:path w="731" h="956" extrusionOk="0">
                  <a:moveTo>
                    <a:pt x="562" y="1"/>
                  </a:moveTo>
                  <a:lnTo>
                    <a:pt x="1" y="899"/>
                  </a:lnTo>
                  <a:lnTo>
                    <a:pt x="169" y="955"/>
                  </a:lnTo>
                  <a:lnTo>
                    <a:pt x="731"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4" name="Google Shape;10514;p23"/>
            <p:cNvSpPr/>
            <p:nvPr/>
          </p:nvSpPr>
          <p:spPr>
            <a:xfrm>
              <a:off x="1897575" y="1817750"/>
              <a:ext cx="8450" cy="25300"/>
            </a:xfrm>
            <a:custGeom>
              <a:avLst/>
              <a:gdLst/>
              <a:ahLst/>
              <a:cxnLst/>
              <a:rect l="l" t="t" r="r" b="b"/>
              <a:pathLst>
                <a:path w="338" h="1012" extrusionOk="0">
                  <a:moveTo>
                    <a:pt x="169" y="0"/>
                  </a:moveTo>
                  <a:lnTo>
                    <a:pt x="1" y="1011"/>
                  </a:lnTo>
                  <a:lnTo>
                    <a:pt x="169" y="1011"/>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5" name="Google Shape;10515;p23"/>
            <p:cNvSpPr/>
            <p:nvPr/>
          </p:nvSpPr>
          <p:spPr>
            <a:xfrm>
              <a:off x="1908800" y="1820550"/>
              <a:ext cx="11275" cy="26700"/>
            </a:xfrm>
            <a:custGeom>
              <a:avLst/>
              <a:gdLst/>
              <a:ahLst/>
              <a:cxnLst/>
              <a:rect l="l" t="t" r="r" b="b"/>
              <a:pathLst>
                <a:path w="451" h="1068" extrusionOk="0">
                  <a:moveTo>
                    <a:pt x="338" y="0"/>
                  </a:moveTo>
                  <a:lnTo>
                    <a:pt x="1" y="1011"/>
                  </a:lnTo>
                  <a:lnTo>
                    <a:pt x="169" y="1068"/>
                  </a:lnTo>
                  <a:lnTo>
                    <a:pt x="450" y="57"/>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6" name="Google Shape;10516;p23"/>
            <p:cNvSpPr/>
            <p:nvPr/>
          </p:nvSpPr>
          <p:spPr>
            <a:xfrm>
              <a:off x="1952325" y="1847225"/>
              <a:ext cx="21100" cy="23900"/>
            </a:xfrm>
            <a:custGeom>
              <a:avLst/>
              <a:gdLst/>
              <a:ahLst/>
              <a:cxnLst/>
              <a:rect l="l" t="t" r="r" b="b"/>
              <a:pathLst>
                <a:path w="844" h="956" extrusionOk="0">
                  <a:moveTo>
                    <a:pt x="731" y="1"/>
                  </a:moveTo>
                  <a:lnTo>
                    <a:pt x="1" y="843"/>
                  </a:lnTo>
                  <a:lnTo>
                    <a:pt x="169" y="955"/>
                  </a:lnTo>
                  <a:lnTo>
                    <a:pt x="843" y="113"/>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7" name="Google Shape;10517;p23"/>
            <p:cNvSpPr/>
            <p:nvPr/>
          </p:nvSpPr>
          <p:spPr>
            <a:xfrm>
              <a:off x="1883525" y="1814925"/>
              <a:ext cx="8450" cy="26700"/>
            </a:xfrm>
            <a:custGeom>
              <a:avLst/>
              <a:gdLst/>
              <a:ahLst/>
              <a:cxnLst/>
              <a:rect l="l" t="t" r="r" b="b"/>
              <a:pathLst>
                <a:path w="338" h="1068" extrusionOk="0">
                  <a:moveTo>
                    <a:pt x="113" y="1"/>
                  </a:moveTo>
                  <a:lnTo>
                    <a:pt x="1" y="1068"/>
                  </a:lnTo>
                  <a:lnTo>
                    <a:pt x="226" y="106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8" name="Google Shape;10518;p23"/>
            <p:cNvSpPr/>
            <p:nvPr/>
          </p:nvSpPr>
          <p:spPr>
            <a:xfrm>
              <a:off x="1921450" y="1824750"/>
              <a:ext cx="14050" cy="26725"/>
            </a:xfrm>
            <a:custGeom>
              <a:avLst/>
              <a:gdLst/>
              <a:ahLst/>
              <a:cxnLst/>
              <a:rect l="l" t="t" r="r" b="b"/>
              <a:pathLst>
                <a:path w="562" h="1069" extrusionOk="0">
                  <a:moveTo>
                    <a:pt x="393" y="1"/>
                  </a:moveTo>
                  <a:lnTo>
                    <a:pt x="0" y="1012"/>
                  </a:lnTo>
                  <a:lnTo>
                    <a:pt x="113" y="1068"/>
                  </a:ln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9" name="Google Shape;10519;p23"/>
            <p:cNvSpPr/>
            <p:nvPr/>
          </p:nvSpPr>
          <p:spPr>
            <a:xfrm>
              <a:off x="1931275" y="1831775"/>
              <a:ext cx="16875" cy="25300"/>
            </a:xfrm>
            <a:custGeom>
              <a:avLst/>
              <a:gdLst/>
              <a:ahLst/>
              <a:cxnLst/>
              <a:rect l="l" t="t" r="r" b="b"/>
              <a:pathLst>
                <a:path w="675" h="1012" extrusionOk="0">
                  <a:moveTo>
                    <a:pt x="506" y="1"/>
                  </a:moveTo>
                  <a:lnTo>
                    <a:pt x="0" y="956"/>
                  </a:lnTo>
                  <a:lnTo>
                    <a:pt x="169" y="1012"/>
                  </a:lnTo>
                  <a:lnTo>
                    <a:pt x="674" y="57"/>
                  </a:lnTo>
                  <a:lnTo>
                    <a:pt x="50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0" name="Google Shape;10520;p23"/>
            <p:cNvSpPr/>
            <p:nvPr/>
          </p:nvSpPr>
          <p:spPr>
            <a:xfrm>
              <a:off x="2000075" y="1949725"/>
              <a:ext cx="26700" cy="7050"/>
            </a:xfrm>
            <a:custGeom>
              <a:avLst/>
              <a:gdLst/>
              <a:ahLst/>
              <a:cxnLst/>
              <a:rect l="l" t="t" r="r" b="b"/>
              <a:pathLst>
                <a:path w="1068" h="282" extrusionOk="0">
                  <a:moveTo>
                    <a:pt x="1068" y="1"/>
                  </a:moveTo>
                  <a:lnTo>
                    <a:pt x="57" y="113"/>
                  </a:lnTo>
                  <a:cubicBezTo>
                    <a:pt x="1" y="169"/>
                    <a:pt x="1" y="225"/>
                    <a:pt x="1" y="281"/>
                  </a:cubicBezTo>
                  <a:lnTo>
                    <a:pt x="1068" y="169"/>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1" name="Google Shape;10521;p23"/>
            <p:cNvSpPr/>
            <p:nvPr/>
          </p:nvSpPr>
          <p:spPr>
            <a:xfrm>
              <a:off x="1851250" y="1965175"/>
              <a:ext cx="174125" cy="153075"/>
            </a:xfrm>
            <a:custGeom>
              <a:avLst/>
              <a:gdLst/>
              <a:ahLst/>
              <a:cxnLst/>
              <a:rect l="l" t="t" r="r" b="b"/>
              <a:pathLst>
                <a:path w="6965" h="6123" extrusionOk="0">
                  <a:moveTo>
                    <a:pt x="5954" y="0"/>
                  </a:moveTo>
                  <a:lnTo>
                    <a:pt x="5954" y="169"/>
                  </a:lnTo>
                  <a:lnTo>
                    <a:pt x="6291" y="169"/>
                  </a:lnTo>
                  <a:lnTo>
                    <a:pt x="6291" y="506"/>
                  </a:lnTo>
                  <a:lnTo>
                    <a:pt x="5954" y="506"/>
                  </a:lnTo>
                  <a:lnTo>
                    <a:pt x="5954" y="674"/>
                  </a:lnTo>
                  <a:lnTo>
                    <a:pt x="6291" y="674"/>
                  </a:lnTo>
                  <a:cubicBezTo>
                    <a:pt x="6291" y="787"/>
                    <a:pt x="6234" y="955"/>
                    <a:pt x="6234" y="1068"/>
                  </a:cubicBezTo>
                  <a:lnTo>
                    <a:pt x="5897" y="1011"/>
                  </a:lnTo>
                  <a:lnTo>
                    <a:pt x="5897" y="1068"/>
                  </a:lnTo>
                  <a:lnTo>
                    <a:pt x="5897" y="1180"/>
                  </a:lnTo>
                  <a:lnTo>
                    <a:pt x="6234" y="1236"/>
                  </a:lnTo>
                  <a:cubicBezTo>
                    <a:pt x="6234" y="1348"/>
                    <a:pt x="6178" y="1461"/>
                    <a:pt x="6178" y="1573"/>
                  </a:cubicBezTo>
                  <a:lnTo>
                    <a:pt x="5841" y="1461"/>
                  </a:lnTo>
                  <a:cubicBezTo>
                    <a:pt x="5841" y="1517"/>
                    <a:pt x="5785" y="1573"/>
                    <a:pt x="5785" y="1629"/>
                  </a:cubicBezTo>
                  <a:lnTo>
                    <a:pt x="6122" y="1742"/>
                  </a:lnTo>
                  <a:lnTo>
                    <a:pt x="6010" y="2079"/>
                  </a:lnTo>
                  <a:lnTo>
                    <a:pt x="5617" y="1910"/>
                  </a:lnTo>
                  <a:lnTo>
                    <a:pt x="5560" y="2079"/>
                  </a:lnTo>
                  <a:lnTo>
                    <a:pt x="5897" y="2191"/>
                  </a:lnTo>
                  <a:cubicBezTo>
                    <a:pt x="5841" y="2303"/>
                    <a:pt x="5785" y="2415"/>
                    <a:pt x="5729" y="2528"/>
                  </a:cubicBezTo>
                  <a:lnTo>
                    <a:pt x="5448" y="2359"/>
                  </a:lnTo>
                  <a:lnTo>
                    <a:pt x="5336" y="2528"/>
                  </a:lnTo>
                  <a:lnTo>
                    <a:pt x="5617" y="2696"/>
                  </a:lnTo>
                  <a:cubicBezTo>
                    <a:pt x="5560" y="2809"/>
                    <a:pt x="5504" y="2921"/>
                    <a:pt x="5448" y="2977"/>
                  </a:cubicBezTo>
                  <a:lnTo>
                    <a:pt x="5167" y="2809"/>
                  </a:lnTo>
                  <a:lnTo>
                    <a:pt x="5055" y="2977"/>
                  </a:lnTo>
                  <a:lnTo>
                    <a:pt x="5336" y="3146"/>
                  </a:lnTo>
                  <a:lnTo>
                    <a:pt x="5167" y="3426"/>
                  </a:lnTo>
                  <a:lnTo>
                    <a:pt x="4886" y="3202"/>
                  </a:lnTo>
                  <a:lnTo>
                    <a:pt x="4774" y="3314"/>
                  </a:lnTo>
                  <a:lnTo>
                    <a:pt x="4999" y="3539"/>
                  </a:lnTo>
                  <a:cubicBezTo>
                    <a:pt x="4943" y="3595"/>
                    <a:pt x="4830" y="3707"/>
                    <a:pt x="4774" y="3820"/>
                  </a:cubicBezTo>
                  <a:lnTo>
                    <a:pt x="4549" y="3539"/>
                  </a:lnTo>
                  <a:lnTo>
                    <a:pt x="4437" y="3707"/>
                  </a:lnTo>
                  <a:lnTo>
                    <a:pt x="4662" y="3932"/>
                  </a:lnTo>
                  <a:lnTo>
                    <a:pt x="4381" y="4157"/>
                  </a:lnTo>
                  <a:lnTo>
                    <a:pt x="4156" y="3876"/>
                  </a:lnTo>
                  <a:lnTo>
                    <a:pt x="4044" y="4044"/>
                  </a:lnTo>
                  <a:lnTo>
                    <a:pt x="4269" y="4269"/>
                  </a:lnTo>
                  <a:lnTo>
                    <a:pt x="3988" y="4494"/>
                  </a:lnTo>
                  <a:lnTo>
                    <a:pt x="3763" y="4213"/>
                  </a:lnTo>
                  <a:lnTo>
                    <a:pt x="3651" y="4325"/>
                  </a:lnTo>
                  <a:lnTo>
                    <a:pt x="3819" y="4606"/>
                  </a:lnTo>
                  <a:lnTo>
                    <a:pt x="3538" y="4774"/>
                  </a:lnTo>
                  <a:lnTo>
                    <a:pt x="3370" y="4494"/>
                  </a:lnTo>
                  <a:lnTo>
                    <a:pt x="3201" y="4550"/>
                  </a:lnTo>
                  <a:lnTo>
                    <a:pt x="3370" y="4831"/>
                  </a:lnTo>
                  <a:lnTo>
                    <a:pt x="3033" y="4999"/>
                  </a:lnTo>
                  <a:lnTo>
                    <a:pt x="2921" y="4718"/>
                  </a:lnTo>
                  <a:lnTo>
                    <a:pt x="2752" y="4774"/>
                  </a:lnTo>
                  <a:lnTo>
                    <a:pt x="2864" y="5111"/>
                  </a:lnTo>
                  <a:lnTo>
                    <a:pt x="2527" y="5224"/>
                  </a:lnTo>
                  <a:lnTo>
                    <a:pt x="2471" y="4887"/>
                  </a:lnTo>
                  <a:lnTo>
                    <a:pt x="2303" y="4943"/>
                  </a:lnTo>
                  <a:lnTo>
                    <a:pt x="2415" y="5280"/>
                  </a:lnTo>
                  <a:cubicBezTo>
                    <a:pt x="2247" y="5280"/>
                    <a:pt x="2134" y="5336"/>
                    <a:pt x="2022" y="5336"/>
                  </a:cubicBezTo>
                  <a:lnTo>
                    <a:pt x="1966" y="4999"/>
                  </a:lnTo>
                  <a:lnTo>
                    <a:pt x="1797" y="4999"/>
                  </a:lnTo>
                  <a:lnTo>
                    <a:pt x="1854" y="5336"/>
                  </a:lnTo>
                  <a:lnTo>
                    <a:pt x="1517" y="5448"/>
                  </a:lnTo>
                  <a:lnTo>
                    <a:pt x="1517" y="5111"/>
                  </a:lnTo>
                  <a:lnTo>
                    <a:pt x="1348" y="5111"/>
                  </a:lnTo>
                  <a:lnTo>
                    <a:pt x="1348" y="5448"/>
                  </a:lnTo>
                  <a:lnTo>
                    <a:pt x="955" y="5448"/>
                  </a:lnTo>
                  <a:lnTo>
                    <a:pt x="955" y="5111"/>
                  </a:lnTo>
                  <a:lnTo>
                    <a:pt x="786" y="5111"/>
                  </a:lnTo>
                  <a:lnTo>
                    <a:pt x="786" y="5448"/>
                  </a:lnTo>
                  <a:lnTo>
                    <a:pt x="449" y="5448"/>
                  </a:lnTo>
                  <a:lnTo>
                    <a:pt x="506" y="5111"/>
                  </a:lnTo>
                  <a:lnTo>
                    <a:pt x="337" y="5111"/>
                  </a:lnTo>
                  <a:lnTo>
                    <a:pt x="337" y="5448"/>
                  </a:lnTo>
                  <a:lnTo>
                    <a:pt x="0" y="5392"/>
                  </a:lnTo>
                  <a:lnTo>
                    <a:pt x="0" y="6066"/>
                  </a:lnTo>
                  <a:lnTo>
                    <a:pt x="225" y="6066"/>
                  </a:lnTo>
                  <a:lnTo>
                    <a:pt x="225" y="6122"/>
                  </a:lnTo>
                  <a:lnTo>
                    <a:pt x="1573" y="6122"/>
                  </a:lnTo>
                  <a:lnTo>
                    <a:pt x="2022" y="6066"/>
                  </a:lnTo>
                  <a:cubicBezTo>
                    <a:pt x="2191" y="6010"/>
                    <a:pt x="2415" y="5954"/>
                    <a:pt x="2584" y="5898"/>
                  </a:cubicBezTo>
                  <a:cubicBezTo>
                    <a:pt x="2808" y="5842"/>
                    <a:pt x="3089" y="5785"/>
                    <a:pt x="3314" y="5673"/>
                  </a:cubicBezTo>
                  <a:cubicBezTo>
                    <a:pt x="3595" y="5561"/>
                    <a:pt x="3932" y="5392"/>
                    <a:pt x="4212" y="5224"/>
                  </a:cubicBezTo>
                  <a:cubicBezTo>
                    <a:pt x="4606" y="4943"/>
                    <a:pt x="4999" y="4662"/>
                    <a:pt x="5280" y="4325"/>
                  </a:cubicBezTo>
                  <a:cubicBezTo>
                    <a:pt x="5841" y="3763"/>
                    <a:pt x="6291" y="3089"/>
                    <a:pt x="6627" y="2359"/>
                  </a:cubicBezTo>
                  <a:cubicBezTo>
                    <a:pt x="6684" y="2191"/>
                    <a:pt x="6684" y="2079"/>
                    <a:pt x="6740" y="1910"/>
                  </a:cubicBezTo>
                  <a:cubicBezTo>
                    <a:pt x="6852" y="1517"/>
                    <a:pt x="6964" y="1124"/>
                    <a:pt x="6964" y="787"/>
                  </a:cubicBezTo>
                  <a:lnTo>
                    <a:pt x="6964" y="618"/>
                  </a:lnTo>
                  <a:lnTo>
                    <a:pt x="6964" y="57"/>
                  </a:lnTo>
                  <a:lnTo>
                    <a:pt x="696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2" name="Google Shape;10522;p23"/>
            <p:cNvSpPr/>
            <p:nvPr/>
          </p:nvSpPr>
          <p:spPr>
            <a:xfrm>
              <a:off x="1851250" y="1813525"/>
              <a:ext cx="25300" cy="28100"/>
            </a:xfrm>
            <a:custGeom>
              <a:avLst/>
              <a:gdLst/>
              <a:ahLst/>
              <a:cxnLst/>
              <a:rect l="l" t="t" r="r" b="b"/>
              <a:pathLst>
                <a:path w="1012" h="1124" extrusionOk="0">
                  <a:moveTo>
                    <a:pt x="899" y="1"/>
                  </a:moveTo>
                  <a:cubicBezTo>
                    <a:pt x="674" y="1"/>
                    <a:pt x="506" y="1"/>
                    <a:pt x="337" y="57"/>
                  </a:cubicBezTo>
                  <a:lnTo>
                    <a:pt x="0" y="57"/>
                  </a:lnTo>
                  <a:lnTo>
                    <a:pt x="0" y="787"/>
                  </a:lnTo>
                  <a:lnTo>
                    <a:pt x="337" y="787"/>
                  </a:lnTo>
                  <a:lnTo>
                    <a:pt x="337" y="1124"/>
                  </a:lnTo>
                  <a:lnTo>
                    <a:pt x="506" y="1124"/>
                  </a:lnTo>
                  <a:lnTo>
                    <a:pt x="506" y="787"/>
                  </a:lnTo>
                  <a:lnTo>
                    <a:pt x="843" y="787"/>
                  </a:lnTo>
                  <a:lnTo>
                    <a:pt x="843" y="1124"/>
                  </a:lnTo>
                  <a:lnTo>
                    <a:pt x="1011" y="1124"/>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3" name="Google Shape;10523;p23"/>
            <p:cNvSpPr/>
            <p:nvPr/>
          </p:nvSpPr>
          <p:spPr>
            <a:xfrm>
              <a:off x="1851250" y="1841600"/>
              <a:ext cx="25" cy="1450"/>
            </a:xfrm>
            <a:custGeom>
              <a:avLst/>
              <a:gdLst/>
              <a:ahLst/>
              <a:cxnLst/>
              <a:rect l="l" t="t" r="r" b="b"/>
              <a:pathLst>
                <a:path w="1" h="58" extrusionOk="0">
                  <a:moveTo>
                    <a:pt x="0" y="57"/>
                  </a:move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4" name="Google Shape;10524;p23"/>
            <p:cNvSpPr/>
            <p:nvPr/>
          </p:nvSpPr>
          <p:spPr>
            <a:xfrm>
              <a:off x="1851250" y="1868300"/>
              <a:ext cx="21075" cy="12650"/>
            </a:xfrm>
            <a:custGeom>
              <a:avLst/>
              <a:gdLst/>
              <a:ahLst/>
              <a:cxnLst/>
              <a:rect l="l" t="t" r="r" b="b"/>
              <a:pathLst>
                <a:path w="843" h="506" extrusionOk="0">
                  <a:moveTo>
                    <a:pt x="843" y="0"/>
                  </a:moveTo>
                  <a:cubicBezTo>
                    <a:pt x="562" y="0"/>
                    <a:pt x="281" y="0"/>
                    <a:pt x="0" y="112"/>
                  </a:cubicBezTo>
                  <a:lnTo>
                    <a:pt x="0" y="506"/>
                  </a:lnTo>
                  <a:cubicBezTo>
                    <a:pt x="281" y="393"/>
                    <a:pt x="562" y="393"/>
                    <a:pt x="843" y="393"/>
                  </a:cubicBez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5" name="Google Shape;10525;p23"/>
            <p:cNvSpPr/>
            <p:nvPr/>
          </p:nvSpPr>
          <p:spPr>
            <a:xfrm>
              <a:off x="1851250" y="2014325"/>
              <a:ext cx="105325" cy="51300"/>
            </a:xfrm>
            <a:custGeom>
              <a:avLst/>
              <a:gdLst/>
              <a:ahLst/>
              <a:cxnLst/>
              <a:rect l="l" t="t" r="r" b="b"/>
              <a:pathLst>
                <a:path w="4213" h="2052" extrusionOk="0">
                  <a:moveTo>
                    <a:pt x="3932" y="0"/>
                  </a:moveTo>
                  <a:cubicBezTo>
                    <a:pt x="3242" y="1058"/>
                    <a:pt x="2063" y="1664"/>
                    <a:pt x="826" y="1664"/>
                  </a:cubicBezTo>
                  <a:cubicBezTo>
                    <a:pt x="552" y="1664"/>
                    <a:pt x="275" y="1634"/>
                    <a:pt x="0" y="1573"/>
                  </a:cubicBezTo>
                  <a:lnTo>
                    <a:pt x="0" y="1966"/>
                  </a:lnTo>
                  <a:cubicBezTo>
                    <a:pt x="278" y="2023"/>
                    <a:pt x="558" y="2052"/>
                    <a:pt x="835" y="2052"/>
                  </a:cubicBezTo>
                  <a:cubicBezTo>
                    <a:pt x="2181" y="2052"/>
                    <a:pt x="3467" y="1389"/>
                    <a:pt x="4212" y="225"/>
                  </a:cubicBezTo>
                  <a:lnTo>
                    <a:pt x="393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6" name="Google Shape;10526;p23"/>
            <p:cNvSpPr/>
            <p:nvPr/>
          </p:nvSpPr>
          <p:spPr>
            <a:xfrm>
              <a:off x="1851250" y="1916025"/>
              <a:ext cx="74425" cy="102525"/>
            </a:xfrm>
            <a:custGeom>
              <a:avLst/>
              <a:gdLst/>
              <a:ahLst/>
              <a:cxnLst/>
              <a:rect l="l" t="t" r="r" b="b"/>
              <a:pathLst>
                <a:path w="2977" h="4101" extrusionOk="0">
                  <a:moveTo>
                    <a:pt x="899" y="1"/>
                  </a:moveTo>
                  <a:cubicBezTo>
                    <a:pt x="618" y="1"/>
                    <a:pt x="281" y="113"/>
                    <a:pt x="0" y="225"/>
                  </a:cubicBezTo>
                  <a:lnTo>
                    <a:pt x="0" y="899"/>
                  </a:lnTo>
                  <a:cubicBezTo>
                    <a:pt x="281" y="675"/>
                    <a:pt x="562" y="618"/>
                    <a:pt x="899" y="618"/>
                  </a:cubicBezTo>
                  <a:cubicBezTo>
                    <a:pt x="2808" y="618"/>
                    <a:pt x="2808" y="3483"/>
                    <a:pt x="899" y="3483"/>
                  </a:cubicBezTo>
                  <a:cubicBezTo>
                    <a:pt x="562" y="3483"/>
                    <a:pt x="281" y="3371"/>
                    <a:pt x="0" y="3202"/>
                  </a:cubicBezTo>
                  <a:lnTo>
                    <a:pt x="0" y="3876"/>
                  </a:lnTo>
                  <a:cubicBezTo>
                    <a:pt x="281" y="3988"/>
                    <a:pt x="618" y="4101"/>
                    <a:pt x="899" y="4101"/>
                  </a:cubicBezTo>
                  <a:cubicBezTo>
                    <a:pt x="2022" y="4101"/>
                    <a:pt x="2977" y="3146"/>
                    <a:pt x="2921" y="2023"/>
                  </a:cubicBezTo>
                  <a:cubicBezTo>
                    <a:pt x="2921" y="899"/>
                    <a:pt x="2022" y="1"/>
                    <a:pt x="8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7" name="Google Shape;10527;p23"/>
            <p:cNvSpPr/>
            <p:nvPr/>
          </p:nvSpPr>
          <p:spPr>
            <a:xfrm>
              <a:off x="2181200" y="2125250"/>
              <a:ext cx="344050" cy="333275"/>
            </a:xfrm>
            <a:custGeom>
              <a:avLst/>
              <a:gdLst/>
              <a:ahLst/>
              <a:cxnLst/>
              <a:rect l="l" t="t" r="r" b="b"/>
              <a:pathLst>
                <a:path w="13762" h="13331" extrusionOk="0">
                  <a:moveTo>
                    <a:pt x="9156" y="0"/>
                  </a:moveTo>
                  <a:lnTo>
                    <a:pt x="9043" y="393"/>
                  </a:lnTo>
                  <a:cubicBezTo>
                    <a:pt x="11683" y="1404"/>
                    <a:pt x="13368" y="4100"/>
                    <a:pt x="13199" y="6965"/>
                  </a:cubicBezTo>
                  <a:cubicBezTo>
                    <a:pt x="12919" y="10166"/>
                    <a:pt x="10391" y="12693"/>
                    <a:pt x="7190" y="12918"/>
                  </a:cubicBezTo>
                  <a:cubicBezTo>
                    <a:pt x="7000" y="12935"/>
                    <a:pt x="6812" y="12943"/>
                    <a:pt x="6625" y="12943"/>
                  </a:cubicBezTo>
                  <a:cubicBezTo>
                    <a:pt x="3651" y="12943"/>
                    <a:pt x="1025" y="10879"/>
                    <a:pt x="338" y="7919"/>
                  </a:cubicBezTo>
                  <a:lnTo>
                    <a:pt x="1" y="7976"/>
                  </a:lnTo>
                  <a:cubicBezTo>
                    <a:pt x="619" y="10952"/>
                    <a:pt x="3146" y="13087"/>
                    <a:pt x="6179" y="13311"/>
                  </a:cubicBezTo>
                  <a:cubicBezTo>
                    <a:pt x="6353" y="13324"/>
                    <a:pt x="6525" y="13331"/>
                    <a:pt x="6697" y="13331"/>
                  </a:cubicBezTo>
                  <a:cubicBezTo>
                    <a:pt x="10241" y="13331"/>
                    <a:pt x="13271" y="10607"/>
                    <a:pt x="13593" y="6965"/>
                  </a:cubicBezTo>
                  <a:cubicBezTo>
                    <a:pt x="13761" y="3932"/>
                    <a:pt x="12020" y="1123"/>
                    <a:pt x="915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8" name="Google Shape;10528;p23"/>
            <p:cNvSpPr/>
            <p:nvPr/>
          </p:nvSpPr>
          <p:spPr>
            <a:xfrm>
              <a:off x="2266850" y="2208775"/>
              <a:ext cx="170350" cy="154850"/>
            </a:xfrm>
            <a:custGeom>
              <a:avLst/>
              <a:gdLst/>
              <a:ahLst/>
              <a:cxnLst/>
              <a:rect l="l" t="t" r="r" b="b"/>
              <a:pathLst>
                <a:path w="6814" h="6194" extrusionOk="0">
                  <a:moveTo>
                    <a:pt x="3324" y="219"/>
                  </a:moveTo>
                  <a:cubicBezTo>
                    <a:pt x="4380" y="219"/>
                    <a:pt x="5437" y="773"/>
                    <a:pt x="5954" y="1995"/>
                  </a:cubicBezTo>
                  <a:cubicBezTo>
                    <a:pt x="6814" y="4123"/>
                    <a:pt x="5109" y="6012"/>
                    <a:pt x="3251" y="6012"/>
                  </a:cubicBezTo>
                  <a:cubicBezTo>
                    <a:pt x="2559" y="6012"/>
                    <a:pt x="1846" y="5750"/>
                    <a:pt x="1236" y="5140"/>
                  </a:cubicBezTo>
                  <a:cubicBezTo>
                    <a:pt x="731" y="4635"/>
                    <a:pt x="394" y="3904"/>
                    <a:pt x="394" y="3118"/>
                  </a:cubicBezTo>
                  <a:cubicBezTo>
                    <a:pt x="394" y="1289"/>
                    <a:pt x="1857" y="219"/>
                    <a:pt x="3324" y="219"/>
                  </a:cubicBezTo>
                  <a:close/>
                  <a:moveTo>
                    <a:pt x="3279" y="1"/>
                  </a:moveTo>
                  <a:cubicBezTo>
                    <a:pt x="1700" y="1"/>
                    <a:pt x="113" y="1040"/>
                    <a:pt x="1" y="3118"/>
                  </a:cubicBezTo>
                  <a:cubicBezTo>
                    <a:pt x="113" y="5168"/>
                    <a:pt x="1700" y="6193"/>
                    <a:pt x="3279" y="6193"/>
                  </a:cubicBezTo>
                  <a:cubicBezTo>
                    <a:pt x="4859" y="6193"/>
                    <a:pt x="6432" y="5168"/>
                    <a:pt x="6516" y="3118"/>
                  </a:cubicBezTo>
                  <a:cubicBezTo>
                    <a:pt x="6432" y="1040"/>
                    <a:pt x="4859" y="1"/>
                    <a:pt x="32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9" name="Google Shape;10529;p23"/>
            <p:cNvSpPr/>
            <p:nvPr/>
          </p:nvSpPr>
          <p:spPr>
            <a:xfrm>
              <a:off x="2321625" y="2266650"/>
              <a:ext cx="46350" cy="39750"/>
            </a:xfrm>
            <a:custGeom>
              <a:avLst/>
              <a:gdLst/>
              <a:ahLst/>
              <a:cxnLst/>
              <a:rect l="l" t="t" r="r" b="b"/>
              <a:pathLst>
                <a:path w="1854" h="1590" extrusionOk="0">
                  <a:moveTo>
                    <a:pt x="1072" y="0"/>
                  </a:moveTo>
                  <a:cubicBezTo>
                    <a:pt x="875" y="0"/>
                    <a:pt x="672" y="75"/>
                    <a:pt x="506" y="241"/>
                  </a:cubicBezTo>
                  <a:cubicBezTo>
                    <a:pt x="0" y="747"/>
                    <a:pt x="393" y="1589"/>
                    <a:pt x="1067" y="1589"/>
                  </a:cubicBezTo>
                  <a:cubicBezTo>
                    <a:pt x="1517" y="1589"/>
                    <a:pt x="1854" y="1196"/>
                    <a:pt x="1854" y="803"/>
                  </a:cubicBezTo>
                  <a:cubicBezTo>
                    <a:pt x="1854" y="313"/>
                    <a:pt x="1474" y="0"/>
                    <a:pt x="10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0" name="Google Shape;10530;p23"/>
            <p:cNvSpPr/>
            <p:nvPr/>
          </p:nvSpPr>
          <p:spPr>
            <a:xfrm>
              <a:off x="1851250" y="2564725"/>
              <a:ext cx="103925" cy="118925"/>
            </a:xfrm>
            <a:custGeom>
              <a:avLst/>
              <a:gdLst/>
              <a:ahLst/>
              <a:cxnLst/>
              <a:rect l="l" t="t" r="r" b="b"/>
              <a:pathLst>
                <a:path w="4157" h="4757" extrusionOk="0">
                  <a:moveTo>
                    <a:pt x="3426" y="1"/>
                  </a:moveTo>
                  <a:lnTo>
                    <a:pt x="3089" y="225"/>
                  </a:lnTo>
                  <a:cubicBezTo>
                    <a:pt x="3763" y="1180"/>
                    <a:pt x="3707" y="2472"/>
                    <a:pt x="2977" y="3371"/>
                  </a:cubicBezTo>
                  <a:cubicBezTo>
                    <a:pt x="2450" y="4019"/>
                    <a:pt x="1689" y="4375"/>
                    <a:pt x="905" y="4375"/>
                  </a:cubicBezTo>
                  <a:cubicBezTo>
                    <a:pt x="602" y="4375"/>
                    <a:pt x="297" y="4322"/>
                    <a:pt x="0" y="4213"/>
                  </a:cubicBezTo>
                  <a:lnTo>
                    <a:pt x="0" y="4606"/>
                  </a:lnTo>
                  <a:cubicBezTo>
                    <a:pt x="318" y="4707"/>
                    <a:pt x="639" y="4756"/>
                    <a:pt x="954" y="4756"/>
                  </a:cubicBezTo>
                  <a:cubicBezTo>
                    <a:pt x="1863" y="4756"/>
                    <a:pt x="2715" y="4346"/>
                    <a:pt x="3258" y="3595"/>
                  </a:cubicBezTo>
                  <a:cubicBezTo>
                    <a:pt x="4100" y="2584"/>
                    <a:pt x="4156" y="1124"/>
                    <a:pt x="342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1" name="Google Shape;10531;p23"/>
            <p:cNvSpPr/>
            <p:nvPr/>
          </p:nvSpPr>
          <p:spPr>
            <a:xfrm>
              <a:off x="1859675" y="2133675"/>
              <a:ext cx="190975" cy="304700"/>
            </a:xfrm>
            <a:custGeom>
              <a:avLst/>
              <a:gdLst/>
              <a:ahLst/>
              <a:cxnLst/>
              <a:rect l="l" t="t" r="r" b="b"/>
              <a:pathLst>
                <a:path w="7639" h="12188" extrusionOk="0">
                  <a:moveTo>
                    <a:pt x="0" y="0"/>
                  </a:moveTo>
                  <a:lnTo>
                    <a:pt x="0" y="1123"/>
                  </a:lnTo>
                  <a:lnTo>
                    <a:pt x="506" y="1123"/>
                  </a:lnTo>
                  <a:lnTo>
                    <a:pt x="506" y="5504"/>
                  </a:lnTo>
                  <a:lnTo>
                    <a:pt x="0" y="5504"/>
                  </a:lnTo>
                  <a:lnTo>
                    <a:pt x="0" y="6628"/>
                  </a:lnTo>
                  <a:lnTo>
                    <a:pt x="506" y="6628"/>
                  </a:lnTo>
                  <a:lnTo>
                    <a:pt x="506" y="11121"/>
                  </a:lnTo>
                  <a:lnTo>
                    <a:pt x="0" y="11121"/>
                  </a:lnTo>
                  <a:lnTo>
                    <a:pt x="0" y="12188"/>
                  </a:lnTo>
                  <a:lnTo>
                    <a:pt x="1123" y="12188"/>
                  </a:lnTo>
                  <a:lnTo>
                    <a:pt x="1123" y="11121"/>
                  </a:lnTo>
                  <a:lnTo>
                    <a:pt x="618" y="11121"/>
                  </a:lnTo>
                  <a:lnTo>
                    <a:pt x="618" y="6628"/>
                  </a:lnTo>
                  <a:lnTo>
                    <a:pt x="1123" y="6628"/>
                  </a:lnTo>
                  <a:lnTo>
                    <a:pt x="1123" y="6122"/>
                  </a:lnTo>
                  <a:lnTo>
                    <a:pt x="6571" y="6122"/>
                  </a:lnTo>
                  <a:lnTo>
                    <a:pt x="6571" y="6628"/>
                  </a:lnTo>
                  <a:lnTo>
                    <a:pt x="7638" y="6628"/>
                  </a:lnTo>
                  <a:lnTo>
                    <a:pt x="7638" y="5504"/>
                  </a:lnTo>
                  <a:lnTo>
                    <a:pt x="6571" y="5504"/>
                  </a:lnTo>
                  <a:lnTo>
                    <a:pt x="6571" y="6010"/>
                  </a:lnTo>
                  <a:lnTo>
                    <a:pt x="1123" y="6010"/>
                  </a:lnTo>
                  <a:lnTo>
                    <a:pt x="1123" y="5504"/>
                  </a:lnTo>
                  <a:lnTo>
                    <a:pt x="618" y="5504"/>
                  </a:lnTo>
                  <a:lnTo>
                    <a:pt x="618" y="1123"/>
                  </a:lnTo>
                  <a:lnTo>
                    <a:pt x="1123" y="1123"/>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2" name="Google Shape;10532;p23"/>
            <p:cNvSpPr/>
            <p:nvPr/>
          </p:nvSpPr>
          <p:spPr>
            <a:xfrm>
              <a:off x="2553300" y="2136475"/>
              <a:ext cx="43550" cy="29500"/>
            </a:xfrm>
            <a:custGeom>
              <a:avLst/>
              <a:gdLst/>
              <a:ahLst/>
              <a:cxnLst/>
              <a:rect l="l" t="t" r="r" b="b"/>
              <a:pathLst>
                <a:path w="1742" h="1180" extrusionOk="0">
                  <a:moveTo>
                    <a:pt x="1685" y="0"/>
                  </a:moveTo>
                  <a:lnTo>
                    <a:pt x="0" y="1011"/>
                  </a:lnTo>
                  <a:lnTo>
                    <a:pt x="56" y="1180"/>
                  </a:lnTo>
                  <a:lnTo>
                    <a:pt x="1741" y="169"/>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3" name="Google Shape;10533;p23"/>
            <p:cNvSpPr/>
            <p:nvPr/>
          </p:nvSpPr>
          <p:spPr>
            <a:xfrm>
              <a:off x="2564525" y="2161750"/>
              <a:ext cx="44950" cy="23900"/>
            </a:xfrm>
            <a:custGeom>
              <a:avLst/>
              <a:gdLst/>
              <a:ahLst/>
              <a:cxnLst/>
              <a:rect l="l" t="t" r="r" b="b"/>
              <a:pathLst>
                <a:path w="1798" h="956" extrusionOk="0">
                  <a:moveTo>
                    <a:pt x="1742" y="0"/>
                  </a:moveTo>
                  <a:lnTo>
                    <a:pt x="1" y="843"/>
                  </a:lnTo>
                  <a:cubicBezTo>
                    <a:pt x="1" y="899"/>
                    <a:pt x="1" y="955"/>
                    <a:pt x="57" y="955"/>
                  </a:cubicBezTo>
                  <a:lnTo>
                    <a:pt x="1798" y="169"/>
                  </a:lnTo>
                  <a:lnTo>
                    <a:pt x="174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4" name="Google Shape;10534;p23"/>
            <p:cNvSpPr/>
            <p:nvPr/>
          </p:nvSpPr>
          <p:spPr>
            <a:xfrm>
              <a:off x="2572950" y="2188425"/>
              <a:ext cx="47775" cy="19675"/>
            </a:xfrm>
            <a:custGeom>
              <a:avLst/>
              <a:gdLst/>
              <a:ahLst/>
              <a:cxnLst/>
              <a:rect l="l" t="t" r="r" b="b"/>
              <a:pathLst>
                <a:path w="1911" h="787" extrusionOk="0">
                  <a:moveTo>
                    <a:pt x="1854" y="1"/>
                  </a:moveTo>
                  <a:lnTo>
                    <a:pt x="1" y="675"/>
                  </a:lnTo>
                  <a:cubicBezTo>
                    <a:pt x="1" y="731"/>
                    <a:pt x="57" y="731"/>
                    <a:pt x="57" y="787"/>
                  </a:cubicBezTo>
                  <a:lnTo>
                    <a:pt x="1910" y="169"/>
                  </a:lnTo>
                  <a:lnTo>
                    <a:pt x="185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5" name="Google Shape;10535;p23"/>
            <p:cNvSpPr/>
            <p:nvPr/>
          </p:nvSpPr>
          <p:spPr>
            <a:xfrm>
              <a:off x="2539250" y="2112600"/>
              <a:ext cx="42150" cy="33725"/>
            </a:xfrm>
            <a:custGeom>
              <a:avLst/>
              <a:gdLst/>
              <a:ahLst/>
              <a:cxnLst/>
              <a:rect l="l" t="t" r="r" b="b"/>
              <a:pathLst>
                <a:path w="1686" h="1349" extrusionOk="0">
                  <a:moveTo>
                    <a:pt x="1573" y="1"/>
                  </a:moveTo>
                  <a:lnTo>
                    <a:pt x="1" y="1180"/>
                  </a:lnTo>
                  <a:lnTo>
                    <a:pt x="113" y="1349"/>
                  </a:lnTo>
                  <a:lnTo>
                    <a:pt x="1686" y="169"/>
                  </a:lnTo>
                  <a:lnTo>
                    <a:pt x="157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6" name="Google Shape;10536;p23"/>
            <p:cNvSpPr/>
            <p:nvPr/>
          </p:nvSpPr>
          <p:spPr>
            <a:xfrm>
              <a:off x="2587000" y="2269875"/>
              <a:ext cx="49175" cy="7025"/>
            </a:xfrm>
            <a:custGeom>
              <a:avLst/>
              <a:gdLst/>
              <a:ahLst/>
              <a:cxnLst/>
              <a:rect l="l" t="t" r="r" b="b"/>
              <a:pathLst>
                <a:path w="1967" h="281" extrusionOk="0">
                  <a:moveTo>
                    <a:pt x="1966" y="0"/>
                  </a:moveTo>
                  <a:lnTo>
                    <a:pt x="0" y="112"/>
                  </a:lnTo>
                  <a:cubicBezTo>
                    <a:pt x="0" y="169"/>
                    <a:pt x="0" y="281"/>
                    <a:pt x="0" y="281"/>
                  </a:cubicBezTo>
                  <a:lnTo>
                    <a:pt x="1966" y="169"/>
                  </a:lnTo>
                  <a:cubicBezTo>
                    <a:pt x="1966" y="112"/>
                    <a:pt x="1966" y="56"/>
                    <a:pt x="19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7" name="Google Shape;10537;p23"/>
            <p:cNvSpPr/>
            <p:nvPr/>
          </p:nvSpPr>
          <p:spPr>
            <a:xfrm>
              <a:off x="2585600" y="2243200"/>
              <a:ext cx="47750" cy="11250"/>
            </a:xfrm>
            <a:custGeom>
              <a:avLst/>
              <a:gdLst/>
              <a:ahLst/>
              <a:cxnLst/>
              <a:rect l="l" t="t" r="r" b="b"/>
              <a:pathLst>
                <a:path w="1910" h="450" extrusionOk="0">
                  <a:moveTo>
                    <a:pt x="1910" y="0"/>
                  </a:moveTo>
                  <a:lnTo>
                    <a:pt x="0" y="281"/>
                  </a:lnTo>
                  <a:cubicBezTo>
                    <a:pt x="0" y="337"/>
                    <a:pt x="0" y="393"/>
                    <a:pt x="0" y="449"/>
                  </a:cubicBezTo>
                  <a:lnTo>
                    <a:pt x="1910" y="168"/>
                  </a:lnTo>
                  <a:cubicBezTo>
                    <a:pt x="1910" y="112"/>
                    <a:pt x="1910" y="56"/>
                    <a:pt x="191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8" name="Google Shape;10538;p23"/>
            <p:cNvSpPr/>
            <p:nvPr/>
          </p:nvSpPr>
          <p:spPr>
            <a:xfrm>
              <a:off x="2579975" y="2215100"/>
              <a:ext cx="49175" cy="15475"/>
            </a:xfrm>
            <a:custGeom>
              <a:avLst/>
              <a:gdLst/>
              <a:ahLst/>
              <a:cxnLst/>
              <a:rect l="l" t="t" r="r" b="b"/>
              <a:pathLst>
                <a:path w="1967" h="619" extrusionOk="0">
                  <a:moveTo>
                    <a:pt x="1910" y="1"/>
                  </a:moveTo>
                  <a:lnTo>
                    <a:pt x="0" y="450"/>
                  </a:lnTo>
                  <a:lnTo>
                    <a:pt x="57" y="619"/>
                  </a:lnTo>
                  <a:lnTo>
                    <a:pt x="1966" y="113"/>
                  </a:ln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9" name="Google Shape;10539;p23"/>
            <p:cNvSpPr/>
            <p:nvPr/>
          </p:nvSpPr>
          <p:spPr>
            <a:xfrm>
              <a:off x="2358125" y="1998875"/>
              <a:ext cx="7050" cy="49175"/>
            </a:xfrm>
            <a:custGeom>
              <a:avLst/>
              <a:gdLst/>
              <a:ahLst/>
              <a:cxnLst/>
              <a:rect l="l" t="t" r="r" b="b"/>
              <a:pathLst>
                <a:path w="282" h="1967" extrusionOk="0">
                  <a:moveTo>
                    <a:pt x="113" y="0"/>
                  </a:moveTo>
                  <a:lnTo>
                    <a:pt x="0" y="1966"/>
                  </a:lnTo>
                  <a:lnTo>
                    <a:pt x="169" y="1966"/>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0" name="Google Shape;10540;p23"/>
            <p:cNvSpPr/>
            <p:nvPr/>
          </p:nvSpPr>
          <p:spPr>
            <a:xfrm>
              <a:off x="2426925" y="2014325"/>
              <a:ext cx="21075" cy="47750"/>
            </a:xfrm>
            <a:custGeom>
              <a:avLst/>
              <a:gdLst/>
              <a:ahLst/>
              <a:cxnLst/>
              <a:rect l="l" t="t" r="r" b="b"/>
              <a:pathLst>
                <a:path w="843" h="1910" extrusionOk="0">
                  <a:moveTo>
                    <a:pt x="674" y="0"/>
                  </a:moveTo>
                  <a:lnTo>
                    <a:pt x="1" y="1854"/>
                  </a:lnTo>
                  <a:lnTo>
                    <a:pt x="169" y="1910"/>
                  </a:lnTo>
                  <a:lnTo>
                    <a:pt x="843" y="56"/>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1" name="Google Shape;10541;p23"/>
            <p:cNvSpPr/>
            <p:nvPr/>
          </p:nvSpPr>
          <p:spPr>
            <a:xfrm>
              <a:off x="2405875" y="2007300"/>
              <a:ext cx="15450" cy="47750"/>
            </a:xfrm>
            <a:custGeom>
              <a:avLst/>
              <a:gdLst/>
              <a:ahLst/>
              <a:cxnLst/>
              <a:rect l="l" t="t" r="r" b="b"/>
              <a:pathLst>
                <a:path w="618" h="1910" extrusionOk="0">
                  <a:moveTo>
                    <a:pt x="449" y="0"/>
                  </a:moveTo>
                  <a:lnTo>
                    <a:pt x="0" y="1854"/>
                  </a:lnTo>
                  <a:lnTo>
                    <a:pt x="112" y="1910"/>
                  </a:lnTo>
                  <a:lnTo>
                    <a:pt x="618" y="5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2" name="Google Shape;10542;p23"/>
            <p:cNvSpPr/>
            <p:nvPr/>
          </p:nvSpPr>
          <p:spPr>
            <a:xfrm>
              <a:off x="2382000" y="2001675"/>
              <a:ext cx="11250" cy="49175"/>
            </a:xfrm>
            <a:custGeom>
              <a:avLst/>
              <a:gdLst/>
              <a:ahLst/>
              <a:cxnLst/>
              <a:rect l="l" t="t" r="r" b="b"/>
              <a:pathLst>
                <a:path w="450" h="1967" extrusionOk="0">
                  <a:moveTo>
                    <a:pt x="281" y="1"/>
                  </a:moveTo>
                  <a:lnTo>
                    <a:pt x="0" y="1966"/>
                  </a:lnTo>
                  <a:lnTo>
                    <a:pt x="169" y="1966"/>
                  </a:ln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3" name="Google Shape;10543;p23"/>
            <p:cNvSpPr/>
            <p:nvPr/>
          </p:nvSpPr>
          <p:spPr>
            <a:xfrm>
              <a:off x="2488700" y="2053625"/>
              <a:ext cx="33725" cy="42150"/>
            </a:xfrm>
            <a:custGeom>
              <a:avLst/>
              <a:gdLst/>
              <a:ahLst/>
              <a:cxnLst/>
              <a:rect l="l" t="t" r="r" b="b"/>
              <a:pathLst>
                <a:path w="1349" h="1686" extrusionOk="0">
                  <a:moveTo>
                    <a:pt x="1180" y="1"/>
                  </a:moveTo>
                  <a:lnTo>
                    <a:pt x="1" y="1573"/>
                  </a:lnTo>
                  <a:lnTo>
                    <a:pt x="169" y="1686"/>
                  </a:ln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4" name="Google Shape;10544;p23"/>
            <p:cNvSpPr/>
            <p:nvPr/>
          </p:nvSpPr>
          <p:spPr>
            <a:xfrm>
              <a:off x="2506950" y="2071875"/>
              <a:ext cx="36550" cy="39350"/>
            </a:xfrm>
            <a:custGeom>
              <a:avLst/>
              <a:gdLst/>
              <a:ahLst/>
              <a:cxnLst/>
              <a:rect l="l" t="t" r="r" b="b"/>
              <a:pathLst>
                <a:path w="1462" h="1574" extrusionOk="0">
                  <a:moveTo>
                    <a:pt x="1349" y="1"/>
                  </a:moveTo>
                  <a:lnTo>
                    <a:pt x="1" y="1461"/>
                  </a:lnTo>
                  <a:lnTo>
                    <a:pt x="169" y="1574"/>
                  </a:lnTo>
                  <a:lnTo>
                    <a:pt x="1461" y="113"/>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5" name="Google Shape;10545;p23"/>
            <p:cNvSpPr/>
            <p:nvPr/>
          </p:nvSpPr>
          <p:spPr>
            <a:xfrm>
              <a:off x="2469050" y="2039600"/>
              <a:ext cx="29500" cy="43550"/>
            </a:xfrm>
            <a:custGeom>
              <a:avLst/>
              <a:gdLst/>
              <a:ahLst/>
              <a:cxnLst/>
              <a:rect l="l" t="t" r="r" b="b"/>
              <a:pathLst>
                <a:path w="1180" h="1742" extrusionOk="0">
                  <a:moveTo>
                    <a:pt x="1011" y="0"/>
                  </a:moveTo>
                  <a:lnTo>
                    <a:pt x="0" y="1629"/>
                  </a:lnTo>
                  <a:lnTo>
                    <a:pt x="169" y="1741"/>
                  </a:lnTo>
                  <a:lnTo>
                    <a:pt x="1180" y="56"/>
                  </a:lnTo>
                  <a:lnTo>
                    <a:pt x="101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p23"/>
            <p:cNvSpPr/>
            <p:nvPr/>
          </p:nvSpPr>
          <p:spPr>
            <a:xfrm>
              <a:off x="2449400" y="2025550"/>
              <a:ext cx="25300" cy="46350"/>
            </a:xfrm>
            <a:custGeom>
              <a:avLst/>
              <a:gdLst/>
              <a:ahLst/>
              <a:cxnLst/>
              <a:rect l="l" t="t" r="r" b="b"/>
              <a:pathLst>
                <a:path w="1012" h="1854" extrusionOk="0">
                  <a:moveTo>
                    <a:pt x="843" y="0"/>
                  </a:moveTo>
                  <a:lnTo>
                    <a:pt x="0" y="1742"/>
                  </a:lnTo>
                  <a:lnTo>
                    <a:pt x="169" y="1854"/>
                  </a:lnTo>
                  <a:lnTo>
                    <a:pt x="1011" y="57"/>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23"/>
            <p:cNvSpPr/>
            <p:nvPr/>
          </p:nvSpPr>
          <p:spPr>
            <a:xfrm>
              <a:off x="2525225" y="2091550"/>
              <a:ext cx="39325" cy="36525"/>
            </a:xfrm>
            <a:custGeom>
              <a:avLst/>
              <a:gdLst/>
              <a:ahLst/>
              <a:cxnLst/>
              <a:rect l="l" t="t" r="r" b="b"/>
              <a:pathLst>
                <a:path w="1573" h="1461" extrusionOk="0">
                  <a:moveTo>
                    <a:pt x="1460" y="0"/>
                  </a:moveTo>
                  <a:lnTo>
                    <a:pt x="0" y="1348"/>
                  </a:lnTo>
                  <a:lnTo>
                    <a:pt x="112" y="1461"/>
                  </a:lnTo>
                  <a:lnTo>
                    <a:pt x="1573"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p23"/>
            <p:cNvSpPr/>
            <p:nvPr/>
          </p:nvSpPr>
          <p:spPr>
            <a:xfrm>
              <a:off x="2521000" y="2102775"/>
              <a:ext cx="51975" cy="43550"/>
            </a:xfrm>
            <a:custGeom>
              <a:avLst/>
              <a:gdLst/>
              <a:ahLst/>
              <a:cxnLst/>
              <a:rect l="l" t="t" r="r" b="b"/>
              <a:pathLst>
                <a:path w="2079" h="1742" extrusionOk="0">
                  <a:moveTo>
                    <a:pt x="1966" y="1"/>
                  </a:moveTo>
                  <a:lnTo>
                    <a:pt x="1" y="1573"/>
                  </a:lnTo>
                  <a:lnTo>
                    <a:pt x="113" y="1742"/>
                  </a:lnTo>
                  <a:lnTo>
                    <a:pt x="2079" y="113"/>
                  </a:lnTo>
                  <a:lnTo>
                    <a:pt x="196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p23"/>
            <p:cNvSpPr/>
            <p:nvPr/>
          </p:nvSpPr>
          <p:spPr>
            <a:xfrm>
              <a:off x="2556100" y="2175800"/>
              <a:ext cx="60400" cy="28100"/>
            </a:xfrm>
            <a:custGeom>
              <a:avLst/>
              <a:gdLst/>
              <a:ahLst/>
              <a:cxnLst/>
              <a:rect l="l" t="t" r="r" b="b"/>
              <a:pathLst>
                <a:path w="2416" h="1124" extrusionOk="0">
                  <a:moveTo>
                    <a:pt x="2360" y="0"/>
                  </a:moveTo>
                  <a:lnTo>
                    <a:pt x="1" y="955"/>
                  </a:lnTo>
                  <a:cubicBezTo>
                    <a:pt x="1" y="1011"/>
                    <a:pt x="1" y="1067"/>
                    <a:pt x="57" y="1123"/>
                  </a:cubicBezTo>
                  <a:lnTo>
                    <a:pt x="2416" y="112"/>
                  </a:lnTo>
                  <a:lnTo>
                    <a:pt x="23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23"/>
            <p:cNvSpPr/>
            <p:nvPr/>
          </p:nvSpPr>
          <p:spPr>
            <a:xfrm>
              <a:off x="2546275" y="2149100"/>
              <a:ext cx="57600" cy="33725"/>
            </a:xfrm>
            <a:custGeom>
              <a:avLst/>
              <a:gdLst/>
              <a:ahLst/>
              <a:cxnLst/>
              <a:rect l="l" t="t" r="r" b="b"/>
              <a:pathLst>
                <a:path w="2304" h="1349" extrusionOk="0">
                  <a:moveTo>
                    <a:pt x="2247" y="1"/>
                  </a:moveTo>
                  <a:lnTo>
                    <a:pt x="0" y="1237"/>
                  </a:lnTo>
                  <a:cubicBezTo>
                    <a:pt x="0" y="1237"/>
                    <a:pt x="0" y="1293"/>
                    <a:pt x="57" y="1349"/>
                  </a:cubicBezTo>
                  <a:lnTo>
                    <a:pt x="2303" y="169"/>
                  </a:lnTo>
                  <a:lnTo>
                    <a:pt x="224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23"/>
            <p:cNvSpPr/>
            <p:nvPr/>
          </p:nvSpPr>
          <p:spPr>
            <a:xfrm>
              <a:off x="2533650" y="2125250"/>
              <a:ext cx="54775" cy="39325"/>
            </a:xfrm>
            <a:custGeom>
              <a:avLst/>
              <a:gdLst/>
              <a:ahLst/>
              <a:cxnLst/>
              <a:rect l="l" t="t" r="r" b="b"/>
              <a:pathLst>
                <a:path w="2191" h="1573" extrusionOk="0">
                  <a:moveTo>
                    <a:pt x="2134" y="0"/>
                  </a:moveTo>
                  <a:lnTo>
                    <a:pt x="0" y="1404"/>
                  </a:lnTo>
                  <a:lnTo>
                    <a:pt x="112" y="1573"/>
                  </a:lnTo>
                  <a:lnTo>
                    <a:pt x="2190" y="169"/>
                  </a:lnTo>
                  <a:lnTo>
                    <a:pt x="213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23"/>
            <p:cNvSpPr/>
            <p:nvPr/>
          </p:nvSpPr>
          <p:spPr>
            <a:xfrm>
              <a:off x="2563125" y="2202475"/>
              <a:ext cx="61800" cy="21075"/>
            </a:xfrm>
            <a:custGeom>
              <a:avLst/>
              <a:gdLst/>
              <a:ahLst/>
              <a:cxnLst/>
              <a:rect l="l" t="t" r="r" b="b"/>
              <a:pathLst>
                <a:path w="2472" h="843" extrusionOk="0">
                  <a:moveTo>
                    <a:pt x="2416" y="0"/>
                  </a:moveTo>
                  <a:lnTo>
                    <a:pt x="0" y="674"/>
                  </a:lnTo>
                  <a:lnTo>
                    <a:pt x="57" y="843"/>
                  </a:lnTo>
                  <a:lnTo>
                    <a:pt x="2472" y="169"/>
                  </a:lnTo>
                  <a:cubicBezTo>
                    <a:pt x="2472" y="113"/>
                    <a:pt x="2416" y="56"/>
                    <a:pt x="241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23"/>
            <p:cNvSpPr/>
            <p:nvPr/>
          </p:nvSpPr>
          <p:spPr>
            <a:xfrm>
              <a:off x="2568750" y="2229150"/>
              <a:ext cx="63200" cy="16875"/>
            </a:xfrm>
            <a:custGeom>
              <a:avLst/>
              <a:gdLst/>
              <a:ahLst/>
              <a:cxnLst/>
              <a:rect l="l" t="t" r="r" b="b"/>
              <a:pathLst>
                <a:path w="2528" h="675" extrusionOk="0">
                  <a:moveTo>
                    <a:pt x="2528" y="0"/>
                  </a:moveTo>
                  <a:lnTo>
                    <a:pt x="56" y="506"/>
                  </a:lnTo>
                  <a:lnTo>
                    <a:pt x="0" y="674"/>
                  </a:lnTo>
                  <a:lnTo>
                    <a:pt x="2528" y="169"/>
                  </a:lnTo>
                  <a:cubicBezTo>
                    <a:pt x="2528" y="113"/>
                    <a:pt x="2528" y="57"/>
                    <a:pt x="252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p23"/>
            <p:cNvSpPr/>
            <p:nvPr/>
          </p:nvSpPr>
          <p:spPr>
            <a:xfrm>
              <a:off x="2571550" y="2257225"/>
              <a:ext cx="63200" cy="9850"/>
            </a:xfrm>
            <a:custGeom>
              <a:avLst/>
              <a:gdLst/>
              <a:ahLst/>
              <a:cxnLst/>
              <a:rect l="l" t="t" r="r" b="b"/>
              <a:pathLst>
                <a:path w="2528" h="394" extrusionOk="0">
                  <a:moveTo>
                    <a:pt x="2528" y="1"/>
                  </a:moveTo>
                  <a:lnTo>
                    <a:pt x="0" y="225"/>
                  </a:lnTo>
                  <a:cubicBezTo>
                    <a:pt x="0" y="281"/>
                    <a:pt x="0" y="338"/>
                    <a:pt x="0" y="394"/>
                  </a:cubicBezTo>
                  <a:lnTo>
                    <a:pt x="2528" y="169"/>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p23"/>
            <p:cNvSpPr/>
            <p:nvPr/>
          </p:nvSpPr>
          <p:spPr>
            <a:xfrm>
              <a:off x="2412875" y="2010100"/>
              <a:ext cx="22500" cy="61800"/>
            </a:xfrm>
            <a:custGeom>
              <a:avLst/>
              <a:gdLst/>
              <a:ahLst/>
              <a:cxnLst/>
              <a:rect l="l" t="t" r="r" b="b"/>
              <a:pathLst>
                <a:path w="900" h="2472" extrusionOk="0">
                  <a:moveTo>
                    <a:pt x="731" y="1"/>
                  </a:moveTo>
                  <a:lnTo>
                    <a:pt x="1" y="2472"/>
                  </a:lnTo>
                  <a:lnTo>
                    <a:pt x="113" y="2472"/>
                  </a:lnTo>
                  <a:lnTo>
                    <a:pt x="900"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23"/>
            <p:cNvSpPr/>
            <p:nvPr/>
          </p:nvSpPr>
          <p:spPr>
            <a:xfrm>
              <a:off x="2391825" y="2004500"/>
              <a:ext cx="16875" cy="61800"/>
            </a:xfrm>
            <a:custGeom>
              <a:avLst/>
              <a:gdLst/>
              <a:ahLst/>
              <a:cxnLst/>
              <a:rect l="l" t="t" r="r" b="b"/>
              <a:pathLst>
                <a:path w="675" h="2472" extrusionOk="0">
                  <a:moveTo>
                    <a:pt x="506" y="0"/>
                  </a:moveTo>
                  <a:lnTo>
                    <a:pt x="0" y="2471"/>
                  </a:lnTo>
                  <a:lnTo>
                    <a:pt x="169" y="2471"/>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23"/>
            <p:cNvSpPr/>
            <p:nvPr/>
          </p:nvSpPr>
          <p:spPr>
            <a:xfrm>
              <a:off x="2369350" y="2000275"/>
              <a:ext cx="9850" cy="63200"/>
            </a:xfrm>
            <a:custGeom>
              <a:avLst/>
              <a:gdLst/>
              <a:ahLst/>
              <a:cxnLst/>
              <a:rect l="l" t="t" r="r" b="b"/>
              <a:pathLst>
                <a:path w="394" h="2528" extrusionOk="0">
                  <a:moveTo>
                    <a:pt x="225" y="1"/>
                  </a:moveTo>
                  <a:lnTo>
                    <a:pt x="1" y="2528"/>
                  </a:lnTo>
                  <a:lnTo>
                    <a:pt x="169" y="2528"/>
                  </a:lnTo>
                  <a:lnTo>
                    <a:pt x="39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23"/>
            <p:cNvSpPr/>
            <p:nvPr/>
          </p:nvSpPr>
          <p:spPr>
            <a:xfrm>
              <a:off x="2505550" y="2081725"/>
              <a:ext cx="47775" cy="47750"/>
            </a:xfrm>
            <a:custGeom>
              <a:avLst/>
              <a:gdLst/>
              <a:ahLst/>
              <a:cxnLst/>
              <a:rect l="l" t="t" r="r" b="b"/>
              <a:pathLst>
                <a:path w="1911" h="1910" extrusionOk="0">
                  <a:moveTo>
                    <a:pt x="1798" y="0"/>
                  </a:moveTo>
                  <a:lnTo>
                    <a:pt x="1" y="1797"/>
                  </a:lnTo>
                  <a:cubicBezTo>
                    <a:pt x="57" y="1854"/>
                    <a:pt x="113" y="1910"/>
                    <a:pt x="169" y="1910"/>
                  </a:cubicBezTo>
                  <a:lnTo>
                    <a:pt x="1910" y="112"/>
                  </a:lnTo>
                  <a:lnTo>
                    <a:pt x="179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23"/>
            <p:cNvSpPr/>
            <p:nvPr/>
          </p:nvSpPr>
          <p:spPr>
            <a:xfrm>
              <a:off x="2490100" y="2063450"/>
              <a:ext cx="43575" cy="50575"/>
            </a:xfrm>
            <a:custGeom>
              <a:avLst/>
              <a:gdLst/>
              <a:ahLst/>
              <a:cxnLst/>
              <a:rect l="l" t="t" r="r" b="b"/>
              <a:pathLst>
                <a:path w="1743" h="2023" extrusionOk="0">
                  <a:moveTo>
                    <a:pt x="1574" y="1"/>
                  </a:moveTo>
                  <a:lnTo>
                    <a:pt x="1" y="1967"/>
                  </a:lnTo>
                  <a:lnTo>
                    <a:pt x="113" y="2023"/>
                  </a:lnTo>
                  <a:lnTo>
                    <a:pt x="1742" y="113"/>
                  </a:lnTo>
                  <a:lnTo>
                    <a:pt x="15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23"/>
            <p:cNvSpPr/>
            <p:nvPr/>
          </p:nvSpPr>
          <p:spPr>
            <a:xfrm>
              <a:off x="2453600" y="2031175"/>
              <a:ext cx="32325" cy="59000"/>
            </a:xfrm>
            <a:custGeom>
              <a:avLst/>
              <a:gdLst/>
              <a:ahLst/>
              <a:cxnLst/>
              <a:rect l="l" t="t" r="r" b="b"/>
              <a:pathLst>
                <a:path w="1293" h="2360" extrusionOk="0">
                  <a:moveTo>
                    <a:pt x="1180" y="0"/>
                  </a:moveTo>
                  <a:lnTo>
                    <a:pt x="1" y="2247"/>
                  </a:lnTo>
                  <a:lnTo>
                    <a:pt x="113" y="2359"/>
                  </a:lnTo>
                  <a:lnTo>
                    <a:pt x="1292" y="112"/>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p23"/>
            <p:cNvSpPr/>
            <p:nvPr/>
          </p:nvSpPr>
          <p:spPr>
            <a:xfrm>
              <a:off x="2471850" y="2046600"/>
              <a:ext cx="39350" cy="54800"/>
            </a:xfrm>
            <a:custGeom>
              <a:avLst/>
              <a:gdLst/>
              <a:ahLst/>
              <a:cxnLst/>
              <a:rect l="l" t="t" r="r" b="b"/>
              <a:pathLst>
                <a:path w="1574" h="2192" extrusionOk="0">
                  <a:moveTo>
                    <a:pt x="1405" y="1"/>
                  </a:moveTo>
                  <a:lnTo>
                    <a:pt x="1" y="2135"/>
                  </a:lnTo>
                  <a:lnTo>
                    <a:pt x="169" y="2191"/>
                  </a:lnTo>
                  <a:lnTo>
                    <a:pt x="1573" y="113"/>
                  </a:lnTo>
                  <a:lnTo>
                    <a:pt x="140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2" name="Google Shape;10562;p23"/>
            <p:cNvSpPr/>
            <p:nvPr/>
          </p:nvSpPr>
          <p:spPr>
            <a:xfrm>
              <a:off x="2433950" y="2019925"/>
              <a:ext cx="28100" cy="60400"/>
            </a:xfrm>
            <a:custGeom>
              <a:avLst/>
              <a:gdLst/>
              <a:ahLst/>
              <a:cxnLst/>
              <a:rect l="l" t="t" r="r" b="b"/>
              <a:pathLst>
                <a:path w="1124" h="2416" extrusionOk="0">
                  <a:moveTo>
                    <a:pt x="955" y="1"/>
                  </a:moveTo>
                  <a:lnTo>
                    <a:pt x="0" y="2360"/>
                  </a:lnTo>
                  <a:lnTo>
                    <a:pt x="113" y="2416"/>
                  </a:lnTo>
                  <a:lnTo>
                    <a:pt x="1124" y="57"/>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23"/>
            <p:cNvSpPr/>
            <p:nvPr/>
          </p:nvSpPr>
          <p:spPr>
            <a:xfrm>
              <a:off x="2053425" y="1998875"/>
              <a:ext cx="579925" cy="574825"/>
            </a:xfrm>
            <a:custGeom>
              <a:avLst/>
              <a:gdLst/>
              <a:ahLst/>
              <a:cxnLst/>
              <a:rect l="l" t="t" r="r" b="b"/>
              <a:pathLst>
                <a:path w="23197" h="22993" extrusionOk="0">
                  <a:moveTo>
                    <a:pt x="11739" y="0"/>
                  </a:moveTo>
                  <a:cubicBezTo>
                    <a:pt x="11402" y="0"/>
                    <a:pt x="11121" y="0"/>
                    <a:pt x="10784" y="57"/>
                  </a:cubicBezTo>
                  <a:lnTo>
                    <a:pt x="10616" y="57"/>
                  </a:lnTo>
                  <a:cubicBezTo>
                    <a:pt x="10279" y="57"/>
                    <a:pt x="9998" y="113"/>
                    <a:pt x="9661" y="169"/>
                  </a:cubicBezTo>
                  <a:lnTo>
                    <a:pt x="9493" y="225"/>
                  </a:lnTo>
                  <a:cubicBezTo>
                    <a:pt x="9156" y="281"/>
                    <a:pt x="8875" y="337"/>
                    <a:pt x="8538" y="450"/>
                  </a:cubicBezTo>
                  <a:lnTo>
                    <a:pt x="8425" y="506"/>
                  </a:lnTo>
                  <a:cubicBezTo>
                    <a:pt x="8145" y="562"/>
                    <a:pt x="7808" y="674"/>
                    <a:pt x="7471" y="843"/>
                  </a:cubicBezTo>
                  <a:lnTo>
                    <a:pt x="7358" y="899"/>
                  </a:lnTo>
                  <a:cubicBezTo>
                    <a:pt x="7021" y="1011"/>
                    <a:pt x="6741" y="1124"/>
                    <a:pt x="6404" y="1292"/>
                  </a:cubicBezTo>
                  <a:cubicBezTo>
                    <a:pt x="3708" y="2696"/>
                    <a:pt x="1686" y="5168"/>
                    <a:pt x="787" y="8088"/>
                  </a:cubicBezTo>
                  <a:lnTo>
                    <a:pt x="787" y="8200"/>
                  </a:lnTo>
                  <a:cubicBezTo>
                    <a:pt x="1" y="10728"/>
                    <a:pt x="113" y="13368"/>
                    <a:pt x="1124" y="15783"/>
                  </a:cubicBezTo>
                  <a:cubicBezTo>
                    <a:pt x="1236" y="16120"/>
                    <a:pt x="1405" y="16513"/>
                    <a:pt x="1573" y="16850"/>
                  </a:cubicBezTo>
                  <a:lnTo>
                    <a:pt x="1686" y="16962"/>
                  </a:lnTo>
                  <a:cubicBezTo>
                    <a:pt x="1742" y="17131"/>
                    <a:pt x="1798" y="17243"/>
                    <a:pt x="1910" y="17355"/>
                  </a:cubicBezTo>
                  <a:cubicBezTo>
                    <a:pt x="1910" y="17411"/>
                    <a:pt x="1910" y="17411"/>
                    <a:pt x="1967" y="17468"/>
                  </a:cubicBezTo>
                  <a:lnTo>
                    <a:pt x="2191" y="17861"/>
                  </a:lnTo>
                  <a:lnTo>
                    <a:pt x="2191" y="17917"/>
                  </a:lnTo>
                  <a:lnTo>
                    <a:pt x="2247" y="17973"/>
                  </a:lnTo>
                  <a:cubicBezTo>
                    <a:pt x="2304" y="18085"/>
                    <a:pt x="2416" y="18198"/>
                    <a:pt x="2472" y="18310"/>
                  </a:cubicBezTo>
                  <a:cubicBezTo>
                    <a:pt x="2809" y="18759"/>
                    <a:pt x="3202" y="19152"/>
                    <a:pt x="3595" y="19546"/>
                  </a:cubicBezTo>
                  <a:lnTo>
                    <a:pt x="3708" y="19714"/>
                  </a:lnTo>
                  <a:cubicBezTo>
                    <a:pt x="3764" y="19770"/>
                    <a:pt x="3876" y="19883"/>
                    <a:pt x="3988" y="19995"/>
                  </a:cubicBezTo>
                  <a:lnTo>
                    <a:pt x="4157" y="20107"/>
                  </a:lnTo>
                  <a:lnTo>
                    <a:pt x="4438" y="20332"/>
                  </a:lnTo>
                  <a:lnTo>
                    <a:pt x="4550" y="20444"/>
                  </a:lnTo>
                  <a:lnTo>
                    <a:pt x="4831" y="20669"/>
                  </a:lnTo>
                  <a:lnTo>
                    <a:pt x="4999" y="20781"/>
                  </a:lnTo>
                  <a:lnTo>
                    <a:pt x="5280" y="21006"/>
                  </a:lnTo>
                  <a:lnTo>
                    <a:pt x="5449" y="21118"/>
                  </a:lnTo>
                  <a:lnTo>
                    <a:pt x="5786" y="21343"/>
                  </a:lnTo>
                  <a:lnTo>
                    <a:pt x="5954" y="21455"/>
                  </a:lnTo>
                  <a:cubicBezTo>
                    <a:pt x="6235" y="21568"/>
                    <a:pt x="6516" y="21736"/>
                    <a:pt x="6797" y="21848"/>
                  </a:cubicBezTo>
                  <a:lnTo>
                    <a:pt x="6965" y="21961"/>
                  </a:lnTo>
                  <a:cubicBezTo>
                    <a:pt x="7246" y="22073"/>
                    <a:pt x="7527" y="22185"/>
                    <a:pt x="7864" y="22298"/>
                  </a:cubicBezTo>
                  <a:cubicBezTo>
                    <a:pt x="8032" y="22354"/>
                    <a:pt x="8145" y="22466"/>
                    <a:pt x="8313" y="22466"/>
                  </a:cubicBezTo>
                  <a:cubicBezTo>
                    <a:pt x="9464" y="22821"/>
                    <a:pt x="10634" y="22992"/>
                    <a:pt x="11787" y="22992"/>
                  </a:cubicBezTo>
                  <a:cubicBezTo>
                    <a:pt x="15920" y="22992"/>
                    <a:pt x="19829" y="20795"/>
                    <a:pt x="21849" y="17018"/>
                  </a:cubicBezTo>
                  <a:cubicBezTo>
                    <a:pt x="22242" y="16344"/>
                    <a:pt x="22523" y="15614"/>
                    <a:pt x="22747" y="14884"/>
                  </a:cubicBezTo>
                  <a:lnTo>
                    <a:pt x="22804" y="14772"/>
                  </a:lnTo>
                  <a:cubicBezTo>
                    <a:pt x="22804" y="14659"/>
                    <a:pt x="22860" y="14491"/>
                    <a:pt x="22916" y="14379"/>
                  </a:cubicBezTo>
                  <a:lnTo>
                    <a:pt x="22972" y="14210"/>
                  </a:lnTo>
                  <a:cubicBezTo>
                    <a:pt x="22972" y="14098"/>
                    <a:pt x="23028" y="13985"/>
                    <a:pt x="23028" y="13873"/>
                  </a:cubicBezTo>
                  <a:lnTo>
                    <a:pt x="23028" y="13705"/>
                  </a:lnTo>
                  <a:cubicBezTo>
                    <a:pt x="23028" y="13536"/>
                    <a:pt x="23084" y="13424"/>
                    <a:pt x="23141" y="13255"/>
                  </a:cubicBezTo>
                  <a:lnTo>
                    <a:pt x="23141" y="13087"/>
                  </a:lnTo>
                  <a:cubicBezTo>
                    <a:pt x="23141" y="12918"/>
                    <a:pt x="23141" y="12750"/>
                    <a:pt x="23141" y="12637"/>
                  </a:cubicBezTo>
                  <a:lnTo>
                    <a:pt x="23141" y="12581"/>
                  </a:lnTo>
                  <a:lnTo>
                    <a:pt x="23141" y="12188"/>
                  </a:lnTo>
                  <a:cubicBezTo>
                    <a:pt x="23197" y="12132"/>
                    <a:pt x="23197" y="12020"/>
                    <a:pt x="23141" y="12020"/>
                  </a:cubicBezTo>
                  <a:lnTo>
                    <a:pt x="23141" y="11626"/>
                  </a:lnTo>
                  <a:lnTo>
                    <a:pt x="23141" y="11514"/>
                  </a:lnTo>
                  <a:lnTo>
                    <a:pt x="20782" y="11514"/>
                  </a:lnTo>
                  <a:lnTo>
                    <a:pt x="20782" y="11683"/>
                  </a:lnTo>
                  <a:lnTo>
                    <a:pt x="21287" y="11683"/>
                  </a:lnTo>
                  <a:lnTo>
                    <a:pt x="21287" y="12413"/>
                  </a:lnTo>
                  <a:lnTo>
                    <a:pt x="20725" y="12300"/>
                  </a:lnTo>
                  <a:cubicBezTo>
                    <a:pt x="20725" y="12357"/>
                    <a:pt x="20725" y="12413"/>
                    <a:pt x="20725" y="12525"/>
                  </a:cubicBezTo>
                  <a:lnTo>
                    <a:pt x="21231" y="12525"/>
                  </a:lnTo>
                  <a:cubicBezTo>
                    <a:pt x="21231" y="12806"/>
                    <a:pt x="21175" y="13087"/>
                    <a:pt x="21119" y="13311"/>
                  </a:cubicBezTo>
                  <a:lnTo>
                    <a:pt x="20613" y="13199"/>
                  </a:lnTo>
                  <a:lnTo>
                    <a:pt x="20613" y="13368"/>
                  </a:lnTo>
                  <a:lnTo>
                    <a:pt x="21119" y="13480"/>
                  </a:lnTo>
                  <a:cubicBezTo>
                    <a:pt x="21062" y="13705"/>
                    <a:pt x="21006" y="13985"/>
                    <a:pt x="20894" y="14210"/>
                  </a:cubicBezTo>
                  <a:lnTo>
                    <a:pt x="20445" y="14042"/>
                  </a:lnTo>
                  <a:cubicBezTo>
                    <a:pt x="20445" y="14098"/>
                    <a:pt x="20388" y="14154"/>
                    <a:pt x="20388" y="14210"/>
                  </a:cubicBezTo>
                  <a:lnTo>
                    <a:pt x="20894" y="14322"/>
                  </a:lnTo>
                  <a:cubicBezTo>
                    <a:pt x="20782" y="14603"/>
                    <a:pt x="20725" y="14828"/>
                    <a:pt x="20613" y="15052"/>
                  </a:cubicBezTo>
                  <a:lnTo>
                    <a:pt x="20164" y="14884"/>
                  </a:lnTo>
                  <a:lnTo>
                    <a:pt x="20108" y="14996"/>
                  </a:lnTo>
                  <a:lnTo>
                    <a:pt x="20557" y="15221"/>
                  </a:lnTo>
                  <a:cubicBezTo>
                    <a:pt x="20445" y="15446"/>
                    <a:pt x="20332" y="15670"/>
                    <a:pt x="20220" y="15895"/>
                  </a:cubicBezTo>
                  <a:lnTo>
                    <a:pt x="19771" y="15670"/>
                  </a:lnTo>
                  <a:lnTo>
                    <a:pt x="19714" y="15839"/>
                  </a:lnTo>
                  <a:lnTo>
                    <a:pt x="20164" y="16063"/>
                  </a:lnTo>
                  <a:cubicBezTo>
                    <a:pt x="19995" y="16288"/>
                    <a:pt x="19883" y="16513"/>
                    <a:pt x="19714" y="16737"/>
                  </a:cubicBezTo>
                  <a:lnTo>
                    <a:pt x="19321" y="16457"/>
                  </a:lnTo>
                  <a:cubicBezTo>
                    <a:pt x="19321" y="16513"/>
                    <a:pt x="19265" y="16569"/>
                    <a:pt x="19209" y="16625"/>
                  </a:cubicBezTo>
                  <a:lnTo>
                    <a:pt x="19658" y="16906"/>
                  </a:lnTo>
                  <a:cubicBezTo>
                    <a:pt x="19490" y="17074"/>
                    <a:pt x="19378" y="17299"/>
                    <a:pt x="19209" y="17468"/>
                  </a:cubicBezTo>
                  <a:lnTo>
                    <a:pt x="18816" y="17187"/>
                  </a:lnTo>
                  <a:lnTo>
                    <a:pt x="18704" y="17299"/>
                  </a:lnTo>
                  <a:lnTo>
                    <a:pt x="19097" y="17636"/>
                  </a:lnTo>
                  <a:cubicBezTo>
                    <a:pt x="18928" y="17805"/>
                    <a:pt x="18760" y="18029"/>
                    <a:pt x="18591" y="18198"/>
                  </a:cubicBezTo>
                  <a:lnTo>
                    <a:pt x="18198" y="17861"/>
                  </a:lnTo>
                  <a:lnTo>
                    <a:pt x="18086" y="17973"/>
                  </a:lnTo>
                  <a:lnTo>
                    <a:pt x="18423" y="18310"/>
                  </a:lnTo>
                  <a:lnTo>
                    <a:pt x="17917" y="18816"/>
                  </a:lnTo>
                  <a:lnTo>
                    <a:pt x="17580" y="18422"/>
                  </a:lnTo>
                  <a:lnTo>
                    <a:pt x="17468" y="18535"/>
                  </a:lnTo>
                  <a:lnTo>
                    <a:pt x="17805" y="18928"/>
                  </a:lnTo>
                  <a:cubicBezTo>
                    <a:pt x="17580" y="19096"/>
                    <a:pt x="17356" y="19265"/>
                    <a:pt x="17131" y="19377"/>
                  </a:cubicBezTo>
                  <a:lnTo>
                    <a:pt x="16850" y="18984"/>
                  </a:lnTo>
                  <a:lnTo>
                    <a:pt x="16738" y="19040"/>
                  </a:lnTo>
                  <a:lnTo>
                    <a:pt x="17019" y="19489"/>
                  </a:lnTo>
                  <a:cubicBezTo>
                    <a:pt x="16794" y="19602"/>
                    <a:pt x="16569" y="19770"/>
                    <a:pt x="16401" y="19883"/>
                  </a:cubicBezTo>
                  <a:lnTo>
                    <a:pt x="16120" y="19433"/>
                  </a:lnTo>
                  <a:lnTo>
                    <a:pt x="16008" y="19489"/>
                  </a:lnTo>
                  <a:lnTo>
                    <a:pt x="16232" y="19939"/>
                  </a:lnTo>
                  <a:cubicBezTo>
                    <a:pt x="16008" y="20051"/>
                    <a:pt x="15783" y="20163"/>
                    <a:pt x="15502" y="20276"/>
                  </a:cubicBezTo>
                  <a:lnTo>
                    <a:pt x="15334" y="19826"/>
                  </a:lnTo>
                  <a:lnTo>
                    <a:pt x="15165" y="19883"/>
                  </a:lnTo>
                  <a:lnTo>
                    <a:pt x="15390" y="20332"/>
                  </a:lnTo>
                  <a:cubicBezTo>
                    <a:pt x="15109" y="20444"/>
                    <a:pt x="14884" y="20500"/>
                    <a:pt x="14660" y="20557"/>
                  </a:cubicBezTo>
                  <a:lnTo>
                    <a:pt x="14491" y="20107"/>
                  </a:lnTo>
                  <a:lnTo>
                    <a:pt x="14379" y="20163"/>
                  </a:lnTo>
                  <a:lnTo>
                    <a:pt x="14491" y="20613"/>
                  </a:lnTo>
                  <a:cubicBezTo>
                    <a:pt x="14267" y="20725"/>
                    <a:pt x="13986" y="20781"/>
                    <a:pt x="13761" y="20837"/>
                  </a:cubicBezTo>
                  <a:lnTo>
                    <a:pt x="13649" y="20332"/>
                  </a:lnTo>
                  <a:lnTo>
                    <a:pt x="13480" y="20332"/>
                  </a:lnTo>
                  <a:lnTo>
                    <a:pt x="13593" y="20837"/>
                  </a:lnTo>
                  <a:cubicBezTo>
                    <a:pt x="13312" y="20894"/>
                    <a:pt x="13087" y="20894"/>
                    <a:pt x="12862" y="20950"/>
                  </a:cubicBezTo>
                  <a:lnTo>
                    <a:pt x="12806" y="20444"/>
                  </a:lnTo>
                  <a:lnTo>
                    <a:pt x="12638" y="20444"/>
                  </a:lnTo>
                  <a:lnTo>
                    <a:pt x="12694" y="20950"/>
                  </a:lnTo>
                  <a:lnTo>
                    <a:pt x="11908" y="20950"/>
                  </a:lnTo>
                  <a:lnTo>
                    <a:pt x="11908" y="20444"/>
                  </a:lnTo>
                  <a:lnTo>
                    <a:pt x="11739" y="20444"/>
                  </a:lnTo>
                  <a:lnTo>
                    <a:pt x="11739" y="20950"/>
                  </a:lnTo>
                  <a:lnTo>
                    <a:pt x="11009" y="20950"/>
                  </a:lnTo>
                  <a:lnTo>
                    <a:pt x="11065" y="20444"/>
                  </a:lnTo>
                  <a:lnTo>
                    <a:pt x="10897" y="20444"/>
                  </a:lnTo>
                  <a:lnTo>
                    <a:pt x="10841" y="20950"/>
                  </a:lnTo>
                  <a:cubicBezTo>
                    <a:pt x="10560" y="20950"/>
                    <a:pt x="10335" y="20894"/>
                    <a:pt x="10054" y="20837"/>
                  </a:cubicBezTo>
                  <a:lnTo>
                    <a:pt x="10167" y="20332"/>
                  </a:lnTo>
                  <a:lnTo>
                    <a:pt x="9998" y="20332"/>
                  </a:lnTo>
                  <a:lnTo>
                    <a:pt x="9886" y="20837"/>
                  </a:lnTo>
                  <a:cubicBezTo>
                    <a:pt x="9661" y="20781"/>
                    <a:pt x="9436" y="20725"/>
                    <a:pt x="9212" y="20669"/>
                  </a:cubicBezTo>
                  <a:lnTo>
                    <a:pt x="9324" y="20163"/>
                  </a:lnTo>
                  <a:lnTo>
                    <a:pt x="9212" y="20107"/>
                  </a:lnTo>
                  <a:lnTo>
                    <a:pt x="9043" y="20613"/>
                  </a:lnTo>
                  <a:cubicBezTo>
                    <a:pt x="8819" y="20500"/>
                    <a:pt x="8538" y="20444"/>
                    <a:pt x="8313" y="20332"/>
                  </a:cubicBezTo>
                  <a:lnTo>
                    <a:pt x="8538" y="19883"/>
                  </a:lnTo>
                  <a:cubicBezTo>
                    <a:pt x="8482" y="19826"/>
                    <a:pt x="8425" y="19826"/>
                    <a:pt x="8369" y="19826"/>
                  </a:cubicBezTo>
                  <a:lnTo>
                    <a:pt x="8088" y="20220"/>
                  </a:lnTo>
                  <a:cubicBezTo>
                    <a:pt x="7864" y="20107"/>
                    <a:pt x="7639" y="19995"/>
                    <a:pt x="7414" y="19883"/>
                  </a:cubicBezTo>
                  <a:lnTo>
                    <a:pt x="7639" y="19489"/>
                  </a:lnTo>
                  <a:lnTo>
                    <a:pt x="7527" y="19377"/>
                  </a:lnTo>
                  <a:lnTo>
                    <a:pt x="7246" y="19826"/>
                  </a:lnTo>
                  <a:cubicBezTo>
                    <a:pt x="7021" y="19714"/>
                    <a:pt x="6797" y="19546"/>
                    <a:pt x="6628" y="19433"/>
                  </a:cubicBezTo>
                  <a:lnTo>
                    <a:pt x="6853" y="18984"/>
                  </a:lnTo>
                  <a:lnTo>
                    <a:pt x="6741" y="18928"/>
                  </a:lnTo>
                  <a:lnTo>
                    <a:pt x="6460" y="19321"/>
                  </a:lnTo>
                  <a:cubicBezTo>
                    <a:pt x="6235" y="19209"/>
                    <a:pt x="6067" y="19040"/>
                    <a:pt x="5842" y="18872"/>
                  </a:cubicBezTo>
                  <a:lnTo>
                    <a:pt x="6179" y="18479"/>
                  </a:lnTo>
                  <a:lnTo>
                    <a:pt x="6067" y="18366"/>
                  </a:lnTo>
                  <a:lnTo>
                    <a:pt x="5730" y="18759"/>
                  </a:lnTo>
                  <a:cubicBezTo>
                    <a:pt x="5561" y="18591"/>
                    <a:pt x="5336" y="18422"/>
                    <a:pt x="5168" y="18254"/>
                  </a:cubicBezTo>
                  <a:lnTo>
                    <a:pt x="5505" y="17917"/>
                  </a:lnTo>
                  <a:lnTo>
                    <a:pt x="5393" y="17748"/>
                  </a:lnTo>
                  <a:lnTo>
                    <a:pt x="5056" y="18142"/>
                  </a:lnTo>
                  <a:cubicBezTo>
                    <a:pt x="4887" y="17973"/>
                    <a:pt x="4719" y="17748"/>
                    <a:pt x="4550" y="17580"/>
                  </a:cubicBezTo>
                  <a:lnTo>
                    <a:pt x="4943" y="17243"/>
                  </a:lnTo>
                  <a:lnTo>
                    <a:pt x="4831" y="17131"/>
                  </a:lnTo>
                  <a:lnTo>
                    <a:pt x="4438" y="17468"/>
                  </a:lnTo>
                  <a:cubicBezTo>
                    <a:pt x="4269" y="17243"/>
                    <a:pt x="4101" y="17018"/>
                    <a:pt x="3988" y="16794"/>
                  </a:cubicBezTo>
                  <a:lnTo>
                    <a:pt x="4382" y="16569"/>
                  </a:lnTo>
                  <a:cubicBezTo>
                    <a:pt x="4382" y="16513"/>
                    <a:pt x="4325" y="16457"/>
                    <a:pt x="4269" y="16400"/>
                  </a:cubicBezTo>
                  <a:lnTo>
                    <a:pt x="3876" y="16681"/>
                  </a:lnTo>
                  <a:cubicBezTo>
                    <a:pt x="3764" y="16457"/>
                    <a:pt x="3595" y="16232"/>
                    <a:pt x="3483" y="16063"/>
                  </a:cubicBezTo>
                  <a:lnTo>
                    <a:pt x="3932" y="15783"/>
                  </a:lnTo>
                  <a:lnTo>
                    <a:pt x="3876" y="15670"/>
                  </a:lnTo>
                  <a:lnTo>
                    <a:pt x="3427" y="15895"/>
                  </a:lnTo>
                  <a:cubicBezTo>
                    <a:pt x="3314" y="15670"/>
                    <a:pt x="3202" y="15446"/>
                    <a:pt x="3090" y="15165"/>
                  </a:cubicBezTo>
                  <a:lnTo>
                    <a:pt x="3539" y="14996"/>
                  </a:lnTo>
                  <a:lnTo>
                    <a:pt x="3483" y="14828"/>
                  </a:lnTo>
                  <a:lnTo>
                    <a:pt x="3034" y="14996"/>
                  </a:lnTo>
                  <a:cubicBezTo>
                    <a:pt x="2921" y="14772"/>
                    <a:pt x="2865" y="14547"/>
                    <a:pt x="2809" y="14322"/>
                  </a:cubicBezTo>
                  <a:lnTo>
                    <a:pt x="3258" y="14154"/>
                  </a:lnTo>
                  <a:lnTo>
                    <a:pt x="3146" y="14042"/>
                  </a:lnTo>
                  <a:lnTo>
                    <a:pt x="2697" y="14154"/>
                  </a:lnTo>
                  <a:cubicBezTo>
                    <a:pt x="2640" y="13929"/>
                    <a:pt x="2528" y="13648"/>
                    <a:pt x="2528" y="13424"/>
                  </a:cubicBezTo>
                  <a:lnTo>
                    <a:pt x="2977" y="13311"/>
                  </a:lnTo>
                  <a:lnTo>
                    <a:pt x="2977" y="13143"/>
                  </a:lnTo>
                  <a:lnTo>
                    <a:pt x="2472" y="13255"/>
                  </a:lnTo>
                  <a:cubicBezTo>
                    <a:pt x="2472" y="12974"/>
                    <a:pt x="2416" y="12750"/>
                    <a:pt x="2360" y="12525"/>
                  </a:cubicBezTo>
                  <a:lnTo>
                    <a:pt x="2865" y="12469"/>
                  </a:lnTo>
                  <a:lnTo>
                    <a:pt x="2865" y="12300"/>
                  </a:lnTo>
                  <a:lnTo>
                    <a:pt x="2360" y="12357"/>
                  </a:lnTo>
                  <a:cubicBezTo>
                    <a:pt x="2360" y="12076"/>
                    <a:pt x="2360" y="11851"/>
                    <a:pt x="2360" y="11570"/>
                  </a:cubicBezTo>
                  <a:lnTo>
                    <a:pt x="2865" y="11570"/>
                  </a:lnTo>
                  <a:lnTo>
                    <a:pt x="2865" y="11514"/>
                  </a:lnTo>
                  <a:lnTo>
                    <a:pt x="2865" y="11402"/>
                  </a:lnTo>
                  <a:lnTo>
                    <a:pt x="2360" y="11402"/>
                  </a:lnTo>
                  <a:lnTo>
                    <a:pt x="2360" y="10728"/>
                  </a:lnTo>
                  <a:lnTo>
                    <a:pt x="2865" y="10784"/>
                  </a:lnTo>
                  <a:lnTo>
                    <a:pt x="2865" y="10615"/>
                  </a:lnTo>
                  <a:lnTo>
                    <a:pt x="2360" y="10559"/>
                  </a:lnTo>
                  <a:cubicBezTo>
                    <a:pt x="2360" y="10278"/>
                    <a:pt x="2416" y="10054"/>
                    <a:pt x="2472" y="9773"/>
                  </a:cubicBezTo>
                  <a:lnTo>
                    <a:pt x="2977" y="9885"/>
                  </a:lnTo>
                  <a:cubicBezTo>
                    <a:pt x="2977" y="9829"/>
                    <a:pt x="2977" y="9773"/>
                    <a:pt x="2977" y="9717"/>
                  </a:cubicBezTo>
                  <a:lnTo>
                    <a:pt x="2472" y="9605"/>
                  </a:lnTo>
                  <a:cubicBezTo>
                    <a:pt x="2528" y="9380"/>
                    <a:pt x="2584" y="9155"/>
                    <a:pt x="2640" y="8931"/>
                  </a:cubicBezTo>
                  <a:lnTo>
                    <a:pt x="3146" y="8987"/>
                  </a:lnTo>
                  <a:cubicBezTo>
                    <a:pt x="3202" y="8931"/>
                    <a:pt x="3202" y="8874"/>
                    <a:pt x="3202" y="8818"/>
                  </a:cubicBezTo>
                  <a:lnTo>
                    <a:pt x="2753" y="8706"/>
                  </a:lnTo>
                  <a:cubicBezTo>
                    <a:pt x="2809" y="8425"/>
                    <a:pt x="2921" y="8200"/>
                    <a:pt x="2977" y="7920"/>
                  </a:cubicBezTo>
                  <a:lnTo>
                    <a:pt x="3483" y="8144"/>
                  </a:lnTo>
                  <a:lnTo>
                    <a:pt x="3539" y="7976"/>
                  </a:lnTo>
                  <a:lnTo>
                    <a:pt x="3090" y="7807"/>
                  </a:lnTo>
                  <a:cubicBezTo>
                    <a:pt x="3146" y="7583"/>
                    <a:pt x="3258" y="7358"/>
                    <a:pt x="3371" y="7133"/>
                  </a:cubicBezTo>
                  <a:lnTo>
                    <a:pt x="3820" y="7358"/>
                  </a:lnTo>
                  <a:lnTo>
                    <a:pt x="3932" y="7189"/>
                  </a:lnTo>
                  <a:lnTo>
                    <a:pt x="3483" y="6965"/>
                  </a:lnTo>
                  <a:cubicBezTo>
                    <a:pt x="3595" y="6740"/>
                    <a:pt x="3708" y="6515"/>
                    <a:pt x="3876" y="6291"/>
                  </a:cubicBezTo>
                  <a:lnTo>
                    <a:pt x="4269" y="6572"/>
                  </a:lnTo>
                  <a:cubicBezTo>
                    <a:pt x="4325" y="6515"/>
                    <a:pt x="4325" y="6459"/>
                    <a:pt x="4382" y="6403"/>
                  </a:cubicBezTo>
                  <a:lnTo>
                    <a:pt x="3988" y="6122"/>
                  </a:lnTo>
                  <a:cubicBezTo>
                    <a:pt x="4101" y="5954"/>
                    <a:pt x="4269" y="5729"/>
                    <a:pt x="4382" y="5561"/>
                  </a:cubicBezTo>
                  <a:lnTo>
                    <a:pt x="4775" y="5841"/>
                  </a:lnTo>
                  <a:lnTo>
                    <a:pt x="4887" y="5729"/>
                  </a:lnTo>
                  <a:lnTo>
                    <a:pt x="4550" y="5392"/>
                  </a:lnTo>
                  <a:cubicBezTo>
                    <a:pt x="4719" y="5224"/>
                    <a:pt x="4943" y="4999"/>
                    <a:pt x="5112" y="4831"/>
                  </a:cubicBezTo>
                  <a:lnTo>
                    <a:pt x="5449" y="5224"/>
                  </a:lnTo>
                  <a:lnTo>
                    <a:pt x="5561" y="5055"/>
                  </a:lnTo>
                  <a:lnTo>
                    <a:pt x="5224" y="4718"/>
                  </a:lnTo>
                  <a:cubicBezTo>
                    <a:pt x="5393" y="4550"/>
                    <a:pt x="5561" y="4381"/>
                    <a:pt x="5786" y="4213"/>
                  </a:cubicBezTo>
                  <a:lnTo>
                    <a:pt x="6067" y="4606"/>
                  </a:lnTo>
                  <a:lnTo>
                    <a:pt x="6235" y="4494"/>
                  </a:lnTo>
                  <a:lnTo>
                    <a:pt x="5898" y="4100"/>
                  </a:lnTo>
                  <a:cubicBezTo>
                    <a:pt x="6123" y="3932"/>
                    <a:pt x="6291" y="3820"/>
                    <a:pt x="6516" y="3651"/>
                  </a:cubicBezTo>
                  <a:lnTo>
                    <a:pt x="6797" y="4044"/>
                  </a:lnTo>
                  <a:lnTo>
                    <a:pt x="6965" y="3988"/>
                  </a:lnTo>
                  <a:lnTo>
                    <a:pt x="6684" y="3539"/>
                  </a:lnTo>
                  <a:cubicBezTo>
                    <a:pt x="6853" y="3426"/>
                    <a:pt x="7077" y="3314"/>
                    <a:pt x="7302" y="3202"/>
                  </a:cubicBezTo>
                  <a:lnTo>
                    <a:pt x="7527" y="3595"/>
                  </a:lnTo>
                  <a:lnTo>
                    <a:pt x="7695" y="3539"/>
                  </a:lnTo>
                  <a:lnTo>
                    <a:pt x="7471" y="3089"/>
                  </a:lnTo>
                  <a:cubicBezTo>
                    <a:pt x="7695" y="2977"/>
                    <a:pt x="7920" y="2865"/>
                    <a:pt x="8145" y="2752"/>
                  </a:cubicBezTo>
                  <a:lnTo>
                    <a:pt x="8369" y="3202"/>
                  </a:lnTo>
                  <a:lnTo>
                    <a:pt x="8482" y="3146"/>
                  </a:lnTo>
                  <a:lnTo>
                    <a:pt x="8313" y="2696"/>
                  </a:lnTo>
                  <a:cubicBezTo>
                    <a:pt x="8538" y="2584"/>
                    <a:pt x="8762" y="2472"/>
                    <a:pt x="8987" y="2415"/>
                  </a:cubicBezTo>
                  <a:lnTo>
                    <a:pt x="9156" y="2921"/>
                  </a:lnTo>
                  <a:lnTo>
                    <a:pt x="9268" y="2865"/>
                  </a:lnTo>
                  <a:lnTo>
                    <a:pt x="9156" y="2359"/>
                  </a:lnTo>
                  <a:cubicBezTo>
                    <a:pt x="9380" y="2303"/>
                    <a:pt x="9661" y="2247"/>
                    <a:pt x="9886" y="2191"/>
                  </a:cubicBezTo>
                  <a:lnTo>
                    <a:pt x="9998" y="2696"/>
                  </a:lnTo>
                  <a:lnTo>
                    <a:pt x="10167" y="2696"/>
                  </a:lnTo>
                  <a:lnTo>
                    <a:pt x="10110" y="2191"/>
                  </a:lnTo>
                  <a:cubicBezTo>
                    <a:pt x="10335" y="2135"/>
                    <a:pt x="10560" y="2078"/>
                    <a:pt x="10784" y="2078"/>
                  </a:cubicBezTo>
                  <a:lnTo>
                    <a:pt x="10841" y="2584"/>
                  </a:lnTo>
                  <a:lnTo>
                    <a:pt x="11009" y="2584"/>
                  </a:lnTo>
                  <a:lnTo>
                    <a:pt x="10953" y="2078"/>
                  </a:lnTo>
                  <a:cubicBezTo>
                    <a:pt x="11234" y="2078"/>
                    <a:pt x="11514" y="2022"/>
                    <a:pt x="11739" y="2022"/>
                  </a:cubicBezTo>
                  <a:lnTo>
                    <a:pt x="11739" y="2528"/>
                  </a:lnTo>
                  <a:lnTo>
                    <a:pt x="11908" y="2528"/>
                  </a:lnTo>
                  <a:lnTo>
                    <a:pt x="1190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23"/>
            <p:cNvSpPr/>
            <p:nvPr/>
          </p:nvSpPr>
          <p:spPr>
            <a:xfrm>
              <a:off x="4888325" y="1885150"/>
              <a:ext cx="44975" cy="67400"/>
            </a:xfrm>
            <a:custGeom>
              <a:avLst/>
              <a:gdLst/>
              <a:ahLst/>
              <a:cxnLst/>
              <a:rect l="l" t="t" r="r" b="b"/>
              <a:pathLst>
                <a:path w="1799" h="2696" extrusionOk="0">
                  <a:moveTo>
                    <a:pt x="225" y="0"/>
                  </a:moveTo>
                  <a:lnTo>
                    <a:pt x="1" y="112"/>
                  </a:lnTo>
                  <a:lnTo>
                    <a:pt x="1573" y="2696"/>
                  </a:lnTo>
                  <a:lnTo>
                    <a:pt x="1798" y="252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5" name="Google Shape;10565;p23"/>
            <p:cNvSpPr/>
            <p:nvPr/>
          </p:nvSpPr>
          <p:spPr>
            <a:xfrm>
              <a:off x="4926250" y="1865475"/>
              <a:ext cx="36525" cy="70225"/>
            </a:xfrm>
            <a:custGeom>
              <a:avLst/>
              <a:gdLst/>
              <a:ahLst/>
              <a:cxnLst/>
              <a:rect l="l" t="t" r="r" b="b"/>
              <a:pathLst>
                <a:path w="1461" h="2809" extrusionOk="0">
                  <a:moveTo>
                    <a:pt x="225" y="1"/>
                  </a:moveTo>
                  <a:lnTo>
                    <a:pt x="0"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6" name="Google Shape;10566;p23"/>
            <p:cNvSpPr/>
            <p:nvPr/>
          </p:nvSpPr>
          <p:spPr>
            <a:xfrm>
              <a:off x="4965550" y="1848625"/>
              <a:ext cx="30925" cy="73050"/>
            </a:xfrm>
            <a:custGeom>
              <a:avLst/>
              <a:gdLst/>
              <a:ahLst/>
              <a:cxnLst/>
              <a:rect l="l" t="t" r="r" b="b"/>
              <a:pathLst>
                <a:path w="1237" h="2922" extrusionOk="0">
                  <a:moveTo>
                    <a:pt x="282" y="1"/>
                  </a:moveTo>
                  <a:lnTo>
                    <a:pt x="1" y="113"/>
                  </a:lnTo>
                  <a:lnTo>
                    <a:pt x="1012" y="2921"/>
                  </a:lnTo>
                  <a:lnTo>
                    <a:pt x="1236" y="2809"/>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7" name="Google Shape;10567;p23"/>
            <p:cNvSpPr/>
            <p:nvPr/>
          </p:nvSpPr>
          <p:spPr>
            <a:xfrm>
              <a:off x="4853225" y="1909000"/>
              <a:ext cx="49175" cy="63225"/>
            </a:xfrm>
            <a:custGeom>
              <a:avLst/>
              <a:gdLst/>
              <a:ahLst/>
              <a:cxnLst/>
              <a:rect l="l" t="t" r="r" b="b"/>
              <a:pathLst>
                <a:path w="1967" h="2529" extrusionOk="0">
                  <a:moveTo>
                    <a:pt x="169" y="1"/>
                  </a:moveTo>
                  <a:lnTo>
                    <a:pt x="1" y="169"/>
                  </a:lnTo>
                  <a:lnTo>
                    <a:pt x="1742"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8" name="Google Shape;10568;p23"/>
            <p:cNvSpPr/>
            <p:nvPr/>
          </p:nvSpPr>
          <p:spPr>
            <a:xfrm>
              <a:off x="5129850" y="1826175"/>
              <a:ext cx="11250" cy="74425"/>
            </a:xfrm>
            <a:custGeom>
              <a:avLst/>
              <a:gdLst/>
              <a:ahLst/>
              <a:cxnLst/>
              <a:rect l="l" t="t" r="r" b="b"/>
              <a:pathLst>
                <a:path w="450" h="2977" extrusionOk="0">
                  <a:moveTo>
                    <a:pt x="169" y="0"/>
                  </a:moveTo>
                  <a:lnTo>
                    <a:pt x="0" y="2977"/>
                  </a:lnTo>
                  <a:lnTo>
                    <a:pt x="281" y="297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9" name="Google Shape;10569;p23"/>
            <p:cNvSpPr/>
            <p:nvPr/>
          </p:nvSpPr>
          <p:spPr>
            <a:xfrm>
              <a:off x="5090525" y="1826175"/>
              <a:ext cx="9850" cy="74425"/>
            </a:xfrm>
            <a:custGeom>
              <a:avLst/>
              <a:gdLst/>
              <a:ahLst/>
              <a:cxnLst/>
              <a:rect l="l" t="t" r="r" b="b"/>
              <a:pathLst>
                <a:path w="394" h="2977" extrusionOk="0">
                  <a:moveTo>
                    <a:pt x="0" y="0"/>
                  </a:moveTo>
                  <a:lnTo>
                    <a:pt x="169" y="2977"/>
                  </a:lnTo>
                  <a:lnTo>
                    <a:pt x="394" y="2977"/>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0" name="Google Shape;10570;p23"/>
            <p:cNvSpPr/>
            <p:nvPr/>
          </p:nvSpPr>
          <p:spPr>
            <a:xfrm>
              <a:off x="5048400" y="1830375"/>
              <a:ext cx="16875" cy="73050"/>
            </a:xfrm>
            <a:custGeom>
              <a:avLst/>
              <a:gdLst/>
              <a:ahLst/>
              <a:cxnLst/>
              <a:rect l="l" t="t" r="r" b="b"/>
              <a:pathLst>
                <a:path w="675" h="2922" extrusionOk="0">
                  <a:moveTo>
                    <a:pt x="1" y="1"/>
                  </a:moveTo>
                  <a:lnTo>
                    <a:pt x="450" y="2921"/>
                  </a:lnTo>
                  <a:lnTo>
                    <a:pt x="675" y="2921"/>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1" name="Google Shape;10571;p23"/>
            <p:cNvSpPr/>
            <p:nvPr/>
          </p:nvSpPr>
          <p:spPr>
            <a:xfrm>
              <a:off x="5006275" y="1837400"/>
              <a:ext cx="23900" cy="74450"/>
            </a:xfrm>
            <a:custGeom>
              <a:avLst/>
              <a:gdLst/>
              <a:ahLst/>
              <a:cxnLst/>
              <a:rect l="l" t="t" r="r" b="b"/>
              <a:pathLst>
                <a:path w="956" h="2978" extrusionOk="0">
                  <a:moveTo>
                    <a:pt x="281" y="0"/>
                  </a:moveTo>
                  <a:lnTo>
                    <a:pt x="1" y="57"/>
                  </a:lnTo>
                  <a:lnTo>
                    <a:pt x="731" y="2977"/>
                  </a:lnTo>
                  <a:lnTo>
                    <a:pt x="955" y="286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2" name="Google Shape;10572;p23"/>
            <p:cNvSpPr/>
            <p:nvPr/>
          </p:nvSpPr>
          <p:spPr>
            <a:xfrm>
              <a:off x="4763375" y="1998875"/>
              <a:ext cx="63200" cy="49175"/>
            </a:xfrm>
            <a:custGeom>
              <a:avLst/>
              <a:gdLst/>
              <a:ahLst/>
              <a:cxnLst/>
              <a:rect l="l" t="t" r="r" b="b"/>
              <a:pathLst>
                <a:path w="2528" h="1967" extrusionOk="0">
                  <a:moveTo>
                    <a:pt x="169" y="0"/>
                  </a:moveTo>
                  <a:lnTo>
                    <a:pt x="0" y="169"/>
                  </a:lnTo>
                  <a:lnTo>
                    <a:pt x="2415" y="1966"/>
                  </a:lnTo>
                  <a:lnTo>
                    <a:pt x="2528" y="174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3" name="Google Shape;10573;p23"/>
            <p:cNvSpPr/>
            <p:nvPr/>
          </p:nvSpPr>
          <p:spPr>
            <a:xfrm>
              <a:off x="4790050" y="1966575"/>
              <a:ext cx="59000" cy="54775"/>
            </a:xfrm>
            <a:custGeom>
              <a:avLst/>
              <a:gdLst/>
              <a:ahLst/>
              <a:cxnLst/>
              <a:rect l="l" t="t" r="r" b="b"/>
              <a:pathLst>
                <a:path w="2360" h="2191" extrusionOk="0">
                  <a:moveTo>
                    <a:pt x="169" y="1"/>
                  </a:moveTo>
                  <a:lnTo>
                    <a:pt x="0" y="169"/>
                  </a:lnTo>
                  <a:lnTo>
                    <a:pt x="2191" y="2191"/>
                  </a:lnTo>
                  <a:lnTo>
                    <a:pt x="2359" y="196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4" name="Google Shape;10574;p23"/>
            <p:cNvSpPr/>
            <p:nvPr/>
          </p:nvSpPr>
          <p:spPr>
            <a:xfrm>
              <a:off x="4739500" y="2033975"/>
              <a:ext cx="67425" cy="43550"/>
            </a:xfrm>
            <a:custGeom>
              <a:avLst/>
              <a:gdLst/>
              <a:ahLst/>
              <a:cxnLst/>
              <a:rect l="l" t="t" r="r" b="b"/>
              <a:pathLst>
                <a:path w="2697" h="1742" extrusionOk="0">
                  <a:moveTo>
                    <a:pt x="169" y="0"/>
                  </a:moveTo>
                  <a:cubicBezTo>
                    <a:pt x="113" y="57"/>
                    <a:pt x="57" y="169"/>
                    <a:pt x="0" y="225"/>
                  </a:cubicBezTo>
                  <a:lnTo>
                    <a:pt x="2528" y="1742"/>
                  </a:lnTo>
                  <a:lnTo>
                    <a:pt x="2696"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5" name="Google Shape;10575;p23"/>
            <p:cNvSpPr/>
            <p:nvPr/>
          </p:nvSpPr>
          <p:spPr>
            <a:xfrm>
              <a:off x="4820925" y="1935675"/>
              <a:ext cx="54800" cy="60425"/>
            </a:xfrm>
            <a:custGeom>
              <a:avLst/>
              <a:gdLst/>
              <a:ahLst/>
              <a:cxnLst/>
              <a:rect l="l" t="t" r="r" b="b"/>
              <a:pathLst>
                <a:path w="2192" h="2417" extrusionOk="0">
                  <a:moveTo>
                    <a:pt x="169" y="1"/>
                  </a:moveTo>
                  <a:lnTo>
                    <a:pt x="1" y="169"/>
                  </a:lnTo>
                  <a:lnTo>
                    <a:pt x="1967" y="2416"/>
                  </a:lnTo>
                  <a:lnTo>
                    <a:pt x="2191" y="219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6" name="Google Shape;10576;p23"/>
            <p:cNvSpPr/>
            <p:nvPr/>
          </p:nvSpPr>
          <p:spPr>
            <a:xfrm>
              <a:off x="5164950" y="1830375"/>
              <a:ext cx="16875" cy="74450"/>
            </a:xfrm>
            <a:custGeom>
              <a:avLst/>
              <a:gdLst/>
              <a:ahLst/>
              <a:cxnLst/>
              <a:rect l="l" t="t" r="r" b="b"/>
              <a:pathLst>
                <a:path w="675" h="2978" extrusionOk="0">
                  <a:moveTo>
                    <a:pt x="450" y="1"/>
                  </a:moveTo>
                  <a:lnTo>
                    <a:pt x="0" y="2921"/>
                  </a:lnTo>
                  <a:lnTo>
                    <a:pt x="225" y="2977"/>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7" name="Google Shape;10577;p23"/>
            <p:cNvSpPr/>
            <p:nvPr/>
          </p:nvSpPr>
          <p:spPr>
            <a:xfrm>
              <a:off x="5267450" y="1866875"/>
              <a:ext cx="37925" cy="68825"/>
            </a:xfrm>
            <a:custGeom>
              <a:avLst/>
              <a:gdLst/>
              <a:ahLst/>
              <a:cxnLst/>
              <a:rect l="l" t="t" r="r" b="b"/>
              <a:pathLst>
                <a:path w="1517" h="2753" extrusionOk="0">
                  <a:moveTo>
                    <a:pt x="1236" y="1"/>
                  </a:moveTo>
                  <a:lnTo>
                    <a:pt x="0" y="2641"/>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8" name="Google Shape;10578;p23"/>
            <p:cNvSpPr/>
            <p:nvPr/>
          </p:nvSpPr>
          <p:spPr>
            <a:xfrm>
              <a:off x="5200050" y="1838800"/>
              <a:ext cx="23900" cy="73050"/>
            </a:xfrm>
            <a:custGeom>
              <a:avLst/>
              <a:gdLst/>
              <a:ahLst/>
              <a:cxnLst/>
              <a:rect l="l" t="t" r="r" b="b"/>
              <a:pathLst>
                <a:path w="956" h="2922" extrusionOk="0">
                  <a:moveTo>
                    <a:pt x="730" y="1"/>
                  </a:moveTo>
                  <a:lnTo>
                    <a:pt x="0" y="2865"/>
                  </a:lnTo>
                  <a:lnTo>
                    <a:pt x="281" y="2921"/>
                  </a:lnTo>
                  <a:lnTo>
                    <a:pt x="955"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9" name="Google Shape;10579;p23"/>
            <p:cNvSpPr/>
            <p:nvPr/>
          </p:nvSpPr>
          <p:spPr>
            <a:xfrm>
              <a:off x="5233750" y="1850025"/>
              <a:ext cx="30900" cy="71650"/>
            </a:xfrm>
            <a:custGeom>
              <a:avLst/>
              <a:gdLst/>
              <a:ahLst/>
              <a:cxnLst/>
              <a:rect l="l" t="t" r="r" b="b"/>
              <a:pathLst>
                <a:path w="1236" h="2866" extrusionOk="0">
                  <a:moveTo>
                    <a:pt x="955" y="1"/>
                  </a:moveTo>
                  <a:lnTo>
                    <a:pt x="0" y="2809"/>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0" name="Google Shape;10580;p23"/>
            <p:cNvSpPr/>
            <p:nvPr/>
          </p:nvSpPr>
          <p:spPr>
            <a:xfrm>
              <a:off x="5355900" y="1984825"/>
              <a:ext cx="5650" cy="11275"/>
            </a:xfrm>
            <a:custGeom>
              <a:avLst/>
              <a:gdLst/>
              <a:ahLst/>
              <a:cxnLst/>
              <a:rect l="l" t="t" r="r" b="b"/>
              <a:pathLst>
                <a:path w="226" h="451" extrusionOk="0">
                  <a:moveTo>
                    <a:pt x="225" y="1"/>
                  </a:moveTo>
                  <a:lnTo>
                    <a:pt x="1" y="225"/>
                  </a:lnTo>
                  <a:lnTo>
                    <a:pt x="169" y="450"/>
                  </a:lnTo>
                  <a:lnTo>
                    <a:pt x="225" y="33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1" name="Google Shape;10581;p23"/>
            <p:cNvSpPr/>
            <p:nvPr/>
          </p:nvSpPr>
          <p:spPr>
            <a:xfrm>
              <a:off x="5298325" y="1886550"/>
              <a:ext cx="43550" cy="66000"/>
            </a:xfrm>
            <a:custGeom>
              <a:avLst/>
              <a:gdLst/>
              <a:ahLst/>
              <a:cxnLst/>
              <a:rect l="l" t="t" r="r" b="b"/>
              <a:pathLst>
                <a:path w="1742" h="2640" extrusionOk="0">
                  <a:moveTo>
                    <a:pt x="1517" y="0"/>
                  </a:moveTo>
                  <a:lnTo>
                    <a:pt x="1" y="2528"/>
                  </a:lnTo>
                  <a:lnTo>
                    <a:pt x="225" y="2640"/>
                  </a:lnTo>
                  <a:lnTo>
                    <a:pt x="1742" y="113"/>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2" name="Google Shape;10582;p23"/>
            <p:cNvSpPr/>
            <p:nvPr/>
          </p:nvSpPr>
          <p:spPr>
            <a:xfrm>
              <a:off x="5327825" y="1925850"/>
              <a:ext cx="33725" cy="47775"/>
            </a:xfrm>
            <a:custGeom>
              <a:avLst/>
              <a:gdLst/>
              <a:ahLst/>
              <a:cxnLst/>
              <a:rect l="l" t="t" r="r" b="b"/>
              <a:pathLst>
                <a:path w="1349" h="1911" extrusionOk="0">
                  <a:moveTo>
                    <a:pt x="1348" y="1"/>
                  </a:moveTo>
                  <a:lnTo>
                    <a:pt x="0" y="1742"/>
                  </a:lnTo>
                  <a:lnTo>
                    <a:pt x="225" y="1910"/>
                  </a:lnTo>
                  <a:lnTo>
                    <a:pt x="1348" y="394"/>
                  </a:lnTo>
                  <a:lnTo>
                    <a:pt x="134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3" name="Google Shape;10583;p23"/>
            <p:cNvSpPr/>
            <p:nvPr/>
          </p:nvSpPr>
          <p:spPr>
            <a:xfrm>
              <a:off x="4836375" y="1921650"/>
              <a:ext cx="66025" cy="78650"/>
            </a:xfrm>
            <a:custGeom>
              <a:avLst/>
              <a:gdLst/>
              <a:ahLst/>
              <a:cxnLst/>
              <a:rect l="l" t="t" r="r" b="b"/>
              <a:pathLst>
                <a:path w="2641" h="3146" extrusionOk="0">
                  <a:moveTo>
                    <a:pt x="225" y="0"/>
                  </a:moveTo>
                  <a:lnTo>
                    <a:pt x="1" y="169"/>
                  </a:lnTo>
                  <a:lnTo>
                    <a:pt x="2472" y="3146"/>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4" name="Google Shape;10584;p23"/>
            <p:cNvSpPr/>
            <p:nvPr/>
          </p:nvSpPr>
          <p:spPr>
            <a:xfrm>
              <a:off x="4947300" y="1857050"/>
              <a:ext cx="42150" cy="91300"/>
            </a:xfrm>
            <a:custGeom>
              <a:avLst/>
              <a:gdLst/>
              <a:ahLst/>
              <a:cxnLst/>
              <a:rect l="l" t="t" r="r" b="b"/>
              <a:pathLst>
                <a:path w="1686" h="3652" extrusionOk="0">
                  <a:moveTo>
                    <a:pt x="225" y="1"/>
                  </a:moveTo>
                  <a:lnTo>
                    <a:pt x="1" y="57"/>
                  </a:lnTo>
                  <a:lnTo>
                    <a:pt x="1461" y="3651"/>
                  </a:lnTo>
                  <a:lnTo>
                    <a:pt x="1686" y="3539"/>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5" name="Google Shape;10585;p23"/>
            <p:cNvSpPr/>
            <p:nvPr/>
          </p:nvSpPr>
          <p:spPr>
            <a:xfrm>
              <a:off x="4908000" y="1875300"/>
              <a:ext cx="50575" cy="88500"/>
            </a:xfrm>
            <a:custGeom>
              <a:avLst/>
              <a:gdLst/>
              <a:ahLst/>
              <a:cxnLst/>
              <a:rect l="l" t="t" r="r" b="b"/>
              <a:pathLst>
                <a:path w="2023" h="3540" extrusionOk="0">
                  <a:moveTo>
                    <a:pt x="225" y="1"/>
                  </a:moveTo>
                  <a:lnTo>
                    <a:pt x="0" y="113"/>
                  </a:lnTo>
                  <a:lnTo>
                    <a:pt x="1797"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6" name="Google Shape;10586;p23"/>
            <p:cNvSpPr/>
            <p:nvPr/>
          </p:nvSpPr>
          <p:spPr>
            <a:xfrm>
              <a:off x="4871475" y="1896375"/>
              <a:ext cx="59000" cy="82875"/>
            </a:xfrm>
            <a:custGeom>
              <a:avLst/>
              <a:gdLst/>
              <a:ahLst/>
              <a:cxnLst/>
              <a:rect l="l" t="t" r="r" b="b"/>
              <a:pathLst>
                <a:path w="2360" h="3315" extrusionOk="0">
                  <a:moveTo>
                    <a:pt x="225" y="0"/>
                  </a:moveTo>
                  <a:lnTo>
                    <a:pt x="1" y="113"/>
                  </a:lnTo>
                  <a:lnTo>
                    <a:pt x="2135" y="3314"/>
                  </a:lnTo>
                  <a:lnTo>
                    <a:pt x="2360"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7" name="Google Shape;10587;p23"/>
            <p:cNvSpPr/>
            <p:nvPr/>
          </p:nvSpPr>
          <p:spPr>
            <a:xfrm>
              <a:off x="4986625" y="1843025"/>
              <a:ext cx="33725" cy="94100"/>
            </a:xfrm>
            <a:custGeom>
              <a:avLst/>
              <a:gdLst/>
              <a:ahLst/>
              <a:cxnLst/>
              <a:rect l="l" t="t" r="r" b="b"/>
              <a:pathLst>
                <a:path w="1349" h="3764" extrusionOk="0">
                  <a:moveTo>
                    <a:pt x="225" y="0"/>
                  </a:moveTo>
                  <a:lnTo>
                    <a:pt x="0" y="56"/>
                  </a:lnTo>
                  <a:lnTo>
                    <a:pt x="1067" y="3763"/>
                  </a:lnTo>
                  <a:lnTo>
                    <a:pt x="1348" y="370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8" name="Google Shape;10588;p23"/>
            <p:cNvSpPr/>
            <p:nvPr/>
          </p:nvSpPr>
          <p:spPr>
            <a:xfrm>
              <a:off x="5113000" y="1826175"/>
              <a:ext cx="7025" cy="95500"/>
            </a:xfrm>
            <a:custGeom>
              <a:avLst/>
              <a:gdLst/>
              <a:ahLst/>
              <a:cxnLst/>
              <a:rect l="l" t="t" r="r" b="b"/>
              <a:pathLst>
                <a:path w="281" h="3820" extrusionOk="0">
                  <a:moveTo>
                    <a:pt x="0" y="0"/>
                  </a:moveTo>
                  <a:lnTo>
                    <a:pt x="0" y="3819"/>
                  </a:lnTo>
                  <a:lnTo>
                    <a:pt x="281"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9" name="Google Shape;10589;p23"/>
            <p:cNvSpPr/>
            <p:nvPr/>
          </p:nvSpPr>
          <p:spPr>
            <a:xfrm>
              <a:off x="5028750" y="1833175"/>
              <a:ext cx="23900" cy="95525"/>
            </a:xfrm>
            <a:custGeom>
              <a:avLst/>
              <a:gdLst/>
              <a:ahLst/>
              <a:cxnLst/>
              <a:rect l="l" t="t" r="r" b="b"/>
              <a:pathLst>
                <a:path w="956" h="3821" extrusionOk="0">
                  <a:moveTo>
                    <a:pt x="225" y="1"/>
                  </a:moveTo>
                  <a:lnTo>
                    <a:pt x="0" y="57"/>
                  </a:lnTo>
                  <a:lnTo>
                    <a:pt x="674"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0" name="Google Shape;10590;p23"/>
            <p:cNvSpPr/>
            <p:nvPr/>
          </p:nvSpPr>
          <p:spPr>
            <a:xfrm>
              <a:off x="5069475" y="1827575"/>
              <a:ext cx="15450" cy="95500"/>
            </a:xfrm>
            <a:custGeom>
              <a:avLst/>
              <a:gdLst/>
              <a:ahLst/>
              <a:cxnLst/>
              <a:rect l="l" t="t" r="r" b="b"/>
              <a:pathLst>
                <a:path w="618" h="3820" extrusionOk="0">
                  <a:moveTo>
                    <a:pt x="0" y="0"/>
                  </a:moveTo>
                  <a:lnTo>
                    <a:pt x="393" y="3819"/>
                  </a:lnTo>
                  <a:lnTo>
                    <a:pt x="618"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1" name="Google Shape;10591;p23"/>
            <p:cNvSpPr/>
            <p:nvPr/>
          </p:nvSpPr>
          <p:spPr>
            <a:xfrm>
              <a:off x="4805500" y="1949725"/>
              <a:ext cx="73025" cy="73050"/>
            </a:xfrm>
            <a:custGeom>
              <a:avLst/>
              <a:gdLst/>
              <a:ahLst/>
              <a:cxnLst/>
              <a:rect l="l" t="t" r="r" b="b"/>
              <a:pathLst>
                <a:path w="2921" h="2922" extrusionOk="0">
                  <a:moveTo>
                    <a:pt x="169" y="1"/>
                  </a:moveTo>
                  <a:lnTo>
                    <a:pt x="0" y="169"/>
                  </a:lnTo>
                  <a:lnTo>
                    <a:pt x="2752" y="2921"/>
                  </a:lnTo>
                  <a:cubicBezTo>
                    <a:pt x="2808" y="2865"/>
                    <a:pt x="2864" y="2809"/>
                    <a:pt x="2921" y="2753"/>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2" name="Google Shape;10592;p23"/>
            <p:cNvSpPr/>
            <p:nvPr/>
          </p:nvSpPr>
          <p:spPr>
            <a:xfrm>
              <a:off x="4776000" y="1982025"/>
              <a:ext cx="78650" cy="66025"/>
            </a:xfrm>
            <a:custGeom>
              <a:avLst/>
              <a:gdLst/>
              <a:ahLst/>
              <a:cxnLst/>
              <a:rect l="l" t="t" r="r" b="b"/>
              <a:pathLst>
                <a:path w="3146" h="2641" extrusionOk="0">
                  <a:moveTo>
                    <a:pt x="169" y="0"/>
                  </a:moveTo>
                  <a:cubicBezTo>
                    <a:pt x="113" y="57"/>
                    <a:pt x="57" y="113"/>
                    <a:pt x="1" y="169"/>
                  </a:cubicBezTo>
                  <a:lnTo>
                    <a:pt x="2977" y="2640"/>
                  </a:lnTo>
                  <a:lnTo>
                    <a:pt x="3146" y="2415"/>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3" name="Google Shape;10593;p23"/>
            <p:cNvSpPr/>
            <p:nvPr/>
          </p:nvSpPr>
          <p:spPr>
            <a:xfrm>
              <a:off x="4752125" y="2015725"/>
              <a:ext cx="82875" cy="59000"/>
            </a:xfrm>
            <a:custGeom>
              <a:avLst/>
              <a:gdLst/>
              <a:ahLst/>
              <a:cxnLst/>
              <a:rect l="l" t="t" r="r" b="b"/>
              <a:pathLst>
                <a:path w="3315" h="2360" extrusionOk="0">
                  <a:moveTo>
                    <a:pt x="113" y="0"/>
                  </a:moveTo>
                  <a:lnTo>
                    <a:pt x="1" y="169"/>
                  </a:lnTo>
                  <a:lnTo>
                    <a:pt x="3202" y="2359"/>
                  </a:lnTo>
                  <a:lnTo>
                    <a:pt x="3315" y="213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4" name="Google Shape;10594;p23"/>
            <p:cNvSpPr/>
            <p:nvPr/>
          </p:nvSpPr>
          <p:spPr>
            <a:xfrm>
              <a:off x="5145275" y="1827575"/>
              <a:ext cx="15475" cy="96900"/>
            </a:xfrm>
            <a:custGeom>
              <a:avLst/>
              <a:gdLst/>
              <a:ahLst/>
              <a:cxnLst/>
              <a:rect l="l" t="t" r="r" b="b"/>
              <a:pathLst>
                <a:path w="619" h="3876" extrusionOk="0">
                  <a:moveTo>
                    <a:pt x="394" y="0"/>
                  </a:moveTo>
                  <a:lnTo>
                    <a:pt x="1" y="3876"/>
                  </a:lnTo>
                  <a:lnTo>
                    <a:pt x="282" y="3876"/>
                  </a:lnTo>
                  <a:lnTo>
                    <a:pt x="61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5" name="Google Shape;10595;p23"/>
            <p:cNvSpPr/>
            <p:nvPr/>
          </p:nvSpPr>
          <p:spPr>
            <a:xfrm>
              <a:off x="5211275" y="1844425"/>
              <a:ext cx="33725" cy="92700"/>
            </a:xfrm>
            <a:custGeom>
              <a:avLst/>
              <a:gdLst/>
              <a:ahLst/>
              <a:cxnLst/>
              <a:rect l="l" t="t" r="r" b="b"/>
              <a:pathLst>
                <a:path w="1349" h="3708" extrusionOk="0">
                  <a:moveTo>
                    <a:pt x="1124" y="0"/>
                  </a:moveTo>
                  <a:lnTo>
                    <a:pt x="1" y="3651"/>
                  </a:lnTo>
                  <a:lnTo>
                    <a:pt x="225"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6" name="Google Shape;10596;p23"/>
            <p:cNvSpPr/>
            <p:nvPr/>
          </p:nvSpPr>
          <p:spPr>
            <a:xfrm>
              <a:off x="5178975" y="1833175"/>
              <a:ext cx="25300" cy="95525"/>
            </a:xfrm>
            <a:custGeom>
              <a:avLst/>
              <a:gdLst/>
              <a:ahLst/>
              <a:cxnLst/>
              <a:rect l="l" t="t" r="r" b="b"/>
              <a:pathLst>
                <a:path w="1012" h="3821" extrusionOk="0">
                  <a:moveTo>
                    <a:pt x="731" y="1"/>
                  </a:moveTo>
                  <a:lnTo>
                    <a:pt x="1" y="3764"/>
                  </a:lnTo>
                  <a:lnTo>
                    <a:pt x="282" y="3820"/>
                  </a:lnTo>
                  <a:lnTo>
                    <a:pt x="1012"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7" name="Google Shape;10597;p23"/>
            <p:cNvSpPr/>
            <p:nvPr/>
          </p:nvSpPr>
          <p:spPr>
            <a:xfrm>
              <a:off x="5353100" y="2011500"/>
              <a:ext cx="8450" cy="12675"/>
            </a:xfrm>
            <a:custGeom>
              <a:avLst/>
              <a:gdLst/>
              <a:ahLst/>
              <a:cxnLst/>
              <a:rect l="l" t="t" r="r" b="b"/>
              <a:pathLst>
                <a:path w="338" h="507" extrusionOk="0">
                  <a:moveTo>
                    <a:pt x="337" y="1"/>
                  </a:moveTo>
                  <a:lnTo>
                    <a:pt x="0" y="338"/>
                  </a:lnTo>
                  <a:lnTo>
                    <a:pt x="169" y="506"/>
                  </a:lnTo>
                  <a:lnTo>
                    <a:pt x="337" y="394"/>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8" name="Google Shape;10598;p23"/>
            <p:cNvSpPr/>
            <p:nvPr/>
          </p:nvSpPr>
          <p:spPr>
            <a:xfrm>
              <a:off x="5243575" y="1858450"/>
              <a:ext cx="42150" cy="91300"/>
            </a:xfrm>
            <a:custGeom>
              <a:avLst/>
              <a:gdLst/>
              <a:ahLst/>
              <a:cxnLst/>
              <a:rect l="l" t="t" r="r" b="b"/>
              <a:pathLst>
                <a:path w="1686" h="3652" extrusionOk="0">
                  <a:moveTo>
                    <a:pt x="1461" y="1"/>
                  </a:moveTo>
                  <a:lnTo>
                    <a:pt x="0" y="3539"/>
                  </a:lnTo>
                  <a:lnTo>
                    <a:pt x="225" y="3652"/>
                  </a:lnTo>
                  <a:lnTo>
                    <a:pt x="1685" y="57"/>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9" name="Google Shape;10599;p23"/>
            <p:cNvSpPr/>
            <p:nvPr/>
          </p:nvSpPr>
          <p:spPr>
            <a:xfrm>
              <a:off x="5273050" y="1875300"/>
              <a:ext cx="50575" cy="88500"/>
            </a:xfrm>
            <a:custGeom>
              <a:avLst/>
              <a:gdLst/>
              <a:ahLst/>
              <a:cxnLst/>
              <a:rect l="l" t="t" r="r" b="b"/>
              <a:pathLst>
                <a:path w="2023" h="3540" extrusionOk="0">
                  <a:moveTo>
                    <a:pt x="1798" y="1"/>
                  </a:moveTo>
                  <a:lnTo>
                    <a:pt x="1" y="3427"/>
                  </a:lnTo>
                  <a:lnTo>
                    <a:pt x="226" y="3539"/>
                  </a:lnTo>
                  <a:lnTo>
                    <a:pt x="2023" y="113"/>
                  </a:lnTo>
                  <a:lnTo>
                    <a:pt x="179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0" name="Google Shape;10600;p23"/>
            <p:cNvSpPr/>
            <p:nvPr/>
          </p:nvSpPr>
          <p:spPr>
            <a:xfrm>
              <a:off x="5327825" y="1955350"/>
              <a:ext cx="33725" cy="46350"/>
            </a:xfrm>
            <a:custGeom>
              <a:avLst/>
              <a:gdLst/>
              <a:ahLst/>
              <a:cxnLst/>
              <a:rect l="l" t="t" r="r" b="b"/>
              <a:pathLst>
                <a:path w="1349" h="1854" extrusionOk="0">
                  <a:moveTo>
                    <a:pt x="1348" y="0"/>
                  </a:moveTo>
                  <a:lnTo>
                    <a:pt x="0" y="1629"/>
                  </a:lnTo>
                  <a:lnTo>
                    <a:pt x="225" y="1854"/>
                  </a:lnTo>
                  <a:lnTo>
                    <a:pt x="1348" y="450"/>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1" name="Google Shape;10601;p23"/>
            <p:cNvSpPr/>
            <p:nvPr/>
          </p:nvSpPr>
          <p:spPr>
            <a:xfrm>
              <a:off x="5301150" y="1897775"/>
              <a:ext cx="59000" cy="84275"/>
            </a:xfrm>
            <a:custGeom>
              <a:avLst/>
              <a:gdLst/>
              <a:ahLst/>
              <a:cxnLst/>
              <a:rect l="l" t="t" r="r" b="b"/>
              <a:pathLst>
                <a:path w="2360" h="3371" extrusionOk="0">
                  <a:moveTo>
                    <a:pt x="2191" y="1"/>
                  </a:moveTo>
                  <a:lnTo>
                    <a:pt x="0" y="3202"/>
                  </a:lnTo>
                  <a:lnTo>
                    <a:pt x="225" y="3370"/>
                  </a:lnTo>
                  <a:lnTo>
                    <a:pt x="2359" y="169"/>
                  </a:lnTo>
                  <a:lnTo>
                    <a:pt x="219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2" name="Google Shape;10602;p23"/>
            <p:cNvSpPr/>
            <p:nvPr/>
          </p:nvSpPr>
          <p:spPr>
            <a:xfrm>
              <a:off x="4903775" y="2062050"/>
              <a:ext cx="487250" cy="430375"/>
            </a:xfrm>
            <a:custGeom>
              <a:avLst/>
              <a:gdLst/>
              <a:ahLst/>
              <a:cxnLst/>
              <a:rect l="l" t="t" r="r" b="b"/>
              <a:pathLst>
                <a:path w="19490" h="17215" extrusionOk="0">
                  <a:moveTo>
                    <a:pt x="8650" y="1"/>
                  </a:moveTo>
                  <a:lnTo>
                    <a:pt x="8650" y="1012"/>
                  </a:lnTo>
                  <a:cubicBezTo>
                    <a:pt x="15446" y="1012"/>
                    <a:pt x="18816" y="9156"/>
                    <a:pt x="14042" y="13986"/>
                  </a:cubicBezTo>
                  <a:cubicBezTo>
                    <a:pt x="12496" y="15532"/>
                    <a:pt x="10590" y="16224"/>
                    <a:pt x="8721" y="16224"/>
                  </a:cubicBezTo>
                  <a:cubicBezTo>
                    <a:pt x="4817" y="16224"/>
                    <a:pt x="1068" y="13207"/>
                    <a:pt x="1068" y="8650"/>
                  </a:cubicBezTo>
                  <a:lnTo>
                    <a:pt x="1" y="8650"/>
                  </a:lnTo>
                  <a:cubicBezTo>
                    <a:pt x="41" y="13703"/>
                    <a:pt x="4214" y="17215"/>
                    <a:pt x="8664" y="17215"/>
                  </a:cubicBezTo>
                  <a:cubicBezTo>
                    <a:pt x="10397" y="17215"/>
                    <a:pt x="12171" y="16683"/>
                    <a:pt x="13761" y="15502"/>
                  </a:cubicBezTo>
                  <a:cubicBezTo>
                    <a:pt x="19490" y="11346"/>
                    <a:pt x="17973" y="2472"/>
                    <a:pt x="11234" y="338"/>
                  </a:cubicBezTo>
                  <a:lnTo>
                    <a:pt x="11234" y="394"/>
                  </a:lnTo>
                  <a:cubicBezTo>
                    <a:pt x="10391" y="113"/>
                    <a:pt x="9549" y="1"/>
                    <a:pt x="865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3" name="Google Shape;10603;p23"/>
            <p:cNvSpPr/>
            <p:nvPr/>
          </p:nvSpPr>
          <p:spPr>
            <a:xfrm>
              <a:off x="4982400" y="2160350"/>
              <a:ext cx="330000" cy="255575"/>
            </a:xfrm>
            <a:custGeom>
              <a:avLst/>
              <a:gdLst/>
              <a:ahLst/>
              <a:cxnLst/>
              <a:rect l="l" t="t" r="r" b="b"/>
              <a:pathLst>
                <a:path w="13200" h="10223" extrusionOk="0">
                  <a:moveTo>
                    <a:pt x="8538" y="0"/>
                  </a:moveTo>
                  <a:lnTo>
                    <a:pt x="8313" y="337"/>
                  </a:lnTo>
                  <a:cubicBezTo>
                    <a:pt x="10167" y="1573"/>
                    <a:pt x="11065" y="3876"/>
                    <a:pt x="10447" y="6066"/>
                  </a:cubicBezTo>
                  <a:cubicBezTo>
                    <a:pt x="10054" y="7358"/>
                    <a:pt x="9212" y="8481"/>
                    <a:pt x="7976" y="9099"/>
                  </a:cubicBezTo>
                  <a:cubicBezTo>
                    <a:pt x="7184" y="9542"/>
                    <a:pt x="6347" y="9744"/>
                    <a:pt x="5530" y="9744"/>
                  </a:cubicBezTo>
                  <a:cubicBezTo>
                    <a:pt x="2930" y="9744"/>
                    <a:pt x="536" y="7694"/>
                    <a:pt x="450" y="4830"/>
                  </a:cubicBezTo>
                  <a:lnTo>
                    <a:pt x="1" y="4830"/>
                  </a:lnTo>
                  <a:cubicBezTo>
                    <a:pt x="57" y="7246"/>
                    <a:pt x="1686" y="9324"/>
                    <a:pt x="4045" y="9998"/>
                  </a:cubicBezTo>
                  <a:cubicBezTo>
                    <a:pt x="4550" y="10110"/>
                    <a:pt x="5056" y="10222"/>
                    <a:pt x="5561" y="10222"/>
                  </a:cubicBezTo>
                  <a:cubicBezTo>
                    <a:pt x="11065" y="10166"/>
                    <a:pt x="13199" y="2977"/>
                    <a:pt x="853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4" name="Google Shape;10604;p23"/>
            <p:cNvSpPr/>
            <p:nvPr/>
          </p:nvSpPr>
          <p:spPr>
            <a:xfrm>
              <a:off x="5028675" y="2210725"/>
              <a:ext cx="175600" cy="133675"/>
            </a:xfrm>
            <a:custGeom>
              <a:avLst/>
              <a:gdLst/>
              <a:ahLst/>
              <a:cxnLst/>
              <a:rect l="l" t="t" r="r" b="b"/>
              <a:pathLst>
                <a:path w="7024" h="5347" extrusionOk="0">
                  <a:moveTo>
                    <a:pt x="3631" y="463"/>
                  </a:moveTo>
                  <a:cubicBezTo>
                    <a:pt x="4755" y="463"/>
                    <a:pt x="5844" y="1327"/>
                    <a:pt x="5844" y="2647"/>
                  </a:cubicBezTo>
                  <a:cubicBezTo>
                    <a:pt x="5901" y="3826"/>
                    <a:pt x="4890" y="4894"/>
                    <a:pt x="3654" y="4894"/>
                  </a:cubicBezTo>
                  <a:cubicBezTo>
                    <a:pt x="1688" y="4837"/>
                    <a:pt x="677" y="2478"/>
                    <a:pt x="2081" y="1131"/>
                  </a:cubicBezTo>
                  <a:cubicBezTo>
                    <a:pt x="2524" y="669"/>
                    <a:pt x="3082" y="463"/>
                    <a:pt x="3631" y="463"/>
                  </a:cubicBezTo>
                  <a:close/>
                  <a:moveTo>
                    <a:pt x="3444" y="1"/>
                  </a:moveTo>
                  <a:cubicBezTo>
                    <a:pt x="0" y="1"/>
                    <a:pt x="17" y="5347"/>
                    <a:pt x="3495" y="5347"/>
                  </a:cubicBezTo>
                  <a:cubicBezTo>
                    <a:pt x="3547" y="5347"/>
                    <a:pt x="3600" y="5345"/>
                    <a:pt x="3654" y="5343"/>
                  </a:cubicBezTo>
                  <a:cubicBezTo>
                    <a:pt x="7024" y="5118"/>
                    <a:pt x="7024" y="176"/>
                    <a:pt x="3654" y="7"/>
                  </a:cubicBezTo>
                  <a:cubicBezTo>
                    <a:pt x="3583" y="3"/>
                    <a:pt x="3513" y="1"/>
                    <a:pt x="344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5" name="Google Shape;10605;p23"/>
            <p:cNvSpPr/>
            <p:nvPr/>
          </p:nvSpPr>
          <p:spPr>
            <a:xfrm>
              <a:off x="5027350" y="1948325"/>
              <a:ext cx="37925" cy="94100"/>
            </a:xfrm>
            <a:custGeom>
              <a:avLst/>
              <a:gdLst/>
              <a:ahLst/>
              <a:cxnLst/>
              <a:rect l="l" t="t" r="r" b="b"/>
              <a:pathLst>
                <a:path w="1517" h="3764" extrusionOk="0">
                  <a:moveTo>
                    <a:pt x="112" y="0"/>
                  </a:moveTo>
                  <a:cubicBezTo>
                    <a:pt x="0" y="0"/>
                    <a:pt x="955" y="3763"/>
                    <a:pt x="955" y="3763"/>
                  </a:cubicBezTo>
                  <a:lnTo>
                    <a:pt x="1517" y="3595"/>
                  </a:lnTo>
                  <a:lnTo>
                    <a:pt x="11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6" name="Google Shape;10606;p23"/>
            <p:cNvSpPr/>
            <p:nvPr/>
          </p:nvSpPr>
          <p:spPr>
            <a:xfrm>
              <a:off x="3496850" y="1723675"/>
              <a:ext cx="8450" cy="37925"/>
            </a:xfrm>
            <a:custGeom>
              <a:avLst/>
              <a:gdLst/>
              <a:ahLst/>
              <a:cxnLst/>
              <a:rect l="l" t="t" r="r" b="b"/>
              <a:pathLst>
                <a:path w="338" h="1517" extrusionOk="0">
                  <a:moveTo>
                    <a:pt x="113" y="0"/>
                  </a:moveTo>
                  <a:cubicBezTo>
                    <a:pt x="1" y="0"/>
                    <a:pt x="1" y="56"/>
                    <a:pt x="1" y="112"/>
                  </a:cubicBezTo>
                  <a:lnTo>
                    <a:pt x="113" y="1517"/>
                  </a:lnTo>
                  <a:lnTo>
                    <a:pt x="338" y="1460"/>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7" name="Google Shape;10607;p23"/>
            <p:cNvSpPr/>
            <p:nvPr/>
          </p:nvSpPr>
          <p:spPr>
            <a:xfrm>
              <a:off x="3211825" y="1856000"/>
              <a:ext cx="30925" cy="30575"/>
            </a:xfrm>
            <a:custGeom>
              <a:avLst/>
              <a:gdLst/>
              <a:ahLst/>
              <a:cxnLst/>
              <a:rect l="l" t="t" r="r" b="b"/>
              <a:pathLst>
                <a:path w="1237" h="1223" extrusionOk="0">
                  <a:moveTo>
                    <a:pt x="141" y="1"/>
                  </a:moveTo>
                  <a:cubicBezTo>
                    <a:pt x="113" y="1"/>
                    <a:pt x="85" y="15"/>
                    <a:pt x="57" y="43"/>
                  </a:cubicBezTo>
                  <a:cubicBezTo>
                    <a:pt x="0" y="99"/>
                    <a:pt x="0" y="155"/>
                    <a:pt x="57" y="211"/>
                  </a:cubicBezTo>
                  <a:lnTo>
                    <a:pt x="1068" y="1222"/>
                  </a:lnTo>
                  <a:lnTo>
                    <a:pt x="1236" y="1054"/>
                  </a:lnTo>
                  <a:lnTo>
                    <a:pt x="225" y="43"/>
                  </a:lnTo>
                  <a:cubicBezTo>
                    <a:pt x="197" y="15"/>
                    <a:pt x="169" y="1"/>
                    <a:pt x="1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8" name="Google Shape;10608;p23"/>
            <p:cNvSpPr/>
            <p:nvPr/>
          </p:nvSpPr>
          <p:spPr>
            <a:xfrm>
              <a:off x="3245525" y="1826525"/>
              <a:ext cx="28100" cy="31950"/>
            </a:xfrm>
            <a:custGeom>
              <a:avLst/>
              <a:gdLst/>
              <a:ahLst/>
              <a:cxnLst/>
              <a:rect l="l" t="t" r="r" b="b"/>
              <a:pathLst>
                <a:path w="1124" h="1278" extrusionOk="0">
                  <a:moveTo>
                    <a:pt x="141" y="0"/>
                  </a:moveTo>
                  <a:cubicBezTo>
                    <a:pt x="113" y="0"/>
                    <a:pt x="85" y="14"/>
                    <a:pt x="57" y="42"/>
                  </a:cubicBezTo>
                  <a:cubicBezTo>
                    <a:pt x="0" y="42"/>
                    <a:pt x="0" y="155"/>
                    <a:pt x="57" y="155"/>
                  </a:cubicBezTo>
                  <a:lnTo>
                    <a:pt x="955" y="1278"/>
                  </a:lnTo>
                  <a:lnTo>
                    <a:pt x="1124" y="1166"/>
                  </a:lnTo>
                  <a:lnTo>
                    <a:pt x="225" y="42"/>
                  </a:lnTo>
                  <a:cubicBezTo>
                    <a:pt x="197" y="14"/>
                    <a:pt x="169"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9" name="Google Shape;10609;p23"/>
            <p:cNvSpPr/>
            <p:nvPr/>
          </p:nvSpPr>
          <p:spPr>
            <a:xfrm>
              <a:off x="3283425" y="1798075"/>
              <a:ext cx="25300" cy="33725"/>
            </a:xfrm>
            <a:custGeom>
              <a:avLst/>
              <a:gdLst/>
              <a:ahLst/>
              <a:cxnLst/>
              <a:rect l="l" t="t" r="r" b="b"/>
              <a:pathLst>
                <a:path w="1012" h="1349" extrusionOk="0">
                  <a:moveTo>
                    <a:pt x="57" y="1"/>
                  </a:moveTo>
                  <a:cubicBezTo>
                    <a:pt x="1" y="57"/>
                    <a:pt x="1" y="113"/>
                    <a:pt x="57" y="169"/>
                  </a:cubicBezTo>
                  <a:lnTo>
                    <a:pt x="787" y="1349"/>
                  </a:lnTo>
                  <a:lnTo>
                    <a:pt x="1012" y="1236"/>
                  </a:lnTo>
                  <a:lnTo>
                    <a:pt x="225" y="57"/>
                  </a:lnTo>
                  <a:cubicBezTo>
                    <a:pt x="169" y="1"/>
                    <a:pt x="113" y="1"/>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0" name="Google Shape;10610;p23"/>
            <p:cNvSpPr/>
            <p:nvPr/>
          </p:nvSpPr>
          <p:spPr>
            <a:xfrm>
              <a:off x="3451925" y="1730100"/>
              <a:ext cx="12675" cy="38525"/>
            </a:xfrm>
            <a:custGeom>
              <a:avLst/>
              <a:gdLst/>
              <a:ahLst/>
              <a:cxnLst/>
              <a:rect l="l" t="t" r="r" b="b"/>
              <a:pathLst>
                <a:path w="507" h="1541" extrusionOk="0">
                  <a:moveTo>
                    <a:pt x="161" y="1"/>
                  </a:moveTo>
                  <a:cubicBezTo>
                    <a:pt x="146" y="1"/>
                    <a:pt x="129" y="7"/>
                    <a:pt x="113" y="24"/>
                  </a:cubicBezTo>
                  <a:cubicBezTo>
                    <a:pt x="57" y="24"/>
                    <a:pt x="1" y="80"/>
                    <a:pt x="1" y="136"/>
                  </a:cubicBezTo>
                  <a:lnTo>
                    <a:pt x="281" y="1540"/>
                  </a:lnTo>
                  <a:lnTo>
                    <a:pt x="506" y="1484"/>
                  </a:lnTo>
                  <a:lnTo>
                    <a:pt x="225" y="80"/>
                  </a:lnTo>
                  <a:cubicBezTo>
                    <a:pt x="225" y="40"/>
                    <a:pt x="197" y="1"/>
                    <a:pt x="16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1" name="Google Shape;10611;p23"/>
            <p:cNvSpPr/>
            <p:nvPr/>
          </p:nvSpPr>
          <p:spPr>
            <a:xfrm>
              <a:off x="3363475" y="1755375"/>
              <a:ext cx="19675" cy="37125"/>
            </a:xfrm>
            <a:custGeom>
              <a:avLst/>
              <a:gdLst/>
              <a:ahLst/>
              <a:cxnLst/>
              <a:rect l="l" t="t" r="r" b="b"/>
              <a:pathLst>
                <a:path w="787" h="1485" extrusionOk="0">
                  <a:moveTo>
                    <a:pt x="160" y="1"/>
                  </a:moveTo>
                  <a:cubicBezTo>
                    <a:pt x="145" y="1"/>
                    <a:pt x="129" y="7"/>
                    <a:pt x="113" y="24"/>
                  </a:cubicBezTo>
                  <a:cubicBezTo>
                    <a:pt x="56" y="24"/>
                    <a:pt x="0" y="80"/>
                    <a:pt x="56" y="136"/>
                  </a:cubicBezTo>
                  <a:lnTo>
                    <a:pt x="618" y="1484"/>
                  </a:lnTo>
                  <a:lnTo>
                    <a:pt x="787" y="1372"/>
                  </a:lnTo>
                  <a:lnTo>
                    <a:pt x="225" y="80"/>
                  </a:lnTo>
                  <a:cubicBezTo>
                    <a:pt x="225" y="40"/>
                    <a:pt x="197" y="1"/>
                    <a:pt x="16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2" name="Google Shape;10612;p23"/>
            <p:cNvSpPr/>
            <p:nvPr/>
          </p:nvSpPr>
          <p:spPr>
            <a:xfrm>
              <a:off x="3407000" y="1739100"/>
              <a:ext cx="15475" cy="39350"/>
            </a:xfrm>
            <a:custGeom>
              <a:avLst/>
              <a:gdLst/>
              <a:ahLst/>
              <a:cxnLst/>
              <a:rect l="l" t="t" r="r" b="b"/>
              <a:pathLst>
                <a:path w="619" h="1574" extrusionOk="0">
                  <a:moveTo>
                    <a:pt x="56" y="1"/>
                  </a:moveTo>
                  <a:cubicBezTo>
                    <a:pt x="0" y="57"/>
                    <a:pt x="0" y="113"/>
                    <a:pt x="0" y="169"/>
                  </a:cubicBezTo>
                  <a:lnTo>
                    <a:pt x="393" y="1574"/>
                  </a:lnTo>
                  <a:lnTo>
                    <a:pt x="618" y="1517"/>
                  </a:lnTo>
                  <a:lnTo>
                    <a:pt x="225" y="113"/>
                  </a:lnTo>
                  <a:cubicBezTo>
                    <a:pt x="169" y="1"/>
                    <a:pt x="113" y="1"/>
                    <a:pt x="5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3" name="Google Shape;10613;p23"/>
            <p:cNvSpPr/>
            <p:nvPr/>
          </p:nvSpPr>
          <p:spPr>
            <a:xfrm>
              <a:off x="3321350" y="1775025"/>
              <a:ext cx="22475" cy="35725"/>
            </a:xfrm>
            <a:custGeom>
              <a:avLst/>
              <a:gdLst/>
              <a:ahLst/>
              <a:cxnLst/>
              <a:rect l="l" t="t" r="r" b="b"/>
              <a:pathLst>
                <a:path w="899" h="1429" extrusionOk="0">
                  <a:moveTo>
                    <a:pt x="106" y="1"/>
                  </a:moveTo>
                  <a:cubicBezTo>
                    <a:pt x="89" y="1"/>
                    <a:pt x="73" y="8"/>
                    <a:pt x="56" y="24"/>
                  </a:cubicBezTo>
                  <a:cubicBezTo>
                    <a:pt x="0" y="24"/>
                    <a:pt x="0" y="137"/>
                    <a:pt x="0" y="193"/>
                  </a:cubicBezTo>
                  <a:lnTo>
                    <a:pt x="730" y="1428"/>
                  </a:lnTo>
                  <a:lnTo>
                    <a:pt x="899" y="1316"/>
                  </a:lnTo>
                  <a:lnTo>
                    <a:pt x="225" y="80"/>
                  </a:lnTo>
                  <a:cubicBezTo>
                    <a:pt x="185" y="41"/>
                    <a:pt x="146" y="1"/>
                    <a:pt x="10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4" name="Google Shape;10614;p23"/>
            <p:cNvSpPr/>
            <p:nvPr/>
          </p:nvSpPr>
          <p:spPr>
            <a:xfrm>
              <a:off x="3093875" y="2050825"/>
              <a:ext cx="39350" cy="16875"/>
            </a:xfrm>
            <a:custGeom>
              <a:avLst/>
              <a:gdLst/>
              <a:ahLst/>
              <a:cxnLst/>
              <a:rect l="l" t="t" r="r" b="b"/>
              <a:pathLst>
                <a:path w="1574" h="675" extrusionOk="0">
                  <a:moveTo>
                    <a:pt x="169" y="0"/>
                  </a:moveTo>
                  <a:cubicBezTo>
                    <a:pt x="113" y="0"/>
                    <a:pt x="57" y="57"/>
                    <a:pt x="57" y="113"/>
                  </a:cubicBezTo>
                  <a:cubicBezTo>
                    <a:pt x="1" y="169"/>
                    <a:pt x="57" y="225"/>
                    <a:pt x="113" y="225"/>
                  </a:cubicBezTo>
                  <a:lnTo>
                    <a:pt x="1517" y="674"/>
                  </a:lnTo>
                  <a:lnTo>
                    <a:pt x="1573"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5" name="Google Shape;10615;p23"/>
            <p:cNvSpPr/>
            <p:nvPr/>
          </p:nvSpPr>
          <p:spPr>
            <a:xfrm>
              <a:off x="3082650" y="2095175"/>
              <a:ext cx="39325" cy="13250"/>
            </a:xfrm>
            <a:custGeom>
              <a:avLst/>
              <a:gdLst/>
              <a:ahLst/>
              <a:cxnLst/>
              <a:rect l="l" t="t" r="r" b="b"/>
              <a:pathLst>
                <a:path w="1573" h="530" extrusionOk="0">
                  <a:moveTo>
                    <a:pt x="121" y="0"/>
                  </a:moveTo>
                  <a:cubicBezTo>
                    <a:pt x="85" y="0"/>
                    <a:pt x="56" y="40"/>
                    <a:pt x="56" y="80"/>
                  </a:cubicBezTo>
                  <a:cubicBezTo>
                    <a:pt x="0" y="136"/>
                    <a:pt x="56" y="192"/>
                    <a:pt x="113" y="248"/>
                  </a:cubicBezTo>
                  <a:lnTo>
                    <a:pt x="1517" y="529"/>
                  </a:lnTo>
                  <a:lnTo>
                    <a:pt x="1573" y="305"/>
                  </a:lnTo>
                  <a:lnTo>
                    <a:pt x="169" y="24"/>
                  </a:lnTo>
                  <a:cubicBezTo>
                    <a:pt x="152" y="7"/>
                    <a:pt x="136" y="0"/>
                    <a:pt x="1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6" name="Google Shape;10616;p23"/>
            <p:cNvSpPr/>
            <p:nvPr/>
          </p:nvSpPr>
          <p:spPr>
            <a:xfrm>
              <a:off x="3075625" y="2140675"/>
              <a:ext cx="37925" cy="9875"/>
            </a:xfrm>
            <a:custGeom>
              <a:avLst/>
              <a:gdLst/>
              <a:ahLst/>
              <a:cxnLst/>
              <a:rect l="l" t="t" r="r" b="b"/>
              <a:pathLst>
                <a:path w="1517" h="395" extrusionOk="0">
                  <a:moveTo>
                    <a:pt x="113" y="1"/>
                  </a:moveTo>
                  <a:cubicBezTo>
                    <a:pt x="57" y="1"/>
                    <a:pt x="0" y="57"/>
                    <a:pt x="0" y="113"/>
                  </a:cubicBezTo>
                  <a:cubicBezTo>
                    <a:pt x="0" y="169"/>
                    <a:pt x="57" y="226"/>
                    <a:pt x="113" y="226"/>
                  </a:cubicBezTo>
                  <a:lnTo>
                    <a:pt x="1517" y="394"/>
                  </a:lnTo>
                  <a:lnTo>
                    <a:pt x="1517"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7" name="Google Shape;10617;p23"/>
            <p:cNvSpPr/>
            <p:nvPr/>
          </p:nvSpPr>
          <p:spPr>
            <a:xfrm>
              <a:off x="3128975" y="1966000"/>
              <a:ext cx="36550" cy="23075"/>
            </a:xfrm>
            <a:custGeom>
              <a:avLst/>
              <a:gdLst/>
              <a:ahLst/>
              <a:cxnLst/>
              <a:rect l="l" t="t" r="r" b="b"/>
              <a:pathLst>
                <a:path w="1462" h="923" extrusionOk="0">
                  <a:moveTo>
                    <a:pt x="166" y="0"/>
                  </a:moveTo>
                  <a:cubicBezTo>
                    <a:pt x="113" y="0"/>
                    <a:pt x="57" y="40"/>
                    <a:pt x="57" y="80"/>
                  </a:cubicBezTo>
                  <a:cubicBezTo>
                    <a:pt x="1" y="136"/>
                    <a:pt x="57" y="192"/>
                    <a:pt x="113" y="192"/>
                  </a:cubicBezTo>
                  <a:lnTo>
                    <a:pt x="1349" y="922"/>
                  </a:lnTo>
                  <a:lnTo>
                    <a:pt x="1461" y="698"/>
                  </a:lnTo>
                  <a:lnTo>
                    <a:pt x="225" y="24"/>
                  </a:lnTo>
                  <a:cubicBezTo>
                    <a:pt x="209" y="7"/>
                    <a:pt x="188" y="0"/>
                    <a:pt x="1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8" name="Google Shape;10618;p23"/>
            <p:cNvSpPr/>
            <p:nvPr/>
          </p:nvSpPr>
          <p:spPr>
            <a:xfrm>
              <a:off x="3109625" y="2007075"/>
              <a:ext cx="37625" cy="19900"/>
            </a:xfrm>
            <a:custGeom>
              <a:avLst/>
              <a:gdLst/>
              <a:ahLst/>
              <a:cxnLst/>
              <a:rect l="l" t="t" r="r" b="b"/>
              <a:pathLst>
                <a:path w="1505" h="796" extrusionOk="0">
                  <a:moveTo>
                    <a:pt x="162" y="0"/>
                  </a:moveTo>
                  <a:cubicBezTo>
                    <a:pt x="34" y="0"/>
                    <a:pt x="1" y="184"/>
                    <a:pt x="101" y="234"/>
                  </a:cubicBezTo>
                  <a:lnTo>
                    <a:pt x="1449" y="796"/>
                  </a:lnTo>
                  <a:lnTo>
                    <a:pt x="1505" y="571"/>
                  </a:lnTo>
                  <a:lnTo>
                    <a:pt x="213" y="9"/>
                  </a:lnTo>
                  <a:cubicBezTo>
                    <a:pt x="195" y="3"/>
                    <a:pt x="178" y="0"/>
                    <a:pt x="16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9" name="Google Shape;10619;p23"/>
            <p:cNvSpPr/>
            <p:nvPr/>
          </p:nvSpPr>
          <p:spPr>
            <a:xfrm>
              <a:off x="3154250" y="1926200"/>
              <a:ext cx="35125" cy="24950"/>
            </a:xfrm>
            <a:custGeom>
              <a:avLst/>
              <a:gdLst/>
              <a:ahLst/>
              <a:cxnLst/>
              <a:rect l="l" t="t" r="r" b="b"/>
              <a:pathLst>
                <a:path w="1405" h="998" extrusionOk="0">
                  <a:moveTo>
                    <a:pt x="113" y="1"/>
                  </a:moveTo>
                  <a:cubicBezTo>
                    <a:pt x="85" y="1"/>
                    <a:pt x="57" y="15"/>
                    <a:pt x="57" y="43"/>
                  </a:cubicBezTo>
                  <a:cubicBezTo>
                    <a:pt x="1" y="99"/>
                    <a:pt x="1" y="155"/>
                    <a:pt x="57" y="211"/>
                  </a:cubicBezTo>
                  <a:lnTo>
                    <a:pt x="1236" y="998"/>
                  </a:lnTo>
                  <a:lnTo>
                    <a:pt x="1405" y="829"/>
                  </a:lnTo>
                  <a:lnTo>
                    <a:pt x="169" y="43"/>
                  </a:lnTo>
                  <a:cubicBezTo>
                    <a:pt x="169" y="15"/>
                    <a:pt x="141"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0" name="Google Shape;10620;p23"/>
            <p:cNvSpPr/>
            <p:nvPr/>
          </p:nvSpPr>
          <p:spPr>
            <a:xfrm>
              <a:off x="3180925" y="1890750"/>
              <a:ext cx="32325" cy="28100"/>
            </a:xfrm>
            <a:custGeom>
              <a:avLst/>
              <a:gdLst/>
              <a:ahLst/>
              <a:cxnLst/>
              <a:rect l="l" t="t" r="r" b="b"/>
              <a:pathLst>
                <a:path w="1293" h="1124" extrusionOk="0">
                  <a:moveTo>
                    <a:pt x="57" y="1"/>
                  </a:moveTo>
                  <a:cubicBezTo>
                    <a:pt x="1" y="57"/>
                    <a:pt x="1" y="113"/>
                    <a:pt x="57" y="169"/>
                  </a:cubicBezTo>
                  <a:lnTo>
                    <a:pt x="1124" y="1124"/>
                  </a:lnTo>
                  <a:lnTo>
                    <a:pt x="1293" y="955"/>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1" name="Google Shape;10621;p23"/>
            <p:cNvSpPr/>
            <p:nvPr/>
          </p:nvSpPr>
          <p:spPr>
            <a:xfrm>
              <a:off x="3849300" y="1858800"/>
              <a:ext cx="29500" cy="29175"/>
            </a:xfrm>
            <a:custGeom>
              <a:avLst/>
              <a:gdLst/>
              <a:ahLst/>
              <a:cxnLst/>
              <a:rect l="l" t="t" r="r" b="b"/>
              <a:pathLst>
                <a:path w="1180" h="1167" extrusionOk="0">
                  <a:moveTo>
                    <a:pt x="1095" y="1"/>
                  </a:moveTo>
                  <a:cubicBezTo>
                    <a:pt x="1067" y="1"/>
                    <a:pt x="1039" y="15"/>
                    <a:pt x="1011" y="43"/>
                  </a:cubicBezTo>
                  <a:lnTo>
                    <a:pt x="0" y="1054"/>
                  </a:lnTo>
                  <a:lnTo>
                    <a:pt x="112" y="1166"/>
                  </a:lnTo>
                  <a:lnTo>
                    <a:pt x="1180" y="155"/>
                  </a:lnTo>
                  <a:cubicBezTo>
                    <a:pt x="1180" y="99"/>
                    <a:pt x="1180" y="43"/>
                    <a:pt x="1180" y="43"/>
                  </a:cubicBezTo>
                  <a:cubicBezTo>
                    <a:pt x="1151" y="15"/>
                    <a:pt x="1123" y="1"/>
                    <a:pt x="10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2" name="Google Shape;10622;p23"/>
            <p:cNvSpPr/>
            <p:nvPr/>
          </p:nvSpPr>
          <p:spPr>
            <a:xfrm>
              <a:off x="3901250" y="1930075"/>
              <a:ext cx="35125" cy="23900"/>
            </a:xfrm>
            <a:custGeom>
              <a:avLst/>
              <a:gdLst/>
              <a:ahLst/>
              <a:cxnLst/>
              <a:rect l="l" t="t" r="r" b="b"/>
              <a:pathLst>
                <a:path w="1405" h="956" extrusionOk="0">
                  <a:moveTo>
                    <a:pt x="1180" y="0"/>
                  </a:moveTo>
                  <a:lnTo>
                    <a:pt x="0" y="843"/>
                  </a:lnTo>
                  <a:cubicBezTo>
                    <a:pt x="113" y="843"/>
                    <a:pt x="169" y="899"/>
                    <a:pt x="169" y="955"/>
                  </a:cubicBezTo>
                  <a:lnTo>
                    <a:pt x="1348" y="169"/>
                  </a:lnTo>
                  <a:cubicBezTo>
                    <a:pt x="1404" y="113"/>
                    <a:pt x="1404" y="56"/>
                    <a:pt x="134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3" name="Google Shape;10623;p23"/>
            <p:cNvSpPr/>
            <p:nvPr/>
          </p:nvSpPr>
          <p:spPr>
            <a:xfrm>
              <a:off x="3074225" y="2185625"/>
              <a:ext cx="37925" cy="5625"/>
            </a:xfrm>
            <a:custGeom>
              <a:avLst/>
              <a:gdLst/>
              <a:ahLst/>
              <a:cxnLst/>
              <a:rect l="l" t="t" r="r" b="b"/>
              <a:pathLst>
                <a:path w="1517" h="225" extrusionOk="0">
                  <a:moveTo>
                    <a:pt x="113" y="0"/>
                  </a:moveTo>
                  <a:cubicBezTo>
                    <a:pt x="56" y="0"/>
                    <a:pt x="0" y="56"/>
                    <a:pt x="0" y="113"/>
                  </a:cubicBezTo>
                  <a:cubicBezTo>
                    <a:pt x="0" y="169"/>
                    <a:pt x="56" y="225"/>
                    <a:pt x="113" y="225"/>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4" name="Google Shape;10624;p23"/>
            <p:cNvSpPr/>
            <p:nvPr/>
          </p:nvSpPr>
          <p:spPr>
            <a:xfrm>
              <a:off x="3875975" y="1891375"/>
              <a:ext cx="34575" cy="27475"/>
            </a:xfrm>
            <a:custGeom>
              <a:avLst/>
              <a:gdLst/>
              <a:ahLst/>
              <a:cxnLst/>
              <a:rect l="l" t="t" r="r" b="b"/>
              <a:pathLst>
                <a:path w="1383" h="1099" extrusionOk="0">
                  <a:moveTo>
                    <a:pt x="1193" y="1"/>
                  </a:moveTo>
                  <a:cubicBezTo>
                    <a:pt x="1170" y="1"/>
                    <a:pt x="1145" y="10"/>
                    <a:pt x="1124" y="32"/>
                  </a:cubicBezTo>
                  <a:lnTo>
                    <a:pt x="0" y="930"/>
                  </a:lnTo>
                  <a:lnTo>
                    <a:pt x="169" y="1099"/>
                  </a:lnTo>
                  <a:lnTo>
                    <a:pt x="1292" y="200"/>
                  </a:lnTo>
                  <a:cubicBezTo>
                    <a:pt x="1382" y="155"/>
                    <a:pt x="1291" y="1"/>
                    <a:pt x="119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5" name="Google Shape;10625;p23"/>
            <p:cNvSpPr/>
            <p:nvPr/>
          </p:nvSpPr>
          <p:spPr>
            <a:xfrm>
              <a:off x="3943375" y="2010100"/>
              <a:ext cx="36525" cy="19675"/>
            </a:xfrm>
            <a:custGeom>
              <a:avLst/>
              <a:gdLst/>
              <a:ahLst/>
              <a:cxnLst/>
              <a:rect l="l" t="t" r="r" b="b"/>
              <a:pathLst>
                <a:path w="1461" h="787" extrusionOk="0">
                  <a:moveTo>
                    <a:pt x="1292" y="1"/>
                  </a:moveTo>
                  <a:lnTo>
                    <a:pt x="0" y="562"/>
                  </a:lnTo>
                  <a:lnTo>
                    <a:pt x="56" y="787"/>
                  </a:lnTo>
                  <a:lnTo>
                    <a:pt x="1404" y="225"/>
                  </a:lnTo>
                  <a:cubicBezTo>
                    <a:pt x="1460" y="169"/>
                    <a:pt x="1460" y="113"/>
                    <a:pt x="1460" y="57"/>
                  </a:cubicBezTo>
                  <a:cubicBezTo>
                    <a:pt x="1404" y="1"/>
                    <a:pt x="1348" y="1"/>
                    <a:pt x="129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6" name="Google Shape;10626;p23"/>
            <p:cNvSpPr/>
            <p:nvPr/>
          </p:nvSpPr>
          <p:spPr>
            <a:xfrm>
              <a:off x="3923700" y="1967400"/>
              <a:ext cx="36550" cy="23075"/>
            </a:xfrm>
            <a:custGeom>
              <a:avLst/>
              <a:gdLst/>
              <a:ahLst/>
              <a:cxnLst/>
              <a:rect l="l" t="t" r="r" b="b"/>
              <a:pathLst>
                <a:path w="1462" h="923" extrusionOk="0">
                  <a:moveTo>
                    <a:pt x="1342" y="0"/>
                  </a:moveTo>
                  <a:cubicBezTo>
                    <a:pt x="1326" y="0"/>
                    <a:pt x="1309" y="7"/>
                    <a:pt x="1293" y="24"/>
                  </a:cubicBezTo>
                  <a:lnTo>
                    <a:pt x="1" y="698"/>
                  </a:lnTo>
                  <a:cubicBezTo>
                    <a:pt x="57" y="754"/>
                    <a:pt x="57" y="866"/>
                    <a:pt x="113" y="922"/>
                  </a:cubicBezTo>
                  <a:lnTo>
                    <a:pt x="1405" y="192"/>
                  </a:lnTo>
                  <a:cubicBezTo>
                    <a:pt x="1461" y="192"/>
                    <a:pt x="1461" y="136"/>
                    <a:pt x="1461" y="80"/>
                  </a:cubicBezTo>
                  <a:cubicBezTo>
                    <a:pt x="1421" y="40"/>
                    <a:pt x="1382" y="0"/>
                    <a:pt x="13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7" name="Google Shape;10627;p23"/>
            <p:cNvSpPr/>
            <p:nvPr/>
          </p:nvSpPr>
          <p:spPr>
            <a:xfrm>
              <a:off x="3974250" y="2142100"/>
              <a:ext cx="36550" cy="9850"/>
            </a:xfrm>
            <a:custGeom>
              <a:avLst/>
              <a:gdLst/>
              <a:ahLst/>
              <a:cxnLst/>
              <a:rect l="l" t="t" r="r" b="b"/>
              <a:pathLst>
                <a:path w="1462" h="394" extrusionOk="0">
                  <a:moveTo>
                    <a:pt x="1349" y="0"/>
                  </a:moveTo>
                  <a:lnTo>
                    <a:pt x="1" y="169"/>
                  </a:lnTo>
                  <a:lnTo>
                    <a:pt x="1" y="393"/>
                  </a:lnTo>
                  <a:lnTo>
                    <a:pt x="1405" y="225"/>
                  </a:lnTo>
                  <a:cubicBezTo>
                    <a:pt x="1461" y="225"/>
                    <a:pt x="1461" y="169"/>
                    <a:pt x="1461" y="112"/>
                  </a:cubicBezTo>
                  <a:cubicBezTo>
                    <a:pt x="1461" y="56"/>
                    <a:pt x="1405" y="0"/>
                    <a:pt x="134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8" name="Google Shape;10628;p23"/>
            <p:cNvSpPr/>
            <p:nvPr/>
          </p:nvSpPr>
          <p:spPr>
            <a:xfrm>
              <a:off x="3956000" y="2052050"/>
              <a:ext cx="40375" cy="17050"/>
            </a:xfrm>
            <a:custGeom>
              <a:avLst/>
              <a:gdLst/>
              <a:ahLst/>
              <a:cxnLst/>
              <a:rect l="l" t="t" r="r" b="b"/>
              <a:pathLst>
                <a:path w="1615" h="682" extrusionOk="0">
                  <a:moveTo>
                    <a:pt x="1435" y="0"/>
                  </a:moveTo>
                  <a:cubicBezTo>
                    <a:pt x="1425" y="0"/>
                    <a:pt x="1415" y="3"/>
                    <a:pt x="1405" y="8"/>
                  </a:cubicBezTo>
                  <a:lnTo>
                    <a:pt x="1" y="457"/>
                  </a:lnTo>
                  <a:lnTo>
                    <a:pt x="57" y="682"/>
                  </a:lnTo>
                  <a:lnTo>
                    <a:pt x="1461" y="232"/>
                  </a:lnTo>
                  <a:cubicBezTo>
                    <a:pt x="1614" y="232"/>
                    <a:pt x="1535" y="0"/>
                    <a:pt x="143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9" name="Google Shape;10629;p23"/>
            <p:cNvSpPr/>
            <p:nvPr/>
          </p:nvSpPr>
          <p:spPr>
            <a:xfrm>
              <a:off x="3967225" y="2098575"/>
              <a:ext cx="39350" cy="12650"/>
            </a:xfrm>
            <a:custGeom>
              <a:avLst/>
              <a:gdLst/>
              <a:ahLst/>
              <a:cxnLst/>
              <a:rect l="l" t="t" r="r" b="b"/>
              <a:pathLst>
                <a:path w="1574" h="506" extrusionOk="0">
                  <a:moveTo>
                    <a:pt x="1405" y="0"/>
                  </a:moveTo>
                  <a:lnTo>
                    <a:pt x="1" y="281"/>
                  </a:lnTo>
                  <a:cubicBezTo>
                    <a:pt x="1" y="337"/>
                    <a:pt x="57" y="393"/>
                    <a:pt x="57" y="506"/>
                  </a:cubicBezTo>
                  <a:lnTo>
                    <a:pt x="1461" y="225"/>
                  </a:lnTo>
                  <a:cubicBezTo>
                    <a:pt x="1574" y="169"/>
                    <a:pt x="1517" y="0"/>
                    <a:pt x="14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0" name="Google Shape;10630;p23"/>
            <p:cNvSpPr/>
            <p:nvPr/>
          </p:nvSpPr>
          <p:spPr>
            <a:xfrm>
              <a:off x="3668150" y="1740525"/>
              <a:ext cx="15475" cy="39325"/>
            </a:xfrm>
            <a:custGeom>
              <a:avLst/>
              <a:gdLst/>
              <a:ahLst/>
              <a:cxnLst/>
              <a:rect l="l" t="t" r="r" b="b"/>
              <a:pathLst>
                <a:path w="619" h="1573" extrusionOk="0">
                  <a:moveTo>
                    <a:pt x="563" y="0"/>
                  </a:moveTo>
                  <a:cubicBezTo>
                    <a:pt x="506" y="0"/>
                    <a:pt x="394" y="0"/>
                    <a:pt x="394" y="56"/>
                  </a:cubicBezTo>
                  <a:lnTo>
                    <a:pt x="1" y="1460"/>
                  </a:lnTo>
                  <a:lnTo>
                    <a:pt x="169" y="1573"/>
                  </a:lnTo>
                  <a:lnTo>
                    <a:pt x="619" y="169"/>
                  </a:lnTo>
                  <a:cubicBezTo>
                    <a:pt x="619" y="56"/>
                    <a:pt x="619" y="0"/>
                    <a:pt x="56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1" name="Google Shape;10631;p23"/>
            <p:cNvSpPr/>
            <p:nvPr/>
          </p:nvSpPr>
          <p:spPr>
            <a:xfrm>
              <a:off x="3627450" y="1728700"/>
              <a:ext cx="12650" cy="38525"/>
            </a:xfrm>
            <a:custGeom>
              <a:avLst/>
              <a:gdLst/>
              <a:ahLst/>
              <a:cxnLst/>
              <a:rect l="l" t="t" r="r" b="b"/>
              <a:pathLst>
                <a:path w="506" h="1541" extrusionOk="0">
                  <a:moveTo>
                    <a:pt x="345" y="1"/>
                  </a:moveTo>
                  <a:cubicBezTo>
                    <a:pt x="309" y="1"/>
                    <a:pt x="281" y="40"/>
                    <a:pt x="281" y="80"/>
                  </a:cubicBezTo>
                  <a:lnTo>
                    <a:pt x="0" y="1484"/>
                  </a:lnTo>
                  <a:lnTo>
                    <a:pt x="225" y="1540"/>
                  </a:lnTo>
                  <a:lnTo>
                    <a:pt x="506" y="136"/>
                  </a:lnTo>
                  <a:cubicBezTo>
                    <a:pt x="506" y="80"/>
                    <a:pt x="449" y="24"/>
                    <a:pt x="393" y="24"/>
                  </a:cubicBezTo>
                  <a:cubicBezTo>
                    <a:pt x="377" y="7"/>
                    <a:pt x="360" y="1"/>
                    <a:pt x="34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2" name="Google Shape;10632;p23"/>
            <p:cNvSpPr/>
            <p:nvPr/>
          </p:nvSpPr>
          <p:spPr>
            <a:xfrm>
              <a:off x="3543200" y="1720850"/>
              <a:ext cx="5625" cy="37950"/>
            </a:xfrm>
            <a:custGeom>
              <a:avLst/>
              <a:gdLst/>
              <a:ahLst/>
              <a:cxnLst/>
              <a:rect l="l" t="t" r="r" b="b"/>
              <a:pathLst>
                <a:path w="225" h="1518" extrusionOk="0">
                  <a:moveTo>
                    <a:pt x="113" y="1"/>
                  </a:moveTo>
                  <a:cubicBezTo>
                    <a:pt x="56" y="1"/>
                    <a:pt x="0" y="1"/>
                    <a:pt x="0" y="113"/>
                  </a:cubicBezTo>
                  <a:lnTo>
                    <a:pt x="0" y="1517"/>
                  </a:lnTo>
                  <a:lnTo>
                    <a:pt x="225" y="1517"/>
                  </a:lnTo>
                  <a:lnTo>
                    <a:pt x="225" y="113"/>
                  </a:lnTo>
                  <a:cubicBezTo>
                    <a:pt x="225" y="1"/>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3" name="Google Shape;10633;p23"/>
            <p:cNvSpPr/>
            <p:nvPr/>
          </p:nvSpPr>
          <p:spPr>
            <a:xfrm>
              <a:off x="3817000" y="1826525"/>
              <a:ext cx="28100" cy="33375"/>
            </a:xfrm>
            <a:custGeom>
              <a:avLst/>
              <a:gdLst/>
              <a:ahLst/>
              <a:cxnLst/>
              <a:rect l="l" t="t" r="r" b="b"/>
              <a:pathLst>
                <a:path w="1124" h="1335" extrusionOk="0">
                  <a:moveTo>
                    <a:pt x="983" y="0"/>
                  </a:moveTo>
                  <a:cubicBezTo>
                    <a:pt x="955" y="0"/>
                    <a:pt x="927" y="14"/>
                    <a:pt x="899" y="42"/>
                  </a:cubicBezTo>
                  <a:lnTo>
                    <a:pt x="0" y="1166"/>
                  </a:lnTo>
                  <a:lnTo>
                    <a:pt x="169" y="1334"/>
                  </a:lnTo>
                  <a:lnTo>
                    <a:pt x="1067" y="211"/>
                  </a:lnTo>
                  <a:cubicBezTo>
                    <a:pt x="1124" y="155"/>
                    <a:pt x="1124" y="98"/>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4" name="Google Shape;10634;p23"/>
            <p:cNvSpPr/>
            <p:nvPr/>
          </p:nvSpPr>
          <p:spPr>
            <a:xfrm>
              <a:off x="3585325" y="1722250"/>
              <a:ext cx="8450" cy="37950"/>
            </a:xfrm>
            <a:custGeom>
              <a:avLst/>
              <a:gdLst/>
              <a:ahLst/>
              <a:cxnLst/>
              <a:rect l="l" t="t" r="r" b="b"/>
              <a:pathLst>
                <a:path w="338" h="1518" extrusionOk="0">
                  <a:moveTo>
                    <a:pt x="225" y="1"/>
                  </a:moveTo>
                  <a:cubicBezTo>
                    <a:pt x="169" y="1"/>
                    <a:pt x="113" y="57"/>
                    <a:pt x="113" y="113"/>
                  </a:cubicBezTo>
                  <a:lnTo>
                    <a:pt x="0" y="1517"/>
                  </a:lnTo>
                  <a:lnTo>
                    <a:pt x="169" y="1517"/>
                  </a:lnTo>
                  <a:lnTo>
                    <a:pt x="337" y="113"/>
                  </a:lnTo>
                  <a:cubicBezTo>
                    <a:pt x="337" y="57"/>
                    <a:pt x="281" y="1"/>
                    <a:pt x="22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5" name="Google Shape;10635;p23"/>
            <p:cNvSpPr/>
            <p:nvPr/>
          </p:nvSpPr>
          <p:spPr>
            <a:xfrm>
              <a:off x="3781900" y="1799850"/>
              <a:ext cx="26700" cy="34775"/>
            </a:xfrm>
            <a:custGeom>
              <a:avLst/>
              <a:gdLst/>
              <a:ahLst/>
              <a:cxnLst/>
              <a:rect l="l" t="t" r="r" b="b"/>
              <a:pathLst>
                <a:path w="1068" h="1391" extrusionOk="0">
                  <a:moveTo>
                    <a:pt x="983" y="0"/>
                  </a:moveTo>
                  <a:cubicBezTo>
                    <a:pt x="955" y="0"/>
                    <a:pt x="927" y="14"/>
                    <a:pt x="899" y="42"/>
                  </a:cubicBezTo>
                  <a:lnTo>
                    <a:pt x="0" y="1222"/>
                  </a:lnTo>
                  <a:lnTo>
                    <a:pt x="225" y="1390"/>
                  </a:lnTo>
                  <a:lnTo>
                    <a:pt x="1067" y="154"/>
                  </a:lnTo>
                  <a:cubicBezTo>
                    <a:pt x="1067" y="154"/>
                    <a:pt x="1067" y="42"/>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6" name="Google Shape;10636;p23"/>
            <p:cNvSpPr/>
            <p:nvPr/>
          </p:nvSpPr>
          <p:spPr>
            <a:xfrm>
              <a:off x="3745375" y="1775625"/>
              <a:ext cx="23900" cy="36525"/>
            </a:xfrm>
            <a:custGeom>
              <a:avLst/>
              <a:gdLst/>
              <a:ahLst/>
              <a:cxnLst/>
              <a:rect l="l" t="t" r="r" b="b"/>
              <a:pathLst>
                <a:path w="956" h="1461" extrusionOk="0">
                  <a:moveTo>
                    <a:pt x="900" y="0"/>
                  </a:moveTo>
                  <a:cubicBezTo>
                    <a:pt x="843" y="0"/>
                    <a:pt x="731" y="0"/>
                    <a:pt x="731" y="56"/>
                  </a:cubicBezTo>
                  <a:lnTo>
                    <a:pt x="1" y="1348"/>
                  </a:lnTo>
                  <a:lnTo>
                    <a:pt x="226" y="1460"/>
                  </a:lnTo>
                  <a:lnTo>
                    <a:pt x="900" y="169"/>
                  </a:lnTo>
                  <a:cubicBezTo>
                    <a:pt x="956" y="113"/>
                    <a:pt x="956" y="56"/>
                    <a:pt x="90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7" name="Google Shape;10637;p23"/>
            <p:cNvSpPr/>
            <p:nvPr/>
          </p:nvSpPr>
          <p:spPr>
            <a:xfrm>
              <a:off x="3708875" y="1756775"/>
              <a:ext cx="19675" cy="37125"/>
            </a:xfrm>
            <a:custGeom>
              <a:avLst/>
              <a:gdLst/>
              <a:ahLst/>
              <a:cxnLst/>
              <a:rect l="l" t="t" r="r" b="b"/>
              <a:pathLst>
                <a:path w="787" h="1485" extrusionOk="0">
                  <a:moveTo>
                    <a:pt x="627" y="1"/>
                  </a:moveTo>
                  <a:cubicBezTo>
                    <a:pt x="590" y="1"/>
                    <a:pt x="562" y="41"/>
                    <a:pt x="562" y="80"/>
                  </a:cubicBezTo>
                  <a:lnTo>
                    <a:pt x="1" y="1372"/>
                  </a:lnTo>
                  <a:lnTo>
                    <a:pt x="169" y="1484"/>
                  </a:lnTo>
                  <a:lnTo>
                    <a:pt x="731" y="136"/>
                  </a:lnTo>
                  <a:cubicBezTo>
                    <a:pt x="787" y="80"/>
                    <a:pt x="731" y="24"/>
                    <a:pt x="675" y="24"/>
                  </a:cubicBezTo>
                  <a:cubicBezTo>
                    <a:pt x="658" y="8"/>
                    <a:pt x="642" y="1"/>
                    <a:pt x="62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8" name="Google Shape;10638;p23"/>
            <p:cNvSpPr/>
            <p:nvPr/>
          </p:nvSpPr>
          <p:spPr>
            <a:xfrm>
              <a:off x="3319950" y="2568950"/>
              <a:ext cx="22475" cy="36525"/>
            </a:xfrm>
            <a:custGeom>
              <a:avLst/>
              <a:gdLst/>
              <a:ahLst/>
              <a:cxnLst/>
              <a:rect l="l" t="t" r="r" b="b"/>
              <a:pathLst>
                <a:path w="899" h="1461" extrusionOk="0">
                  <a:moveTo>
                    <a:pt x="730" y="0"/>
                  </a:moveTo>
                  <a:lnTo>
                    <a:pt x="0" y="1292"/>
                  </a:lnTo>
                  <a:cubicBezTo>
                    <a:pt x="0" y="1348"/>
                    <a:pt x="0" y="1404"/>
                    <a:pt x="56" y="1460"/>
                  </a:cubicBezTo>
                  <a:lnTo>
                    <a:pt x="112" y="1460"/>
                  </a:lnTo>
                  <a:cubicBezTo>
                    <a:pt x="169" y="1404"/>
                    <a:pt x="225" y="1404"/>
                    <a:pt x="225" y="1348"/>
                  </a:cubicBezTo>
                  <a:lnTo>
                    <a:pt x="899" y="113"/>
                  </a:lnTo>
                  <a:lnTo>
                    <a:pt x="7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9" name="Google Shape;10639;p23"/>
            <p:cNvSpPr/>
            <p:nvPr/>
          </p:nvSpPr>
          <p:spPr>
            <a:xfrm>
              <a:off x="3780500" y="2547875"/>
              <a:ext cx="25275" cy="35125"/>
            </a:xfrm>
            <a:custGeom>
              <a:avLst/>
              <a:gdLst/>
              <a:ahLst/>
              <a:cxnLst/>
              <a:rect l="l" t="t" r="r" b="b"/>
              <a:pathLst>
                <a:path w="1011" h="1405" extrusionOk="0">
                  <a:moveTo>
                    <a:pt x="169" y="1"/>
                  </a:moveTo>
                  <a:lnTo>
                    <a:pt x="0" y="169"/>
                  </a:lnTo>
                  <a:lnTo>
                    <a:pt x="786" y="1349"/>
                  </a:lnTo>
                  <a:cubicBezTo>
                    <a:pt x="786" y="1405"/>
                    <a:pt x="843" y="1405"/>
                    <a:pt x="899" y="1405"/>
                  </a:cubicBezTo>
                  <a:lnTo>
                    <a:pt x="955" y="1405"/>
                  </a:lnTo>
                  <a:cubicBezTo>
                    <a:pt x="1011" y="1349"/>
                    <a:pt x="1011" y="1293"/>
                    <a:pt x="955"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0" name="Google Shape;10640;p23"/>
            <p:cNvSpPr/>
            <p:nvPr/>
          </p:nvSpPr>
          <p:spPr>
            <a:xfrm>
              <a:off x="3815600" y="2522600"/>
              <a:ext cx="28100" cy="32325"/>
            </a:xfrm>
            <a:custGeom>
              <a:avLst/>
              <a:gdLst/>
              <a:ahLst/>
              <a:cxnLst/>
              <a:rect l="l" t="t" r="r" b="b"/>
              <a:pathLst>
                <a:path w="1124" h="1293" extrusionOk="0">
                  <a:moveTo>
                    <a:pt x="169" y="1"/>
                  </a:moveTo>
                  <a:lnTo>
                    <a:pt x="0" y="113"/>
                  </a:lnTo>
                  <a:lnTo>
                    <a:pt x="899" y="1236"/>
                  </a:lnTo>
                  <a:cubicBezTo>
                    <a:pt x="899" y="1236"/>
                    <a:pt x="955" y="1236"/>
                    <a:pt x="1011" y="1293"/>
                  </a:cubicBezTo>
                  <a:lnTo>
                    <a:pt x="1067" y="1293"/>
                  </a:lnTo>
                  <a:cubicBezTo>
                    <a:pt x="1123" y="1236"/>
                    <a:pt x="1123" y="1124"/>
                    <a:pt x="1067" y="112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1" name="Google Shape;10641;p23"/>
            <p:cNvSpPr/>
            <p:nvPr/>
          </p:nvSpPr>
          <p:spPr>
            <a:xfrm>
              <a:off x="3846475" y="2494525"/>
              <a:ext cx="30925" cy="30575"/>
            </a:xfrm>
            <a:custGeom>
              <a:avLst/>
              <a:gdLst/>
              <a:ahLst/>
              <a:cxnLst/>
              <a:rect l="l" t="t" r="r" b="b"/>
              <a:pathLst>
                <a:path w="1237" h="1223" extrusionOk="0">
                  <a:moveTo>
                    <a:pt x="169" y="0"/>
                  </a:moveTo>
                  <a:lnTo>
                    <a:pt x="1" y="169"/>
                  </a:lnTo>
                  <a:lnTo>
                    <a:pt x="1012" y="1180"/>
                  </a:lnTo>
                  <a:cubicBezTo>
                    <a:pt x="1040" y="1208"/>
                    <a:pt x="1068" y="1222"/>
                    <a:pt x="1096" y="1222"/>
                  </a:cubicBezTo>
                  <a:cubicBezTo>
                    <a:pt x="1124" y="1222"/>
                    <a:pt x="1152" y="1208"/>
                    <a:pt x="1180" y="1180"/>
                  </a:cubicBezTo>
                  <a:cubicBezTo>
                    <a:pt x="1236" y="1124"/>
                    <a:pt x="1236" y="1068"/>
                    <a:pt x="1180" y="101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2" name="Google Shape;10642;p23"/>
            <p:cNvSpPr/>
            <p:nvPr/>
          </p:nvSpPr>
          <p:spPr>
            <a:xfrm>
              <a:off x="3745375" y="2570350"/>
              <a:ext cx="22500" cy="35125"/>
            </a:xfrm>
            <a:custGeom>
              <a:avLst/>
              <a:gdLst/>
              <a:ahLst/>
              <a:cxnLst/>
              <a:rect l="l" t="t" r="r" b="b"/>
              <a:pathLst>
                <a:path w="900" h="1405" extrusionOk="0">
                  <a:moveTo>
                    <a:pt x="169" y="0"/>
                  </a:moveTo>
                  <a:lnTo>
                    <a:pt x="1" y="113"/>
                  </a:lnTo>
                  <a:lnTo>
                    <a:pt x="675" y="1348"/>
                  </a:lnTo>
                  <a:cubicBezTo>
                    <a:pt x="675" y="1404"/>
                    <a:pt x="731" y="1404"/>
                    <a:pt x="787" y="1404"/>
                  </a:cubicBezTo>
                  <a:lnTo>
                    <a:pt x="843" y="1404"/>
                  </a:lnTo>
                  <a:cubicBezTo>
                    <a:pt x="900" y="1404"/>
                    <a:pt x="900" y="1292"/>
                    <a:pt x="843" y="129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3" name="Google Shape;10643;p23"/>
            <p:cNvSpPr/>
            <p:nvPr/>
          </p:nvSpPr>
          <p:spPr>
            <a:xfrm>
              <a:off x="3666750" y="2602650"/>
              <a:ext cx="15475" cy="39325"/>
            </a:xfrm>
            <a:custGeom>
              <a:avLst/>
              <a:gdLst/>
              <a:ahLst/>
              <a:cxnLst/>
              <a:rect l="l" t="t" r="r" b="b"/>
              <a:pathLst>
                <a:path w="619" h="1573" extrusionOk="0">
                  <a:moveTo>
                    <a:pt x="225" y="0"/>
                  </a:moveTo>
                  <a:lnTo>
                    <a:pt x="1" y="56"/>
                  </a:lnTo>
                  <a:lnTo>
                    <a:pt x="394" y="1460"/>
                  </a:lnTo>
                  <a:cubicBezTo>
                    <a:pt x="394" y="1517"/>
                    <a:pt x="450" y="1573"/>
                    <a:pt x="506" y="1573"/>
                  </a:cubicBezTo>
                  <a:lnTo>
                    <a:pt x="562" y="1573"/>
                  </a:lnTo>
                  <a:cubicBezTo>
                    <a:pt x="619" y="1517"/>
                    <a:pt x="619" y="1460"/>
                    <a:pt x="619"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4" name="Google Shape;10644;p23"/>
            <p:cNvSpPr/>
            <p:nvPr/>
          </p:nvSpPr>
          <p:spPr>
            <a:xfrm>
              <a:off x="3624625" y="2613875"/>
              <a:ext cx="12675" cy="37925"/>
            </a:xfrm>
            <a:custGeom>
              <a:avLst/>
              <a:gdLst/>
              <a:ahLst/>
              <a:cxnLst/>
              <a:rect l="l" t="t" r="r" b="b"/>
              <a:pathLst>
                <a:path w="507" h="1517" extrusionOk="0">
                  <a:moveTo>
                    <a:pt x="1" y="0"/>
                  </a:moveTo>
                  <a:lnTo>
                    <a:pt x="282" y="1405"/>
                  </a:lnTo>
                  <a:cubicBezTo>
                    <a:pt x="282" y="1461"/>
                    <a:pt x="338" y="1517"/>
                    <a:pt x="394" y="1517"/>
                  </a:cubicBezTo>
                  <a:cubicBezTo>
                    <a:pt x="450" y="1517"/>
                    <a:pt x="506" y="1461"/>
                    <a:pt x="450" y="140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5" name="Google Shape;10645;p23"/>
            <p:cNvSpPr/>
            <p:nvPr/>
          </p:nvSpPr>
          <p:spPr>
            <a:xfrm>
              <a:off x="3706075" y="2588600"/>
              <a:ext cx="18275" cy="36525"/>
            </a:xfrm>
            <a:custGeom>
              <a:avLst/>
              <a:gdLst/>
              <a:ahLst/>
              <a:cxnLst/>
              <a:rect l="l" t="t" r="r" b="b"/>
              <a:pathLst>
                <a:path w="731" h="1461" extrusionOk="0">
                  <a:moveTo>
                    <a:pt x="169" y="0"/>
                  </a:moveTo>
                  <a:lnTo>
                    <a:pt x="0" y="57"/>
                  </a:lnTo>
                  <a:lnTo>
                    <a:pt x="506" y="1405"/>
                  </a:lnTo>
                  <a:cubicBezTo>
                    <a:pt x="562" y="1461"/>
                    <a:pt x="562" y="1461"/>
                    <a:pt x="618" y="1461"/>
                  </a:cubicBezTo>
                  <a:lnTo>
                    <a:pt x="674" y="1461"/>
                  </a:lnTo>
                  <a:cubicBezTo>
                    <a:pt x="730" y="1461"/>
                    <a:pt x="730" y="1405"/>
                    <a:pt x="730" y="1348"/>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6" name="Google Shape;10646;p23"/>
            <p:cNvSpPr/>
            <p:nvPr/>
          </p:nvSpPr>
          <p:spPr>
            <a:xfrm>
              <a:off x="3875975" y="2462225"/>
              <a:ext cx="32325" cy="28100"/>
            </a:xfrm>
            <a:custGeom>
              <a:avLst/>
              <a:gdLst/>
              <a:ahLst/>
              <a:cxnLst/>
              <a:rect l="l" t="t" r="r" b="b"/>
              <a:pathLst>
                <a:path w="1293" h="1124" extrusionOk="0">
                  <a:moveTo>
                    <a:pt x="113" y="1"/>
                  </a:moveTo>
                  <a:lnTo>
                    <a:pt x="0" y="169"/>
                  </a:lnTo>
                  <a:lnTo>
                    <a:pt x="1124" y="1124"/>
                  </a:lnTo>
                  <a:lnTo>
                    <a:pt x="1180" y="1124"/>
                  </a:lnTo>
                  <a:cubicBezTo>
                    <a:pt x="1180" y="1124"/>
                    <a:pt x="1236" y="1068"/>
                    <a:pt x="1236" y="1068"/>
                  </a:cubicBezTo>
                  <a:cubicBezTo>
                    <a:pt x="1292" y="1012"/>
                    <a:pt x="1292" y="955"/>
                    <a:pt x="1236" y="89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7" name="Google Shape;10647;p23"/>
            <p:cNvSpPr/>
            <p:nvPr/>
          </p:nvSpPr>
          <p:spPr>
            <a:xfrm>
              <a:off x="3975650" y="2230550"/>
              <a:ext cx="37950" cy="9850"/>
            </a:xfrm>
            <a:custGeom>
              <a:avLst/>
              <a:gdLst/>
              <a:ahLst/>
              <a:cxnLst/>
              <a:rect l="l" t="t" r="r" b="b"/>
              <a:pathLst>
                <a:path w="1518" h="394" extrusionOk="0">
                  <a:moveTo>
                    <a:pt x="1" y="1"/>
                  </a:moveTo>
                  <a:lnTo>
                    <a:pt x="1" y="225"/>
                  </a:lnTo>
                  <a:lnTo>
                    <a:pt x="1405" y="394"/>
                  </a:lnTo>
                  <a:cubicBezTo>
                    <a:pt x="1461" y="394"/>
                    <a:pt x="1517" y="338"/>
                    <a:pt x="1517" y="281"/>
                  </a:cubicBezTo>
                  <a:cubicBezTo>
                    <a:pt x="1517" y="225"/>
                    <a:pt x="1461" y="169"/>
                    <a:pt x="1405"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8" name="Google Shape;10648;p23"/>
            <p:cNvSpPr/>
            <p:nvPr/>
          </p:nvSpPr>
          <p:spPr>
            <a:xfrm>
              <a:off x="3901250" y="2428525"/>
              <a:ext cx="35125" cy="25300"/>
            </a:xfrm>
            <a:custGeom>
              <a:avLst/>
              <a:gdLst/>
              <a:ahLst/>
              <a:cxnLst/>
              <a:rect l="l" t="t" r="r" b="b"/>
              <a:pathLst>
                <a:path w="1405" h="1012" extrusionOk="0">
                  <a:moveTo>
                    <a:pt x="113" y="1"/>
                  </a:moveTo>
                  <a:lnTo>
                    <a:pt x="0" y="225"/>
                  </a:lnTo>
                  <a:lnTo>
                    <a:pt x="1180" y="1012"/>
                  </a:lnTo>
                  <a:lnTo>
                    <a:pt x="1236" y="1012"/>
                  </a:lnTo>
                  <a:cubicBezTo>
                    <a:pt x="1348" y="1012"/>
                    <a:pt x="1404" y="843"/>
                    <a:pt x="1292" y="84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9" name="Google Shape;10649;p23"/>
            <p:cNvSpPr/>
            <p:nvPr/>
          </p:nvSpPr>
          <p:spPr>
            <a:xfrm>
              <a:off x="3967225" y="2274075"/>
              <a:ext cx="37950" cy="12675"/>
            </a:xfrm>
            <a:custGeom>
              <a:avLst/>
              <a:gdLst/>
              <a:ahLst/>
              <a:cxnLst/>
              <a:rect l="l" t="t" r="r" b="b"/>
              <a:pathLst>
                <a:path w="1518" h="507" extrusionOk="0">
                  <a:moveTo>
                    <a:pt x="57" y="1"/>
                  </a:moveTo>
                  <a:lnTo>
                    <a:pt x="1" y="169"/>
                  </a:lnTo>
                  <a:lnTo>
                    <a:pt x="1405" y="506"/>
                  </a:lnTo>
                  <a:cubicBezTo>
                    <a:pt x="1461" y="450"/>
                    <a:pt x="1517" y="450"/>
                    <a:pt x="1517" y="394"/>
                  </a:cubicBezTo>
                  <a:cubicBezTo>
                    <a:pt x="1517" y="338"/>
                    <a:pt x="1461" y="281"/>
                    <a:pt x="1461" y="281"/>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0" name="Google Shape;10650;p23"/>
            <p:cNvSpPr/>
            <p:nvPr/>
          </p:nvSpPr>
          <p:spPr>
            <a:xfrm>
              <a:off x="3977075" y="2189825"/>
              <a:ext cx="37925" cy="5650"/>
            </a:xfrm>
            <a:custGeom>
              <a:avLst/>
              <a:gdLst/>
              <a:ahLst/>
              <a:cxnLst/>
              <a:rect l="l" t="t" r="r" b="b"/>
              <a:pathLst>
                <a:path w="1517" h="226" extrusionOk="0">
                  <a:moveTo>
                    <a:pt x="0" y="1"/>
                  </a:moveTo>
                  <a:lnTo>
                    <a:pt x="0" y="57"/>
                  </a:lnTo>
                  <a:cubicBezTo>
                    <a:pt x="0" y="113"/>
                    <a:pt x="0" y="169"/>
                    <a:pt x="0" y="225"/>
                  </a:cubicBezTo>
                  <a:lnTo>
                    <a:pt x="1404" y="225"/>
                  </a:lnTo>
                  <a:cubicBezTo>
                    <a:pt x="1460" y="225"/>
                    <a:pt x="1517" y="169"/>
                    <a:pt x="1517" y="113"/>
                  </a:cubicBezTo>
                  <a:cubicBezTo>
                    <a:pt x="1517" y="57"/>
                    <a:pt x="1460" y="1"/>
                    <a:pt x="140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1" name="Google Shape;10651;p23"/>
            <p:cNvSpPr/>
            <p:nvPr/>
          </p:nvSpPr>
          <p:spPr>
            <a:xfrm>
              <a:off x="3923700" y="2392025"/>
              <a:ext cx="36550" cy="22500"/>
            </a:xfrm>
            <a:custGeom>
              <a:avLst/>
              <a:gdLst/>
              <a:ahLst/>
              <a:cxnLst/>
              <a:rect l="l" t="t" r="r" b="b"/>
              <a:pathLst>
                <a:path w="1462" h="900" extrusionOk="0">
                  <a:moveTo>
                    <a:pt x="113" y="0"/>
                  </a:moveTo>
                  <a:lnTo>
                    <a:pt x="1" y="169"/>
                  </a:lnTo>
                  <a:lnTo>
                    <a:pt x="1236" y="899"/>
                  </a:lnTo>
                  <a:lnTo>
                    <a:pt x="1293" y="899"/>
                  </a:lnTo>
                  <a:cubicBezTo>
                    <a:pt x="1349" y="899"/>
                    <a:pt x="1405" y="843"/>
                    <a:pt x="1405" y="843"/>
                  </a:cubicBezTo>
                  <a:cubicBezTo>
                    <a:pt x="1461" y="787"/>
                    <a:pt x="1405" y="731"/>
                    <a:pt x="1349"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2" name="Google Shape;10652;p23"/>
            <p:cNvSpPr/>
            <p:nvPr/>
          </p:nvSpPr>
          <p:spPr>
            <a:xfrm>
              <a:off x="3956000" y="2313400"/>
              <a:ext cx="37950" cy="15475"/>
            </a:xfrm>
            <a:custGeom>
              <a:avLst/>
              <a:gdLst/>
              <a:ahLst/>
              <a:cxnLst/>
              <a:rect l="l" t="t" r="r" b="b"/>
              <a:pathLst>
                <a:path w="1518" h="619" extrusionOk="0">
                  <a:moveTo>
                    <a:pt x="57" y="0"/>
                  </a:moveTo>
                  <a:lnTo>
                    <a:pt x="1" y="225"/>
                  </a:lnTo>
                  <a:lnTo>
                    <a:pt x="1405" y="618"/>
                  </a:lnTo>
                  <a:cubicBezTo>
                    <a:pt x="1461" y="618"/>
                    <a:pt x="1517" y="618"/>
                    <a:pt x="1517" y="562"/>
                  </a:cubicBezTo>
                  <a:cubicBezTo>
                    <a:pt x="1517" y="506"/>
                    <a:pt x="1517" y="450"/>
                    <a:pt x="1461" y="450"/>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3" name="Google Shape;10653;p23"/>
            <p:cNvSpPr/>
            <p:nvPr/>
          </p:nvSpPr>
          <p:spPr>
            <a:xfrm>
              <a:off x="3941950" y="2354125"/>
              <a:ext cx="36550" cy="19675"/>
            </a:xfrm>
            <a:custGeom>
              <a:avLst/>
              <a:gdLst/>
              <a:ahLst/>
              <a:cxnLst/>
              <a:rect l="l" t="t" r="r" b="b"/>
              <a:pathLst>
                <a:path w="1462" h="787" extrusionOk="0">
                  <a:moveTo>
                    <a:pt x="57" y="0"/>
                  </a:moveTo>
                  <a:lnTo>
                    <a:pt x="1" y="225"/>
                  </a:lnTo>
                  <a:lnTo>
                    <a:pt x="1293" y="786"/>
                  </a:lnTo>
                  <a:lnTo>
                    <a:pt x="1349" y="786"/>
                  </a:lnTo>
                  <a:cubicBezTo>
                    <a:pt x="1405" y="786"/>
                    <a:pt x="1405" y="730"/>
                    <a:pt x="1461" y="730"/>
                  </a:cubicBezTo>
                  <a:cubicBezTo>
                    <a:pt x="1461" y="618"/>
                    <a:pt x="1461" y="562"/>
                    <a:pt x="1405"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4" name="Google Shape;10654;p23"/>
            <p:cNvSpPr/>
            <p:nvPr/>
          </p:nvSpPr>
          <p:spPr>
            <a:xfrm>
              <a:off x="3152850" y="2427125"/>
              <a:ext cx="32325" cy="23900"/>
            </a:xfrm>
            <a:custGeom>
              <a:avLst/>
              <a:gdLst/>
              <a:ahLst/>
              <a:cxnLst/>
              <a:rect l="l" t="t" r="r" b="b"/>
              <a:pathLst>
                <a:path w="1293" h="956" extrusionOk="0">
                  <a:moveTo>
                    <a:pt x="1236" y="1"/>
                  </a:moveTo>
                  <a:lnTo>
                    <a:pt x="1" y="787"/>
                  </a:lnTo>
                  <a:cubicBezTo>
                    <a:pt x="1" y="787"/>
                    <a:pt x="1" y="899"/>
                    <a:pt x="1" y="899"/>
                  </a:cubicBezTo>
                  <a:cubicBezTo>
                    <a:pt x="57" y="955"/>
                    <a:pt x="57" y="955"/>
                    <a:pt x="113" y="955"/>
                  </a:cubicBezTo>
                  <a:lnTo>
                    <a:pt x="169" y="955"/>
                  </a:lnTo>
                  <a:lnTo>
                    <a:pt x="1292" y="169"/>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5" name="Google Shape;10655;p23"/>
            <p:cNvSpPr/>
            <p:nvPr/>
          </p:nvSpPr>
          <p:spPr>
            <a:xfrm>
              <a:off x="3077025" y="2229150"/>
              <a:ext cx="37950" cy="9850"/>
            </a:xfrm>
            <a:custGeom>
              <a:avLst/>
              <a:gdLst/>
              <a:ahLst/>
              <a:cxnLst/>
              <a:rect l="l" t="t" r="r" b="b"/>
              <a:pathLst>
                <a:path w="1518" h="394" extrusionOk="0">
                  <a:moveTo>
                    <a:pt x="1517" y="0"/>
                  </a:moveTo>
                  <a:lnTo>
                    <a:pt x="113" y="169"/>
                  </a:lnTo>
                  <a:cubicBezTo>
                    <a:pt x="57" y="169"/>
                    <a:pt x="1" y="225"/>
                    <a:pt x="57" y="281"/>
                  </a:cubicBezTo>
                  <a:cubicBezTo>
                    <a:pt x="57" y="337"/>
                    <a:pt x="57" y="394"/>
                    <a:pt x="113" y="394"/>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6" name="Google Shape;10656;p23"/>
            <p:cNvSpPr/>
            <p:nvPr/>
          </p:nvSpPr>
          <p:spPr>
            <a:xfrm>
              <a:off x="3179525" y="2460825"/>
              <a:ext cx="32325" cy="28100"/>
            </a:xfrm>
            <a:custGeom>
              <a:avLst/>
              <a:gdLst/>
              <a:ahLst/>
              <a:cxnLst/>
              <a:rect l="l" t="t" r="r" b="b"/>
              <a:pathLst>
                <a:path w="1293" h="1124" extrusionOk="0">
                  <a:moveTo>
                    <a:pt x="1180" y="1"/>
                  </a:moveTo>
                  <a:lnTo>
                    <a:pt x="57" y="955"/>
                  </a:lnTo>
                  <a:cubicBezTo>
                    <a:pt x="1" y="1011"/>
                    <a:pt x="1" y="1124"/>
                    <a:pt x="113" y="1124"/>
                  </a:cubicBezTo>
                  <a:lnTo>
                    <a:pt x="169" y="1124"/>
                  </a:lnTo>
                  <a:lnTo>
                    <a:pt x="1292" y="225"/>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7" name="Google Shape;10657;p23"/>
            <p:cNvSpPr/>
            <p:nvPr/>
          </p:nvSpPr>
          <p:spPr>
            <a:xfrm>
              <a:off x="3128975" y="2390625"/>
              <a:ext cx="36550" cy="22475"/>
            </a:xfrm>
            <a:custGeom>
              <a:avLst/>
              <a:gdLst/>
              <a:ahLst/>
              <a:cxnLst/>
              <a:rect l="l" t="t" r="r" b="b"/>
              <a:pathLst>
                <a:path w="1462" h="899" extrusionOk="0">
                  <a:moveTo>
                    <a:pt x="1349" y="0"/>
                  </a:moveTo>
                  <a:lnTo>
                    <a:pt x="57" y="730"/>
                  </a:lnTo>
                  <a:cubicBezTo>
                    <a:pt x="1" y="730"/>
                    <a:pt x="1" y="787"/>
                    <a:pt x="1" y="843"/>
                  </a:cubicBezTo>
                  <a:cubicBezTo>
                    <a:pt x="57" y="899"/>
                    <a:pt x="57" y="899"/>
                    <a:pt x="113" y="899"/>
                  </a:cubicBezTo>
                  <a:lnTo>
                    <a:pt x="169" y="899"/>
                  </a:lnTo>
                  <a:lnTo>
                    <a:pt x="1461" y="225"/>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8" name="Google Shape;10658;p23"/>
            <p:cNvSpPr/>
            <p:nvPr/>
          </p:nvSpPr>
          <p:spPr>
            <a:xfrm>
              <a:off x="3109325" y="2351300"/>
              <a:ext cx="36525" cy="19675"/>
            </a:xfrm>
            <a:custGeom>
              <a:avLst/>
              <a:gdLst/>
              <a:ahLst/>
              <a:cxnLst/>
              <a:rect l="l" t="t" r="r" b="b"/>
              <a:pathLst>
                <a:path w="1461" h="787" extrusionOk="0">
                  <a:moveTo>
                    <a:pt x="1405" y="1"/>
                  </a:moveTo>
                  <a:lnTo>
                    <a:pt x="57" y="562"/>
                  </a:lnTo>
                  <a:cubicBezTo>
                    <a:pt x="0" y="562"/>
                    <a:pt x="0" y="618"/>
                    <a:pt x="0" y="675"/>
                  </a:cubicBezTo>
                  <a:cubicBezTo>
                    <a:pt x="0" y="731"/>
                    <a:pt x="57" y="787"/>
                    <a:pt x="113" y="787"/>
                  </a:cubicBezTo>
                  <a:lnTo>
                    <a:pt x="169" y="787"/>
                  </a:lnTo>
                  <a:lnTo>
                    <a:pt x="1461" y="225"/>
                  </a:lnTo>
                  <a:cubicBezTo>
                    <a:pt x="1461" y="169"/>
                    <a:pt x="1405" y="57"/>
                    <a:pt x="140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9" name="Google Shape;10659;p23"/>
            <p:cNvSpPr/>
            <p:nvPr/>
          </p:nvSpPr>
          <p:spPr>
            <a:xfrm>
              <a:off x="3082650" y="2269875"/>
              <a:ext cx="37925" cy="12650"/>
            </a:xfrm>
            <a:custGeom>
              <a:avLst/>
              <a:gdLst/>
              <a:ahLst/>
              <a:cxnLst/>
              <a:rect l="l" t="t" r="r" b="b"/>
              <a:pathLst>
                <a:path w="1517" h="506" extrusionOk="0">
                  <a:moveTo>
                    <a:pt x="1517" y="0"/>
                  </a:moveTo>
                  <a:lnTo>
                    <a:pt x="113" y="281"/>
                  </a:lnTo>
                  <a:cubicBezTo>
                    <a:pt x="56" y="281"/>
                    <a:pt x="0" y="337"/>
                    <a:pt x="0" y="449"/>
                  </a:cubicBezTo>
                  <a:cubicBezTo>
                    <a:pt x="56" y="449"/>
                    <a:pt x="56" y="506"/>
                    <a:pt x="113" y="506"/>
                  </a:cubicBezTo>
                  <a:lnTo>
                    <a:pt x="1517" y="225"/>
                  </a:lnTo>
                  <a:cubicBezTo>
                    <a:pt x="1517" y="169"/>
                    <a:pt x="1517" y="112"/>
                    <a:pt x="151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0" name="Google Shape;10660;p23"/>
            <p:cNvSpPr/>
            <p:nvPr/>
          </p:nvSpPr>
          <p:spPr>
            <a:xfrm>
              <a:off x="3092475" y="2312000"/>
              <a:ext cx="39350" cy="16875"/>
            </a:xfrm>
            <a:custGeom>
              <a:avLst/>
              <a:gdLst/>
              <a:ahLst/>
              <a:cxnLst/>
              <a:rect l="l" t="t" r="r" b="b"/>
              <a:pathLst>
                <a:path w="1574" h="675" extrusionOk="0">
                  <a:moveTo>
                    <a:pt x="1517" y="0"/>
                  </a:moveTo>
                  <a:lnTo>
                    <a:pt x="113" y="449"/>
                  </a:lnTo>
                  <a:cubicBezTo>
                    <a:pt x="57" y="449"/>
                    <a:pt x="0" y="506"/>
                    <a:pt x="57" y="562"/>
                  </a:cubicBezTo>
                  <a:cubicBezTo>
                    <a:pt x="57" y="618"/>
                    <a:pt x="113" y="674"/>
                    <a:pt x="169" y="674"/>
                  </a:cubicBezTo>
                  <a:lnTo>
                    <a:pt x="1573"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1" name="Google Shape;10661;p23"/>
            <p:cNvSpPr/>
            <p:nvPr/>
          </p:nvSpPr>
          <p:spPr>
            <a:xfrm>
              <a:off x="3210425" y="2491725"/>
              <a:ext cx="29500" cy="30550"/>
            </a:xfrm>
            <a:custGeom>
              <a:avLst/>
              <a:gdLst/>
              <a:ahLst/>
              <a:cxnLst/>
              <a:rect l="l" t="t" r="r" b="b"/>
              <a:pathLst>
                <a:path w="1180" h="1222" extrusionOk="0">
                  <a:moveTo>
                    <a:pt x="1067" y="0"/>
                  </a:moveTo>
                  <a:lnTo>
                    <a:pt x="0" y="1067"/>
                  </a:lnTo>
                  <a:cubicBezTo>
                    <a:pt x="0" y="1067"/>
                    <a:pt x="0" y="1180"/>
                    <a:pt x="0" y="1180"/>
                  </a:cubicBezTo>
                  <a:cubicBezTo>
                    <a:pt x="28" y="1208"/>
                    <a:pt x="56" y="1222"/>
                    <a:pt x="85" y="1222"/>
                  </a:cubicBezTo>
                  <a:cubicBezTo>
                    <a:pt x="113" y="1222"/>
                    <a:pt x="141" y="1208"/>
                    <a:pt x="169" y="1180"/>
                  </a:cubicBezTo>
                  <a:lnTo>
                    <a:pt x="1180" y="169"/>
                  </a:lnTo>
                  <a:cubicBezTo>
                    <a:pt x="1124" y="112"/>
                    <a:pt x="1067" y="56"/>
                    <a:pt x="106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2" name="Google Shape;10662;p23"/>
            <p:cNvSpPr/>
            <p:nvPr/>
          </p:nvSpPr>
          <p:spPr>
            <a:xfrm>
              <a:off x="3540375" y="2622300"/>
              <a:ext cx="5650" cy="37925"/>
            </a:xfrm>
            <a:custGeom>
              <a:avLst/>
              <a:gdLst/>
              <a:ahLst/>
              <a:cxnLst/>
              <a:rect l="l" t="t" r="r" b="b"/>
              <a:pathLst>
                <a:path w="226" h="1517" extrusionOk="0">
                  <a:moveTo>
                    <a:pt x="1" y="0"/>
                  </a:moveTo>
                  <a:lnTo>
                    <a:pt x="1" y="1405"/>
                  </a:lnTo>
                  <a:cubicBezTo>
                    <a:pt x="1" y="1461"/>
                    <a:pt x="57" y="1517"/>
                    <a:pt x="113" y="1517"/>
                  </a:cubicBezTo>
                  <a:cubicBezTo>
                    <a:pt x="169" y="1517"/>
                    <a:pt x="226" y="1461"/>
                    <a:pt x="226" y="1405"/>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3" name="Google Shape;10663;p23"/>
            <p:cNvSpPr/>
            <p:nvPr/>
          </p:nvSpPr>
          <p:spPr>
            <a:xfrm>
              <a:off x="3495450" y="2619500"/>
              <a:ext cx="8450" cy="39325"/>
            </a:xfrm>
            <a:custGeom>
              <a:avLst/>
              <a:gdLst/>
              <a:ahLst/>
              <a:cxnLst/>
              <a:rect l="l" t="t" r="r" b="b"/>
              <a:pathLst>
                <a:path w="338" h="1573" extrusionOk="0">
                  <a:moveTo>
                    <a:pt x="113" y="0"/>
                  </a:moveTo>
                  <a:lnTo>
                    <a:pt x="1" y="1460"/>
                  </a:lnTo>
                  <a:cubicBezTo>
                    <a:pt x="1" y="1517"/>
                    <a:pt x="1" y="1517"/>
                    <a:pt x="113" y="1573"/>
                  </a:cubicBezTo>
                  <a:cubicBezTo>
                    <a:pt x="113" y="1573"/>
                    <a:pt x="169" y="1517"/>
                    <a:pt x="169" y="1460"/>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4" name="Google Shape;10664;p23"/>
            <p:cNvSpPr/>
            <p:nvPr/>
          </p:nvSpPr>
          <p:spPr>
            <a:xfrm>
              <a:off x="3449125" y="2612475"/>
              <a:ext cx="11250" cy="39325"/>
            </a:xfrm>
            <a:custGeom>
              <a:avLst/>
              <a:gdLst/>
              <a:ahLst/>
              <a:cxnLst/>
              <a:rect l="l" t="t" r="r" b="b"/>
              <a:pathLst>
                <a:path w="450" h="1573" extrusionOk="0">
                  <a:moveTo>
                    <a:pt x="281" y="0"/>
                  </a:moveTo>
                  <a:lnTo>
                    <a:pt x="0" y="1404"/>
                  </a:lnTo>
                  <a:cubicBezTo>
                    <a:pt x="0" y="1461"/>
                    <a:pt x="0" y="1517"/>
                    <a:pt x="56" y="1573"/>
                  </a:cubicBezTo>
                  <a:cubicBezTo>
                    <a:pt x="113" y="1573"/>
                    <a:pt x="169" y="1517"/>
                    <a:pt x="169" y="1461"/>
                  </a:cubicBezTo>
                  <a:lnTo>
                    <a:pt x="450" y="56"/>
                  </a:lnTo>
                  <a:cubicBezTo>
                    <a:pt x="393" y="56"/>
                    <a:pt x="337" y="56"/>
                    <a:pt x="28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5" name="Google Shape;10665;p23"/>
            <p:cNvSpPr/>
            <p:nvPr/>
          </p:nvSpPr>
          <p:spPr>
            <a:xfrm>
              <a:off x="3244125" y="2522600"/>
              <a:ext cx="28100" cy="31975"/>
            </a:xfrm>
            <a:custGeom>
              <a:avLst/>
              <a:gdLst/>
              <a:ahLst/>
              <a:cxnLst/>
              <a:rect l="l" t="t" r="r" b="b"/>
              <a:pathLst>
                <a:path w="1124" h="1279" extrusionOk="0">
                  <a:moveTo>
                    <a:pt x="955" y="1"/>
                  </a:moveTo>
                  <a:lnTo>
                    <a:pt x="56" y="1068"/>
                  </a:lnTo>
                  <a:cubicBezTo>
                    <a:pt x="0" y="1124"/>
                    <a:pt x="0" y="1180"/>
                    <a:pt x="56" y="1236"/>
                  </a:cubicBezTo>
                  <a:cubicBezTo>
                    <a:pt x="56" y="1264"/>
                    <a:pt x="84" y="1278"/>
                    <a:pt x="113" y="1278"/>
                  </a:cubicBezTo>
                  <a:cubicBezTo>
                    <a:pt x="141" y="1278"/>
                    <a:pt x="169" y="1264"/>
                    <a:pt x="169" y="1236"/>
                  </a:cubicBezTo>
                  <a:lnTo>
                    <a:pt x="1124"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6" name="Google Shape;10666;p23"/>
            <p:cNvSpPr/>
            <p:nvPr/>
          </p:nvSpPr>
          <p:spPr>
            <a:xfrm>
              <a:off x="3583925" y="2619500"/>
              <a:ext cx="8450" cy="37925"/>
            </a:xfrm>
            <a:custGeom>
              <a:avLst/>
              <a:gdLst/>
              <a:ahLst/>
              <a:cxnLst/>
              <a:rect l="l" t="t" r="r" b="b"/>
              <a:pathLst>
                <a:path w="338" h="1517" extrusionOk="0">
                  <a:moveTo>
                    <a:pt x="0" y="0"/>
                  </a:moveTo>
                  <a:lnTo>
                    <a:pt x="112" y="1404"/>
                  </a:lnTo>
                  <a:cubicBezTo>
                    <a:pt x="112" y="1460"/>
                    <a:pt x="169" y="1517"/>
                    <a:pt x="225" y="1517"/>
                  </a:cubicBezTo>
                  <a:cubicBezTo>
                    <a:pt x="281" y="1517"/>
                    <a:pt x="337" y="1460"/>
                    <a:pt x="337" y="1404"/>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7" name="Google Shape;10667;p23"/>
            <p:cNvSpPr/>
            <p:nvPr/>
          </p:nvSpPr>
          <p:spPr>
            <a:xfrm>
              <a:off x="3279225" y="2546475"/>
              <a:ext cx="25300" cy="33725"/>
            </a:xfrm>
            <a:custGeom>
              <a:avLst/>
              <a:gdLst/>
              <a:ahLst/>
              <a:cxnLst/>
              <a:rect l="l" t="t" r="r" b="b"/>
              <a:pathLst>
                <a:path w="1012" h="1349" extrusionOk="0">
                  <a:moveTo>
                    <a:pt x="899" y="1"/>
                  </a:moveTo>
                  <a:lnTo>
                    <a:pt x="57" y="1180"/>
                  </a:lnTo>
                  <a:cubicBezTo>
                    <a:pt x="0" y="1236"/>
                    <a:pt x="0" y="1292"/>
                    <a:pt x="57" y="1349"/>
                  </a:cubicBezTo>
                  <a:lnTo>
                    <a:pt x="113" y="1349"/>
                  </a:lnTo>
                  <a:cubicBezTo>
                    <a:pt x="169" y="1349"/>
                    <a:pt x="225" y="1349"/>
                    <a:pt x="225" y="1292"/>
                  </a:cubicBezTo>
                  <a:lnTo>
                    <a:pt x="1011" y="113"/>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8" name="Google Shape;10668;p23"/>
            <p:cNvSpPr/>
            <p:nvPr/>
          </p:nvSpPr>
          <p:spPr>
            <a:xfrm>
              <a:off x="3405600" y="2601225"/>
              <a:ext cx="14050" cy="39350"/>
            </a:xfrm>
            <a:custGeom>
              <a:avLst/>
              <a:gdLst/>
              <a:ahLst/>
              <a:cxnLst/>
              <a:rect l="l" t="t" r="r" b="b"/>
              <a:pathLst>
                <a:path w="562" h="1574" extrusionOk="0">
                  <a:moveTo>
                    <a:pt x="393" y="1"/>
                  </a:moveTo>
                  <a:lnTo>
                    <a:pt x="0" y="1405"/>
                  </a:lnTo>
                  <a:cubicBezTo>
                    <a:pt x="0" y="1461"/>
                    <a:pt x="0" y="1517"/>
                    <a:pt x="56" y="1574"/>
                  </a:cubicBezTo>
                  <a:cubicBezTo>
                    <a:pt x="112" y="1574"/>
                    <a:pt x="169" y="1517"/>
                    <a:pt x="169" y="1461"/>
                  </a:cubicBez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9" name="Google Shape;10669;p23"/>
            <p:cNvSpPr/>
            <p:nvPr/>
          </p:nvSpPr>
          <p:spPr>
            <a:xfrm>
              <a:off x="3360650" y="2587200"/>
              <a:ext cx="19700" cy="36525"/>
            </a:xfrm>
            <a:custGeom>
              <a:avLst/>
              <a:gdLst/>
              <a:ahLst/>
              <a:cxnLst/>
              <a:rect l="l" t="t" r="r" b="b"/>
              <a:pathLst>
                <a:path w="788" h="1461" extrusionOk="0">
                  <a:moveTo>
                    <a:pt x="563" y="0"/>
                  </a:moveTo>
                  <a:lnTo>
                    <a:pt x="1" y="1348"/>
                  </a:lnTo>
                  <a:cubicBezTo>
                    <a:pt x="1" y="1404"/>
                    <a:pt x="57" y="1461"/>
                    <a:pt x="113" y="1461"/>
                  </a:cubicBezTo>
                  <a:cubicBezTo>
                    <a:pt x="169" y="1461"/>
                    <a:pt x="226" y="1461"/>
                    <a:pt x="226" y="1404"/>
                  </a:cubicBezTo>
                  <a:lnTo>
                    <a:pt x="787" y="56"/>
                  </a:lnTo>
                  <a:lnTo>
                    <a:pt x="56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0" name="Google Shape;10670;p23"/>
            <p:cNvSpPr/>
            <p:nvPr/>
          </p:nvSpPr>
          <p:spPr>
            <a:xfrm>
              <a:off x="3301675" y="1786275"/>
              <a:ext cx="40750" cy="62375"/>
            </a:xfrm>
            <a:custGeom>
              <a:avLst/>
              <a:gdLst/>
              <a:ahLst/>
              <a:cxnLst/>
              <a:rect l="l" t="t" r="r" b="b"/>
              <a:pathLst>
                <a:path w="1630" h="2495" extrusionOk="0">
                  <a:moveTo>
                    <a:pt x="106" y="0"/>
                  </a:moveTo>
                  <a:cubicBezTo>
                    <a:pt x="90" y="0"/>
                    <a:pt x="74" y="7"/>
                    <a:pt x="57" y="24"/>
                  </a:cubicBezTo>
                  <a:cubicBezTo>
                    <a:pt x="1" y="24"/>
                    <a:pt x="1" y="136"/>
                    <a:pt x="57" y="192"/>
                  </a:cubicBezTo>
                  <a:lnTo>
                    <a:pt x="1461" y="2495"/>
                  </a:lnTo>
                  <a:lnTo>
                    <a:pt x="1630" y="2382"/>
                  </a:lnTo>
                  <a:lnTo>
                    <a:pt x="226" y="80"/>
                  </a:lnTo>
                  <a:cubicBezTo>
                    <a:pt x="186" y="40"/>
                    <a:pt x="146" y="0"/>
                    <a:pt x="1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1" name="Google Shape;10671;p23"/>
            <p:cNvSpPr/>
            <p:nvPr/>
          </p:nvSpPr>
          <p:spPr>
            <a:xfrm>
              <a:off x="3261650" y="1812575"/>
              <a:ext cx="47075" cy="58550"/>
            </a:xfrm>
            <a:custGeom>
              <a:avLst/>
              <a:gdLst/>
              <a:ahLst/>
              <a:cxnLst/>
              <a:rect l="l" t="t" r="r" b="b"/>
              <a:pathLst>
                <a:path w="1883" h="2342" extrusionOk="0">
                  <a:moveTo>
                    <a:pt x="191" y="1"/>
                  </a:moveTo>
                  <a:cubicBezTo>
                    <a:pt x="109" y="1"/>
                    <a:pt x="0" y="108"/>
                    <a:pt x="86" y="151"/>
                  </a:cubicBezTo>
                  <a:lnTo>
                    <a:pt x="1714" y="2341"/>
                  </a:lnTo>
                  <a:lnTo>
                    <a:pt x="1883" y="2229"/>
                  </a:lnTo>
                  <a:lnTo>
                    <a:pt x="254" y="39"/>
                  </a:lnTo>
                  <a:cubicBezTo>
                    <a:pt x="241" y="12"/>
                    <a:pt x="217" y="1"/>
                    <a:pt x="19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2" name="Google Shape;10672;p23"/>
            <p:cNvSpPr/>
            <p:nvPr/>
          </p:nvSpPr>
          <p:spPr>
            <a:xfrm>
              <a:off x="3341000" y="1765800"/>
              <a:ext cx="35125" cy="64600"/>
            </a:xfrm>
            <a:custGeom>
              <a:avLst/>
              <a:gdLst/>
              <a:ahLst/>
              <a:cxnLst/>
              <a:rect l="l" t="t" r="r" b="b"/>
              <a:pathLst>
                <a:path w="1405" h="2584" extrusionOk="0">
                  <a:moveTo>
                    <a:pt x="113" y="0"/>
                  </a:moveTo>
                  <a:cubicBezTo>
                    <a:pt x="57" y="0"/>
                    <a:pt x="1" y="112"/>
                    <a:pt x="57" y="169"/>
                  </a:cubicBezTo>
                  <a:lnTo>
                    <a:pt x="1236" y="2584"/>
                  </a:lnTo>
                  <a:lnTo>
                    <a:pt x="1405" y="2471"/>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3" name="Google Shape;10673;p23"/>
            <p:cNvSpPr/>
            <p:nvPr/>
          </p:nvSpPr>
          <p:spPr>
            <a:xfrm>
              <a:off x="3226525" y="1840675"/>
              <a:ext cx="52725" cy="55725"/>
            </a:xfrm>
            <a:custGeom>
              <a:avLst/>
              <a:gdLst/>
              <a:ahLst/>
              <a:cxnLst/>
              <a:rect l="l" t="t" r="r" b="b"/>
              <a:pathLst>
                <a:path w="2109" h="2229" extrusionOk="0">
                  <a:moveTo>
                    <a:pt x="195" y="1"/>
                  </a:moveTo>
                  <a:cubicBezTo>
                    <a:pt x="113" y="1"/>
                    <a:pt x="0" y="120"/>
                    <a:pt x="86" y="206"/>
                  </a:cubicBezTo>
                  <a:lnTo>
                    <a:pt x="1940" y="2228"/>
                  </a:lnTo>
                  <a:lnTo>
                    <a:pt x="2108" y="2060"/>
                  </a:lnTo>
                  <a:lnTo>
                    <a:pt x="255" y="38"/>
                  </a:lnTo>
                  <a:cubicBezTo>
                    <a:pt x="242" y="12"/>
                    <a:pt x="220" y="1"/>
                    <a:pt x="1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4" name="Google Shape;10674;p23"/>
            <p:cNvSpPr/>
            <p:nvPr/>
          </p:nvSpPr>
          <p:spPr>
            <a:xfrm>
              <a:off x="3384525" y="1747525"/>
              <a:ext cx="29525" cy="68825"/>
            </a:xfrm>
            <a:custGeom>
              <a:avLst/>
              <a:gdLst/>
              <a:ahLst/>
              <a:cxnLst/>
              <a:rect l="l" t="t" r="r" b="b"/>
              <a:pathLst>
                <a:path w="1181" h="2753" extrusionOk="0">
                  <a:moveTo>
                    <a:pt x="113" y="1"/>
                  </a:moveTo>
                  <a:cubicBezTo>
                    <a:pt x="57" y="57"/>
                    <a:pt x="1" y="113"/>
                    <a:pt x="57" y="169"/>
                  </a:cubicBezTo>
                  <a:lnTo>
                    <a:pt x="955" y="2753"/>
                  </a:lnTo>
                  <a:lnTo>
                    <a:pt x="1180" y="2641"/>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5" name="Google Shape;10675;p23"/>
            <p:cNvSpPr/>
            <p:nvPr/>
          </p:nvSpPr>
          <p:spPr>
            <a:xfrm>
              <a:off x="3519325" y="1720850"/>
              <a:ext cx="8450" cy="71650"/>
            </a:xfrm>
            <a:custGeom>
              <a:avLst/>
              <a:gdLst/>
              <a:ahLst/>
              <a:cxnLst/>
              <a:rect l="l" t="t" r="r" b="b"/>
              <a:pathLst>
                <a:path w="338" h="2866" extrusionOk="0">
                  <a:moveTo>
                    <a:pt x="113" y="1"/>
                  </a:moveTo>
                  <a:cubicBezTo>
                    <a:pt x="57" y="1"/>
                    <a:pt x="0" y="57"/>
                    <a:pt x="0" y="113"/>
                  </a:cubicBezTo>
                  <a:lnTo>
                    <a:pt x="113" y="2865"/>
                  </a:lnTo>
                  <a:lnTo>
                    <a:pt x="337" y="2809"/>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6" name="Google Shape;10676;p23"/>
            <p:cNvSpPr/>
            <p:nvPr/>
          </p:nvSpPr>
          <p:spPr>
            <a:xfrm>
              <a:off x="3428050" y="1734325"/>
              <a:ext cx="22500" cy="69400"/>
            </a:xfrm>
            <a:custGeom>
              <a:avLst/>
              <a:gdLst/>
              <a:ahLst/>
              <a:cxnLst/>
              <a:rect l="l" t="t" r="r" b="b"/>
              <a:pathLst>
                <a:path w="900" h="2776" extrusionOk="0">
                  <a:moveTo>
                    <a:pt x="141" y="0"/>
                  </a:moveTo>
                  <a:cubicBezTo>
                    <a:pt x="118" y="0"/>
                    <a:pt x="90" y="7"/>
                    <a:pt x="57" y="23"/>
                  </a:cubicBezTo>
                  <a:cubicBezTo>
                    <a:pt x="1" y="23"/>
                    <a:pt x="1" y="80"/>
                    <a:pt x="1" y="136"/>
                  </a:cubicBezTo>
                  <a:lnTo>
                    <a:pt x="675" y="2775"/>
                  </a:lnTo>
                  <a:lnTo>
                    <a:pt x="899" y="2719"/>
                  </a:lnTo>
                  <a:lnTo>
                    <a:pt x="225" y="80"/>
                  </a:lnTo>
                  <a:cubicBezTo>
                    <a:pt x="225" y="40"/>
                    <a:pt x="197"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7" name="Google Shape;10677;p23"/>
            <p:cNvSpPr/>
            <p:nvPr/>
          </p:nvSpPr>
          <p:spPr>
            <a:xfrm>
              <a:off x="3474400" y="1725075"/>
              <a:ext cx="15450" cy="70225"/>
            </a:xfrm>
            <a:custGeom>
              <a:avLst/>
              <a:gdLst/>
              <a:ahLst/>
              <a:cxnLst/>
              <a:rect l="l" t="t" r="r" b="b"/>
              <a:pathLst>
                <a:path w="618" h="2809" extrusionOk="0">
                  <a:moveTo>
                    <a:pt x="113" y="0"/>
                  </a:moveTo>
                  <a:cubicBezTo>
                    <a:pt x="0" y="0"/>
                    <a:pt x="0" y="56"/>
                    <a:pt x="0" y="113"/>
                  </a:cubicBezTo>
                  <a:lnTo>
                    <a:pt x="393" y="2809"/>
                  </a:lnTo>
                  <a:lnTo>
                    <a:pt x="618" y="2809"/>
                  </a:lnTo>
                  <a:lnTo>
                    <a:pt x="225" y="113"/>
                  </a:lnTo>
                  <a:cubicBezTo>
                    <a:pt x="169" y="56"/>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8" name="Google Shape;10678;p23"/>
            <p:cNvSpPr/>
            <p:nvPr/>
          </p:nvSpPr>
          <p:spPr>
            <a:xfrm>
              <a:off x="3100900" y="2030575"/>
              <a:ext cx="68825" cy="27300"/>
            </a:xfrm>
            <a:custGeom>
              <a:avLst/>
              <a:gdLst/>
              <a:ahLst/>
              <a:cxnLst/>
              <a:rect l="l" t="t" r="r" b="b"/>
              <a:pathLst>
                <a:path w="2753" h="1092" extrusionOk="0">
                  <a:moveTo>
                    <a:pt x="121" y="1"/>
                  </a:moveTo>
                  <a:cubicBezTo>
                    <a:pt x="85" y="1"/>
                    <a:pt x="57" y="41"/>
                    <a:pt x="57" y="80"/>
                  </a:cubicBezTo>
                  <a:cubicBezTo>
                    <a:pt x="0" y="136"/>
                    <a:pt x="57" y="193"/>
                    <a:pt x="113" y="193"/>
                  </a:cubicBezTo>
                  <a:lnTo>
                    <a:pt x="2696" y="1091"/>
                  </a:lnTo>
                  <a:lnTo>
                    <a:pt x="2753" y="923"/>
                  </a:lnTo>
                  <a:lnTo>
                    <a:pt x="169" y="24"/>
                  </a:lnTo>
                  <a:cubicBezTo>
                    <a:pt x="152"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9" name="Google Shape;10679;p23"/>
            <p:cNvSpPr/>
            <p:nvPr/>
          </p:nvSpPr>
          <p:spPr>
            <a:xfrm>
              <a:off x="3194975" y="1874250"/>
              <a:ext cx="56200" cy="51625"/>
            </a:xfrm>
            <a:custGeom>
              <a:avLst/>
              <a:gdLst/>
              <a:ahLst/>
              <a:cxnLst/>
              <a:rect l="l" t="t" r="r" b="b"/>
              <a:pathLst>
                <a:path w="2248" h="2065" extrusionOk="0">
                  <a:moveTo>
                    <a:pt x="120" y="1"/>
                  </a:moveTo>
                  <a:cubicBezTo>
                    <a:pt x="85" y="1"/>
                    <a:pt x="57" y="15"/>
                    <a:pt x="57" y="43"/>
                  </a:cubicBezTo>
                  <a:cubicBezTo>
                    <a:pt x="0" y="99"/>
                    <a:pt x="0" y="155"/>
                    <a:pt x="57" y="211"/>
                  </a:cubicBezTo>
                  <a:lnTo>
                    <a:pt x="2079" y="2065"/>
                  </a:lnTo>
                  <a:lnTo>
                    <a:pt x="2247" y="1896"/>
                  </a:lnTo>
                  <a:lnTo>
                    <a:pt x="225" y="43"/>
                  </a:lnTo>
                  <a:cubicBezTo>
                    <a:pt x="197" y="15"/>
                    <a:pt x="155"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0" name="Google Shape;10680;p23"/>
            <p:cNvSpPr/>
            <p:nvPr/>
          </p:nvSpPr>
          <p:spPr>
            <a:xfrm>
              <a:off x="3078425" y="2118225"/>
              <a:ext cx="70250" cy="16875"/>
            </a:xfrm>
            <a:custGeom>
              <a:avLst/>
              <a:gdLst/>
              <a:ahLst/>
              <a:cxnLst/>
              <a:rect l="l" t="t" r="r" b="b"/>
              <a:pathLst>
                <a:path w="2810" h="675" extrusionOk="0">
                  <a:moveTo>
                    <a:pt x="169" y="0"/>
                  </a:moveTo>
                  <a:cubicBezTo>
                    <a:pt x="113" y="0"/>
                    <a:pt x="57" y="57"/>
                    <a:pt x="57" y="113"/>
                  </a:cubicBezTo>
                  <a:cubicBezTo>
                    <a:pt x="1" y="169"/>
                    <a:pt x="57" y="225"/>
                    <a:pt x="113" y="281"/>
                  </a:cubicBezTo>
                  <a:lnTo>
                    <a:pt x="2809" y="674"/>
                  </a:lnTo>
                  <a:lnTo>
                    <a:pt x="2809"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1" name="Google Shape;10681;p23"/>
            <p:cNvSpPr/>
            <p:nvPr/>
          </p:nvSpPr>
          <p:spPr>
            <a:xfrm>
              <a:off x="3088250" y="2074100"/>
              <a:ext cx="70250" cy="21675"/>
            </a:xfrm>
            <a:custGeom>
              <a:avLst/>
              <a:gdLst/>
              <a:ahLst/>
              <a:cxnLst/>
              <a:rect l="l" t="t" r="r" b="b"/>
              <a:pathLst>
                <a:path w="2810" h="867" extrusionOk="0">
                  <a:moveTo>
                    <a:pt x="110" y="1"/>
                  </a:moveTo>
                  <a:cubicBezTo>
                    <a:pt x="57" y="1"/>
                    <a:pt x="1" y="41"/>
                    <a:pt x="1" y="80"/>
                  </a:cubicBezTo>
                  <a:cubicBezTo>
                    <a:pt x="1" y="137"/>
                    <a:pt x="57" y="137"/>
                    <a:pt x="113" y="193"/>
                  </a:cubicBezTo>
                  <a:lnTo>
                    <a:pt x="2753" y="867"/>
                  </a:lnTo>
                  <a:cubicBezTo>
                    <a:pt x="2753" y="811"/>
                    <a:pt x="2753" y="754"/>
                    <a:pt x="2809" y="642"/>
                  </a:cubicBezTo>
                  <a:lnTo>
                    <a:pt x="169" y="24"/>
                  </a:lnTo>
                  <a:cubicBezTo>
                    <a:pt x="153" y="8"/>
                    <a:pt x="132" y="1"/>
                    <a:pt x="11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2" name="Google Shape;10682;p23"/>
            <p:cNvSpPr/>
            <p:nvPr/>
          </p:nvSpPr>
          <p:spPr>
            <a:xfrm>
              <a:off x="3119150" y="1987050"/>
              <a:ext cx="66025" cy="34300"/>
            </a:xfrm>
            <a:custGeom>
              <a:avLst/>
              <a:gdLst/>
              <a:ahLst/>
              <a:cxnLst/>
              <a:rect l="l" t="t" r="r" b="b"/>
              <a:pathLst>
                <a:path w="2641" h="1372" extrusionOk="0">
                  <a:moveTo>
                    <a:pt x="121" y="1"/>
                  </a:moveTo>
                  <a:cubicBezTo>
                    <a:pt x="85" y="1"/>
                    <a:pt x="57" y="41"/>
                    <a:pt x="57" y="80"/>
                  </a:cubicBezTo>
                  <a:cubicBezTo>
                    <a:pt x="1" y="80"/>
                    <a:pt x="1" y="193"/>
                    <a:pt x="57" y="193"/>
                  </a:cubicBezTo>
                  <a:lnTo>
                    <a:pt x="2528" y="1372"/>
                  </a:lnTo>
                  <a:cubicBezTo>
                    <a:pt x="2584" y="1316"/>
                    <a:pt x="2584" y="1260"/>
                    <a:pt x="2640" y="1204"/>
                  </a:cubicBezTo>
                  <a:lnTo>
                    <a:pt x="169" y="24"/>
                  </a:lnTo>
                  <a:cubicBezTo>
                    <a:pt x="153"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3" name="Google Shape;10683;p23"/>
            <p:cNvSpPr/>
            <p:nvPr/>
          </p:nvSpPr>
          <p:spPr>
            <a:xfrm>
              <a:off x="3166900" y="1907950"/>
              <a:ext cx="59000" cy="46025"/>
            </a:xfrm>
            <a:custGeom>
              <a:avLst/>
              <a:gdLst/>
              <a:ahLst/>
              <a:cxnLst/>
              <a:rect l="l" t="t" r="r" b="b"/>
              <a:pathLst>
                <a:path w="2360" h="1841" extrusionOk="0">
                  <a:moveTo>
                    <a:pt x="84" y="1"/>
                  </a:moveTo>
                  <a:cubicBezTo>
                    <a:pt x="56" y="1"/>
                    <a:pt x="28" y="15"/>
                    <a:pt x="0" y="43"/>
                  </a:cubicBezTo>
                  <a:cubicBezTo>
                    <a:pt x="0" y="99"/>
                    <a:pt x="0" y="155"/>
                    <a:pt x="0" y="211"/>
                  </a:cubicBezTo>
                  <a:lnTo>
                    <a:pt x="2247" y="1840"/>
                  </a:lnTo>
                  <a:lnTo>
                    <a:pt x="2359" y="1672"/>
                  </a:lnTo>
                  <a:lnTo>
                    <a:pt x="169" y="43"/>
                  </a:lnTo>
                  <a:cubicBezTo>
                    <a:pt x="141" y="15"/>
                    <a:pt x="113" y="1"/>
                    <a:pt x="8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4" name="Google Shape;10684;p23"/>
            <p:cNvSpPr/>
            <p:nvPr/>
          </p:nvSpPr>
          <p:spPr>
            <a:xfrm>
              <a:off x="3140225" y="1947275"/>
              <a:ext cx="63200" cy="40400"/>
            </a:xfrm>
            <a:custGeom>
              <a:avLst/>
              <a:gdLst/>
              <a:ahLst/>
              <a:cxnLst/>
              <a:rect l="l" t="t" r="r" b="b"/>
              <a:pathLst>
                <a:path w="2528" h="1616" extrusionOk="0">
                  <a:moveTo>
                    <a:pt x="112" y="0"/>
                  </a:moveTo>
                  <a:cubicBezTo>
                    <a:pt x="84" y="0"/>
                    <a:pt x="56" y="14"/>
                    <a:pt x="56" y="42"/>
                  </a:cubicBezTo>
                  <a:cubicBezTo>
                    <a:pt x="0" y="42"/>
                    <a:pt x="0" y="155"/>
                    <a:pt x="56" y="155"/>
                  </a:cubicBezTo>
                  <a:lnTo>
                    <a:pt x="2415" y="1615"/>
                  </a:lnTo>
                  <a:lnTo>
                    <a:pt x="2527" y="1447"/>
                  </a:lnTo>
                  <a:lnTo>
                    <a:pt x="169" y="42"/>
                  </a:lnTo>
                  <a:cubicBezTo>
                    <a:pt x="169" y="14"/>
                    <a:pt x="140" y="0"/>
                    <a:pt x="1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5" name="Google Shape;10685;p23"/>
            <p:cNvSpPr/>
            <p:nvPr/>
          </p:nvSpPr>
          <p:spPr>
            <a:xfrm>
              <a:off x="3676575" y="1747525"/>
              <a:ext cx="28125" cy="67425"/>
            </a:xfrm>
            <a:custGeom>
              <a:avLst/>
              <a:gdLst/>
              <a:ahLst/>
              <a:cxnLst/>
              <a:rect l="l" t="t" r="r" b="b"/>
              <a:pathLst>
                <a:path w="1125" h="2697" extrusionOk="0">
                  <a:moveTo>
                    <a:pt x="1068" y="1"/>
                  </a:moveTo>
                  <a:cubicBezTo>
                    <a:pt x="1012" y="1"/>
                    <a:pt x="956" y="1"/>
                    <a:pt x="900" y="57"/>
                  </a:cubicBezTo>
                  <a:lnTo>
                    <a:pt x="1" y="2641"/>
                  </a:lnTo>
                  <a:lnTo>
                    <a:pt x="226" y="2697"/>
                  </a:lnTo>
                  <a:lnTo>
                    <a:pt x="1124" y="169"/>
                  </a:lnTo>
                  <a:cubicBezTo>
                    <a:pt x="1124" y="113"/>
                    <a:pt x="1124" y="57"/>
                    <a:pt x="1068"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6" name="Google Shape;10686;p23"/>
            <p:cNvSpPr/>
            <p:nvPr/>
          </p:nvSpPr>
          <p:spPr>
            <a:xfrm>
              <a:off x="3919500" y="2031175"/>
              <a:ext cx="68825" cy="28100"/>
            </a:xfrm>
            <a:custGeom>
              <a:avLst/>
              <a:gdLst/>
              <a:ahLst/>
              <a:cxnLst/>
              <a:rect l="l" t="t" r="r" b="b"/>
              <a:pathLst>
                <a:path w="2753" h="1124" extrusionOk="0">
                  <a:moveTo>
                    <a:pt x="2584" y="0"/>
                  </a:moveTo>
                  <a:lnTo>
                    <a:pt x="0" y="899"/>
                  </a:lnTo>
                  <a:cubicBezTo>
                    <a:pt x="56" y="1011"/>
                    <a:pt x="56" y="1067"/>
                    <a:pt x="113" y="1123"/>
                  </a:cubicBezTo>
                  <a:lnTo>
                    <a:pt x="2640" y="225"/>
                  </a:lnTo>
                  <a:cubicBezTo>
                    <a:pt x="2696" y="169"/>
                    <a:pt x="2752" y="112"/>
                    <a:pt x="2696" y="56"/>
                  </a:cubicBezTo>
                  <a:cubicBezTo>
                    <a:pt x="2696" y="0"/>
                    <a:pt x="2640" y="0"/>
                    <a:pt x="258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7" name="Google Shape;10687;p23"/>
            <p:cNvSpPr/>
            <p:nvPr/>
          </p:nvSpPr>
          <p:spPr>
            <a:xfrm>
              <a:off x="3904050" y="1987650"/>
              <a:ext cx="66025" cy="35125"/>
            </a:xfrm>
            <a:custGeom>
              <a:avLst/>
              <a:gdLst/>
              <a:ahLst/>
              <a:cxnLst/>
              <a:rect l="l" t="t" r="r" b="b"/>
              <a:pathLst>
                <a:path w="2641" h="1405" extrusionOk="0">
                  <a:moveTo>
                    <a:pt x="2472" y="0"/>
                  </a:moveTo>
                  <a:lnTo>
                    <a:pt x="1" y="1180"/>
                  </a:lnTo>
                  <a:lnTo>
                    <a:pt x="113" y="1404"/>
                  </a:lnTo>
                  <a:lnTo>
                    <a:pt x="2584" y="225"/>
                  </a:lnTo>
                  <a:cubicBezTo>
                    <a:pt x="2640" y="169"/>
                    <a:pt x="2640" y="112"/>
                    <a:pt x="2640" y="56"/>
                  </a:cubicBezTo>
                  <a:cubicBezTo>
                    <a:pt x="2584" y="0"/>
                    <a:pt x="2528" y="0"/>
                    <a:pt x="24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8" name="Google Shape;10688;p23"/>
            <p:cNvSpPr/>
            <p:nvPr/>
          </p:nvSpPr>
          <p:spPr>
            <a:xfrm>
              <a:off x="3885800" y="1948325"/>
              <a:ext cx="63200" cy="39350"/>
            </a:xfrm>
            <a:custGeom>
              <a:avLst/>
              <a:gdLst/>
              <a:ahLst/>
              <a:cxnLst/>
              <a:rect l="l" t="t" r="r" b="b"/>
              <a:pathLst>
                <a:path w="2528" h="1574" extrusionOk="0">
                  <a:moveTo>
                    <a:pt x="2359" y="0"/>
                  </a:moveTo>
                  <a:lnTo>
                    <a:pt x="0" y="1405"/>
                  </a:lnTo>
                  <a:lnTo>
                    <a:pt x="113" y="1573"/>
                  </a:lnTo>
                  <a:lnTo>
                    <a:pt x="2472" y="169"/>
                  </a:lnTo>
                  <a:cubicBezTo>
                    <a:pt x="2528" y="169"/>
                    <a:pt x="2528" y="113"/>
                    <a:pt x="2528" y="57"/>
                  </a:cubicBezTo>
                  <a:cubicBezTo>
                    <a:pt x="2472" y="0"/>
                    <a:pt x="2415" y="0"/>
                    <a:pt x="235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9" name="Google Shape;10689;p23"/>
            <p:cNvSpPr/>
            <p:nvPr/>
          </p:nvSpPr>
          <p:spPr>
            <a:xfrm>
              <a:off x="3863325" y="1909350"/>
              <a:ext cx="59000" cy="46025"/>
            </a:xfrm>
            <a:custGeom>
              <a:avLst/>
              <a:gdLst/>
              <a:ahLst/>
              <a:cxnLst/>
              <a:rect l="l" t="t" r="r" b="b"/>
              <a:pathLst>
                <a:path w="2360" h="1841" extrusionOk="0">
                  <a:moveTo>
                    <a:pt x="2254" y="1"/>
                  </a:moveTo>
                  <a:cubicBezTo>
                    <a:pt x="2219" y="1"/>
                    <a:pt x="2191" y="15"/>
                    <a:pt x="2191" y="43"/>
                  </a:cubicBezTo>
                  <a:lnTo>
                    <a:pt x="1" y="1672"/>
                  </a:lnTo>
                  <a:cubicBezTo>
                    <a:pt x="57" y="1728"/>
                    <a:pt x="113" y="1784"/>
                    <a:pt x="169" y="1840"/>
                  </a:cubicBezTo>
                  <a:lnTo>
                    <a:pt x="2360" y="211"/>
                  </a:lnTo>
                  <a:cubicBezTo>
                    <a:pt x="2360" y="155"/>
                    <a:pt x="2360" y="99"/>
                    <a:pt x="2360" y="43"/>
                  </a:cubicBezTo>
                  <a:cubicBezTo>
                    <a:pt x="2332" y="15"/>
                    <a:pt x="2289" y="1"/>
                    <a:pt x="225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0" name="Google Shape;10690;p23"/>
            <p:cNvSpPr/>
            <p:nvPr/>
          </p:nvSpPr>
          <p:spPr>
            <a:xfrm>
              <a:off x="3941950" y="2164550"/>
              <a:ext cx="71650" cy="9850"/>
            </a:xfrm>
            <a:custGeom>
              <a:avLst/>
              <a:gdLst/>
              <a:ahLst/>
              <a:cxnLst/>
              <a:rect l="l" t="t" r="r" b="b"/>
              <a:pathLst>
                <a:path w="2866" h="394" extrusionOk="0">
                  <a:moveTo>
                    <a:pt x="2753" y="1"/>
                  </a:moveTo>
                  <a:lnTo>
                    <a:pt x="1" y="169"/>
                  </a:lnTo>
                  <a:lnTo>
                    <a:pt x="1" y="394"/>
                  </a:lnTo>
                  <a:lnTo>
                    <a:pt x="2753" y="225"/>
                  </a:lnTo>
                  <a:cubicBezTo>
                    <a:pt x="2809" y="225"/>
                    <a:pt x="2865" y="169"/>
                    <a:pt x="2865" y="113"/>
                  </a:cubicBezTo>
                  <a:cubicBezTo>
                    <a:pt x="2865" y="57"/>
                    <a:pt x="2809" y="1"/>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1" name="Google Shape;10691;p23"/>
            <p:cNvSpPr/>
            <p:nvPr/>
          </p:nvSpPr>
          <p:spPr>
            <a:xfrm>
              <a:off x="3839450" y="1874250"/>
              <a:ext cx="54800" cy="51625"/>
            </a:xfrm>
            <a:custGeom>
              <a:avLst/>
              <a:gdLst/>
              <a:ahLst/>
              <a:cxnLst/>
              <a:rect l="l" t="t" r="r" b="b"/>
              <a:pathLst>
                <a:path w="2192" h="2065" extrusionOk="0">
                  <a:moveTo>
                    <a:pt x="2079" y="1"/>
                  </a:moveTo>
                  <a:cubicBezTo>
                    <a:pt x="2051" y="1"/>
                    <a:pt x="2023" y="15"/>
                    <a:pt x="2023" y="43"/>
                  </a:cubicBezTo>
                  <a:lnTo>
                    <a:pt x="1" y="1896"/>
                  </a:lnTo>
                  <a:lnTo>
                    <a:pt x="113" y="2065"/>
                  </a:lnTo>
                  <a:lnTo>
                    <a:pt x="2135" y="211"/>
                  </a:lnTo>
                  <a:cubicBezTo>
                    <a:pt x="2191" y="155"/>
                    <a:pt x="2191" y="99"/>
                    <a:pt x="2135" y="43"/>
                  </a:cubicBezTo>
                  <a:cubicBezTo>
                    <a:pt x="2135" y="15"/>
                    <a:pt x="2107" y="1"/>
                    <a:pt x="20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2" name="Google Shape;10692;p23"/>
            <p:cNvSpPr/>
            <p:nvPr/>
          </p:nvSpPr>
          <p:spPr>
            <a:xfrm>
              <a:off x="3930725" y="2074475"/>
              <a:ext cx="70200" cy="21300"/>
            </a:xfrm>
            <a:custGeom>
              <a:avLst/>
              <a:gdLst/>
              <a:ahLst/>
              <a:cxnLst/>
              <a:rect l="l" t="t" r="r" b="b"/>
              <a:pathLst>
                <a:path w="2808" h="852" extrusionOk="0">
                  <a:moveTo>
                    <a:pt x="2690" y="0"/>
                  </a:moveTo>
                  <a:cubicBezTo>
                    <a:pt x="2675" y="0"/>
                    <a:pt x="2659" y="3"/>
                    <a:pt x="2640" y="9"/>
                  </a:cubicBezTo>
                  <a:lnTo>
                    <a:pt x="1" y="627"/>
                  </a:lnTo>
                  <a:cubicBezTo>
                    <a:pt x="57" y="739"/>
                    <a:pt x="57" y="796"/>
                    <a:pt x="57" y="852"/>
                  </a:cubicBezTo>
                  <a:lnTo>
                    <a:pt x="2697" y="234"/>
                  </a:lnTo>
                  <a:cubicBezTo>
                    <a:pt x="2797" y="184"/>
                    <a:pt x="2808" y="0"/>
                    <a:pt x="26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3" name="Google Shape;10693;p23"/>
            <p:cNvSpPr/>
            <p:nvPr/>
          </p:nvSpPr>
          <p:spPr>
            <a:xfrm>
              <a:off x="3939150" y="2120450"/>
              <a:ext cx="71650" cy="16050"/>
            </a:xfrm>
            <a:custGeom>
              <a:avLst/>
              <a:gdLst/>
              <a:ahLst/>
              <a:cxnLst/>
              <a:rect l="l" t="t" r="r" b="b"/>
              <a:pathLst>
                <a:path w="2866" h="642" extrusionOk="0">
                  <a:moveTo>
                    <a:pt x="2746" y="0"/>
                  </a:moveTo>
                  <a:cubicBezTo>
                    <a:pt x="2729" y="0"/>
                    <a:pt x="2713" y="7"/>
                    <a:pt x="2697" y="24"/>
                  </a:cubicBezTo>
                  <a:lnTo>
                    <a:pt x="1" y="417"/>
                  </a:lnTo>
                  <a:cubicBezTo>
                    <a:pt x="1" y="473"/>
                    <a:pt x="57" y="529"/>
                    <a:pt x="57" y="641"/>
                  </a:cubicBezTo>
                  <a:lnTo>
                    <a:pt x="2753" y="248"/>
                  </a:lnTo>
                  <a:cubicBezTo>
                    <a:pt x="2809" y="192"/>
                    <a:pt x="2865" y="136"/>
                    <a:pt x="2865" y="80"/>
                  </a:cubicBezTo>
                  <a:cubicBezTo>
                    <a:pt x="2825" y="40"/>
                    <a:pt x="2786" y="0"/>
                    <a:pt x="274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4" name="Google Shape;10694;p23"/>
            <p:cNvSpPr/>
            <p:nvPr/>
          </p:nvSpPr>
          <p:spPr>
            <a:xfrm>
              <a:off x="3748200" y="1786850"/>
              <a:ext cx="39325" cy="63200"/>
            </a:xfrm>
            <a:custGeom>
              <a:avLst/>
              <a:gdLst/>
              <a:ahLst/>
              <a:cxnLst/>
              <a:rect l="l" t="t" r="r" b="b"/>
              <a:pathLst>
                <a:path w="1573" h="2528" extrusionOk="0">
                  <a:moveTo>
                    <a:pt x="1573" y="1"/>
                  </a:moveTo>
                  <a:cubicBezTo>
                    <a:pt x="1517" y="1"/>
                    <a:pt x="1461" y="1"/>
                    <a:pt x="1404" y="57"/>
                  </a:cubicBezTo>
                  <a:lnTo>
                    <a:pt x="0" y="2416"/>
                  </a:lnTo>
                  <a:lnTo>
                    <a:pt x="169" y="2528"/>
                  </a:lnTo>
                  <a:lnTo>
                    <a:pt x="1573" y="169"/>
                  </a:lnTo>
                  <a:cubicBezTo>
                    <a:pt x="1573" y="113"/>
                    <a:pt x="1573" y="57"/>
                    <a:pt x="157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5" name="Google Shape;10695;p23"/>
            <p:cNvSpPr/>
            <p:nvPr/>
          </p:nvSpPr>
          <p:spPr>
            <a:xfrm>
              <a:off x="3640075" y="1734900"/>
              <a:ext cx="22500" cy="68825"/>
            </a:xfrm>
            <a:custGeom>
              <a:avLst/>
              <a:gdLst/>
              <a:ahLst/>
              <a:cxnLst/>
              <a:rect l="l" t="t" r="r" b="b"/>
              <a:pathLst>
                <a:path w="900" h="2753" extrusionOk="0">
                  <a:moveTo>
                    <a:pt x="843" y="0"/>
                  </a:moveTo>
                  <a:cubicBezTo>
                    <a:pt x="731" y="0"/>
                    <a:pt x="675" y="0"/>
                    <a:pt x="675" y="57"/>
                  </a:cubicBezTo>
                  <a:lnTo>
                    <a:pt x="1" y="2696"/>
                  </a:lnTo>
                  <a:lnTo>
                    <a:pt x="225" y="2752"/>
                  </a:lnTo>
                  <a:lnTo>
                    <a:pt x="899" y="113"/>
                  </a:lnTo>
                  <a:cubicBezTo>
                    <a:pt x="899" y="57"/>
                    <a:pt x="899"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6" name="Google Shape;10696;p23"/>
            <p:cNvSpPr/>
            <p:nvPr/>
          </p:nvSpPr>
          <p:spPr>
            <a:xfrm>
              <a:off x="3600775" y="1725075"/>
              <a:ext cx="15450" cy="70225"/>
            </a:xfrm>
            <a:custGeom>
              <a:avLst/>
              <a:gdLst/>
              <a:ahLst/>
              <a:cxnLst/>
              <a:rect l="l" t="t" r="r" b="b"/>
              <a:pathLst>
                <a:path w="618" h="2809" extrusionOk="0">
                  <a:moveTo>
                    <a:pt x="505" y="0"/>
                  </a:moveTo>
                  <a:cubicBezTo>
                    <a:pt x="449" y="0"/>
                    <a:pt x="393" y="56"/>
                    <a:pt x="393" y="113"/>
                  </a:cubicBezTo>
                  <a:lnTo>
                    <a:pt x="0" y="2809"/>
                  </a:lnTo>
                  <a:lnTo>
                    <a:pt x="225" y="2809"/>
                  </a:lnTo>
                  <a:lnTo>
                    <a:pt x="618" y="113"/>
                  </a:lnTo>
                  <a:cubicBezTo>
                    <a:pt x="618" y="56"/>
                    <a:pt x="562" y="0"/>
                    <a:pt x="5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7" name="Google Shape;10697;p23"/>
            <p:cNvSpPr/>
            <p:nvPr/>
          </p:nvSpPr>
          <p:spPr>
            <a:xfrm>
              <a:off x="3074225" y="2163150"/>
              <a:ext cx="71625" cy="9850"/>
            </a:xfrm>
            <a:custGeom>
              <a:avLst/>
              <a:gdLst/>
              <a:ahLst/>
              <a:cxnLst/>
              <a:rect l="l" t="t" r="r" b="b"/>
              <a:pathLst>
                <a:path w="2865" h="394" extrusionOk="0">
                  <a:moveTo>
                    <a:pt x="113" y="1"/>
                  </a:moveTo>
                  <a:cubicBezTo>
                    <a:pt x="56" y="1"/>
                    <a:pt x="0" y="57"/>
                    <a:pt x="0" y="113"/>
                  </a:cubicBezTo>
                  <a:cubicBezTo>
                    <a:pt x="0" y="169"/>
                    <a:pt x="56" y="225"/>
                    <a:pt x="113" y="225"/>
                  </a:cubicBezTo>
                  <a:lnTo>
                    <a:pt x="2865" y="394"/>
                  </a:lnTo>
                  <a:lnTo>
                    <a:pt x="2865"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8" name="Google Shape;10698;p23"/>
            <p:cNvSpPr/>
            <p:nvPr/>
          </p:nvSpPr>
          <p:spPr>
            <a:xfrm>
              <a:off x="3781900" y="1813525"/>
              <a:ext cx="44950" cy="59000"/>
            </a:xfrm>
            <a:custGeom>
              <a:avLst/>
              <a:gdLst/>
              <a:ahLst/>
              <a:cxnLst/>
              <a:rect l="l" t="t" r="r" b="b"/>
              <a:pathLst>
                <a:path w="1798" h="2360" extrusionOk="0">
                  <a:moveTo>
                    <a:pt x="1629" y="1"/>
                  </a:moveTo>
                  <a:lnTo>
                    <a:pt x="0" y="2191"/>
                  </a:lnTo>
                  <a:lnTo>
                    <a:pt x="113" y="2360"/>
                  </a:lnTo>
                  <a:lnTo>
                    <a:pt x="1741" y="169"/>
                  </a:lnTo>
                  <a:cubicBezTo>
                    <a:pt x="1797" y="113"/>
                    <a:pt x="1797" y="57"/>
                    <a:pt x="17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9" name="Google Shape;10699;p23"/>
            <p:cNvSpPr/>
            <p:nvPr/>
          </p:nvSpPr>
          <p:spPr>
            <a:xfrm>
              <a:off x="3811375" y="1841600"/>
              <a:ext cx="50575" cy="54800"/>
            </a:xfrm>
            <a:custGeom>
              <a:avLst/>
              <a:gdLst/>
              <a:ahLst/>
              <a:cxnLst/>
              <a:rect l="l" t="t" r="r" b="b"/>
              <a:pathLst>
                <a:path w="2023" h="2192" extrusionOk="0">
                  <a:moveTo>
                    <a:pt x="1798" y="1"/>
                  </a:moveTo>
                  <a:lnTo>
                    <a:pt x="1" y="2023"/>
                  </a:lnTo>
                  <a:lnTo>
                    <a:pt x="113" y="2191"/>
                  </a:lnTo>
                  <a:lnTo>
                    <a:pt x="1966" y="169"/>
                  </a:lnTo>
                  <a:cubicBezTo>
                    <a:pt x="2023" y="113"/>
                    <a:pt x="2023" y="57"/>
                    <a:pt x="196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0" name="Google Shape;10700;p23"/>
            <p:cNvSpPr/>
            <p:nvPr/>
          </p:nvSpPr>
          <p:spPr>
            <a:xfrm>
              <a:off x="3713100" y="1765200"/>
              <a:ext cx="35125" cy="65200"/>
            </a:xfrm>
            <a:custGeom>
              <a:avLst/>
              <a:gdLst/>
              <a:ahLst/>
              <a:cxnLst/>
              <a:rect l="l" t="t" r="r" b="b"/>
              <a:pathLst>
                <a:path w="1405" h="2608" extrusionOk="0">
                  <a:moveTo>
                    <a:pt x="1299" y="1"/>
                  </a:moveTo>
                  <a:cubicBezTo>
                    <a:pt x="1259" y="1"/>
                    <a:pt x="1219" y="41"/>
                    <a:pt x="1180" y="80"/>
                  </a:cubicBezTo>
                  <a:lnTo>
                    <a:pt x="0" y="2551"/>
                  </a:lnTo>
                  <a:lnTo>
                    <a:pt x="225" y="2608"/>
                  </a:lnTo>
                  <a:lnTo>
                    <a:pt x="1404" y="193"/>
                  </a:lnTo>
                  <a:cubicBezTo>
                    <a:pt x="1404" y="136"/>
                    <a:pt x="1404" y="24"/>
                    <a:pt x="1348" y="24"/>
                  </a:cubicBezTo>
                  <a:cubicBezTo>
                    <a:pt x="1332" y="8"/>
                    <a:pt x="1315" y="1"/>
                    <a:pt x="12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1" name="Google Shape;10701;p23"/>
            <p:cNvSpPr/>
            <p:nvPr/>
          </p:nvSpPr>
          <p:spPr>
            <a:xfrm>
              <a:off x="3562850" y="1720850"/>
              <a:ext cx="9850" cy="70250"/>
            </a:xfrm>
            <a:custGeom>
              <a:avLst/>
              <a:gdLst/>
              <a:ahLst/>
              <a:cxnLst/>
              <a:rect l="l" t="t" r="r" b="b"/>
              <a:pathLst>
                <a:path w="394" h="2810" extrusionOk="0">
                  <a:moveTo>
                    <a:pt x="281" y="1"/>
                  </a:moveTo>
                  <a:cubicBezTo>
                    <a:pt x="169" y="1"/>
                    <a:pt x="169" y="57"/>
                    <a:pt x="169" y="113"/>
                  </a:cubicBezTo>
                  <a:lnTo>
                    <a:pt x="1" y="2809"/>
                  </a:lnTo>
                  <a:lnTo>
                    <a:pt x="225" y="2809"/>
                  </a:lnTo>
                  <a:lnTo>
                    <a:pt x="338" y="113"/>
                  </a:lnTo>
                  <a:cubicBezTo>
                    <a:pt x="394" y="57"/>
                    <a:pt x="338" y="1"/>
                    <a:pt x="28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2" name="Google Shape;10702;p23"/>
            <p:cNvSpPr/>
            <p:nvPr/>
          </p:nvSpPr>
          <p:spPr>
            <a:xfrm>
              <a:off x="3473000" y="2585800"/>
              <a:ext cx="15450" cy="70225"/>
            </a:xfrm>
            <a:custGeom>
              <a:avLst/>
              <a:gdLst/>
              <a:ahLst/>
              <a:cxnLst/>
              <a:rect l="l" t="t" r="r" b="b"/>
              <a:pathLst>
                <a:path w="618" h="2809" extrusionOk="0">
                  <a:moveTo>
                    <a:pt x="393" y="0"/>
                  </a:moveTo>
                  <a:lnTo>
                    <a:pt x="0" y="2640"/>
                  </a:lnTo>
                  <a:cubicBezTo>
                    <a:pt x="0" y="2696"/>
                    <a:pt x="56" y="2752"/>
                    <a:pt x="112" y="2808"/>
                  </a:cubicBezTo>
                  <a:cubicBezTo>
                    <a:pt x="169" y="2808"/>
                    <a:pt x="225" y="2752"/>
                    <a:pt x="225" y="2696"/>
                  </a:cubicBez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3" name="Google Shape;10703;p23"/>
            <p:cNvSpPr/>
            <p:nvPr/>
          </p:nvSpPr>
          <p:spPr>
            <a:xfrm>
              <a:off x="3780500" y="2509975"/>
              <a:ext cx="44950" cy="59000"/>
            </a:xfrm>
            <a:custGeom>
              <a:avLst/>
              <a:gdLst/>
              <a:ahLst/>
              <a:cxnLst/>
              <a:rect l="l" t="t" r="r" b="b"/>
              <a:pathLst>
                <a:path w="1798" h="2360" extrusionOk="0">
                  <a:moveTo>
                    <a:pt x="169" y="0"/>
                  </a:moveTo>
                  <a:lnTo>
                    <a:pt x="0" y="113"/>
                  </a:lnTo>
                  <a:lnTo>
                    <a:pt x="1629" y="2303"/>
                  </a:lnTo>
                  <a:cubicBezTo>
                    <a:pt x="1629" y="2303"/>
                    <a:pt x="1685" y="2359"/>
                    <a:pt x="1685" y="2359"/>
                  </a:cubicBezTo>
                  <a:lnTo>
                    <a:pt x="1741" y="2359"/>
                  </a:lnTo>
                  <a:cubicBezTo>
                    <a:pt x="1797" y="2303"/>
                    <a:pt x="1797" y="2247"/>
                    <a:pt x="1741" y="219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4" name="Google Shape;10704;p23"/>
            <p:cNvSpPr/>
            <p:nvPr/>
          </p:nvSpPr>
          <p:spPr>
            <a:xfrm>
              <a:off x="3746800" y="2532425"/>
              <a:ext cx="40725" cy="61825"/>
            </a:xfrm>
            <a:custGeom>
              <a:avLst/>
              <a:gdLst/>
              <a:ahLst/>
              <a:cxnLst/>
              <a:rect l="l" t="t" r="r" b="b"/>
              <a:pathLst>
                <a:path w="1629" h="2473" extrusionOk="0">
                  <a:moveTo>
                    <a:pt x="169" y="1"/>
                  </a:moveTo>
                  <a:lnTo>
                    <a:pt x="0" y="113"/>
                  </a:lnTo>
                  <a:lnTo>
                    <a:pt x="1404" y="2416"/>
                  </a:lnTo>
                  <a:cubicBezTo>
                    <a:pt x="1404" y="2472"/>
                    <a:pt x="1460" y="2472"/>
                    <a:pt x="1517" y="2472"/>
                  </a:cubicBezTo>
                  <a:lnTo>
                    <a:pt x="1573" y="2472"/>
                  </a:lnTo>
                  <a:cubicBezTo>
                    <a:pt x="1573" y="2472"/>
                    <a:pt x="1629" y="2360"/>
                    <a:pt x="1573" y="2360"/>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5" name="Google Shape;10705;p23"/>
            <p:cNvSpPr/>
            <p:nvPr/>
          </p:nvSpPr>
          <p:spPr>
            <a:xfrm>
              <a:off x="3809975" y="2484700"/>
              <a:ext cx="50575" cy="54775"/>
            </a:xfrm>
            <a:custGeom>
              <a:avLst/>
              <a:gdLst/>
              <a:ahLst/>
              <a:cxnLst/>
              <a:rect l="l" t="t" r="r" b="b"/>
              <a:pathLst>
                <a:path w="2023" h="2191" extrusionOk="0">
                  <a:moveTo>
                    <a:pt x="169" y="0"/>
                  </a:moveTo>
                  <a:lnTo>
                    <a:pt x="1" y="169"/>
                  </a:lnTo>
                  <a:lnTo>
                    <a:pt x="1798" y="2191"/>
                  </a:lnTo>
                  <a:lnTo>
                    <a:pt x="1966" y="2191"/>
                  </a:lnTo>
                  <a:cubicBezTo>
                    <a:pt x="2022" y="2135"/>
                    <a:pt x="2022" y="2078"/>
                    <a:pt x="1966" y="202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6" name="Google Shape;10706;p23"/>
            <p:cNvSpPr/>
            <p:nvPr/>
          </p:nvSpPr>
          <p:spPr>
            <a:xfrm>
              <a:off x="3713100" y="2550700"/>
              <a:ext cx="33725" cy="64600"/>
            </a:xfrm>
            <a:custGeom>
              <a:avLst/>
              <a:gdLst/>
              <a:ahLst/>
              <a:cxnLst/>
              <a:rect l="l" t="t" r="r" b="b"/>
              <a:pathLst>
                <a:path w="1349" h="2584" extrusionOk="0">
                  <a:moveTo>
                    <a:pt x="169" y="0"/>
                  </a:moveTo>
                  <a:lnTo>
                    <a:pt x="0" y="56"/>
                  </a:lnTo>
                  <a:lnTo>
                    <a:pt x="1123" y="2527"/>
                  </a:lnTo>
                  <a:cubicBezTo>
                    <a:pt x="1180" y="2584"/>
                    <a:pt x="1180" y="2584"/>
                    <a:pt x="1236" y="2584"/>
                  </a:cubicBezTo>
                  <a:lnTo>
                    <a:pt x="1292" y="2584"/>
                  </a:lnTo>
                  <a:cubicBezTo>
                    <a:pt x="1348" y="2584"/>
                    <a:pt x="1348" y="2527"/>
                    <a:pt x="1348" y="247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7" name="Google Shape;10707;p23"/>
            <p:cNvSpPr/>
            <p:nvPr/>
          </p:nvSpPr>
          <p:spPr>
            <a:xfrm>
              <a:off x="3838050" y="2456625"/>
              <a:ext cx="56200" cy="50550"/>
            </a:xfrm>
            <a:custGeom>
              <a:avLst/>
              <a:gdLst/>
              <a:ahLst/>
              <a:cxnLst/>
              <a:rect l="l" t="t" r="r" b="b"/>
              <a:pathLst>
                <a:path w="2248" h="2022" extrusionOk="0">
                  <a:moveTo>
                    <a:pt x="169" y="0"/>
                  </a:moveTo>
                  <a:lnTo>
                    <a:pt x="1" y="169"/>
                  </a:lnTo>
                  <a:lnTo>
                    <a:pt x="2023" y="2022"/>
                  </a:lnTo>
                  <a:lnTo>
                    <a:pt x="2135" y="2022"/>
                  </a:lnTo>
                  <a:cubicBezTo>
                    <a:pt x="2191" y="2022"/>
                    <a:pt x="2247" y="1853"/>
                    <a:pt x="2191" y="179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8" name="Google Shape;10708;p23"/>
            <p:cNvSpPr/>
            <p:nvPr/>
          </p:nvSpPr>
          <p:spPr>
            <a:xfrm>
              <a:off x="3638675" y="2577375"/>
              <a:ext cx="21075" cy="68825"/>
            </a:xfrm>
            <a:custGeom>
              <a:avLst/>
              <a:gdLst/>
              <a:ahLst/>
              <a:cxnLst/>
              <a:rect l="l" t="t" r="r" b="b"/>
              <a:pathLst>
                <a:path w="843" h="2753" extrusionOk="0">
                  <a:moveTo>
                    <a:pt x="169" y="0"/>
                  </a:moveTo>
                  <a:lnTo>
                    <a:pt x="0" y="56"/>
                  </a:lnTo>
                  <a:lnTo>
                    <a:pt x="674" y="2696"/>
                  </a:lnTo>
                  <a:cubicBezTo>
                    <a:pt x="674" y="2752"/>
                    <a:pt x="731" y="2752"/>
                    <a:pt x="787" y="2752"/>
                  </a:cubicBezTo>
                  <a:cubicBezTo>
                    <a:pt x="843" y="2752"/>
                    <a:pt x="843" y="2696"/>
                    <a:pt x="843" y="2640"/>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9" name="Google Shape;10709;p23"/>
            <p:cNvSpPr/>
            <p:nvPr/>
          </p:nvSpPr>
          <p:spPr>
            <a:xfrm>
              <a:off x="3675175" y="2566125"/>
              <a:ext cx="28100" cy="67425"/>
            </a:xfrm>
            <a:custGeom>
              <a:avLst/>
              <a:gdLst/>
              <a:ahLst/>
              <a:cxnLst/>
              <a:rect l="l" t="t" r="r" b="b"/>
              <a:pathLst>
                <a:path w="1124" h="2697" extrusionOk="0">
                  <a:moveTo>
                    <a:pt x="169" y="1"/>
                  </a:moveTo>
                  <a:lnTo>
                    <a:pt x="1" y="57"/>
                  </a:lnTo>
                  <a:lnTo>
                    <a:pt x="956" y="2641"/>
                  </a:lnTo>
                  <a:cubicBezTo>
                    <a:pt x="956" y="2697"/>
                    <a:pt x="1012" y="2697"/>
                    <a:pt x="1012" y="2697"/>
                  </a:cubicBezTo>
                  <a:cubicBezTo>
                    <a:pt x="1068" y="2697"/>
                    <a:pt x="1124" y="2584"/>
                    <a:pt x="1124" y="252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0" name="Google Shape;10710;p23"/>
            <p:cNvSpPr/>
            <p:nvPr/>
          </p:nvSpPr>
          <p:spPr>
            <a:xfrm>
              <a:off x="3863325" y="2427125"/>
              <a:ext cx="59000" cy="44950"/>
            </a:xfrm>
            <a:custGeom>
              <a:avLst/>
              <a:gdLst/>
              <a:ahLst/>
              <a:cxnLst/>
              <a:rect l="l" t="t" r="r" b="b"/>
              <a:pathLst>
                <a:path w="2360" h="1798" extrusionOk="0">
                  <a:moveTo>
                    <a:pt x="113" y="1"/>
                  </a:moveTo>
                  <a:cubicBezTo>
                    <a:pt x="57" y="57"/>
                    <a:pt x="57" y="113"/>
                    <a:pt x="1" y="169"/>
                  </a:cubicBezTo>
                  <a:lnTo>
                    <a:pt x="2191" y="1798"/>
                  </a:lnTo>
                  <a:lnTo>
                    <a:pt x="2247" y="1798"/>
                  </a:lnTo>
                  <a:cubicBezTo>
                    <a:pt x="2247" y="1798"/>
                    <a:pt x="2303" y="1798"/>
                    <a:pt x="2303" y="1742"/>
                  </a:cubicBezTo>
                  <a:cubicBezTo>
                    <a:pt x="2360" y="1686"/>
                    <a:pt x="2360" y="1629"/>
                    <a:pt x="2303" y="157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1" name="Google Shape;10711;p23"/>
            <p:cNvSpPr/>
            <p:nvPr/>
          </p:nvSpPr>
          <p:spPr>
            <a:xfrm>
              <a:off x="3930725" y="2285300"/>
              <a:ext cx="68825" cy="22500"/>
            </a:xfrm>
            <a:custGeom>
              <a:avLst/>
              <a:gdLst/>
              <a:ahLst/>
              <a:cxnLst/>
              <a:rect l="l" t="t" r="r" b="b"/>
              <a:pathLst>
                <a:path w="2753" h="900" extrusionOk="0">
                  <a:moveTo>
                    <a:pt x="57" y="1"/>
                  </a:moveTo>
                  <a:cubicBezTo>
                    <a:pt x="57" y="113"/>
                    <a:pt x="1" y="169"/>
                    <a:pt x="1" y="226"/>
                  </a:cubicBezTo>
                  <a:lnTo>
                    <a:pt x="2640" y="900"/>
                  </a:lnTo>
                  <a:cubicBezTo>
                    <a:pt x="2697" y="900"/>
                    <a:pt x="2753" y="843"/>
                    <a:pt x="2753" y="787"/>
                  </a:cubicBezTo>
                  <a:cubicBezTo>
                    <a:pt x="2753" y="731"/>
                    <a:pt x="2753" y="731"/>
                    <a:pt x="2697" y="675"/>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2" name="Google Shape;10712;p23"/>
            <p:cNvSpPr/>
            <p:nvPr/>
          </p:nvSpPr>
          <p:spPr>
            <a:xfrm>
              <a:off x="3940550" y="2246000"/>
              <a:ext cx="70250" cy="15475"/>
            </a:xfrm>
            <a:custGeom>
              <a:avLst/>
              <a:gdLst/>
              <a:ahLst/>
              <a:cxnLst/>
              <a:rect l="l" t="t" r="r" b="b"/>
              <a:pathLst>
                <a:path w="2810" h="619" extrusionOk="0">
                  <a:moveTo>
                    <a:pt x="1" y="0"/>
                  </a:moveTo>
                  <a:cubicBezTo>
                    <a:pt x="1" y="113"/>
                    <a:pt x="1" y="169"/>
                    <a:pt x="1" y="225"/>
                  </a:cubicBezTo>
                  <a:lnTo>
                    <a:pt x="2697" y="618"/>
                  </a:lnTo>
                  <a:cubicBezTo>
                    <a:pt x="2753" y="618"/>
                    <a:pt x="2809" y="618"/>
                    <a:pt x="2809" y="562"/>
                  </a:cubicBezTo>
                  <a:cubicBezTo>
                    <a:pt x="2809" y="450"/>
                    <a:pt x="2753" y="393"/>
                    <a:pt x="2697" y="393"/>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3" name="Google Shape;10713;p23"/>
            <p:cNvSpPr/>
            <p:nvPr/>
          </p:nvSpPr>
          <p:spPr>
            <a:xfrm>
              <a:off x="3943375" y="2208075"/>
              <a:ext cx="70225" cy="8450"/>
            </a:xfrm>
            <a:custGeom>
              <a:avLst/>
              <a:gdLst/>
              <a:ahLst/>
              <a:cxnLst/>
              <a:rect l="l" t="t" r="r" b="b"/>
              <a:pathLst>
                <a:path w="2809" h="338" extrusionOk="0">
                  <a:moveTo>
                    <a:pt x="0" y="1"/>
                  </a:moveTo>
                  <a:lnTo>
                    <a:pt x="0" y="226"/>
                  </a:lnTo>
                  <a:lnTo>
                    <a:pt x="2696" y="338"/>
                  </a:lnTo>
                  <a:cubicBezTo>
                    <a:pt x="2808" y="338"/>
                    <a:pt x="2808" y="169"/>
                    <a:pt x="2696" y="169"/>
                  </a:cubicBezTo>
                  <a:lnTo>
                    <a:pt x="2752" y="169"/>
                  </a:ln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4" name="Google Shape;10714;p23"/>
            <p:cNvSpPr/>
            <p:nvPr/>
          </p:nvSpPr>
          <p:spPr>
            <a:xfrm>
              <a:off x="3919500" y="2321825"/>
              <a:ext cx="68825" cy="29500"/>
            </a:xfrm>
            <a:custGeom>
              <a:avLst/>
              <a:gdLst/>
              <a:ahLst/>
              <a:cxnLst/>
              <a:rect l="l" t="t" r="r" b="b"/>
              <a:pathLst>
                <a:path w="2753" h="1180" extrusionOk="0">
                  <a:moveTo>
                    <a:pt x="56" y="0"/>
                  </a:moveTo>
                  <a:cubicBezTo>
                    <a:pt x="56" y="113"/>
                    <a:pt x="0" y="169"/>
                    <a:pt x="0" y="225"/>
                  </a:cubicBezTo>
                  <a:lnTo>
                    <a:pt x="2584" y="1180"/>
                  </a:lnTo>
                  <a:cubicBezTo>
                    <a:pt x="2696" y="1124"/>
                    <a:pt x="2752" y="1011"/>
                    <a:pt x="2640" y="955"/>
                  </a:cubicBez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5" name="Google Shape;10715;p23"/>
            <p:cNvSpPr/>
            <p:nvPr/>
          </p:nvSpPr>
          <p:spPr>
            <a:xfrm>
              <a:off x="3884400" y="2393425"/>
              <a:ext cx="64300" cy="39575"/>
            </a:xfrm>
            <a:custGeom>
              <a:avLst/>
              <a:gdLst/>
              <a:ahLst/>
              <a:cxnLst/>
              <a:rect l="l" t="t" r="r" b="b"/>
              <a:pathLst>
                <a:path w="2572" h="1583" extrusionOk="0">
                  <a:moveTo>
                    <a:pt x="113" y="1"/>
                  </a:moveTo>
                  <a:cubicBezTo>
                    <a:pt x="113" y="57"/>
                    <a:pt x="56" y="113"/>
                    <a:pt x="0" y="169"/>
                  </a:cubicBezTo>
                  <a:lnTo>
                    <a:pt x="2359" y="1573"/>
                  </a:lnTo>
                  <a:lnTo>
                    <a:pt x="2415" y="1573"/>
                  </a:lnTo>
                  <a:cubicBezTo>
                    <a:pt x="2428" y="1579"/>
                    <a:pt x="2440" y="1582"/>
                    <a:pt x="2451" y="1582"/>
                  </a:cubicBezTo>
                  <a:cubicBezTo>
                    <a:pt x="2538" y="1582"/>
                    <a:pt x="2571" y="1405"/>
                    <a:pt x="2471"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6" name="Google Shape;10716;p23"/>
            <p:cNvSpPr/>
            <p:nvPr/>
          </p:nvSpPr>
          <p:spPr>
            <a:xfrm>
              <a:off x="3599350" y="2585800"/>
              <a:ext cx="15475" cy="70225"/>
            </a:xfrm>
            <a:custGeom>
              <a:avLst/>
              <a:gdLst/>
              <a:ahLst/>
              <a:cxnLst/>
              <a:rect l="l" t="t" r="r" b="b"/>
              <a:pathLst>
                <a:path w="619" h="2809" extrusionOk="0">
                  <a:moveTo>
                    <a:pt x="1" y="0"/>
                  </a:moveTo>
                  <a:lnTo>
                    <a:pt x="394" y="2696"/>
                  </a:lnTo>
                  <a:cubicBezTo>
                    <a:pt x="394" y="2752"/>
                    <a:pt x="450" y="2808"/>
                    <a:pt x="506" y="2808"/>
                  </a:cubicBezTo>
                  <a:cubicBezTo>
                    <a:pt x="562" y="2808"/>
                    <a:pt x="619" y="2752"/>
                    <a:pt x="619" y="2696"/>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7" name="Google Shape;10717;p23"/>
            <p:cNvSpPr/>
            <p:nvPr/>
          </p:nvSpPr>
          <p:spPr>
            <a:xfrm>
              <a:off x="3904050" y="2359725"/>
              <a:ext cx="66025" cy="33725"/>
            </a:xfrm>
            <a:custGeom>
              <a:avLst/>
              <a:gdLst/>
              <a:ahLst/>
              <a:cxnLst/>
              <a:rect l="l" t="t" r="r" b="b"/>
              <a:pathLst>
                <a:path w="2641" h="1349" extrusionOk="0">
                  <a:moveTo>
                    <a:pt x="113" y="1"/>
                  </a:moveTo>
                  <a:cubicBezTo>
                    <a:pt x="113" y="57"/>
                    <a:pt x="1" y="113"/>
                    <a:pt x="1" y="169"/>
                  </a:cubicBezTo>
                  <a:lnTo>
                    <a:pt x="2472" y="1349"/>
                  </a:lnTo>
                  <a:cubicBezTo>
                    <a:pt x="2528" y="1349"/>
                    <a:pt x="2584" y="1349"/>
                    <a:pt x="2584" y="1292"/>
                  </a:cubicBezTo>
                  <a:cubicBezTo>
                    <a:pt x="2640" y="1236"/>
                    <a:pt x="2584" y="1180"/>
                    <a:pt x="2528" y="1124"/>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8" name="Google Shape;10718;p23"/>
            <p:cNvSpPr/>
            <p:nvPr/>
          </p:nvSpPr>
          <p:spPr>
            <a:xfrm>
              <a:off x="3100900" y="2321825"/>
              <a:ext cx="67425" cy="28100"/>
            </a:xfrm>
            <a:custGeom>
              <a:avLst/>
              <a:gdLst/>
              <a:ahLst/>
              <a:cxnLst/>
              <a:rect l="l" t="t" r="r" b="b"/>
              <a:pathLst>
                <a:path w="2697" h="1124" extrusionOk="0">
                  <a:moveTo>
                    <a:pt x="2640" y="0"/>
                  </a:moveTo>
                  <a:lnTo>
                    <a:pt x="113" y="899"/>
                  </a:lnTo>
                  <a:cubicBezTo>
                    <a:pt x="57" y="899"/>
                    <a:pt x="0" y="1011"/>
                    <a:pt x="0" y="1067"/>
                  </a:cubicBezTo>
                  <a:cubicBezTo>
                    <a:pt x="57" y="1067"/>
                    <a:pt x="57" y="1124"/>
                    <a:pt x="113" y="1124"/>
                  </a:cubicBezTo>
                  <a:lnTo>
                    <a:pt x="169" y="1124"/>
                  </a:lnTo>
                  <a:lnTo>
                    <a:pt x="2696" y="225"/>
                  </a:lnTo>
                  <a:cubicBezTo>
                    <a:pt x="2696" y="113"/>
                    <a:pt x="2696" y="56"/>
                    <a:pt x="264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9" name="Google Shape;10719;p23"/>
            <p:cNvSpPr/>
            <p:nvPr/>
          </p:nvSpPr>
          <p:spPr>
            <a:xfrm>
              <a:off x="3140225" y="2392025"/>
              <a:ext cx="63200" cy="40750"/>
            </a:xfrm>
            <a:custGeom>
              <a:avLst/>
              <a:gdLst/>
              <a:ahLst/>
              <a:cxnLst/>
              <a:rect l="l" t="t" r="r" b="b"/>
              <a:pathLst>
                <a:path w="2528" h="1630" extrusionOk="0">
                  <a:moveTo>
                    <a:pt x="2415" y="0"/>
                  </a:moveTo>
                  <a:lnTo>
                    <a:pt x="56" y="1405"/>
                  </a:lnTo>
                  <a:cubicBezTo>
                    <a:pt x="0" y="1461"/>
                    <a:pt x="0" y="1517"/>
                    <a:pt x="0" y="1573"/>
                  </a:cubicBezTo>
                  <a:cubicBezTo>
                    <a:pt x="56" y="1629"/>
                    <a:pt x="56" y="1629"/>
                    <a:pt x="112" y="1629"/>
                  </a:cubicBezTo>
                  <a:lnTo>
                    <a:pt x="169" y="1629"/>
                  </a:lnTo>
                  <a:lnTo>
                    <a:pt x="2527" y="225"/>
                  </a:lnTo>
                  <a:lnTo>
                    <a:pt x="241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0" name="Google Shape;10720;p23"/>
            <p:cNvSpPr/>
            <p:nvPr/>
          </p:nvSpPr>
          <p:spPr>
            <a:xfrm>
              <a:off x="3119150" y="2358325"/>
              <a:ext cx="66025" cy="35125"/>
            </a:xfrm>
            <a:custGeom>
              <a:avLst/>
              <a:gdLst/>
              <a:ahLst/>
              <a:cxnLst/>
              <a:rect l="l" t="t" r="r" b="b"/>
              <a:pathLst>
                <a:path w="2641" h="1405" extrusionOk="0">
                  <a:moveTo>
                    <a:pt x="2528" y="1"/>
                  </a:moveTo>
                  <a:lnTo>
                    <a:pt x="57" y="1180"/>
                  </a:lnTo>
                  <a:cubicBezTo>
                    <a:pt x="1" y="1180"/>
                    <a:pt x="1" y="1236"/>
                    <a:pt x="1" y="1348"/>
                  </a:cubicBezTo>
                  <a:cubicBezTo>
                    <a:pt x="1" y="1348"/>
                    <a:pt x="57" y="1405"/>
                    <a:pt x="113" y="1405"/>
                  </a:cubicBezTo>
                  <a:lnTo>
                    <a:pt x="169" y="1405"/>
                  </a:lnTo>
                  <a:lnTo>
                    <a:pt x="2640" y="225"/>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1" name="Google Shape;10721;p23"/>
            <p:cNvSpPr/>
            <p:nvPr/>
          </p:nvSpPr>
          <p:spPr>
            <a:xfrm>
              <a:off x="3166900" y="2425725"/>
              <a:ext cx="60400" cy="46350"/>
            </a:xfrm>
            <a:custGeom>
              <a:avLst/>
              <a:gdLst/>
              <a:ahLst/>
              <a:cxnLst/>
              <a:rect l="l" t="t" r="r" b="b"/>
              <a:pathLst>
                <a:path w="2416" h="1854" extrusionOk="0">
                  <a:moveTo>
                    <a:pt x="2191" y="0"/>
                  </a:moveTo>
                  <a:lnTo>
                    <a:pt x="56" y="1629"/>
                  </a:lnTo>
                  <a:cubicBezTo>
                    <a:pt x="0" y="1685"/>
                    <a:pt x="0" y="1742"/>
                    <a:pt x="56" y="1798"/>
                  </a:cubicBezTo>
                  <a:cubicBezTo>
                    <a:pt x="56" y="1798"/>
                    <a:pt x="113" y="1854"/>
                    <a:pt x="169" y="1854"/>
                  </a:cubicBezTo>
                  <a:lnTo>
                    <a:pt x="225" y="1854"/>
                  </a:lnTo>
                  <a:lnTo>
                    <a:pt x="2415" y="225"/>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2" name="Google Shape;10722;p23"/>
            <p:cNvSpPr/>
            <p:nvPr/>
          </p:nvSpPr>
          <p:spPr>
            <a:xfrm>
              <a:off x="3078425" y="2246000"/>
              <a:ext cx="71650" cy="15475"/>
            </a:xfrm>
            <a:custGeom>
              <a:avLst/>
              <a:gdLst/>
              <a:ahLst/>
              <a:cxnLst/>
              <a:rect l="l" t="t" r="r" b="b"/>
              <a:pathLst>
                <a:path w="2866" h="619" extrusionOk="0">
                  <a:moveTo>
                    <a:pt x="2809" y="0"/>
                  </a:moveTo>
                  <a:lnTo>
                    <a:pt x="113" y="393"/>
                  </a:lnTo>
                  <a:cubicBezTo>
                    <a:pt x="57" y="393"/>
                    <a:pt x="1" y="450"/>
                    <a:pt x="57" y="506"/>
                  </a:cubicBezTo>
                  <a:cubicBezTo>
                    <a:pt x="57" y="562"/>
                    <a:pt x="57" y="618"/>
                    <a:pt x="169" y="618"/>
                  </a:cubicBezTo>
                  <a:lnTo>
                    <a:pt x="2865" y="225"/>
                  </a:lnTo>
                  <a:cubicBezTo>
                    <a:pt x="2865" y="113"/>
                    <a:pt x="2809" y="56"/>
                    <a:pt x="28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3" name="Google Shape;10723;p23"/>
            <p:cNvSpPr/>
            <p:nvPr/>
          </p:nvSpPr>
          <p:spPr>
            <a:xfrm>
              <a:off x="3194975" y="2455200"/>
              <a:ext cx="54775" cy="50575"/>
            </a:xfrm>
            <a:custGeom>
              <a:avLst/>
              <a:gdLst/>
              <a:ahLst/>
              <a:cxnLst/>
              <a:rect l="l" t="t" r="r" b="b"/>
              <a:pathLst>
                <a:path w="2191" h="2023" extrusionOk="0">
                  <a:moveTo>
                    <a:pt x="2022" y="1"/>
                  </a:moveTo>
                  <a:lnTo>
                    <a:pt x="0" y="1854"/>
                  </a:lnTo>
                  <a:cubicBezTo>
                    <a:pt x="0" y="1910"/>
                    <a:pt x="0" y="1967"/>
                    <a:pt x="0" y="2023"/>
                  </a:cubicBezTo>
                  <a:lnTo>
                    <a:pt x="169" y="2023"/>
                  </a:lnTo>
                  <a:lnTo>
                    <a:pt x="2191" y="169"/>
                  </a:lnTo>
                  <a:lnTo>
                    <a:pt x="202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4" name="Google Shape;10724;p23"/>
            <p:cNvSpPr/>
            <p:nvPr/>
          </p:nvSpPr>
          <p:spPr>
            <a:xfrm>
              <a:off x="3088250" y="2285300"/>
              <a:ext cx="68850" cy="22500"/>
            </a:xfrm>
            <a:custGeom>
              <a:avLst/>
              <a:gdLst/>
              <a:ahLst/>
              <a:cxnLst/>
              <a:rect l="l" t="t" r="r" b="b"/>
              <a:pathLst>
                <a:path w="2754" h="900" extrusionOk="0">
                  <a:moveTo>
                    <a:pt x="2753" y="1"/>
                  </a:moveTo>
                  <a:lnTo>
                    <a:pt x="113" y="675"/>
                  </a:lnTo>
                  <a:cubicBezTo>
                    <a:pt x="1" y="675"/>
                    <a:pt x="1" y="731"/>
                    <a:pt x="1" y="787"/>
                  </a:cubicBezTo>
                  <a:cubicBezTo>
                    <a:pt x="1" y="843"/>
                    <a:pt x="57" y="900"/>
                    <a:pt x="113" y="900"/>
                  </a:cubicBezTo>
                  <a:lnTo>
                    <a:pt x="2753" y="226"/>
                  </a:lnTo>
                  <a:cubicBezTo>
                    <a:pt x="2753" y="169"/>
                    <a:pt x="2753" y="57"/>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5" name="Google Shape;10725;p23"/>
            <p:cNvSpPr/>
            <p:nvPr/>
          </p:nvSpPr>
          <p:spPr>
            <a:xfrm>
              <a:off x="3561450" y="2588600"/>
              <a:ext cx="8450" cy="71625"/>
            </a:xfrm>
            <a:custGeom>
              <a:avLst/>
              <a:gdLst/>
              <a:ahLst/>
              <a:cxnLst/>
              <a:rect l="l" t="t" r="r" b="b"/>
              <a:pathLst>
                <a:path w="338" h="2865" extrusionOk="0">
                  <a:moveTo>
                    <a:pt x="225" y="0"/>
                  </a:moveTo>
                  <a:lnTo>
                    <a:pt x="0" y="57"/>
                  </a:lnTo>
                  <a:lnTo>
                    <a:pt x="113" y="2753"/>
                  </a:lnTo>
                  <a:cubicBezTo>
                    <a:pt x="113" y="2809"/>
                    <a:pt x="169" y="2865"/>
                    <a:pt x="225" y="2865"/>
                  </a:cubicBezTo>
                  <a:cubicBezTo>
                    <a:pt x="281" y="2865"/>
                    <a:pt x="337" y="2809"/>
                    <a:pt x="337" y="2753"/>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6" name="Google Shape;10726;p23"/>
            <p:cNvSpPr/>
            <p:nvPr/>
          </p:nvSpPr>
          <p:spPr>
            <a:xfrm>
              <a:off x="3075625" y="2206675"/>
              <a:ext cx="70225" cy="9850"/>
            </a:xfrm>
            <a:custGeom>
              <a:avLst/>
              <a:gdLst/>
              <a:ahLst/>
              <a:cxnLst/>
              <a:rect l="l" t="t" r="r" b="b"/>
              <a:pathLst>
                <a:path w="2809" h="394" extrusionOk="0">
                  <a:moveTo>
                    <a:pt x="2809" y="1"/>
                  </a:moveTo>
                  <a:lnTo>
                    <a:pt x="113" y="169"/>
                  </a:lnTo>
                  <a:cubicBezTo>
                    <a:pt x="0" y="169"/>
                    <a:pt x="0" y="225"/>
                    <a:pt x="0" y="282"/>
                  </a:cubicBezTo>
                  <a:cubicBezTo>
                    <a:pt x="0" y="338"/>
                    <a:pt x="57" y="394"/>
                    <a:pt x="113" y="394"/>
                  </a:cubicBezTo>
                  <a:lnTo>
                    <a:pt x="2809" y="225"/>
                  </a:lnTo>
                  <a:lnTo>
                    <a:pt x="280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7" name="Google Shape;10727;p23"/>
            <p:cNvSpPr/>
            <p:nvPr/>
          </p:nvSpPr>
          <p:spPr>
            <a:xfrm>
              <a:off x="3426650" y="2577375"/>
              <a:ext cx="22500" cy="68825"/>
            </a:xfrm>
            <a:custGeom>
              <a:avLst/>
              <a:gdLst/>
              <a:ahLst/>
              <a:cxnLst/>
              <a:rect l="l" t="t" r="r" b="b"/>
              <a:pathLst>
                <a:path w="900" h="2753" extrusionOk="0">
                  <a:moveTo>
                    <a:pt x="675" y="0"/>
                  </a:moveTo>
                  <a:lnTo>
                    <a:pt x="1" y="2640"/>
                  </a:lnTo>
                  <a:cubicBezTo>
                    <a:pt x="1" y="2696"/>
                    <a:pt x="57" y="2752"/>
                    <a:pt x="113" y="2752"/>
                  </a:cubicBezTo>
                  <a:cubicBezTo>
                    <a:pt x="169" y="2752"/>
                    <a:pt x="169" y="2696"/>
                    <a:pt x="225" y="2696"/>
                  </a:cubicBezTo>
                  <a:lnTo>
                    <a:pt x="899" y="56"/>
                  </a:lnTo>
                  <a:lnTo>
                    <a:pt x="67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8" name="Google Shape;10728;p23"/>
            <p:cNvSpPr/>
            <p:nvPr/>
          </p:nvSpPr>
          <p:spPr>
            <a:xfrm>
              <a:off x="3384525" y="2566125"/>
              <a:ext cx="26700" cy="67425"/>
            </a:xfrm>
            <a:custGeom>
              <a:avLst/>
              <a:gdLst/>
              <a:ahLst/>
              <a:cxnLst/>
              <a:rect l="l" t="t" r="r" b="b"/>
              <a:pathLst>
                <a:path w="1068" h="2697" extrusionOk="0">
                  <a:moveTo>
                    <a:pt x="899" y="1"/>
                  </a:moveTo>
                  <a:lnTo>
                    <a:pt x="1" y="2528"/>
                  </a:lnTo>
                  <a:cubicBezTo>
                    <a:pt x="1" y="2584"/>
                    <a:pt x="1" y="2641"/>
                    <a:pt x="57" y="2697"/>
                  </a:cubicBezTo>
                  <a:cubicBezTo>
                    <a:pt x="113" y="2697"/>
                    <a:pt x="169" y="2641"/>
                    <a:pt x="169" y="2584"/>
                  </a:cubicBezTo>
                  <a:lnTo>
                    <a:pt x="1068" y="57"/>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9" name="Google Shape;10729;p23"/>
            <p:cNvSpPr/>
            <p:nvPr/>
          </p:nvSpPr>
          <p:spPr>
            <a:xfrm>
              <a:off x="3227275" y="2484700"/>
              <a:ext cx="50575" cy="54775"/>
            </a:xfrm>
            <a:custGeom>
              <a:avLst/>
              <a:gdLst/>
              <a:ahLst/>
              <a:cxnLst/>
              <a:rect l="l" t="t" r="r" b="b"/>
              <a:pathLst>
                <a:path w="2023" h="2191" extrusionOk="0">
                  <a:moveTo>
                    <a:pt x="1854" y="0"/>
                  </a:moveTo>
                  <a:lnTo>
                    <a:pt x="0" y="2022"/>
                  </a:lnTo>
                  <a:cubicBezTo>
                    <a:pt x="0" y="2078"/>
                    <a:pt x="0" y="2135"/>
                    <a:pt x="0" y="2191"/>
                  </a:cubicBezTo>
                  <a:lnTo>
                    <a:pt x="169" y="2191"/>
                  </a:lnTo>
                  <a:lnTo>
                    <a:pt x="2022" y="113"/>
                  </a:lnTo>
                  <a:lnTo>
                    <a:pt x="185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0" name="Google Shape;10730;p23"/>
            <p:cNvSpPr/>
            <p:nvPr/>
          </p:nvSpPr>
          <p:spPr>
            <a:xfrm>
              <a:off x="3517925" y="2588600"/>
              <a:ext cx="8450" cy="71625"/>
            </a:xfrm>
            <a:custGeom>
              <a:avLst/>
              <a:gdLst/>
              <a:ahLst/>
              <a:cxnLst/>
              <a:rect l="l" t="t" r="r" b="b"/>
              <a:pathLst>
                <a:path w="338" h="2865" extrusionOk="0">
                  <a:moveTo>
                    <a:pt x="113" y="0"/>
                  </a:moveTo>
                  <a:lnTo>
                    <a:pt x="0" y="2753"/>
                  </a:lnTo>
                  <a:cubicBezTo>
                    <a:pt x="0" y="2809"/>
                    <a:pt x="56" y="2865"/>
                    <a:pt x="113" y="2865"/>
                  </a:cubicBezTo>
                  <a:cubicBezTo>
                    <a:pt x="169" y="2865"/>
                    <a:pt x="225" y="2809"/>
                    <a:pt x="225" y="2753"/>
                  </a:cubicBez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1" name="Google Shape;10731;p23"/>
            <p:cNvSpPr/>
            <p:nvPr/>
          </p:nvSpPr>
          <p:spPr>
            <a:xfrm>
              <a:off x="3341000" y="2549275"/>
              <a:ext cx="33725" cy="66025"/>
            </a:xfrm>
            <a:custGeom>
              <a:avLst/>
              <a:gdLst/>
              <a:ahLst/>
              <a:cxnLst/>
              <a:rect l="l" t="t" r="r" b="b"/>
              <a:pathLst>
                <a:path w="1349" h="2641" extrusionOk="0">
                  <a:moveTo>
                    <a:pt x="1180" y="1"/>
                  </a:moveTo>
                  <a:lnTo>
                    <a:pt x="1" y="2472"/>
                  </a:lnTo>
                  <a:cubicBezTo>
                    <a:pt x="1" y="2528"/>
                    <a:pt x="1" y="2584"/>
                    <a:pt x="57" y="2641"/>
                  </a:cubicBezTo>
                  <a:lnTo>
                    <a:pt x="113" y="2641"/>
                  </a:lnTo>
                  <a:cubicBezTo>
                    <a:pt x="169" y="2641"/>
                    <a:pt x="169" y="2584"/>
                    <a:pt x="225" y="2584"/>
                  </a:cubicBez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2" name="Google Shape;10732;p23"/>
            <p:cNvSpPr/>
            <p:nvPr/>
          </p:nvSpPr>
          <p:spPr>
            <a:xfrm>
              <a:off x="3262375" y="2508575"/>
              <a:ext cx="46350" cy="59000"/>
            </a:xfrm>
            <a:custGeom>
              <a:avLst/>
              <a:gdLst/>
              <a:ahLst/>
              <a:cxnLst/>
              <a:rect l="l" t="t" r="r" b="b"/>
              <a:pathLst>
                <a:path w="1854" h="2360" extrusionOk="0">
                  <a:moveTo>
                    <a:pt x="1629" y="0"/>
                  </a:moveTo>
                  <a:lnTo>
                    <a:pt x="0" y="2191"/>
                  </a:lnTo>
                  <a:cubicBezTo>
                    <a:pt x="0" y="2247"/>
                    <a:pt x="0" y="2303"/>
                    <a:pt x="0" y="2359"/>
                  </a:cubicBezTo>
                  <a:lnTo>
                    <a:pt x="113" y="2359"/>
                  </a:lnTo>
                  <a:cubicBezTo>
                    <a:pt x="113" y="2359"/>
                    <a:pt x="169" y="2359"/>
                    <a:pt x="169" y="2303"/>
                  </a:cubicBezTo>
                  <a:lnTo>
                    <a:pt x="1854" y="169"/>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3" name="Google Shape;10733;p23"/>
            <p:cNvSpPr/>
            <p:nvPr/>
          </p:nvSpPr>
          <p:spPr>
            <a:xfrm>
              <a:off x="3300275" y="2531025"/>
              <a:ext cx="40750" cy="63225"/>
            </a:xfrm>
            <a:custGeom>
              <a:avLst/>
              <a:gdLst/>
              <a:ahLst/>
              <a:cxnLst/>
              <a:rect l="l" t="t" r="r" b="b"/>
              <a:pathLst>
                <a:path w="1630" h="2529" extrusionOk="0">
                  <a:moveTo>
                    <a:pt x="1461" y="1"/>
                  </a:moveTo>
                  <a:lnTo>
                    <a:pt x="57" y="2360"/>
                  </a:lnTo>
                  <a:cubicBezTo>
                    <a:pt x="1" y="2416"/>
                    <a:pt x="1" y="2472"/>
                    <a:pt x="57" y="2528"/>
                  </a:cubicBezTo>
                  <a:lnTo>
                    <a:pt x="113" y="2528"/>
                  </a:lnTo>
                  <a:cubicBezTo>
                    <a:pt x="169" y="2528"/>
                    <a:pt x="169" y="2472"/>
                    <a:pt x="225" y="2472"/>
                  </a:cubicBezTo>
                  <a:lnTo>
                    <a:pt x="1630"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4" name="Google Shape;10734;p23"/>
            <p:cNvSpPr/>
            <p:nvPr/>
          </p:nvSpPr>
          <p:spPr>
            <a:xfrm>
              <a:off x="3065800" y="1831775"/>
              <a:ext cx="836875" cy="718050"/>
            </a:xfrm>
            <a:custGeom>
              <a:avLst/>
              <a:gdLst/>
              <a:ahLst/>
              <a:cxnLst/>
              <a:rect l="l" t="t" r="r" b="b"/>
              <a:pathLst>
                <a:path w="33475" h="28722" extrusionOk="0">
                  <a:moveTo>
                    <a:pt x="19038" y="344"/>
                  </a:moveTo>
                  <a:cubicBezTo>
                    <a:pt x="26234" y="344"/>
                    <a:pt x="33137" y="5917"/>
                    <a:pt x="33137" y="14323"/>
                  </a:cubicBezTo>
                  <a:cubicBezTo>
                    <a:pt x="33081" y="22073"/>
                    <a:pt x="26847" y="28308"/>
                    <a:pt x="19152" y="28308"/>
                  </a:cubicBezTo>
                  <a:cubicBezTo>
                    <a:pt x="6684" y="28308"/>
                    <a:pt x="450" y="13256"/>
                    <a:pt x="9267" y="4438"/>
                  </a:cubicBezTo>
                  <a:cubicBezTo>
                    <a:pt x="12114" y="1610"/>
                    <a:pt x="15609" y="344"/>
                    <a:pt x="19038" y="344"/>
                  </a:cubicBezTo>
                  <a:close/>
                  <a:moveTo>
                    <a:pt x="19152" y="1"/>
                  </a:moveTo>
                  <a:cubicBezTo>
                    <a:pt x="6347" y="1"/>
                    <a:pt x="0" y="15446"/>
                    <a:pt x="8987" y="24489"/>
                  </a:cubicBezTo>
                  <a:cubicBezTo>
                    <a:pt x="11910" y="27412"/>
                    <a:pt x="15503" y="28721"/>
                    <a:pt x="19027" y="28721"/>
                  </a:cubicBezTo>
                  <a:cubicBezTo>
                    <a:pt x="26402" y="28721"/>
                    <a:pt x="33474" y="22988"/>
                    <a:pt x="33474" y="14323"/>
                  </a:cubicBezTo>
                  <a:cubicBezTo>
                    <a:pt x="33474" y="6404"/>
                    <a:pt x="27072" y="1"/>
                    <a:pt x="1915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5" name="Google Shape;10735;p23"/>
            <p:cNvSpPr/>
            <p:nvPr/>
          </p:nvSpPr>
          <p:spPr>
            <a:xfrm>
              <a:off x="3427300" y="2075175"/>
              <a:ext cx="42900" cy="41675"/>
            </a:xfrm>
            <a:custGeom>
              <a:avLst/>
              <a:gdLst/>
              <a:ahLst/>
              <a:cxnLst/>
              <a:rect l="l" t="t" r="r" b="b"/>
              <a:pathLst>
                <a:path w="1716" h="1667" extrusionOk="0">
                  <a:moveTo>
                    <a:pt x="172" y="0"/>
                  </a:moveTo>
                  <a:cubicBezTo>
                    <a:pt x="80" y="0"/>
                    <a:pt x="1" y="120"/>
                    <a:pt x="87" y="206"/>
                  </a:cubicBezTo>
                  <a:lnTo>
                    <a:pt x="1547" y="1666"/>
                  </a:lnTo>
                  <a:lnTo>
                    <a:pt x="1716" y="1498"/>
                  </a:lnTo>
                  <a:lnTo>
                    <a:pt x="255" y="37"/>
                  </a:lnTo>
                  <a:cubicBezTo>
                    <a:pt x="229" y="11"/>
                    <a:pt x="200" y="0"/>
                    <a:pt x="1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6" name="Google Shape;10736;p23"/>
            <p:cNvSpPr/>
            <p:nvPr/>
          </p:nvSpPr>
          <p:spPr>
            <a:xfrm>
              <a:off x="3329775" y="2185625"/>
              <a:ext cx="106725" cy="5625"/>
            </a:xfrm>
            <a:custGeom>
              <a:avLst/>
              <a:gdLst/>
              <a:ahLst/>
              <a:cxnLst/>
              <a:rect l="l" t="t" r="r" b="b"/>
              <a:pathLst>
                <a:path w="4269" h="225" extrusionOk="0">
                  <a:moveTo>
                    <a:pt x="113" y="0"/>
                  </a:moveTo>
                  <a:cubicBezTo>
                    <a:pt x="56" y="0"/>
                    <a:pt x="0" y="56"/>
                    <a:pt x="0" y="113"/>
                  </a:cubicBezTo>
                  <a:cubicBezTo>
                    <a:pt x="0" y="169"/>
                    <a:pt x="56" y="225"/>
                    <a:pt x="113" y="225"/>
                  </a:cubicBezTo>
                  <a:lnTo>
                    <a:pt x="4269" y="225"/>
                  </a:lnTo>
                  <a:lnTo>
                    <a:pt x="4269" y="169"/>
                  </a:lnTo>
                  <a:lnTo>
                    <a:pt x="42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7" name="Google Shape;10737;p23"/>
            <p:cNvSpPr/>
            <p:nvPr/>
          </p:nvSpPr>
          <p:spPr>
            <a:xfrm>
              <a:off x="3539675" y="1977100"/>
              <a:ext cx="6350" cy="106050"/>
            </a:xfrm>
            <a:custGeom>
              <a:avLst/>
              <a:gdLst/>
              <a:ahLst/>
              <a:cxnLst/>
              <a:rect l="l" t="t" r="r" b="b"/>
              <a:pathLst>
                <a:path w="254" h="4242" extrusionOk="0">
                  <a:moveTo>
                    <a:pt x="120" y="1"/>
                  </a:moveTo>
                  <a:cubicBezTo>
                    <a:pt x="57" y="1"/>
                    <a:pt x="1" y="29"/>
                    <a:pt x="29" y="85"/>
                  </a:cubicBezTo>
                  <a:lnTo>
                    <a:pt x="29" y="4241"/>
                  </a:lnTo>
                  <a:lnTo>
                    <a:pt x="254" y="4241"/>
                  </a:lnTo>
                  <a:lnTo>
                    <a:pt x="254" y="85"/>
                  </a:lnTo>
                  <a:cubicBezTo>
                    <a:pt x="254" y="29"/>
                    <a:pt x="183"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8" name="Google Shape;10738;p23"/>
            <p:cNvSpPr/>
            <p:nvPr/>
          </p:nvSpPr>
          <p:spPr>
            <a:xfrm>
              <a:off x="3390150" y="2036775"/>
              <a:ext cx="366500" cy="365100"/>
            </a:xfrm>
            <a:custGeom>
              <a:avLst/>
              <a:gdLst/>
              <a:ahLst/>
              <a:cxnLst/>
              <a:rect l="l" t="t" r="r" b="b"/>
              <a:pathLst>
                <a:path w="14660" h="14604" extrusionOk="0">
                  <a:moveTo>
                    <a:pt x="7976" y="1"/>
                  </a:moveTo>
                  <a:lnTo>
                    <a:pt x="7751" y="731"/>
                  </a:lnTo>
                  <a:cubicBezTo>
                    <a:pt x="8593" y="1012"/>
                    <a:pt x="9324" y="1461"/>
                    <a:pt x="9998" y="2079"/>
                  </a:cubicBezTo>
                  <a:lnTo>
                    <a:pt x="9099" y="2978"/>
                  </a:lnTo>
                  <a:cubicBezTo>
                    <a:pt x="9155" y="2978"/>
                    <a:pt x="9211" y="3034"/>
                    <a:pt x="9267" y="3090"/>
                  </a:cubicBezTo>
                  <a:lnTo>
                    <a:pt x="10166" y="2247"/>
                  </a:lnTo>
                  <a:cubicBezTo>
                    <a:pt x="11121" y="3258"/>
                    <a:pt x="11683" y="4550"/>
                    <a:pt x="11739" y="5954"/>
                  </a:cubicBezTo>
                  <a:lnTo>
                    <a:pt x="10503" y="5954"/>
                  </a:lnTo>
                  <a:lnTo>
                    <a:pt x="10503" y="6123"/>
                  </a:lnTo>
                  <a:lnTo>
                    <a:pt x="10503" y="6179"/>
                  </a:lnTo>
                  <a:lnTo>
                    <a:pt x="11739" y="6179"/>
                  </a:lnTo>
                  <a:cubicBezTo>
                    <a:pt x="11683" y="7583"/>
                    <a:pt x="11121" y="8931"/>
                    <a:pt x="10166" y="9998"/>
                  </a:cubicBezTo>
                  <a:lnTo>
                    <a:pt x="9324" y="9099"/>
                  </a:lnTo>
                  <a:lnTo>
                    <a:pt x="9155" y="9268"/>
                  </a:lnTo>
                  <a:lnTo>
                    <a:pt x="9998" y="10110"/>
                  </a:lnTo>
                  <a:cubicBezTo>
                    <a:pt x="8987" y="11121"/>
                    <a:pt x="7639" y="11683"/>
                    <a:pt x="6235" y="11683"/>
                  </a:cubicBezTo>
                  <a:lnTo>
                    <a:pt x="6235" y="10447"/>
                  </a:lnTo>
                  <a:lnTo>
                    <a:pt x="6010" y="10447"/>
                  </a:lnTo>
                  <a:lnTo>
                    <a:pt x="6010" y="11683"/>
                  </a:lnTo>
                  <a:cubicBezTo>
                    <a:pt x="4550" y="11683"/>
                    <a:pt x="3202" y="11121"/>
                    <a:pt x="2191" y="10110"/>
                  </a:cubicBezTo>
                  <a:lnTo>
                    <a:pt x="3146" y="9212"/>
                  </a:lnTo>
                  <a:lnTo>
                    <a:pt x="2977" y="9043"/>
                  </a:lnTo>
                  <a:lnTo>
                    <a:pt x="2022" y="9942"/>
                  </a:lnTo>
                  <a:cubicBezTo>
                    <a:pt x="1461" y="9324"/>
                    <a:pt x="1011" y="8594"/>
                    <a:pt x="730" y="7752"/>
                  </a:cubicBezTo>
                  <a:lnTo>
                    <a:pt x="0" y="7976"/>
                  </a:lnTo>
                  <a:cubicBezTo>
                    <a:pt x="787" y="10616"/>
                    <a:pt x="3202" y="12469"/>
                    <a:pt x="6010" y="12469"/>
                  </a:cubicBezTo>
                  <a:lnTo>
                    <a:pt x="6010" y="14491"/>
                  </a:lnTo>
                  <a:cubicBezTo>
                    <a:pt x="6010" y="14547"/>
                    <a:pt x="6066" y="14547"/>
                    <a:pt x="6122" y="14604"/>
                  </a:cubicBezTo>
                  <a:cubicBezTo>
                    <a:pt x="6178" y="14604"/>
                    <a:pt x="6178" y="14547"/>
                    <a:pt x="6235" y="14491"/>
                  </a:cubicBezTo>
                  <a:lnTo>
                    <a:pt x="6235" y="12526"/>
                  </a:lnTo>
                  <a:cubicBezTo>
                    <a:pt x="9661" y="12469"/>
                    <a:pt x="12469" y="9661"/>
                    <a:pt x="12525" y="6179"/>
                  </a:cubicBezTo>
                  <a:lnTo>
                    <a:pt x="14547" y="6179"/>
                  </a:lnTo>
                  <a:cubicBezTo>
                    <a:pt x="14603" y="6179"/>
                    <a:pt x="14659" y="6123"/>
                    <a:pt x="14659" y="6067"/>
                  </a:cubicBezTo>
                  <a:cubicBezTo>
                    <a:pt x="14659" y="6010"/>
                    <a:pt x="14603" y="5954"/>
                    <a:pt x="14547" y="5954"/>
                  </a:cubicBezTo>
                  <a:lnTo>
                    <a:pt x="12525" y="5954"/>
                  </a:lnTo>
                  <a:cubicBezTo>
                    <a:pt x="12469" y="4325"/>
                    <a:pt x="11795" y="2753"/>
                    <a:pt x="10672" y="1630"/>
                  </a:cubicBezTo>
                  <a:lnTo>
                    <a:pt x="10672" y="1573"/>
                  </a:lnTo>
                  <a:cubicBezTo>
                    <a:pt x="9885" y="843"/>
                    <a:pt x="8987" y="282"/>
                    <a:pt x="797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9" name="Google Shape;10739;p23"/>
            <p:cNvSpPr/>
            <p:nvPr/>
          </p:nvSpPr>
          <p:spPr>
            <a:xfrm>
              <a:off x="3238500" y="1894975"/>
              <a:ext cx="659950" cy="590600"/>
            </a:xfrm>
            <a:custGeom>
              <a:avLst/>
              <a:gdLst/>
              <a:ahLst/>
              <a:cxnLst/>
              <a:rect l="l" t="t" r="r" b="b"/>
              <a:pathLst>
                <a:path w="26398" h="23624" extrusionOk="0">
                  <a:moveTo>
                    <a:pt x="12244" y="0"/>
                  </a:moveTo>
                  <a:lnTo>
                    <a:pt x="12244" y="1067"/>
                  </a:lnTo>
                  <a:lnTo>
                    <a:pt x="12076" y="1067"/>
                  </a:lnTo>
                  <a:cubicBezTo>
                    <a:pt x="11177" y="1067"/>
                    <a:pt x="10223" y="1180"/>
                    <a:pt x="9380" y="1404"/>
                  </a:cubicBezTo>
                  <a:lnTo>
                    <a:pt x="9436" y="1685"/>
                  </a:lnTo>
                  <a:cubicBezTo>
                    <a:pt x="8706" y="1854"/>
                    <a:pt x="7976" y="2134"/>
                    <a:pt x="7302" y="2471"/>
                  </a:cubicBezTo>
                  <a:lnTo>
                    <a:pt x="7190" y="2191"/>
                  </a:lnTo>
                  <a:cubicBezTo>
                    <a:pt x="2303" y="4662"/>
                    <a:pt x="1" y="10334"/>
                    <a:pt x="1798" y="15445"/>
                  </a:cubicBezTo>
                  <a:lnTo>
                    <a:pt x="2079" y="15389"/>
                  </a:lnTo>
                  <a:cubicBezTo>
                    <a:pt x="3580" y="19561"/>
                    <a:pt x="7506" y="22411"/>
                    <a:pt x="11946" y="22411"/>
                  </a:cubicBezTo>
                  <a:cubicBezTo>
                    <a:pt x="11989" y="22411"/>
                    <a:pt x="12033" y="22410"/>
                    <a:pt x="12076" y="22410"/>
                  </a:cubicBezTo>
                  <a:lnTo>
                    <a:pt x="12076" y="20837"/>
                  </a:lnTo>
                  <a:cubicBezTo>
                    <a:pt x="7807" y="20837"/>
                    <a:pt x="4157" y="17861"/>
                    <a:pt x="3314" y="13704"/>
                  </a:cubicBezTo>
                  <a:cubicBezTo>
                    <a:pt x="3202" y="13087"/>
                    <a:pt x="3146" y="12469"/>
                    <a:pt x="3146" y="11907"/>
                  </a:cubicBezTo>
                  <a:lnTo>
                    <a:pt x="2416" y="11907"/>
                  </a:lnTo>
                  <a:cubicBezTo>
                    <a:pt x="2416" y="9380"/>
                    <a:pt x="3427" y="6965"/>
                    <a:pt x="5168" y="5167"/>
                  </a:cubicBezTo>
                  <a:lnTo>
                    <a:pt x="5673" y="5617"/>
                  </a:lnTo>
                  <a:cubicBezTo>
                    <a:pt x="7419" y="3871"/>
                    <a:pt x="9729" y="2952"/>
                    <a:pt x="12141" y="2952"/>
                  </a:cubicBezTo>
                  <a:cubicBezTo>
                    <a:pt x="12677" y="2952"/>
                    <a:pt x="13219" y="2997"/>
                    <a:pt x="13761" y="3089"/>
                  </a:cubicBezTo>
                  <a:lnTo>
                    <a:pt x="13873" y="2415"/>
                  </a:lnTo>
                  <a:cubicBezTo>
                    <a:pt x="14659" y="2528"/>
                    <a:pt x="15390" y="2808"/>
                    <a:pt x="16120" y="3089"/>
                  </a:cubicBezTo>
                  <a:lnTo>
                    <a:pt x="15839" y="3763"/>
                  </a:lnTo>
                  <a:cubicBezTo>
                    <a:pt x="16569" y="4100"/>
                    <a:pt x="17299" y="4550"/>
                    <a:pt x="17917" y="5167"/>
                  </a:cubicBezTo>
                  <a:lnTo>
                    <a:pt x="18366" y="4606"/>
                  </a:lnTo>
                  <a:cubicBezTo>
                    <a:pt x="21624" y="7414"/>
                    <a:pt x="22635" y="12076"/>
                    <a:pt x="20838" y="15951"/>
                  </a:cubicBezTo>
                  <a:lnTo>
                    <a:pt x="21905" y="16456"/>
                  </a:lnTo>
                  <a:cubicBezTo>
                    <a:pt x="22579" y="15052"/>
                    <a:pt x="22916" y="13480"/>
                    <a:pt x="22916" y="11907"/>
                  </a:cubicBezTo>
                  <a:cubicBezTo>
                    <a:pt x="22916" y="6571"/>
                    <a:pt x="19040" y="2078"/>
                    <a:pt x="13817" y="1236"/>
                  </a:cubicBezTo>
                  <a:lnTo>
                    <a:pt x="13817" y="1236"/>
                  </a:lnTo>
                  <a:cubicBezTo>
                    <a:pt x="21006" y="2247"/>
                    <a:pt x="25106" y="10110"/>
                    <a:pt x="21849" y="16625"/>
                  </a:cubicBezTo>
                  <a:cubicBezTo>
                    <a:pt x="19925" y="20505"/>
                    <a:pt x="16083" y="22583"/>
                    <a:pt x="12195" y="22583"/>
                  </a:cubicBezTo>
                  <a:cubicBezTo>
                    <a:pt x="9498" y="22583"/>
                    <a:pt x="6779" y="21583"/>
                    <a:pt x="4662" y="19489"/>
                  </a:cubicBezTo>
                  <a:lnTo>
                    <a:pt x="3876" y="20163"/>
                  </a:lnTo>
                  <a:cubicBezTo>
                    <a:pt x="6229" y="22516"/>
                    <a:pt x="9231" y="23623"/>
                    <a:pt x="12200" y="23623"/>
                  </a:cubicBezTo>
                  <a:cubicBezTo>
                    <a:pt x="16742" y="23623"/>
                    <a:pt x="21204" y="21031"/>
                    <a:pt x="23140" y="16344"/>
                  </a:cubicBezTo>
                  <a:cubicBezTo>
                    <a:pt x="26398" y="8537"/>
                    <a:pt x="20669" y="0"/>
                    <a:pt x="1224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0" name="Google Shape;10740;p23"/>
            <p:cNvSpPr/>
            <p:nvPr/>
          </p:nvSpPr>
          <p:spPr>
            <a:xfrm>
              <a:off x="3560050" y="2137875"/>
              <a:ext cx="33725" cy="33725"/>
            </a:xfrm>
            <a:custGeom>
              <a:avLst/>
              <a:gdLst/>
              <a:ahLst/>
              <a:cxnLst/>
              <a:rect l="l" t="t" r="r" b="b"/>
              <a:pathLst>
                <a:path w="1349" h="1349" extrusionOk="0">
                  <a:moveTo>
                    <a:pt x="1067" y="1"/>
                  </a:moveTo>
                  <a:lnTo>
                    <a:pt x="0" y="1068"/>
                  </a:lnTo>
                  <a:cubicBezTo>
                    <a:pt x="113" y="1124"/>
                    <a:pt x="225" y="1236"/>
                    <a:pt x="281" y="1349"/>
                  </a:cubicBezTo>
                  <a:lnTo>
                    <a:pt x="1348" y="281"/>
                  </a:lnTo>
                  <a:lnTo>
                    <a:pt x="106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1" name="Google Shape;10741;p23"/>
            <p:cNvSpPr/>
            <p:nvPr/>
          </p:nvSpPr>
          <p:spPr>
            <a:xfrm>
              <a:off x="3489850" y="2208075"/>
              <a:ext cx="32300" cy="33725"/>
            </a:xfrm>
            <a:custGeom>
              <a:avLst/>
              <a:gdLst/>
              <a:ahLst/>
              <a:cxnLst/>
              <a:rect l="l" t="t" r="r" b="b"/>
              <a:pathLst>
                <a:path w="1292" h="1349" extrusionOk="0">
                  <a:moveTo>
                    <a:pt x="1011" y="1"/>
                  </a:moveTo>
                  <a:lnTo>
                    <a:pt x="0" y="1068"/>
                  </a:lnTo>
                  <a:lnTo>
                    <a:pt x="281" y="1349"/>
                  </a:lnTo>
                  <a:lnTo>
                    <a:pt x="1292" y="282"/>
                  </a:lnTo>
                  <a:cubicBezTo>
                    <a:pt x="1179" y="226"/>
                    <a:pt x="1067" y="113"/>
                    <a:pt x="101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2" name="Google Shape;10742;p23"/>
            <p:cNvSpPr/>
            <p:nvPr/>
          </p:nvSpPr>
          <p:spPr>
            <a:xfrm>
              <a:off x="3561450" y="2208075"/>
              <a:ext cx="32325" cy="33725"/>
            </a:xfrm>
            <a:custGeom>
              <a:avLst/>
              <a:gdLst/>
              <a:ahLst/>
              <a:cxnLst/>
              <a:rect l="l" t="t" r="r" b="b"/>
              <a:pathLst>
                <a:path w="1293" h="1349" extrusionOk="0">
                  <a:moveTo>
                    <a:pt x="281" y="1"/>
                  </a:moveTo>
                  <a:cubicBezTo>
                    <a:pt x="169" y="113"/>
                    <a:pt x="57" y="226"/>
                    <a:pt x="0" y="338"/>
                  </a:cubicBezTo>
                  <a:lnTo>
                    <a:pt x="1011" y="1349"/>
                  </a:lnTo>
                  <a:lnTo>
                    <a:pt x="1292" y="1068"/>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3" name="Google Shape;10743;p23"/>
            <p:cNvSpPr/>
            <p:nvPr/>
          </p:nvSpPr>
          <p:spPr>
            <a:xfrm>
              <a:off x="3489850" y="2137875"/>
              <a:ext cx="33700" cy="33725"/>
            </a:xfrm>
            <a:custGeom>
              <a:avLst/>
              <a:gdLst/>
              <a:ahLst/>
              <a:cxnLst/>
              <a:rect l="l" t="t" r="r" b="b"/>
              <a:pathLst>
                <a:path w="1348" h="1349" extrusionOk="0">
                  <a:moveTo>
                    <a:pt x="281" y="1"/>
                  </a:moveTo>
                  <a:lnTo>
                    <a:pt x="0" y="281"/>
                  </a:lnTo>
                  <a:lnTo>
                    <a:pt x="1067" y="1349"/>
                  </a:lnTo>
                  <a:cubicBezTo>
                    <a:pt x="1123" y="1236"/>
                    <a:pt x="1236" y="1124"/>
                    <a:pt x="1348" y="1068"/>
                  </a:cubicBez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4" name="Google Shape;10744;p23"/>
            <p:cNvSpPr/>
            <p:nvPr/>
          </p:nvSpPr>
          <p:spPr>
            <a:xfrm>
              <a:off x="3519325" y="2168775"/>
              <a:ext cx="51975" cy="44500"/>
            </a:xfrm>
            <a:custGeom>
              <a:avLst/>
              <a:gdLst/>
              <a:ahLst/>
              <a:cxnLst/>
              <a:rect l="l" t="t" r="r" b="b"/>
              <a:pathLst>
                <a:path w="2079" h="1780" extrusionOk="0">
                  <a:moveTo>
                    <a:pt x="899" y="0"/>
                  </a:moveTo>
                  <a:cubicBezTo>
                    <a:pt x="394" y="0"/>
                    <a:pt x="0" y="393"/>
                    <a:pt x="0" y="843"/>
                  </a:cubicBezTo>
                  <a:cubicBezTo>
                    <a:pt x="0" y="1414"/>
                    <a:pt x="440" y="1779"/>
                    <a:pt x="898" y="1779"/>
                  </a:cubicBezTo>
                  <a:cubicBezTo>
                    <a:pt x="1115" y="1779"/>
                    <a:pt x="1336" y="1697"/>
                    <a:pt x="1517" y="1517"/>
                  </a:cubicBezTo>
                  <a:cubicBezTo>
                    <a:pt x="2079" y="955"/>
                    <a:pt x="1685" y="0"/>
                    <a:pt x="89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5" name="Google Shape;10745;p23"/>
            <p:cNvSpPr/>
            <p:nvPr/>
          </p:nvSpPr>
          <p:spPr>
            <a:xfrm>
              <a:off x="2634725" y="2247400"/>
              <a:ext cx="370725" cy="209250"/>
            </a:xfrm>
            <a:custGeom>
              <a:avLst/>
              <a:gdLst/>
              <a:ahLst/>
              <a:cxnLst/>
              <a:rect l="l" t="t" r="r" b="b"/>
              <a:pathLst>
                <a:path w="14829" h="8370" extrusionOk="0">
                  <a:moveTo>
                    <a:pt x="11627" y="0"/>
                  </a:moveTo>
                  <a:lnTo>
                    <a:pt x="6965" y="8201"/>
                  </a:lnTo>
                  <a:lnTo>
                    <a:pt x="1" y="8201"/>
                  </a:lnTo>
                  <a:lnTo>
                    <a:pt x="1" y="8369"/>
                  </a:lnTo>
                  <a:lnTo>
                    <a:pt x="7078" y="8369"/>
                  </a:lnTo>
                  <a:lnTo>
                    <a:pt x="11739" y="169"/>
                  </a:lnTo>
                  <a:lnTo>
                    <a:pt x="14828" y="169"/>
                  </a:lnTo>
                  <a:lnTo>
                    <a:pt x="1482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6" name="Google Shape;10746;p23"/>
            <p:cNvSpPr/>
            <p:nvPr/>
          </p:nvSpPr>
          <p:spPr>
            <a:xfrm>
              <a:off x="2624900" y="2438350"/>
              <a:ext cx="28100" cy="28125"/>
            </a:xfrm>
            <a:custGeom>
              <a:avLst/>
              <a:gdLst/>
              <a:ahLst/>
              <a:cxnLst/>
              <a:rect l="l" t="t" r="r" b="b"/>
              <a:pathLst>
                <a:path w="1124" h="1125"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7" name="Google Shape;10747;p23"/>
            <p:cNvSpPr/>
            <p:nvPr/>
          </p:nvSpPr>
          <p:spPr>
            <a:xfrm>
              <a:off x="2997000" y="2236175"/>
              <a:ext cx="26700" cy="26700"/>
            </a:xfrm>
            <a:custGeom>
              <a:avLst/>
              <a:gdLst/>
              <a:ahLst/>
              <a:cxnLst/>
              <a:rect l="l" t="t" r="r" b="b"/>
              <a:pathLst>
                <a:path w="1068" h="1068" extrusionOk="0">
                  <a:moveTo>
                    <a:pt x="0" y="0"/>
                  </a:moveTo>
                  <a:lnTo>
                    <a:pt x="0" y="1067"/>
                  </a:lnTo>
                  <a:lnTo>
                    <a:pt x="1067" y="1067"/>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8" name="Google Shape;10748;p23"/>
            <p:cNvSpPr/>
            <p:nvPr/>
          </p:nvSpPr>
          <p:spPr>
            <a:xfrm>
              <a:off x="4052875" y="1882325"/>
              <a:ext cx="754050" cy="563075"/>
            </a:xfrm>
            <a:custGeom>
              <a:avLst/>
              <a:gdLst/>
              <a:ahLst/>
              <a:cxnLst/>
              <a:rect l="l" t="t" r="r" b="b"/>
              <a:pathLst>
                <a:path w="30162" h="22523" extrusionOk="0">
                  <a:moveTo>
                    <a:pt x="26960" y="1"/>
                  </a:moveTo>
                  <a:lnTo>
                    <a:pt x="12750" y="22354"/>
                  </a:lnTo>
                  <a:lnTo>
                    <a:pt x="1" y="22354"/>
                  </a:lnTo>
                  <a:lnTo>
                    <a:pt x="1" y="22523"/>
                  </a:lnTo>
                  <a:lnTo>
                    <a:pt x="12863" y="22523"/>
                  </a:lnTo>
                  <a:lnTo>
                    <a:pt x="27072" y="225"/>
                  </a:lnTo>
                  <a:lnTo>
                    <a:pt x="30161" y="225"/>
                  </a:lnTo>
                  <a:lnTo>
                    <a:pt x="301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9" name="Google Shape;10749;p23"/>
            <p:cNvSpPr/>
            <p:nvPr/>
          </p:nvSpPr>
          <p:spPr>
            <a:xfrm>
              <a:off x="4044450" y="2427125"/>
              <a:ext cx="26725" cy="28100"/>
            </a:xfrm>
            <a:custGeom>
              <a:avLst/>
              <a:gdLst/>
              <a:ahLst/>
              <a:cxnLst/>
              <a:rect l="l" t="t" r="r" b="b"/>
              <a:pathLst>
                <a:path w="1069" h="1124" extrusionOk="0">
                  <a:moveTo>
                    <a:pt x="1" y="1"/>
                  </a:moveTo>
                  <a:lnTo>
                    <a:pt x="1" y="1124"/>
                  </a:lnTo>
                  <a:lnTo>
                    <a:pt x="1068" y="1124"/>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0" name="Google Shape;10750;p23"/>
            <p:cNvSpPr/>
            <p:nvPr/>
          </p:nvSpPr>
          <p:spPr>
            <a:xfrm>
              <a:off x="4798475" y="1871100"/>
              <a:ext cx="28100" cy="28100"/>
            </a:xfrm>
            <a:custGeom>
              <a:avLst/>
              <a:gdLst/>
              <a:ahLst/>
              <a:cxnLst/>
              <a:rect l="l" t="t" r="r" b="b"/>
              <a:pathLst>
                <a:path w="1124" h="1124" extrusionOk="0">
                  <a:moveTo>
                    <a:pt x="0" y="0"/>
                  </a:moveTo>
                  <a:lnTo>
                    <a:pt x="0"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1" name="Google Shape;10751;p23"/>
            <p:cNvSpPr/>
            <p:nvPr/>
          </p:nvSpPr>
          <p:spPr>
            <a:xfrm>
              <a:off x="2660000" y="1812125"/>
              <a:ext cx="91300" cy="636100"/>
            </a:xfrm>
            <a:custGeom>
              <a:avLst/>
              <a:gdLst/>
              <a:ahLst/>
              <a:cxnLst/>
              <a:rect l="l" t="t" r="r" b="b"/>
              <a:pathLst>
                <a:path w="3652" h="25444" extrusionOk="0">
                  <a:moveTo>
                    <a:pt x="1" y="0"/>
                  </a:moveTo>
                  <a:lnTo>
                    <a:pt x="1" y="14322"/>
                  </a:lnTo>
                  <a:lnTo>
                    <a:pt x="3483" y="18085"/>
                  </a:lnTo>
                  <a:lnTo>
                    <a:pt x="3483" y="25443"/>
                  </a:lnTo>
                  <a:lnTo>
                    <a:pt x="3652" y="25443"/>
                  </a:lnTo>
                  <a:lnTo>
                    <a:pt x="3652" y="18029"/>
                  </a:lnTo>
                  <a:lnTo>
                    <a:pt x="169" y="1421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2" name="Google Shape;10752;p23"/>
            <p:cNvSpPr/>
            <p:nvPr/>
          </p:nvSpPr>
          <p:spPr>
            <a:xfrm>
              <a:off x="2735825" y="2436950"/>
              <a:ext cx="28100" cy="28100"/>
            </a:xfrm>
            <a:custGeom>
              <a:avLst/>
              <a:gdLst/>
              <a:ahLst/>
              <a:cxnLst/>
              <a:rect l="l" t="t" r="r" b="b"/>
              <a:pathLst>
                <a:path w="1124" h="1124"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3" name="Google Shape;10753;p23"/>
            <p:cNvSpPr/>
            <p:nvPr/>
          </p:nvSpPr>
          <p:spPr>
            <a:xfrm>
              <a:off x="4229800" y="1924450"/>
              <a:ext cx="61800" cy="520950"/>
            </a:xfrm>
            <a:custGeom>
              <a:avLst/>
              <a:gdLst/>
              <a:ahLst/>
              <a:cxnLst/>
              <a:rect l="l" t="t" r="r" b="b"/>
              <a:pathLst>
                <a:path w="2472" h="20838" extrusionOk="0">
                  <a:moveTo>
                    <a:pt x="1" y="1"/>
                  </a:moveTo>
                  <a:lnTo>
                    <a:pt x="1" y="169"/>
                  </a:lnTo>
                  <a:lnTo>
                    <a:pt x="2303" y="169"/>
                  </a:lnTo>
                  <a:lnTo>
                    <a:pt x="2303" y="20838"/>
                  </a:lnTo>
                  <a:lnTo>
                    <a:pt x="2472" y="20838"/>
                  </a:lnTo>
                  <a:lnTo>
                    <a:pt x="247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4" name="Google Shape;10754;p23"/>
            <p:cNvSpPr/>
            <p:nvPr/>
          </p:nvSpPr>
          <p:spPr>
            <a:xfrm>
              <a:off x="4205925" y="1910425"/>
              <a:ext cx="28125" cy="28100"/>
            </a:xfrm>
            <a:custGeom>
              <a:avLst/>
              <a:gdLst/>
              <a:ahLst/>
              <a:cxnLst/>
              <a:rect l="l" t="t" r="r" b="b"/>
              <a:pathLst>
                <a:path w="1125" h="1124" extrusionOk="0">
                  <a:moveTo>
                    <a:pt x="1" y="0"/>
                  </a:moveTo>
                  <a:lnTo>
                    <a:pt x="1" y="1123"/>
                  </a:lnTo>
                  <a:lnTo>
                    <a:pt x="1124" y="1123"/>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5" name="Google Shape;10755;p23"/>
            <p:cNvSpPr/>
            <p:nvPr/>
          </p:nvSpPr>
          <p:spPr>
            <a:xfrm>
              <a:off x="4274725" y="2425725"/>
              <a:ext cx="28125" cy="28100"/>
            </a:xfrm>
            <a:custGeom>
              <a:avLst/>
              <a:gdLst/>
              <a:ahLst/>
              <a:cxnLst/>
              <a:rect l="l" t="t" r="r" b="b"/>
              <a:pathLst>
                <a:path w="1125" h="1124" extrusionOk="0">
                  <a:moveTo>
                    <a:pt x="1" y="0"/>
                  </a:moveTo>
                  <a:lnTo>
                    <a:pt x="1"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6" name="Google Shape;10756;p23"/>
            <p:cNvSpPr/>
            <p:nvPr/>
          </p:nvSpPr>
          <p:spPr>
            <a:xfrm>
              <a:off x="3641475" y="2257225"/>
              <a:ext cx="35125" cy="47775"/>
            </a:xfrm>
            <a:custGeom>
              <a:avLst/>
              <a:gdLst/>
              <a:ahLst/>
              <a:cxnLst/>
              <a:rect l="l" t="t" r="r" b="b"/>
              <a:pathLst>
                <a:path w="1405" h="1911" extrusionOk="0">
                  <a:moveTo>
                    <a:pt x="1405" y="955"/>
                  </a:moveTo>
                  <a:cubicBezTo>
                    <a:pt x="1405" y="1910"/>
                    <a:pt x="1" y="1910"/>
                    <a:pt x="1" y="955"/>
                  </a:cubicBezTo>
                  <a:cubicBezTo>
                    <a:pt x="1" y="1"/>
                    <a:pt x="1405" y="1"/>
                    <a:pt x="1405" y="955"/>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7" name="Google Shape;10757;p23"/>
            <p:cNvSpPr/>
            <p:nvPr/>
          </p:nvSpPr>
          <p:spPr>
            <a:xfrm>
              <a:off x="3645700" y="2272675"/>
              <a:ext cx="22475" cy="22500"/>
            </a:xfrm>
            <a:custGeom>
              <a:avLst/>
              <a:gdLst/>
              <a:ahLst/>
              <a:cxnLst/>
              <a:rect l="l" t="t" r="r" b="b"/>
              <a:pathLst>
                <a:path w="899" h="900" extrusionOk="0">
                  <a:moveTo>
                    <a:pt x="899" y="337"/>
                  </a:moveTo>
                  <a:cubicBezTo>
                    <a:pt x="899" y="899"/>
                    <a:pt x="0" y="0"/>
                    <a:pt x="562" y="0"/>
                  </a:cubicBezTo>
                  <a:cubicBezTo>
                    <a:pt x="730" y="0"/>
                    <a:pt x="899" y="169"/>
                    <a:pt x="899" y="337"/>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8" name="Google Shape;10758;p23"/>
            <p:cNvSpPr/>
            <p:nvPr/>
          </p:nvSpPr>
          <p:spPr>
            <a:xfrm>
              <a:off x="3238500" y="2196850"/>
              <a:ext cx="68825" cy="68825"/>
            </a:xfrm>
            <a:custGeom>
              <a:avLst/>
              <a:gdLst/>
              <a:ahLst/>
              <a:cxnLst/>
              <a:rect l="l" t="t" r="r" b="b"/>
              <a:pathLst>
                <a:path w="2753" h="2753" extrusionOk="0">
                  <a:moveTo>
                    <a:pt x="2640" y="1686"/>
                  </a:moveTo>
                  <a:cubicBezTo>
                    <a:pt x="2753" y="675"/>
                    <a:pt x="1573" y="1"/>
                    <a:pt x="787" y="675"/>
                  </a:cubicBezTo>
                  <a:cubicBezTo>
                    <a:pt x="1" y="1292"/>
                    <a:pt x="394" y="2584"/>
                    <a:pt x="1405" y="2696"/>
                  </a:cubicBezTo>
                  <a:cubicBezTo>
                    <a:pt x="2022" y="2753"/>
                    <a:pt x="2584" y="2303"/>
                    <a:pt x="2696" y="1686"/>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9" name="Google Shape;10759;p23"/>
            <p:cNvSpPr/>
            <p:nvPr/>
          </p:nvSpPr>
          <p:spPr>
            <a:xfrm>
              <a:off x="3253950" y="2216500"/>
              <a:ext cx="42150" cy="37950"/>
            </a:xfrm>
            <a:custGeom>
              <a:avLst/>
              <a:gdLst/>
              <a:ahLst/>
              <a:cxnLst/>
              <a:rect l="l" t="t" r="r" b="b"/>
              <a:pathLst>
                <a:path w="1686" h="1518" extrusionOk="0">
                  <a:moveTo>
                    <a:pt x="1629" y="843"/>
                  </a:moveTo>
                  <a:cubicBezTo>
                    <a:pt x="1685" y="394"/>
                    <a:pt x="1404" y="57"/>
                    <a:pt x="955" y="1"/>
                  </a:cubicBezTo>
                  <a:lnTo>
                    <a:pt x="899" y="1"/>
                  </a:lnTo>
                  <a:cubicBezTo>
                    <a:pt x="0" y="113"/>
                    <a:pt x="0" y="1405"/>
                    <a:pt x="899" y="1517"/>
                  </a:cubicBezTo>
                  <a:lnTo>
                    <a:pt x="955" y="1517"/>
                  </a:lnTo>
                  <a:cubicBezTo>
                    <a:pt x="1292" y="1461"/>
                    <a:pt x="1573" y="1180"/>
                    <a:pt x="1629" y="843"/>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0" name="Google Shape;10760;p23"/>
            <p:cNvSpPr/>
            <p:nvPr/>
          </p:nvSpPr>
          <p:spPr>
            <a:xfrm>
              <a:off x="3266575" y="2224925"/>
              <a:ext cx="19700" cy="21100"/>
            </a:xfrm>
            <a:custGeom>
              <a:avLst/>
              <a:gdLst/>
              <a:ahLst/>
              <a:cxnLst/>
              <a:rect l="l" t="t" r="r" b="b"/>
              <a:pathLst>
                <a:path w="788" h="844" extrusionOk="0">
                  <a:moveTo>
                    <a:pt x="787" y="450"/>
                  </a:moveTo>
                  <a:cubicBezTo>
                    <a:pt x="787" y="226"/>
                    <a:pt x="619" y="57"/>
                    <a:pt x="450" y="57"/>
                  </a:cubicBezTo>
                  <a:cubicBezTo>
                    <a:pt x="226" y="1"/>
                    <a:pt x="1" y="169"/>
                    <a:pt x="1" y="394"/>
                  </a:cubicBezTo>
                  <a:cubicBezTo>
                    <a:pt x="1" y="619"/>
                    <a:pt x="113" y="787"/>
                    <a:pt x="338" y="787"/>
                  </a:cubicBezTo>
                  <a:cubicBezTo>
                    <a:pt x="563" y="843"/>
                    <a:pt x="731" y="675"/>
                    <a:pt x="787" y="45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1" name="Google Shape;10761;p23"/>
            <p:cNvSpPr/>
            <p:nvPr/>
          </p:nvSpPr>
          <p:spPr>
            <a:xfrm>
              <a:off x="3269400" y="2234775"/>
              <a:ext cx="5625" cy="7025"/>
            </a:xfrm>
            <a:custGeom>
              <a:avLst/>
              <a:gdLst/>
              <a:ahLst/>
              <a:cxnLst/>
              <a:rect l="l" t="t" r="r" b="b"/>
              <a:pathLst>
                <a:path w="225" h="281" extrusionOk="0">
                  <a:moveTo>
                    <a:pt x="225" y="112"/>
                  </a:moveTo>
                  <a:cubicBezTo>
                    <a:pt x="169" y="0"/>
                    <a:pt x="0" y="0"/>
                    <a:pt x="0" y="112"/>
                  </a:cubicBezTo>
                  <a:cubicBezTo>
                    <a:pt x="0" y="225"/>
                    <a:pt x="0" y="281"/>
                    <a:pt x="113" y="281"/>
                  </a:cubicBezTo>
                  <a:cubicBezTo>
                    <a:pt x="169" y="281"/>
                    <a:pt x="225" y="225"/>
                    <a:pt x="225" y="169"/>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2" name="Google Shape;10762;p23"/>
          <p:cNvGrpSpPr/>
          <p:nvPr/>
        </p:nvGrpSpPr>
        <p:grpSpPr>
          <a:xfrm flipH="1">
            <a:off x="12563" y="56"/>
            <a:ext cx="9143721" cy="2251922"/>
            <a:chOff x="-347225" y="-1310325"/>
            <a:chExt cx="7672194" cy="1889514"/>
          </a:xfrm>
        </p:grpSpPr>
        <p:sp>
          <p:nvSpPr>
            <p:cNvPr id="10763" name="Google Shape;10763;p23"/>
            <p:cNvSpPr/>
            <p:nvPr/>
          </p:nvSpPr>
          <p:spPr>
            <a:xfrm>
              <a:off x="1908395" y="18533"/>
              <a:ext cx="98243" cy="116656"/>
            </a:xfrm>
            <a:custGeom>
              <a:avLst/>
              <a:gdLst/>
              <a:ahLst/>
              <a:cxnLst/>
              <a:rect l="l" t="t" r="r" b="b"/>
              <a:pathLst>
                <a:path w="1798" h="2135" extrusionOk="0">
                  <a:moveTo>
                    <a:pt x="0" y="0"/>
                  </a:moveTo>
                  <a:lnTo>
                    <a:pt x="0" y="2134"/>
                  </a:lnTo>
                  <a:lnTo>
                    <a:pt x="1797" y="2134"/>
                  </a:lnTo>
                  <a:lnTo>
                    <a:pt x="179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4" name="Google Shape;10764;p23"/>
            <p:cNvSpPr/>
            <p:nvPr/>
          </p:nvSpPr>
          <p:spPr>
            <a:xfrm>
              <a:off x="2046472" y="18533"/>
              <a:ext cx="92123" cy="116656"/>
            </a:xfrm>
            <a:custGeom>
              <a:avLst/>
              <a:gdLst/>
              <a:ahLst/>
              <a:cxnLst/>
              <a:rect l="l" t="t" r="r" b="b"/>
              <a:pathLst>
                <a:path w="1686" h="2135" extrusionOk="0">
                  <a:moveTo>
                    <a:pt x="0" y="0"/>
                  </a:moveTo>
                  <a:lnTo>
                    <a:pt x="0" y="2134"/>
                  </a:lnTo>
                  <a:lnTo>
                    <a:pt x="1685" y="2134"/>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5" name="Google Shape;10765;p23"/>
            <p:cNvSpPr/>
            <p:nvPr/>
          </p:nvSpPr>
          <p:spPr>
            <a:xfrm>
              <a:off x="2184549" y="18533"/>
              <a:ext cx="89063" cy="116656"/>
            </a:xfrm>
            <a:custGeom>
              <a:avLst/>
              <a:gdLst/>
              <a:ahLst/>
              <a:cxnLst/>
              <a:rect l="l" t="t" r="r" b="b"/>
              <a:pathLst>
                <a:path w="1630" h="2135" extrusionOk="0">
                  <a:moveTo>
                    <a:pt x="1" y="0"/>
                  </a:moveTo>
                  <a:lnTo>
                    <a:pt x="1" y="2134"/>
                  </a:lnTo>
                  <a:lnTo>
                    <a:pt x="1630" y="2134"/>
                  </a:lnTo>
                  <a:lnTo>
                    <a:pt x="16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6" name="Google Shape;10766;p23"/>
            <p:cNvSpPr/>
            <p:nvPr/>
          </p:nvSpPr>
          <p:spPr>
            <a:xfrm>
              <a:off x="2319620" y="18533"/>
              <a:ext cx="89009" cy="116656"/>
            </a:xfrm>
            <a:custGeom>
              <a:avLst/>
              <a:gdLst/>
              <a:ahLst/>
              <a:cxnLst/>
              <a:rect l="l" t="t" r="r" b="b"/>
              <a:pathLst>
                <a:path w="1629" h="2135" extrusionOk="0">
                  <a:moveTo>
                    <a:pt x="0" y="0"/>
                  </a:moveTo>
                  <a:lnTo>
                    <a:pt x="0" y="2134"/>
                  </a:lnTo>
                  <a:lnTo>
                    <a:pt x="1629" y="2134"/>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7" name="Google Shape;10767;p23"/>
            <p:cNvSpPr/>
            <p:nvPr/>
          </p:nvSpPr>
          <p:spPr>
            <a:xfrm>
              <a:off x="2457697" y="18533"/>
              <a:ext cx="82889" cy="116656"/>
            </a:xfrm>
            <a:custGeom>
              <a:avLst/>
              <a:gdLst/>
              <a:ahLst/>
              <a:cxnLst/>
              <a:rect l="l" t="t" r="r" b="b"/>
              <a:pathLst>
                <a:path w="1517" h="2135" extrusionOk="0">
                  <a:moveTo>
                    <a:pt x="1" y="0"/>
                  </a:moveTo>
                  <a:lnTo>
                    <a:pt x="1" y="2134"/>
                  </a:lnTo>
                  <a:lnTo>
                    <a:pt x="1517" y="2134"/>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8" name="Google Shape;10768;p23"/>
            <p:cNvSpPr/>
            <p:nvPr/>
          </p:nvSpPr>
          <p:spPr>
            <a:xfrm>
              <a:off x="2595774" y="18533"/>
              <a:ext cx="79884" cy="116656"/>
            </a:xfrm>
            <a:custGeom>
              <a:avLst/>
              <a:gdLst/>
              <a:ahLst/>
              <a:cxnLst/>
              <a:rect l="l" t="t" r="r" b="b"/>
              <a:pathLst>
                <a:path w="1462" h="2135" extrusionOk="0">
                  <a:moveTo>
                    <a:pt x="1" y="0"/>
                  </a:moveTo>
                  <a:lnTo>
                    <a:pt x="1" y="2134"/>
                  </a:lnTo>
                  <a:lnTo>
                    <a:pt x="1461" y="2134"/>
                  </a:lnTo>
                  <a:lnTo>
                    <a:pt x="146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9" name="Google Shape;10769;p23"/>
            <p:cNvSpPr/>
            <p:nvPr/>
          </p:nvSpPr>
          <p:spPr>
            <a:xfrm>
              <a:off x="2730846" y="18533"/>
              <a:ext cx="76769" cy="116656"/>
            </a:xfrm>
            <a:custGeom>
              <a:avLst/>
              <a:gdLst/>
              <a:ahLst/>
              <a:cxnLst/>
              <a:rect l="l" t="t" r="r" b="b"/>
              <a:pathLst>
                <a:path w="1405" h="2135" extrusionOk="0">
                  <a:moveTo>
                    <a:pt x="0" y="0"/>
                  </a:moveTo>
                  <a:lnTo>
                    <a:pt x="0" y="2134"/>
                  </a:lnTo>
                  <a:lnTo>
                    <a:pt x="1404" y="2134"/>
                  </a:lnTo>
                  <a:lnTo>
                    <a:pt x="140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0" name="Google Shape;10770;p23"/>
            <p:cNvSpPr/>
            <p:nvPr/>
          </p:nvSpPr>
          <p:spPr>
            <a:xfrm>
              <a:off x="2868922" y="18533"/>
              <a:ext cx="73709" cy="116656"/>
            </a:xfrm>
            <a:custGeom>
              <a:avLst/>
              <a:gdLst/>
              <a:ahLst/>
              <a:cxnLst/>
              <a:rect l="l" t="t" r="r" b="b"/>
              <a:pathLst>
                <a:path w="1349" h="2135" extrusionOk="0">
                  <a:moveTo>
                    <a:pt x="1" y="0"/>
                  </a:moveTo>
                  <a:lnTo>
                    <a:pt x="1" y="2134"/>
                  </a:lnTo>
                  <a:lnTo>
                    <a:pt x="1348" y="2134"/>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1" name="Google Shape;10771;p23"/>
            <p:cNvSpPr/>
            <p:nvPr/>
          </p:nvSpPr>
          <p:spPr>
            <a:xfrm>
              <a:off x="3003939" y="18533"/>
              <a:ext cx="70650" cy="116656"/>
            </a:xfrm>
            <a:custGeom>
              <a:avLst/>
              <a:gdLst/>
              <a:ahLst/>
              <a:cxnLst/>
              <a:rect l="l" t="t" r="r" b="b"/>
              <a:pathLst>
                <a:path w="1293" h="2135" extrusionOk="0">
                  <a:moveTo>
                    <a:pt x="1" y="0"/>
                  </a:moveTo>
                  <a:lnTo>
                    <a:pt x="1" y="2134"/>
                  </a:lnTo>
                  <a:lnTo>
                    <a:pt x="1293" y="2134"/>
                  </a:lnTo>
                  <a:lnTo>
                    <a:pt x="129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2" name="Google Shape;10772;p23"/>
            <p:cNvSpPr/>
            <p:nvPr/>
          </p:nvSpPr>
          <p:spPr>
            <a:xfrm>
              <a:off x="3142071" y="18533"/>
              <a:ext cx="67535" cy="116656"/>
            </a:xfrm>
            <a:custGeom>
              <a:avLst/>
              <a:gdLst/>
              <a:ahLst/>
              <a:cxnLst/>
              <a:rect l="l" t="t" r="r" b="b"/>
              <a:pathLst>
                <a:path w="1236" h="2135" extrusionOk="0">
                  <a:moveTo>
                    <a:pt x="0" y="0"/>
                  </a:moveTo>
                  <a:lnTo>
                    <a:pt x="0" y="2134"/>
                  </a:lnTo>
                  <a:lnTo>
                    <a:pt x="1236" y="2134"/>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3" name="Google Shape;10773;p23"/>
            <p:cNvSpPr/>
            <p:nvPr/>
          </p:nvSpPr>
          <p:spPr>
            <a:xfrm>
              <a:off x="3280148" y="18533"/>
              <a:ext cx="61415" cy="116656"/>
            </a:xfrm>
            <a:custGeom>
              <a:avLst/>
              <a:gdLst/>
              <a:ahLst/>
              <a:cxnLst/>
              <a:rect l="l" t="t" r="r" b="b"/>
              <a:pathLst>
                <a:path w="1124"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4" name="Google Shape;10774;p23"/>
            <p:cNvSpPr/>
            <p:nvPr/>
          </p:nvSpPr>
          <p:spPr>
            <a:xfrm>
              <a:off x="3415165" y="18533"/>
              <a:ext cx="61470" cy="116656"/>
            </a:xfrm>
            <a:custGeom>
              <a:avLst/>
              <a:gdLst/>
              <a:ahLst/>
              <a:cxnLst/>
              <a:rect l="l" t="t" r="r" b="b"/>
              <a:pathLst>
                <a:path w="1125"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5" name="Google Shape;10775;p23"/>
            <p:cNvSpPr/>
            <p:nvPr/>
          </p:nvSpPr>
          <p:spPr>
            <a:xfrm>
              <a:off x="3553296" y="18533"/>
              <a:ext cx="58356" cy="116656"/>
            </a:xfrm>
            <a:custGeom>
              <a:avLst/>
              <a:gdLst/>
              <a:ahLst/>
              <a:cxnLst/>
              <a:rect l="l" t="t" r="r" b="b"/>
              <a:pathLst>
                <a:path w="1068" h="2135" extrusionOk="0">
                  <a:moveTo>
                    <a:pt x="0" y="0"/>
                  </a:moveTo>
                  <a:lnTo>
                    <a:pt x="0" y="2134"/>
                  </a:lnTo>
                  <a:lnTo>
                    <a:pt x="1067" y="2134"/>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6" name="Google Shape;10776;p23"/>
            <p:cNvSpPr/>
            <p:nvPr/>
          </p:nvSpPr>
          <p:spPr>
            <a:xfrm>
              <a:off x="3691373" y="18533"/>
              <a:ext cx="52236" cy="116656"/>
            </a:xfrm>
            <a:custGeom>
              <a:avLst/>
              <a:gdLst/>
              <a:ahLst/>
              <a:cxnLst/>
              <a:rect l="l" t="t" r="r" b="b"/>
              <a:pathLst>
                <a:path w="956" h="2135" extrusionOk="0">
                  <a:moveTo>
                    <a:pt x="1" y="0"/>
                  </a:moveTo>
                  <a:lnTo>
                    <a:pt x="1" y="2134"/>
                  </a:lnTo>
                  <a:lnTo>
                    <a:pt x="955" y="2134"/>
                  </a:lnTo>
                  <a:lnTo>
                    <a:pt x="95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7" name="Google Shape;10777;p23"/>
            <p:cNvSpPr/>
            <p:nvPr/>
          </p:nvSpPr>
          <p:spPr>
            <a:xfrm>
              <a:off x="3826390" y="18533"/>
              <a:ext cx="52236" cy="116656"/>
            </a:xfrm>
            <a:custGeom>
              <a:avLst/>
              <a:gdLst/>
              <a:ahLst/>
              <a:cxnLst/>
              <a:rect l="l" t="t" r="r" b="b"/>
              <a:pathLst>
                <a:path w="956" h="2135" extrusionOk="0">
                  <a:moveTo>
                    <a:pt x="1" y="0"/>
                  </a:moveTo>
                  <a:lnTo>
                    <a:pt x="1" y="2134"/>
                  </a:lnTo>
                  <a:lnTo>
                    <a:pt x="956" y="2134"/>
                  </a:lnTo>
                  <a:lnTo>
                    <a:pt x="9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8" name="Google Shape;10778;p23"/>
            <p:cNvSpPr/>
            <p:nvPr/>
          </p:nvSpPr>
          <p:spPr>
            <a:xfrm>
              <a:off x="3964522"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9" name="Google Shape;10779;p23"/>
            <p:cNvSpPr/>
            <p:nvPr/>
          </p:nvSpPr>
          <p:spPr>
            <a:xfrm>
              <a:off x="4099539"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0" name="Google Shape;10780;p23"/>
            <p:cNvSpPr/>
            <p:nvPr/>
          </p:nvSpPr>
          <p:spPr>
            <a:xfrm>
              <a:off x="4237616" y="18533"/>
              <a:ext cx="39996" cy="116656"/>
            </a:xfrm>
            <a:custGeom>
              <a:avLst/>
              <a:gdLst/>
              <a:ahLst/>
              <a:cxnLst/>
              <a:rect l="l" t="t" r="r" b="b"/>
              <a:pathLst>
                <a:path w="732" h="2135" extrusionOk="0">
                  <a:moveTo>
                    <a:pt x="1" y="0"/>
                  </a:moveTo>
                  <a:lnTo>
                    <a:pt x="1" y="2134"/>
                  </a:lnTo>
                  <a:lnTo>
                    <a:pt x="731" y="2134"/>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1" name="Google Shape;10781;p23"/>
            <p:cNvSpPr/>
            <p:nvPr/>
          </p:nvSpPr>
          <p:spPr>
            <a:xfrm>
              <a:off x="2362568" y="-1307210"/>
              <a:ext cx="15408" cy="6174"/>
            </a:xfrm>
            <a:custGeom>
              <a:avLst/>
              <a:gdLst/>
              <a:ahLst/>
              <a:cxnLst/>
              <a:rect l="l" t="t" r="r" b="b"/>
              <a:pathLst>
                <a:path w="282" h="113" extrusionOk="0">
                  <a:moveTo>
                    <a:pt x="0" y="0"/>
                  </a:moveTo>
                  <a:lnTo>
                    <a:pt x="169" y="112"/>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2" name="Google Shape;10782;p23"/>
            <p:cNvSpPr/>
            <p:nvPr/>
          </p:nvSpPr>
          <p:spPr>
            <a:xfrm>
              <a:off x="2221376" y="-1294971"/>
              <a:ext cx="95183" cy="73709"/>
            </a:xfrm>
            <a:custGeom>
              <a:avLst/>
              <a:gdLst/>
              <a:ahLst/>
              <a:cxnLst/>
              <a:rect l="l" t="t" r="r" b="b"/>
              <a:pathLst>
                <a:path w="1742" h="1349" extrusionOk="0">
                  <a:moveTo>
                    <a:pt x="169" y="1"/>
                  </a:moveTo>
                  <a:cubicBezTo>
                    <a:pt x="113" y="113"/>
                    <a:pt x="57" y="169"/>
                    <a:pt x="1" y="282"/>
                  </a:cubicBezTo>
                  <a:lnTo>
                    <a:pt x="1573" y="1349"/>
                  </a:lnTo>
                  <a:cubicBezTo>
                    <a:pt x="1630" y="1236"/>
                    <a:pt x="1686" y="1124"/>
                    <a:pt x="1742" y="106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3" name="Google Shape;10783;p23"/>
            <p:cNvSpPr/>
            <p:nvPr/>
          </p:nvSpPr>
          <p:spPr>
            <a:xfrm>
              <a:off x="2132421" y="-1080124"/>
              <a:ext cx="104362" cy="36882"/>
            </a:xfrm>
            <a:custGeom>
              <a:avLst/>
              <a:gdLst/>
              <a:ahLst/>
              <a:cxnLst/>
              <a:rect l="l" t="t" r="r" b="b"/>
              <a:pathLst>
                <a:path w="1910" h="675" extrusionOk="0">
                  <a:moveTo>
                    <a:pt x="56" y="0"/>
                  </a:moveTo>
                  <a:cubicBezTo>
                    <a:pt x="0" y="113"/>
                    <a:pt x="0" y="169"/>
                    <a:pt x="0" y="281"/>
                  </a:cubicBezTo>
                  <a:lnTo>
                    <a:pt x="1854" y="674"/>
                  </a:lnTo>
                  <a:cubicBezTo>
                    <a:pt x="1854" y="618"/>
                    <a:pt x="1910" y="562"/>
                    <a:pt x="1910" y="506"/>
                  </a:cubicBezTo>
                  <a:lnTo>
                    <a:pt x="1910" y="393"/>
                  </a:ln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4" name="Google Shape;10784;p23"/>
            <p:cNvSpPr/>
            <p:nvPr/>
          </p:nvSpPr>
          <p:spPr>
            <a:xfrm>
              <a:off x="2147721" y="-1135366"/>
              <a:ext cx="104417" cy="46062"/>
            </a:xfrm>
            <a:custGeom>
              <a:avLst/>
              <a:gdLst/>
              <a:ahLst/>
              <a:cxnLst/>
              <a:rect l="l" t="t" r="r" b="b"/>
              <a:pathLst>
                <a:path w="1911" h="843" extrusionOk="0">
                  <a:moveTo>
                    <a:pt x="57" y="0"/>
                  </a:moveTo>
                  <a:lnTo>
                    <a:pt x="57" y="56"/>
                  </a:lnTo>
                  <a:cubicBezTo>
                    <a:pt x="57" y="113"/>
                    <a:pt x="57" y="225"/>
                    <a:pt x="1" y="281"/>
                  </a:cubicBezTo>
                  <a:lnTo>
                    <a:pt x="1854" y="843"/>
                  </a:lnTo>
                  <a:cubicBezTo>
                    <a:pt x="1854" y="730"/>
                    <a:pt x="1854" y="618"/>
                    <a:pt x="1910"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5" name="Google Shape;10785;p23"/>
            <p:cNvSpPr/>
            <p:nvPr/>
          </p:nvSpPr>
          <p:spPr>
            <a:xfrm>
              <a:off x="2282792" y="-1307210"/>
              <a:ext cx="64475" cy="43002"/>
            </a:xfrm>
            <a:custGeom>
              <a:avLst/>
              <a:gdLst/>
              <a:ahLst/>
              <a:cxnLst/>
              <a:rect l="l" t="t" r="r" b="b"/>
              <a:pathLst>
                <a:path w="1180" h="787" extrusionOk="0">
                  <a:moveTo>
                    <a:pt x="0" y="0"/>
                  </a:moveTo>
                  <a:lnTo>
                    <a:pt x="955" y="786"/>
                  </a:lnTo>
                  <a:lnTo>
                    <a:pt x="1180" y="562"/>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6" name="Google Shape;10786;p23"/>
            <p:cNvSpPr/>
            <p:nvPr/>
          </p:nvSpPr>
          <p:spPr>
            <a:xfrm>
              <a:off x="2126247" y="-1021823"/>
              <a:ext cx="104417" cy="27648"/>
            </a:xfrm>
            <a:custGeom>
              <a:avLst/>
              <a:gdLst/>
              <a:ahLst/>
              <a:cxnLst/>
              <a:rect l="l" t="t" r="r" b="b"/>
              <a:pathLst>
                <a:path w="1911" h="506" extrusionOk="0">
                  <a:moveTo>
                    <a:pt x="1" y="0"/>
                  </a:moveTo>
                  <a:lnTo>
                    <a:pt x="1" y="337"/>
                  </a:lnTo>
                  <a:lnTo>
                    <a:pt x="1910" y="506"/>
                  </a:lnTo>
                  <a:cubicBezTo>
                    <a:pt x="1910" y="394"/>
                    <a:pt x="1910" y="337"/>
                    <a:pt x="1910" y="225"/>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7" name="Google Shape;10787;p23"/>
            <p:cNvSpPr/>
            <p:nvPr/>
          </p:nvSpPr>
          <p:spPr>
            <a:xfrm>
              <a:off x="2166135" y="-1193667"/>
              <a:ext cx="101357" cy="55296"/>
            </a:xfrm>
            <a:custGeom>
              <a:avLst/>
              <a:gdLst/>
              <a:ahLst/>
              <a:cxnLst/>
              <a:rect l="l" t="t" r="r" b="b"/>
              <a:pathLst>
                <a:path w="1855" h="1012" extrusionOk="0">
                  <a:moveTo>
                    <a:pt x="113" y="0"/>
                  </a:moveTo>
                  <a:cubicBezTo>
                    <a:pt x="57" y="113"/>
                    <a:pt x="57" y="225"/>
                    <a:pt x="1" y="281"/>
                  </a:cubicBezTo>
                  <a:lnTo>
                    <a:pt x="1742" y="1011"/>
                  </a:lnTo>
                  <a:cubicBezTo>
                    <a:pt x="1798" y="955"/>
                    <a:pt x="1854" y="843"/>
                    <a:pt x="1854" y="73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8" name="Google Shape;10788;p23"/>
            <p:cNvSpPr/>
            <p:nvPr/>
          </p:nvSpPr>
          <p:spPr>
            <a:xfrm>
              <a:off x="2190723" y="-1245849"/>
              <a:ext cx="98243" cy="67535"/>
            </a:xfrm>
            <a:custGeom>
              <a:avLst/>
              <a:gdLst/>
              <a:ahLst/>
              <a:cxnLst/>
              <a:rect l="l" t="t" r="r" b="b"/>
              <a:pathLst>
                <a:path w="1798" h="1236" extrusionOk="0">
                  <a:moveTo>
                    <a:pt x="113" y="0"/>
                  </a:moveTo>
                  <a:lnTo>
                    <a:pt x="0" y="281"/>
                  </a:lnTo>
                  <a:lnTo>
                    <a:pt x="1685" y="1236"/>
                  </a:lnTo>
                  <a:lnTo>
                    <a:pt x="1797" y="899"/>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9" name="Google Shape;10789;p23"/>
            <p:cNvSpPr/>
            <p:nvPr/>
          </p:nvSpPr>
          <p:spPr>
            <a:xfrm>
              <a:off x="2123187" y="-1307210"/>
              <a:ext cx="1206123" cy="957511"/>
            </a:xfrm>
            <a:custGeom>
              <a:avLst/>
              <a:gdLst/>
              <a:ahLst/>
              <a:cxnLst/>
              <a:rect l="l" t="t" r="r" b="b"/>
              <a:pathLst>
                <a:path w="22074" h="17524" extrusionOk="0">
                  <a:moveTo>
                    <a:pt x="18310" y="0"/>
                  </a:moveTo>
                  <a:cubicBezTo>
                    <a:pt x="18366" y="56"/>
                    <a:pt x="18423" y="112"/>
                    <a:pt x="18479" y="225"/>
                  </a:cubicBezTo>
                  <a:lnTo>
                    <a:pt x="18029" y="618"/>
                  </a:lnTo>
                  <a:cubicBezTo>
                    <a:pt x="18086" y="674"/>
                    <a:pt x="18142" y="786"/>
                    <a:pt x="18198" y="843"/>
                  </a:cubicBezTo>
                  <a:lnTo>
                    <a:pt x="18703" y="449"/>
                  </a:lnTo>
                  <a:cubicBezTo>
                    <a:pt x="18816" y="618"/>
                    <a:pt x="18928" y="843"/>
                    <a:pt x="19097" y="1011"/>
                  </a:cubicBezTo>
                  <a:lnTo>
                    <a:pt x="18591" y="1348"/>
                  </a:lnTo>
                  <a:lnTo>
                    <a:pt x="18760" y="1573"/>
                  </a:lnTo>
                  <a:lnTo>
                    <a:pt x="19265" y="1236"/>
                  </a:lnTo>
                  <a:cubicBezTo>
                    <a:pt x="19377" y="1460"/>
                    <a:pt x="19490" y="1629"/>
                    <a:pt x="19546" y="1797"/>
                  </a:cubicBezTo>
                  <a:lnTo>
                    <a:pt x="19040" y="2078"/>
                  </a:lnTo>
                  <a:lnTo>
                    <a:pt x="19153" y="2359"/>
                  </a:lnTo>
                  <a:lnTo>
                    <a:pt x="19714" y="2078"/>
                  </a:lnTo>
                  <a:cubicBezTo>
                    <a:pt x="19827" y="2247"/>
                    <a:pt x="19939" y="2471"/>
                    <a:pt x="19995" y="2696"/>
                  </a:cubicBezTo>
                  <a:lnTo>
                    <a:pt x="19433" y="2921"/>
                  </a:lnTo>
                  <a:cubicBezTo>
                    <a:pt x="19433" y="2977"/>
                    <a:pt x="19546" y="3089"/>
                    <a:pt x="19546" y="3201"/>
                  </a:cubicBezTo>
                  <a:lnTo>
                    <a:pt x="20107" y="2977"/>
                  </a:lnTo>
                  <a:cubicBezTo>
                    <a:pt x="20164" y="3145"/>
                    <a:pt x="20276" y="3370"/>
                    <a:pt x="20332" y="3538"/>
                  </a:cubicBezTo>
                  <a:lnTo>
                    <a:pt x="19770" y="3707"/>
                  </a:lnTo>
                  <a:lnTo>
                    <a:pt x="19827" y="4044"/>
                  </a:lnTo>
                  <a:lnTo>
                    <a:pt x="20388" y="3819"/>
                  </a:lnTo>
                  <a:cubicBezTo>
                    <a:pt x="20501" y="4044"/>
                    <a:pt x="20557" y="4269"/>
                    <a:pt x="20557" y="4493"/>
                  </a:cubicBezTo>
                  <a:lnTo>
                    <a:pt x="19995" y="4606"/>
                  </a:lnTo>
                  <a:cubicBezTo>
                    <a:pt x="19995" y="4718"/>
                    <a:pt x="20051" y="4830"/>
                    <a:pt x="20051" y="4886"/>
                  </a:cubicBezTo>
                  <a:lnTo>
                    <a:pt x="20613" y="4774"/>
                  </a:lnTo>
                  <a:cubicBezTo>
                    <a:pt x="20613" y="4999"/>
                    <a:pt x="20725" y="5223"/>
                    <a:pt x="20725" y="5392"/>
                  </a:cubicBezTo>
                  <a:lnTo>
                    <a:pt x="20107" y="5448"/>
                  </a:lnTo>
                  <a:lnTo>
                    <a:pt x="20107" y="5785"/>
                  </a:lnTo>
                  <a:lnTo>
                    <a:pt x="20725" y="5729"/>
                  </a:lnTo>
                  <a:lnTo>
                    <a:pt x="20725" y="6403"/>
                  </a:lnTo>
                  <a:lnTo>
                    <a:pt x="20107" y="6403"/>
                  </a:lnTo>
                  <a:lnTo>
                    <a:pt x="20107" y="6684"/>
                  </a:lnTo>
                  <a:lnTo>
                    <a:pt x="20781" y="6684"/>
                  </a:lnTo>
                  <a:lnTo>
                    <a:pt x="20781" y="7301"/>
                  </a:lnTo>
                  <a:lnTo>
                    <a:pt x="20220" y="7245"/>
                  </a:lnTo>
                  <a:lnTo>
                    <a:pt x="20220" y="7582"/>
                  </a:lnTo>
                  <a:lnTo>
                    <a:pt x="20838" y="7638"/>
                  </a:lnTo>
                  <a:cubicBezTo>
                    <a:pt x="20838" y="7863"/>
                    <a:pt x="20725" y="8088"/>
                    <a:pt x="20725" y="8312"/>
                  </a:cubicBezTo>
                  <a:lnTo>
                    <a:pt x="20107" y="8144"/>
                  </a:lnTo>
                  <a:cubicBezTo>
                    <a:pt x="20107" y="8200"/>
                    <a:pt x="20107" y="8256"/>
                    <a:pt x="20107" y="8312"/>
                  </a:cubicBezTo>
                  <a:lnTo>
                    <a:pt x="20107" y="8481"/>
                  </a:lnTo>
                  <a:lnTo>
                    <a:pt x="20725" y="8593"/>
                  </a:lnTo>
                  <a:cubicBezTo>
                    <a:pt x="20669" y="8818"/>
                    <a:pt x="20613" y="8986"/>
                    <a:pt x="20557" y="9211"/>
                  </a:cubicBezTo>
                  <a:lnTo>
                    <a:pt x="19995" y="9043"/>
                  </a:lnTo>
                  <a:cubicBezTo>
                    <a:pt x="19995" y="9099"/>
                    <a:pt x="19939" y="9211"/>
                    <a:pt x="19883" y="9323"/>
                  </a:cubicBezTo>
                  <a:lnTo>
                    <a:pt x="20444" y="9492"/>
                  </a:lnTo>
                  <a:cubicBezTo>
                    <a:pt x="20388" y="9717"/>
                    <a:pt x="20332" y="9941"/>
                    <a:pt x="20220" y="10110"/>
                  </a:cubicBezTo>
                  <a:lnTo>
                    <a:pt x="19658" y="9885"/>
                  </a:lnTo>
                  <a:cubicBezTo>
                    <a:pt x="19658" y="9997"/>
                    <a:pt x="19602" y="10110"/>
                    <a:pt x="19546" y="10166"/>
                  </a:cubicBezTo>
                  <a:lnTo>
                    <a:pt x="20107" y="10391"/>
                  </a:lnTo>
                  <a:cubicBezTo>
                    <a:pt x="20051" y="10615"/>
                    <a:pt x="19939" y="10784"/>
                    <a:pt x="19827" y="10952"/>
                  </a:cubicBezTo>
                  <a:lnTo>
                    <a:pt x="19321" y="10671"/>
                  </a:lnTo>
                  <a:cubicBezTo>
                    <a:pt x="19265" y="10784"/>
                    <a:pt x="19209" y="10896"/>
                    <a:pt x="19153" y="10952"/>
                  </a:cubicBezTo>
                  <a:lnTo>
                    <a:pt x="19714" y="11233"/>
                  </a:lnTo>
                  <a:cubicBezTo>
                    <a:pt x="19602" y="11458"/>
                    <a:pt x="19490" y="11626"/>
                    <a:pt x="19377" y="11795"/>
                  </a:cubicBezTo>
                  <a:lnTo>
                    <a:pt x="18703" y="11458"/>
                  </a:lnTo>
                  <a:cubicBezTo>
                    <a:pt x="18647" y="11570"/>
                    <a:pt x="18591" y="11626"/>
                    <a:pt x="18535" y="11738"/>
                  </a:cubicBezTo>
                  <a:lnTo>
                    <a:pt x="19040" y="12075"/>
                  </a:lnTo>
                  <a:cubicBezTo>
                    <a:pt x="18928" y="12244"/>
                    <a:pt x="18760" y="12412"/>
                    <a:pt x="18647" y="12581"/>
                  </a:cubicBezTo>
                  <a:lnTo>
                    <a:pt x="18198" y="12188"/>
                  </a:lnTo>
                  <a:lnTo>
                    <a:pt x="17973" y="12412"/>
                  </a:lnTo>
                  <a:lnTo>
                    <a:pt x="18479" y="12806"/>
                  </a:lnTo>
                  <a:cubicBezTo>
                    <a:pt x="18310" y="12974"/>
                    <a:pt x="18142" y="13143"/>
                    <a:pt x="18029" y="13311"/>
                  </a:cubicBezTo>
                  <a:lnTo>
                    <a:pt x="17580" y="12862"/>
                  </a:lnTo>
                  <a:lnTo>
                    <a:pt x="17355" y="13086"/>
                  </a:lnTo>
                  <a:lnTo>
                    <a:pt x="17805" y="13480"/>
                  </a:lnTo>
                  <a:cubicBezTo>
                    <a:pt x="17636" y="13648"/>
                    <a:pt x="17468" y="13760"/>
                    <a:pt x="17299" y="13929"/>
                  </a:cubicBezTo>
                  <a:lnTo>
                    <a:pt x="16906" y="13480"/>
                  </a:lnTo>
                  <a:lnTo>
                    <a:pt x="16681" y="13648"/>
                  </a:lnTo>
                  <a:lnTo>
                    <a:pt x="17075" y="14097"/>
                  </a:lnTo>
                  <a:cubicBezTo>
                    <a:pt x="16906" y="14266"/>
                    <a:pt x="16738" y="14378"/>
                    <a:pt x="16569" y="14547"/>
                  </a:cubicBezTo>
                  <a:lnTo>
                    <a:pt x="16232" y="14041"/>
                  </a:lnTo>
                  <a:lnTo>
                    <a:pt x="15951" y="14210"/>
                  </a:lnTo>
                  <a:lnTo>
                    <a:pt x="16288" y="14715"/>
                  </a:lnTo>
                  <a:cubicBezTo>
                    <a:pt x="16120" y="14828"/>
                    <a:pt x="15951" y="14940"/>
                    <a:pt x="15727" y="14996"/>
                  </a:cubicBezTo>
                  <a:lnTo>
                    <a:pt x="15446" y="14491"/>
                  </a:lnTo>
                  <a:lnTo>
                    <a:pt x="15165" y="14603"/>
                  </a:lnTo>
                  <a:lnTo>
                    <a:pt x="15502" y="15165"/>
                  </a:lnTo>
                  <a:cubicBezTo>
                    <a:pt x="15277" y="15277"/>
                    <a:pt x="15109" y="15333"/>
                    <a:pt x="14884" y="15445"/>
                  </a:cubicBezTo>
                  <a:lnTo>
                    <a:pt x="14660" y="14884"/>
                  </a:lnTo>
                  <a:lnTo>
                    <a:pt x="14379" y="14996"/>
                  </a:lnTo>
                  <a:lnTo>
                    <a:pt x="14603" y="15558"/>
                  </a:lnTo>
                  <a:cubicBezTo>
                    <a:pt x="14379" y="15614"/>
                    <a:pt x="14210" y="15726"/>
                    <a:pt x="13986" y="15782"/>
                  </a:cubicBezTo>
                  <a:lnTo>
                    <a:pt x="13817" y="15165"/>
                  </a:lnTo>
                  <a:lnTo>
                    <a:pt x="13536" y="15277"/>
                  </a:lnTo>
                  <a:lnTo>
                    <a:pt x="13705" y="15839"/>
                  </a:lnTo>
                  <a:cubicBezTo>
                    <a:pt x="13480" y="15895"/>
                    <a:pt x="13255" y="15951"/>
                    <a:pt x="13031" y="16007"/>
                  </a:cubicBezTo>
                  <a:lnTo>
                    <a:pt x="12918" y="15445"/>
                  </a:lnTo>
                  <a:lnTo>
                    <a:pt x="12638" y="15502"/>
                  </a:lnTo>
                  <a:lnTo>
                    <a:pt x="12750" y="16063"/>
                  </a:lnTo>
                  <a:cubicBezTo>
                    <a:pt x="12525" y="16063"/>
                    <a:pt x="12357" y="16119"/>
                    <a:pt x="12132" y="16175"/>
                  </a:cubicBezTo>
                  <a:lnTo>
                    <a:pt x="12076" y="15558"/>
                  </a:lnTo>
                  <a:lnTo>
                    <a:pt x="11739" y="15558"/>
                  </a:lnTo>
                  <a:lnTo>
                    <a:pt x="11851" y="16175"/>
                  </a:lnTo>
                  <a:lnTo>
                    <a:pt x="11121" y="16175"/>
                  </a:lnTo>
                  <a:lnTo>
                    <a:pt x="11121" y="15670"/>
                  </a:lnTo>
                  <a:lnTo>
                    <a:pt x="10840" y="15670"/>
                  </a:lnTo>
                  <a:lnTo>
                    <a:pt x="10840" y="16288"/>
                  </a:lnTo>
                  <a:lnTo>
                    <a:pt x="10166" y="16288"/>
                  </a:lnTo>
                  <a:lnTo>
                    <a:pt x="10223" y="15670"/>
                  </a:lnTo>
                  <a:lnTo>
                    <a:pt x="9942" y="15670"/>
                  </a:lnTo>
                  <a:lnTo>
                    <a:pt x="9886" y="16288"/>
                  </a:lnTo>
                  <a:cubicBezTo>
                    <a:pt x="9661" y="16288"/>
                    <a:pt x="9436" y="16232"/>
                    <a:pt x="9155" y="16175"/>
                  </a:cubicBezTo>
                  <a:lnTo>
                    <a:pt x="9324" y="15558"/>
                  </a:lnTo>
                  <a:lnTo>
                    <a:pt x="8987" y="15558"/>
                  </a:lnTo>
                  <a:lnTo>
                    <a:pt x="8875" y="16119"/>
                  </a:lnTo>
                  <a:cubicBezTo>
                    <a:pt x="8650" y="16119"/>
                    <a:pt x="8481" y="16063"/>
                    <a:pt x="8257" y="16007"/>
                  </a:cubicBezTo>
                  <a:lnTo>
                    <a:pt x="8425" y="15389"/>
                  </a:lnTo>
                  <a:cubicBezTo>
                    <a:pt x="8369" y="15389"/>
                    <a:pt x="8257" y="15333"/>
                    <a:pt x="8144" y="15333"/>
                  </a:cubicBezTo>
                  <a:lnTo>
                    <a:pt x="7976" y="15895"/>
                  </a:lnTo>
                  <a:cubicBezTo>
                    <a:pt x="7751" y="15839"/>
                    <a:pt x="7527" y="15726"/>
                    <a:pt x="7358" y="15670"/>
                  </a:cubicBezTo>
                  <a:lnTo>
                    <a:pt x="7583" y="15108"/>
                  </a:lnTo>
                  <a:lnTo>
                    <a:pt x="7302" y="14996"/>
                  </a:lnTo>
                  <a:lnTo>
                    <a:pt x="7077" y="15558"/>
                  </a:lnTo>
                  <a:cubicBezTo>
                    <a:pt x="6853" y="15445"/>
                    <a:pt x="6684" y="15389"/>
                    <a:pt x="6516" y="15277"/>
                  </a:cubicBezTo>
                  <a:lnTo>
                    <a:pt x="6796" y="14715"/>
                  </a:lnTo>
                  <a:lnTo>
                    <a:pt x="6516" y="14603"/>
                  </a:lnTo>
                  <a:lnTo>
                    <a:pt x="6235" y="15108"/>
                  </a:lnTo>
                  <a:cubicBezTo>
                    <a:pt x="6010" y="14996"/>
                    <a:pt x="5842" y="14884"/>
                    <a:pt x="5673" y="14771"/>
                  </a:cubicBezTo>
                  <a:lnTo>
                    <a:pt x="6010" y="14266"/>
                  </a:lnTo>
                  <a:cubicBezTo>
                    <a:pt x="5898" y="14210"/>
                    <a:pt x="5842" y="14154"/>
                    <a:pt x="5729" y="14097"/>
                  </a:cubicBezTo>
                  <a:lnTo>
                    <a:pt x="5392" y="14603"/>
                  </a:lnTo>
                  <a:cubicBezTo>
                    <a:pt x="5224" y="14491"/>
                    <a:pt x="5055" y="14378"/>
                    <a:pt x="4887" y="14210"/>
                  </a:cubicBezTo>
                  <a:lnTo>
                    <a:pt x="5280" y="13760"/>
                  </a:lnTo>
                  <a:lnTo>
                    <a:pt x="5055" y="13592"/>
                  </a:lnTo>
                  <a:lnTo>
                    <a:pt x="4662" y="14041"/>
                  </a:lnTo>
                  <a:cubicBezTo>
                    <a:pt x="4494" y="13873"/>
                    <a:pt x="4325" y="13760"/>
                    <a:pt x="4157" y="13592"/>
                  </a:cubicBezTo>
                  <a:lnTo>
                    <a:pt x="4606" y="13143"/>
                  </a:lnTo>
                  <a:lnTo>
                    <a:pt x="4438" y="12862"/>
                  </a:lnTo>
                  <a:lnTo>
                    <a:pt x="4044" y="13311"/>
                  </a:lnTo>
                  <a:cubicBezTo>
                    <a:pt x="3876" y="13143"/>
                    <a:pt x="3764" y="12974"/>
                    <a:pt x="3595" y="12806"/>
                  </a:cubicBezTo>
                  <a:lnTo>
                    <a:pt x="4044" y="12412"/>
                  </a:lnTo>
                  <a:lnTo>
                    <a:pt x="3876" y="12188"/>
                  </a:lnTo>
                  <a:lnTo>
                    <a:pt x="3427" y="12581"/>
                  </a:lnTo>
                  <a:cubicBezTo>
                    <a:pt x="3258" y="12412"/>
                    <a:pt x="3146" y="12244"/>
                    <a:pt x="3033" y="12019"/>
                  </a:cubicBezTo>
                  <a:lnTo>
                    <a:pt x="3539" y="11682"/>
                  </a:lnTo>
                  <a:lnTo>
                    <a:pt x="3370" y="11458"/>
                  </a:lnTo>
                  <a:lnTo>
                    <a:pt x="2865" y="11795"/>
                  </a:lnTo>
                  <a:cubicBezTo>
                    <a:pt x="2753" y="11626"/>
                    <a:pt x="2640" y="11402"/>
                    <a:pt x="2528" y="11233"/>
                  </a:cubicBezTo>
                  <a:lnTo>
                    <a:pt x="3033" y="10952"/>
                  </a:lnTo>
                  <a:lnTo>
                    <a:pt x="2921" y="10671"/>
                  </a:lnTo>
                  <a:lnTo>
                    <a:pt x="2359" y="10952"/>
                  </a:lnTo>
                  <a:cubicBezTo>
                    <a:pt x="2247" y="10784"/>
                    <a:pt x="2191" y="10559"/>
                    <a:pt x="2079" y="10391"/>
                  </a:cubicBezTo>
                  <a:lnTo>
                    <a:pt x="2640" y="10110"/>
                  </a:lnTo>
                  <a:cubicBezTo>
                    <a:pt x="2584" y="10054"/>
                    <a:pt x="2584" y="9941"/>
                    <a:pt x="2528" y="9829"/>
                  </a:cubicBezTo>
                  <a:lnTo>
                    <a:pt x="1966" y="10054"/>
                  </a:lnTo>
                  <a:cubicBezTo>
                    <a:pt x="1910" y="9885"/>
                    <a:pt x="1798" y="9717"/>
                    <a:pt x="1742" y="9492"/>
                  </a:cubicBezTo>
                  <a:lnTo>
                    <a:pt x="2359" y="9323"/>
                  </a:lnTo>
                  <a:lnTo>
                    <a:pt x="2247" y="9043"/>
                  </a:lnTo>
                  <a:lnTo>
                    <a:pt x="1686" y="9211"/>
                  </a:lnTo>
                  <a:cubicBezTo>
                    <a:pt x="1629" y="8986"/>
                    <a:pt x="1573" y="8762"/>
                    <a:pt x="1517" y="8537"/>
                  </a:cubicBezTo>
                  <a:lnTo>
                    <a:pt x="2079" y="8425"/>
                  </a:lnTo>
                  <a:cubicBezTo>
                    <a:pt x="2079" y="8312"/>
                    <a:pt x="2079" y="8256"/>
                    <a:pt x="2023" y="8144"/>
                  </a:cubicBezTo>
                  <a:lnTo>
                    <a:pt x="1461" y="8256"/>
                  </a:lnTo>
                  <a:cubicBezTo>
                    <a:pt x="1461" y="8032"/>
                    <a:pt x="1405" y="7807"/>
                    <a:pt x="1349" y="7638"/>
                  </a:cubicBezTo>
                  <a:lnTo>
                    <a:pt x="1966" y="7582"/>
                  </a:lnTo>
                  <a:lnTo>
                    <a:pt x="1966" y="7245"/>
                  </a:lnTo>
                  <a:lnTo>
                    <a:pt x="1349" y="7301"/>
                  </a:lnTo>
                  <a:lnTo>
                    <a:pt x="1349" y="6628"/>
                  </a:lnTo>
                  <a:lnTo>
                    <a:pt x="1966" y="6628"/>
                  </a:lnTo>
                  <a:lnTo>
                    <a:pt x="1966" y="6291"/>
                  </a:lnTo>
                  <a:lnTo>
                    <a:pt x="1" y="6291"/>
                  </a:lnTo>
                  <a:lnTo>
                    <a:pt x="1" y="6571"/>
                  </a:lnTo>
                  <a:cubicBezTo>
                    <a:pt x="1" y="6908"/>
                    <a:pt x="1" y="7245"/>
                    <a:pt x="57" y="7582"/>
                  </a:cubicBezTo>
                  <a:cubicBezTo>
                    <a:pt x="57" y="7638"/>
                    <a:pt x="57" y="7695"/>
                    <a:pt x="57" y="7751"/>
                  </a:cubicBezTo>
                  <a:cubicBezTo>
                    <a:pt x="57" y="7975"/>
                    <a:pt x="113" y="8200"/>
                    <a:pt x="169" y="8481"/>
                  </a:cubicBezTo>
                  <a:cubicBezTo>
                    <a:pt x="169" y="8593"/>
                    <a:pt x="169" y="8649"/>
                    <a:pt x="225" y="8762"/>
                  </a:cubicBezTo>
                  <a:cubicBezTo>
                    <a:pt x="281" y="9043"/>
                    <a:pt x="338" y="9267"/>
                    <a:pt x="394" y="9548"/>
                  </a:cubicBezTo>
                  <a:cubicBezTo>
                    <a:pt x="450" y="9604"/>
                    <a:pt x="450" y="9717"/>
                    <a:pt x="450" y="9773"/>
                  </a:cubicBezTo>
                  <a:cubicBezTo>
                    <a:pt x="562" y="10054"/>
                    <a:pt x="675" y="10278"/>
                    <a:pt x="731" y="10559"/>
                  </a:cubicBezTo>
                  <a:cubicBezTo>
                    <a:pt x="731" y="10559"/>
                    <a:pt x="731" y="10615"/>
                    <a:pt x="731" y="10615"/>
                  </a:cubicBezTo>
                  <a:cubicBezTo>
                    <a:pt x="899" y="11008"/>
                    <a:pt x="1068" y="11402"/>
                    <a:pt x="1292" y="11738"/>
                  </a:cubicBezTo>
                  <a:lnTo>
                    <a:pt x="1349" y="11851"/>
                  </a:lnTo>
                  <a:cubicBezTo>
                    <a:pt x="1461" y="12075"/>
                    <a:pt x="1573" y="12300"/>
                    <a:pt x="1686" y="12469"/>
                  </a:cubicBezTo>
                  <a:lnTo>
                    <a:pt x="1854" y="12749"/>
                  </a:lnTo>
                  <a:cubicBezTo>
                    <a:pt x="2023" y="12974"/>
                    <a:pt x="2191" y="13199"/>
                    <a:pt x="2359" y="13367"/>
                  </a:cubicBezTo>
                  <a:lnTo>
                    <a:pt x="2472" y="13536"/>
                  </a:lnTo>
                  <a:cubicBezTo>
                    <a:pt x="2640" y="13760"/>
                    <a:pt x="2865" y="13985"/>
                    <a:pt x="3033" y="14210"/>
                  </a:cubicBezTo>
                  <a:lnTo>
                    <a:pt x="3146" y="14266"/>
                  </a:lnTo>
                  <a:cubicBezTo>
                    <a:pt x="3370" y="14491"/>
                    <a:pt x="3595" y="14771"/>
                    <a:pt x="3876" y="14996"/>
                  </a:cubicBezTo>
                  <a:lnTo>
                    <a:pt x="3932" y="15052"/>
                  </a:lnTo>
                  <a:cubicBezTo>
                    <a:pt x="4213" y="15221"/>
                    <a:pt x="4438" y="15445"/>
                    <a:pt x="4718" y="15614"/>
                  </a:cubicBezTo>
                  <a:lnTo>
                    <a:pt x="4943" y="15726"/>
                  </a:lnTo>
                  <a:cubicBezTo>
                    <a:pt x="5168" y="15895"/>
                    <a:pt x="5392" y="16063"/>
                    <a:pt x="5673" y="16175"/>
                  </a:cubicBezTo>
                  <a:lnTo>
                    <a:pt x="5842" y="16288"/>
                  </a:lnTo>
                  <a:cubicBezTo>
                    <a:pt x="6066" y="16400"/>
                    <a:pt x="6347" y="16512"/>
                    <a:pt x="6628" y="16625"/>
                  </a:cubicBezTo>
                  <a:lnTo>
                    <a:pt x="6740" y="16681"/>
                  </a:lnTo>
                  <a:cubicBezTo>
                    <a:pt x="7077" y="16849"/>
                    <a:pt x="7414" y="16962"/>
                    <a:pt x="7751" y="17074"/>
                  </a:cubicBezTo>
                  <a:lnTo>
                    <a:pt x="7976" y="17130"/>
                  </a:lnTo>
                  <a:cubicBezTo>
                    <a:pt x="8313" y="17243"/>
                    <a:pt x="8650" y="17299"/>
                    <a:pt x="8987" y="17355"/>
                  </a:cubicBezTo>
                  <a:cubicBezTo>
                    <a:pt x="9212" y="17411"/>
                    <a:pt x="9492" y="17467"/>
                    <a:pt x="9773" y="17467"/>
                  </a:cubicBezTo>
                  <a:lnTo>
                    <a:pt x="9942" y="17467"/>
                  </a:lnTo>
                  <a:cubicBezTo>
                    <a:pt x="10279" y="17467"/>
                    <a:pt x="10672" y="17523"/>
                    <a:pt x="11009" y="17523"/>
                  </a:cubicBezTo>
                  <a:cubicBezTo>
                    <a:pt x="12020" y="17523"/>
                    <a:pt x="13087" y="17411"/>
                    <a:pt x="14042" y="17130"/>
                  </a:cubicBezTo>
                  <a:lnTo>
                    <a:pt x="14323" y="17018"/>
                  </a:lnTo>
                  <a:cubicBezTo>
                    <a:pt x="15277" y="16737"/>
                    <a:pt x="16176" y="16344"/>
                    <a:pt x="17018" y="15782"/>
                  </a:cubicBezTo>
                  <a:lnTo>
                    <a:pt x="17131" y="15726"/>
                  </a:lnTo>
                  <a:cubicBezTo>
                    <a:pt x="17412" y="15502"/>
                    <a:pt x="17636" y="15333"/>
                    <a:pt x="17917" y="15165"/>
                  </a:cubicBezTo>
                  <a:lnTo>
                    <a:pt x="18142" y="14940"/>
                  </a:lnTo>
                  <a:cubicBezTo>
                    <a:pt x="18310" y="14771"/>
                    <a:pt x="18535" y="14603"/>
                    <a:pt x="18703" y="14434"/>
                  </a:cubicBezTo>
                  <a:lnTo>
                    <a:pt x="18928" y="14210"/>
                  </a:lnTo>
                  <a:cubicBezTo>
                    <a:pt x="19097" y="14041"/>
                    <a:pt x="19265" y="13817"/>
                    <a:pt x="19490" y="13648"/>
                  </a:cubicBezTo>
                  <a:cubicBezTo>
                    <a:pt x="19490" y="13592"/>
                    <a:pt x="19546" y="13536"/>
                    <a:pt x="19602" y="13480"/>
                  </a:cubicBezTo>
                  <a:lnTo>
                    <a:pt x="19658" y="13423"/>
                  </a:lnTo>
                  <a:cubicBezTo>
                    <a:pt x="20107" y="12862"/>
                    <a:pt x="20444" y="12300"/>
                    <a:pt x="20781" y="11682"/>
                  </a:cubicBezTo>
                  <a:lnTo>
                    <a:pt x="20894" y="11570"/>
                  </a:lnTo>
                  <a:cubicBezTo>
                    <a:pt x="21006" y="11345"/>
                    <a:pt x="21062" y="11121"/>
                    <a:pt x="21175" y="10896"/>
                  </a:cubicBezTo>
                  <a:cubicBezTo>
                    <a:pt x="21343" y="10503"/>
                    <a:pt x="21512" y="10166"/>
                    <a:pt x="21624" y="9773"/>
                  </a:cubicBezTo>
                  <a:cubicBezTo>
                    <a:pt x="21624" y="9717"/>
                    <a:pt x="21624" y="9660"/>
                    <a:pt x="21680" y="9548"/>
                  </a:cubicBezTo>
                  <a:cubicBezTo>
                    <a:pt x="21736" y="9211"/>
                    <a:pt x="21849" y="8874"/>
                    <a:pt x="21905" y="8537"/>
                  </a:cubicBezTo>
                  <a:cubicBezTo>
                    <a:pt x="21961" y="8144"/>
                    <a:pt x="22017" y="7807"/>
                    <a:pt x="22073" y="7414"/>
                  </a:cubicBezTo>
                  <a:lnTo>
                    <a:pt x="22073" y="6684"/>
                  </a:lnTo>
                  <a:cubicBezTo>
                    <a:pt x="22073" y="5954"/>
                    <a:pt x="22017" y="5223"/>
                    <a:pt x="21905" y="4493"/>
                  </a:cubicBezTo>
                  <a:cubicBezTo>
                    <a:pt x="21849" y="4156"/>
                    <a:pt x="21736" y="3819"/>
                    <a:pt x="21624" y="3426"/>
                  </a:cubicBezTo>
                  <a:cubicBezTo>
                    <a:pt x="21512" y="2977"/>
                    <a:pt x="21343" y="2584"/>
                    <a:pt x="21175" y="2134"/>
                  </a:cubicBezTo>
                  <a:cubicBezTo>
                    <a:pt x="20950" y="1573"/>
                    <a:pt x="20669" y="1011"/>
                    <a:pt x="20332" y="506"/>
                  </a:cubicBezTo>
                  <a:cubicBezTo>
                    <a:pt x="20164" y="337"/>
                    <a:pt x="20051" y="169"/>
                    <a:pt x="199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0" name="Google Shape;10790;p23"/>
            <p:cNvSpPr/>
            <p:nvPr/>
          </p:nvSpPr>
          <p:spPr>
            <a:xfrm>
              <a:off x="3077595" y="-1307210"/>
              <a:ext cx="18468" cy="9234"/>
            </a:xfrm>
            <a:custGeom>
              <a:avLst/>
              <a:gdLst/>
              <a:ahLst/>
              <a:cxnLst/>
              <a:rect l="l" t="t" r="r" b="b"/>
              <a:pathLst>
                <a:path w="338" h="169" extrusionOk="0">
                  <a:moveTo>
                    <a:pt x="1" y="0"/>
                  </a:moveTo>
                  <a:lnTo>
                    <a:pt x="169" y="169"/>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1" name="Google Shape;10791;p23"/>
            <p:cNvSpPr/>
            <p:nvPr/>
          </p:nvSpPr>
          <p:spPr>
            <a:xfrm>
              <a:off x="2334920" y="-1282677"/>
              <a:ext cx="816376" cy="721357"/>
            </a:xfrm>
            <a:custGeom>
              <a:avLst/>
              <a:gdLst/>
              <a:ahLst/>
              <a:cxnLst/>
              <a:rect l="l" t="t" r="r" b="b"/>
              <a:pathLst>
                <a:path w="14941" h="13202" extrusionOk="0">
                  <a:moveTo>
                    <a:pt x="11009" y="0"/>
                  </a:moveTo>
                  <a:lnTo>
                    <a:pt x="10672" y="618"/>
                  </a:lnTo>
                  <a:cubicBezTo>
                    <a:pt x="13031" y="2135"/>
                    <a:pt x="14154" y="5055"/>
                    <a:pt x="13424" y="7807"/>
                  </a:cubicBezTo>
                  <a:cubicBezTo>
                    <a:pt x="12975" y="9492"/>
                    <a:pt x="11852" y="10896"/>
                    <a:pt x="10335" y="11739"/>
                  </a:cubicBezTo>
                  <a:cubicBezTo>
                    <a:pt x="9313" y="12304"/>
                    <a:pt x="8236" y="12563"/>
                    <a:pt x="7187" y="12563"/>
                  </a:cubicBezTo>
                  <a:cubicBezTo>
                    <a:pt x="3855" y="12563"/>
                    <a:pt x="803" y="9951"/>
                    <a:pt x="675" y="6235"/>
                  </a:cubicBezTo>
                  <a:lnTo>
                    <a:pt x="1" y="6235"/>
                  </a:lnTo>
                  <a:cubicBezTo>
                    <a:pt x="113" y="9773"/>
                    <a:pt x="2753" y="12694"/>
                    <a:pt x="6291" y="13143"/>
                  </a:cubicBezTo>
                  <a:cubicBezTo>
                    <a:pt x="6595" y="13182"/>
                    <a:pt x="6897" y="13201"/>
                    <a:pt x="7196" y="13201"/>
                  </a:cubicBezTo>
                  <a:cubicBezTo>
                    <a:pt x="10333" y="13201"/>
                    <a:pt x="13170" y="11103"/>
                    <a:pt x="14042" y="7976"/>
                  </a:cubicBezTo>
                  <a:cubicBezTo>
                    <a:pt x="14941" y="4943"/>
                    <a:pt x="13705" y="1685"/>
                    <a:pt x="110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2" name="Google Shape;10792;p23"/>
            <p:cNvSpPr/>
            <p:nvPr/>
          </p:nvSpPr>
          <p:spPr>
            <a:xfrm>
              <a:off x="2460757" y="-1150720"/>
              <a:ext cx="463456" cy="395921"/>
            </a:xfrm>
            <a:custGeom>
              <a:avLst/>
              <a:gdLst/>
              <a:ahLst/>
              <a:cxnLst/>
              <a:rect l="l" t="t" r="r" b="b"/>
              <a:pathLst>
                <a:path w="8482" h="7246" extrusionOk="0">
                  <a:moveTo>
                    <a:pt x="4944" y="1009"/>
                  </a:moveTo>
                  <a:cubicBezTo>
                    <a:pt x="7058" y="1009"/>
                    <a:pt x="8481" y="3708"/>
                    <a:pt x="6740" y="5448"/>
                  </a:cubicBezTo>
                  <a:lnTo>
                    <a:pt x="6684" y="5448"/>
                  </a:lnTo>
                  <a:cubicBezTo>
                    <a:pt x="6235" y="5954"/>
                    <a:pt x="5561" y="6235"/>
                    <a:pt x="4887" y="6235"/>
                  </a:cubicBezTo>
                  <a:cubicBezTo>
                    <a:pt x="2023" y="6235"/>
                    <a:pt x="1236" y="2303"/>
                    <a:pt x="3876" y="1236"/>
                  </a:cubicBezTo>
                  <a:cubicBezTo>
                    <a:pt x="4243" y="1080"/>
                    <a:pt x="4603" y="1009"/>
                    <a:pt x="4944" y="1009"/>
                  </a:cubicBezTo>
                  <a:close/>
                  <a:moveTo>
                    <a:pt x="4831" y="0"/>
                  </a:moveTo>
                  <a:cubicBezTo>
                    <a:pt x="1" y="0"/>
                    <a:pt x="1" y="7246"/>
                    <a:pt x="4831" y="7246"/>
                  </a:cubicBezTo>
                  <a:cubicBezTo>
                    <a:pt x="6853" y="7246"/>
                    <a:pt x="8482" y="5617"/>
                    <a:pt x="8482" y="3595"/>
                  </a:cubicBezTo>
                  <a:cubicBezTo>
                    <a:pt x="8482" y="1629"/>
                    <a:pt x="6853" y="0"/>
                    <a:pt x="483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3" name="Google Shape;10793;p23"/>
            <p:cNvSpPr/>
            <p:nvPr/>
          </p:nvSpPr>
          <p:spPr>
            <a:xfrm>
              <a:off x="6312211" y="-1132306"/>
              <a:ext cx="196431" cy="187251"/>
            </a:xfrm>
            <a:custGeom>
              <a:avLst/>
              <a:gdLst/>
              <a:ahLst/>
              <a:cxnLst/>
              <a:rect l="l" t="t" r="r" b="b"/>
              <a:pathLst>
                <a:path w="3595" h="3427" extrusionOk="0">
                  <a:moveTo>
                    <a:pt x="955" y="0"/>
                  </a:moveTo>
                  <a:lnTo>
                    <a:pt x="0" y="2191"/>
                  </a:lnTo>
                  <a:cubicBezTo>
                    <a:pt x="786" y="2528"/>
                    <a:pt x="1517" y="2977"/>
                    <a:pt x="2247" y="3427"/>
                  </a:cubicBezTo>
                  <a:lnTo>
                    <a:pt x="3595" y="1517"/>
                  </a:lnTo>
                  <a:cubicBezTo>
                    <a:pt x="2752" y="955"/>
                    <a:pt x="1854" y="450"/>
                    <a:pt x="95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4" name="Google Shape;10794;p23"/>
            <p:cNvSpPr/>
            <p:nvPr/>
          </p:nvSpPr>
          <p:spPr>
            <a:xfrm>
              <a:off x="6115778" y="-1209021"/>
              <a:ext cx="184191" cy="168838"/>
            </a:xfrm>
            <a:custGeom>
              <a:avLst/>
              <a:gdLst/>
              <a:ahLst/>
              <a:cxnLst/>
              <a:rect l="l" t="t" r="r" b="b"/>
              <a:pathLst>
                <a:path w="3371" h="3090" extrusionOk="0">
                  <a:moveTo>
                    <a:pt x="506" y="0"/>
                  </a:moveTo>
                  <a:lnTo>
                    <a:pt x="1" y="2303"/>
                  </a:lnTo>
                  <a:cubicBezTo>
                    <a:pt x="843" y="2528"/>
                    <a:pt x="1629" y="2752"/>
                    <a:pt x="2416" y="3089"/>
                  </a:cubicBezTo>
                  <a:lnTo>
                    <a:pt x="3370" y="899"/>
                  </a:lnTo>
                  <a:cubicBezTo>
                    <a:pt x="2472" y="562"/>
                    <a:pt x="1461" y="225"/>
                    <a:pt x="5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5" name="Google Shape;10795;p23"/>
            <p:cNvSpPr/>
            <p:nvPr/>
          </p:nvSpPr>
          <p:spPr>
            <a:xfrm>
              <a:off x="6766384" y="-665840"/>
              <a:ext cx="187251" cy="196485"/>
            </a:xfrm>
            <a:custGeom>
              <a:avLst/>
              <a:gdLst/>
              <a:ahLst/>
              <a:cxnLst/>
              <a:rect l="l" t="t" r="r" b="b"/>
              <a:pathLst>
                <a:path w="3427" h="3596" extrusionOk="0">
                  <a:moveTo>
                    <a:pt x="2022" y="0"/>
                  </a:moveTo>
                  <a:lnTo>
                    <a:pt x="0" y="1292"/>
                  </a:lnTo>
                  <a:cubicBezTo>
                    <a:pt x="450" y="2022"/>
                    <a:pt x="899" y="2809"/>
                    <a:pt x="1236" y="3595"/>
                  </a:cubicBezTo>
                  <a:lnTo>
                    <a:pt x="3426" y="2696"/>
                  </a:lnTo>
                  <a:cubicBezTo>
                    <a:pt x="3033" y="1798"/>
                    <a:pt x="2584" y="843"/>
                    <a:pt x="202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6" name="Google Shape;10796;p23"/>
            <p:cNvSpPr/>
            <p:nvPr/>
          </p:nvSpPr>
          <p:spPr>
            <a:xfrm>
              <a:off x="5910165" y="-1242789"/>
              <a:ext cx="165778" cy="144304"/>
            </a:xfrm>
            <a:custGeom>
              <a:avLst/>
              <a:gdLst/>
              <a:ahLst/>
              <a:cxnLst/>
              <a:rect l="l" t="t" r="r" b="b"/>
              <a:pathLst>
                <a:path w="3034" h="2641" extrusionOk="0">
                  <a:moveTo>
                    <a:pt x="57" y="1"/>
                  </a:moveTo>
                  <a:lnTo>
                    <a:pt x="1" y="2359"/>
                  </a:lnTo>
                  <a:cubicBezTo>
                    <a:pt x="843" y="2416"/>
                    <a:pt x="1685" y="2528"/>
                    <a:pt x="2528" y="2640"/>
                  </a:cubicBezTo>
                  <a:lnTo>
                    <a:pt x="3033" y="338"/>
                  </a:lnTo>
                  <a:cubicBezTo>
                    <a:pt x="2022" y="169"/>
                    <a:pt x="1068" y="57"/>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7" name="Google Shape;10797;p23"/>
            <p:cNvSpPr/>
            <p:nvPr/>
          </p:nvSpPr>
          <p:spPr>
            <a:xfrm>
              <a:off x="6643606" y="-853038"/>
              <a:ext cx="199545" cy="199545"/>
            </a:xfrm>
            <a:custGeom>
              <a:avLst/>
              <a:gdLst/>
              <a:ahLst/>
              <a:cxnLst/>
              <a:rect l="l" t="t" r="r" b="b"/>
              <a:pathLst>
                <a:path w="3652" h="3652" extrusionOk="0">
                  <a:moveTo>
                    <a:pt x="1742" y="0"/>
                  </a:moveTo>
                  <a:lnTo>
                    <a:pt x="1" y="1629"/>
                  </a:lnTo>
                  <a:cubicBezTo>
                    <a:pt x="619" y="2247"/>
                    <a:pt x="1124" y="2921"/>
                    <a:pt x="1630" y="3651"/>
                  </a:cubicBezTo>
                  <a:lnTo>
                    <a:pt x="3652" y="2359"/>
                  </a:lnTo>
                  <a:cubicBezTo>
                    <a:pt x="3034" y="1517"/>
                    <a:pt x="2416" y="731"/>
                    <a:pt x="17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8" name="Google Shape;10798;p23"/>
            <p:cNvSpPr/>
            <p:nvPr/>
          </p:nvSpPr>
          <p:spPr>
            <a:xfrm>
              <a:off x="6490175" y="-1012643"/>
              <a:ext cx="199545" cy="199545"/>
            </a:xfrm>
            <a:custGeom>
              <a:avLst/>
              <a:gdLst/>
              <a:ahLst/>
              <a:cxnLst/>
              <a:rect l="l" t="t" r="r" b="b"/>
              <a:pathLst>
                <a:path w="3652" h="3652" extrusionOk="0">
                  <a:moveTo>
                    <a:pt x="1349" y="1"/>
                  </a:moveTo>
                  <a:lnTo>
                    <a:pt x="1" y="1967"/>
                  </a:lnTo>
                  <a:cubicBezTo>
                    <a:pt x="675" y="2472"/>
                    <a:pt x="1349" y="3034"/>
                    <a:pt x="1966" y="3652"/>
                  </a:cubicBezTo>
                  <a:lnTo>
                    <a:pt x="3651" y="2023"/>
                  </a:lnTo>
                  <a:cubicBezTo>
                    <a:pt x="2977" y="1293"/>
                    <a:pt x="2191" y="619"/>
                    <a:pt x="134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9" name="Google Shape;10799;p23"/>
            <p:cNvSpPr/>
            <p:nvPr/>
          </p:nvSpPr>
          <p:spPr>
            <a:xfrm>
              <a:off x="4783913" y="-705727"/>
              <a:ext cx="184191" cy="196431"/>
            </a:xfrm>
            <a:custGeom>
              <a:avLst/>
              <a:gdLst/>
              <a:ahLst/>
              <a:cxnLst/>
              <a:rect l="l" t="t" r="r" b="b"/>
              <a:pathLst>
                <a:path w="3371" h="3595" extrusionOk="0">
                  <a:moveTo>
                    <a:pt x="1460" y="0"/>
                  </a:moveTo>
                  <a:cubicBezTo>
                    <a:pt x="899" y="843"/>
                    <a:pt x="393" y="1741"/>
                    <a:pt x="0" y="2640"/>
                  </a:cubicBezTo>
                  <a:lnTo>
                    <a:pt x="2191" y="3595"/>
                  </a:lnTo>
                  <a:cubicBezTo>
                    <a:pt x="2528" y="2809"/>
                    <a:pt x="2921" y="2078"/>
                    <a:pt x="3370" y="1404"/>
                  </a:cubicBez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0" name="Google Shape;10800;p23"/>
            <p:cNvSpPr/>
            <p:nvPr/>
          </p:nvSpPr>
          <p:spPr>
            <a:xfrm>
              <a:off x="5680019" y="-1242789"/>
              <a:ext cx="162663" cy="141244"/>
            </a:xfrm>
            <a:custGeom>
              <a:avLst/>
              <a:gdLst/>
              <a:ahLst/>
              <a:cxnLst/>
              <a:rect l="l" t="t" r="r" b="b"/>
              <a:pathLst>
                <a:path w="2977" h="2585" extrusionOk="0">
                  <a:moveTo>
                    <a:pt x="2977" y="1"/>
                  </a:moveTo>
                  <a:cubicBezTo>
                    <a:pt x="1966" y="1"/>
                    <a:pt x="1011" y="57"/>
                    <a:pt x="0" y="225"/>
                  </a:cubicBezTo>
                  <a:lnTo>
                    <a:pt x="393" y="2584"/>
                  </a:lnTo>
                  <a:cubicBezTo>
                    <a:pt x="1236" y="2416"/>
                    <a:pt x="2078" y="2359"/>
                    <a:pt x="2921" y="2359"/>
                  </a:cubicBezTo>
                  <a:lnTo>
                    <a:pt x="297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1" name="Google Shape;10801;p23"/>
            <p:cNvSpPr/>
            <p:nvPr/>
          </p:nvSpPr>
          <p:spPr>
            <a:xfrm>
              <a:off x="4903576" y="-886806"/>
              <a:ext cx="193371" cy="199545"/>
            </a:xfrm>
            <a:custGeom>
              <a:avLst/>
              <a:gdLst/>
              <a:ahLst/>
              <a:cxnLst/>
              <a:rect l="l" t="t" r="r" b="b"/>
              <a:pathLst>
                <a:path w="3539" h="3652" extrusionOk="0">
                  <a:moveTo>
                    <a:pt x="1910" y="1"/>
                  </a:moveTo>
                  <a:cubicBezTo>
                    <a:pt x="1236" y="731"/>
                    <a:pt x="562" y="1517"/>
                    <a:pt x="1" y="2303"/>
                  </a:cubicBezTo>
                  <a:lnTo>
                    <a:pt x="1910" y="3651"/>
                  </a:lnTo>
                  <a:cubicBezTo>
                    <a:pt x="2416" y="2977"/>
                    <a:pt x="2977" y="2360"/>
                    <a:pt x="3539" y="1742"/>
                  </a:cubicBez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2" name="Google Shape;10802;p23"/>
            <p:cNvSpPr/>
            <p:nvPr/>
          </p:nvSpPr>
          <p:spPr>
            <a:xfrm>
              <a:off x="4707197" y="-500115"/>
              <a:ext cx="168838" cy="184191"/>
            </a:xfrm>
            <a:custGeom>
              <a:avLst/>
              <a:gdLst/>
              <a:ahLst/>
              <a:cxnLst/>
              <a:rect l="l" t="t" r="r" b="b"/>
              <a:pathLst>
                <a:path w="3090" h="3371" extrusionOk="0">
                  <a:moveTo>
                    <a:pt x="899" y="0"/>
                  </a:moveTo>
                  <a:cubicBezTo>
                    <a:pt x="506" y="955"/>
                    <a:pt x="225" y="1910"/>
                    <a:pt x="0" y="2865"/>
                  </a:cubicBezTo>
                  <a:lnTo>
                    <a:pt x="2303" y="3370"/>
                  </a:lnTo>
                  <a:cubicBezTo>
                    <a:pt x="2471" y="2584"/>
                    <a:pt x="2752" y="1741"/>
                    <a:pt x="3089" y="955"/>
                  </a:cubicBez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3" name="Google Shape;10803;p23"/>
            <p:cNvSpPr/>
            <p:nvPr/>
          </p:nvSpPr>
          <p:spPr>
            <a:xfrm>
              <a:off x="5452932" y="-1218256"/>
              <a:ext cx="181077" cy="165778"/>
            </a:xfrm>
            <a:custGeom>
              <a:avLst/>
              <a:gdLst/>
              <a:ahLst/>
              <a:cxnLst/>
              <a:rect l="l" t="t" r="r" b="b"/>
              <a:pathLst>
                <a:path w="3314" h="3034" extrusionOk="0">
                  <a:moveTo>
                    <a:pt x="2921" y="1"/>
                  </a:moveTo>
                  <a:cubicBezTo>
                    <a:pt x="1910" y="226"/>
                    <a:pt x="955" y="506"/>
                    <a:pt x="0" y="843"/>
                  </a:cubicBezTo>
                  <a:lnTo>
                    <a:pt x="842" y="3034"/>
                  </a:lnTo>
                  <a:cubicBezTo>
                    <a:pt x="1685" y="2753"/>
                    <a:pt x="2471" y="2528"/>
                    <a:pt x="3314" y="2360"/>
                  </a:cubicBezTo>
                  <a:lnTo>
                    <a:pt x="292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4" name="Google Shape;10804;p23"/>
            <p:cNvSpPr/>
            <p:nvPr/>
          </p:nvSpPr>
          <p:spPr>
            <a:xfrm>
              <a:off x="5244205" y="-1147660"/>
              <a:ext cx="193426" cy="187251"/>
            </a:xfrm>
            <a:custGeom>
              <a:avLst/>
              <a:gdLst/>
              <a:ahLst/>
              <a:cxnLst/>
              <a:rect l="l" t="t" r="r" b="b"/>
              <a:pathLst>
                <a:path w="3540" h="3427" extrusionOk="0">
                  <a:moveTo>
                    <a:pt x="2641" y="1"/>
                  </a:moveTo>
                  <a:cubicBezTo>
                    <a:pt x="1742" y="394"/>
                    <a:pt x="843" y="899"/>
                    <a:pt x="1" y="1405"/>
                  </a:cubicBezTo>
                  <a:lnTo>
                    <a:pt x="1236" y="3427"/>
                  </a:lnTo>
                  <a:cubicBezTo>
                    <a:pt x="1967" y="2977"/>
                    <a:pt x="2753" y="2584"/>
                    <a:pt x="3539" y="2247"/>
                  </a:cubicBezTo>
                  <a:lnTo>
                    <a:pt x="264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5" name="Google Shape;10805;p23"/>
            <p:cNvSpPr/>
            <p:nvPr/>
          </p:nvSpPr>
          <p:spPr>
            <a:xfrm>
              <a:off x="5057006" y="-1034117"/>
              <a:ext cx="196485" cy="193426"/>
            </a:xfrm>
            <a:custGeom>
              <a:avLst/>
              <a:gdLst/>
              <a:ahLst/>
              <a:cxnLst/>
              <a:rect l="l" t="t" r="r" b="b"/>
              <a:pathLst>
                <a:path w="3596" h="3540" extrusionOk="0">
                  <a:moveTo>
                    <a:pt x="2360" y="1"/>
                  </a:moveTo>
                  <a:cubicBezTo>
                    <a:pt x="1517" y="562"/>
                    <a:pt x="731" y="1180"/>
                    <a:pt x="1" y="1854"/>
                  </a:cubicBezTo>
                  <a:lnTo>
                    <a:pt x="1630" y="3539"/>
                  </a:lnTo>
                  <a:cubicBezTo>
                    <a:pt x="2247" y="2977"/>
                    <a:pt x="2921" y="2472"/>
                    <a:pt x="3595" y="1967"/>
                  </a:cubicBezTo>
                  <a:lnTo>
                    <a:pt x="236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6" name="Google Shape;10806;p23"/>
            <p:cNvSpPr/>
            <p:nvPr/>
          </p:nvSpPr>
          <p:spPr>
            <a:xfrm>
              <a:off x="6855393" y="-454108"/>
              <a:ext cx="162663" cy="153538"/>
            </a:xfrm>
            <a:custGeom>
              <a:avLst/>
              <a:gdLst/>
              <a:ahLst/>
              <a:cxnLst/>
              <a:rect l="l" t="t" r="r" b="b"/>
              <a:pathLst>
                <a:path w="2977" h="2810" extrusionOk="0">
                  <a:moveTo>
                    <a:pt x="2247" y="1"/>
                  </a:moveTo>
                  <a:lnTo>
                    <a:pt x="0" y="843"/>
                  </a:lnTo>
                  <a:cubicBezTo>
                    <a:pt x="225" y="1461"/>
                    <a:pt x="393" y="2135"/>
                    <a:pt x="562" y="2809"/>
                  </a:cubicBezTo>
                  <a:lnTo>
                    <a:pt x="2977" y="2809"/>
                  </a:lnTo>
                  <a:cubicBezTo>
                    <a:pt x="2808" y="1854"/>
                    <a:pt x="2584" y="899"/>
                    <a:pt x="224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7" name="Google Shape;10807;p23"/>
            <p:cNvSpPr/>
            <p:nvPr/>
          </p:nvSpPr>
          <p:spPr>
            <a:xfrm>
              <a:off x="4903576" y="-1040237"/>
              <a:ext cx="1908848" cy="739662"/>
            </a:xfrm>
            <a:custGeom>
              <a:avLst/>
              <a:gdLst/>
              <a:ahLst/>
              <a:cxnLst/>
              <a:rect l="l" t="t" r="r" b="b"/>
              <a:pathLst>
                <a:path w="34935" h="13537" extrusionOk="0">
                  <a:moveTo>
                    <a:pt x="17468" y="0"/>
                  </a:moveTo>
                  <a:cubicBezTo>
                    <a:pt x="9268" y="0"/>
                    <a:pt x="2079" y="5561"/>
                    <a:pt x="1" y="13536"/>
                  </a:cubicBezTo>
                  <a:lnTo>
                    <a:pt x="338" y="13536"/>
                  </a:lnTo>
                  <a:cubicBezTo>
                    <a:pt x="2375" y="5773"/>
                    <a:pt x="9431" y="331"/>
                    <a:pt x="17433" y="331"/>
                  </a:cubicBezTo>
                  <a:cubicBezTo>
                    <a:pt x="17594" y="331"/>
                    <a:pt x="17755" y="333"/>
                    <a:pt x="17917" y="337"/>
                  </a:cubicBezTo>
                  <a:cubicBezTo>
                    <a:pt x="25780" y="506"/>
                    <a:pt x="32632" y="5898"/>
                    <a:pt x="34598" y="13536"/>
                  </a:cubicBezTo>
                  <a:lnTo>
                    <a:pt x="34935" y="13536"/>
                  </a:lnTo>
                  <a:cubicBezTo>
                    <a:pt x="32857" y="5561"/>
                    <a:pt x="25668" y="0"/>
                    <a:pt x="1746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8" name="Google Shape;10808;p23"/>
            <p:cNvSpPr/>
            <p:nvPr/>
          </p:nvSpPr>
          <p:spPr>
            <a:xfrm>
              <a:off x="5023293" y="-949424"/>
              <a:ext cx="1694004" cy="648850"/>
            </a:xfrm>
            <a:custGeom>
              <a:avLst/>
              <a:gdLst/>
              <a:ahLst/>
              <a:cxnLst/>
              <a:rect l="l" t="t" r="r" b="b"/>
              <a:pathLst>
                <a:path w="31003" h="11875" extrusionOk="0">
                  <a:moveTo>
                    <a:pt x="15289" y="1"/>
                  </a:moveTo>
                  <a:cubicBezTo>
                    <a:pt x="9303" y="1"/>
                    <a:pt x="3606" y="3317"/>
                    <a:pt x="730" y="8897"/>
                  </a:cubicBezTo>
                  <a:lnTo>
                    <a:pt x="1123" y="9122"/>
                  </a:lnTo>
                  <a:cubicBezTo>
                    <a:pt x="674" y="9964"/>
                    <a:pt x="281" y="10919"/>
                    <a:pt x="0" y="11874"/>
                  </a:cubicBezTo>
                  <a:lnTo>
                    <a:pt x="2640" y="11874"/>
                  </a:lnTo>
                  <a:cubicBezTo>
                    <a:pt x="3033" y="10751"/>
                    <a:pt x="3595" y="9684"/>
                    <a:pt x="4269" y="8729"/>
                  </a:cubicBezTo>
                  <a:cubicBezTo>
                    <a:pt x="4774" y="7943"/>
                    <a:pt x="5336" y="7269"/>
                    <a:pt x="6010" y="6651"/>
                  </a:cubicBezTo>
                  <a:lnTo>
                    <a:pt x="5279" y="5864"/>
                  </a:lnTo>
                  <a:cubicBezTo>
                    <a:pt x="7979" y="3276"/>
                    <a:pt x="11542" y="1875"/>
                    <a:pt x="15228" y="1875"/>
                  </a:cubicBezTo>
                  <a:cubicBezTo>
                    <a:pt x="15300" y="1875"/>
                    <a:pt x="15373" y="1876"/>
                    <a:pt x="15445" y="1877"/>
                  </a:cubicBezTo>
                  <a:lnTo>
                    <a:pt x="15445" y="2944"/>
                  </a:lnTo>
                  <a:cubicBezTo>
                    <a:pt x="19096" y="2944"/>
                    <a:pt x="22522" y="4460"/>
                    <a:pt x="24993" y="7100"/>
                  </a:cubicBezTo>
                  <a:cubicBezTo>
                    <a:pt x="25555" y="7718"/>
                    <a:pt x="26116" y="8336"/>
                    <a:pt x="26566" y="9066"/>
                  </a:cubicBezTo>
                  <a:lnTo>
                    <a:pt x="27464" y="8504"/>
                  </a:lnTo>
                  <a:cubicBezTo>
                    <a:pt x="28138" y="9571"/>
                    <a:pt x="28644" y="10695"/>
                    <a:pt x="29037" y="11874"/>
                  </a:cubicBezTo>
                  <a:lnTo>
                    <a:pt x="31003" y="11874"/>
                  </a:lnTo>
                  <a:cubicBezTo>
                    <a:pt x="30273" y="9291"/>
                    <a:pt x="28981" y="6988"/>
                    <a:pt x="27127" y="5078"/>
                  </a:cubicBezTo>
                  <a:cubicBezTo>
                    <a:pt x="26173" y="4067"/>
                    <a:pt x="25106" y="3169"/>
                    <a:pt x="23926" y="2438"/>
                  </a:cubicBezTo>
                  <a:lnTo>
                    <a:pt x="23701" y="2832"/>
                  </a:lnTo>
                  <a:cubicBezTo>
                    <a:pt x="22747" y="2214"/>
                    <a:pt x="21736" y="1764"/>
                    <a:pt x="20669" y="1371"/>
                  </a:cubicBezTo>
                  <a:lnTo>
                    <a:pt x="20837" y="978"/>
                  </a:lnTo>
                  <a:cubicBezTo>
                    <a:pt x="19010" y="316"/>
                    <a:pt x="17136" y="1"/>
                    <a:pt x="1528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9" name="Google Shape;10809;p23"/>
            <p:cNvSpPr/>
            <p:nvPr/>
          </p:nvSpPr>
          <p:spPr>
            <a:xfrm>
              <a:off x="5152136" y="-543062"/>
              <a:ext cx="1285898" cy="1122251"/>
            </a:xfrm>
            <a:custGeom>
              <a:avLst/>
              <a:gdLst/>
              <a:ahLst/>
              <a:cxnLst/>
              <a:rect l="l" t="t" r="r" b="b"/>
              <a:pathLst>
                <a:path w="23534" h="20539" extrusionOk="0">
                  <a:moveTo>
                    <a:pt x="13200" y="0"/>
                  </a:moveTo>
                  <a:cubicBezTo>
                    <a:pt x="4831" y="56"/>
                    <a:pt x="1" y="9604"/>
                    <a:pt x="5000" y="16344"/>
                  </a:cubicBezTo>
                  <a:cubicBezTo>
                    <a:pt x="7100" y="19200"/>
                    <a:pt x="10183" y="20538"/>
                    <a:pt x="13234" y="20538"/>
                  </a:cubicBezTo>
                  <a:cubicBezTo>
                    <a:pt x="17444" y="20538"/>
                    <a:pt x="21596" y="17991"/>
                    <a:pt x="23028" y="13367"/>
                  </a:cubicBezTo>
                  <a:lnTo>
                    <a:pt x="23028" y="13311"/>
                  </a:lnTo>
                  <a:cubicBezTo>
                    <a:pt x="23365" y="12300"/>
                    <a:pt x="23534" y="11289"/>
                    <a:pt x="23534" y="10222"/>
                  </a:cubicBezTo>
                  <a:lnTo>
                    <a:pt x="22298" y="10222"/>
                  </a:lnTo>
                  <a:lnTo>
                    <a:pt x="22298" y="10278"/>
                  </a:lnTo>
                  <a:cubicBezTo>
                    <a:pt x="22298" y="15719"/>
                    <a:pt x="17839" y="19330"/>
                    <a:pt x="13182" y="19330"/>
                  </a:cubicBezTo>
                  <a:cubicBezTo>
                    <a:pt x="10964" y="19330"/>
                    <a:pt x="8701" y="18511"/>
                    <a:pt x="6853" y="16681"/>
                  </a:cubicBezTo>
                  <a:cubicBezTo>
                    <a:pt x="1180" y="11008"/>
                    <a:pt x="5168" y="1236"/>
                    <a:pt x="13200" y="1236"/>
                  </a:cubicBezTo>
                  <a:lnTo>
                    <a:pt x="1320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0" name="Google Shape;10810;p23"/>
            <p:cNvSpPr/>
            <p:nvPr/>
          </p:nvSpPr>
          <p:spPr>
            <a:xfrm>
              <a:off x="5526533" y="-341056"/>
              <a:ext cx="758075" cy="694147"/>
            </a:xfrm>
            <a:custGeom>
              <a:avLst/>
              <a:gdLst/>
              <a:ahLst/>
              <a:cxnLst/>
              <a:rect l="l" t="t" r="r" b="b"/>
              <a:pathLst>
                <a:path w="13874" h="12704" extrusionOk="0">
                  <a:moveTo>
                    <a:pt x="6362" y="1"/>
                  </a:moveTo>
                  <a:cubicBezTo>
                    <a:pt x="6245" y="1"/>
                    <a:pt x="6128" y="4"/>
                    <a:pt x="6011" y="10"/>
                  </a:cubicBezTo>
                  <a:lnTo>
                    <a:pt x="6067" y="10"/>
                  </a:lnTo>
                  <a:cubicBezTo>
                    <a:pt x="3146" y="178"/>
                    <a:pt x="675" y="2200"/>
                    <a:pt x="1" y="5009"/>
                  </a:cubicBezTo>
                  <a:lnTo>
                    <a:pt x="450" y="5121"/>
                  </a:lnTo>
                  <a:cubicBezTo>
                    <a:pt x="1185" y="2220"/>
                    <a:pt x="3767" y="472"/>
                    <a:pt x="6425" y="472"/>
                  </a:cubicBezTo>
                  <a:cubicBezTo>
                    <a:pt x="7833" y="472"/>
                    <a:pt x="9261" y="962"/>
                    <a:pt x="10448" y="2032"/>
                  </a:cubicBezTo>
                  <a:cubicBezTo>
                    <a:pt x="13874" y="5065"/>
                    <a:pt x="12806" y="10681"/>
                    <a:pt x="8482" y="12310"/>
                  </a:cubicBezTo>
                  <a:lnTo>
                    <a:pt x="8650" y="12703"/>
                  </a:lnTo>
                  <a:cubicBezTo>
                    <a:pt x="11739" y="11580"/>
                    <a:pt x="13480" y="8435"/>
                    <a:pt x="12806" y="5233"/>
                  </a:cubicBezTo>
                  <a:cubicBezTo>
                    <a:pt x="12211" y="2147"/>
                    <a:pt x="9476" y="1"/>
                    <a:pt x="636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1" name="Google Shape;10811;p23"/>
            <p:cNvSpPr/>
            <p:nvPr/>
          </p:nvSpPr>
          <p:spPr>
            <a:xfrm>
              <a:off x="5722966" y="-154295"/>
              <a:ext cx="368328" cy="317076"/>
            </a:xfrm>
            <a:custGeom>
              <a:avLst/>
              <a:gdLst/>
              <a:ahLst/>
              <a:cxnLst/>
              <a:rect l="l" t="t" r="r" b="b"/>
              <a:pathLst>
                <a:path w="6741" h="5803" extrusionOk="0">
                  <a:moveTo>
                    <a:pt x="2918" y="0"/>
                  </a:moveTo>
                  <a:cubicBezTo>
                    <a:pt x="1424" y="0"/>
                    <a:pt x="0" y="1185"/>
                    <a:pt x="0" y="2939"/>
                  </a:cubicBezTo>
                  <a:cubicBezTo>
                    <a:pt x="0" y="4511"/>
                    <a:pt x="1292" y="5803"/>
                    <a:pt x="2921" y="5803"/>
                  </a:cubicBezTo>
                  <a:cubicBezTo>
                    <a:pt x="5505" y="5803"/>
                    <a:pt x="6740" y="2658"/>
                    <a:pt x="4943" y="860"/>
                  </a:cubicBezTo>
                  <a:cubicBezTo>
                    <a:pt x="4348" y="265"/>
                    <a:pt x="3625" y="0"/>
                    <a:pt x="291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2" name="Google Shape;10812;p23"/>
            <p:cNvSpPr/>
            <p:nvPr/>
          </p:nvSpPr>
          <p:spPr>
            <a:xfrm>
              <a:off x="5600189" y="-138012"/>
              <a:ext cx="633879" cy="427940"/>
            </a:xfrm>
            <a:custGeom>
              <a:avLst/>
              <a:gdLst/>
              <a:ahLst/>
              <a:cxnLst/>
              <a:rect l="l" t="t" r="r" b="b"/>
              <a:pathLst>
                <a:path w="11601" h="7832" extrusionOk="0">
                  <a:moveTo>
                    <a:pt x="9100" y="1"/>
                  </a:moveTo>
                  <a:lnTo>
                    <a:pt x="8763" y="282"/>
                  </a:lnTo>
                  <a:cubicBezTo>
                    <a:pt x="11035" y="3602"/>
                    <a:pt x="8276" y="7365"/>
                    <a:pt x="5009" y="7365"/>
                  </a:cubicBezTo>
                  <a:cubicBezTo>
                    <a:pt x="4076" y="7365"/>
                    <a:pt x="3102" y="7058"/>
                    <a:pt x="2191" y="6347"/>
                  </a:cubicBezTo>
                  <a:cubicBezTo>
                    <a:pt x="619" y="5112"/>
                    <a:pt x="57" y="3034"/>
                    <a:pt x="787" y="1180"/>
                  </a:cubicBezTo>
                  <a:lnTo>
                    <a:pt x="338" y="1012"/>
                  </a:lnTo>
                  <a:cubicBezTo>
                    <a:pt x="113" y="1573"/>
                    <a:pt x="1" y="2191"/>
                    <a:pt x="1" y="2809"/>
                  </a:cubicBezTo>
                  <a:cubicBezTo>
                    <a:pt x="1" y="4325"/>
                    <a:pt x="731" y="5786"/>
                    <a:pt x="1911" y="6741"/>
                  </a:cubicBezTo>
                  <a:cubicBezTo>
                    <a:pt x="2894" y="7503"/>
                    <a:pt x="3945" y="7832"/>
                    <a:pt x="4953" y="7832"/>
                  </a:cubicBezTo>
                  <a:cubicBezTo>
                    <a:pt x="8549" y="7832"/>
                    <a:pt x="11600" y="3642"/>
                    <a:pt x="910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3" name="Google Shape;10813;p23"/>
            <p:cNvSpPr/>
            <p:nvPr/>
          </p:nvSpPr>
          <p:spPr>
            <a:xfrm>
              <a:off x="1398926" y="-1267323"/>
              <a:ext cx="95183" cy="49121"/>
            </a:xfrm>
            <a:custGeom>
              <a:avLst/>
              <a:gdLst/>
              <a:ahLst/>
              <a:cxnLst/>
              <a:rect l="l" t="t" r="r" b="b"/>
              <a:pathLst>
                <a:path w="1742" h="899" extrusionOk="0">
                  <a:moveTo>
                    <a:pt x="1573" y="0"/>
                  </a:moveTo>
                  <a:lnTo>
                    <a:pt x="1" y="674"/>
                  </a:lnTo>
                  <a:lnTo>
                    <a:pt x="57" y="899"/>
                  </a:lnTo>
                  <a:lnTo>
                    <a:pt x="1686" y="281"/>
                  </a:lnTo>
                  <a:cubicBezTo>
                    <a:pt x="1742" y="225"/>
                    <a:pt x="1742" y="169"/>
                    <a:pt x="1742" y="113"/>
                  </a:cubicBezTo>
                  <a:cubicBezTo>
                    <a:pt x="1686" y="0"/>
                    <a:pt x="1630" y="0"/>
                    <a:pt x="157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4" name="Google Shape;10814;p23"/>
            <p:cNvSpPr/>
            <p:nvPr/>
          </p:nvSpPr>
          <p:spPr>
            <a:xfrm>
              <a:off x="1478756" y="-923962"/>
              <a:ext cx="101248" cy="24916"/>
            </a:xfrm>
            <a:custGeom>
              <a:avLst/>
              <a:gdLst/>
              <a:ahLst/>
              <a:cxnLst/>
              <a:rect l="l" t="t" r="r" b="b"/>
              <a:pathLst>
                <a:path w="1853" h="456" extrusionOk="0">
                  <a:moveTo>
                    <a:pt x="1721" y="0"/>
                  </a:moveTo>
                  <a:cubicBezTo>
                    <a:pt x="1710" y="0"/>
                    <a:pt x="1698" y="2"/>
                    <a:pt x="1685" y="7"/>
                  </a:cubicBezTo>
                  <a:lnTo>
                    <a:pt x="0" y="175"/>
                  </a:lnTo>
                  <a:lnTo>
                    <a:pt x="0" y="456"/>
                  </a:lnTo>
                  <a:lnTo>
                    <a:pt x="1685" y="287"/>
                  </a:lnTo>
                  <a:cubicBezTo>
                    <a:pt x="1841" y="287"/>
                    <a:pt x="1852" y="0"/>
                    <a:pt x="17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5" name="Google Shape;10815;p23"/>
            <p:cNvSpPr/>
            <p:nvPr/>
          </p:nvSpPr>
          <p:spPr>
            <a:xfrm>
              <a:off x="1435753" y="-1157277"/>
              <a:ext cx="100483" cy="43439"/>
            </a:xfrm>
            <a:custGeom>
              <a:avLst/>
              <a:gdLst/>
              <a:ahLst/>
              <a:cxnLst/>
              <a:rect l="l" t="t" r="r" b="b"/>
              <a:pathLst>
                <a:path w="1839" h="795" extrusionOk="0">
                  <a:moveTo>
                    <a:pt x="1672" y="1"/>
                  </a:moveTo>
                  <a:cubicBezTo>
                    <a:pt x="1659" y="1"/>
                    <a:pt x="1645" y="3"/>
                    <a:pt x="1630" y="8"/>
                  </a:cubicBezTo>
                  <a:lnTo>
                    <a:pt x="1" y="514"/>
                  </a:lnTo>
                  <a:cubicBezTo>
                    <a:pt x="1" y="626"/>
                    <a:pt x="57" y="682"/>
                    <a:pt x="57" y="794"/>
                  </a:cubicBezTo>
                  <a:lnTo>
                    <a:pt x="1686" y="289"/>
                  </a:lnTo>
                  <a:cubicBezTo>
                    <a:pt x="1839" y="238"/>
                    <a:pt x="1806" y="1"/>
                    <a:pt x="167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6" name="Google Shape;10816;p23"/>
            <p:cNvSpPr/>
            <p:nvPr/>
          </p:nvSpPr>
          <p:spPr>
            <a:xfrm>
              <a:off x="1463402" y="-1037559"/>
              <a:ext cx="100483" cy="31145"/>
            </a:xfrm>
            <a:custGeom>
              <a:avLst/>
              <a:gdLst/>
              <a:ahLst/>
              <a:cxnLst/>
              <a:rect l="l" t="t" r="r" b="b"/>
              <a:pathLst>
                <a:path w="1839" h="570" extrusionOk="0">
                  <a:moveTo>
                    <a:pt x="1672" y="0"/>
                  </a:moveTo>
                  <a:cubicBezTo>
                    <a:pt x="1659" y="0"/>
                    <a:pt x="1644" y="2"/>
                    <a:pt x="1629" y="8"/>
                  </a:cubicBezTo>
                  <a:lnTo>
                    <a:pt x="0" y="288"/>
                  </a:lnTo>
                  <a:lnTo>
                    <a:pt x="0" y="569"/>
                  </a:lnTo>
                  <a:lnTo>
                    <a:pt x="1685" y="232"/>
                  </a:lnTo>
                  <a:cubicBezTo>
                    <a:pt x="1838" y="232"/>
                    <a:pt x="1806" y="0"/>
                    <a:pt x="16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7" name="Google Shape;10817;p23"/>
            <p:cNvSpPr/>
            <p:nvPr/>
          </p:nvSpPr>
          <p:spPr>
            <a:xfrm>
              <a:off x="-212208" y="181144"/>
              <a:ext cx="58356" cy="92123"/>
            </a:xfrm>
            <a:custGeom>
              <a:avLst/>
              <a:gdLst/>
              <a:ahLst/>
              <a:cxnLst/>
              <a:rect l="l" t="t" r="r" b="b"/>
              <a:pathLst>
                <a:path w="1068" h="1686" extrusionOk="0">
                  <a:moveTo>
                    <a:pt x="843" y="1"/>
                  </a:moveTo>
                  <a:lnTo>
                    <a:pt x="0" y="1517"/>
                  </a:lnTo>
                  <a:cubicBezTo>
                    <a:pt x="0" y="1574"/>
                    <a:pt x="0" y="1630"/>
                    <a:pt x="57" y="1686"/>
                  </a:cubicBezTo>
                  <a:lnTo>
                    <a:pt x="113" y="1686"/>
                  </a:lnTo>
                  <a:cubicBezTo>
                    <a:pt x="169" y="1686"/>
                    <a:pt x="225" y="1686"/>
                    <a:pt x="225" y="1630"/>
                  </a:cubicBezTo>
                  <a:lnTo>
                    <a:pt x="1068" y="113"/>
                  </a:lnTo>
                  <a:lnTo>
                    <a:pt x="84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8" name="Google Shape;10818;p23"/>
            <p:cNvSpPr/>
            <p:nvPr/>
          </p:nvSpPr>
          <p:spPr>
            <a:xfrm>
              <a:off x="978521" y="129016"/>
              <a:ext cx="64475" cy="85949"/>
            </a:xfrm>
            <a:custGeom>
              <a:avLst/>
              <a:gdLst/>
              <a:ahLst/>
              <a:cxnLst/>
              <a:rect l="l" t="t" r="r" b="b"/>
              <a:pathLst>
                <a:path w="1180" h="1573" extrusionOk="0">
                  <a:moveTo>
                    <a:pt x="225" y="0"/>
                  </a:moveTo>
                  <a:lnTo>
                    <a:pt x="0" y="112"/>
                  </a:lnTo>
                  <a:lnTo>
                    <a:pt x="955" y="1517"/>
                  </a:lnTo>
                  <a:cubicBezTo>
                    <a:pt x="955" y="1573"/>
                    <a:pt x="1011" y="1573"/>
                    <a:pt x="1067" y="1573"/>
                  </a:cubicBezTo>
                  <a:lnTo>
                    <a:pt x="1124" y="1573"/>
                  </a:lnTo>
                  <a:cubicBezTo>
                    <a:pt x="1180" y="1517"/>
                    <a:pt x="1180" y="1460"/>
                    <a:pt x="1124"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9" name="Google Shape;10819;p23"/>
            <p:cNvSpPr/>
            <p:nvPr/>
          </p:nvSpPr>
          <p:spPr>
            <a:xfrm>
              <a:off x="1067530" y="61481"/>
              <a:ext cx="73655" cy="82889"/>
            </a:xfrm>
            <a:custGeom>
              <a:avLst/>
              <a:gdLst/>
              <a:ahLst/>
              <a:cxnLst/>
              <a:rect l="l" t="t" r="r" b="b"/>
              <a:pathLst>
                <a:path w="1348" h="1517" extrusionOk="0">
                  <a:moveTo>
                    <a:pt x="225" y="0"/>
                  </a:moveTo>
                  <a:lnTo>
                    <a:pt x="0" y="169"/>
                  </a:lnTo>
                  <a:lnTo>
                    <a:pt x="1123" y="1461"/>
                  </a:lnTo>
                  <a:cubicBezTo>
                    <a:pt x="1123" y="1517"/>
                    <a:pt x="1179" y="1517"/>
                    <a:pt x="1236" y="1517"/>
                  </a:cubicBezTo>
                  <a:lnTo>
                    <a:pt x="1292" y="1517"/>
                  </a:lnTo>
                  <a:cubicBezTo>
                    <a:pt x="1348" y="1461"/>
                    <a:pt x="1348" y="1405"/>
                    <a:pt x="1292" y="1348"/>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0" name="Google Shape;10820;p23"/>
            <p:cNvSpPr/>
            <p:nvPr/>
          </p:nvSpPr>
          <p:spPr>
            <a:xfrm>
              <a:off x="1150365" y="-12175"/>
              <a:ext cx="76769" cy="79829"/>
            </a:xfrm>
            <a:custGeom>
              <a:avLst/>
              <a:gdLst/>
              <a:ahLst/>
              <a:cxnLst/>
              <a:rect l="l" t="t" r="r" b="b"/>
              <a:pathLst>
                <a:path w="1405" h="1461" extrusionOk="0">
                  <a:moveTo>
                    <a:pt x="169" y="1"/>
                  </a:moveTo>
                  <a:lnTo>
                    <a:pt x="0" y="169"/>
                  </a:lnTo>
                  <a:lnTo>
                    <a:pt x="1180" y="1405"/>
                  </a:lnTo>
                  <a:cubicBezTo>
                    <a:pt x="1180" y="1405"/>
                    <a:pt x="1236" y="1461"/>
                    <a:pt x="1292" y="1461"/>
                  </a:cubicBezTo>
                  <a:cubicBezTo>
                    <a:pt x="1292" y="1461"/>
                    <a:pt x="1348" y="1405"/>
                    <a:pt x="1348" y="1405"/>
                  </a:cubicBezTo>
                  <a:cubicBezTo>
                    <a:pt x="1405" y="1348"/>
                    <a:pt x="1405" y="1292"/>
                    <a:pt x="1348"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1" name="Google Shape;10821;p23"/>
            <p:cNvSpPr/>
            <p:nvPr/>
          </p:nvSpPr>
          <p:spPr>
            <a:xfrm>
              <a:off x="886451" y="184258"/>
              <a:ext cx="58356" cy="92068"/>
            </a:xfrm>
            <a:custGeom>
              <a:avLst/>
              <a:gdLst/>
              <a:ahLst/>
              <a:cxnLst/>
              <a:rect l="l" t="t" r="r" b="b"/>
              <a:pathLst>
                <a:path w="1068" h="1685" extrusionOk="0">
                  <a:moveTo>
                    <a:pt x="225" y="0"/>
                  </a:moveTo>
                  <a:lnTo>
                    <a:pt x="0" y="112"/>
                  </a:lnTo>
                  <a:lnTo>
                    <a:pt x="787" y="1629"/>
                  </a:lnTo>
                  <a:cubicBezTo>
                    <a:pt x="787" y="1629"/>
                    <a:pt x="843" y="1685"/>
                    <a:pt x="899" y="1685"/>
                  </a:cubicBezTo>
                  <a:lnTo>
                    <a:pt x="955" y="1685"/>
                  </a:lnTo>
                  <a:cubicBezTo>
                    <a:pt x="1011" y="1629"/>
                    <a:pt x="1067" y="1573"/>
                    <a:pt x="1011" y="1517"/>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2" name="Google Shape;10822;p23"/>
            <p:cNvSpPr/>
            <p:nvPr/>
          </p:nvSpPr>
          <p:spPr>
            <a:xfrm>
              <a:off x="683898" y="270153"/>
              <a:ext cx="39942" cy="95183"/>
            </a:xfrm>
            <a:custGeom>
              <a:avLst/>
              <a:gdLst/>
              <a:ahLst/>
              <a:cxnLst/>
              <a:rect l="l" t="t" r="r" b="b"/>
              <a:pathLst>
                <a:path w="731" h="1742" extrusionOk="0">
                  <a:moveTo>
                    <a:pt x="225" y="1"/>
                  </a:moveTo>
                  <a:lnTo>
                    <a:pt x="0" y="57"/>
                  </a:lnTo>
                  <a:lnTo>
                    <a:pt x="450" y="1686"/>
                  </a:lnTo>
                  <a:cubicBezTo>
                    <a:pt x="506" y="1742"/>
                    <a:pt x="562" y="1742"/>
                    <a:pt x="618" y="1742"/>
                  </a:cubicBezTo>
                  <a:cubicBezTo>
                    <a:pt x="674" y="1742"/>
                    <a:pt x="731" y="1686"/>
                    <a:pt x="731" y="162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3" name="Google Shape;10823;p23"/>
            <p:cNvSpPr/>
            <p:nvPr/>
          </p:nvSpPr>
          <p:spPr>
            <a:xfrm>
              <a:off x="573415" y="294741"/>
              <a:ext cx="33822" cy="101303"/>
            </a:xfrm>
            <a:custGeom>
              <a:avLst/>
              <a:gdLst/>
              <a:ahLst/>
              <a:cxnLst/>
              <a:rect l="l" t="t" r="r" b="b"/>
              <a:pathLst>
                <a:path w="619" h="1854" extrusionOk="0">
                  <a:moveTo>
                    <a:pt x="281" y="0"/>
                  </a:moveTo>
                  <a:lnTo>
                    <a:pt x="1" y="56"/>
                  </a:lnTo>
                  <a:lnTo>
                    <a:pt x="338" y="1741"/>
                  </a:lnTo>
                  <a:cubicBezTo>
                    <a:pt x="338" y="1797"/>
                    <a:pt x="394" y="1853"/>
                    <a:pt x="506" y="1853"/>
                  </a:cubicBezTo>
                  <a:cubicBezTo>
                    <a:pt x="562" y="1853"/>
                    <a:pt x="618" y="1741"/>
                    <a:pt x="562" y="1685"/>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4" name="Google Shape;10824;p23"/>
            <p:cNvSpPr/>
            <p:nvPr/>
          </p:nvSpPr>
          <p:spPr>
            <a:xfrm>
              <a:off x="785147" y="233325"/>
              <a:ext cx="49176" cy="95183"/>
            </a:xfrm>
            <a:custGeom>
              <a:avLst/>
              <a:gdLst/>
              <a:ahLst/>
              <a:cxnLst/>
              <a:rect l="l" t="t" r="r" b="b"/>
              <a:pathLst>
                <a:path w="900" h="1742" extrusionOk="0">
                  <a:moveTo>
                    <a:pt x="226" y="1"/>
                  </a:moveTo>
                  <a:lnTo>
                    <a:pt x="1" y="57"/>
                  </a:lnTo>
                  <a:lnTo>
                    <a:pt x="619" y="1629"/>
                  </a:lnTo>
                  <a:cubicBezTo>
                    <a:pt x="675" y="1686"/>
                    <a:pt x="675" y="1742"/>
                    <a:pt x="731" y="1742"/>
                  </a:cubicBezTo>
                  <a:lnTo>
                    <a:pt x="787" y="1742"/>
                  </a:lnTo>
                  <a:cubicBezTo>
                    <a:pt x="843" y="1686"/>
                    <a:pt x="900" y="1629"/>
                    <a:pt x="900" y="1573"/>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5" name="Google Shape;10825;p23"/>
            <p:cNvSpPr/>
            <p:nvPr/>
          </p:nvSpPr>
          <p:spPr>
            <a:xfrm>
              <a:off x="1224021" y="-95010"/>
              <a:ext cx="85949" cy="70595"/>
            </a:xfrm>
            <a:custGeom>
              <a:avLst/>
              <a:gdLst/>
              <a:ahLst/>
              <a:cxnLst/>
              <a:rect l="l" t="t" r="r" b="b"/>
              <a:pathLst>
                <a:path w="1573" h="1292" extrusionOk="0">
                  <a:moveTo>
                    <a:pt x="169" y="0"/>
                  </a:moveTo>
                  <a:lnTo>
                    <a:pt x="0" y="225"/>
                  </a:lnTo>
                  <a:lnTo>
                    <a:pt x="1348" y="1292"/>
                  </a:lnTo>
                  <a:lnTo>
                    <a:pt x="1405" y="1292"/>
                  </a:lnTo>
                  <a:cubicBezTo>
                    <a:pt x="1461" y="1292"/>
                    <a:pt x="1517" y="1292"/>
                    <a:pt x="1517" y="1236"/>
                  </a:cubicBezTo>
                  <a:cubicBezTo>
                    <a:pt x="1573" y="1180"/>
                    <a:pt x="1573" y="1123"/>
                    <a:pt x="1517" y="106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6" name="Google Shape;10826;p23"/>
            <p:cNvSpPr/>
            <p:nvPr/>
          </p:nvSpPr>
          <p:spPr>
            <a:xfrm>
              <a:off x="1478756" y="-696548"/>
              <a:ext cx="101303" cy="24643"/>
            </a:xfrm>
            <a:custGeom>
              <a:avLst/>
              <a:gdLst/>
              <a:ahLst/>
              <a:cxnLst/>
              <a:rect l="l" t="t" r="r" b="b"/>
              <a:pathLst>
                <a:path w="1854" h="451" extrusionOk="0">
                  <a:moveTo>
                    <a:pt x="0" y="1"/>
                  </a:moveTo>
                  <a:lnTo>
                    <a:pt x="0" y="282"/>
                  </a:lnTo>
                  <a:lnTo>
                    <a:pt x="1685" y="450"/>
                  </a:lnTo>
                  <a:cubicBezTo>
                    <a:pt x="1741" y="450"/>
                    <a:pt x="1797" y="394"/>
                    <a:pt x="1853" y="338"/>
                  </a:cubicBezTo>
                  <a:cubicBezTo>
                    <a:pt x="1853" y="282"/>
                    <a:pt x="1797" y="169"/>
                    <a:pt x="1685" y="169"/>
                  </a:cubicBez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7" name="Google Shape;10827;p23"/>
            <p:cNvSpPr/>
            <p:nvPr/>
          </p:nvSpPr>
          <p:spPr>
            <a:xfrm>
              <a:off x="1288442" y="-180959"/>
              <a:ext cx="92123" cy="61415"/>
            </a:xfrm>
            <a:custGeom>
              <a:avLst/>
              <a:gdLst/>
              <a:ahLst/>
              <a:cxnLst/>
              <a:rect l="l" t="t" r="r" b="b"/>
              <a:pathLst>
                <a:path w="1686" h="1124" extrusionOk="0">
                  <a:moveTo>
                    <a:pt x="169" y="0"/>
                  </a:moveTo>
                  <a:lnTo>
                    <a:pt x="1" y="169"/>
                  </a:lnTo>
                  <a:lnTo>
                    <a:pt x="1405" y="1124"/>
                  </a:lnTo>
                  <a:lnTo>
                    <a:pt x="1517" y="1124"/>
                  </a:lnTo>
                  <a:cubicBezTo>
                    <a:pt x="1573" y="1124"/>
                    <a:pt x="1573" y="1124"/>
                    <a:pt x="1630" y="1068"/>
                  </a:cubicBezTo>
                  <a:cubicBezTo>
                    <a:pt x="1686" y="1011"/>
                    <a:pt x="1686" y="955"/>
                    <a:pt x="1630" y="899"/>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8" name="Google Shape;10828;p23"/>
            <p:cNvSpPr/>
            <p:nvPr/>
          </p:nvSpPr>
          <p:spPr>
            <a:xfrm>
              <a:off x="1460342" y="-583005"/>
              <a:ext cx="98243" cy="30762"/>
            </a:xfrm>
            <a:custGeom>
              <a:avLst/>
              <a:gdLst/>
              <a:ahLst/>
              <a:cxnLst/>
              <a:rect l="l" t="t" r="r" b="b"/>
              <a:pathLst>
                <a:path w="1798" h="563" extrusionOk="0">
                  <a:moveTo>
                    <a:pt x="56" y="1"/>
                  </a:moveTo>
                  <a:cubicBezTo>
                    <a:pt x="56" y="57"/>
                    <a:pt x="0" y="169"/>
                    <a:pt x="0" y="226"/>
                  </a:cubicBezTo>
                  <a:lnTo>
                    <a:pt x="1685" y="563"/>
                  </a:lnTo>
                  <a:cubicBezTo>
                    <a:pt x="1741" y="563"/>
                    <a:pt x="1797" y="506"/>
                    <a:pt x="1797" y="450"/>
                  </a:cubicBezTo>
                  <a:cubicBezTo>
                    <a:pt x="1797" y="394"/>
                    <a:pt x="1797" y="338"/>
                    <a:pt x="1741" y="338"/>
                  </a:cubicBez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9" name="Google Shape;10829;p23"/>
            <p:cNvSpPr/>
            <p:nvPr/>
          </p:nvSpPr>
          <p:spPr>
            <a:xfrm>
              <a:off x="1484875" y="-802059"/>
              <a:ext cx="101303" cy="13496"/>
            </a:xfrm>
            <a:custGeom>
              <a:avLst/>
              <a:gdLst/>
              <a:ahLst/>
              <a:cxnLst/>
              <a:rect l="l" t="t" r="r" b="b"/>
              <a:pathLst>
                <a:path w="1854" h="247" extrusionOk="0">
                  <a:moveTo>
                    <a:pt x="1739" y="0"/>
                  </a:moveTo>
                  <a:cubicBezTo>
                    <a:pt x="1719" y="0"/>
                    <a:pt x="1700" y="7"/>
                    <a:pt x="1685" y="22"/>
                  </a:cubicBezTo>
                  <a:lnTo>
                    <a:pt x="0" y="22"/>
                  </a:lnTo>
                  <a:lnTo>
                    <a:pt x="0" y="78"/>
                  </a:lnTo>
                  <a:lnTo>
                    <a:pt x="0" y="247"/>
                  </a:lnTo>
                  <a:lnTo>
                    <a:pt x="1685" y="247"/>
                  </a:lnTo>
                  <a:cubicBezTo>
                    <a:pt x="1741" y="247"/>
                    <a:pt x="1854" y="191"/>
                    <a:pt x="1854" y="135"/>
                  </a:cubicBezTo>
                  <a:cubicBezTo>
                    <a:pt x="1854" y="52"/>
                    <a:pt x="1794" y="0"/>
                    <a:pt x="17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0" name="Google Shape;10830;p23"/>
            <p:cNvSpPr/>
            <p:nvPr/>
          </p:nvSpPr>
          <p:spPr>
            <a:xfrm>
              <a:off x="1346744" y="-276089"/>
              <a:ext cx="95238" cy="55296"/>
            </a:xfrm>
            <a:custGeom>
              <a:avLst/>
              <a:gdLst/>
              <a:ahLst/>
              <a:cxnLst/>
              <a:rect l="l" t="t" r="r" b="b"/>
              <a:pathLst>
                <a:path w="1743" h="1012" extrusionOk="0">
                  <a:moveTo>
                    <a:pt x="169" y="0"/>
                  </a:moveTo>
                  <a:lnTo>
                    <a:pt x="1" y="225"/>
                  </a:lnTo>
                  <a:lnTo>
                    <a:pt x="1517" y="1011"/>
                  </a:lnTo>
                  <a:lnTo>
                    <a:pt x="1574" y="1011"/>
                  </a:lnTo>
                  <a:cubicBezTo>
                    <a:pt x="1630" y="1011"/>
                    <a:pt x="1686" y="955"/>
                    <a:pt x="1686" y="955"/>
                  </a:cubicBezTo>
                  <a:cubicBezTo>
                    <a:pt x="1742" y="899"/>
                    <a:pt x="1742" y="787"/>
                    <a:pt x="1630" y="78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1" name="Google Shape;10831;p23"/>
            <p:cNvSpPr/>
            <p:nvPr/>
          </p:nvSpPr>
          <p:spPr>
            <a:xfrm>
              <a:off x="1432693" y="-481701"/>
              <a:ext cx="101357" cy="43002"/>
            </a:xfrm>
            <a:custGeom>
              <a:avLst/>
              <a:gdLst/>
              <a:ahLst/>
              <a:cxnLst/>
              <a:rect l="l" t="t" r="r" b="b"/>
              <a:pathLst>
                <a:path w="1855" h="787" extrusionOk="0">
                  <a:moveTo>
                    <a:pt x="113" y="0"/>
                  </a:moveTo>
                  <a:cubicBezTo>
                    <a:pt x="113" y="113"/>
                    <a:pt x="57" y="169"/>
                    <a:pt x="1" y="281"/>
                  </a:cubicBezTo>
                  <a:lnTo>
                    <a:pt x="1629" y="787"/>
                  </a:lnTo>
                  <a:lnTo>
                    <a:pt x="1686" y="787"/>
                  </a:lnTo>
                  <a:cubicBezTo>
                    <a:pt x="1742" y="787"/>
                    <a:pt x="1798" y="731"/>
                    <a:pt x="1798" y="674"/>
                  </a:cubicBezTo>
                  <a:cubicBezTo>
                    <a:pt x="1854" y="618"/>
                    <a:pt x="1798" y="562"/>
                    <a:pt x="1742" y="506"/>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2" name="Google Shape;10832;p23"/>
            <p:cNvSpPr/>
            <p:nvPr/>
          </p:nvSpPr>
          <p:spPr>
            <a:xfrm>
              <a:off x="1395866" y="-374278"/>
              <a:ext cx="95183" cy="49121"/>
            </a:xfrm>
            <a:custGeom>
              <a:avLst/>
              <a:gdLst/>
              <a:ahLst/>
              <a:cxnLst/>
              <a:rect l="l" t="t" r="r" b="b"/>
              <a:pathLst>
                <a:path w="1742" h="899" extrusionOk="0">
                  <a:moveTo>
                    <a:pt x="113" y="0"/>
                  </a:moveTo>
                  <a:cubicBezTo>
                    <a:pt x="57" y="112"/>
                    <a:pt x="1" y="169"/>
                    <a:pt x="1" y="225"/>
                  </a:cubicBezTo>
                  <a:lnTo>
                    <a:pt x="1573" y="899"/>
                  </a:lnTo>
                  <a:lnTo>
                    <a:pt x="1629" y="899"/>
                  </a:lnTo>
                  <a:cubicBezTo>
                    <a:pt x="1686" y="899"/>
                    <a:pt x="1686" y="843"/>
                    <a:pt x="1742" y="843"/>
                  </a:cubicBezTo>
                  <a:cubicBezTo>
                    <a:pt x="1742" y="730"/>
                    <a:pt x="1742" y="674"/>
                    <a:pt x="1686"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3" name="Google Shape;10833;p23"/>
            <p:cNvSpPr/>
            <p:nvPr/>
          </p:nvSpPr>
          <p:spPr>
            <a:xfrm>
              <a:off x="355508" y="316215"/>
              <a:ext cx="15408" cy="101303"/>
            </a:xfrm>
            <a:custGeom>
              <a:avLst/>
              <a:gdLst/>
              <a:ahLst/>
              <a:cxnLst/>
              <a:rect l="l" t="t" r="r" b="b"/>
              <a:pathLst>
                <a:path w="282" h="1854" extrusionOk="0">
                  <a:moveTo>
                    <a:pt x="1" y="0"/>
                  </a:moveTo>
                  <a:lnTo>
                    <a:pt x="1" y="1685"/>
                  </a:lnTo>
                  <a:cubicBezTo>
                    <a:pt x="1" y="1797"/>
                    <a:pt x="57" y="1854"/>
                    <a:pt x="113" y="1854"/>
                  </a:cubicBezTo>
                  <a:cubicBezTo>
                    <a:pt x="226" y="1854"/>
                    <a:pt x="282" y="1797"/>
                    <a:pt x="282" y="1741"/>
                  </a:cubicBez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4" name="Google Shape;10834;p23"/>
            <p:cNvSpPr/>
            <p:nvPr/>
          </p:nvSpPr>
          <p:spPr>
            <a:xfrm>
              <a:off x="238905" y="313101"/>
              <a:ext cx="24588" cy="98297"/>
            </a:xfrm>
            <a:custGeom>
              <a:avLst/>
              <a:gdLst/>
              <a:ahLst/>
              <a:cxnLst/>
              <a:rect l="l" t="t" r="r" b="b"/>
              <a:pathLst>
                <a:path w="450" h="1799" extrusionOk="0">
                  <a:moveTo>
                    <a:pt x="169" y="1"/>
                  </a:moveTo>
                  <a:lnTo>
                    <a:pt x="1" y="1686"/>
                  </a:lnTo>
                  <a:cubicBezTo>
                    <a:pt x="1" y="1742"/>
                    <a:pt x="57" y="1798"/>
                    <a:pt x="113" y="1798"/>
                  </a:cubicBezTo>
                  <a:cubicBezTo>
                    <a:pt x="169" y="1798"/>
                    <a:pt x="225" y="1742"/>
                    <a:pt x="281" y="1686"/>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5" name="Google Shape;10835;p23"/>
            <p:cNvSpPr/>
            <p:nvPr/>
          </p:nvSpPr>
          <p:spPr>
            <a:xfrm>
              <a:off x="119242" y="294741"/>
              <a:ext cx="30708" cy="98243"/>
            </a:xfrm>
            <a:custGeom>
              <a:avLst/>
              <a:gdLst/>
              <a:ahLst/>
              <a:cxnLst/>
              <a:rect l="l" t="t" r="r" b="b"/>
              <a:pathLst>
                <a:path w="562" h="1798" extrusionOk="0">
                  <a:moveTo>
                    <a:pt x="337" y="0"/>
                  </a:moveTo>
                  <a:lnTo>
                    <a:pt x="0" y="1685"/>
                  </a:lnTo>
                  <a:cubicBezTo>
                    <a:pt x="0" y="1741"/>
                    <a:pt x="56" y="1797"/>
                    <a:pt x="113" y="1797"/>
                  </a:cubicBezTo>
                  <a:cubicBezTo>
                    <a:pt x="169" y="1797"/>
                    <a:pt x="225" y="1741"/>
                    <a:pt x="225" y="1685"/>
                  </a:cubicBezTo>
                  <a:lnTo>
                    <a:pt x="562" y="56"/>
                  </a:ln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6" name="Google Shape;10836;p23"/>
            <p:cNvSpPr/>
            <p:nvPr/>
          </p:nvSpPr>
          <p:spPr>
            <a:xfrm>
              <a:off x="-347225" y="58421"/>
              <a:ext cx="12294" cy="21528"/>
            </a:xfrm>
            <a:custGeom>
              <a:avLst/>
              <a:gdLst/>
              <a:ahLst/>
              <a:cxnLst/>
              <a:rect l="l" t="t" r="r" b="b"/>
              <a:pathLst>
                <a:path w="225" h="394" extrusionOk="0">
                  <a:moveTo>
                    <a:pt x="0" y="0"/>
                  </a:moveTo>
                  <a:lnTo>
                    <a:pt x="0" y="393"/>
                  </a:lnTo>
                  <a:lnTo>
                    <a:pt x="225" y="169"/>
                  </a:ln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7" name="Google Shape;10837;p23"/>
            <p:cNvSpPr/>
            <p:nvPr/>
          </p:nvSpPr>
          <p:spPr>
            <a:xfrm>
              <a:off x="469051" y="313101"/>
              <a:ext cx="21583" cy="98297"/>
            </a:xfrm>
            <a:custGeom>
              <a:avLst/>
              <a:gdLst/>
              <a:ahLst/>
              <a:cxnLst/>
              <a:rect l="l" t="t" r="r" b="b"/>
              <a:pathLst>
                <a:path w="395" h="1799" extrusionOk="0">
                  <a:moveTo>
                    <a:pt x="1" y="1"/>
                  </a:moveTo>
                  <a:lnTo>
                    <a:pt x="113" y="1686"/>
                  </a:lnTo>
                  <a:cubicBezTo>
                    <a:pt x="169" y="1742"/>
                    <a:pt x="226" y="1798"/>
                    <a:pt x="282" y="1798"/>
                  </a:cubicBezTo>
                  <a:cubicBezTo>
                    <a:pt x="338" y="1798"/>
                    <a:pt x="394" y="1742"/>
                    <a:pt x="394" y="1686"/>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8" name="Google Shape;10838;p23"/>
            <p:cNvSpPr/>
            <p:nvPr/>
          </p:nvSpPr>
          <p:spPr>
            <a:xfrm>
              <a:off x="-316572" y="125902"/>
              <a:ext cx="64530" cy="86003"/>
            </a:xfrm>
            <a:custGeom>
              <a:avLst/>
              <a:gdLst/>
              <a:ahLst/>
              <a:cxnLst/>
              <a:rect l="l" t="t" r="r" b="b"/>
              <a:pathLst>
                <a:path w="1181" h="1574" extrusionOk="0">
                  <a:moveTo>
                    <a:pt x="956" y="1"/>
                  </a:moveTo>
                  <a:lnTo>
                    <a:pt x="1" y="1405"/>
                  </a:lnTo>
                  <a:cubicBezTo>
                    <a:pt x="1" y="1461"/>
                    <a:pt x="1" y="1517"/>
                    <a:pt x="57" y="1574"/>
                  </a:cubicBezTo>
                  <a:lnTo>
                    <a:pt x="113" y="1574"/>
                  </a:lnTo>
                  <a:cubicBezTo>
                    <a:pt x="169" y="1574"/>
                    <a:pt x="226" y="1517"/>
                    <a:pt x="226" y="1517"/>
                  </a:cubicBezTo>
                  <a:lnTo>
                    <a:pt x="1180" y="113"/>
                  </a:lnTo>
                  <a:lnTo>
                    <a:pt x="9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9" name="Google Shape;10839;p23"/>
            <p:cNvSpPr/>
            <p:nvPr/>
          </p:nvSpPr>
          <p:spPr>
            <a:xfrm>
              <a:off x="5699" y="264033"/>
              <a:ext cx="43002" cy="98243"/>
            </a:xfrm>
            <a:custGeom>
              <a:avLst/>
              <a:gdLst/>
              <a:ahLst/>
              <a:cxnLst/>
              <a:rect l="l" t="t" r="r" b="b"/>
              <a:pathLst>
                <a:path w="787" h="1798" extrusionOk="0">
                  <a:moveTo>
                    <a:pt x="506" y="0"/>
                  </a:moveTo>
                  <a:lnTo>
                    <a:pt x="0" y="1685"/>
                  </a:lnTo>
                  <a:cubicBezTo>
                    <a:pt x="0" y="1741"/>
                    <a:pt x="56" y="1798"/>
                    <a:pt x="112" y="1798"/>
                  </a:cubicBezTo>
                  <a:lnTo>
                    <a:pt x="169" y="1798"/>
                  </a:lnTo>
                  <a:cubicBezTo>
                    <a:pt x="225" y="1798"/>
                    <a:pt x="281" y="1798"/>
                    <a:pt x="281" y="1741"/>
                  </a:cubicBezTo>
                  <a:lnTo>
                    <a:pt x="786"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0" name="Google Shape;10840;p23"/>
            <p:cNvSpPr/>
            <p:nvPr/>
          </p:nvSpPr>
          <p:spPr>
            <a:xfrm>
              <a:off x="-107844" y="230265"/>
              <a:ext cx="49121" cy="95183"/>
            </a:xfrm>
            <a:custGeom>
              <a:avLst/>
              <a:gdLst/>
              <a:ahLst/>
              <a:cxnLst/>
              <a:rect l="l" t="t" r="r" b="b"/>
              <a:pathLst>
                <a:path w="899" h="1742" extrusionOk="0">
                  <a:moveTo>
                    <a:pt x="674" y="1"/>
                  </a:moveTo>
                  <a:lnTo>
                    <a:pt x="0" y="1573"/>
                  </a:lnTo>
                  <a:cubicBezTo>
                    <a:pt x="0" y="1629"/>
                    <a:pt x="0" y="1685"/>
                    <a:pt x="112" y="1742"/>
                  </a:cubicBezTo>
                  <a:cubicBezTo>
                    <a:pt x="169" y="1742"/>
                    <a:pt x="225" y="1685"/>
                    <a:pt x="281" y="1685"/>
                  </a:cubicBezTo>
                  <a:lnTo>
                    <a:pt x="899" y="113"/>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1" name="Google Shape;10841;p23"/>
            <p:cNvSpPr/>
            <p:nvPr/>
          </p:nvSpPr>
          <p:spPr>
            <a:xfrm>
              <a:off x="1337564" y="-1212081"/>
              <a:ext cx="178072" cy="73709"/>
            </a:xfrm>
            <a:custGeom>
              <a:avLst/>
              <a:gdLst/>
              <a:ahLst/>
              <a:cxnLst/>
              <a:rect l="l" t="t" r="r" b="b"/>
              <a:pathLst>
                <a:path w="3259" h="1349" extrusionOk="0">
                  <a:moveTo>
                    <a:pt x="3090" y="0"/>
                  </a:moveTo>
                  <a:lnTo>
                    <a:pt x="0" y="1067"/>
                  </a:lnTo>
                  <a:cubicBezTo>
                    <a:pt x="57" y="1180"/>
                    <a:pt x="113" y="1236"/>
                    <a:pt x="113" y="1348"/>
                  </a:cubicBezTo>
                  <a:lnTo>
                    <a:pt x="3146" y="281"/>
                  </a:lnTo>
                  <a:cubicBezTo>
                    <a:pt x="3202" y="225"/>
                    <a:pt x="3258" y="169"/>
                    <a:pt x="3258" y="113"/>
                  </a:cubicBezTo>
                  <a:cubicBezTo>
                    <a:pt x="3202" y="0"/>
                    <a:pt x="3146" y="0"/>
                    <a:pt x="30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2" name="Google Shape;10842;p23"/>
            <p:cNvSpPr/>
            <p:nvPr/>
          </p:nvSpPr>
          <p:spPr>
            <a:xfrm>
              <a:off x="1297676" y="-1307210"/>
              <a:ext cx="159603" cy="70595"/>
            </a:xfrm>
            <a:custGeom>
              <a:avLst/>
              <a:gdLst/>
              <a:ahLst/>
              <a:cxnLst/>
              <a:rect l="l" t="t" r="r" b="b"/>
              <a:pathLst>
                <a:path w="2921" h="1292" extrusionOk="0">
                  <a:moveTo>
                    <a:pt x="2303" y="0"/>
                  </a:moveTo>
                  <a:lnTo>
                    <a:pt x="0" y="1067"/>
                  </a:lnTo>
                  <a:lnTo>
                    <a:pt x="113" y="1292"/>
                  </a:lnTo>
                  <a:lnTo>
                    <a:pt x="292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3" name="Google Shape;10843;p23"/>
            <p:cNvSpPr/>
            <p:nvPr/>
          </p:nvSpPr>
          <p:spPr>
            <a:xfrm>
              <a:off x="1398926" y="-865332"/>
              <a:ext cx="184191" cy="21528"/>
            </a:xfrm>
            <a:custGeom>
              <a:avLst/>
              <a:gdLst/>
              <a:ahLst/>
              <a:cxnLst/>
              <a:rect l="l" t="t" r="r" b="b"/>
              <a:pathLst>
                <a:path w="3371" h="394" extrusionOk="0">
                  <a:moveTo>
                    <a:pt x="3202" y="1"/>
                  </a:moveTo>
                  <a:cubicBezTo>
                    <a:pt x="3212" y="1"/>
                    <a:pt x="3222" y="1"/>
                    <a:pt x="3232" y="2"/>
                  </a:cubicBezTo>
                  <a:lnTo>
                    <a:pt x="3232" y="2"/>
                  </a:lnTo>
                  <a:lnTo>
                    <a:pt x="3258" y="1"/>
                  </a:lnTo>
                  <a:close/>
                  <a:moveTo>
                    <a:pt x="3232" y="2"/>
                  </a:moveTo>
                  <a:lnTo>
                    <a:pt x="1" y="169"/>
                  </a:lnTo>
                  <a:lnTo>
                    <a:pt x="1" y="394"/>
                  </a:lnTo>
                  <a:lnTo>
                    <a:pt x="3258" y="225"/>
                  </a:lnTo>
                  <a:cubicBezTo>
                    <a:pt x="3314" y="225"/>
                    <a:pt x="3371" y="169"/>
                    <a:pt x="3371" y="113"/>
                  </a:cubicBezTo>
                  <a:cubicBezTo>
                    <a:pt x="3371" y="62"/>
                    <a:pt x="3324" y="11"/>
                    <a:pt x="3232" y="2"/>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4" name="Google Shape;10844;p23"/>
            <p:cNvSpPr/>
            <p:nvPr/>
          </p:nvSpPr>
          <p:spPr>
            <a:xfrm>
              <a:off x="1368272" y="-1101598"/>
              <a:ext cx="181077" cy="58356"/>
            </a:xfrm>
            <a:custGeom>
              <a:avLst/>
              <a:gdLst/>
              <a:ahLst/>
              <a:cxnLst/>
              <a:rect l="l" t="t" r="r" b="b"/>
              <a:pathLst>
                <a:path w="3314" h="1068" extrusionOk="0">
                  <a:moveTo>
                    <a:pt x="3145" y="0"/>
                  </a:moveTo>
                  <a:lnTo>
                    <a:pt x="0" y="786"/>
                  </a:lnTo>
                  <a:lnTo>
                    <a:pt x="56" y="1067"/>
                  </a:lnTo>
                  <a:lnTo>
                    <a:pt x="3202" y="281"/>
                  </a:lnTo>
                  <a:cubicBezTo>
                    <a:pt x="3258" y="281"/>
                    <a:pt x="3314" y="169"/>
                    <a:pt x="3314" y="112"/>
                  </a:cubicBezTo>
                  <a:cubicBezTo>
                    <a:pt x="3258" y="56"/>
                    <a:pt x="3202" y="0"/>
                    <a:pt x="314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5" name="Google Shape;10845;p23"/>
            <p:cNvSpPr/>
            <p:nvPr/>
          </p:nvSpPr>
          <p:spPr>
            <a:xfrm>
              <a:off x="1389746" y="-981935"/>
              <a:ext cx="181077" cy="39942"/>
            </a:xfrm>
            <a:custGeom>
              <a:avLst/>
              <a:gdLst/>
              <a:ahLst/>
              <a:cxnLst/>
              <a:rect l="l" t="t" r="r" b="b"/>
              <a:pathLst>
                <a:path w="3314" h="731" extrusionOk="0">
                  <a:moveTo>
                    <a:pt x="3202" y="1"/>
                  </a:moveTo>
                  <a:lnTo>
                    <a:pt x="0" y="450"/>
                  </a:lnTo>
                  <a:cubicBezTo>
                    <a:pt x="0" y="618"/>
                    <a:pt x="0" y="618"/>
                    <a:pt x="0" y="731"/>
                  </a:cubicBezTo>
                  <a:lnTo>
                    <a:pt x="3202" y="281"/>
                  </a:lnTo>
                  <a:cubicBezTo>
                    <a:pt x="3314" y="225"/>
                    <a:pt x="3314" y="169"/>
                    <a:pt x="3314" y="113"/>
                  </a:cubicBezTo>
                  <a:cubicBezTo>
                    <a:pt x="3314" y="57"/>
                    <a:pt x="3258" y="1"/>
                    <a:pt x="320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6" name="Google Shape;10846;p23"/>
            <p:cNvSpPr/>
            <p:nvPr/>
          </p:nvSpPr>
          <p:spPr>
            <a:xfrm>
              <a:off x="180603" y="221086"/>
              <a:ext cx="39942" cy="184137"/>
            </a:xfrm>
            <a:custGeom>
              <a:avLst/>
              <a:gdLst/>
              <a:ahLst/>
              <a:cxnLst/>
              <a:rect l="l" t="t" r="r" b="b"/>
              <a:pathLst>
                <a:path w="731" h="3370" extrusionOk="0">
                  <a:moveTo>
                    <a:pt x="506" y="0"/>
                  </a:moveTo>
                  <a:lnTo>
                    <a:pt x="0" y="3201"/>
                  </a:lnTo>
                  <a:cubicBezTo>
                    <a:pt x="0" y="3314"/>
                    <a:pt x="57" y="3370"/>
                    <a:pt x="113" y="3370"/>
                  </a:cubicBezTo>
                  <a:cubicBezTo>
                    <a:pt x="225" y="3370"/>
                    <a:pt x="225" y="3314"/>
                    <a:pt x="281" y="3258"/>
                  </a:cubicBezTo>
                  <a:lnTo>
                    <a:pt x="731" y="56"/>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7" name="Google Shape;10847;p23"/>
            <p:cNvSpPr/>
            <p:nvPr/>
          </p:nvSpPr>
          <p:spPr>
            <a:xfrm>
              <a:off x="978521" y="27713"/>
              <a:ext cx="116656" cy="153484"/>
            </a:xfrm>
            <a:custGeom>
              <a:avLst/>
              <a:gdLst/>
              <a:ahLst/>
              <a:cxnLst/>
              <a:rect l="l" t="t" r="r" b="b"/>
              <a:pathLst>
                <a:path w="2135" h="2809" extrusionOk="0">
                  <a:moveTo>
                    <a:pt x="169" y="1"/>
                  </a:moveTo>
                  <a:lnTo>
                    <a:pt x="0" y="169"/>
                  </a:lnTo>
                  <a:lnTo>
                    <a:pt x="1910" y="2753"/>
                  </a:lnTo>
                  <a:cubicBezTo>
                    <a:pt x="1910" y="2753"/>
                    <a:pt x="1966" y="2809"/>
                    <a:pt x="2022" y="2809"/>
                  </a:cubicBezTo>
                  <a:lnTo>
                    <a:pt x="2078" y="2809"/>
                  </a:lnTo>
                  <a:cubicBezTo>
                    <a:pt x="2134" y="2753"/>
                    <a:pt x="2134" y="2640"/>
                    <a:pt x="2078" y="258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8" name="Google Shape;10848;p23"/>
            <p:cNvSpPr/>
            <p:nvPr/>
          </p:nvSpPr>
          <p:spPr>
            <a:xfrm>
              <a:off x="889511" y="86014"/>
              <a:ext cx="104417" cy="165013"/>
            </a:xfrm>
            <a:custGeom>
              <a:avLst/>
              <a:gdLst/>
              <a:ahLst/>
              <a:cxnLst/>
              <a:rect l="l" t="t" r="r" b="b"/>
              <a:pathLst>
                <a:path w="1911" h="3020" extrusionOk="0">
                  <a:moveTo>
                    <a:pt x="225" y="1"/>
                  </a:moveTo>
                  <a:lnTo>
                    <a:pt x="0" y="113"/>
                  </a:lnTo>
                  <a:lnTo>
                    <a:pt x="1685" y="2921"/>
                  </a:lnTo>
                  <a:cubicBezTo>
                    <a:pt x="1685" y="2961"/>
                    <a:pt x="1713" y="3001"/>
                    <a:pt x="1750" y="3001"/>
                  </a:cubicBezTo>
                  <a:cubicBezTo>
                    <a:pt x="1765" y="3001"/>
                    <a:pt x="1781" y="2994"/>
                    <a:pt x="1798" y="2978"/>
                  </a:cubicBezTo>
                  <a:cubicBezTo>
                    <a:pt x="1798" y="3006"/>
                    <a:pt x="1812" y="3020"/>
                    <a:pt x="1826" y="3020"/>
                  </a:cubicBezTo>
                  <a:cubicBezTo>
                    <a:pt x="1840" y="3020"/>
                    <a:pt x="1854" y="3006"/>
                    <a:pt x="1854" y="2978"/>
                  </a:cubicBezTo>
                  <a:cubicBezTo>
                    <a:pt x="1910" y="2978"/>
                    <a:pt x="1910" y="2865"/>
                    <a:pt x="1910" y="280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9" name="Google Shape;10849;p23"/>
            <p:cNvSpPr/>
            <p:nvPr/>
          </p:nvSpPr>
          <p:spPr>
            <a:xfrm>
              <a:off x="1055236" y="-36708"/>
              <a:ext cx="128950" cy="144250"/>
            </a:xfrm>
            <a:custGeom>
              <a:avLst/>
              <a:gdLst/>
              <a:ahLst/>
              <a:cxnLst/>
              <a:rect l="l" t="t" r="r" b="b"/>
              <a:pathLst>
                <a:path w="2360" h="2640" extrusionOk="0">
                  <a:moveTo>
                    <a:pt x="169" y="0"/>
                  </a:moveTo>
                  <a:lnTo>
                    <a:pt x="0" y="169"/>
                  </a:lnTo>
                  <a:lnTo>
                    <a:pt x="2135" y="2584"/>
                  </a:lnTo>
                  <a:cubicBezTo>
                    <a:pt x="2191" y="2584"/>
                    <a:pt x="2191" y="2640"/>
                    <a:pt x="2247" y="2640"/>
                  </a:cubicBezTo>
                  <a:lnTo>
                    <a:pt x="2359" y="2640"/>
                  </a:lnTo>
                  <a:cubicBezTo>
                    <a:pt x="2359" y="2584"/>
                    <a:pt x="2359" y="2471"/>
                    <a:pt x="2359" y="241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0" name="Google Shape;10850;p23"/>
            <p:cNvSpPr/>
            <p:nvPr/>
          </p:nvSpPr>
          <p:spPr>
            <a:xfrm>
              <a:off x="803561" y="132076"/>
              <a:ext cx="89063" cy="168838"/>
            </a:xfrm>
            <a:custGeom>
              <a:avLst/>
              <a:gdLst/>
              <a:ahLst/>
              <a:cxnLst/>
              <a:rect l="l" t="t" r="r" b="b"/>
              <a:pathLst>
                <a:path w="1630" h="3090" extrusionOk="0">
                  <a:moveTo>
                    <a:pt x="226" y="0"/>
                  </a:moveTo>
                  <a:lnTo>
                    <a:pt x="1" y="113"/>
                  </a:lnTo>
                  <a:lnTo>
                    <a:pt x="1405" y="3033"/>
                  </a:lnTo>
                  <a:cubicBezTo>
                    <a:pt x="1405" y="3089"/>
                    <a:pt x="1461" y="3089"/>
                    <a:pt x="1517" y="3089"/>
                  </a:cubicBezTo>
                  <a:lnTo>
                    <a:pt x="1573" y="3089"/>
                  </a:lnTo>
                  <a:cubicBezTo>
                    <a:pt x="1630" y="3089"/>
                    <a:pt x="1630" y="2977"/>
                    <a:pt x="1630" y="2921"/>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1" name="Google Shape;10851;p23"/>
            <p:cNvSpPr/>
            <p:nvPr/>
          </p:nvSpPr>
          <p:spPr>
            <a:xfrm>
              <a:off x="1128892" y="-110364"/>
              <a:ext cx="144304" cy="128950"/>
            </a:xfrm>
            <a:custGeom>
              <a:avLst/>
              <a:gdLst/>
              <a:ahLst/>
              <a:cxnLst/>
              <a:rect l="l" t="t" r="r" b="b"/>
              <a:pathLst>
                <a:path w="2641" h="2360" extrusionOk="0">
                  <a:moveTo>
                    <a:pt x="169" y="0"/>
                  </a:moveTo>
                  <a:lnTo>
                    <a:pt x="0" y="169"/>
                  </a:lnTo>
                  <a:lnTo>
                    <a:pt x="2359" y="2359"/>
                  </a:lnTo>
                  <a:lnTo>
                    <a:pt x="2472" y="2359"/>
                  </a:lnTo>
                  <a:cubicBezTo>
                    <a:pt x="2528" y="2359"/>
                    <a:pt x="2528" y="2359"/>
                    <a:pt x="2584" y="2303"/>
                  </a:cubicBezTo>
                  <a:cubicBezTo>
                    <a:pt x="2640" y="2247"/>
                    <a:pt x="2640" y="2191"/>
                    <a:pt x="2584" y="213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2" name="Google Shape;10852;p23"/>
            <p:cNvSpPr/>
            <p:nvPr/>
          </p:nvSpPr>
          <p:spPr>
            <a:xfrm>
              <a:off x="613303" y="202672"/>
              <a:ext cx="55296" cy="178017"/>
            </a:xfrm>
            <a:custGeom>
              <a:avLst/>
              <a:gdLst/>
              <a:ahLst/>
              <a:cxnLst/>
              <a:rect l="l" t="t" r="r" b="b"/>
              <a:pathLst>
                <a:path w="1012" h="3258" extrusionOk="0">
                  <a:moveTo>
                    <a:pt x="225" y="0"/>
                  </a:moveTo>
                  <a:lnTo>
                    <a:pt x="1" y="56"/>
                  </a:lnTo>
                  <a:lnTo>
                    <a:pt x="787" y="3201"/>
                  </a:lnTo>
                  <a:cubicBezTo>
                    <a:pt x="787" y="3258"/>
                    <a:pt x="843" y="3258"/>
                    <a:pt x="899" y="3258"/>
                  </a:cubicBezTo>
                  <a:cubicBezTo>
                    <a:pt x="955" y="3258"/>
                    <a:pt x="1012" y="3201"/>
                    <a:pt x="1012" y="3145"/>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3" name="Google Shape;10853;p23"/>
            <p:cNvSpPr/>
            <p:nvPr/>
          </p:nvSpPr>
          <p:spPr>
            <a:xfrm>
              <a:off x="705372" y="171964"/>
              <a:ext cx="76769" cy="174957"/>
            </a:xfrm>
            <a:custGeom>
              <a:avLst/>
              <a:gdLst/>
              <a:ahLst/>
              <a:cxnLst/>
              <a:rect l="l" t="t" r="r" b="b"/>
              <a:pathLst>
                <a:path w="1405" h="3202" extrusionOk="0">
                  <a:moveTo>
                    <a:pt x="281" y="0"/>
                  </a:moveTo>
                  <a:lnTo>
                    <a:pt x="1" y="113"/>
                  </a:lnTo>
                  <a:lnTo>
                    <a:pt x="1124" y="3146"/>
                  </a:lnTo>
                  <a:cubicBezTo>
                    <a:pt x="1124" y="3202"/>
                    <a:pt x="1180" y="3202"/>
                    <a:pt x="1236" y="3202"/>
                  </a:cubicBezTo>
                  <a:lnTo>
                    <a:pt x="1292" y="3202"/>
                  </a:lnTo>
                  <a:cubicBezTo>
                    <a:pt x="1349" y="3202"/>
                    <a:pt x="1405" y="3146"/>
                    <a:pt x="1349" y="3033"/>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4" name="Google Shape;10854;p23"/>
            <p:cNvSpPr/>
            <p:nvPr/>
          </p:nvSpPr>
          <p:spPr>
            <a:xfrm>
              <a:off x="1193313" y="-187079"/>
              <a:ext cx="153484" cy="116656"/>
            </a:xfrm>
            <a:custGeom>
              <a:avLst/>
              <a:gdLst/>
              <a:ahLst/>
              <a:cxnLst/>
              <a:rect l="l" t="t" r="r" b="b"/>
              <a:pathLst>
                <a:path w="2809" h="2135" extrusionOk="0">
                  <a:moveTo>
                    <a:pt x="113" y="0"/>
                  </a:moveTo>
                  <a:cubicBezTo>
                    <a:pt x="57" y="56"/>
                    <a:pt x="1" y="112"/>
                    <a:pt x="1" y="225"/>
                  </a:cubicBezTo>
                  <a:lnTo>
                    <a:pt x="2584" y="2134"/>
                  </a:lnTo>
                  <a:lnTo>
                    <a:pt x="2640" y="2134"/>
                  </a:lnTo>
                  <a:cubicBezTo>
                    <a:pt x="2697" y="2134"/>
                    <a:pt x="2697" y="2134"/>
                    <a:pt x="2753" y="2078"/>
                  </a:cubicBezTo>
                  <a:cubicBezTo>
                    <a:pt x="2809" y="2022"/>
                    <a:pt x="2809" y="1966"/>
                    <a:pt x="2753" y="191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5" name="Google Shape;10855;p23"/>
            <p:cNvSpPr/>
            <p:nvPr/>
          </p:nvSpPr>
          <p:spPr>
            <a:xfrm>
              <a:off x="1368272" y="-552297"/>
              <a:ext cx="178017" cy="55296"/>
            </a:xfrm>
            <a:custGeom>
              <a:avLst/>
              <a:gdLst/>
              <a:ahLst/>
              <a:cxnLst/>
              <a:rect l="l" t="t" r="r" b="b"/>
              <a:pathLst>
                <a:path w="3258" h="1012" extrusionOk="0">
                  <a:moveTo>
                    <a:pt x="56" y="1"/>
                  </a:moveTo>
                  <a:cubicBezTo>
                    <a:pt x="56" y="57"/>
                    <a:pt x="0" y="169"/>
                    <a:pt x="0" y="225"/>
                  </a:cubicBezTo>
                  <a:lnTo>
                    <a:pt x="3145" y="1012"/>
                  </a:lnTo>
                  <a:cubicBezTo>
                    <a:pt x="3258" y="1012"/>
                    <a:pt x="3258" y="787"/>
                    <a:pt x="3145" y="787"/>
                  </a:cubicBezTo>
                  <a:lnTo>
                    <a:pt x="3202" y="787"/>
                  </a:ln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6" name="Google Shape;10856;p23"/>
            <p:cNvSpPr/>
            <p:nvPr/>
          </p:nvSpPr>
          <p:spPr>
            <a:xfrm>
              <a:off x="1389746" y="-653546"/>
              <a:ext cx="181077" cy="39942"/>
            </a:xfrm>
            <a:custGeom>
              <a:avLst/>
              <a:gdLst/>
              <a:ahLst/>
              <a:cxnLst/>
              <a:rect l="l" t="t" r="r" b="b"/>
              <a:pathLst>
                <a:path w="3314" h="731" extrusionOk="0">
                  <a:moveTo>
                    <a:pt x="0" y="0"/>
                  </a:moveTo>
                  <a:lnTo>
                    <a:pt x="0" y="225"/>
                  </a:lnTo>
                  <a:lnTo>
                    <a:pt x="3202" y="730"/>
                  </a:lnTo>
                  <a:cubicBezTo>
                    <a:pt x="3258" y="730"/>
                    <a:pt x="3314" y="674"/>
                    <a:pt x="3314" y="618"/>
                  </a:cubicBezTo>
                  <a:cubicBezTo>
                    <a:pt x="3314" y="506"/>
                    <a:pt x="3258" y="449"/>
                    <a:pt x="3202" y="449"/>
                  </a:cubicBez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7" name="Google Shape;10857;p23"/>
            <p:cNvSpPr/>
            <p:nvPr/>
          </p:nvSpPr>
          <p:spPr>
            <a:xfrm>
              <a:off x="1398926" y="-754849"/>
              <a:ext cx="184191" cy="24643"/>
            </a:xfrm>
            <a:custGeom>
              <a:avLst/>
              <a:gdLst/>
              <a:ahLst/>
              <a:cxnLst/>
              <a:rect l="l" t="t" r="r" b="b"/>
              <a:pathLst>
                <a:path w="3371" h="451" extrusionOk="0">
                  <a:moveTo>
                    <a:pt x="1" y="1"/>
                  </a:moveTo>
                  <a:lnTo>
                    <a:pt x="1" y="282"/>
                  </a:lnTo>
                  <a:lnTo>
                    <a:pt x="3258" y="450"/>
                  </a:lnTo>
                  <a:cubicBezTo>
                    <a:pt x="3314" y="450"/>
                    <a:pt x="3371" y="394"/>
                    <a:pt x="3371" y="338"/>
                  </a:cubicBezTo>
                  <a:cubicBezTo>
                    <a:pt x="3371" y="225"/>
                    <a:pt x="3314" y="169"/>
                    <a:pt x="3258"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8" name="Google Shape;10858;p23"/>
            <p:cNvSpPr/>
            <p:nvPr/>
          </p:nvSpPr>
          <p:spPr>
            <a:xfrm>
              <a:off x="1337564" y="-457167"/>
              <a:ext cx="174957" cy="73709"/>
            </a:xfrm>
            <a:custGeom>
              <a:avLst/>
              <a:gdLst/>
              <a:ahLst/>
              <a:cxnLst/>
              <a:rect l="l" t="t" r="r" b="b"/>
              <a:pathLst>
                <a:path w="3202" h="1349" extrusionOk="0">
                  <a:moveTo>
                    <a:pt x="57" y="1"/>
                  </a:moveTo>
                  <a:cubicBezTo>
                    <a:pt x="57" y="57"/>
                    <a:pt x="0" y="169"/>
                    <a:pt x="0" y="225"/>
                  </a:cubicBezTo>
                  <a:lnTo>
                    <a:pt x="3033" y="1349"/>
                  </a:lnTo>
                  <a:lnTo>
                    <a:pt x="3090" y="1349"/>
                  </a:lnTo>
                  <a:cubicBezTo>
                    <a:pt x="3146" y="1292"/>
                    <a:pt x="3202" y="1292"/>
                    <a:pt x="3202" y="1236"/>
                  </a:cubicBezTo>
                  <a:cubicBezTo>
                    <a:pt x="3202" y="1180"/>
                    <a:pt x="3202" y="1124"/>
                    <a:pt x="3146" y="1068"/>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9" name="Google Shape;10859;p23"/>
            <p:cNvSpPr/>
            <p:nvPr/>
          </p:nvSpPr>
          <p:spPr>
            <a:xfrm>
              <a:off x="1251614" y="-273029"/>
              <a:ext cx="162718" cy="101303"/>
            </a:xfrm>
            <a:custGeom>
              <a:avLst/>
              <a:gdLst/>
              <a:ahLst/>
              <a:cxnLst/>
              <a:rect l="l" t="t" r="r" b="b"/>
              <a:pathLst>
                <a:path w="2978" h="1854" extrusionOk="0">
                  <a:moveTo>
                    <a:pt x="113" y="1"/>
                  </a:moveTo>
                  <a:lnTo>
                    <a:pt x="1" y="225"/>
                  </a:lnTo>
                  <a:lnTo>
                    <a:pt x="2753" y="1854"/>
                  </a:lnTo>
                  <a:lnTo>
                    <a:pt x="2809" y="1854"/>
                  </a:lnTo>
                  <a:cubicBezTo>
                    <a:pt x="2865" y="1854"/>
                    <a:pt x="2921" y="1854"/>
                    <a:pt x="2921" y="1798"/>
                  </a:cubicBezTo>
                  <a:cubicBezTo>
                    <a:pt x="2978" y="1742"/>
                    <a:pt x="2921" y="1685"/>
                    <a:pt x="2865" y="162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0" name="Google Shape;10860;p23"/>
            <p:cNvSpPr/>
            <p:nvPr/>
          </p:nvSpPr>
          <p:spPr>
            <a:xfrm>
              <a:off x="508994" y="221086"/>
              <a:ext cx="39942" cy="184137"/>
            </a:xfrm>
            <a:custGeom>
              <a:avLst/>
              <a:gdLst/>
              <a:ahLst/>
              <a:cxnLst/>
              <a:rect l="l" t="t" r="r" b="b"/>
              <a:pathLst>
                <a:path w="731" h="3370" extrusionOk="0">
                  <a:moveTo>
                    <a:pt x="281" y="0"/>
                  </a:moveTo>
                  <a:lnTo>
                    <a:pt x="0" y="56"/>
                  </a:lnTo>
                  <a:lnTo>
                    <a:pt x="449" y="3258"/>
                  </a:lnTo>
                  <a:cubicBezTo>
                    <a:pt x="506" y="3314"/>
                    <a:pt x="562" y="3370"/>
                    <a:pt x="618" y="3370"/>
                  </a:cubicBezTo>
                  <a:cubicBezTo>
                    <a:pt x="674" y="3370"/>
                    <a:pt x="730" y="3314"/>
                    <a:pt x="730" y="3201"/>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1" name="Google Shape;10861;p23"/>
            <p:cNvSpPr/>
            <p:nvPr/>
          </p:nvSpPr>
          <p:spPr>
            <a:xfrm>
              <a:off x="1297676" y="-362038"/>
              <a:ext cx="168838" cy="89063"/>
            </a:xfrm>
            <a:custGeom>
              <a:avLst/>
              <a:gdLst/>
              <a:ahLst/>
              <a:cxnLst/>
              <a:rect l="l" t="t" r="r" b="b"/>
              <a:pathLst>
                <a:path w="3090" h="1630" extrusionOk="0">
                  <a:moveTo>
                    <a:pt x="113" y="1"/>
                  </a:moveTo>
                  <a:lnTo>
                    <a:pt x="0" y="225"/>
                  </a:lnTo>
                  <a:lnTo>
                    <a:pt x="2921" y="1630"/>
                  </a:lnTo>
                  <a:lnTo>
                    <a:pt x="2977" y="1630"/>
                  </a:lnTo>
                  <a:cubicBezTo>
                    <a:pt x="3033" y="1630"/>
                    <a:pt x="3089" y="1630"/>
                    <a:pt x="3089" y="1573"/>
                  </a:cubicBezTo>
                  <a:cubicBezTo>
                    <a:pt x="3089" y="1517"/>
                    <a:pt x="3089" y="1405"/>
                    <a:pt x="3033"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2" name="Google Shape;10862;p23"/>
            <p:cNvSpPr/>
            <p:nvPr/>
          </p:nvSpPr>
          <p:spPr>
            <a:xfrm>
              <a:off x="410750" y="233325"/>
              <a:ext cx="21528" cy="184191"/>
            </a:xfrm>
            <a:custGeom>
              <a:avLst/>
              <a:gdLst/>
              <a:ahLst/>
              <a:cxnLst/>
              <a:rect l="l" t="t" r="r" b="b"/>
              <a:pathLst>
                <a:path w="394" h="3371" extrusionOk="0">
                  <a:moveTo>
                    <a:pt x="1" y="1"/>
                  </a:moveTo>
                  <a:lnTo>
                    <a:pt x="169" y="3258"/>
                  </a:lnTo>
                  <a:cubicBezTo>
                    <a:pt x="169" y="3314"/>
                    <a:pt x="225" y="3371"/>
                    <a:pt x="282" y="3371"/>
                  </a:cubicBezTo>
                  <a:cubicBezTo>
                    <a:pt x="338" y="3371"/>
                    <a:pt x="394" y="3314"/>
                    <a:pt x="394" y="3202"/>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3" name="Google Shape;10863;p23"/>
            <p:cNvSpPr/>
            <p:nvPr/>
          </p:nvSpPr>
          <p:spPr>
            <a:xfrm>
              <a:off x="60940" y="202672"/>
              <a:ext cx="58356" cy="178017"/>
            </a:xfrm>
            <a:custGeom>
              <a:avLst/>
              <a:gdLst/>
              <a:ahLst/>
              <a:cxnLst/>
              <a:rect l="l" t="t" r="r" b="b"/>
              <a:pathLst>
                <a:path w="1068" h="3258" extrusionOk="0">
                  <a:moveTo>
                    <a:pt x="843" y="0"/>
                  </a:moveTo>
                  <a:lnTo>
                    <a:pt x="56" y="3089"/>
                  </a:lnTo>
                  <a:cubicBezTo>
                    <a:pt x="0" y="3145"/>
                    <a:pt x="56" y="3258"/>
                    <a:pt x="112" y="3258"/>
                  </a:cubicBezTo>
                  <a:cubicBezTo>
                    <a:pt x="169" y="3258"/>
                    <a:pt x="225" y="3201"/>
                    <a:pt x="281" y="3145"/>
                  </a:cubicBezTo>
                  <a:lnTo>
                    <a:pt x="1067" y="56"/>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4" name="Google Shape;10864;p23"/>
            <p:cNvSpPr/>
            <p:nvPr/>
          </p:nvSpPr>
          <p:spPr>
            <a:xfrm>
              <a:off x="-49543" y="171964"/>
              <a:ext cx="76769" cy="174957"/>
            </a:xfrm>
            <a:custGeom>
              <a:avLst/>
              <a:gdLst/>
              <a:ahLst/>
              <a:cxnLst/>
              <a:rect l="l" t="t" r="r" b="b"/>
              <a:pathLst>
                <a:path w="1405" h="3202" extrusionOk="0">
                  <a:moveTo>
                    <a:pt x="1123" y="0"/>
                  </a:moveTo>
                  <a:lnTo>
                    <a:pt x="56" y="3033"/>
                  </a:lnTo>
                  <a:cubicBezTo>
                    <a:pt x="0" y="3089"/>
                    <a:pt x="56" y="3202"/>
                    <a:pt x="112" y="3202"/>
                  </a:cubicBezTo>
                  <a:lnTo>
                    <a:pt x="169" y="3202"/>
                  </a:lnTo>
                  <a:cubicBezTo>
                    <a:pt x="225" y="3202"/>
                    <a:pt x="281" y="3146"/>
                    <a:pt x="337" y="3089"/>
                  </a:cubicBezTo>
                  <a:lnTo>
                    <a:pt x="1404" y="57"/>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5" name="Google Shape;10865;p23"/>
            <p:cNvSpPr/>
            <p:nvPr/>
          </p:nvSpPr>
          <p:spPr>
            <a:xfrm>
              <a:off x="-347225" y="-39768"/>
              <a:ext cx="24588" cy="39942"/>
            </a:xfrm>
            <a:custGeom>
              <a:avLst/>
              <a:gdLst/>
              <a:ahLst/>
              <a:cxnLst/>
              <a:rect l="l" t="t" r="r" b="b"/>
              <a:pathLst>
                <a:path w="450" h="731" extrusionOk="0">
                  <a:moveTo>
                    <a:pt x="281" y="0"/>
                  </a:moveTo>
                  <a:lnTo>
                    <a:pt x="0" y="337"/>
                  </a:lnTo>
                  <a:lnTo>
                    <a:pt x="0" y="730"/>
                  </a:lnTo>
                  <a:lnTo>
                    <a:pt x="450" y="22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6" name="Google Shape;10866;p23"/>
            <p:cNvSpPr/>
            <p:nvPr/>
          </p:nvSpPr>
          <p:spPr>
            <a:xfrm>
              <a:off x="297207" y="233325"/>
              <a:ext cx="24643" cy="184191"/>
            </a:xfrm>
            <a:custGeom>
              <a:avLst/>
              <a:gdLst/>
              <a:ahLst/>
              <a:cxnLst/>
              <a:rect l="l" t="t" r="r" b="b"/>
              <a:pathLst>
                <a:path w="451" h="3371" extrusionOk="0">
                  <a:moveTo>
                    <a:pt x="169" y="1"/>
                  </a:moveTo>
                  <a:lnTo>
                    <a:pt x="1" y="3202"/>
                  </a:lnTo>
                  <a:cubicBezTo>
                    <a:pt x="1" y="3314"/>
                    <a:pt x="57" y="3371"/>
                    <a:pt x="113" y="3371"/>
                  </a:cubicBezTo>
                  <a:cubicBezTo>
                    <a:pt x="225" y="3371"/>
                    <a:pt x="282" y="3314"/>
                    <a:pt x="282" y="3202"/>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7" name="Google Shape;10867;p23"/>
            <p:cNvSpPr/>
            <p:nvPr/>
          </p:nvSpPr>
          <p:spPr>
            <a:xfrm>
              <a:off x="-163086" y="132076"/>
              <a:ext cx="92068" cy="168838"/>
            </a:xfrm>
            <a:custGeom>
              <a:avLst/>
              <a:gdLst/>
              <a:ahLst/>
              <a:cxnLst/>
              <a:rect l="l" t="t" r="r" b="b"/>
              <a:pathLst>
                <a:path w="1685" h="3090" extrusionOk="0">
                  <a:moveTo>
                    <a:pt x="1460" y="0"/>
                  </a:moveTo>
                  <a:lnTo>
                    <a:pt x="56" y="2921"/>
                  </a:lnTo>
                  <a:cubicBezTo>
                    <a:pt x="0" y="2977"/>
                    <a:pt x="56" y="3033"/>
                    <a:pt x="112" y="3089"/>
                  </a:cubicBezTo>
                  <a:lnTo>
                    <a:pt x="169" y="3089"/>
                  </a:lnTo>
                  <a:cubicBezTo>
                    <a:pt x="225" y="3089"/>
                    <a:pt x="281" y="3033"/>
                    <a:pt x="281" y="2977"/>
                  </a:cubicBezTo>
                  <a:lnTo>
                    <a:pt x="1685"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8" name="Google Shape;10868;p23"/>
            <p:cNvSpPr/>
            <p:nvPr/>
          </p:nvSpPr>
          <p:spPr>
            <a:xfrm>
              <a:off x="-347225" y="24653"/>
              <a:ext cx="104362" cy="147364"/>
            </a:xfrm>
            <a:custGeom>
              <a:avLst/>
              <a:gdLst/>
              <a:ahLst/>
              <a:cxnLst/>
              <a:rect l="l" t="t" r="r" b="b"/>
              <a:pathLst>
                <a:path w="1910" h="2697" extrusionOk="0">
                  <a:moveTo>
                    <a:pt x="1685" y="1"/>
                  </a:moveTo>
                  <a:lnTo>
                    <a:pt x="0" y="2247"/>
                  </a:lnTo>
                  <a:lnTo>
                    <a:pt x="0" y="2696"/>
                  </a:lnTo>
                  <a:lnTo>
                    <a:pt x="1910" y="169"/>
                  </a:ln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9" name="Google Shape;10869;p23"/>
            <p:cNvSpPr/>
            <p:nvPr/>
          </p:nvSpPr>
          <p:spPr>
            <a:xfrm>
              <a:off x="-264390" y="82954"/>
              <a:ext cx="104417" cy="162718"/>
            </a:xfrm>
            <a:custGeom>
              <a:avLst/>
              <a:gdLst/>
              <a:ahLst/>
              <a:cxnLst/>
              <a:rect l="l" t="t" r="r" b="b"/>
              <a:pathLst>
                <a:path w="1911" h="2978" extrusionOk="0">
                  <a:moveTo>
                    <a:pt x="1686" y="1"/>
                  </a:moveTo>
                  <a:lnTo>
                    <a:pt x="57" y="2809"/>
                  </a:lnTo>
                  <a:cubicBezTo>
                    <a:pt x="1" y="2865"/>
                    <a:pt x="1" y="2921"/>
                    <a:pt x="113" y="2977"/>
                  </a:cubicBezTo>
                  <a:lnTo>
                    <a:pt x="169" y="2977"/>
                  </a:lnTo>
                  <a:cubicBezTo>
                    <a:pt x="225" y="2977"/>
                    <a:pt x="225" y="2921"/>
                    <a:pt x="281" y="2921"/>
                  </a:cubicBezTo>
                  <a:lnTo>
                    <a:pt x="1910" y="113"/>
                  </a:lnTo>
                  <a:lnTo>
                    <a:pt x="16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0" name="Google Shape;10870;p23"/>
            <p:cNvSpPr/>
            <p:nvPr/>
          </p:nvSpPr>
          <p:spPr>
            <a:xfrm>
              <a:off x="-347225" y="-1307210"/>
              <a:ext cx="1896554" cy="1436267"/>
            </a:xfrm>
            <a:custGeom>
              <a:avLst/>
              <a:gdLst/>
              <a:ahLst/>
              <a:cxnLst/>
              <a:rect l="l" t="t" r="r" b="b"/>
              <a:pathLst>
                <a:path w="34710" h="26286" extrusionOk="0">
                  <a:moveTo>
                    <a:pt x="26791" y="0"/>
                  </a:moveTo>
                  <a:cubicBezTo>
                    <a:pt x="31677" y="7358"/>
                    <a:pt x="29936" y="17355"/>
                    <a:pt x="22747" y="22578"/>
                  </a:cubicBezTo>
                  <a:cubicBezTo>
                    <a:pt x="19818" y="24706"/>
                    <a:pt x="16413" y="25734"/>
                    <a:pt x="13035" y="25734"/>
                  </a:cubicBezTo>
                  <a:cubicBezTo>
                    <a:pt x="8121" y="25734"/>
                    <a:pt x="3262" y="23560"/>
                    <a:pt x="0" y="19433"/>
                  </a:cubicBezTo>
                  <a:lnTo>
                    <a:pt x="0" y="20163"/>
                  </a:lnTo>
                  <a:cubicBezTo>
                    <a:pt x="3258" y="24039"/>
                    <a:pt x="8032" y="26285"/>
                    <a:pt x="13087" y="26285"/>
                  </a:cubicBezTo>
                  <a:cubicBezTo>
                    <a:pt x="26566" y="26285"/>
                    <a:pt x="34710" y="11289"/>
                    <a:pt x="2729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1" name="Google Shape;10871;p23"/>
            <p:cNvSpPr/>
            <p:nvPr/>
          </p:nvSpPr>
          <p:spPr>
            <a:xfrm>
              <a:off x="67060" y="-1097773"/>
              <a:ext cx="107477" cy="106712"/>
            </a:xfrm>
            <a:custGeom>
              <a:avLst/>
              <a:gdLst/>
              <a:ahLst/>
              <a:cxnLst/>
              <a:rect l="l" t="t" r="r" b="b"/>
              <a:pathLst>
                <a:path w="1967" h="1953" extrusionOk="0">
                  <a:moveTo>
                    <a:pt x="169" y="0"/>
                  </a:moveTo>
                  <a:cubicBezTo>
                    <a:pt x="127" y="0"/>
                    <a:pt x="85" y="14"/>
                    <a:pt x="57" y="42"/>
                  </a:cubicBezTo>
                  <a:cubicBezTo>
                    <a:pt x="0" y="99"/>
                    <a:pt x="0" y="155"/>
                    <a:pt x="57" y="211"/>
                  </a:cubicBezTo>
                  <a:lnTo>
                    <a:pt x="1798" y="1952"/>
                  </a:lnTo>
                  <a:lnTo>
                    <a:pt x="1966" y="1727"/>
                  </a:lnTo>
                  <a:lnTo>
                    <a:pt x="281" y="42"/>
                  </a:lnTo>
                  <a:cubicBezTo>
                    <a:pt x="253" y="14"/>
                    <a:pt x="211" y="0"/>
                    <a:pt x="16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2" name="Google Shape;10872;p23"/>
            <p:cNvSpPr/>
            <p:nvPr/>
          </p:nvSpPr>
          <p:spPr>
            <a:xfrm>
              <a:off x="-187674" y="-810091"/>
              <a:ext cx="276260" cy="12349"/>
            </a:xfrm>
            <a:custGeom>
              <a:avLst/>
              <a:gdLst/>
              <a:ahLst/>
              <a:cxnLst/>
              <a:rect l="l" t="t" r="r" b="b"/>
              <a:pathLst>
                <a:path w="5056" h="226" extrusionOk="0">
                  <a:moveTo>
                    <a:pt x="113" y="1"/>
                  </a:moveTo>
                  <a:cubicBezTo>
                    <a:pt x="57" y="1"/>
                    <a:pt x="1" y="57"/>
                    <a:pt x="1" y="113"/>
                  </a:cubicBezTo>
                  <a:cubicBezTo>
                    <a:pt x="1" y="169"/>
                    <a:pt x="57" y="225"/>
                    <a:pt x="113" y="225"/>
                  </a:cubicBezTo>
                  <a:lnTo>
                    <a:pt x="5056" y="225"/>
                  </a:lnTo>
                  <a:lnTo>
                    <a:pt x="5056" y="169"/>
                  </a:lnTo>
                  <a:lnTo>
                    <a:pt x="50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3" name="Google Shape;10873;p23"/>
            <p:cNvSpPr/>
            <p:nvPr/>
          </p:nvSpPr>
          <p:spPr>
            <a:xfrm>
              <a:off x="355508" y="-1310325"/>
              <a:ext cx="15408" cy="230253"/>
            </a:xfrm>
            <a:custGeom>
              <a:avLst/>
              <a:gdLst/>
              <a:ahLst/>
              <a:cxnLst/>
              <a:rect l="l" t="t" r="r" b="b"/>
              <a:pathLst>
                <a:path w="282" h="4214" extrusionOk="0">
                  <a:moveTo>
                    <a:pt x="1" y="1"/>
                  </a:moveTo>
                  <a:lnTo>
                    <a:pt x="1" y="4213"/>
                  </a:lnTo>
                  <a:lnTo>
                    <a:pt x="282" y="4213"/>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4" name="Google Shape;10874;p23"/>
            <p:cNvSpPr/>
            <p:nvPr/>
          </p:nvSpPr>
          <p:spPr>
            <a:xfrm>
              <a:off x="-34243" y="-1196727"/>
              <a:ext cx="948277" cy="943414"/>
            </a:xfrm>
            <a:custGeom>
              <a:avLst/>
              <a:gdLst/>
              <a:ahLst/>
              <a:cxnLst/>
              <a:rect l="l" t="t" r="r" b="b"/>
              <a:pathLst>
                <a:path w="17355" h="17266" extrusionOk="0">
                  <a:moveTo>
                    <a:pt x="9493" y="0"/>
                  </a:moveTo>
                  <a:lnTo>
                    <a:pt x="9212" y="899"/>
                  </a:lnTo>
                  <a:cubicBezTo>
                    <a:pt x="10167" y="1179"/>
                    <a:pt x="11065" y="1685"/>
                    <a:pt x="11852" y="2415"/>
                  </a:cubicBezTo>
                  <a:lnTo>
                    <a:pt x="10785" y="3482"/>
                  </a:lnTo>
                  <a:lnTo>
                    <a:pt x="11009" y="3651"/>
                  </a:lnTo>
                  <a:lnTo>
                    <a:pt x="12020" y="2584"/>
                  </a:lnTo>
                  <a:cubicBezTo>
                    <a:pt x="13200" y="3819"/>
                    <a:pt x="13874" y="5392"/>
                    <a:pt x="13930" y="7021"/>
                  </a:cubicBezTo>
                  <a:lnTo>
                    <a:pt x="12469" y="7021"/>
                  </a:lnTo>
                  <a:lnTo>
                    <a:pt x="12469" y="7245"/>
                  </a:lnTo>
                  <a:lnTo>
                    <a:pt x="12469" y="7358"/>
                  </a:lnTo>
                  <a:lnTo>
                    <a:pt x="13874" y="7358"/>
                  </a:lnTo>
                  <a:cubicBezTo>
                    <a:pt x="13817" y="8986"/>
                    <a:pt x="13200" y="10615"/>
                    <a:pt x="12020" y="11795"/>
                  </a:cubicBezTo>
                  <a:lnTo>
                    <a:pt x="11009" y="10784"/>
                  </a:lnTo>
                  <a:lnTo>
                    <a:pt x="10841" y="11008"/>
                  </a:lnTo>
                  <a:lnTo>
                    <a:pt x="11852" y="12019"/>
                  </a:lnTo>
                  <a:cubicBezTo>
                    <a:pt x="10616" y="13199"/>
                    <a:pt x="9043" y="13873"/>
                    <a:pt x="7359" y="13873"/>
                  </a:cubicBezTo>
                  <a:lnTo>
                    <a:pt x="7359" y="12412"/>
                  </a:lnTo>
                  <a:lnTo>
                    <a:pt x="7078" y="12412"/>
                  </a:lnTo>
                  <a:lnTo>
                    <a:pt x="7078" y="13873"/>
                  </a:lnTo>
                  <a:cubicBezTo>
                    <a:pt x="5393" y="13873"/>
                    <a:pt x="3820" y="13199"/>
                    <a:pt x="2585" y="12019"/>
                  </a:cubicBezTo>
                  <a:lnTo>
                    <a:pt x="3708" y="10896"/>
                  </a:lnTo>
                  <a:lnTo>
                    <a:pt x="3539" y="10727"/>
                  </a:lnTo>
                  <a:lnTo>
                    <a:pt x="2416" y="11851"/>
                  </a:lnTo>
                  <a:cubicBezTo>
                    <a:pt x="1686" y="11121"/>
                    <a:pt x="1180" y="10222"/>
                    <a:pt x="900" y="9211"/>
                  </a:cubicBezTo>
                  <a:lnTo>
                    <a:pt x="1" y="9492"/>
                  </a:lnTo>
                  <a:cubicBezTo>
                    <a:pt x="956" y="12637"/>
                    <a:pt x="3820" y="14771"/>
                    <a:pt x="7078" y="14827"/>
                  </a:cubicBezTo>
                  <a:lnTo>
                    <a:pt x="7078" y="17186"/>
                  </a:lnTo>
                  <a:cubicBezTo>
                    <a:pt x="7117" y="17226"/>
                    <a:pt x="7157" y="17266"/>
                    <a:pt x="7197" y="17266"/>
                  </a:cubicBezTo>
                  <a:cubicBezTo>
                    <a:pt x="7213" y="17266"/>
                    <a:pt x="7230" y="17259"/>
                    <a:pt x="7246" y="17243"/>
                  </a:cubicBezTo>
                  <a:cubicBezTo>
                    <a:pt x="7359" y="17243"/>
                    <a:pt x="7415" y="17186"/>
                    <a:pt x="7415" y="17130"/>
                  </a:cubicBezTo>
                  <a:lnTo>
                    <a:pt x="7415" y="14827"/>
                  </a:lnTo>
                  <a:cubicBezTo>
                    <a:pt x="11459" y="14715"/>
                    <a:pt x="14772" y="11401"/>
                    <a:pt x="14828" y="7358"/>
                  </a:cubicBezTo>
                  <a:lnTo>
                    <a:pt x="17187" y="7358"/>
                  </a:lnTo>
                  <a:cubicBezTo>
                    <a:pt x="17343" y="7358"/>
                    <a:pt x="17355" y="7070"/>
                    <a:pt x="17223" y="7070"/>
                  </a:cubicBezTo>
                  <a:cubicBezTo>
                    <a:pt x="17212" y="7070"/>
                    <a:pt x="17200" y="7072"/>
                    <a:pt x="17187" y="7077"/>
                  </a:cubicBezTo>
                  <a:lnTo>
                    <a:pt x="14828" y="7077"/>
                  </a:lnTo>
                  <a:cubicBezTo>
                    <a:pt x="14772" y="5111"/>
                    <a:pt x="13986" y="3258"/>
                    <a:pt x="12638" y="1910"/>
                  </a:cubicBezTo>
                  <a:lnTo>
                    <a:pt x="12638" y="1853"/>
                  </a:lnTo>
                  <a:cubicBezTo>
                    <a:pt x="12638" y="1835"/>
                    <a:pt x="12638" y="1828"/>
                    <a:pt x="12636" y="1828"/>
                  </a:cubicBezTo>
                  <a:cubicBezTo>
                    <a:pt x="12632" y="1828"/>
                    <a:pt x="12619" y="1853"/>
                    <a:pt x="12582" y="1853"/>
                  </a:cubicBezTo>
                  <a:cubicBezTo>
                    <a:pt x="11683" y="1011"/>
                    <a:pt x="10616" y="337"/>
                    <a:pt x="949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5" name="Google Shape;10875;p23"/>
            <p:cNvSpPr/>
            <p:nvPr/>
          </p:nvSpPr>
          <p:spPr>
            <a:xfrm>
              <a:off x="-175380" y="-1307210"/>
              <a:ext cx="1402500" cy="1288466"/>
            </a:xfrm>
            <a:custGeom>
              <a:avLst/>
              <a:gdLst/>
              <a:ahLst/>
              <a:cxnLst/>
              <a:rect l="l" t="t" r="r" b="b"/>
              <a:pathLst>
                <a:path w="25668" h="23581" extrusionOk="0">
                  <a:moveTo>
                    <a:pt x="18647" y="0"/>
                  </a:moveTo>
                  <a:cubicBezTo>
                    <a:pt x="21231" y="2415"/>
                    <a:pt x="22691" y="5785"/>
                    <a:pt x="22635" y="9267"/>
                  </a:cubicBezTo>
                  <a:cubicBezTo>
                    <a:pt x="22673" y="16981"/>
                    <a:pt x="16387" y="22072"/>
                    <a:pt x="9830" y="22072"/>
                  </a:cubicBezTo>
                  <a:cubicBezTo>
                    <a:pt x="6695" y="22072"/>
                    <a:pt x="3497" y="20908"/>
                    <a:pt x="899" y="18310"/>
                  </a:cubicBezTo>
                  <a:lnTo>
                    <a:pt x="0" y="19208"/>
                  </a:lnTo>
                  <a:cubicBezTo>
                    <a:pt x="2764" y="22118"/>
                    <a:pt x="6463" y="23580"/>
                    <a:pt x="10175" y="23580"/>
                  </a:cubicBezTo>
                  <a:cubicBezTo>
                    <a:pt x="13628" y="23580"/>
                    <a:pt x="17092" y="22315"/>
                    <a:pt x="19826" y="19770"/>
                  </a:cubicBezTo>
                  <a:cubicBezTo>
                    <a:pt x="25443" y="14434"/>
                    <a:pt x="25668" y="5617"/>
                    <a:pt x="2038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6" name="Google Shape;10876;p23"/>
            <p:cNvSpPr/>
            <p:nvPr/>
          </p:nvSpPr>
          <p:spPr>
            <a:xfrm>
              <a:off x="622537" y="-1307210"/>
              <a:ext cx="494110" cy="807142"/>
            </a:xfrm>
            <a:custGeom>
              <a:avLst/>
              <a:gdLst/>
              <a:ahLst/>
              <a:cxnLst/>
              <a:rect l="l" t="t" r="r" b="b"/>
              <a:pathLst>
                <a:path w="9043" h="14772" extrusionOk="0">
                  <a:moveTo>
                    <a:pt x="0" y="0"/>
                  </a:moveTo>
                  <a:cubicBezTo>
                    <a:pt x="730" y="393"/>
                    <a:pt x="1460" y="843"/>
                    <a:pt x="2134" y="1404"/>
                  </a:cubicBezTo>
                  <a:lnTo>
                    <a:pt x="2640" y="786"/>
                  </a:lnTo>
                  <a:cubicBezTo>
                    <a:pt x="6403" y="4156"/>
                    <a:pt x="7582" y="9548"/>
                    <a:pt x="5448" y="14154"/>
                  </a:cubicBezTo>
                  <a:lnTo>
                    <a:pt x="6740" y="14771"/>
                  </a:lnTo>
                  <a:cubicBezTo>
                    <a:pt x="9043" y="9717"/>
                    <a:pt x="7863" y="3763"/>
                    <a:pt x="381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7" name="Google Shape;10877;p23"/>
            <p:cNvSpPr/>
            <p:nvPr/>
          </p:nvSpPr>
          <p:spPr>
            <a:xfrm>
              <a:off x="-347225" y="-1304151"/>
              <a:ext cx="702780" cy="1190770"/>
            </a:xfrm>
            <a:custGeom>
              <a:avLst/>
              <a:gdLst/>
              <a:ahLst/>
              <a:cxnLst/>
              <a:rect l="l" t="t" r="r" b="b"/>
              <a:pathLst>
                <a:path w="12862" h="21793" extrusionOk="0">
                  <a:moveTo>
                    <a:pt x="4100" y="0"/>
                  </a:moveTo>
                  <a:cubicBezTo>
                    <a:pt x="1517" y="2415"/>
                    <a:pt x="56" y="5785"/>
                    <a:pt x="0" y="9324"/>
                  </a:cubicBezTo>
                  <a:cubicBezTo>
                    <a:pt x="0" y="10728"/>
                    <a:pt x="281" y="12132"/>
                    <a:pt x="730" y="13536"/>
                  </a:cubicBezTo>
                  <a:lnTo>
                    <a:pt x="1067" y="13424"/>
                  </a:lnTo>
                  <a:cubicBezTo>
                    <a:pt x="2808" y="18422"/>
                    <a:pt x="7526" y="21792"/>
                    <a:pt x="12862" y="21792"/>
                  </a:cubicBezTo>
                  <a:lnTo>
                    <a:pt x="12862" y="19883"/>
                  </a:lnTo>
                  <a:cubicBezTo>
                    <a:pt x="7863" y="19883"/>
                    <a:pt x="3482" y="16400"/>
                    <a:pt x="2471" y="11458"/>
                  </a:cubicBezTo>
                  <a:cubicBezTo>
                    <a:pt x="2359" y="10784"/>
                    <a:pt x="2303" y="10054"/>
                    <a:pt x="2303" y="9380"/>
                  </a:cubicBezTo>
                  <a:lnTo>
                    <a:pt x="1460" y="9380"/>
                  </a:lnTo>
                  <a:cubicBezTo>
                    <a:pt x="1460" y="6403"/>
                    <a:pt x="2640" y="3482"/>
                    <a:pt x="4718" y="1404"/>
                  </a:cubicBezTo>
                  <a:lnTo>
                    <a:pt x="5336" y="1966"/>
                  </a:lnTo>
                  <a:cubicBezTo>
                    <a:pt x="6066" y="1180"/>
                    <a:pt x="7021" y="506"/>
                    <a:pt x="797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8" name="Google Shape;10878;p23"/>
            <p:cNvSpPr/>
            <p:nvPr/>
          </p:nvSpPr>
          <p:spPr>
            <a:xfrm>
              <a:off x="407690" y="-935873"/>
              <a:ext cx="86003" cy="85949"/>
            </a:xfrm>
            <a:custGeom>
              <a:avLst/>
              <a:gdLst/>
              <a:ahLst/>
              <a:cxnLst/>
              <a:rect l="l" t="t" r="r" b="b"/>
              <a:pathLst>
                <a:path w="1574" h="1573" extrusionOk="0">
                  <a:moveTo>
                    <a:pt x="1236" y="0"/>
                  </a:moveTo>
                  <a:lnTo>
                    <a:pt x="1" y="1236"/>
                  </a:lnTo>
                  <a:cubicBezTo>
                    <a:pt x="113" y="1348"/>
                    <a:pt x="225" y="1460"/>
                    <a:pt x="338" y="1573"/>
                  </a:cubicBezTo>
                  <a:lnTo>
                    <a:pt x="1573" y="337"/>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9" name="Google Shape;10879;p23"/>
            <p:cNvSpPr/>
            <p:nvPr/>
          </p:nvSpPr>
          <p:spPr>
            <a:xfrm>
              <a:off x="226611" y="-751789"/>
              <a:ext cx="82944" cy="86003"/>
            </a:xfrm>
            <a:custGeom>
              <a:avLst/>
              <a:gdLst/>
              <a:ahLst/>
              <a:cxnLst/>
              <a:rect l="l" t="t" r="r" b="b"/>
              <a:pathLst>
                <a:path w="1518" h="1574" extrusionOk="0">
                  <a:moveTo>
                    <a:pt x="1180" y="1"/>
                  </a:moveTo>
                  <a:lnTo>
                    <a:pt x="1" y="1237"/>
                  </a:lnTo>
                  <a:lnTo>
                    <a:pt x="338" y="1573"/>
                  </a:lnTo>
                  <a:lnTo>
                    <a:pt x="1517" y="338"/>
                  </a:lnTo>
                  <a:cubicBezTo>
                    <a:pt x="1405" y="226"/>
                    <a:pt x="1293" y="113"/>
                    <a:pt x="118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0" name="Google Shape;10880;p23"/>
            <p:cNvSpPr/>
            <p:nvPr/>
          </p:nvSpPr>
          <p:spPr>
            <a:xfrm>
              <a:off x="410750" y="-751789"/>
              <a:ext cx="82944" cy="86003"/>
            </a:xfrm>
            <a:custGeom>
              <a:avLst/>
              <a:gdLst/>
              <a:ahLst/>
              <a:cxnLst/>
              <a:rect l="l" t="t" r="r" b="b"/>
              <a:pathLst>
                <a:path w="1518" h="1574" extrusionOk="0">
                  <a:moveTo>
                    <a:pt x="282" y="1"/>
                  </a:moveTo>
                  <a:cubicBezTo>
                    <a:pt x="225" y="113"/>
                    <a:pt x="113" y="226"/>
                    <a:pt x="1" y="338"/>
                  </a:cubicBezTo>
                  <a:lnTo>
                    <a:pt x="1180" y="1573"/>
                  </a:lnTo>
                  <a:lnTo>
                    <a:pt x="1517" y="1237"/>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1" name="Google Shape;10881;p23"/>
            <p:cNvSpPr/>
            <p:nvPr/>
          </p:nvSpPr>
          <p:spPr>
            <a:xfrm>
              <a:off x="226611" y="-935873"/>
              <a:ext cx="86003" cy="85949"/>
            </a:xfrm>
            <a:custGeom>
              <a:avLst/>
              <a:gdLst/>
              <a:ahLst/>
              <a:cxnLst/>
              <a:rect l="l" t="t" r="r" b="b"/>
              <a:pathLst>
                <a:path w="1574" h="1573" extrusionOk="0">
                  <a:moveTo>
                    <a:pt x="338" y="0"/>
                  </a:moveTo>
                  <a:lnTo>
                    <a:pt x="1" y="337"/>
                  </a:lnTo>
                  <a:lnTo>
                    <a:pt x="1237" y="1573"/>
                  </a:lnTo>
                  <a:cubicBezTo>
                    <a:pt x="1293" y="1460"/>
                    <a:pt x="1405" y="1348"/>
                    <a:pt x="1574" y="1236"/>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2" name="Google Shape;10882;p23"/>
            <p:cNvSpPr/>
            <p:nvPr/>
          </p:nvSpPr>
          <p:spPr>
            <a:xfrm>
              <a:off x="303381" y="-856098"/>
              <a:ext cx="132010" cy="113760"/>
            </a:xfrm>
            <a:custGeom>
              <a:avLst/>
              <a:gdLst/>
              <a:ahLst/>
              <a:cxnLst/>
              <a:rect l="l" t="t" r="r" b="b"/>
              <a:pathLst>
                <a:path w="2416" h="2082" extrusionOk="0">
                  <a:moveTo>
                    <a:pt x="1011" y="0"/>
                  </a:moveTo>
                  <a:cubicBezTo>
                    <a:pt x="449" y="0"/>
                    <a:pt x="0" y="450"/>
                    <a:pt x="0" y="1011"/>
                  </a:cubicBezTo>
                  <a:cubicBezTo>
                    <a:pt x="0" y="1665"/>
                    <a:pt x="526" y="2081"/>
                    <a:pt x="1074" y="2081"/>
                  </a:cubicBezTo>
                  <a:cubicBezTo>
                    <a:pt x="1327" y="2081"/>
                    <a:pt x="1585" y="1993"/>
                    <a:pt x="1797" y="1798"/>
                  </a:cubicBezTo>
                  <a:cubicBezTo>
                    <a:pt x="2415" y="1124"/>
                    <a:pt x="1966" y="0"/>
                    <a:pt x="101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3" name="Google Shape;10883;p23"/>
            <p:cNvSpPr/>
            <p:nvPr/>
          </p:nvSpPr>
          <p:spPr>
            <a:xfrm>
              <a:off x="3439753" y="-1034117"/>
              <a:ext cx="1157002" cy="616886"/>
            </a:xfrm>
            <a:custGeom>
              <a:avLst/>
              <a:gdLst/>
              <a:ahLst/>
              <a:cxnLst/>
              <a:rect l="l" t="t" r="r" b="b"/>
              <a:pathLst>
                <a:path w="21175" h="11290" extrusionOk="0">
                  <a:moveTo>
                    <a:pt x="0" y="1"/>
                  </a:moveTo>
                  <a:lnTo>
                    <a:pt x="0" y="169"/>
                  </a:lnTo>
                  <a:lnTo>
                    <a:pt x="5504" y="169"/>
                  </a:lnTo>
                  <a:lnTo>
                    <a:pt x="7751" y="11290"/>
                  </a:lnTo>
                  <a:lnTo>
                    <a:pt x="21174" y="11290"/>
                  </a:lnTo>
                  <a:lnTo>
                    <a:pt x="21174" y="11121"/>
                  </a:lnTo>
                  <a:lnTo>
                    <a:pt x="7919" y="11121"/>
                  </a:lnTo>
                  <a:lnTo>
                    <a:pt x="56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4" name="Google Shape;10884;p23"/>
            <p:cNvSpPr/>
            <p:nvPr/>
          </p:nvSpPr>
          <p:spPr>
            <a:xfrm>
              <a:off x="3412105" y="-1061710"/>
              <a:ext cx="64530" cy="64475"/>
            </a:xfrm>
            <a:custGeom>
              <a:avLst/>
              <a:gdLst/>
              <a:ahLst/>
              <a:cxnLst/>
              <a:rect l="l" t="t" r="r" b="b"/>
              <a:pathLst>
                <a:path w="1181" h="1180" extrusionOk="0">
                  <a:moveTo>
                    <a:pt x="1" y="0"/>
                  </a:moveTo>
                  <a:lnTo>
                    <a:pt x="1"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5" name="Google Shape;10885;p23"/>
            <p:cNvSpPr/>
            <p:nvPr/>
          </p:nvSpPr>
          <p:spPr>
            <a:xfrm>
              <a:off x="4566006" y="-454108"/>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6" name="Google Shape;10886;p23"/>
            <p:cNvSpPr/>
            <p:nvPr/>
          </p:nvSpPr>
          <p:spPr>
            <a:xfrm>
              <a:off x="1641366" y="-1202902"/>
              <a:ext cx="472691" cy="583118"/>
            </a:xfrm>
            <a:custGeom>
              <a:avLst/>
              <a:gdLst/>
              <a:ahLst/>
              <a:cxnLst/>
              <a:rect l="l" t="t" r="r" b="b"/>
              <a:pathLst>
                <a:path w="8651" h="10672" extrusionOk="0">
                  <a:moveTo>
                    <a:pt x="1" y="1"/>
                  </a:moveTo>
                  <a:lnTo>
                    <a:pt x="1" y="169"/>
                  </a:lnTo>
                  <a:lnTo>
                    <a:pt x="4943" y="169"/>
                  </a:lnTo>
                  <a:lnTo>
                    <a:pt x="4943" y="10672"/>
                  </a:lnTo>
                  <a:lnTo>
                    <a:pt x="8650" y="10672"/>
                  </a:lnTo>
                  <a:lnTo>
                    <a:pt x="8650" y="10503"/>
                  </a:lnTo>
                  <a:lnTo>
                    <a:pt x="5112" y="10503"/>
                  </a:lnTo>
                  <a:lnTo>
                    <a:pt x="511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7" name="Google Shape;10887;p23"/>
            <p:cNvSpPr/>
            <p:nvPr/>
          </p:nvSpPr>
          <p:spPr>
            <a:xfrm>
              <a:off x="2083299" y="-65666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8" name="Google Shape;10888;p23"/>
            <p:cNvSpPr/>
            <p:nvPr/>
          </p:nvSpPr>
          <p:spPr>
            <a:xfrm>
              <a:off x="6787858" y="-1187548"/>
              <a:ext cx="537111" cy="273200"/>
            </a:xfrm>
            <a:custGeom>
              <a:avLst/>
              <a:gdLst/>
              <a:ahLst/>
              <a:cxnLst/>
              <a:rect l="l" t="t" r="r" b="b"/>
              <a:pathLst>
                <a:path w="9830" h="5000" extrusionOk="0">
                  <a:moveTo>
                    <a:pt x="3876" y="1"/>
                  </a:moveTo>
                  <a:lnTo>
                    <a:pt x="3876" y="4831"/>
                  </a:lnTo>
                  <a:lnTo>
                    <a:pt x="1" y="4831"/>
                  </a:lnTo>
                  <a:lnTo>
                    <a:pt x="1" y="4999"/>
                  </a:lnTo>
                  <a:lnTo>
                    <a:pt x="4044" y="4999"/>
                  </a:lnTo>
                  <a:lnTo>
                    <a:pt x="4044" y="169"/>
                  </a:lnTo>
                  <a:lnTo>
                    <a:pt x="9829" y="169"/>
                  </a:lnTo>
                  <a:lnTo>
                    <a:pt x="982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9" name="Google Shape;10889;p23"/>
            <p:cNvSpPr/>
            <p:nvPr/>
          </p:nvSpPr>
          <p:spPr>
            <a:xfrm>
              <a:off x="6766384" y="-951227"/>
              <a:ext cx="64475" cy="64475"/>
            </a:xfrm>
            <a:custGeom>
              <a:avLst/>
              <a:gdLst/>
              <a:ahLst/>
              <a:cxnLst/>
              <a:rect l="l" t="t" r="r" b="b"/>
              <a:pathLst>
                <a:path w="1180" h="1180" extrusionOk="0">
                  <a:moveTo>
                    <a:pt x="0" y="0"/>
                  </a:moveTo>
                  <a:lnTo>
                    <a:pt x="0"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0" name="Google Shape;10890;p23"/>
            <p:cNvSpPr/>
            <p:nvPr/>
          </p:nvSpPr>
          <p:spPr>
            <a:xfrm>
              <a:off x="3596244" y="-426459"/>
              <a:ext cx="270086" cy="383627"/>
            </a:xfrm>
            <a:custGeom>
              <a:avLst/>
              <a:gdLst/>
              <a:ahLst/>
              <a:cxnLst/>
              <a:rect l="l" t="t" r="r" b="b"/>
              <a:pathLst>
                <a:path w="4943" h="7021" extrusionOk="0">
                  <a:moveTo>
                    <a:pt x="1" y="0"/>
                  </a:moveTo>
                  <a:lnTo>
                    <a:pt x="1" y="7021"/>
                  </a:lnTo>
                  <a:lnTo>
                    <a:pt x="169" y="7021"/>
                  </a:lnTo>
                  <a:lnTo>
                    <a:pt x="169" y="169"/>
                  </a:lnTo>
                  <a:lnTo>
                    <a:pt x="4943" y="169"/>
                  </a:lnTo>
                  <a:lnTo>
                    <a:pt x="49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1" name="Google Shape;10891;p23"/>
            <p:cNvSpPr/>
            <p:nvPr/>
          </p:nvSpPr>
          <p:spPr>
            <a:xfrm>
              <a:off x="3568650" y="-7971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2" name="Google Shape;10892;p23"/>
            <p:cNvSpPr/>
            <p:nvPr/>
          </p:nvSpPr>
          <p:spPr>
            <a:xfrm>
              <a:off x="3835624" y="-457167"/>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3" name="Google Shape;10893;p23"/>
            <p:cNvSpPr/>
            <p:nvPr/>
          </p:nvSpPr>
          <p:spPr>
            <a:xfrm>
              <a:off x="2295032" y="-128778"/>
              <a:ext cx="24643" cy="39942"/>
            </a:xfrm>
            <a:custGeom>
              <a:avLst/>
              <a:gdLst/>
              <a:ahLst/>
              <a:cxnLst/>
              <a:rect l="l" t="t" r="r" b="b"/>
              <a:pathLst>
                <a:path w="451" h="731" extrusionOk="0">
                  <a:moveTo>
                    <a:pt x="1" y="0"/>
                  </a:moveTo>
                  <a:lnTo>
                    <a:pt x="1" y="730"/>
                  </a:lnTo>
                  <a:lnTo>
                    <a:pt x="450" y="730"/>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4" name="Google Shape;10894;p23"/>
          <p:cNvGrpSpPr/>
          <p:nvPr/>
        </p:nvGrpSpPr>
        <p:grpSpPr>
          <a:xfrm>
            <a:off x="-31476" y="4719701"/>
            <a:ext cx="9206952" cy="461886"/>
            <a:chOff x="12" y="4706850"/>
            <a:chExt cx="9519181" cy="461886"/>
          </a:xfrm>
        </p:grpSpPr>
        <p:sp>
          <p:nvSpPr>
            <p:cNvPr id="10895" name="Google Shape;10895;p23"/>
            <p:cNvSpPr/>
            <p:nvPr/>
          </p:nvSpPr>
          <p:spPr>
            <a:xfrm>
              <a:off x="12" y="4900567"/>
              <a:ext cx="9493606" cy="235503"/>
            </a:xfrm>
            <a:custGeom>
              <a:avLst/>
              <a:gdLst/>
              <a:ahLst/>
              <a:cxnLst/>
              <a:rect l="l" t="t" r="r" b="b"/>
              <a:pathLst>
                <a:path w="140412" h="3483" extrusionOk="0">
                  <a:moveTo>
                    <a:pt x="0" y="0"/>
                  </a:moveTo>
                  <a:lnTo>
                    <a:pt x="0" y="3482"/>
                  </a:lnTo>
                  <a:lnTo>
                    <a:pt x="140411" y="3482"/>
                  </a:lnTo>
                  <a:lnTo>
                    <a:pt x="1404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96" name="Google Shape;10896;p23"/>
            <p:cNvGrpSpPr/>
            <p:nvPr/>
          </p:nvGrpSpPr>
          <p:grpSpPr>
            <a:xfrm>
              <a:off x="1209078" y="4884373"/>
              <a:ext cx="258320" cy="284364"/>
              <a:chOff x="-95938" y="5196046"/>
              <a:chExt cx="289499" cy="318687"/>
            </a:xfrm>
          </p:grpSpPr>
          <p:sp>
            <p:nvSpPr>
              <p:cNvPr id="10897" name="Google Shape;10897;p2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8" name="Google Shape;10898;p2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9" name="Google Shape;10899;p2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0" name="Google Shape;10900;p2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1" name="Google Shape;10901;p2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02" name="Google Shape;10902;p23"/>
            <p:cNvGrpSpPr/>
            <p:nvPr/>
          </p:nvGrpSpPr>
          <p:grpSpPr>
            <a:xfrm>
              <a:off x="500999" y="4884373"/>
              <a:ext cx="258320" cy="284364"/>
              <a:chOff x="-95938" y="5196046"/>
              <a:chExt cx="289499" cy="318687"/>
            </a:xfrm>
          </p:grpSpPr>
          <p:sp>
            <p:nvSpPr>
              <p:cNvPr id="10903" name="Google Shape;10903;p2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4" name="Google Shape;10904;p2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5" name="Google Shape;10905;p2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6" name="Google Shape;10906;p2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7" name="Google Shape;10907;p2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08" name="Google Shape;10908;p23"/>
            <p:cNvSpPr/>
            <p:nvPr/>
          </p:nvSpPr>
          <p:spPr>
            <a:xfrm>
              <a:off x="12" y="4706850"/>
              <a:ext cx="9493606" cy="193785"/>
            </a:xfrm>
            <a:custGeom>
              <a:avLst/>
              <a:gdLst/>
              <a:ahLst/>
              <a:cxnLst/>
              <a:rect l="l" t="t" r="r" b="b"/>
              <a:pathLst>
                <a:path w="140412" h="2866" extrusionOk="0">
                  <a:moveTo>
                    <a:pt x="140411" y="2191"/>
                  </a:moveTo>
                  <a:lnTo>
                    <a:pt x="136648" y="1"/>
                  </a:lnTo>
                  <a:lnTo>
                    <a:pt x="3089" y="1"/>
                  </a:lnTo>
                  <a:lnTo>
                    <a:pt x="0" y="2247"/>
                  </a:lnTo>
                  <a:lnTo>
                    <a:pt x="0" y="2865"/>
                  </a:lnTo>
                  <a:lnTo>
                    <a:pt x="140411" y="286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09" name="Google Shape;10909;p23"/>
            <p:cNvGrpSpPr/>
            <p:nvPr/>
          </p:nvGrpSpPr>
          <p:grpSpPr>
            <a:xfrm>
              <a:off x="1917157" y="4884373"/>
              <a:ext cx="258320" cy="284364"/>
              <a:chOff x="-95938" y="5196046"/>
              <a:chExt cx="289499" cy="318687"/>
            </a:xfrm>
          </p:grpSpPr>
          <p:sp>
            <p:nvSpPr>
              <p:cNvPr id="10910" name="Google Shape;10910;p2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1" name="Google Shape;10911;p2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2" name="Google Shape;10912;p2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3" name="Google Shape;10913;p2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4" name="Google Shape;10914;p2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5" name="Google Shape;10915;p23"/>
            <p:cNvGrpSpPr/>
            <p:nvPr/>
          </p:nvGrpSpPr>
          <p:grpSpPr>
            <a:xfrm>
              <a:off x="2625237" y="4884373"/>
              <a:ext cx="258320" cy="284364"/>
              <a:chOff x="-95938" y="5196046"/>
              <a:chExt cx="289499" cy="318687"/>
            </a:xfrm>
          </p:grpSpPr>
          <p:sp>
            <p:nvSpPr>
              <p:cNvPr id="10916" name="Google Shape;10916;p2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7" name="Google Shape;10917;p2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8" name="Google Shape;10918;p2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9" name="Google Shape;10919;p2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0" name="Google Shape;10920;p2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1" name="Google Shape;10921;p23"/>
            <p:cNvGrpSpPr/>
            <p:nvPr/>
          </p:nvGrpSpPr>
          <p:grpSpPr>
            <a:xfrm>
              <a:off x="3333316" y="4884373"/>
              <a:ext cx="258320" cy="284364"/>
              <a:chOff x="-95938" y="5196046"/>
              <a:chExt cx="289499" cy="318687"/>
            </a:xfrm>
          </p:grpSpPr>
          <p:sp>
            <p:nvSpPr>
              <p:cNvPr id="10922" name="Google Shape;10922;p2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3" name="Google Shape;10923;p2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4" name="Google Shape;10924;p2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5" name="Google Shape;10925;p2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6" name="Google Shape;10926;p2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7" name="Google Shape;10927;p23"/>
            <p:cNvGrpSpPr/>
            <p:nvPr/>
          </p:nvGrpSpPr>
          <p:grpSpPr>
            <a:xfrm>
              <a:off x="4041396" y="4884373"/>
              <a:ext cx="258320" cy="284364"/>
              <a:chOff x="-95938" y="5196046"/>
              <a:chExt cx="289499" cy="318687"/>
            </a:xfrm>
          </p:grpSpPr>
          <p:sp>
            <p:nvSpPr>
              <p:cNvPr id="10928" name="Google Shape;10928;p2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9" name="Google Shape;10929;p2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0" name="Google Shape;10930;p2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1" name="Google Shape;10931;p2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2" name="Google Shape;10932;p2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3" name="Google Shape;10933;p23"/>
            <p:cNvGrpSpPr/>
            <p:nvPr/>
          </p:nvGrpSpPr>
          <p:grpSpPr>
            <a:xfrm>
              <a:off x="4749475" y="4884373"/>
              <a:ext cx="258320" cy="284364"/>
              <a:chOff x="-95938" y="5196046"/>
              <a:chExt cx="289499" cy="318687"/>
            </a:xfrm>
          </p:grpSpPr>
          <p:sp>
            <p:nvSpPr>
              <p:cNvPr id="10934" name="Google Shape;10934;p2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5" name="Google Shape;10935;p2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6" name="Google Shape;10936;p2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7" name="Google Shape;10937;p2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8" name="Google Shape;10938;p2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9" name="Google Shape;10939;p23"/>
            <p:cNvGrpSpPr/>
            <p:nvPr/>
          </p:nvGrpSpPr>
          <p:grpSpPr>
            <a:xfrm>
              <a:off x="5457554" y="4884373"/>
              <a:ext cx="258320" cy="284364"/>
              <a:chOff x="-95938" y="5196046"/>
              <a:chExt cx="289499" cy="318687"/>
            </a:xfrm>
          </p:grpSpPr>
          <p:sp>
            <p:nvSpPr>
              <p:cNvPr id="10940" name="Google Shape;10940;p2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1" name="Google Shape;10941;p2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2" name="Google Shape;10942;p2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3" name="Google Shape;10943;p2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4" name="Google Shape;10944;p2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5" name="Google Shape;10945;p23"/>
            <p:cNvGrpSpPr/>
            <p:nvPr/>
          </p:nvGrpSpPr>
          <p:grpSpPr>
            <a:xfrm>
              <a:off x="6165634" y="4884373"/>
              <a:ext cx="258320" cy="284364"/>
              <a:chOff x="-95938" y="5196046"/>
              <a:chExt cx="289499" cy="318687"/>
            </a:xfrm>
          </p:grpSpPr>
          <p:sp>
            <p:nvSpPr>
              <p:cNvPr id="10946" name="Google Shape;10946;p2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7" name="Google Shape;10947;p2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8" name="Google Shape;10948;p2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9" name="Google Shape;10949;p2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0" name="Google Shape;10950;p2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51" name="Google Shape;10951;p23"/>
            <p:cNvGrpSpPr/>
            <p:nvPr/>
          </p:nvGrpSpPr>
          <p:grpSpPr>
            <a:xfrm>
              <a:off x="6873713" y="4884373"/>
              <a:ext cx="258320" cy="284364"/>
              <a:chOff x="-95938" y="5196046"/>
              <a:chExt cx="289499" cy="318687"/>
            </a:xfrm>
          </p:grpSpPr>
          <p:sp>
            <p:nvSpPr>
              <p:cNvPr id="10952" name="Google Shape;10952;p2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3" name="Google Shape;10953;p2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4" name="Google Shape;10954;p2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5" name="Google Shape;10955;p2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6" name="Google Shape;10956;p2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57" name="Google Shape;10957;p23"/>
            <p:cNvGrpSpPr/>
            <p:nvPr/>
          </p:nvGrpSpPr>
          <p:grpSpPr>
            <a:xfrm>
              <a:off x="7581793" y="4884373"/>
              <a:ext cx="258320" cy="284364"/>
              <a:chOff x="-95938" y="5196046"/>
              <a:chExt cx="289499" cy="318687"/>
            </a:xfrm>
          </p:grpSpPr>
          <p:sp>
            <p:nvSpPr>
              <p:cNvPr id="10958" name="Google Shape;10958;p2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9" name="Google Shape;10959;p2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0" name="Google Shape;10960;p2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1" name="Google Shape;10961;p2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2" name="Google Shape;10962;p2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63" name="Google Shape;10963;p23"/>
            <p:cNvGrpSpPr/>
            <p:nvPr/>
          </p:nvGrpSpPr>
          <p:grpSpPr>
            <a:xfrm>
              <a:off x="8289872" y="4884373"/>
              <a:ext cx="258320" cy="284364"/>
              <a:chOff x="-95938" y="5196046"/>
              <a:chExt cx="289499" cy="318687"/>
            </a:xfrm>
          </p:grpSpPr>
          <p:sp>
            <p:nvSpPr>
              <p:cNvPr id="10964" name="Google Shape;10964;p2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5" name="Google Shape;10965;p2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6" name="Google Shape;10966;p2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7" name="Google Shape;10967;p2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8" name="Google Shape;10968;p2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69" name="Google Shape;10969;p23"/>
            <p:cNvGrpSpPr/>
            <p:nvPr/>
          </p:nvGrpSpPr>
          <p:grpSpPr>
            <a:xfrm>
              <a:off x="8997951" y="4884373"/>
              <a:ext cx="258320" cy="284364"/>
              <a:chOff x="-95938" y="5196046"/>
              <a:chExt cx="289499" cy="318687"/>
            </a:xfrm>
          </p:grpSpPr>
          <p:sp>
            <p:nvSpPr>
              <p:cNvPr id="10970" name="Google Shape;10970;p2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1" name="Google Shape;10971;p2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2" name="Google Shape;10972;p2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3" name="Google Shape;10973;p2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4" name="Google Shape;10974;p2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75" name="Google Shape;10975;p23"/>
            <p:cNvSpPr/>
            <p:nvPr/>
          </p:nvSpPr>
          <p:spPr>
            <a:xfrm>
              <a:off x="12" y="4896780"/>
              <a:ext cx="9519181" cy="79786"/>
            </a:xfrm>
            <a:custGeom>
              <a:avLst/>
              <a:gdLst/>
              <a:ahLst/>
              <a:cxnLst/>
              <a:rect l="l" t="t" r="r" b="b"/>
              <a:pathLst>
                <a:path w="122327" h="1180" extrusionOk="0">
                  <a:moveTo>
                    <a:pt x="122045" y="0"/>
                  </a:moveTo>
                  <a:lnTo>
                    <a:pt x="0" y="56"/>
                  </a:lnTo>
                  <a:lnTo>
                    <a:pt x="0" y="1179"/>
                  </a:lnTo>
                  <a:lnTo>
                    <a:pt x="122326" y="117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76" name="Google Shape;10976;p23"/>
          <p:cNvSpPr txBox="1">
            <a:spLocks noGrp="1"/>
          </p:cNvSpPr>
          <p:nvPr>
            <p:ph type="title"/>
          </p:nvPr>
        </p:nvSpPr>
        <p:spPr>
          <a:xfrm>
            <a:off x="714675" y="445025"/>
            <a:ext cx="7714800" cy="578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977" name="Google Shape;10977;p23"/>
          <p:cNvGrpSpPr/>
          <p:nvPr/>
        </p:nvGrpSpPr>
        <p:grpSpPr>
          <a:xfrm>
            <a:off x="453654" y="4475313"/>
            <a:ext cx="8227093" cy="369909"/>
            <a:chOff x="453654" y="4475313"/>
            <a:chExt cx="8227093" cy="369909"/>
          </a:xfrm>
        </p:grpSpPr>
        <p:grpSp>
          <p:nvGrpSpPr>
            <p:cNvPr id="10978" name="Google Shape;10978;p23"/>
            <p:cNvGrpSpPr/>
            <p:nvPr/>
          </p:nvGrpSpPr>
          <p:grpSpPr>
            <a:xfrm>
              <a:off x="453654" y="4521513"/>
              <a:ext cx="300557" cy="283270"/>
              <a:chOff x="453654" y="4521513"/>
              <a:chExt cx="300557" cy="283270"/>
            </a:xfrm>
          </p:grpSpPr>
          <p:sp>
            <p:nvSpPr>
              <p:cNvPr id="10979" name="Google Shape;10979;p23"/>
              <p:cNvSpPr/>
              <p:nvPr/>
            </p:nvSpPr>
            <p:spPr>
              <a:xfrm flipH="1">
                <a:off x="453654" y="4521513"/>
                <a:ext cx="300556" cy="283270"/>
              </a:xfrm>
              <a:custGeom>
                <a:avLst/>
                <a:gdLst/>
                <a:ahLst/>
                <a:cxnLst/>
                <a:rect l="l" t="t" r="r" b="b"/>
                <a:pathLst>
                  <a:path w="2921" h="2753" extrusionOk="0">
                    <a:moveTo>
                      <a:pt x="450" y="1910"/>
                    </a:moveTo>
                    <a:cubicBezTo>
                      <a:pt x="0" y="955"/>
                      <a:pt x="955" y="1"/>
                      <a:pt x="1910" y="338"/>
                    </a:cubicBezTo>
                    <a:cubicBezTo>
                      <a:pt x="2921" y="731"/>
                      <a:pt x="2921" y="2079"/>
                      <a:pt x="1966" y="2528"/>
                    </a:cubicBezTo>
                    <a:cubicBezTo>
                      <a:pt x="1404" y="2753"/>
                      <a:pt x="730" y="2528"/>
                      <a:pt x="450" y="191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0" name="Google Shape;10980;p23"/>
              <p:cNvSpPr/>
              <p:nvPr/>
            </p:nvSpPr>
            <p:spPr>
              <a:xfrm flipH="1">
                <a:off x="453654" y="4544665"/>
                <a:ext cx="242832" cy="225443"/>
              </a:xfrm>
              <a:custGeom>
                <a:avLst/>
                <a:gdLst/>
                <a:ahLst/>
                <a:cxnLst/>
                <a:rect l="l" t="t" r="r" b="b"/>
                <a:pathLst>
                  <a:path w="2360" h="2191" extrusionOk="0">
                    <a:moveTo>
                      <a:pt x="169" y="1573"/>
                    </a:moveTo>
                    <a:cubicBezTo>
                      <a:pt x="1" y="1124"/>
                      <a:pt x="226" y="618"/>
                      <a:pt x="619" y="450"/>
                    </a:cubicBezTo>
                    <a:cubicBezTo>
                      <a:pt x="1630" y="0"/>
                      <a:pt x="2360" y="1517"/>
                      <a:pt x="1349" y="2022"/>
                    </a:cubicBezTo>
                    <a:cubicBezTo>
                      <a:pt x="900" y="2191"/>
                      <a:pt x="394" y="2022"/>
                      <a:pt x="169" y="157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1" name="Google Shape;10981;p23"/>
              <p:cNvSpPr/>
              <p:nvPr/>
            </p:nvSpPr>
            <p:spPr>
              <a:xfrm flipH="1">
                <a:off x="523005" y="4590865"/>
                <a:ext cx="167616" cy="179243"/>
              </a:xfrm>
              <a:custGeom>
                <a:avLst/>
                <a:gdLst/>
                <a:ahLst/>
                <a:cxnLst/>
                <a:rect l="l" t="t" r="r" b="b"/>
                <a:pathLst>
                  <a:path w="1629" h="1742" extrusionOk="0">
                    <a:moveTo>
                      <a:pt x="112" y="1124"/>
                    </a:moveTo>
                    <a:cubicBezTo>
                      <a:pt x="0" y="843"/>
                      <a:pt x="56" y="562"/>
                      <a:pt x="225" y="281"/>
                    </a:cubicBezTo>
                    <a:cubicBezTo>
                      <a:pt x="281" y="225"/>
                      <a:pt x="337" y="169"/>
                      <a:pt x="449" y="169"/>
                    </a:cubicBezTo>
                    <a:cubicBezTo>
                      <a:pt x="843" y="1"/>
                      <a:pt x="1348" y="169"/>
                      <a:pt x="1517" y="562"/>
                    </a:cubicBezTo>
                    <a:cubicBezTo>
                      <a:pt x="1629" y="843"/>
                      <a:pt x="1629" y="1124"/>
                      <a:pt x="1460" y="1405"/>
                    </a:cubicBezTo>
                    <a:cubicBezTo>
                      <a:pt x="1404" y="1461"/>
                      <a:pt x="1292" y="1517"/>
                      <a:pt x="1236" y="1573"/>
                    </a:cubicBezTo>
                    <a:cubicBezTo>
                      <a:pt x="786" y="1742"/>
                      <a:pt x="337" y="1517"/>
                      <a:pt x="112" y="1124"/>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2" name="Google Shape;10982;p23"/>
              <p:cNvSpPr/>
              <p:nvPr/>
            </p:nvSpPr>
            <p:spPr>
              <a:xfrm flipH="1">
                <a:off x="546053" y="4619779"/>
                <a:ext cx="115757" cy="109892"/>
              </a:xfrm>
              <a:custGeom>
                <a:avLst/>
                <a:gdLst/>
                <a:ahLst/>
                <a:cxnLst/>
                <a:rect l="l" t="t" r="r" b="b"/>
                <a:pathLst>
                  <a:path w="1125" h="1068" extrusionOk="0">
                    <a:moveTo>
                      <a:pt x="563" y="1068"/>
                    </a:moveTo>
                    <a:cubicBezTo>
                      <a:pt x="226" y="1011"/>
                      <a:pt x="1" y="674"/>
                      <a:pt x="57" y="337"/>
                    </a:cubicBezTo>
                    <a:cubicBezTo>
                      <a:pt x="57" y="225"/>
                      <a:pt x="113" y="113"/>
                      <a:pt x="226" y="0"/>
                    </a:cubicBezTo>
                    <a:cubicBezTo>
                      <a:pt x="169" y="57"/>
                      <a:pt x="169" y="169"/>
                      <a:pt x="113" y="225"/>
                    </a:cubicBezTo>
                    <a:cubicBezTo>
                      <a:pt x="57" y="562"/>
                      <a:pt x="282" y="899"/>
                      <a:pt x="675" y="955"/>
                    </a:cubicBezTo>
                    <a:cubicBezTo>
                      <a:pt x="843" y="955"/>
                      <a:pt x="1012" y="899"/>
                      <a:pt x="1124" y="787"/>
                    </a:cubicBezTo>
                    <a:cubicBezTo>
                      <a:pt x="1012" y="955"/>
                      <a:pt x="787" y="1068"/>
                      <a:pt x="563" y="10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3" name="Google Shape;10983;p23"/>
            <p:cNvGrpSpPr/>
            <p:nvPr/>
          </p:nvGrpSpPr>
          <p:grpSpPr>
            <a:xfrm>
              <a:off x="707910" y="4608254"/>
              <a:ext cx="208157" cy="236967"/>
              <a:chOff x="707910" y="4608254"/>
              <a:chExt cx="208157" cy="236967"/>
            </a:xfrm>
          </p:grpSpPr>
          <p:sp>
            <p:nvSpPr>
              <p:cNvPr id="10984" name="Google Shape;10984;p23"/>
              <p:cNvSpPr/>
              <p:nvPr/>
            </p:nvSpPr>
            <p:spPr>
              <a:xfrm flipH="1">
                <a:off x="707910" y="4608254"/>
                <a:ext cx="208157" cy="236967"/>
              </a:xfrm>
              <a:custGeom>
                <a:avLst/>
                <a:gdLst/>
                <a:ahLst/>
                <a:cxnLst/>
                <a:rect l="l" t="t" r="r" b="b"/>
                <a:pathLst>
                  <a:path w="2023" h="2303" extrusionOk="0">
                    <a:moveTo>
                      <a:pt x="394" y="1460"/>
                    </a:moveTo>
                    <a:cubicBezTo>
                      <a:pt x="1" y="562"/>
                      <a:pt x="1292" y="0"/>
                      <a:pt x="1686" y="843"/>
                    </a:cubicBezTo>
                    <a:cubicBezTo>
                      <a:pt x="2023" y="1741"/>
                      <a:pt x="731" y="2303"/>
                      <a:pt x="394" y="14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5" name="Google Shape;10985;p23"/>
              <p:cNvSpPr/>
              <p:nvPr/>
            </p:nvSpPr>
            <p:spPr>
              <a:xfrm flipH="1">
                <a:off x="748347" y="4660217"/>
                <a:ext cx="127281" cy="127281"/>
              </a:xfrm>
              <a:custGeom>
                <a:avLst/>
                <a:gdLst/>
                <a:ahLst/>
                <a:cxnLst/>
                <a:rect l="l" t="t" r="r" b="b"/>
                <a:pathLst>
                  <a:path w="1237" h="1237" extrusionOk="0">
                    <a:moveTo>
                      <a:pt x="169" y="843"/>
                    </a:moveTo>
                    <a:cubicBezTo>
                      <a:pt x="1" y="562"/>
                      <a:pt x="169" y="281"/>
                      <a:pt x="394" y="169"/>
                    </a:cubicBezTo>
                    <a:cubicBezTo>
                      <a:pt x="843" y="1"/>
                      <a:pt x="1236" y="394"/>
                      <a:pt x="1068" y="787"/>
                    </a:cubicBezTo>
                    <a:cubicBezTo>
                      <a:pt x="956" y="1236"/>
                      <a:pt x="338" y="1236"/>
                      <a:pt x="169" y="8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6" name="Google Shape;10986;p23"/>
              <p:cNvSpPr/>
              <p:nvPr/>
            </p:nvSpPr>
            <p:spPr>
              <a:xfrm flipH="1">
                <a:off x="742585" y="4665979"/>
                <a:ext cx="127281" cy="121519"/>
              </a:xfrm>
              <a:custGeom>
                <a:avLst/>
                <a:gdLst/>
                <a:ahLst/>
                <a:cxnLst/>
                <a:rect l="l" t="t" r="r" b="b"/>
                <a:pathLst>
                  <a:path w="1237" h="1181" extrusionOk="0">
                    <a:moveTo>
                      <a:pt x="113" y="787"/>
                    </a:moveTo>
                    <a:cubicBezTo>
                      <a:pt x="1" y="619"/>
                      <a:pt x="57" y="450"/>
                      <a:pt x="169" y="282"/>
                    </a:cubicBezTo>
                    <a:cubicBezTo>
                      <a:pt x="169" y="225"/>
                      <a:pt x="226" y="225"/>
                      <a:pt x="282" y="225"/>
                    </a:cubicBezTo>
                    <a:cubicBezTo>
                      <a:pt x="787" y="1"/>
                      <a:pt x="1237" y="506"/>
                      <a:pt x="900" y="956"/>
                    </a:cubicBezTo>
                    <a:cubicBezTo>
                      <a:pt x="900" y="1012"/>
                      <a:pt x="843" y="1012"/>
                      <a:pt x="787" y="1068"/>
                    </a:cubicBezTo>
                    <a:cubicBezTo>
                      <a:pt x="506" y="1180"/>
                      <a:pt x="169" y="1068"/>
                      <a:pt x="57" y="787"/>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7" name="Google Shape;10987;p23"/>
              <p:cNvSpPr/>
              <p:nvPr/>
            </p:nvSpPr>
            <p:spPr>
              <a:xfrm flipH="1">
                <a:off x="777260" y="4694893"/>
                <a:ext cx="80978" cy="69454"/>
              </a:xfrm>
              <a:custGeom>
                <a:avLst/>
                <a:gdLst/>
                <a:ahLst/>
                <a:cxnLst/>
                <a:rect l="l" t="t" r="r" b="b"/>
                <a:pathLst>
                  <a:path w="787" h="675" extrusionOk="0">
                    <a:moveTo>
                      <a:pt x="450" y="618"/>
                    </a:moveTo>
                    <a:cubicBezTo>
                      <a:pt x="113" y="618"/>
                      <a:pt x="0" y="225"/>
                      <a:pt x="225" y="1"/>
                    </a:cubicBezTo>
                    <a:cubicBezTo>
                      <a:pt x="169" y="57"/>
                      <a:pt x="169" y="113"/>
                      <a:pt x="169" y="169"/>
                    </a:cubicBezTo>
                    <a:cubicBezTo>
                      <a:pt x="113" y="338"/>
                      <a:pt x="281" y="562"/>
                      <a:pt x="506" y="562"/>
                    </a:cubicBezTo>
                    <a:cubicBezTo>
                      <a:pt x="562" y="562"/>
                      <a:pt x="674" y="562"/>
                      <a:pt x="787" y="450"/>
                    </a:cubicBezTo>
                    <a:cubicBezTo>
                      <a:pt x="730" y="562"/>
                      <a:pt x="562" y="675"/>
                      <a:pt x="450" y="6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8" name="Google Shape;10988;p23"/>
            <p:cNvGrpSpPr/>
            <p:nvPr/>
          </p:nvGrpSpPr>
          <p:grpSpPr>
            <a:xfrm flipH="1">
              <a:off x="8524655" y="4475313"/>
              <a:ext cx="156092" cy="306422"/>
              <a:chOff x="474406" y="2974600"/>
              <a:chExt cx="106759" cy="209577"/>
            </a:xfrm>
          </p:grpSpPr>
          <p:sp>
            <p:nvSpPr>
              <p:cNvPr id="10989" name="Google Shape;10989;p23"/>
              <p:cNvSpPr/>
              <p:nvPr/>
            </p:nvSpPr>
            <p:spPr>
              <a:xfrm>
                <a:off x="474406" y="2974600"/>
                <a:ext cx="106759" cy="209577"/>
              </a:xfrm>
              <a:custGeom>
                <a:avLst/>
                <a:gdLst/>
                <a:ahLst/>
                <a:cxnLst/>
                <a:rect l="l" t="t" r="r" b="b"/>
                <a:pathLst>
                  <a:path w="1517" h="2978" extrusionOk="0">
                    <a:moveTo>
                      <a:pt x="1517" y="2977"/>
                    </a:moveTo>
                    <a:lnTo>
                      <a:pt x="0" y="2977"/>
                    </a:lnTo>
                    <a:lnTo>
                      <a:pt x="0" y="731"/>
                    </a:lnTo>
                    <a:cubicBezTo>
                      <a:pt x="0" y="0"/>
                      <a:pt x="1517" y="0"/>
                      <a:pt x="1517" y="7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0" name="Google Shape;10990;p23"/>
              <p:cNvSpPr/>
              <p:nvPr/>
            </p:nvSpPr>
            <p:spPr>
              <a:xfrm>
                <a:off x="474406" y="2982482"/>
                <a:ext cx="98877" cy="201695"/>
              </a:xfrm>
              <a:custGeom>
                <a:avLst/>
                <a:gdLst/>
                <a:ahLst/>
                <a:cxnLst/>
                <a:rect l="l" t="t" r="r" b="b"/>
                <a:pathLst>
                  <a:path w="1405" h="2866" extrusionOk="0">
                    <a:moveTo>
                      <a:pt x="1405" y="2865"/>
                    </a:moveTo>
                    <a:lnTo>
                      <a:pt x="0" y="2865"/>
                    </a:lnTo>
                    <a:lnTo>
                      <a:pt x="0" y="619"/>
                    </a:lnTo>
                    <a:cubicBezTo>
                      <a:pt x="0" y="506"/>
                      <a:pt x="57" y="338"/>
                      <a:pt x="169" y="282"/>
                    </a:cubicBezTo>
                    <a:cubicBezTo>
                      <a:pt x="618" y="1"/>
                      <a:pt x="1405" y="169"/>
                      <a:pt x="1405" y="675"/>
                    </a:cubicBezTo>
                    <a:lnTo>
                      <a:pt x="1405" y="2865"/>
                    </a:lnTo>
                    <a:close/>
                  </a:path>
                </a:pathLst>
              </a:custGeom>
              <a:solidFill>
                <a:srgbClr val="7A7A7A">
                  <a:alpha val="6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1" name="Google Shape;10991;p23"/>
              <p:cNvSpPr/>
              <p:nvPr/>
            </p:nvSpPr>
            <p:spPr>
              <a:xfrm>
                <a:off x="482288" y="3014151"/>
                <a:ext cx="83113" cy="98877"/>
              </a:xfrm>
              <a:custGeom>
                <a:avLst/>
                <a:gdLst/>
                <a:ahLst/>
                <a:cxnLst/>
                <a:rect l="l" t="t" r="r" b="b"/>
                <a:pathLst>
                  <a:path w="1181" h="1405" extrusionOk="0">
                    <a:moveTo>
                      <a:pt x="1068" y="618"/>
                    </a:moveTo>
                    <a:cubicBezTo>
                      <a:pt x="1180" y="1404"/>
                      <a:pt x="1" y="1404"/>
                      <a:pt x="57" y="618"/>
                    </a:cubicBezTo>
                    <a:cubicBezTo>
                      <a:pt x="169" y="0"/>
                      <a:pt x="1012" y="0"/>
                      <a:pt x="1068" y="6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2" name="Google Shape;10992;p23"/>
              <p:cNvSpPr/>
              <p:nvPr/>
            </p:nvSpPr>
            <p:spPr>
              <a:xfrm>
                <a:off x="482288" y="3029915"/>
                <a:ext cx="79172" cy="59397"/>
              </a:xfrm>
              <a:custGeom>
                <a:avLst/>
                <a:gdLst/>
                <a:ahLst/>
                <a:cxnLst/>
                <a:rect l="l" t="t" r="r" b="b"/>
                <a:pathLst>
                  <a:path w="1125" h="844" extrusionOk="0">
                    <a:moveTo>
                      <a:pt x="225" y="57"/>
                    </a:moveTo>
                    <a:cubicBezTo>
                      <a:pt x="338" y="1"/>
                      <a:pt x="394" y="1"/>
                      <a:pt x="506" y="1"/>
                    </a:cubicBezTo>
                    <a:cubicBezTo>
                      <a:pt x="899" y="1"/>
                      <a:pt x="1124" y="450"/>
                      <a:pt x="956" y="787"/>
                    </a:cubicBezTo>
                    <a:cubicBezTo>
                      <a:pt x="843" y="843"/>
                      <a:pt x="787" y="843"/>
                      <a:pt x="675" y="843"/>
                    </a:cubicBezTo>
                    <a:cubicBezTo>
                      <a:pt x="282" y="843"/>
                      <a:pt x="1" y="394"/>
                      <a:pt x="225" y="57"/>
                    </a:cubicBezTo>
                    <a:close/>
                  </a:path>
                </a:pathLst>
              </a:custGeom>
              <a:solidFill>
                <a:srgbClr val="7A7A7A">
                  <a:alpha val="6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3" name="Google Shape;10993;p23"/>
            <p:cNvGrpSpPr/>
            <p:nvPr/>
          </p:nvGrpSpPr>
          <p:grpSpPr>
            <a:xfrm flipH="1">
              <a:off x="3402513" y="4681212"/>
              <a:ext cx="356261" cy="81650"/>
              <a:chOff x="1962943" y="5517637"/>
              <a:chExt cx="356261" cy="81650"/>
            </a:xfrm>
          </p:grpSpPr>
          <p:sp>
            <p:nvSpPr>
              <p:cNvPr id="10994" name="Google Shape;10994;p23"/>
              <p:cNvSpPr/>
              <p:nvPr/>
            </p:nvSpPr>
            <p:spPr>
              <a:xfrm>
                <a:off x="1985205" y="5517637"/>
                <a:ext cx="70552" cy="81650"/>
              </a:xfrm>
              <a:custGeom>
                <a:avLst/>
                <a:gdLst/>
                <a:ahLst/>
                <a:cxnLst/>
                <a:rect l="l" t="t" r="r" b="b"/>
                <a:pathLst>
                  <a:path w="1068" h="1236" extrusionOk="0">
                    <a:moveTo>
                      <a:pt x="57" y="1236"/>
                    </a:moveTo>
                    <a:lnTo>
                      <a:pt x="0" y="0"/>
                    </a:lnTo>
                    <a:lnTo>
                      <a:pt x="1068" y="0"/>
                    </a:lnTo>
                    <a:lnTo>
                      <a:pt x="1068" y="123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5" name="Google Shape;10995;p23"/>
              <p:cNvSpPr/>
              <p:nvPr/>
            </p:nvSpPr>
            <p:spPr>
              <a:xfrm>
                <a:off x="2055690" y="5517637"/>
                <a:ext cx="263513" cy="81650"/>
              </a:xfrm>
              <a:custGeom>
                <a:avLst/>
                <a:gdLst/>
                <a:ahLst/>
                <a:cxnLst/>
                <a:rect l="l" t="t" r="r" b="b"/>
                <a:pathLst>
                  <a:path w="3989" h="1236" extrusionOk="0">
                    <a:moveTo>
                      <a:pt x="1" y="1236"/>
                    </a:moveTo>
                    <a:lnTo>
                      <a:pt x="1" y="0"/>
                    </a:lnTo>
                    <a:lnTo>
                      <a:pt x="3988" y="0"/>
                    </a:lnTo>
                    <a:lnTo>
                      <a:pt x="3988" y="1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6" name="Google Shape;10996;p23"/>
              <p:cNvSpPr/>
              <p:nvPr/>
            </p:nvSpPr>
            <p:spPr>
              <a:xfrm>
                <a:off x="1962943" y="5517637"/>
                <a:ext cx="26028" cy="81650"/>
              </a:xfrm>
              <a:custGeom>
                <a:avLst/>
                <a:gdLst/>
                <a:ahLst/>
                <a:cxnLst/>
                <a:rect l="l" t="t" r="r" b="b"/>
                <a:pathLst>
                  <a:path w="394" h="1236" extrusionOk="0">
                    <a:moveTo>
                      <a:pt x="0" y="1236"/>
                    </a:moveTo>
                    <a:lnTo>
                      <a:pt x="0" y="0"/>
                    </a:lnTo>
                    <a:lnTo>
                      <a:pt x="337" y="0"/>
                    </a:lnTo>
                    <a:lnTo>
                      <a:pt x="394" y="1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7" name="Google Shape;10997;p23"/>
              <p:cNvSpPr/>
              <p:nvPr/>
            </p:nvSpPr>
            <p:spPr>
              <a:xfrm>
                <a:off x="2055690" y="5580723"/>
                <a:ext cx="263513" cy="18563"/>
              </a:xfrm>
              <a:custGeom>
                <a:avLst/>
                <a:gdLst/>
                <a:ahLst/>
                <a:cxnLst/>
                <a:rect l="l" t="t" r="r" b="b"/>
                <a:pathLst>
                  <a:path w="3989" h="281" extrusionOk="0">
                    <a:moveTo>
                      <a:pt x="3988" y="0"/>
                    </a:moveTo>
                    <a:lnTo>
                      <a:pt x="3988" y="281"/>
                    </a:lnTo>
                    <a:lnTo>
                      <a:pt x="1" y="281"/>
                    </a:lnTo>
                    <a:lnTo>
                      <a:pt x="1"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8" name="Google Shape;10998;p23"/>
              <p:cNvSpPr/>
              <p:nvPr/>
            </p:nvSpPr>
            <p:spPr>
              <a:xfrm>
                <a:off x="1962943" y="5580723"/>
                <a:ext cx="26028" cy="18563"/>
              </a:xfrm>
              <a:custGeom>
                <a:avLst/>
                <a:gdLst/>
                <a:ahLst/>
                <a:cxnLst/>
                <a:rect l="l" t="t" r="r" b="b"/>
                <a:pathLst>
                  <a:path w="394" h="281" extrusionOk="0">
                    <a:moveTo>
                      <a:pt x="394" y="0"/>
                    </a:moveTo>
                    <a:lnTo>
                      <a:pt x="394" y="281"/>
                    </a:lnTo>
                    <a:lnTo>
                      <a:pt x="0" y="281"/>
                    </a:lnTo>
                    <a:lnTo>
                      <a:pt x="0"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9" name="Google Shape;10999;p23"/>
            <p:cNvGrpSpPr/>
            <p:nvPr/>
          </p:nvGrpSpPr>
          <p:grpSpPr>
            <a:xfrm flipH="1">
              <a:off x="4246467" y="4536578"/>
              <a:ext cx="252349" cy="252349"/>
              <a:chOff x="1647575" y="5358103"/>
              <a:chExt cx="252349" cy="252349"/>
            </a:xfrm>
          </p:grpSpPr>
          <p:sp>
            <p:nvSpPr>
              <p:cNvPr id="11000" name="Google Shape;11000;p23"/>
              <p:cNvSpPr/>
              <p:nvPr/>
            </p:nvSpPr>
            <p:spPr>
              <a:xfrm>
                <a:off x="1647575" y="5358103"/>
                <a:ext cx="252349" cy="252349"/>
              </a:xfrm>
              <a:custGeom>
                <a:avLst/>
                <a:gdLst/>
                <a:ahLst/>
                <a:cxnLst/>
                <a:rect l="l" t="t" r="r" b="b"/>
                <a:pathLst>
                  <a:path w="3820" h="3820" extrusionOk="0">
                    <a:moveTo>
                      <a:pt x="3707" y="2303"/>
                    </a:moveTo>
                    <a:cubicBezTo>
                      <a:pt x="3820" y="899"/>
                      <a:pt x="2247" y="0"/>
                      <a:pt x="1124" y="899"/>
                    </a:cubicBezTo>
                    <a:cubicBezTo>
                      <a:pt x="0" y="1741"/>
                      <a:pt x="506" y="3539"/>
                      <a:pt x="1910" y="3707"/>
                    </a:cubicBezTo>
                    <a:cubicBezTo>
                      <a:pt x="2809" y="3819"/>
                      <a:pt x="3595" y="3145"/>
                      <a:pt x="3707" y="23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1" name="Google Shape;11001;p23"/>
              <p:cNvSpPr/>
              <p:nvPr/>
            </p:nvSpPr>
            <p:spPr>
              <a:xfrm>
                <a:off x="1695798" y="5428588"/>
                <a:ext cx="163300" cy="141038"/>
              </a:xfrm>
              <a:custGeom>
                <a:avLst/>
                <a:gdLst/>
                <a:ahLst/>
                <a:cxnLst/>
                <a:rect l="l" t="t" r="r" b="b"/>
                <a:pathLst>
                  <a:path w="2472" h="2135" extrusionOk="0">
                    <a:moveTo>
                      <a:pt x="2416" y="1180"/>
                    </a:moveTo>
                    <a:cubicBezTo>
                      <a:pt x="2472" y="562"/>
                      <a:pt x="2079" y="57"/>
                      <a:pt x="1461" y="0"/>
                    </a:cubicBezTo>
                    <a:lnTo>
                      <a:pt x="1405" y="0"/>
                    </a:lnTo>
                    <a:cubicBezTo>
                      <a:pt x="1" y="0"/>
                      <a:pt x="1" y="2135"/>
                      <a:pt x="1405" y="2135"/>
                    </a:cubicBezTo>
                    <a:lnTo>
                      <a:pt x="1461" y="2135"/>
                    </a:lnTo>
                    <a:cubicBezTo>
                      <a:pt x="1966" y="2022"/>
                      <a:pt x="2360" y="1685"/>
                      <a:pt x="2416" y="1180"/>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2" name="Google Shape;11002;p23"/>
              <p:cNvSpPr/>
              <p:nvPr/>
            </p:nvSpPr>
            <p:spPr>
              <a:xfrm>
                <a:off x="1740322" y="5450850"/>
                <a:ext cx="85416" cy="85416"/>
              </a:xfrm>
              <a:custGeom>
                <a:avLst/>
                <a:gdLst/>
                <a:ahLst/>
                <a:cxnLst/>
                <a:rect l="l" t="t" r="r" b="b"/>
                <a:pathLst>
                  <a:path w="1293" h="1293" extrusionOk="0">
                    <a:moveTo>
                      <a:pt x="1236" y="787"/>
                    </a:moveTo>
                    <a:cubicBezTo>
                      <a:pt x="1292" y="281"/>
                      <a:pt x="731" y="0"/>
                      <a:pt x="394" y="281"/>
                    </a:cubicBezTo>
                    <a:cubicBezTo>
                      <a:pt x="1" y="618"/>
                      <a:pt x="169" y="1180"/>
                      <a:pt x="675" y="1236"/>
                    </a:cubicBezTo>
                    <a:cubicBezTo>
                      <a:pt x="955" y="1292"/>
                      <a:pt x="1180" y="1068"/>
                      <a:pt x="1236" y="7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3" name="Google Shape;11003;p23"/>
              <p:cNvSpPr/>
              <p:nvPr/>
            </p:nvSpPr>
            <p:spPr>
              <a:xfrm>
                <a:off x="1758885" y="5495374"/>
                <a:ext cx="22328" cy="22328"/>
              </a:xfrm>
              <a:custGeom>
                <a:avLst/>
                <a:gdLst/>
                <a:ahLst/>
                <a:cxnLst/>
                <a:rect l="l" t="t" r="r" b="b"/>
                <a:pathLst>
                  <a:path w="338" h="338" extrusionOk="0">
                    <a:moveTo>
                      <a:pt x="337" y="169"/>
                    </a:moveTo>
                    <a:cubicBezTo>
                      <a:pt x="337" y="113"/>
                      <a:pt x="281" y="0"/>
                      <a:pt x="225" y="0"/>
                    </a:cubicBezTo>
                    <a:cubicBezTo>
                      <a:pt x="113" y="0"/>
                      <a:pt x="57" y="57"/>
                      <a:pt x="57" y="169"/>
                    </a:cubicBezTo>
                    <a:cubicBezTo>
                      <a:pt x="0" y="225"/>
                      <a:pt x="57" y="337"/>
                      <a:pt x="169" y="337"/>
                    </a:cubicBezTo>
                    <a:cubicBezTo>
                      <a:pt x="281" y="337"/>
                      <a:pt x="337" y="281"/>
                      <a:pt x="337" y="1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6">
    <p:bg>
      <p:bgPr>
        <a:gradFill>
          <a:gsLst>
            <a:gs pos="0">
              <a:schemeClr val="accent6"/>
            </a:gs>
            <a:gs pos="40000">
              <a:schemeClr val="accent6"/>
            </a:gs>
            <a:gs pos="100000">
              <a:schemeClr val="dk1"/>
            </a:gs>
          </a:gsLst>
          <a:lin ang="2698631" scaled="0"/>
        </a:gradFill>
        <a:effectLst/>
      </p:bgPr>
    </p:bg>
    <p:spTree>
      <p:nvGrpSpPr>
        <p:cNvPr id="1" name="Shape 12014"/>
        <p:cNvGrpSpPr/>
        <p:nvPr/>
      </p:nvGrpSpPr>
      <p:grpSpPr>
        <a:xfrm>
          <a:off x="0" y="0"/>
          <a:ext cx="0" cy="0"/>
          <a:chOff x="0" y="0"/>
          <a:chExt cx="0" cy="0"/>
        </a:xfrm>
      </p:grpSpPr>
      <p:grpSp>
        <p:nvGrpSpPr>
          <p:cNvPr id="12015" name="Google Shape;12015;p26"/>
          <p:cNvGrpSpPr/>
          <p:nvPr/>
        </p:nvGrpSpPr>
        <p:grpSpPr>
          <a:xfrm flipH="1">
            <a:off x="-82849" y="2670990"/>
            <a:ext cx="9363767" cy="2555558"/>
            <a:chOff x="1851250" y="1720850"/>
            <a:chExt cx="3539775" cy="966075"/>
          </a:xfrm>
        </p:grpSpPr>
        <p:sp>
          <p:nvSpPr>
            <p:cNvPr id="12016" name="Google Shape;12016;p26"/>
            <p:cNvSpPr/>
            <p:nvPr/>
          </p:nvSpPr>
          <p:spPr>
            <a:xfrm>
              <a:off x="4361800" y="2473450"/>
              <a:ext cx="44950" cy="66025"/>
            </a:xfrm>
            <a:custGeom>
              <a:avLst/>
              <a:gdLst/>
              <a:ahLst/>
              <a:cxnLst/>
              <a:rect l="l" t="t" r="r" b="b"/>
              <a:pathLst>
                <a:path w="1798" h="2641" extrusionOk="0">
                  <a:moveTo>
                    <a:pt x="225" y="1"/>
                  </a:moveTo>
                  <a:lnTo>
                    <a:pt x="0" y="113"/>
                  </a:lnTo>
                  <a:lnTo>
                    <a:pt x="1573" y="2641"/>
                  </a:lnTo>
                  <a:lnTo>
                    <a:pt x="1797" y="252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7" name="Google Shape;12017;p26"/>
            <p:cNvSpPr/>
            <p:nvPr/>
          </p:nvSpPr>
          <p:spPr>
            <a:xfrm>
              <a:off x="4399700" y="2453800"/>
              <a:ext cx="36525" cy="70225"/>
            </a:xfrm>
            <a:custGeom>
              <a:avLst/>
              <a:gdLst/>
              <a:ahLst/>
              <a:cxnLst/>
              <a:rect l="l" t="t" r="r" b="b"/>
              <a:pathLst>
                <a:path w="1461" h="2809" extrusionOk="0">
                  <a:moveTo>
                    <a:pt x="225" y="1"/>
                  </a:moveTo>
                  <a:lnTo>
                    <a:pt x="1"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8" name="Google Shape;12018;p26"/>
            <p:cNvSpPr/>
            <p:nvPr/>
          </p:nvSpPr>
          <p:spPr>
            <a:xfrm>
              <a:off x="4439025" y="2436950"/>
              <a:ext cx="30900" cy="73050"/>
            </a:xfrm>
            <a:custGeom>
              <a:avLst/>
              <a:gdLst/>
              <a:ahLst/>
              <a:cxnLst/>
              <a:rect l="l" t="t" r="r" b="b"/>
              <a:pathLst>
                <a:path w="1236" h="2922" extrusionOk="0">
                  <a:moveTo>
                    <a:pt x="281" y="1"/>
                  </a:moveTo>
                  <a:lnTo>
                    <a:pt x="0" y="113"/>
                  </a:lnTo>
                  <a:lnTo>
                    <a:pt x="1011" y="2921"/>
                  </a:lnTo>
                  <a:lnTo>
                    <a:pt x="1236" y="2809"/>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9" name="Google Shape;12019;p26"/>
            <p:cNvSpPr/>
            <p:nvPr/>
          </p:nvSpPr>
          <p:spPr>
            <a:xfrm>
              <a:off x="4326700" y="2497325"/>
              <a:ext cx="49150" cy="63225"/>
            </a:xfrm>
            <a:custGeom>
              <a:avLst/>
              <a:gdLst/>
              <a:ahLst/>
              <a:cxnLst/>
              <a:rect l="l" t="t" r="r" b="b"/>
              <a:pathLst>
                <a:path w="1966" h="2529" extrusionOk="0">
                  <a:moveTo>
                    <a:pt x="169" y="1"/>
                  </a:moveTo>
                  <a:lnTo>
                    <a:pt x="0" y="169"/>
                  </a:lnTo>
                  <a:lnTo>
                    <a:pt x="1741"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0" name="Google Shape;12020;p26"/>
            <p:cNvSpPr/>
            <p:nvPr/>
          </p:nvSpPr>
          <p:spPr>
            <a:xfrm>
              <a:off x="4603300" y="2414500"/>
              <a:ext cx="11250" cy="73025"/>
            </a:xfrm>
            <a:custGeom>
              <a:avLst/>
              <a:gdLst/>
              <a:ahLst/>
              <a:cxnLst/>
              <a:rect l="l" t="t" r="r" b="b"/>
              <a:pathLst>
                <a:path w="450" h="2921" extrusionOk="0">
                  <a:moveTo>
                    <a:pt x="169" y="0"/>
                  </a:moveTo>
                  <a:lnTo>
                    <a:pt x="0" y="2921"/>
                  </a:lnTo>
                  <a:lnTo>
                    <a:pt x="281" y="2921"/>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1" name="Google Shape;12021;p26"/>
            <p:cNvSpPr/>
            <p:nvPr/>
          </p:nvSpPr>
          <p:spPr>
            <a:xfrm>
              <a:off x="4563975" y="2414500"/>
              <a:ext cx="9850" cy="73025"/>
            </a:xfrm>
            <a:custGeom>
              <a:avLst/>
              <a:gdLst/>
              <a:ahLst/>
              <a:cxnLst/>
              <a:rect l="l" t="t" r="r" b="b"/>
              <a:pathLst>
                <a:path w="394" h="2921" extrusionOk="0">
                  <a:moveTo>
                    <a:pt x="1" y="0"/>
                  </a:moveTo>
                  <a:lnTo>
                    <a:pt x="169" y="2921"/>
                  </a:lnTo>
                  <a:lnTo>
                    <a:pt x="394"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2" name="Google Shape;12022;p26"/>
            <p:cNvSpPr/>
            <p:nvPr/>
          </p:nvSpPr>
          <p:spPr>
            <a:xfrm>
              <a:off x="4521850" y="2417300"/>
              <a:ext cx="16875" cy="74450"/>
            </a:xfrm>
            <a:custGeom>
              <a:avLst/>
              <a:gdLst/>
              <a:ahLst/>
              <a:cxnLst/>
              <a:rect l="l" t="t" r="r" b="b"/>
              <a:pathLst>
                <a:path w="675" h="2978" extrusionOk="0">
                  <a:moveTo>
                    <a:pt x="1" y="0"/>
                  </a:moveTo>
                  <a:lnTo>
                    <a:pt x="450" y="2977"/>
                  </a:lnTo>
                  <a:lnTo>
                    <a:pt x="675"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3" name="Google Shape;12023;p26"/>
            <p:cNvSpPr/>
            <p:nvPr/>
          </p:nvSpPr>
          <p:spPr>
            <a:xfrm>
              <a:off x="4479725" y="2425725"/>
              <a:ext cx="23900" cy="73025"/>
            </a:xfrm>
            <a:custGeom>
              <a:avLst/>
              <a:gdLst/>
              <a:ahLst/>
              <a:cxnLst/>
              <a:rect l="l" t="t" r="r" b="b"/>
              <a:pathLst>
                <a:path w="956" h="2921" extrusionOk="0">
                  <a:moveTo>
                    <a:pt x="282" y="0"/>
                  </a:moveTo>
                  <a:lnTo>
                    <a:pt x="1" y="57"/>
                  </a:lnTo>
                  <a:lnTo>
                    <a:pt x="731" y="2921"/>
                  </a:lnTo>
                  <a:lnTo>
                    <a:pt x="956" y="2865"/>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4" name="Google Shape;12024;p26"/>
            <p:cNvSpPr/>
            <p:nvPr/>
          </p:nvSpPr>
          <p:spPr>
            <a:xfrm>
              <a:off x="4236825" y="2585800"/>
              <a:ext cx="63200" cy="49150"/>
            </a:xfrm>
            <a:custGeom>
              <a:avLst/>
              <a:gdLst/>
              <a:ahLst/>
              <a:cxnLst/>
              <a:rect l="l" t="t" r="r" b="b"/>
              <a:pathLst>
                <a:path w="2528" h="1966" extrusionOk="0">
                  <a:moveTo>
                    <a:pt x="169" y="0"/>
                  </a:moveTo>
                  <a:lnTo>
                    <a:pt x="1" y="225"/>
                  </a:lnTo>
                  <a:lnTo>
                    <a:pt x="2416" y="1966"/>
                  </a:lnTo>
                  <a:lnTo>
                    <a:pt x="2528" y="179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5" name="Google Shape;12025;p26"/>
            <p:cNvSpPr/>
            <p:nvPr/>
          </p:nvSpPr>
          <p:spPr>
            <a:xfrm>
              <a:off x="4263500" y="2553500"/>
              <a:ext cx="59000" cy="54775"/>
            </a:xfrm>
            <a:custGeom>
              <a:avLst/>
              <a:gdLst/>
              <a:ahLst/>
              <a:cxnLst/>
              <a:rect l="l" t="t" r="r" b="b"/>
              <a:pathLst>
                <a:path w="2360" h="2191" extrusionOk="0">
                  <a:moveTo>
                    <a:pt x="169" y="0"/>
                  </a:moveTo>
                  <a:lnTo>
                    <a:pt x="1" y="225"/>
                  </a:lnTo>
                  <a:lnTo>
                    <a:pt x="2191" y="2191"/>
                  </a:lnTo>
                  <a:lnTo>
                    <a:pt x="2360" y="2022"/>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6" name="Google Shape;12026;p26"/>
            <p:cNvSpPr/>
            <p:nvPr/>
          </p:nvSpPr>
          <p:spPr>
            <a:xfrm>
              <a:off x="4212950" y="2622300"/>
              <a:ext cx="67425" cy="43550"/>
            </a:xfrm>
            <a:custGeom>
              <a:avLst/>
              <a:gdLst/>
              <a:ahLst/>
              <a:cxnLst/>
              <a:rect l="l" t="t" r="r" b="b"/>
              <a:pathLst>
                <a:path w="2697" h="1742" extrusionOk="0">
                  <a:moveTo>
                    <a:pt x="169" y="0"/>
                  </a:moveTo>
                  <a:cubicBezTo>
                    <a:pt x="113" y="57"/>
                    <a:pt x="57" y="113"/>
                    <a:pt x="1" y="225"/>
                  </a:cubicBezTo>
                  <a:lnTo>
                    <a:pt x="2528" y="1742"/>
                  </a:lnTo>
                  <a:lnTo>
                    <a:pt x="2697"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7" name="Google Shape;12027;p26"/>
            <p:cNvSpPr/>
            <p:nvPr/>
          </p:nvSpPr>
          <p:spPr>
            <a:xfrm>
              <a:off x="4294400" y="2522600"/>
              <a:ext cx="54775" cy="60400"/>
            </a:xfrm>
            <a:custGeom>
              <a:avLst/>
              <a:gdLst/>
              <a:ahLst/>
              <a:cxnLst/>
              <a:rect l="l" t="t" r="r" b="b"/>
              <a:pathLst>
                <a:path w="2191" h="2416" extrusionOk="0">
                  <a:moveTo>
                    <a:pt x="169" y="1"/>
                  </a:moveTo>
                  <a:lnTo>
                    <a:pt x="0" y="225"/>
                  </a:lnTo>
                  <a:lnTo>
                    <a:pt x="1966" y="2416"/>
                  </a:lnTo>
                  <a:lnTo>
                    <a:pt x="2191" y="2247"/>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8" name="Google Shape;12028;p26"/>
            <p:cNvSpPr/>
            <p:nvPr/>
          </p:nvSpPr>
          <p:spPr>
            <a:xfrm>
              <a:off x="4638400" y="2418700"/>
              <a:ext cx="16875" cy="73050"/>
            </a:xfrm>
            <a:custGeom>
              <a:avLst/>
              <a:gdLst/>
              <a:ahLst/>
              <a:cxnLst/>
              <a:rect l="l" t="t" r="r" b="b"/>
              <a:pathLst>
                <a:path w="675" h="2922" extrusionOk="0">
                  <a:moveTo>
                    <a:pt x="450" y="1"/>
                  </a:moveTo>
                  <a:lnTo>
                    <a:pt x="1" y="2921"/>
                  </a:lnTo>
                  <a:lnTo>
                    <a:pt x="225" y="2921"/>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9" name="Google Shape;12029;p26"/>
            <p:cNvSpPr/>
            <p:nvPr/>
          </p:nvSpPr>
          <p:spPr>
            <a:xfrm>
              <a:off x="4740900" y="2455200"/>
              <a:ext cx="37925" cy="68825"/>
            </a:xfrm>
            <a:custGeom>
              <a:avLst/>
              <a:gdLst/>
              <a:ahLst/>
              <a:cxnLst/>
              <a:rect l="l" t="t" r="r" b="b"/>
              <a:pathLst>
                <a:path w="1517" h="2753" extrusionOk="0">
                  <a:moveTo>
                    <a:pt x="1236" y="1"/>
                  </a:moveTo>
                  <a:lnTo>
                    <a:pt x="1" y="2697"/>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0" name="Google Shape;12030;p26"/>
            <p:cNvSpPr/>
            <p:nvPr/>
          </p:nvSpPr>
          <p:spPr>
            <a:xfrm>
              <a:off x="4673500" y="2425725"/>
              <a:ext cx="23900" cy="73025"/>
            </a:xfrm>
            <a:custGeom>
              <a:avLst/>
              <a:gdLst/>
              <a:ahLst/>
              <a:cxnLst/>
              <a:rect l="l" t="t" r="r" b="b"/>
              <a:pathLst>
                <a:path w="956" h="2921" extrusionOk="0">
                  <a:moveTo>
                    <a:pt x="731" y="0"/>
                  </a:moveTo>
                  <a:lnTo>
                    <a:pt x="1" y="2865"/>
                  </a:lnTo>
                  <a:lnTo>
                    <a:pt x="281" y="2921"/>
                  </a:lnTo>
                  <a:lnTo>
                    <a:pt x="955" y="113"/>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1" name="Google Shape;12031;p26"/>
            <p:cNvSpPr/>
            <p:nvPr/>
          </p:nvSpPr>
          <p:spPr>
            <a:xfrm>
              <a:off x="4707200" y="2438350"/>
              <a:ext cx="30925" cy="71650"/>
            </a:xfrm>
            <a:custGeom>
              <a:avLst/>
              <a:gdLst/>
              <a:ahLst/>
              <a:cxnLst/>
              <a:rect l="l" t="t" r="r" b="b"/>
              <a:pathLst>
                <a:path w="1237" h="2866" extrusionOk="0">
                  <a:moveTo>
                    <a:pt x="955" y="1"/>
                  </a:moveTo>
                  <a:lnTo>
                    <a:pt x="1" y="2753"/>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2" name="Google Shape;12032;p26"/>
            <p:cNvSpPr/>
            <p:nvPr/>
          </p:nvSpPr>
          <p:spPr>
            <a:xfrm>
              <a:off x="4829350" y="2571750"/>
              <a:ext cx="5650" cy="11250"/>
            </a:xfrm>
            <a:custGeom>
              <a:avLst/>
              <a:gdLst/>
              <a:ahLst/>
              <a:cxnLst/>
              <a:rect l="l" t="t" r="r" b="b"/>
              <a:pathLst>
                <a:path w="226" h="450" extrusionOk="0">
                  <a:moveTo>
                    <a:pt x="226" y="1"/>
                  </a:moveTo>
                  <a:lnTo>
                    <a:pt x="1" y="281"/>
                  </a:lnTo>
                  <a:lnTo>
                    <a:pt x="169" y="450"/>
                  </a:lnTo>
                  <a:lnTo>
                    <a:pt x="226" y="394"/>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3" name="Google Shape;12033;p26"/>
            <p:cNvSpPr/>
            <p:nvPr/>
          </p:nvSpPr>
          <p:spPr>
            <a:xfrm>
              <a:off x="4771800" y="2473450"/>
              <a:ext cx="43550" cy="67425"/>
            </a:xfrm>
            <a:custGeom>
              <a:avLst/>
              <a:gdLst/>
              <a:ahLst/>
              <a:cxnLst/>
              <a:rect l="l" t="t" r="r" b="b"/>
              <a:pathLst>
                <a:path w="1742" h="2697" extrusionOk="0">
                  <a:moveTo>
                    <a:pt x="1517" y="1"/>
                  </a:moveTo>
                  <a:lnTo>
                    <a:pt x="0" y="2528"/>
                  </a:lnTo>
                  <a:lnTo>
                    <a:pt x="225" y="2697"/>
                  </a:lnTo>
                  <a:lnTo>
                    <a:pt x="1741" y="169"/>
                  </a:lnTo>
                  <a:lnTo>
                    <a:pt x="15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4" name="Google Shape;12034;p26"/>
            <p:cNvSpPr/>
            <p:nvPr/>
          </p:nvSpPr>
          <p:spPr>
            <a:xfrm>
              <a:off x="4801275" y="2512775"/>
              <a:ext cx="33725" cy="47775"/>
            </a:xfrm>
            <a:custGeom>
              <a:avLst/>
              <a:gdLst/>
              <a:ahLst/>
              <a:cxnLst/>
              <a:rect l="l" t="t" r="r" b="b"/>
              <a:pathLst>
                <a:path w="1349" h="1911" extrusionOk="0">
                  <a:moveTo>
                    <a:pt x="1349" y="1"/>
                  </a:moveTo>
                  <a:lnTo>
                    <a:pt x="1" y="1798"/>
                  </a:lnTo>
                  <a:lnTo>
                    <a:pt x="225" y="1910"/>
                  </a:lnTo>
                  <a:lnTo>
                    <a:pt x="1349" y="394"/>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5" name="Google Shape;12035;p26"/>
            <p:cNvSpPr/>
            <p:nvPr/>
          </p:nvSpPr>
          <p:spPr>
            <a:xfrm>
              <a:off x="4309850" y="2509975"/>
              <a:ext cx="66000" cy="78650"/>
            </a:xfrm>
            <a:custGeom>
              <a:avLst/>
              <a:gdLst/>
              <a:ahLst/>
              <a:cxnLst/>
              <a:rect l="l" t="t" r="r" b="b"/>
              <a:pathLst>
                <a:path w="2640" h="3146" extrusionOk="0">
                  <a:moveTo>
                    <a:pt x="225" y="0"/>
                  </a:moveTo>
                  <a:lnTo>
                    <a:pt x="0" y="169"/>
                  </a:lnTo>
                  <a:lnTo>
                    <a:pt x="2471" y="3145"/>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6" name="Google Shape;12036;p26"/>
            <p:cNvSpPr/>
            <p:nvPr/>
          </p:nvSpPr>
          <p:spPr>
            <a:xfrm>
              <a:off x="4420775" y="2443975"/>
              <a:ext cx="42125" cy="92700"/>
            </a:xfrm>
            <a:custGeom>
              <a:avLst/>
              <a:gdLst/>
              <a:ahLst/>
              <a:cxnLst/>
              <a:rect l="l" t="t" r="r" b="b"/>
              <a:pathLst>
                <a:path w="1685" h="3708" extrusionOk="0">
                  <a:moveTo>
                    <a:pt x="225" y="1"/>
                  </a:moveTo>
                  <a:lnTo>
                    <a:pt x="0" y="113"/>
                  </a:lnTo>
                  <a:lnTo>
                    <a:pt x="1460" y="3707"/>
                  </a:lnTo>
                  <a:lnTo>
                    <a:pt x="1685" y="3595"/>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7" name="Google Shape;12037;p26"/>
            <p:cNvSpPr/>
            <p:nvPr/>
          </p:nvSpPr>
          <p:spPr>
            <a:xfrm>
              <a:off x="4381450" y="2462225"/>
              <a:ext cx="50575" cy="88500"/>
            </a:xfrm>
            <a:custGeom>
              <a:avLst/>
              <a:gdLst/>
              <a:ahLst/>
              <a:cxnLst/>
              <a:rect l="l" t="t" r="r" b="b"/>
              <a:pathLst>
                <a:path w="2023" h="3540" extrusionOk="0">
                  <a:moveTo>
                    <a:pt x="225" y="1"/>
                  </a:moveTo>
                  <a:lnTo>
                    <a:pt x="0" y="169"/>
                  </a:lnTo>
                  <a:lnTo>
                    <a:pt x="1798"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8" name="Google Shape;12038;p26"/>
            <p:cNvSpPr/>
            <p:nvPr/>
          </p:nvSpPr>
          <p:spPr>
            <a:xfrm>
              <a:off x="4344950" y="2484700"/>
              <a:ext cx="59000" cy="82875"/>
            </a:xfrm>
            <a:custGeom>
              <a:avLst/>
              <a:gdLst/>
              <a:ahLst/>
              <a:cxnLst/>
              <a:rect l="l" t="t" r="r" b="b"/>
              <a:pathLst>
                <a:path w="2360" h="3315" extrusionOk="0">
                  <a:moveTo>
                    <a:pt x="225" y="0"/>
                  </a:moveTo>
                  <a:lnTo>
                    <a:pt x="0" y="113"/>
                  </a:lnTo>
                  <a:lnTo>
                    <a:pt x="2134" y="3314"/>
                  </a:lnTo>
                  <a:lnTo>
                    <a:pt x="2359"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9" name="Google Shape;12039;p26"/>
            <p:cNvSpPr/>
            <p:nvPr/>
          </p:nvSpPr>
          <p:spPr>
            <a:xfrm>
              <a:off x="4460075" y="2431350"/>
              <a:ext cx="33725" cy="94100"/>
            </a:xfrm>
            <a:custGeom>
              <a:avLst/>
              <a:gdLst/>
              <a:ahLst/>
              <a:cxnLst/>
              <a:rect l="l" t="t" r="r" b="b"/>
              <a:pathLst>
                <a:path w="1349" h="3764" extrusionOk="0">
                  <a:moveTo>
                    <a:pt x="225" y="0"/>
                  </a:moveTo>
                  <a:lnTo>
                    <a:pt x="1" y="56"/>
                  </a:lnTo>
                  <a:lnTo>
                    <a:pt x="1068" y="3763"/>
                  </a:lnTo>
                  <a:lnTo>
                    <a:pt x="1349" y="3651"/>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0" name="Google Shape;12040;p26"/>
            <p:cNvSpPr/>
            <p:nvPr/>
          </p:nvSpPr>
          <p:spPr>
            <a:xfrm>
              <a:off x="4586450" y="2413075"/>
              <a:ext cx="7050" cy="96925"/>
            </a:xfrm>
            <a:custGeom>
              <a:avLst/>
              <a:gdLst/>
              <a:ahLst/>
              <a:cxnLst/>
              <a:rect l="l" t="t" r="r" b="b"/>
              <a:pathLst>
                <a:path w="282" h="3877" extrusionOk="0">
                  <a:moveTo>
                    <a:pt x="0" y="1"/>
                  </a:moveTo>
                  <a:lnTo>
                    <a:pt x="0" y="3876"/>
                  </a:lnTo>
                  <a:lnTo>
                    <a:pt x="281" y="3876"/>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1" name="Google Shape;12041;p26"/>
            <p:cNvSpPr/>
            <p:nvPr/>
          </p:nvSpPr>
          <p:spPr>
            <a:xfrm>
              <a:off x="4502200" y="2421500"/>
              <a:ext cx="23900" cy="95525"/>
            </a:xfrm>
            <a:custGeom>
              <a:avLst/>
              <a:gdLst/>
              <a:ahLst/>
              <a:cxnLst/>
              <a:rect l="l" t="t" r="r" b="b"/>
              <a:pathLst>
                <a:path w="956" h="3821" extrusionOk="0">
                  <a:moveTo>
                    <a:pt x="225" y="1"/>
                  </a:moveTo>
                  <a:lnTo>
                    <a:pt x="1" y="57"/>
                  </a:lnTo>
                  <a:lnTo>
                    <a:pt x="675"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2" name="Google Shape;12042;p26"/>
            <p:cNvSpPr/>
            <p:nvPr/>
          </p:nvSpPr>
          <p:spPr>
            <a:xfrm>
              <a:off x="4542925" y="2414500"/>
              <a:ext cx="15475" cy="96900"/>
            </a:xfrm>
            <a:custGeom>
              <a:avLst/>
              <a:gdLst/>
              <a:ahLst/>
              <a:cxnLst/>
              <a:rect l="l" t="t" r="r" b="b"/>
              <a:pathLst>
                <a:path w="619" h="3876" extrusionOk="0">
                  <a:moveTo>
                    <a:pt x="281" y="0"/>
                  </a:moveTo>
                  <a:lnTo>
                    <a:pt x="0" y="56"/>
                  </a:lnTo>
                  <a:lnTo>
                    <a:pt x="394" y="3875"/>
                  </a:lnTo>
                  <a:lnTo>
                    <a:pt x="618" y="387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3" name="Google Shape;12043;p26"/>
            <p:cNvSpPr/>
            <p:nvPr/>
          </p:nvSpPr>
          <p:spPr>
            <a:xfrm>
              <a:off x="4278950" y="2536650"/>
              <a:ext cx="73025" cy="73025"/>
            </a:xfrm>
            <a:custGeom>
              <a:avLst/>
              <a:gdLst/>
              <a:ahLst/>
              <a:cxnLst/>
              <a:rect l="l" t="t" r="r" b="b"/>
              <a:pathLst>
                <a:path w="2921" h="2921" extrusionOk="0">
                  <a:moveTo>
                    <a:pt x="169" y="0"/>
                  </a:moveTo>
                  <a:lnTo>
                    <a:pt x="0" y="225"/>
                  </a:lnTo>
                  <a:lnTo>
                    <a:pt x="2752" y="2921"/>
                  </a:lnTo>
                  <a:cubicBezTo>
                    <a:pt x="2809" y="2865"/>
                    <a:pt x="2865" y="2809"/>
                    <a:pt x="2921" y="275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4" name="Google Shape;12044;p26"/>
            <p:cNvSpPr/>
            <p:nvPr/>
          </p:nvSpPr>
          <p:spPr>
            <a:xfrm>
              <a:off x="4249450" y="2568950"/>
              <a:ext cx="78675" cy="67425"/>
            </a:xfrm>
            <a:custGeom>
              <a:avLst/>
              <a:gdLst/>
              <a:ahLst/>
              <a:cxnLst/>
              <a:rect l="l" t="t" r="r" b="b"/>
              <a:pathLst>
                <a:path w="3147" h="2697" extrusionOk="0">
                  <a:moveTo>
                    <a:pt x="169" y="0"/>
                  </a:moveTo>
                  <a:cubicBezTo>
                    <a:pt x="113" y="113"/>
                    <a:pt x="57" y="169"/>
                    <a:pt x="1" y="225"/>
                  </a:cubicBezTo>
                  <a:lnTo>
                    <a:pt x="2978" y="2696"/>
                  </a:lnTo>
                  <a:lnTo>
                    <a:pt x="3146" y="247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5" name="Google Shape;12045;p26"/>
            <p:cNvSpPr/>
            <p:nvPr/>
          </p:nvSpPr>
          <p:spPr>
            <a:xfrm>
              <a:off x="4225600" y="2602650"/>
              <a:ext cx="82850" cy="59000"/>
            </a:xfrm>
            <a:custGeom>
              <a:avLst/>
              <a:gdLst/>
              <a:ahLst/>
              <a:cxnLst/>
              <a:rect l="l" t="t" r="r" b="b"/>
              <a:pathLst>
                <a:path w="3314" h="2360" extrusionOk="0">
                  <a:moveTo>
                    <a:pt x="113" y="0"/>
                  </a:moveTo>
                  <a:lnTo>
                    <a:pt x="0" y="225"/>
                  </a:lnTo>
                  <a:lnTo>
                    <a:pt x="3202" y="2359"/>
                  </a:lnTo>
                  <a:lnTo>
                    <a:pt x="3314" y="2134"/>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6" name="Google Shape;12046;p26"/>
            <p:cNvSpPr/>
            <p:nvPr/>
          </p:nvSpPr>
          <p:spPr>
            <a:xfrm>
              <a:off x="4618750" y="2417300"/>
              <a:ext cx="16875" cy="95500"/>
            </a:xfrm>
            <a:custGeom>
              <a:avLst/>
              <a:gdLst/>
              <a:ahLst/>
              <a:cxnLst/>
              <a:rect l="l" t="t" r="r" b="b"/>
              <a:pathLst>
                <a:path w="675" h="3820" extrusionOk="0">
                  <a:moveTo>
                    <a:pt x="393" y="0"/>
                  </a:moveTo>
                  <a:lnTo>
                    <a:pt x="0" y="3820"/>
                  </a:lnTo>
                  <a:lnTo>
                    <a:pt x="281" y="3820"/>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7" name="Google Shape;12047;p26"/>
            <p:cNvSpPr/>
            <p:nvPr/>
          </p:nvSpPr>
          <p:spPr>
            <a:xfrm>
              <a:off x="4684725" y="2432750"/>
              <a:ext cx="33725" cy="92700"/>
            </a:xfrm>
            <a:custGeom>
              <a:avLst/>
              <a:gdLst/>
              <a:ahLst/>
              <a:cxnLst/>
              <a:rect l="l" t="t" r="r" b="b"/>
              <a:pathLst>
                <a:path w="1349" h="3708" extrusionOk="0">
                  <a:moveTo>
                    <a:pt x="1124" y="0"/>
                  </a:moveTo>
                  <a:lnTo>
                    <a:pt x="1" y="3651"/>
                  </a:lnTo>
                  <a:lnTo>
                    <a:pt x="226"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8" name="Google Shape;12048;p26"/>
            <p:cNvSpPr/>
            <p:nvPr/>
          </p:nvSpPr>
          <p:spPr>
            <a:xfrm>
              <a:off x="4652450" y="2421500"/>
              <a:ext cx="25300" cy="95525"/>
            </a:xfrm>
            <a:custGeom>
              <a:avLst/>
              <a:gdLst/>
              <a:ahLst/>
              <a:cxnLst/>
              <a:rect l="l" t="t" r="r" b="b"/>
              <a:pathLst>
                <a:path w="1012" h="3821" extrusionOk="0">
                  <a:moveTo>
                    <a:pt x="730" y="1"/>
                  </a:moveTo>
                  <a:lnTo>
                    <a:pt x="0" y="3764"/>
                  </a:lnTo>
                  <a:lnTo>
                    <a:pt x="281" y="3820"/>
                  </a:lnTo>
                  <a:lnTo>
                    <a:pt x="1011"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9" name="Google Shape;12049;p26"/>
            <p:cNvSpPr/>
            <p:nvPr/>
          </p:nvSpPr>
          <p:spPr>
            <a:xfrm>
              <a:off x="4826550" y="2599825"/>
              <a:ext cx="8450" cy="12675"/>
            </a:xfrm>
            <a:custGeom>
              <a:avLst/>
              <a:gdLst/>
              <a:ahLst/>
              <a:cxnLst/>
              <a:rect l="l" t="t" r="r" b="b"/>
              <a:pathLst>
                <a:path w="338" h="507" extrusionOk="0">
                  <a:moveTo>
                    <a:pt x="338" y="1"/>
                  </a:moveTo>
                  <a:lnTo>
                    <a:pt x="1" y="338"/>
                  </a:lnTo>
                  <a:lnTo>
                    <a:pt x="169" y="506"/>
                  </a:lnTo>
                  <a:lnTo>
                    <a:pt x="338" y="33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0" name="Google Shape;12050;p26"/>
            <p:cNvSpPr/>
            <p:nvPr/>
          </p:nvSpPr>
          <p:spPr>
            <a:xfrm>
              <a:off x="4717025" y="2446775"/>
              <a:ext cx="42150" cy="89900"/>
            </a:xfrm>
            <a:custGeom>
              <a:avLst/>
              <a:gdLst/>
              <a:ahLst/>
              <a:cxnLst/>
              <a:rect l="l" t="t" r="r" b="b"/>
              <a:pathLst>
                <a:path w="1686" h="3596" extrusionOk="0">
                  <a:moveTo>
                    <a:pt x="1461" y="1"/>
                  </a:moveTo>
                  <a:lnTo>
                    <a:pt x="1" y="3539"/>
                  </a:lnTo>
                  <a:lnTo>
                    <a:pt x="225" y="3595"/>
                  </a:lnTo>
                  <a:lnTo>
                    <a:pt x="1686"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1" name="Google Shape;12051;p26"/>
            <p:cNvSpPr/>
            <p:nvPr/>
          </p:nvSpPr>
          <p:spPr>
            <a:xfrm>
              <a:off x="4746525" y="2463625"/>
              <a:ext cx="50575" cy="88500"/>
            </a:xfrm>
            <a:custGeom>
              <a:avLst/>
              <a:gdLst/>
              <a:ahLst/>
              <a:cxnLst/>
              <a:rect l="l" t="t" r="r" b="b"/>
              <a:pathLst>
                <a:path w="2023" h="3540" extrusionOk="0">
                  <a:moveTo>
                    <a:pt x="1797" y="1"/>
                  </a:moveTo>
                  <a:lnTo>
                    <a:pt x="0" y="3371"/>
                  </a:lnTo>
                  <a:lnTo>
                    <a:pt x="225" y="3539"/>
                  </a:lnTo>
                  <a:lnTo>
                    <a:pt x="2022" y="113"/>
                  </a:lnTo>
                  <a:lnTo>
                    <a:pt x="179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2" name="Google Shape;12052;p26"/>
            <p:cNvSpPr/>
            <p:nvPr/>
          </p:nvSpPr>
          <p:spPr>
            <a:xfrm>
              <a:off x="4801275" y="2543675"/>
              <a:ext cx="33725" cy="44950"/>
            </a:xfrm>
            <a:custGeom>
              <a:avLst/>
              <a:gdLst/>
              <a:ahLst/>
              <a:cxnLst/>
              <a:rect l="l" t="t" r="r" b="b"/>
              <a:pathLst>
                <a:path w="1349" h="1798" extrusionOk="0">
                  <a:moveTo>
                    <a:pt x="1349" y="0"/>
                  </a:moveTo>
                  <a:lnTo>
                    <a:pt x="1" y="1629"/>
                  </a:lnTo>
                  <a:lnTo>
                    <a:pt x="225" y="1797"/>
                  </a:lnTo>
                  <a:lnTo>
                    <a:pt x="1349" y="393"/>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3" name="Google Shape;12053;p26"/>
            <p:cNvSpPr/>
            <p:nvPr/>
          </p:nvSpPr>
          <p:spPr>
            <a:xfrm>
              <a:off x="4774600" y="2486100"/>
              <a:ext cx="60400" cy="82875"/>
            </a:xfrm>
            <a:custGeom>
              <a:avLst/>
              <a:gdLst/>
              <a:ahLst/>
              <a:cxnLst/>
              <a:rect l="l" t="t" r="r" b="b"/>
              <a:pathLst>
                <a:path w="2416" h="3315" extrusionOk="0">
                  <a:moveTo>
                    <a:pt x="2191" y="0"/>
                  </a:moveTo>
                  <a:lnTo>
                    <a:pt x="0" y="3202"/>
                  </a:lnTo>
                  <a:lnTo>
                    <a:pt x="225" y="3314"/>
                  </a:lnTo>
                  <a:lnTo>
                    <a:pt x="2416" y="113"/>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4" name="Google Shape;12054;p26"/>
            <p:cNvSpPr/>
            <p:nvPr/>
          </p:nvSpPr>
          <p:spPr>
            <a:xfrm>
              <a:off x="4593475" y="2648975"/>
              <a:ext cx="120775" cy="37950"/>
            </a:xfrm>
            <a:custGeom>
              <a:avLst/>
              <a:gdLst/>
              <a:ahLst/>
              <a:cxnLst/>
              <a:rect l="l" t="t" r="r" b="b"/>
              <a:pathLst>
                <a:path w="4831" h="1518" extrusionOk="0">
                  <a:moveTo>
                    <a:pt x="0" y="1"/>
                  </a:moveTo>
                  <a:lnTo>
                    <a:pt x="0" y="1068"/>
                  </a:lnTo>
                  <a:cubicBezTo>
                    <a:pt x="899" y="1068"/>
                    <a:pt x="1741" y="1180"/>
                    <a:pt x="2584" y="1517"/>
                  </a:cubicBezTo>
                  <a:lnTo>
                    <a:pt x="4830" y="1517"/>
                  </a:lnTo>
                  <a:cubicBezTo>
                    <a:pt x="3426" y="506"/>
                    <a:pt x="1741" y="1"/>
                    <a:pt x="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5" name="Google Shape;12055;p26"/>
            <p:cNvSpPr/>
            <p:nvPr/>
          </p:nvSpPr>
          <p:spPr>
            <a:xfrm>
              <a:off x="4500800" y="2536650"/>
              <a:ext cx="37925" cy="94100"/>
            </a:xfrm>
            <a:custGeom>
              <a:avLst/>
              <a:gdLst/>
              <a:ahLst/>
              <a:cxnLst/>
              <a:rect l="l" t="t" r="r" b="b"/>
              <a:pathLst>
                <a:path w="1517" h="3764" extrusionOk="0">
                  <a:moveTo>
                    <a:pt x="113" y="0"/>
                  </a:moveTo>
                  <a:cubicBezTo>
                    <a:pt x="0" y="0"/>
                    <a:pt x="955" y="3763"/>
                    <a:pt x="955" y="3763"/>
                  </a:cubicBezTo>
                  <a:lnTo>
                    <a:pt x="1517" y="359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6" name="Google Shape;12056;p26"/>
            <p:cNvSpPr/>
            <p:nvPr/>
          </p:nvSpPr>
          <p:spPr>
            <a:xfrm>
              <a:off x="1972000" y="2504350"/>
              <a:ext cx="16875" cy="15475"/>
            </a:xfrm>
            <a:custGeom>
              <a:avLst/>
              <a:gdLst/>
              <a:ahLst/>
              <a:cxnLst/>
              <a:rect l="l" t="t" r="r" b="b"/>
              <a:pathLst>
                <a:path w="675" h="619" extrusionOk="0">
                  <a:moveTo>
                    <a:pt x="562" y="1"/>
                  </a:moveTo>
                  <a:lnTo>
                    <a:pt x="0" y="506"/>
                  </a:lnTo>
                  <a:lnTo>
                    <a:pt x="113" y="618"/>
                  </a:lnTo>
                  <a:lnTo>
                    <a:pt x="674"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7" name="Google Shape;12057;p26"/>
            <p:cNvSpPr/>
            <p:nvPr/>
          </p:nvSpPr>
          <p:spPr>
            <a:xfrm>
              <a:off x="1980425" y="2515575"/>
              <a:ext cx="18275" cy="14075"/>
            </a:xfrm>
            <a:custGeom>
              <a:avLst/>
              <a:gdLst/>
              <a:ahLst/>
              <a:cxnLst/>
              <a:rect l="l" t="t" r="r" b="b"/>
              <a:pathLst>
                <a:path w="731" h="563" extrusionOk="0">
                  <a:moveTo>
                    <a:pt x="618" y="1"/>
                  </a:moveTo>
                  <a:lnTo>
                    <a:pt x="0" y="394"/>
                  </a:lnTo>
                  <a:cubicBezTo>
                    <a:pt x="56" y="450"/>
                    <a:pt x="56" y="506"/>
                    <a:pt x="113" y="563"/>
                  </a:cubicBezTo>
                  <a:lnTo>
                    <a:pt x="730" y="113"/>
                  </a:lnTo>
                  <a:lnTo>
                    <a:pt x="61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8" name="Google Shape;12058;p26"/>
            <p:cNvSpPr/>
            <p:nvPr/>
          </p:nvSpPr>
          <p:spPr>
            <a:xfrm>
              <a:off x="1994450" y="2540850"/>
              <a:ext cx="18275" cy="11275"/>
            </a:xfrm>
            <a:custGeom>
              <a:avLst/>
              <a:gdLst/>
              <a:ahLst/>
              <a:cxnLst/>
              <a:rect l="l" t="t" r="r" b="b"/>
              <a:pathLst>
                <a:path w="731" h="451" extrusionOk="0">
                  <a:moveTo>
                    <a:pt x="675" y="1"/>
                  </a:moveTo>
                  <a:lnTo>
                    <a:pt x="1" y="282"/>
                  </a:lnTo>
                  <a:lnTo>
                    <a:pt x="113" y="450"/>
                  </a:lnTo>
                  <a:lnTo>
                    <a:pt x="731" y="169"/>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9" name="Google Shape;12059;p26"/>
            <p:cNvSpPr/>
            <p:nvPr/>
          </p:nvSpPr>
          <p:spPr>
            <a:xfrm>
              <a:off x="1988850" y="2528225"/>
              <a:ext cx="18275" cy="12650"/>
            </a:xfrm>
            <a:custGeom>
              <a:avLst/>
              <a:gdLst/>
              <a:ahLst/>
              <a:cxnLst/>
              <a:rect l="l" t="t" r="r" b="b"/>
              <a:pathLst>
                <a:path w="731" h="506" extrusionOk="0">
                  <a:moveTo>
                    <a:pt x="618" y="0"/>
                  </a:moveTo>
                  <a:lnTo>
                    <a:pt x="0" y="337"/>
                  </a:lnTo>
                  <a:lnTo>
                    <a:pt x="56" y="506"/>
                  </a:lnTo>
                  <a:lnTo>
                    <a:pt x="730" y="113"/>
                  </a:ln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0" name="Google Shape;12060;p26"/>
            <p:cNvSpPr/>
            <p:nvPr/>
          </p:nvSpPr>
          <p:spPr>
            <a:xfrm>
              <a:off x="1879325" y="2455200"/>
              <a:ext cx="4225" cy="18275"/>
            </a:xfrm>
            <a:custGeom>
              <a:avLst/>
              <a:gdLst/>
              <a:ahLst/>
              <a:cxnLst/>
              <a:rect l="l" t="t" r="r" b="b"/>
              <a:pathLst>
                <a:path w="169" h="731" extrusionOk="0">
                  <a:moveTo>
                    <a:pt x="0" y="1"/>
                  </a:moveTo>
                  <a:lnTo>
                    <a:pt x="0" y="731"/>
                  </a:lnTo>
                  <a:lnTo>
                    <a:pt x="169" y="73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1" name="Google Shape;12061;p26"/>
            <p:cNvSpPr/>
            <p:nvPr/>
          </p:nvSpPr>
          <p:spPr>
            <a:xfrm>
              <a:off x="2007100" y="2582975"/>
              <a:ext cx="18275" cy="7050"/>
            </a:xfrm>
            <a:custGeom>
              <a:avLst/>
              <a:gdLst/>
              <a:ahLst/>
              <a:cxnLst/>
              <a:rect l="l" t="t" r="r" b="b"/>
              <a:pathLst>
                <a:path w="731" h="282" extrusionOk="0">
                  <a:moveTo>
                    <a:pt x="730" y="1"/>
                  </a:moveTo>
                  <a:lnTo>
                    <a:pt x="0" y="113"/>
                  </a:lnTo>
                  <a:cubicBezTo>
                    <a:pt x="0" y="169"/>
                    <a:pt x="0" y="225"/>
                    <a:pt x="0" y="282"/>
                  </a:cubicBezTo>
                  <a:lnTo>
                    <a:pt x="730" y="225"/>
                  </a:lnTo>
                  <a:cubicBezTo>
                    <a:pt x="730" y="169"/>
                    <a:pt x="730" y="57"/>
                    <a:pt x="73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2" name="Google Shape;12062;p26"/>
            <p:cNvSpPr/>
            <p:nvPr/>
          </p:nvSpPr>
          <p:spPr>
            <a:xfrm>
              <a:off x="2004300" y="2568950"/>
              <a:ext cx="18275" cy="8450"/>
            </a:xfrm>
            <a:custGeom>
              <a:avLst/>
              <a:gdLst/>
              <a:ahLst/>
              <a:cxnLst/>
              <a:rect l="l" t="t" r="r" b="b"/>
              <a:pathLst>
                <a:path w="731" h="338" extrusionOk="0">
                  <a:moveTo>
                    <a:pt x="674" y="0"/>
                  </a:moveTo>
                  <a:lnTo>
                    <a:pt x="0" y="169"/>
                  </a:lnTo>
                  <a:lnTo>
                    <a:pt x="56" y="337"/>
                  </a:lnTo>
                  <a:lnTo>
                    <a:pt x="730" y="169"/>
                  </a:lnTo>
                  <a:cubicBezTo>
                    <a:pt x="730" y="113"/>
                    <a:pt x="730" y="56"/>
                    <a:pt x="67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3" name="Google Shape;12063;p26"/>
            <p:cNvSpPr/>
            <p:nvPr/>
          </p:nvSpPr>
          <p:spPr>
            <a:xfrm>
              <a:off x="1962175" y="2493125"/>
              <a:ext cx="15450" cy="16875"/>
            </a:xfrm>
            <a:custGeom>
              <a:avLst/>
              <a:gdLst/>
              <a:ahLst/>
              <a:cxnLst/>
              <a:rect l="l" t="t" r="r" b="b"/>
              <a:pathLst>
                <a:path w="618" h="675" extrusionOk="0">
                  <a:moveTo>
                    <a:pt x="506" y="0"/>
                  </a:moveTo>
                  <a:lnTo>
                    <a:pt x="0" y="562"/>
                  </a:lnTo>
                  <a:lnTo>
                    <a:pt x="169" y="674"/>
                  </a:lnTo>
                  <a:lnTo>
                    <a:pt x="618"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4" name="Google Shape;12064;p26"/>
            <p:cNvSpPr/>
            <p:nvPr/>
          </p:nvSpPr>
          <p:spPr>
            <a:xfrm>
              <a:off x="1904600" y="2459425"/>
              <a:ext cx="8450" cy="18275"/>
            </a:xfrm>
            <a:custGeom>
              <a:avLst/>
              <a:gdLst/>
              <a:ahLst/>
              <a:cxnLst/>
              <a:rect l="l" t="t" r="r" b="b"/>
              <a:pathLst>
                <a:path w="338" h="731" extrusionOk="0">
                  <a:moveTo>
                    <a:pt x="169" y="0"/>
                  </a:moveTo>
                  <a:lnTo>
                    <a:pt x="0" y="674"/>
                  </a:lnTo>
                  <a:lnTo>
                    <a:pt x="169" y="730"/>
                  </a:lnTo>
                  <a:lnTo>
                    <a:pt x="337" y="5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5" name="Google Shape;12065;p26"/>
            <p:cNvSpPr/>
            <p:nvPr/>
          </p:nvSpPr>
          <p:spPr>
            <a:xfrm>
              <a:off x="1918625" y="2462225"/>
              <a:ext cx="9875" cy="19675"/>
            </a:xfrm>
            <a:custGeom>
              <a:avLst/>
              <a:gdLst/>
              <a:ahLst/>
              <a:cxnLst/>
              <a:rect l="l" t="t" r="r" b="b"/>
              <a:pathLst>
                <a:path w="395" h="787" extrusionOk="0">
                  <a:moveTo>
                    <a:pt x="226" y="1"/>
                  </a:moveTo>
                  <a:lnTo>
                    <a:pt x="1" y="731"/>
                  </a:lnTo>
                  <a:lnTo>
                    <a:pt x="113" y="787"/>
                  </a:lnTo>
                  <a:lnTo>
                    <a:pt x="394" y="113"/>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6" name="Google Shape;12066;p26"/>
            <p:cNvSpPr/>
            <p:nvPr/>
          </p:nvSpPr>
          <p:spPr>
            <a:xfrm>
              <a:off x="1891950" y="2458025"/>
              <a:ext cx="7050" cy="16875"/>
            </a:xfrm>
            <a:custGeom>
              <a:avLst/>
              <a:gdLst/>
              <a:ahLst/>
              <a:cxnLst/>
              <a:rect l="l" t="t" r="r" b="b"/>
              <a:pathLst>
                <a:path w="282" h="675" extrusionOk="0">
                  <a:moveTo>
                    <a:pt x="113" y="0"/>
                  </a:moveTo>
                  <a:lnTo>
                    <a:pt x="1" y="674"/>
                  </a:lnTo>
                  <a:lnTo>
                    <a:pt x="169" y="674"/>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7" name="Google Shape;12067;p26"/>
            <p:cNvSpPr/>
            <p:nvPr/>
          </p:nvSpPr>
          <p:spPr>
            <a:xfrm>
              <a:off x="2008500" y="2599825"/>
              <a:ext cx="18275" cy="4250"/>
            </a:xfrm>
            <a:custGeom>
              <a:avLst/>
              <a:gdLst/>
              <a:ahLst/>
              <a:cxnLst/>
              <a:rect l="l" t="t" r="r" b="b"/>
              <a:pathLst>
                <a:path w="731" h="170" extrusionOk="0">
                  <a:moveTo>
                    <a:pt x="1" y="1"/>
                  </a:moveTo>
                  <a:cubicBezTo>
                    <a:pt x="1" y="57"/>
                    <a:pt x="1" y="113"/>
                    <a:pt x="1" y="169"/>
                  </a:cubicBezTo>
                  <a:lnTo>
                    <a:pt x="731" y="169"/>
                  </a:lnTo>
                  <a:cubicBezTo>
                    <a:pt x="731" y="113"/>
                    <a:pt x="731" y="1"/>
                    <a:pt x="73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8" name="Google Shape;12068;p26"/>
            <p:cNvSpPr/>
            <p:nvPr/>
          </p:nvSpPr>
          <p:spPr>
            <a:xfrm>
              <a:off x="1952325" y="2484700"/>
              <a:ext cx="14075" cy="16875"/>
            </a:xfrm>
            <a:custGeom>
              <a:avLst/>
              <a:gdLst/>
              <a:ahLst/>
              <a:cxnLst/>
              <a:rect l="l" t="t" r="r" b="b"/>
              <a:pathLst>
                <a:path w="563" h="675" extrusionOk="0">
                  <a:moveTo>
                    <a:pt x="450" y="0"/>
                  </a:moveTo>
                  <a:lnTo>
                    <a:pt x="1" y="562"/>
                  </a:lnTo>
                  <a:lnTo>
                    <a:pt x="169" y="674"/>
                  </a:lnTo>
                  <a:lnTo>
                    <a:pt x="563" y="113"/>
                  </a:lnTo>
                  <a:cubicBezTo>
                    <a:pt x="563" y="56"/>
                    <a:pt x="506" y="0"/>
                    <a:pt x="45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9" name="Google Shape;12069;p26"/>
            <p:cNvSpPr/>
            <p:nvPr/>
          </p:nvSpPr>
          <p:spPr>
            <a:xfrm>
              <a:off x="1929875" y="2469250"/>
              <a:ext cx="11250" cy="18275"/>
            </a:xfrm>
            <a:custGeom>
              <a:avLst/>
              <a:gdLst/>
              <a:ahLst/>
              <a:cxnLst/>
              <a:rect l="l" t="t" r="r" b="b"/>
              <a:pathLst>
                <a:path w="450" h="731" extrusionOk="0">
                  <a:moveTo>
                    <a:pt x="337" y="1"/>
                  </a:moveTo>
                  <a:lnTo>
                    <a:pt x="0" y="674"/>
                  </a:lnTo>
                  <a:lnTo>
                    <a:pt x="169" y="731"/>
                  </a:lnTo>
                  <a:lnTo>
                    <a:pt x="450" y="57"/>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0" name="Google Shape;12070;p26"/>
            <p:cNvSpPr/>
            <p:nvPr/>
          </p:nvSpPr>
          <p:spPr>
            <a:xfrm>
              <a:off x="1941100" y="2476275"/>
              <a:ext cx="12675" cy="16875"/>
            </a:xfrm>
            <a:custGeom>
              <a:avLst/>
              <a:gdLst/>
              <a:ahLst/>
              <a:cxnLst/>
              <a:rect l="l" t="t" r="r" b="b"/>
              <a:pathLst>
                <a:path w="507" h="675" extrusionOk="0">
                  <a:moveTo>
                    <a:pt x="394" y="0"/>
                  </a:moveTo>
                  <a:lnTo>
                    <a:pt x="1" y="618"/>
                  </a:lnTo>
                  <a:lnTo>
                    <a:pt x="169" y="674"/>
                  </a:lnTo>
                  <a:lnTo>
                    <a:pt x="506" y="56"/>
                  </a:lnTo>
                  <a:lnTo>
                    <a:pt x="39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1" name="Google Shape;12071;p26"/>
            <p:cNvSpPr/>
            <p:nvPr/>
          </p:nvSpPr>
          <p:spPr>
            <a:xfrm>
              <a:off x="2000075" y="2554900"/>
              <a:ext cx="18275" cy="9850"/>
            </a:xfrm>
            <a:custGeom>
              <a:avLst/>
              <a:gdLst/>
              <a:ahLst/>
              <a:cxnLst/>
              <a:rect l="l" t="t" r="r" b="b"/>
              <a:pathLst>
                <a:path w="731" h="394" extrusionOk="0">
                  <a:moveTo>
                    <a:pt x="674" y="1"/>
                  </a:moveTo>
                  <a:lnTo>
                    <a:pt x="1" y="225"/>
                  </a:lnTo>
                  <a:lnTo>
                    <a:pt x="57" y="394"/>
                  </a:lnTo>
                  <a:lnTo>
                    <a:pt x="731" y="169"/>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2" name="Google Shape;12072;p26"/>
            <p:cNvSpPr/>
            <p:nvPr/>
          </p:nvSpPr>
          <p:spPr>
            <a:xfrm>
              <a:off x="1851250" y="2455200"/>
              <a:ext cx="22475" cy="19700"/>
            </a:xfrm>
            <a:custGeom>
              <a:avLst/>
              <a:gdLst/>
              <a:ahLst/>
              <a:cxnLst/>
              <a:rect l="l" t="t" r="r" b="b"/>
              <a:pathLst>
                <a:path w="899" h="788" extrusionOk="0">
                  <a:moveTo>
                    <a:pt x="899" y="1"/>
                  </a:moveTo>
                  <a:cubicBezTo>
                    <a:pt x="618" y="1"/>
                    <a:pt x="337" y="57"/>
                    <a:pt x="0" y="113"/>
                  </a:cubicBezTo>
                  <a:lnTo>
                    <a:pt x="0" y="787"/>
                  </a:lnTo>
                  <a:cubicBezTo>
                    <a:pt x="337" y="731"/>
                    <a:pt x="618" y="731"/>
                    <a:pt x="899" y="731"/>
                  </a:cubicBez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3" name="Google Shape;12073;p26"/>
            <p:cNvSpPr/>
            <p:nvPr/>
          </p:nvSpPr>
          <p:spPr>
            <a:xfrm>
              <a:off x="1983225" y="2608250"/>
              <a:ext cx="42150" cy="78675"/>
            </a:xfrm>
            <a:custGeom>
              <a:avLst/>
              <a:gdLst/>
              <a:ahLst/>
              <a:cxnLst/>
              <a:rect l="l" t="t" r="r" b="b"/>
              <a:pathLst>
                <a:path w="1686" h="3147" extrusionOk="0">
                  <a:moveTo>
                    <a:pt x="1012" y="1"/>
                  </a:moveTo>
                  <a:cubicBezTo>
                    <a:pt x="1012" y="57"/>
                    <a:pt x="1012" y="113"/>
                    <a:pt x="1012" y="169"/>
                  </a:cubicBezTo>
                  <a:cubicBezTo>
                    <a:pt x="1012" y="225"/>
                    <a:pt x="1012" y="282"/>
                    <a:pt x="1012" y="338"/>
                  </a:cubicBezTo>
                  <a:cubicBezTo>
                    <a:pt x="1012" y="450"/>
                    <a:pt x="955" y="562"/>
                    <a:pt x="955" y="731"/>
                  </a:cubicBezTo>
                  <a:cubicBezTo>
                    <a:pt x="899" y="1236"/>
                    <a:pt x="731" y="1742"/>
                    <a:pt x="506" y="2247"/>
                  </a:cubicBezTo>
                  <a:lnTo>
                    <a:pt x="506" y="2304"/>
                  </a:lnTo>
                  <a:cubicBezTo>
                    <a:pt x="338" y="2584"/>
                    <a:pt x="169" y="2865"/>
                    <a:pt x="1" y="3146"/>
                  </a:cubicBezTo>
                  <a:lnTo>
                    <a:pt x="843" y="3146"/>
                  </a:lnTo>
                  <a:cubicBezTo>
                    <a:pt x="955" y="2978"/>
                    <a:pt x="1012" y="2865"/>
                    <a:pt x="1124" y="2697"/>
                  </a:cubicBezTo>
                  <a:lnTo>
                    <a:pt x="1180" y="2528"/>
                  </a:lnTo>
                  <a:cubicBezTo>
                    <a:pt x="1236" y="2416"/>
                    <a:pt x="1292" y="2247"/>
                    <a:pt x="1348" y="2135"/>
                  </a:cubicBezTo>
                  <a:lnTo>
                    <a:pt x="1348" y="2079"/>
                  </a:lnTo>
                  <a:cubicBezTo>
                    <a:pt x="1348" y="1967"/>
                    <a:pt x="1405" y="1910"/>
                    <a:pt x="1461" y="1798"/>
                  </a:cubicBezTo>
                  <a:cubicBezTo>
                    <a:pt x="1573" y="1349"/>
                    <a:pt x="1685" y="843"/>
                    <a:pt x="1685" y="394"/>
                  </a:cubicBezTo>
                  <a:cubicBezTo>
                    <a:pt x="1685" y="338"/>
                    <a:pt x="1685" y="282"/>
                    <a:pt x="1685" y="225"/>
                  </a:cubicBez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4" name="Google Shape;12074;p26"/>
            <p:cNvSpPr/>
            <p:nvPr/>
          </p:nvSpPr>
          <p:spPr>
            <a:xfrm>
              <a:off x="1851250" y="2508425"/>
              <a:ext cx="123575" cy="178500"/>
            </a:xfrm>
            <a:custGeom>
              <a:avLst/>
              <a:gdLst/>
              <a:ahLst/>
              <a:cxnLst/>
              <a:rect l="l" t="t" r="r" b="b"/>
              <a:pathLst>
                <a:path w="4943" h="7140" extrusionOk="0">
                  <a:moveTo>
                    <a:pt x="922" y="1"/>
                  </a:moveTo>
                  <a:cubicBezTo>
                    <a:pt x="858" y="1"/>
                    <a:pt x="794" y="3"/>
                    <a:pt x="730" y="6"/>
                  </a:cubicBezTo>
                  <a:cubicBezTo>
                    <a:pt x="506" y="6"/>
                    <a:pt x="225" y="62"/>
                    <a:pt x="0" y="118"/>
                  </a:cubicBezTo>
                  <a:lnTo>
                    <a:pt x="0" y="568"/>
                  </a:lnTo>
                  <a:cubicBezTo>
                    <a:pt x="225" y="455"/>
                    <a:pt x="506" y="455"/>
                    <a:pt x="730" y="455"/>
                  </a:cubicBezTo>
                  <a:cubicBezTo>
                    <a:pt x="801" y="451"/>
                    <a:pt x="872" y="449"/>
                    <a:pt x="942" y="449"/>
                  </a:cubicBezTo>
                  <a:cubicBezTo>
                    <a:pt x="2816" y="449"/>
                    <a:pt x="4385" y="1876"/>
                    <a:pt x="4493" y="3825"/>
                  </a:cubicBezTo>
                  <a:cubicBezTo>
                    <a:pt x="4549" y="5173"/>
                    <a:pt x="3819" y="6521"/>
                    <a:pt x="2584" y="7139"/>
                  </a:cubicBezTo>
                  <a:lnTo>
                    <a:pt x="3314" y="7139"/>
                  </a:lnTo>
                  <a:cubicBezTo>
                    <a:pt x="4381" y="6353"/>
                    <a:pt x="4943" y="5061"/>
                    <a:pt x="4886" y="3769"/>
                  </a:cubicBezTo>
                  <a:cubicBezTo>
                    <a:pt x="4830" y="2702"/>
                    <a:pt x="4325" y="1747"/>
                    <a:pt x="3538" y="1017"/>
                  </a:cubicBezTo>
                  <a:cubicBezTo>
                    <a:pt x="2802" y="386"/>
                    <a:pt x="1868" y="1"/>
                    <a:pt x="92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5" name="Google Shape;12075;p26"/>
            <p:cNvSpPr/>
            <p:nvPr/>
          </p:nvSpPr>
          <p:spPr>
            <a:xfrm>
              <a:off x="1856850" y="2590150"/>
              <a:ext cx="40750" cy="34975"/>
            </a:xfrm>
            <a:custGeom>
              <a:avLst/>
              <a:gdLst/>
              <a:ahLst/>
              <a:cxnLst/>
              <a:rect l="l" t="t" r="r" b="b"/>
              <a:pathLst>
                <a:path w="1630" h="1399" extrusionOk="0">
                  <a:moveTo>
                    <a:pt x="675" y="1"/>
                  </a:moveTo>
                  <a:cubicBezTo>
                    <a:pt x="325" y="1"/>
                    <a:pt x="1" y="275"/>
                    <a:pt x="1" y="725"/>
                  </a:cubicBezTo>
                  <a:cubicBezTo>
                    <a:pt x="1" y="1118"/>
                    <a:pt x="282" y="1399"/>
                    <a:pt x="675" y="1399"/>
                  </a:cubicBezTo>
                  <a:cubicBezTo>
                    <a:pt x="1293" y="1399"/>
                    <a:pt x="1630" y="669"/>
                    <a:pt x="1180" y="219"/>
                  </a:cubicBezTo>
                  <a:cubicBezTo>
                    <a:pt x="1030" y="70"/>
                    <a:pt x="849" y="1"/>
                    <a:pt x="67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6" name="Google Shape;12076;p26"/>
            <p:cNvSpPr/>
            <p:nvPr/>
          </p:nvSpPr>
          <p:spPr>
            <a:xfrm>
              <a:off x="1977600" y="1880925"/>
              <a:ext cx="25300" cy="18275"/>
            </a:xfrm>
            <a:custGeom>
              <a:avLst/>
              <a:gdLst/>
              <a:ahLst/>
              <a:cxnLst/>
              <a:rect l="l" t="t" r="r" b="b"/>
              <a:pathLst>
                <a:path w="1012" h="731" extrusionOk="0">
                  <a:moveTo>
                    <a:pt x="900" y="1"/>
                  </a:moveTo>
                  <a:lnTo>
                    <a:pt x="1" y="562"/>
                  </a:lnTo>
                  <a:cubicBezTo>
                    <a:pt x="57" y="618"/>
                    <a:pt x="57" y="675"/>
                    <a:pt x="113" y="731"/>
                  </a:cubicBezTo>
                  <a:lnTo>
                    <a:pt x="1012" y="113"/>
                  </a:lnTo>
                  <a:lnTo>
                    <a:pt x="90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7" name="Google Shape;12077;p26"/>
            <p:cNvSpPr/>
            <p:nvPr/>
          </p:nvSpPr>
          <p:spPr>
            <a:xfrm>
              <a:off x="1970600" y="1868300"/>
              <a:ext cx="22475" cy="19675"/>
            </a:xfrm>
            <a:custGeom>
              <a:avLst/>
              <a:gdLst/>
              <a:ahLst/>
              <a:cxnLst/>
              <a:rect l="l" t="t" r="r" b="b"/>
              <a:pathLst>
                <a:path w="899" h="787" extrusionOk="0">
                  <a:moveTo>
                    <a:pt x="843" y="0"/>
                  </a:moveTo>
                  <a:lnTo>
                    <a:pt x="0" y="674"/>
                  </a:lnTo>
                  <a:lnTo>
                    <a:pt x="112" y="786"/>
                  </a:lnTo>
                  <a:lnTo>
                    <a:pt x="899" y="112"/>
                  </a:lnTo>
                  <a:cubicBezTo>
                    <a:pt x="899" y="56"/>
                    <a:pt x="843"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8" name="Google Shape;12078;p26"/>
            <p:cNvSpPr/>
            <p:nvPr/>
          </p:nvSpPr>
          <p:spPr>
            <a:xfrm>
              <a:off x="1984625" y="1893575"/>
              <a:ext cx="25300" cy="15450"/>
            </a:xfrm>
            <a:custGeom>
              <a:avLst/>
              <a:gdLst/>
              <a:ahLst/>
              <a:cxnLst/>
              <a:rect l="l" t="t" r="r" b="b"/>
              <a:pathLst>
                <a:path w="1012" h="618" extrusionOk="0">
                  <a:moveTo>
                    <a:pt x="899" y="0"/>
                  </a:moveTo>
                  <a:lnTo>
                    <a:pt x="1" y="506"/>
                  </a:lnTo>
                  <a:cubicBezTo>
                    <a:pt x="1" y="562"/>
                    <a:pt x="57" y="562"/>
                    <a:pt x="57" y="618"/>
                  </a:cubicBezTo>
                  <a:lnTo>
                    <a:pt x="1012" y="112"/>
                  </a:ln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9" name="Google Shape;12079;p26"/>
            <p:cNvSpPr/>
            <p:nvPr/>
          </p:nvSpPr>
          <p:spPr>
            <a:xfrm>
              <a:off x="1990250" y="1907600"/>
              <a:ext cx="26700" cy="12675"/>
            </a:xfrm>
            <a:custGeom>
              <a:avLst/>
              <a:gdLst/>
              <a:ahLst/>
              <a:cxnLst/>
              <a:rect l="l" t="t" r="r" b="b"/>
              <a:pathLst>
                <a:path w="1068" h="507" extrusionOk="0">
                  <a:moveTo>
                    <a:pt x="955" y="1"/>
                  </a:moveTo>
                  <a:lnTo>
                    <a:pt x="0" y="394"/>
                  </a:lnTo>
                  <a:lnTo>
                    <a:pt x="57" y="506"/>
                  </a:lnTo>
                  <a:lnTo>
                    <a:pt x="1067" y="113"/>
                  </a:lnTo>
                  <a:cubicBezTo>
                    <a:pt x="1011" y="57"/>
                    <a:pt x="1011" y="57"/>
                    <a:pt x="95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0" name="Google Shape;12080;p26"/>
            <p:cNvSpPr/>
            <p:nvPr/>
          </p:nvSpPr>
          <p:spPr>
            <a:xfrm>
              <a:off x="1962175" y="1857050"/>
              <a:ext cx="22475" cy="22500"/>
            </a:xfrm>
            <a:custGeom>
              <a:avLst/>
              <a:gdLst/>
              <a:ahLst/>
              <a:cxnLst/>
              <a:rect l="l" t="t" r="r" b="b"/>
              <a:pathLst>
                <a:path w="899" h="900" extrusionOk="0">
                  <a:moveTo>
                    <a:pt x="786" y="1"/>
                  </a:moveTo>
                  <a:lnTo>
                    <a:pt x="0" y="787"/>
                  </a:lnTo>
                  <a:lnTo>
                    <a:pt x="112" y="899"/>
                  </a:lnTo>
                  <a:lnTo>
                    <a:pt x="899" y="169"/>
                  </a:lnTo>
                  <a:lnTo>
                    <a:pt x="7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1" name="Google Shape;12081;p26"/>
            <p:cNvSpPr/>
            <p:nvPr/>
          </p:nvSpPr>
          <p:spPr>
            <a:xfrm>
              <a:off x="1998675" y="1935675"/>
              <a:ext cx="25300" cy="8450"/>
            </a:xfrm>
            <a:custGeom>
              <a:avLst/>
              <a:gdLst/>
              <a:ahLst/>
              <a:cxnLst/>
              <a:rect l="l" t="t" r="r" b="b"/>
              <a:pathLst>
                <a:path w="1012" h="338" extrusionOk="0">
                  <a:moveTo>
                    <a:pt x="1011" y="1"/>
                  </a:moveTo>
                  <a:lnTo>
                    <a:pt x="0" y="169"/>
                  </a:lnTo>
                  <a:cubicBezTo>
                    <a:pt x="0" y="226"/>
                    <a:pt x="0" y="282"/>
                    <a:pt x="0" y="338"/>
                  </a:cubicBezTo>
                  <a:lnTo>
                    <a:pt x="1011" y="169"/>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2" name="Google Shape;12082;p26"/>
            <p:cNvSpPr/>
            <p:nvPr/>
          </p:nvSpPr>
          <p:spPr>
            <a:xfrm>
              <a:off x="1994450" y="1921650"/>
              <a:ext cx="26700" cy="11250"/>
            </a:xfrm>
            <a:custGeom>
              <a:avLst/>
              <a:gdLst/>
              <a:ahLst/>
              <a:cxnLst/>
              <a:rect l="l" t="t" r="r" b="b"/>
              <a:pathLst>
                <a:path w="1068" h="450" extrusionOk="0">
                  <a:moveTo>
                    <a:pt x="1012" y="0"/>
                  </a:moveTo>
                  <a:lnTo>
                    <a:pt x="1" y="281"/>
                  </a:lnTo>
                  <a:cubicBezTo>
                    <a:pt x="1" y="337"/>
                    <a:pt x="1" y="393"/>
                    <a:pt x="57" y="450"/>
                  </a:cubicBezTo>
                  <a:lnTo>
                    <a:pt x="1068" y="169"/>
                  </a:lnTo>
                  <a:cubicBezTo>
                    <a:pt x="1068" y="113"/>
                    <a:pt x="1012" y="56"/>
                    <a:pt x="10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3" name="Google Shape;12083;p26"/>
            <p:cNvSpPr/>
            <p:nvPr/>
          </p:nvSpPr>
          <p:spPr>
            <a:xfrm>
              <a:off x="1942500" y="1838800"/>
              <a:ext cx="18275" cy="23900"/>
            </a:xfrm>
            <a:custGeom>
              <a:avLst/>
              <a:gdLst/>
              <a:ahLst/>
              <a:cxnLst/>
              <a:rect l="l" t="t" r="r" b="b"/>
              <a:pathLst>
                <a:path w="731" h="956" extrusionOk="0">
                  <a:moveTo>
                    <a:pt x="562" y="1"/>
                  </a:moveTo>
                  <a:lnTo>
                    <a:pt x="1" y="899"/>
                  </a:lnTo>
                  <a:lnTo>
                    <a:pt x="169" y="955"/>
                  </a:lnTo>
                  <a:lnTo>
                    <a:pt x="731"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4" name="Google Shape;12084;p26"/>
            <p:cNvSpPr/>
            <p:nvPr/>
          </p:nvSpPr>
          <p:spPr>
            <a:xfrm>
              <a:off x="1897575" y="1817750"/>
              <a:ext cx="8450" cy="25300"/>
            </a:xfrm>
            <a:custGeom>
              <a:avLst/>
              <a:gdLst/>
              <a:ahLst/>
              <a:cxnLst/>
              <a:rect l="l" t="t" r="r" b="b"/>
              <a:pathLst>
                <a:path w="338" h="1012" extrusionOk="0">
                  <a:moveTo>
                    <a:pt x="169" y="0"/>
                  </a:moveTo>
                  <a:lnTo>
                    <a:pt x="1" y="1011"/>
                  </a:lnTo>
                  <a:lnTo>
                    <a:pt x="169" y="1011"/>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5" name="Google Shape;12085;p26"/>
            <p:cNvSpPr/>
            <p:nvPr/>
          </p:nvSpPr>
          <p:spPr>
            <a:xfrm>
              <a:off x="1908800" y="1820550"/>
              <a:ext cx="11275" cy="26700"/>
            </a:xfrm>
            <a:custGeom>
              <a:avLst/>
              <a:gdLst/>
              <a:ahLst/>
              <a:cxnLst/>
              <a:rect l="l" t="t" r="r" b="b"/>
              <a:pathLst>
                <a:path w="451" h="1068" extrusionOk="0">
                  <a:moveTo>
                    <a:pt x="338" y="0"/>
                  </a:moveTo>
                  <a:lnTo>
                    <a:pt x="1" y="1011"/>
                  </a:lnTo>
                  <a:lnTo>
                    <a:pt x="169" y="1068"/>
                  </a:lnTo>
                  <a:lnTo>
                    <a:pt x="450" y="57"/>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6" name="Google Shape;12086;p26"/>
            <p:cNvSpPr/>
            <p:nvPr/>
          </p:nvSpPr>
          <p:spPr>
            <a:xfrm>
              <a:off x="1952325" y="1847225"/>
              <a:ext cx="21100" cy="23900"/>
            </a:xfrm>
            <a:custGeom>
              <a:avLst/>
              <a:gdLst/>
              <a:ahLst/>
              <a:cxnLst/>
              <a:rect l="l" t="t" r="r" b="b"/>
              <a:pathLst>
                <a:path w="844" h="956" extrusionOk="0">
                  <a:moveTo>
                    <a:pt x="731" y="1"/>
                  </a:moveTo>
                  <a:lnTo>
                    <a:pt x="1" y="843"/>
                  </a:lnTo>
                  <a:lnTo>
                    <a:pt x="169" y="955"/>
                  </a:lnTo>
                  <a:lnTo>
                    <a:pt x="843" y="113"/>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7" name="Google Shape;12087;p26"/>
            <p:cNvSpPr/>
            <p:nvPr/>
          </p:nvSpPr>
          <p:spPr>
            <a:xfrm>
              <a:off x="1883525" y="1814925"/>
              <a:ext cx="8450" cy="26700"/>
            </a:xfrm>
            <a:custGeom>
              <a:avLst/>
              <a:gdLst/>
              <a:ahLst/>
              <a:cxnLst/>
              <a:rect l="l" t="t" r="r" b="b"/>
              <a:pathLst>
                <a:path w="338" h="1068" extrusionOk="0">
                  <a:moveTo>
                    <a:pt x="113" y="1"/>
                  </a:moveTo>
                  <a:lnTo>
                    <a:pt x="1" y="1068"/>
                  </a:lnTo>
                  <a:lnTo>
                    <a:pt x="226" y="106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8" name="Google Shape;12088;p26"/>
            <p:cNvSpPr/>
            <p:nvPr/>
          </p:nvSpPr>
          <p:spPr>
            <a:xfrm>
              <a:off x="1921450" y="1824750"/>
              <a:ext cx="14050" cy="26725"/>
            </a:xfrm>
            <a:custGeom>
              <a:avLst/>
              <a:gdLst/>
              <a:ahLst/>
              <a:cxnLst/>
              <a:rect l="l" t="t" r="r" b="b"/>
              <a:pathLst>
                <a:path w="562" h="1069" extrusionOk="0">
                  <a:moveTo>
                    <a:pt x="393" y="1"/>
                  </a:moveTo>
                  <a:lnTo>
                    <a:pt x="0" y="1012"/>
                  </a:lnTo>
                  <a:lnTo>
                    <a:pt x="113" y="1068"/>
                  </a:ln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9" name="Google Shape;12089;p26"/>
            <p:cNvSpPr/>
            <p:nvPr/>
          </p:nvSpPr>
          <p:spPr>
            <a:xfrm>
              <a:off x="1931275" y="1831775"/>
              <a:ext cx="16875" cy="25300"/>
            </a:xfrm>
            <a:custGeom>
              <a:avLst/>
              <a:gdLst/>
              <a:ahLst/>
              <a:cxnLst/>
              <a:rect l="l" t="t" r="r" b="b"/>
              <a:pathLst>
                <a:path w="675" h="1012" extrusionOk="0">
                  <a:moveTo>
                    <a:pt x="506" y="1"/>
                  </a:moveTo>
                  <a:lnTo>
                    <a:pt x="0" y="956"/>
                  </a:lnTo>
                  <a:lnTo>
                    <a:pt x="169" y="1012"/>
                  </a:lnTo>
                  <a:lnTo>
                    <a:pt x="674" y="57"/>
                  </a:lnTo>
                  <a:lnTo>
                    <a:pt x="50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0" name="Google Shape;12090;p26"/>
            <p:cNvSpPr/>
            <p:nvPr/>
          </p:nvSpPr>
          <p:spPr>
            <a:xfrm>
              <a:off x="2000075" y="1949725"/>
              <a:ext cx="26700" cy="7050"/>
            </a:xfrm>
            <a:custGeom>
              <a:avLst/>
              <a:gdLst/>
              <a:ahLst/>
              <a:cxnLst/>
              <a:rect l="l" t="t" r="r" b="b"/>
              <a:pathLst>
                <a:path w="1068" h="282" extrusionOk="0">
                  <a:moveTo>
                    <a:pt x="1068" y="1"/>
                  </a:moveTo>
                  <a:lnTo>
                    <a:pt x="57" y="113"/>
                  </a:lnTo>
                  <a:cubicBezTo>
                    <a:pt x="1" y="169"/>
                    <a:pt x="1" y="225"/>
                    <a:pt x="1" y="281"/>
                  </a:cubicBezTo>
                  <a:lnTo>
                    <a:pt x="1068" y="169"/>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1" name="Google Shape;12091;p26"/>
            <p:cNvSpPr/>
            <p:nvPr/>
          </p:nvSpPr>
          <p:spPr>
            <a:xfrm>
              <a:off x="1851250" y="1965175"/>
              <a:ext cx="174125" cy="153075"/>
            </a:xfrm>
            <a:custGeom>
              <a:avLst/>
              <a:gdLst/>
              <a:ahLst/>
              <a:cxnLst/>
              <a:rect l="l" t="t" r="r" b="b"/>
              <a:pathLst>
                <a:path w="6965" h="6123" extrusionOk="0">
                  <a:moveTo>
                    <a:pt x="5954" y="0"/>
                  </a:moveTo>
                  <a:lnTo>
                    <a:pt x="5954" y="169"/>
                  </a:lnTo>
                  <a:lnTo>
                    <a:pt x="6291" y="169"/>
                  </a:lnTo>
                  <a:lnTo>
                    <a:pt x="6291" y="506"/>
                  </a:lnTo>
                  <a:lnTo>
                    <a:pt x="5954" y="506"/>
                  </a:lnTo>
                  <a:lnTo>
                    <a:pt x="5954" y="674"/>
                  </a:lnTo>
                  <a:lnTo>
                    <a:pt x="6291" y="674"/>
                  </a:lnTo>
                  <a:cubicBezTo>
                    <a:pt x="6291" y="787"/>
                    <a:pt x="6234" y="955"/>
                    <a:pt x="6234" y="1068"/>
                  </a:cubicBezTo>
                  <a:lnTo>
                    <a:pt x="5897" y="1011"/>
                  </a:lnTo>
                  <a:lnTo>
                    <a:pt x="5897" y="1068"/>
                  </a:lnTo>
                  <a:lnTo>
                    <a:pt x="5897" y="1180"/>
                  </a:lnTo>
                  <a:lnTo>
                    <a:pt x="6234" y="1236"/>
                  </a:lnTo>
                  <a:cubicBezTo>
                    <a:pt x="6234" y="1348"/>
                    <a:pt x="6178" y="1461"/>
                    <a:pt x="6178" y="1573"/>
                  </a:cubicBezTo>
                  <a:lnTo>
                    <a:pt x="5841" y="1461"/>
                  </a:lnTo>
                  <a:cubicBezTo>
                    <a:pt x="5841" y="1517"/>
                    <a:pt x="5785" y="1573"/>
                    <a:pt x="5785" y="1629"/>
                  </a:cubicBezTo>
                  <a:lnTo>
                    <a:pt x="6122" y="1742"/>
                  </a:lnTo>
                  <a:lnTo>
                    <a:pt x="6010" y="2079"/>
                  </a:lnTo>
                  <a:lnTo>
                    <a:pt x="5617" y="1910"/>
                  </a:lnTo>
                  <a:lnTo>
                    <a:pt x="5560" y="2079"/>
                  </a:lnTo>
                  <a:lnTo>
                    <a:pt x="5897" y="2191"/>
                  </a:lnTo>
                  <a:cubicBezTo>
                    <a:pt x="5841" y="2303"/>
                    <a:pt x="5785" y="2415"/>
                    <a:pt x="5729" y="2528"/>
                  </a:cubicBezTo>
                  <a:lnTo>
                    <a:pt x="5448" y="2359"/>
                  </a:lnTo>
                  <a:lnTo>
                    <a:pt x="5336" y="2528"/>
                  </a:lnTo>
                  <a:lnTo>
                    <a:pt x="5617" y="2696"/>
                  </a:lnTo>
                  <a:cubicBezTo>
                    <a:pt x="5560" y="2809"/>
                    <a:pt x="5504" y="2921"/>
                    <a:pt x="5448" y="2977"/>
                  </a:cubicBezTo>
                  <a:lnTo>
                    <a:pt x="5167" y="2809"/>
                  </a:lnTo>
                  <a:lnTo>
                    <a:pt x="5055" y="2977"/>
                  </a:lnTo>
                  <a:lnTo>
                    <a:pt x="5336" y="3146"/>
                  </a:lnTo>
                  <a:lnTo>
                    <a:pt x="5167" y="3426"/>
                  </a:lnTo>
                  <a:lnTo>
                    <a:pt x="4886" y="3202"/>
                  </a:lnTo>
                  <a:lnTo>
                    <a:pt x="4774" y="3314"/>
                  </a:lnTo>
                  <a:lnTo>
                    <a:pt x="4999" y="3539"/>
                  </a:lnTo>
                  <a:cubicBezTo>
                    <a:pt x="4943" y="3595"/>
                    <a:pt x="4830" y="3707"/>
                    <a:pt x="4774" y="3820"/>
                  </a:cubicBezTo>
                  <a:lnTo>
                    <a:pt x="4549" y="3539"/>
                  </a:lnTo>
                  <a:lnTo>
                    <a:pt x="4437" y="3707"/>
                  </a:lnTo>
                  <a:lnTo>
                    <a:pt x="4662" y="3932"/>
                  </a:lnTo>
                  <a:lnTo>
                    <a:pt x="4381" y="4157"/>
                  </a:lnTo>
                  <a:lnTo>
                    <a:pt x="4156" y="3876"/>
                  </a:lnTo>
                  <a:lnTo>
                    <a:pt x="4044" y="4044"/>
                  </a:lnTo>
                  <a:lnTo>
                    <a:pt x="4269" y="4269"/>
                  </a:lnTo>
                  <a:lnTo>
                    <a:pt x="3988" y="4494"/>
                  </a:lnTo>
                  <a:lnTo>
                    <a:pt x="3763" y="4213"/>
                  </a:lnTo>
                  <a:lnTo>
                    <a:pt x="3651" y="4325"/>
                  </a:lnTo>
                  <a:lnTo>
                    <a:pt x="3819" y="4606"/>
                  </a:lnTo>
                  <a:lnTo>
                    <a:pt x="3538" y="4774"/>
                  </a:lnTo>
                  <a:lnTo>
                    <a:pt x="3370" y="4494"/>
                  </a:lnTo>
                  <a:lnTo>
                    <a:pt x="3201" y="4550"/>
                  </a:lnTo>
                  <a:lnTo>
                    <a:pt x="3370" y="4831"/>
                  </a:lnTo>
                  <a:lnTo>
                    <a:pt x="3033" y="4999"/>
                  </a:lnTo>
                  <a:lnTo>
                    <a:pt x="2921" y="4718"/>
                  </a:lnTo>
                  <a:lnTo>
                    <a:pt x="2752" y="4774"/>
                  </a:lnTo>
                  <a:lnTo>
                    <a:pt x="2864" y="5111"/>
                  </a:lnTo>
                  <a:lnTo>
                    <a:pt x="2527" y="5224"/>
                  </a:lnTo>
                  <a:lnTo>
                    <a:pt x="2471" y="4887"/>
                  </a:lnTo>
                  <a:lnTo>
                    <a:pt x="2303" y="4943"/>
                  </a:lnTo>
                  <a:lnTo>
                    <a:pt x="2415" y="5280"/>
                  </a:lnTo>
                  <a:cubicBezTo>
                    <a:pt x="2247" y="5280"/>
                    <a:pt x="2134" y="5336"/>
                    <a:pt x="2022" y="5336"/>
                  </a:cubicBezTo>
                  <a:lnTo>
                    <a:pt x="1966" y="4999"/>
                  </a:lnTo>
                  <a:lnTo>
                    <a:pt x="1797" y="4999"/>
                  </a:lnTo>
                  <a:lnTo>
                    <a:pt x="1854" y="5336"/>
                  </a:lnTo>
                  <a:lnTo>
                    <a:pt x="1517" y="5448"/>
                  </a:lnTo>
                  <a:lnTo>
                    <a:pt x="1517" y="5111"/>
                  </a:lnTo>
                  <a:lnTo>
                    <a:pt x="1348" y="5111"/>
                  </a:lnTo>
                  <a:lnTo>
                    <a:pt x="1348" y="5448"/>
                  </a:lnTo>
                  <a:lnTo>
                    <a:pt x="955" y="5448"/>
                  </a:lnTo>
                  <a:lnTo>
                    <a:pt x="955" y="5111"/>
                  </a:lnTo>
                  <a:lnTo>
                    <a:pt x="786" y="5111"/>
                  </a:lnTo>
                  <a:lnTo>
                    <a:pt x="786" y="5448"/>
                  </a:lnTo>
                  <a:lnTo>
                    <a:pt x="449" y="5448"/>
                  </a:lnTo>
                  <a:lnTo>
                    <a:pt x="506" y="5111"/>
                  </a:lnTo>
                  <a:lnTo>
                    <a:pt x="337" y="5111"/>
                  </a:lnTo>
                  <a:lnTo>
                    <a:pt x="337" y="5448"/>
                  </a:lnTo>
                  <a:lnTo>
                    <a:pt x="0" y="5392"/>
                  </a:lnTo>
                  <a:lnTo>
                    <a:pt x="0" y="6066"/>
                  </a:lnTo>
                  <a:lnTo>
                    <a:pt x="225" y="6066"/>
                  </a:lnTo>
                  <a:lnTo>
                    <a:pt x="225" y="6122"/>
                  </a:lnTo>
                  <a:lnTo>
                    <a:pt x="1573" y="6122"/>
                  </a:lnTo>
                  <a:lnTo>
                    <a:pt x="2022" y="6066"/>
                  </a:lnTo>
                  <a:cubicBezTo>
                    <a:pt x="2191" y="6010"/>
                    <a:pt x="2415" y="5954"/>
                    <a:pt x="2584" y="5898"/>
                  </a:cubicBezTo>
                  <a:cubicBezTo>
                    <a:pt x="2808" y="5842"/>
                    <a:pt x="3089" y="5785"/>
                    <a:pt x="3314" y="5673"/>
                  </a:cubicBezTo>
                  <a:cubicBezTo>
                    <a:pt x="3595" y="5561"/>
                    <a:pt x="3932" y="5392"/>
                    <a:pt x="4212" y="5224"/>
                  </a:cubicBezTo>
                  <a:cubicBezTo>
                    <a:pt x="4606" y="4943"/>
                    <a:pt x="4999" y="4662"/>
                    <a:pt x="5280" y="4325"/>
                  </a:cubicBezTo>
                  <a:cubicBezTo>
                    <a:pt x="5841" y="3763"/>
                    <a:pt x="6291" y="3089"/>
                    <a:pt x="6627" y="2359"/>
                  </a:cubicBezTo>
                  <a:cubicBezTo>
                    <a:pt x="6684" y="2191"/>
                    <a:pt x="6684" y="2079"/>
                    <a:pt x="6740" y="1910"/>
                  </a:cubicBezTo>
                  <a:cubicBezTo>
                    <a:pt x="6852" y="1517"/>
                    <a:pt x="6964" y="1124"/>
                    <a:pt x="6964" y="787"/>
                  </a:cubicBezTo>
                  <a:lnTo>
                    <a:pt x="6964" y="618"/>
                  </a:lnTo>
                  <a:lnTo>
                    <a:pt x="6964" y="57"/>
                  </a:lnTo>
                  <a:lnTo>
                    <a:pt x="696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2" name="Google Shape;12092;p26"/>
            <p:cNvSpPr/>
            <p:nvPr/>
          </p:nvSpPr>
          <p:spPr>
            <a:xfrm>
              <a:off x="1851250" y="1813525"/>
              <a:ext cx="25300" cy="28100"/>
            </a:xfrm>
            <a:custGeom>
              <a:avLst/>
              <a:gdLst/>
              <a:ahLst/>
              <a:cxnLst/>
              <a:rect l="l" t="t" r="r" b="b"/>
              <a:pathLst>
                <a:path w="1012" h="1124" extrusionOk="0">
                  <a:moveTo>
                    <a:pt x="899" y="1"/>
                  </a:moveTo>
                  <a:cubicBezTo>
                    <a:pt x="674" y="1"/>
                    <a:pt x="506" y="1"/>
                    <a:pt x="337" y="57"/>
                  </a:cubicBezTo>
                  <a:lnTo>
                    <a:pt x="0" y="57"/>
                  </a:lnTo>
                  <a:lnTo>
                    <a:pt x="0" y="787"/>
                  </a:lnTo>
                  <a:lnTo>
                    <a:pt x="337" y="787"/>
                  </a:lnTo>
                  <a:lnTo>
                    <a:pt x="337" y="1124"/>
                  </a:lnTo>
                  <a:lnTo>
                    <a:pt x="506" y="1124"/>
                  </a:lnTo>
                  <a:lnTo>
                    <a:pt x="506" y="787"/>
                  </a:lnTo>
                  <a:lnTo>
                    <a:pt x="843" y="787"/>
                  </a:lnTo>
                  <a:lnTo>
                    <a:pt x="843" y="1124"/>
                  </a:lnTo>
                  <a:lnTo>
                    <a:pt x="1011" y="1124"/>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3" name="Google Shape;12093;p26"/>
            <p:cNvSpPr/>
            <p:nvPr/>
          </p:nvSpPr>
          <p:spPr>
            <a:xfrm>
              <a:off x="1851250" y="1841600"/>
              <a:ext cx="25" cy="1450"/>
            </a:xfrm>
            <a:custGeom>
              <a:avLst/>
              <a:gdLst/>
              <a:ahLst/>
              <a:cxnLst/>
              <a:rect l="l" t="t" r="r" b="b"/>
              <a:pathLst>
                <a:path w="1" h="58" extrusionOk="0">
                  <a:moveTo>
                    <a:pt x="0" y="57"/>
                  </a:move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4" name="Google Shape;12094;p26"/>
            <p:cNvSpPr/>
            <p:nvPr/>
          </p:nvSpPr>
          <p:spPr>
            <a:xfrm>
              <a:off x="1851250" y="1868300"/>
              <a:ext cx="21075" cy="12650"/>
            </a:xfrm>
            <a:custGeom>
              <a:avLst/>
              <a:gdLst/>
              <a:ahLst/>
              <a:cxnLst/>
              <a:rect l="l" t="t" r="r" b="b"/>
              <a:pathLst>
                <a:path w="843" h="506" extrusionOk="0">
                  <a:moveTo>
                    <a:pt x="843" y="0"/>
                  </a:moveTo>
                  <a:cubicBezTo>
                    <a:pt x="562" y="0"/>
                    <a:pt x="281" y="0"/>
                    <a:pt x="0" y="112"/>
                  </a:cubicBezTo>
                  <a:lnTo>
                    <a:pt x="0" y="506"/>
                  </a:lnTo>
                  <a:cubicBezTo>
                    <a:pt x="281" y="393"/>
                    <a:pt x="562" y="393"/>
                    <a:pt x="843" y="393"/>
                  </a:cubicBez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5" name="Google Shape;12095;p26"/>
            <p:cNvSpPr/>
            <p:nvPr/>
          </p:nvSpPr>
          <p:spPr>
            <a:xfrm>
              <a:off x="1851250" y="2014325"/>
              <a:ext cx="105325" cy="51300"/>
            </a:xfrm>
            <a:custGeom>
              <a:avLst/>
              <a:gdLst/>
              <a:ahLst/>
              <a:cxnLst/>
              <a:rect l="l" t="t" r="r" b="b"/>
              <a:pathLst>
                <a:path w="4213" h="2052" extrusionOk="0">
                  <a:moveTo>
                    <a:pt x="3932" y="0"/>
                  </a:moveTo>
                  <a:cubicBezTo>
                    <a:pt x="3242" y="1058"/>
                    <a:pt x="2063" y="1664"/>
                    <a:pt x="826" y="1664"/>
                  </a:cubicBezTo>
                  <a:cubicBezTo>
                    <a:pt x="552" y="1664"/>
                    <a:pt x="275" y="1634"/>
                    <a:pt x="0" y="1573"/>
                  </a:cubicBezTo>
                  <a:lnTo>
                    <a:pt x="0" y="1966"/>
                  </a:lnTo>
                  <a:cubicBezTo>
                    <a:pt x="278" y="2023"/>
                    <a:pt x="558" y="2052"/>
                    <a:pt x="835" y="2052"/>
                  </a:cubicBezTo>
                  <a:cubicBezTo>
                    <a:pt x="2181" y="2052"/>
                    <a:pt x="3467" y="1389"/>
                    <a:pt x="4212" y="225"/>
                  </a:cubicBezTo>
                  <a:lnTo>
                    <a:pt x="393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6" name="Google Shape;12096;p26"/>
            <p:cNvSpPr/>
            <p:nvPr/>
          </p:nvSpPr>
          <p:spPr>
            <a:xfrm>
              <a:off x="1851250" y="1916025"/>
              <a:ext cx="74425" cy="102525"/>
            </a:xfrm>
            <a:custGeom>
              <a:avLst/>
              <a:gdLst/>
              <a:ahLst/>
              <a:cxnLst/>
              <a:rect l="l" t="t" r="r" b="b"/>
              <a:pathLst>
                <a:path w="2977" h="4101" extrusionOk="0">
                  <a:moveTo>
                    <a:pt x="899" y="1"/>
                  </a:moveTo>
                  <a:cubicBezTo>
                    <a:pt x="618" y="1"/>
                    <a:pt x="281" y="113"/>
                    <a:pt x="0" y="225"/>
                  </a:cubicBezTo>
                  <a:lnTo>
                    <a:pt x="0" y="899"/>
                  </a:lnTo>
                  <a:cubicBezTo>
                    <a:pt x="281" y="675"/>
                    <a:pt x="562" y="618"/>
                    <a:pt x="899" y="618"/>
                  </a:cubicBezTo>
                  <a:cubicBezTo>
                    <a:pt x="2808" y="618"/>
                    <a:pt x="2808" y="3483"/>
                    <a:pt x="899" y="3483"/>
                  </a:cubicBezTo>
                  <a:cubicBezTo>
                    <a:pt x="562" y="3483"/>
                    <a:pt x="281" y="3371"/>
                    <a:pt x="0" y="3202"/>
                  </a:cubicBezTo>
                  <a:lnTo>
                    <a:pt x="0" y="3876"/>
                  </a:lnTo>
                  <a:cubicBezTo>
                    <a:pt x="281" y="3988"/>
                    <a:pt x="618" y="4101"/>
                    <a:pt x="899" y="4101"/>
                  </a:cubicBezTo>
                  <a:cubicBezTo>
                    <a:pt x="2022" y="4101"/>
                    <a:pt x="2977" y="3146"/>
                    <a:pt x="2921" y="2023"/>
                  </a:cubicBezTo>
                  <a:cubicBezTo>
                    <a:pt x="2921" y="899"/>
                    <a:pt x="2022" y="1"/>
                    <a:pt x="8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7" name="Google Shape;12097;p26"/>
            <p:cNvSpPr/>
            <p:nvPr/>
          </p:nvSpPr>
          <p:spPr>
            <a:xfrm>
              <a:off x="2181200" y="2125250"/>
              <a:ext cx="344050" cy="333275"/>
            </a:xfrm>
            <a:custGeom>
              <a:avLst/>
              <a:gdLst/>
              <a:ahLst/>
              <a:cxnLst/>
              <a:rect l="l" t="t" r="r" b="b"/>
              <a:pathLst>
                <a:path w="13762" h="13331" extrusionOk="0">
                  <a:moveTo>
                    <a:pt x="9156" y="0"/>
                  </a:moveTo>
                  <a:lnTo>
                    <a:pt x="9043" y="393"/>
                  </a:lnTo>
                  <a:cubicBezTo>
                    <a:pt x="11683" y="1404"/>
                    <a:pt x="13368" y="4100"/>
                    <a:pt x="13199" y="6965"/>
                  </a:cubicBezTo>
                  <a:cubicBezTo>
                    <a:pt x="12919" y="10166"/>
                    <a:pt x="10391" y="12693"/>
                    <a:pt x="7190" y="12918"/>
                  </a:cubicBezTo>
                  <a:cubicBezTo>
                    <a:pt x="7000" y="12935"/>
                    <a:pt x="6812" y="12943"/>
                    <a:pt x="6625" y="12943"/>
                  </a:cubicBezTo>
                  <a:cubicBezTo>
                    <a:pt x="3651" y="12943"/>
                    <a:pt x="1025" y="10879"/>
                    <a:pt x="338" y="7919"/>
                  </a:cubicBezTo>
                  <a:lnTo>
                    <a:pt x="1" y="7976"/>
                  </a:lnTo>
                  <a:cubicBezTo>
                    <a:pt x="619" y="10952"/>
                    <a:pt x="3146" y="13087"/>
                    <a:pt x="6179" y="13311"/>
                  </a:cubicBezTo>
                  <a:cubicBezTo>
                    <a:pt x="6353" y="13324"/>
                    <a:pt x="6525" y="13331"/>
                    <a:pt x="6697" y="13331"/>
                  </a:cubicBezTo>
                  <a:cubicBezTo>
                    <a:pt x="10241" y="13331"/>
                    <a:pt x="13271" y="10607"/>
                    <a:pt x="13593" y="6965"/>
                  </a:cubicBezTo>
                  <a:cubicBezTo>
                    <a:pt x="13761" y="3932"/>
                    <a:pt x="12020" y="1123"/>
                    <a:pt x="915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8" name="Google Shape;12098;p26"/>
            <p:cNvSpPr/>
            <p:nvPr/>
          </p:nvSpPr>
          <p:spPr>
            <a:xfrm>
              <a:off x="2266850" y="2208775"/>
              <a:ext cx="170350" cy="154850"/>
            </a:xfrm>
            <a:custGeom>
              <a:avLst/>
              <a:gdLst/>
              <a:ahLst/>
              <a:cxnLst/>
              <a:rect l="l" t="t" r="r" b="b"/>
              <a:pathLst>
                <a:path w="6814" h="6194" extrusionOk="0">
                  <a:moveTo>
                    <a:pt x="3324" y="219"/>
                  </a:moveTo>
                  <a:cubicBezTo>
                    <a:pt x="4380" y="219"/>
                    <a:pt x="5437" y="773"/>
                    <a:pt x="5954" y="1995"/>
                  </a:cubicBezTo>
                  <a:cubicBezTo>
                    <a:pt x="6814" y="4123"/>
                    <a:pt x="5109" y="6012"/>
                    <a:pt x="3251" y="6012"/>
                  </a:cubicBezTo>
                  <a:cubicBezTo>
                    <a:pt x="2559" y="6012"/>
                    <a:pt x="1846" y="5750"/>
                    <a:pt x="1236" y="5140"/>
                  </a:cubicBezTo>
                  <a:cubicBezTo>
                    <a:pt x="731" y="4635"/>
                    <a:pt x="394" y="3904"/>
                    <a:pt x="394" y="3118"/>
                  </a:cubicBezTo>
                  <a:cubicBezTo>
                    <a:pt x="394" y="1289"/>
                    <a:pt x="1857" y="219"/>
                    <a:pt x="3324" y="219"/>
                  </a:cubicBezTo>
                  <a:close/>
                  <a:moveTo>
                    <a:pt x="3279" y="1"/>
                  </a:moveTo>
                  <a:cubicBezTo>
                    <a:pt x="1700" y="1"/>
                    <a:pt x="113" y="1040"/>
                    <a:pt x="1" y="3118"/>
                  </a:cubicBezTo>
                  <a:cubicBezTo>
                    <a:pt x="113" y="5168"/>
                    <a:pt x="1700" y="6193"/>
                    <a:pt x="3279" y="6193"/>
                  </a:cubicBezTo>
                  <a:cubicBezTo>
                    <a:pt x="4859" y="6193"/>
                    <a:pt x="6432" y="5168"/>
                    <a:pt x="6516" y="3118"/>
                  </a:cubicBezTo>
                  <a:cubicBezTo>
                    <a:pt x="6432" y="1040"/>
                    <a:pt x="4859" y="1"/>
                    <a:pt x="32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9" name="Google Shape;12099;p26"/>
            <p:cNvSpPr/>
            <p:nvPr/>
          </p:nvSpPr>
          <p:spPr>
            <a:xfrm>
              <a:off x="2321625" y="2266650"/>
              <a:ext cx="46350" cy="39750"/>
            </a:xfrm>
            <a:custGeom>
              <a:avLst/>
              <a:gdLst/>
              <a:ahLst/>
              <a:cxnLst/>
              <a:rect l="l" t="t" r="r" b="b"/>
              <a:pathLst>
                <a:path w="1854" h="1590" extrusionOk="0">
                  <a:moveTo>
                    <a:pt x="1072" y="0"/>
                  </a:moveTo>
                  <a:cubicBezTo>
                    <a:pt x="875" y="0"/>
                    <a:pt x="672" y="75"/>
                    <a:pt x="506" y="241"/>
                  </a:cubicBezTo>
                  <a:cubicBezTo>
                    <a:pt x="0" y="747"/>
                    <a:pt x="393" y="1589"/>
                    <a:pt x="1067" y="1589"/>
                  </a:cubicBezTo>
                  <a:cubicBezTo>
                    <a:pt x="1517" y="1589"/>
                    <a:pt x="1854" y="1196"/>
                    <a:pt x="1854" y="803"/>
                  </a:cubicBezTo>
                  <a:cubicBezTo>
                    <a:pt x="1854" y="313"/>
                    <a:pt x="1474" y="0"/>
                    <a:pt x="10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0" name="Google Shape;12100;p26"/>
            <p:cNvSpPr/>
            <p:nvPr/>
          </p:nvSpPr>
          <p:spPr>
            <a:xfrm>
              <a:off x="1851250" y="2564725"/>
              <a:ext cx="103925" cy="118925"/>
            </a:xfrm>
            <a:custGeom>
              <a:avLst/>
              <a:gdLst/>
              <a:ahLst/>
              <a:cxnLst/>
              <a:rect l="l" t="t" r="r" b="b"/>
              <a:pathLst>
                <a:path w="4157" h="4757" extrusionOk="0">
                  <a:moveTo>
                    <a:pt x="3426" y="1"/>
                  </a:moveTo>
                  <a:lnTo>
                    <a:pt x="3089" y="225"/>
                  </a:lnTo>
                  <a:cubicBezTo>
                    <a:pt x="3763" y="1180"/>
                    <a:pt x="3707" y="2472"/>
                    <a:pt x="2977" y="3371"/>
                  </a:cubicBezTo>
                  <a:cubicBezTo>
                    <a:pt x="2450" y="4019"/>
                    <a:pt x="1689" y="4375"/>
                    <a:pt x="905" y="4375"/>
                  </a:cubicBezTo>
                  <a:cubicBezTo>
                    <a:pt x="602" y="4375"/>
                    <a:pt x="297" y="4322"/>
                    <a:pt x="0" y="4213"/>
                  </a:cubicBezTo>
                  <a:lnTo>
                    <a:pt x="0" y="4606"/>
                  </a:lnTo>
                  <a:cubicBezTo>
                    <a:pt x="318" y="4707"/>
                    <a:pt x="639" y="4756"/>
                    <a:pt x="954" y="4756"/>
                  </a:cubicBezTo>
                  <a:cubicBezTo>
                    <a:pt x="1863" y="4756"/>
                    <a:pt x="2715" y="4346"/>
                    <a:pt x="3258" y="3595"/>
                  </a:cubicBezTo>
                  <a:cubicBezTo>
                    <a:pt x="4100" y="2584"/>
                    <a:pt x="4156" y="1124"/>
                    <a:pt x="342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1" name="Google Shape;12101;p26"/>
            <p:cNvSpPr/>
            <p:nvPr/>
          </p:nvSpPr>
          <p:spPr>
            <a:xfrm>
              <a:off x="1859675" y="2133675"/>
              <a:ext cx="190975" cy="304700"/>
            </a:xfrm>
            <a:custGeom>
              <a:avLst/>
              <a:gdLst/>
              <a:ahLst/>
              <a:cxnLst/>
              <a:rect l="l" t="t" r="r" b="b"/>
              <a:pathLst>
                <a:path w="7639" h="12188" extrusionOk="0">
                  <a:moveTo>
                    <a:pt x="0" y="0"/>
                  </a:moveTo>
                  <a:lnTo>
                    <a:pt x="0" y="1123"/>
                  </a:lnTo>
                  <a:lnTo>
                    <a:pt x="506" y="1123"/>
                  </a:lnTo>
                  <a:lnTo>
                    <a:pt x="506" y="5504"/>
                  </a:lnTo>
                  <a:lnTo>
                    <a:pt x="0" y="5504"/>
                  </a:lnTo>
                  <a:lnTo>
                    <a:pt x="0" y="6628"/>
                  </a:lnTo>
                  <a:lnTo>
                    <a:pt x="506" y="6628"/>
                  </a:lnTo>
                  <a:lnTo>
                    <a:pt x="506" y="11121"/>
                  </a:lnTo>
                  <a:lnTo>
                    <a:pt x="0" y="11121"/>
                  </a:lnTo>
                  <a:lnTo>
                    <a:pt x="0" y="12188"/>
                  </a:lnTo>
                  <a:lnTo>
                    <a:pt x="1123" y="12188"/>
                  </a:lnTo>
                  <a:lnTo>
                    <a:pt x="1123" y="11121"/>
                  </a:lnTo>
                  <a:lnTo>
                    <a:pt x="618" y="11121"/>
                  </a:lnTo>
                  <a:lnTo>
                    <a:pt x="618" y="6628"/>
                  </a:lnTo>
                  <a:lnTo>
                    <a:pt x="1123" y="6628"/>
                  </a:lnTo>
                  <a:lnTo>
                    <a:pt x="1123" y="6122"/>
                  </a:lnTo>
                  <a:lnTo>
                    <a:pt x="6571" y="6122"/>
                  </a:lnTo>
                  <a:lnTo>
                    <a:pt x="6571" y="6628"/>
                  </a:lnTo>
                  <a:lnTo>
                    <a:pt x="7638" y="6628"/>
                  </a:lnTo>
                  <a:lnTo>
                    <a:pt x="7638" y="5504"/>
                  </a:lnTo>
                  <a:lnTo>
                    <a:pt x="6571" y="5504"/>
                  </a:lnTo>
                  <a:lnTo>
                    <a:pt x="6571" y="6010"/>
                  </a:lnTo>
                  <a:lnTo>
                    <a:pt x="1123" y="6010"/>
                  </a:lnTo>
                  <a:lnTo>
                    <a:pt x="1123" y="5504"/>
                  </a:lnTo>
                  <a:lnTo>
                    <a:pt x="618" y="5504"/>
                  </a:lnTo>
                  <a:lnTo>
                    <a:pt x="618" y="1123"/>
                  </a:lnTo>
                  <a:lnTo>
                    <a:pt x="1123" y="1123"/>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2" name="Google Shape;12102;p26"/>
            <p:cNvSpPr/>
            <p:nvPr/>
          </p:nvSpPr>
          <p:spPr>
            <a:xfrm>
              <a:off x="2553300" y="2136475"/>
              <a:ext cx="43550" cy="29500"/>
            </a:xfrm>
            <a:custGeom>
              <a:avLst/>
              <a:gdLst/>
              <a:ahLst/>
              <a:cxnLst/>
              <a:rect l="l" t="t" r="r" b="b"/>
              <a:pathLst>
                <a:path w="1742" h="1180" extrusionOk="0">
                  <a:moveTo>
                    <a:pt x="1685" y="0"/>
                  </a:moveTo>
                  <a:lnTo>
                    <a:pt x="0" y="1011"/>
                  </a:lnTo>
                  <a:lnTo>
                    <a:pt x="56" y="1180"/>
                  </a:lnTo>
                  <a:lnTo>
                    <a:pt x="1741" y="169"/>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3" name="Google Shape;12103;p26"/>
            <p:cNvSpPr/>
            <p:nvPr/>
          </p:nvSpPr>
          <p:spPr>
            <a:xfrm>
              <a:off x="2564525" y="2161750"/>
              <a:ext cx="44950" cy="23900"/>
            </a:xfrm>
            <a:custGeom>
              <a:avLst/>
              <a:gdLst/>
              <a:ahLst/>
              <a:cxnLst/>
              <a:rect l="l" t="t" r="r" b="b"/>
              <a:pathLst>
                <a:path w="1798" h="956" extrusionOk="0">
                  <a:moveTo>
                    <a:pt x="1742" y="0"/>
                  </a:moveTo>
                  <a:lnTo>
                    <a:pt x="1" y="843"/>
                  </a:lnTo>
                  <a:cubicBezTo>
                    <a:pt x="1" y="899"/>
                    <a:pt x="1" y="955"/>
                    <a:pt x="57" y="955"/>
                  </a:cubicBezTo>
                  <a:lnTo>
                    <a:pt x="1798" y="169"/>
                  </a:lnTo>
                  <a:lnTo>
                    <a:pt x="174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4" name="Google Shape;12104;p26"/>
            <p:cNvSpPr/>
            <p:nvPr/>
          </p:nvSpPr>
          <p:spPr>
            <a:xfrm>
              <a:off x="2572950" y="2188425"/>
              <a:ext cx="47775" cy="19675"/>
            </a:xfrm>
            <a:custGeom>
              <a:avLst/>
              <a:gdLst/>
              <a:ahLst/>
              <a:cxnLst/>
              <a:rect l="l" t="t" r="r" b="b"/>
              <a:pathLst>
                <a:path w="1911" h="787" extrusionOk="0">
                  <a:moveTo>
                    <a:pt x="1854" y="1"/>
                  </a:moveTo>
                  <a:lnTo>
                    <a:pt x="1" y="675"/>
                  </a:lnTo>
                  <a:cubicBezTo>
                    <a:pt x="1" y="731"/>
                    <a:pt x="57" y="731"/>
                    <a:pt x="57" y="787"/>
                  </a:cubicBezTo>
                  <a:lnTo>
                    <a:pt x="1910" y="169"/>
                  </a:lnTo>
                  <a:lnTo>
                    <a:pt x="185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5" name="Google Shape;12105;p26"/>
            <p:cNvSpPr/>
            <p:nvPr/>
          </p:nvSpPr>
          <p:spPr>
            <a:xfrm>
              <a:off x="2539250" y="2112600"/>
              <a:ext cx="42150" cy="33725"/>
            </a:xfrm>
            <a:custGeom>
              <a:avLst/>
              <a:gdLst/>
              <a:ahLst/>
              <a:cxnLst/>
              <a:rect l="l" t="t" r="r" b="b"/>
              <a:pathLst>
                <a:path w="1686" h="1349" extrusionOk="0">
                  <a:moveTo>
                    <a:pt x="1573" y="1"/>
                  </a:moveTo>
                  <a:lnTo>
                    <a:pt x="1" y="1180"/>
                  </a:lnTo>
                  <a:lnTo>
                    <a:pt x="113" y="1349"/>
                  </a:lnTo>
                  <a:lnTo>
                    <a:pt x="1686" y="169"/>
                  </a:lnTo>
                  <a:lnTo>
                    <a:pt x="157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6" name="Google Shape;12106;p26"/>
            <p:cNvSpPr/>
            <p:nvPr/>
          </p:nvSpPr>
          <p:spPr>
            <a:xfrm>
              <a:off x="2587000" y="2269875"/>
              <a:ext cx="49175" cy="7025"/>
            </a:xfrm>
            <a:custGeom>
              <a:avLst/>
              <a:gdLst/>
              <a:ahLst/>
              <a:cxnLst/>
              <a:rect l="l" t="t" r="r" b="b"/>
              <a:pathLst>
                <a:path w="1967" h="281" extrusionOk="0">
                  <a:moveTo>
                    <a:pt x="1966" y="0"/>
                  </a:moveTo>
                  <a:lnTo>
                    <a:pt x="0" y="112"/>
                  </a:lnTo>
                  <a:cubicBezTo>
                    <a:pt x="0" y="169"/>
                    <a:pt x="0" y="281"/>
                    <a:pt x="0" y="281"/>
                  </a:cubicBezTo>
                  <a:lnTo>
                    <a:pt x="1966" y="169"/>
                  </a:lnTo>
                  <a:cubicBezTo>
                    <a:pt x="1966" y="112"/>
                    <a:pt x="1966" y="56"/>
                    <a:pt x="19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7" name="Google Shape;12107;p26"/>
            <p:cNvSpPr/>
            <p:nvPr/>
          </p:nvSpPr>
          <p:spPr>
            <a:xfrm>
              <a:off x="2585600" y="2243200"/>
              <a:ext cx="47750" cy="11250"/>
            </a:xfrm>
            <a:custGeom>
              <a:avLst/>
              <a:gdLst/>
              <a:ahLst/>
              <a:cxnLst/>
              <a:rect l="l" t="t" r="r" b="b"/>
              <a:pathLst>
                <a:path w="1910" h="450" extrusionOk="0">
                  <a:moveTo>
                    <a:pt x="1910" y="0"/>
                  </a:moveTo>
                  <a:lnTo>
                    <a:pt x="0" y="281"/>
                  </a:lnTo>
                  <a:cubicBezTo>
                    <a:pt x="0" y="337"/>
                    <a:pt x="0" y="393"/>
                    <a:pt x="0" y="449"/>
                  </a:cubicBezTo>
                  <a:lnTo>
                    <a:pt x="1910" y="168"/>
                  </a:lnTo>
                  <a:cubicBezTo>
                    <a:pt x="1910" y="112"/>
                    <a:pt x="1910" y="56"/>
                    <a:pt x="191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8" name="Google Shape;12108;p26"/>
            <p:cNvSpPr/>
            <p:nvPr/>
          </p:nvSpPr>
          <p:spPr>
            <a:xfrm>
              <a:off x="2579975" y="2215100"/>
              <a:ext cx="49175" cy="15475"/>
            </a:xfrm>
            <a:custGeom>
              <a:avLst/>
              <a:gdLst/>
              <a:ahLst/>
              <a:cxnLst/>
              <a:rect l="l" t="t" r="r" b="b"/>
              <a:pathLst>
                <a:path w="1967" h="619" extrusionOk="0">
                  <a:moveTo>
                    <a:pt x="1910" y="1"/>
                  </a:moveTo>
                  <a:lnTo>
                    <a:pt x="0" y="450"/>
                  </a:lnTo>
                  <a:lnTo>
                    <a:pt x="57" y="619"/>
                  </a:lnTo>
                  <a:lnTo>
                    <a:pt x="1966" y="113"/>
                  </a:ln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9" name="Google Shape;12109;p26"/>
            <p:cNvSpPr/>
            <p:nvPr/>
          </p:nvSpPr>
          <p:spPr>
            <a:xfrm>
              <a:off x="2358125" y="1998875"/>
              <a:ext cx="7050" cy="49175"/>
            </a:xfrm>
            <a:custGeom>
              <a:avLst/>
              <a:gdLst/>
              <a:ahLst/>
              <a:cxnLst/>
              <a:rect l="l" t="t" r="r" b="b"/>
              <a:pathLst>
                <a:path w="282" h="1967" extrusionOk="0">
                  <a:moveTo>
                    <a:pt x="113" y="0"/>
                  </a:moveTo>
                  <a:lnTo>
                    <a:pt x="0" y="1966"/>
                  </a:lnTo>
                  <a:lnTo>
                    <a:pt x="169" y="1966"/>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0" name="Google Shape;12110;p26"/>
            <p:cNvSpPr/>
            <p:nvPr/>
          </p:nvSpPr>
          <p:spPr>
            <a:xfrm>
              <a:off x="2426925" y="2014325"/>
              <a:ext cx="21075" cy="47750"/>
            </a:xfrm>
            <a:custGeom>
              <a:avLst/>
              <a:gdLst/>
              <a:ahLst/>
              <a:cxnLst/>
              <a:rect l="l" t="t" r="r" b="b"/>
              <a:pathLst>
                <a:path w="843" h="1910" extrusionOk="0">
                  <a:moveTo>
                    <a:pt x="674" y="0"/>
                  </a:moveTo>
                  <a:lnTo>
                    <a:pt x="1" y="1854"/>
                  </a:lnTo>
                  <a:lnTo>
                    <a:pt x="169" y="1910"/>
                  </a:lnTo>
                  <a:lnTo>
                    <a:pt x="843" y="56"/>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1" name="Google Shape;12111;p26"/>
            <p:cNvSpPr/>
            <p:nvPr/>
          </p:nvSpPr>
          <p:spPr>
            <a:xfrm>
              <a:off x="2405875" y="2007300"/>
              <a:ext cx="15450" cy="47750"/>
            </a:xfrm>
            <a:custGeom>
              <a:avLst/>
              <a:gdLst/>
              <a:ahLst/>
              <a:cxnLst/>
              <a:rect l="l" t="t" r="r" b="b"/>
              <a:pathLst>
                <a:path w="618" h="1910" extrusionOk="0">
                  <a:moveTo>
                    <a:pt x="449" y="0"/>
                  </a:moveTo>
                  <a:lnTo>
                    <a:pt x="0" y="1854"/>
                  </a:lnTo>
                  <a:lnTo>
                    <a:pt x="112" y="1910"/>
                  </a:lnTo>
                  <a:lnTo>
                    <a:pt x="618" y="5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2" name="Google Shape;12112;p26"/>
            <p:cNvSpPr/>
            <p:nvPr/>
          </p:nvSpPr>
          <p:spPr>
            <a:xfrm>
              <a:off x="2382000" y="2001675"/>
              <a:ext cx="11250" cy="49175"/>
            </a:xfrm>
            <a:custGeom>
              <a:avLst/>
              <a:gdLst/>
              <a:ahLst/>
              <a:cxnLst/>
              <a:rect l="l" t="t" r="r" b="b"/>
              <a:pathLst>
                <a:path w="450" h="1967" extrusionOk="0">
                  <a:moveTo>
                    <a:pt x="281" y="1"/>
                  </a:moveTo>
                  <a:lnTo>
                    <a:pt x="0" y="1966"/>
                  </a:lnTo>
                  <a:lnTo>
                    <a:pt x="169" y="1966"/>
                  </a:ln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3" name="Google Shape;12113;p26"/>
            <p:cNvSpPr/>
            <p:nvPr/>
          </p:nvSpPr>
          <p:spPr>
            <a:xfrm>
              <a:off x="2488700" y="2053625"/>
              <a:ext cx="33725" cy="42150"/>
            </a:xfrm>
            <a:custGeom>
              <a:avLst/>
              <a:gdLst/>
              <a:ahLst/>
              <a:cxnLst/>
              <a:rect l="l" t="t" r="r" b="b"/>
              <a:pathLst>
                <a:path w="1349" h="1686" extrusionOk="0">
                  <a:moveTo>
                    <a:pt x="1180" y="1"/>
                  </a:moveTo>
                  <a:lnTo>
                    <a:pt x="1" y="1573"/>
                  </a:lnTo>
                  <a:lnTo>
                    <a:pt x="169" y="1686"/>
                  </a:ln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4" name="Google Shape;12114;p26"/>
            <p:cNvSpPr/>
            <p:nvPr/>
          </p:nvSpPr>
          <p:spPr>
            <a:xfrm>
              <a:off x="2506950" y="2071875"/>
              <a:ext cx="36550" cy="39350"/>
            </a:xfrm>
            <a:custGeom>
              <a:avLst/>
              <a:gdLst/>
              <a:ahLst/>
              <a:cxnLst/>
              <a:rect l="l" t="t" r="r" b="b"/>
              <a:pathLst>
                <a:path w="1462" h="1574" extrusionOk="0">
                  <a:moveTo>
                    <a:pt x="1349" y="1"/>
                  </a:moveTo>
                  <a:lnTo>
                    <a:pt x="1" y="1461"/>
                  </a:lnTo>
                  <a:lnTo>
                    <a:pt x="169" y="1574"/>
                  </a:lnTo>
                  <a:lnTo>
                    <a:pt x="1461" y="113"/>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5" name="Google Shape;12115;p26"/>
            <p:cNvSpPr/>
            <p:nvPr/>
          </p:nvSpPr>
          <p:spPr>
            <a:xfrm>
              <a:off x="2469050" y="2039600"/>
              <a:ext cx="29500" cy="43550"/>
            </a:xfrm>
            <a:custGeom>
              <a:avLst/>
              <a:gdLst/>
              <a:ahLst/>
              <a:cxnLst/>
              <a:rect l="l" t="t" r="r" b="b"/>
              <a:pathLst>
                <a:path w="1180" h="1742" extrusionOk="0">
                  <a:moveTo>
                    <a:pt x="1011" y="0"/>
                  </a:moveTo>
                  <a:lnTo>
                    <a:pt x="0" y="1629"/>
                  </a:lnTo>
                  <a:lnTo>
                    <a:pt x="169" y="1741"/>
                  </a:lnTo>
                  <a:lnTo>
                    <a:pt x="1180" y="56"/>
                  </a:lnTo>
                  <a:lnTo>
                    <a:pt x="101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6" name="Google Shape;12116;p26"/>
            <p:cNvSpPr/>
            <p:nvPr/>
          </p:nvSpPr>
          <p:spPr>
            <a:xfrm>
              <a:off x="2449400" y="2025550"/>
              <a:ext cx="25300" cy="46350"/>
            </a:xfrm>
            <a:custGeom>
              <a:avLst/>
              <a:gdLst/>
              <a:ahLst/>
              <a:cxnLst/>
              <a:rect l="l" t="t" r="r" b="b"/>
              <a:pathLst>
                <a:path w="1012" h="1854" extrusionOk="0">
                  <a:moveTo>
                    <a:pt x="843" y="0"/>
                  </a:moveTo>
                  <a:lnTo>
                    <a:pt x="0" y="1742"/>
                  </a:lnTo>
                  <a:lnTo>
                    <a:pt x="169" y="1854"/>
                  </a:lnTo>
                  <a:lnTo>
                    <a:pt x="1011" y="57"/>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7" name="Google Shape;12117;p26"/>
            <p:cNvSpPr/>
            <p:nvPr/>
          </p:nvSpPr>
          <p:spPr>
            <a:xfrm>
              <a:off x="2525225" y="2091550"/>
              <a:ext cx="39325" cy="36525"/>
            </a:xfrm>
            <a:custGeom>
              <a:avLst/>
              <a:gdLst/>
              <a:ahLst/>
              <a:cxnLst/>
              <a:rect l="l" t="t" r="r" b="b"/>
              <a:pathLst>
                <a:path w="1573" h="1461" extrusionOk="0">
                  <a:moveTo>
                    <a:pt x="1460" y="0"/>
                  </a:moveTo>
                  <a:lnTo>
                    <a:pt x="0" y="1348"/>
                  </a:lnTo>
                  <a:lnTo>
                    <a:pt x="112" y="1461"/>
                  </a:lnTo>
                  <a:lnTo>
                    <a:pt x="1573"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8" name="Google Shape;12118;p26"/>
            <p:cNvSpPr/>
            <p:nvPr/>
          </p:nvSpPr>
          <p:spPr>
            <a:xfrm>
              <a:off x="2521000" y="2102775"/>
              <a:ext cx="51975" cy="43550"/>
            </a:xfrm>
            <a:custGeom>
              <a:avLst/>
              <a:gdLst/>
              <a:ahLst/>
              <a:cxnLst/>
              <a:rect l="l" t="t" r="r" b="b"/>
              <a:pathLst>
                <a:path w="2079" h="1742" extrusionOk="0">
                  <a:moveTo>
                    <a:pt x="1966" y="1"/>
                  </a:moveTo>
                  <a:lnTo>
                    <a:pt x="1" y="1573"/>
                  </a:lnTo>
                  <a:lnTo>
                    <a:pt x="113" y="1742"/>
                  </a:lnTo>
                  <a:lnTo>
                    <a:pt x="2079" y="113"/>
                  </a:lnTo>
                  <a:lnTo>
                    <a:pt x="196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9" name="Google Shape;12119;p26"/>
            <p:cNvSpPr/>
            <p:nvPr/>
          </p:nvSpPr>
          <p:spPr>
            <a:xfrm>
              <a:off x="2556100" y="2175800"/>
              <a:ext cx="60400" cy="28100"/>
            </a:xfrm>
            <a:custGeom>
              <a:avLst/>
              <a:gdLst/>
              <a:ahLst/>
              <a:cxnLst/>
              <a:rect l="l" t="t" r="r" b="b"/>
              <a:pathLst>
                <a:path w="2416" h="1124" extrusionOk="0">
                  <a:moveTo>
                    <a:pt x="2360" y="0"/>
                  </a:moveTo>
                  <a:lnTo>
                    <a:pt x="1" y="955"/>
                  </a:lnTo>
                  <a:cubicBezTo>
                    <a:pt x="1" y="1011"/>
                    <a:pt x="1" y="1067"/>
                    <a:pt x="57" y="1123"/>
                  </a:cubicBezTo>
                  <a:lnTo>
                    <a:pt x="2416" y="112"/>
                  </a:lnTo>
                  <a:lnTo>
                    <a:pt x="23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0" name="Google Shape;12120;p26"/>
            <p:cNvSpPr/>
            <p:nvPr/>
          </p:nvSpPr>
          <p:spPr>
            <a:xfrm>
              <a:off x="2546275" y="2149100"/>
              <a:ext cx="57600" cy="33725"/>
            </a:xfrm>
            <a:custGeom>
              <a:avLst/>
              <a:gdLst/>
              <a:ahLst/>
              <a:cxnLst/>
              <a:rect l="l" t="t" r="r" b="b"/>
              <a:pathLst>
                <a:path w="2304" h="1349" extrusionOk="0">
                  <a:moveTo>
                    <a:pt x="2247" y="1"/>
                  </a:moveTo>
                  <a:lnTo>
                    <a:pt x="0" y="1237"/>
                  </a:lnTo>
                  <a:cubicBezTo>
                    <a:pt x="0" y="1237"/>
                    <a:pt x="0" y="1293"/>
                    <a:pt x="57" y="1349"/>
                  </a:cubicBezTo>
                  <a:lnTo>
                    <a:pt x="2303" y="169"/>
                  </a:lnTo>
                  <a:lnTo>
                    <a:pt x="224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1" name="Google Shape;12121;p26"/>
            <p:cNvSpPr/>
            <p:nvPr/>
          </p:nvSpPr>
          <p:spPr>
            <a:xfrm>
              <a:off x="2533650" y="2125250"/>
              <a:ext cx="54775" cy="39325"/>
            </a:xfrm>
            <a:custGeom>
              <a:avLst/>
              <a:gdLst/>
              <a:ahLst/>
              <a:cxnLst/>
              <a:rect l="l" t="t" r="r" b="b"/>
              <a:pathLst>
                <a:path w="2191" h="1573" extrusionOk="0">
                  <a:moveTo>
                    <a:pt x="2134" y="0"/>
                  </a:moveTo>
                  <a:lnTo>
                    <a:pt x="0" y="1404"/>
                  </a:lnTo>
                  <a:lnTo>
                    <a:pt x="112" y="1573"/>
                  </a:lnTo>
                  <a:lnTo>
                    <a:pt x="2190" y="169"/>
                  </a:lnTo>
                  <a:lnTo>
                    <a:pt x="213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2" name="Google Shape;12122;p26"/>
            <p:cNvSpPr/>
            <p:nvPr/>
          </p:nvSpPr>
          <p:spPr>
            <a:xfrm>
              <a:off x="2563125" y="2202475"/>
              <a:ext cx="61800" cy="21075"/>
            </a:xfrm>
            <a:custGeom>
              <a:avLst/>
              <a:gdLst/>
              <a:ahLst/>
              <a:cxnLst/>
              <a:rect l="l" t="t" r="r" b="b"/>
              <a:pathLst>
                <a:path w="2472" h="843" extrusionOk="0">
                  <a:moveTo>
                    <a:pt x="2416" y="0"/>
                  </a:moveTo>
                  <a:lnTo>
                    <a:pt x="0" y="674"/>
                  </a:lnTo>
                  <a:lnTo>
                    <a:pt x="57" y="843"/>
                  </a:lnTo>
                  <a:lnTo>
                    <a:pt x="2472" y="169"/>
                  </a:lnTo>
                  <a:cubicBezTo>
                    <a:pt x="2472" y="113"/>
                    <a:pt x="2416" y="56"/>
                    <a:pt x="241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3" name="Google Shape;12123;p26"/>
            <p:cNvSpPr/>
            <p:nvPr/>
          </p:nvSpPr>
          <p:spPr>
            <a:xfrm>
              <a:off x="2568750" y="2229150"/>
              <a:ext cx="63200" cy="16875"/>
            </a:xfrm>
            <a:custGeom>
              <a:avLst/>
              <a:gdLst/>
              <a:ahLst/>
              <a:cxnLst/>
              <a:rect l="l" t="t" r="r" b="b"/>
              <a:pathLst>
                <a:path w="2528" h="675" extrusionOk="0">
                  <a:moveTo>
                    <a:pt x="2528" y="0"/>
                  </a:moveTo>
                  <a:lnTo>
                    <a:pt x="56" y="506"/>
                  </a:lnTo>
                  <a:lnTo>
                    <a:pt x="0" y="674"/>
                  </a:lnTo>
                  <a:lnTo>
                    <a:pt x="2528" y="169"/>
                  </a:lnTo>
                  <a:cubicBezTo>
                    <a:pt x="2528" y="113"/>
                    <a:pt x="2528" y="57"/>
                    <a:pt x="252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4" name="Google Shape;12124;p26"/>
            <p:cNvSpPr/>
            <p:nvPr/>
          </p:nvSpPr>
          <p:spPr>
            <a:xfrm>
              <a:off x="2571550" y="2257225"/>
              <a:ext cx="63200" cy="9850"/>
            </a:xfrm>
            <a:custGeom>
              <a:avLst/>
              <a:gdLst/>
              <a:ahLst/>
              <a:cxnLst/>
              <a:rect l="l" t="t" r="r" b="b"/>
              <a:pathLst>
                <a:path w="2528" h="394" extrusionOk="0">
                  <a:moveTo>
                    <a:pt x="2528" y="1"/>
                  </a:moveTo>
                  <a:lnTo>
                    <a:pt x="0" y="225"/>
                  </a:lnTo>
                  <a:cubicBezTo>
                    <a:pt x="0" y="281"/>
                    <a:pt x="0" y="338"/>
                    <a:pt x="0" y="394"/>
                  </a:cubicBezTo>
                  <a:lnTo>
                    <a:pt x="2528" y="169"/>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5" name="Google Shape;12125;p26"/>
            <p:cNvSpPr/>
            <p:nvPr/>
          </p:nvSpPr>
          <p:spPr>
            <a:xfrm>
              <a:off x="2412875" y="2010100"/>
              <a:ext cx="22500" cy="61800"/>
            </a:xfrm>
            <a:custGeom>
              <a:avLst/>
              <a:gdLst/>
              <a:ahLst/>
              <a:cxnLst/>
              <a:rect l="l" t="t" r="r" b="b"/>
              <a:pathLst>
                <a:path w="900" h="2472" extrusionOk="0">
                  <a:moveTo>
                    <a:pt x="731" y="1"/>
                  </a:moveTo>
                  <a:lnTo>
                    <a:pt x="1" y="2472"/>
                  </a:lnTo>
                  <a:lnTo>
                    <a:pt x="113" y="2472"/>
                  </a:lnTo>
                  <a:lnTo>
                    <a:pt x="900"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6" name="Google Shape;12126;p26"/>
            <p:cNvSpPr/>
            <p:nvPr/>
          </p:nvSpPr>
          <p:spPr>
            <a:xfrm>
              <a:off x="2391825" y="2004500"/>
              <a:ext cx="16875" cy="61800"/>
            </a:xfrm>
            <a:custGeom>
              <a:avLst/>
              <a:gdLst/>
              <a:ahLst/>
              <a:cxnLst/>
              <a:rect l="l" t="t" r="r" b="b"/>
              <a:pathLst>
                <a:path w="675" h="2472" extrusionOk="0">
                  <a:moveTo>
                    <a:pt x="506" y="0"/>
                  </a:moveTo>
                  <a:lnTo>
                    <a:pt x="0" y="2471"/>
                  </a:lnTo>
                  <a:lnTo>
                    <a:pt x="169" y="2471"/>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7" name="Google Shape;12127;p26"/>
            <p:cNvSpPr/>
            <p:nvPr/>
          </p:nvSpPr>
          <p:spPr>
            <a:xfrm>
              <a:off x="2369350" y="2000275"/>
              <a:ext cx="9850" cy="63200"/>
            </a:xfrm>
            <a:custGeom>
              <a:avLst/>
              <a:gdLst/>
              <a:ahLst/>
              <a:cxnLst/>
              <a:rect l="l" t="t" r="r" b="b"/>
              <a:pathLst>
                <a:path w="394" h="2528" extrusionOk="0">
                  <a:moveTo>
                    <a:pt x="225" y="1"/>
                  </a:moveTo>
                  <a:lnTo>
                    <a:pt x="1" y="2528"/>
                  </a:lnTo>
                  <a:lnTo>
                    <a:pt x="169" y="2528"/>
                  </a:lnTo>
                  <a:lnTo>
                    <a:pt x="39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8" name="Google Shape;12128;p26"/>
            <p:cNvSpPr/>
            <p:nvPr/>
          </p:nvSpPr>
          <p:spPr>
            <a:xfrm>
              <a:off x="2505550" y="2081725"/>
              <a:ext cx="47775" cy="47750"/>
            </a:xfrm>
            <a:custGeom>
              <a:avLst/>
              <a:gdLst/>
              <a:ahLst/>
              <a:cxnLst/>
              <a:rect l="l" t="t" r="r" b="b"/>
              <a:pathLst>
                <a:path w="1911" h="1910" extrusionOk="0">
                  <a:moveTo>
                    <a:pt x="1798" y="0"/>
                  </a:moveTo>
                  <a:lnTo>
                    <a:pt x="1" y="1797"/>
                  </a:lnTo>
                  <a:cubicBezTo>
                    <a:pt x="57" y="1854"/>
                    <a:pt x="113" y="1910"/>
                    <a:pt x="169" y="1910"/>
                  </a:cubicBezTo>
                  <a:lnTo>
                    <a:pt x="1910" y="112"/>
                  </a:lnTo>
                  <a:lnTo>
                    <a:pt x="179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9" name="Google Shape;12129;p26"/>
            <p:cNvSpPr/>
            <p:nvPr/>
          </p:nvSpPr>
          <p:spPr>
            <a:xfrm>
              <a:off x="2490100" y="2063450"/>
              <a:ext cx="43575" cy="50575"/>
            </a:xfrm>
            <a:custGeom>
              <a:avLst/>
              <a:gdLst/>
              <a:ahLst/>
              <a:cxnLst/>
              <a:rect l="l" t="t" r="r" b="b"/>
              <a:pathLst>
                <a:path w="1743" h="2023" extrusionOk="0">
                  <a:moveTo>
                    <a:pt x="1574" y="1"/>
                  </a:moveTo>
                  <a:lnTo>
                    <a:pt x="1" y="1967"/>
                  </a:lnTo>
                  <a:lnTo>
                    <a:pt x="113" y="2023"/>
                  </a:lnTo>
                  <a:lnTo>
                    <a:pt x="1742" y="113"/>
                  </a:lnTo>
                  <a:lnTo>
                    <a:pt x="15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0" name="Google Shape;12130;p26"/>
            <p:cNvSpPr/>
            <p:nvPr/>
          </p:nvSpPr>
          <p:spPr>
            <a:xfrm>
              <a:off x="2453600" y="2031175"/>
              <a:ext cx="32325" cy="59000"/>
            </a:xfrm>
            <a:custGeom>
              <a:avLst/>
              <a:gdLst/>
              <a:ahLst/>
              <a:cxnLst/>
              <a:rect l="l" t="t" r="r" b="b"/>
              <a:pathLst>
                <a:path w="1293" h="2360" extrusionOk="0">
                  <a:moveTo>
                    <a:pt x="1180" y="0"/>
                  </a:moveTo>
                  <a:lnTo>
                    <a:pt x="1" y="2247"/>
                  </a:lnTo>
                  <a:lnTo>
                    <a:pt x="113" y="2359"/>
                  </a:lnTo>
                  <a:lnTo>
                    <a:pt x="1292" y="112"/>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1" name="Google Shape;12131;p26"/>
            <p:cNvSpPr/>
            <p:nvPr/>
          </p:nvSpPr>
          <p:spPr>
            <a:xfrm>
              <a:off x="2471850" y="2046600"/>
              <a:ext cx="39350" cy="54800"/>
            </a:xfrm>
            <a:custGeom>
              <a:avLst/>
              <a:gdLst/>
              <a:ahLst/>
              <a:cxnLst/>
              <a:rect l="l" t="t" r="r" b="b"/>
              <a:pathLst>
                <a:path w="1574" h="2192" extrusionOk="0">
                  <a:moveTo>
                    <a:pt x="1405" y="1"/>
                  </a:moveTo>
                  <a:lnTo>
                    <a:pt x="1" y="2135"/>
                  </a:lnTo>
                  <a:lnTo>
                    <a:pt x="169" y="2191"/>
                  </a:lnTo>
                  <a:lnTo>
                    <a:pt x="1573" y="113"/>
                  </a:lnTo>
                  <a:lnTo>
                    <a:pt x="140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2" name="Google Shape;12132;p26"/>
            <p:cNvSpPr/>
            <p:nvPr/>
          </p:nvSpPr>
          <p:spPr>
            <a:xfrm>
              <a:off x="2433950" y="2019925"/>
              <a:ext cx="28100" cy="60400"/>
            </a:xfrm>
            <a:custGeom>
              <a:avLst/>
              <a:gdLst/>
              <a:ahLst/>
              <a:cxnLst/>
              <a:rect l="l" t="t" r="r" b="b"/>
              <a:pathLst>
                <a:path w="1124" h="2416" extrusionOk="0">
                  <a:moveTo>
                    <a:pt x="955" y="1"/>
                  </a:moveTo>
                  <a:lnTo>
                    <a:pt x="0" y="2360"/>
                  </a:lnTo>
                  <a:lnTo>
                    <a:pt x="113" y="2416"/>
                  </a:lnTo>
                  <a:lnTo>
                    <a:pt x="1124" y="57"/>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3" name="Google Shape;12133;p26"/>
            <p:cNvSpPr/>
            <p:nvPr/>
          </p:nvSpPr>
          <p:spPr>
            <a:xfrm>
              <a:off x="2053425" y="1998875"/>
              <a:ext cx="579925" cy="574825"/>
            </a:xfrm>
            <a:custGeom>
              <a:avLst/>
              <a:gdLst/>
              <a:ahLst/>
              <a:cxnLst/>
              <a:rect l="l" t="t" r="r" b="b"/>
              <a:pathLst>
                <a:path w="23197" h="22993" extrusionOk="0">
                  <a:moveTo>
                    <a:pt x="11739" y="0"/>
                  </a:moveTo>
                  <a:cubicBezTo>
                    <a:pt x="11402" y="0"/>
                    <a:pt x="11121" y="0"/>
                    <a:pt x="10784" y="57"/>
                  </a:cubicBezTo>
                  <a:lnTo>
                    <a:pt x="10616" y="57"/>
                  </a:lnTo>
                  <a:cubicBezTo>
                    <a:pt x="10279" y="57"/>
                    <a:pt x="9998" y="113"/>
                    <a:pt x="9661" y="169"/>
                  </a:cubicBezTo>
                  <a:lnTo>
                    <a:pt x="9493" y="225"/>
                  </a:lnTo>
                  <a:cubicBezTo>
                    <a:pt x="9156" y="281"/>
                    <a:pt x="8875" y="337"/>
                    <a:pt x="8538" y="450"/>
                  </a:cubicBezTo>
                  <a:lnTo>
                    <a:pt x="8425" y="506"/>
                  </a:lnTo>
                  <a:cubicBezTo>
                    <a:pt x="8145" y="562"/>
                    <a:pt x="7808" y="674"/>
                    <a:pt x="7471" y="843"/>
                  </a:cubicBezTo>
                  <a:lnTo>
                    <a:pt x="7358" y="899"/>
                  </a:lnTo>
                  <a:cubicBezTo>
                    <a:pt x="7021" y="1011"/>
                    <a:pt x="6741" y="1124"/>
                    <a:pt x="6404" y="1292"/>
                  </a:cubicBezTo>
                  <a:cubicBezTo>
                    <a:pt x="3708" y="2696"/>
                    <a:pt x="1686" y="5168"/>
                    <a:pt x="787" y="8088"/>
                  </a:cubicBezTo>
                  <a:lnTo>
                    <a:pt x="787" y="8200"/>
                  </a:lnTo>
                  <a:cubicBezTo>
                    <a:pt x="1" y="10728"/>
                    <a:pt x="113" y="13368"/>
                    <a:pt x="1124" y="15783"/>
                  </a:cubicBezTo>
                  <a:cubicBezTo>
                    <a:pt x="1236" y="16120"/>
                    <a:pt x="1405" y="16513"/>
                    <a:pt x="1573" y="16850"/>
                  </a:cubicBezTo>
                  <a:lnTo>
                    <a:pt x="1686" y="16962"/>
                  </a:lnTo>
                  <a:cubicBezTo>
                    <a:pt x="1742" y="17131"/>
                    <a:pt x="1798" y="17243"/>
                    <a:pt x="1910" y="17355"/>
                  </a:cubicBezTo>
                  <a:cubicBezTo>
                    <a:pt x="1910" y="17411"/>
                    <a:pt x="1910" y="17411"/>
                    <a:pt x="1967" y="17468"/>
                  </a:cubicBezTo>
                  <a:lnTo>
                    <a:pt x="2191" y="17861"/>
                  </a:lnTo>
                  <a:lnTo>
                    <a:pt x="2191" y="17917"/>
                  </a:lnTo>
                  <a:lnTo>
                    <a:pt x="2247" y="17973"/>
                  </a:lnTo>
                  <a:cubicBezTo>
                    <a:pt x="2304" y="18085"/>
                    <a:pt x="2416" y="18198"/>
                    <a:pt x="2472" y="18310"/>
                  </a:cubicBezTo>
                  <a:cubicBezTo>
                    <a:pt x="2809" y="18759"/>
                    <a:pt x="3202" y="19152"/>
                    <a:pt x="3595" y="19546"/>
                  </a:cubicBezTo>
                  <a:lnTo>
                    <a:pt x="3708" y="19714"/>
                  </a:lnTo>
                  <a:cubicBezTo>
                    <a:pt x="3764" y="19770"/>
                    <a:pt x="3876" y="19883"/>
                    <a:pt x="3988" y="19995"/>
                  </a:cubicBezTo>
                  <a:lnTo>
                    <a:pt x="4157" y="20107"/>
                  </a:lnTo>
                  <a:lnTo>
                    <a:pt x="4438" y="20332"/>
                  </a:lnTo>
                  <a:lnTo>
                    <a:pt x="4550" y="20444"/>
                  </a:lnTo>
                  <a:lnTo>
                    <a:pt x="4831" y="20669"/>
                  </a:lnTo>
                  <a:lnTo>
                    <a:pt x="4999" y="20781"/>
                  </a:lnTo>
                  <a:lnTo>
                    <a:pt x="5280" y="21006"/>
                  </a:lnTo>
                  <a:lnTo>
                    <a:pt x="5449" y="21118"/>
                  </a:lnTo>
                  <a:lnTo>
                    <a:pt x="5786" y="21343"/>
                  </a:lnTo>
                  <a:lnTo>
                    <a:pt x="5954" y="21455"/>
                  </a:lnTo>
                  <a:cubicBezTo>
                    <a:pt x="6235" y="21568"/>
                    <a:pt x="6516" y="21736"/>
                    <a:pt x="6797" y="21848"/>
                  </a:cubicBezTo>
                  <a:lnTo>
                    <a:pt x="6965" y="21961"/>
                  </a:lnTo>
                  <a:cubicBezTo>
                    <a:pt x="7246" y="22073"/>
                    <a:pt x="7527" y="22185"/>
                    <a:pt x="7864" y="22298"/>
                  </a:cubicBezTo>
                  <a:cubicBezTo>
                    <a:pt x="8032" y="22354"/>
                    <a:pt x="8145" y="22466"/>
                    <a:pt x="8313" y="22466"/>
                  </a:cubicBezTo>
                  <a:cubicBezTo>
                    <a:pt x="9464" y="22821"/>
                    <a:pt x="10634" y="22992"/>
                    <a:pt x="11787" y="22992"/>
                  </a:cubicBezTo>
                  <a:cubicBezTo>
                    <a:pt x="15920" y="22992"/>
                    <a:pt x="19829" y="20795"/>
                    <a:pt x="21849" y="17018"/>
                  </a:cubicBezTo>
                  <a:cubicBezTo>
                    <a:pt x="22242" y="16344"/>
                    <a:pt x="22523" y="15614"/>
                    <a:pt x="22747" y="14884"/>
                  </a:cubicBezTo>
                  <a:lnTo>
                    <a:pt x="22804" y="14772"/>
                  </a:lnTo>
                  <a:cubicBezTo>
                    <a:pt x="22804" y="14659"/>
                    <a:pt x="22860" y="14491"/>
                    <a:pt x="22916" y="14379"/>
                  </a:cubicBezTo>
                  <a:lnTo>
                    <a:pt x="22972" y="14210"/>
                  </a:lnTo>
                  <a:cubicBezTo>
                    <a:pt x="22972" y="14098"/>
                    <a:pt x="23028" y="13985"/>
                    <a:pt x="23028" y="13873"/>
                  </a:cubicBezTo>
                  <a:lnTo>
                    <a:pt x="23028" y="13705"/>
                  </a:lnTo>
                  <a:cubicBezTo>
                    <a:pt x="23028" y="13536"/>
                    <a:pt x="23084" y="13424"/>
                    <a:pt x="23141" y="13255"/>
                  </a:cubicBezTo>
                  <a:lnTo>
                    <a:pt x="23141" y="13087"/>
                  </a:lnTo>
                  <a:cubicBezTo>
                    <a:pt x="23141" y="12918"/>
                    <a:pt x="23141" y="12750"/>
                    <a:pt x="23141" y="12637"/>
                  </a:cubicBezTo>
                  <a:lnTo>
                    <a:pt x="23141" y="12581"/>
                  </a:lnTo>
                  <a:lnTo>
                    <a:pt x="23141" y="12188"/>
                  </a:lnTo>
                  <a:cubicBezTo>
                    <a:pt x="23197" y="12132"/>
                    <a:pt x="23197" y="12020"/>
                    <a:pt x="23141" y="12020"/>
                  </a:cubicBezTo>
                  <a:lnTo>
                    <a:pt x="23141" y="11626"/>
                  </a:lnTo>
                  <a:lnTo>
                    <a:pt x="23141" y="11514"/>
                  </a:lnTo>
                  <a:lnTo>
                    <a:pt x="20782" y="11514"/>
                  </a:lnTo>
                  <a:lnTo>
                    <a:pt x="20782" y="11683"/>
                  </a:lnTo>
                  <a:lnTo>
                    <a:pt x="21287" y="11683"/>
                  </a:lnTo>
                  <a:lnTo>
                    <a:pt x="21287" y="12413"/>
                  </a:lnTo>
                  <a:lnTo>
                    <a:pt x="20725" y="12300"/>
                  </a:lnTo>
                  <a:cubicBezTo>
                    <a:pt x="20725" y="12357"/>
                    <a:pt x="20725" y="12413"/>
                    <a:pt x="20725" y="12525"/>
                  </a:cubicBezTo>
                  <a:lnTo>
                    <a:pt x="21231" y="12525"/>
                  </a:lnTo>
                  <a:cubicBezTo>
                    <a:pt x="21231" y="12806"/>
                    <a:pt x="21175" y="13087"/>
                    <a:pt x="21119" y="13311"/>
                  </a:cubicBezTo>
                  <a:lnTo>
                    <a:pt x="20613" y="13199"/>
                  </a:lnTo>
                  <a:lnTo>
                    <a:pt x="20613" y="13368"/>
                  </a:lnTo>
                  <a:lnTo>
                    <a:pt x="21119" y="13480"/>
                  </a:lnTo>
                  <a:cubicBezTo>
                    <a:pt x="21062" y="13705"/>
                    <a:pt x="21006" y="13985"/>
                    <a:pt x="20894" y="14210"/>
                  </a:cubicBezTo>
                  <a:lnTo>
                    <a:pt x="20445" y="14042"/>
                  </a:lnTo>
                  <a:cubicBezTo>
                    <a:pt x="20445" y="14098"/>
                    <a:pt x="20388" y="14154"/>
                    <a:pt x="20388" y="14210"/>
                  </a:cubicBezTo>
                  <a:lnTo>
                    <a:pt x="20894" y="14322"/>
                  </a:lnTo>
                  <a:cubicBezTo>
                    <a:pt x="20782" y="14603"/>
                    <a:pt x="20725" y="14828"/>
                    <a:pt x="20613" y="15052"/>
                  </a:cubicBezTo>
                  <a:lnTo>
                    <a:pt x="20164" y="14884"/>
                  </a:lnTo>
                  <a:lnTo>
                    <a:pt x="20108" y="14996"/>
                  </a:lnTo>
                  <a:lnTo>
                    <a:pt x="20557" y="15221"/>
                  </a:lnTo>
                  <a:cubicBezTo>
                    <a:pt x="20445" y="15446"/>
                    <a:pt x="20332" y="15670"/>
                    <a:pt x="20220" y="15895"/>
                  </a:cubicBezTo>
                  <a:lnTo>
                    <a:pt x="19771" y="15670"/>
                  </a:lnTo>
                  <a:lnTo>
                    <a:pt x="19714" y="15839"/>
                  </a:lnTo>
                  <a:lnTo>
                    <a:pt x="20164" y="16063"/>
                  </a:lnTo>
                  <a:cubicBezTo>
                    <a:pt x="19995" y="16288"/>
                    <a:pt x="19883" y="16513"/>
                    <a:pt x="19714" y="16737"/>
                  </a:cubicBezTo>
                  <a:lnTo>
                    <a:pt x="19321" y="16457"/>
                  </a:lnTo>
                  <a:cubicBezTo>
                    <a:pt x="19321" y="16513"/>
                    <a:pt x="19265" y="16569"/>
                    <a:pt x="19209" y="16625"/>
                  </a:cubicBezTo>
                  <a:lnTo>
                    <a:pt x="19658" y="16906"/>
                  </a:lnTo>
                  <a:cubicBezTo>
                    <a:pt x="19490" y="17074"/>
                    <a:pt x="19378" y="17299"/>
                    <a:pt x="19209" y="17468"/>
                  </a:cubicBezTo>
                  <a:lnTo>
                    <a:pt x="18816" y="17187"/>
                  </a:lnTo>
                  <a:lnTo>
                    <a:pt x="18704" y="17299"/>
                  </a:lnTo>
                  <a:lnTo>
                    <a:pt x="19097" y="17636"/>
                  </a:lnTo>
                  <a:cubicBezTo>
                    <a:pt x="18928" y="17805"/>
                    <a:pt x="18760" y="18029"/>
                    <a:pt x="18591" y="18198"/>
                  </a:cubicBezTo>
                  <a:lnTo>
                    <a:pt x="18198" y="17861"/>
                  </a:lnTo>
                  <a:lnTo>
                    <a:pt x="18086" y="17973"/>
                  </a:lnTo>
                  <a:lnTo>
                    <a:pt x="18423" y="18310"/>
                  </a:lnTo>
                  <a:lnTo>
                    <a:pt x="17917" y="18816"/>
                  </a:lnTo>
                  <a:lnTo>
                    <a:pt x="17580" y="18422"/>
                  </a:lnTo>
                  <a:lnTo>
                    <a:pt x="17468" y="18535"/>
                  </a:lnTo>
                  <a:lnTo>
                    <a:pt x="17805" y="18928"/>
                  </a:lnTo>
                  <a:cubicBezTo>
                    <a:pt x="17580" y="19096"/>
                    <a:pt x="17356" y="19265"/>
                    <a:pt x="17131" y="19377"/>
                  </a:cubicBezTo>
                  <a:lnTo>
                    <a:pt x="16850" y="18984"/>
                  </a:lnTo>
                  <a:lnTo>
                    <a:pt x="16738" y="19040"/>
                  </a:lnTo>
                  <a:lnTo>
                    <a:pt x="17019" y="19489"/>
                  </a:lnTo>
                  <a:cubicBezTo>
                    <a:pt x="16794" y="19602"/>
                    <a:pt x="16569" y="19770"/>
                    <a:pt x="16401" y="19883"/>
                  </a:cubicBezTo>
                  <a:lnTo>
                    <a:pt x="16120" y="19433"/>
                  </a:lnTo>
                  <a:lnTo>
                    <a:pt x="16008" y="19489"/>
                  </a:lnTo>
                  <a:lnTo>
                    <a:pt x="16232" y="19939"/>
                  </a:lnTo>
                  <a:cubicBezTo>
                    <a:pt x="16008" y="20051"/>
                    <a:pt x="15783" y="20163"/>
                    <a:pt x="15502" y="20276"/>
                  </a:cubicBezTo>
                  <a:lnTo>
                    <a:pt x="15334" y="19826"/>
                  </a:lnTo>
                  <a:lnTo>
                    <a:pt x="15165" y="19883"/>
                  </a:lnTo>
                  <a:lnTo>
                    <a:pt x="15390" y="20332"/>
                  </a:lnTo>
                  <a:cubicBezTo>
                    <a:pt x="15109" y="20444"/>
                    <a:pt x="14884" y="20500"/>
                    <a:pt x="14660" y="20557"/>
                  </a:cubicBezTo>
                  <a:lnTo>
                    <a:pt x="14491" y="20107"/>
                  </a:lnTo>
                  <a:lnTo>
                    <a:pt x="14379" y="20163"/>
                  </a:lnTo>
                  <a:lnTo>
                    <a:pt x="14491" y="20613"/>
                  </a:lnTo>
                  <a:cubicBezTo>
                    <a:pt x="14267" y="20725"/>
                    <a:pt x="13986" y="20781"/>
                    <a:pt x="13761" y="20837"/>
                  </a:cubicBezTo>
                  <a:lnTo>
                    <a:pt x="13649" y="20332"/>
                  </a:lnTo>
                  <a:lnTo>
                    <a:pt x="13480" y="20332"/>
                  </a:lnTo>
                  <a:lnTo>
                    <a:pt x="13593" y="20837"/>
                  </a:lnTo>
                  <a:cubicBezTo>
                    <a:pt x="13312" y="20894"/>
                    <a:pt x="13087" y="20894"/>
                    <a:pt x="12862" y="20950"/>
                  </a:cubicBezTo>
                  <a:lnTo>
                    <a:pt x="12806" y="20444"/>
                  </a:lnTo>
                  <a:lnTo>
                    <a:pt x="12638" y="20444"/>
                  </a:lnTo>
                  <a:lnTo>
                    <a:pt x="12694" y="20950"/>
                  </a:lnTo>
                  <a:lnTo>
                    <a:pt x="11908" y="20950"/>
                  </a:lnTo>
                  <a:lnTo>
                    <a:pt x="11908" y="20444"/>
                  </a:lnTo>
                  <a:lnTo>
                    <a:pt x="11739" y="20444"/>
                  </a:lnTo>
                  <a:lnTo>
                    <a:pt x="11739" y="20950"/>
                  </a:lnTo>
                  <a:lnTo>
                    <a:pt x="11009" y="20950"/>
                  </a:lnTo>
                  <a:lnTo>
                    <a:pt x="11065" y="20444"/>
                  </a:lnTo>
                  <a:lnTo>
                    <a:pt x="10897" y="20444"/>
                  </a:lnTo>
                  <a:lnTo>
                    <a:pt x="10841" y="20950"/>
                  </a:lnTo>
                  <a:cubicBezTo>
                    <a:pt x="10560" y="20950"/>
                    <a:pt x="10335" y="20894"/>
                    <a:pt x="10054" y="20837"/>
                  </a:cubicBezTo>
                  <a:lnTo>
                    <a:pt x="10167" y="20332"/>
                  </a:lnTo>
                  <a:lnTo>
                    <a:pt x="9998" y="20332"/>
                  </a:lnTo>
                  <a:lnTo>
                    <a:pt x="9886" y="20837"/>
                  </a:lnTo>
                  <a:cubicBezTo>
                    <a:pt x="9661" y="20781"/>
                    <a:pt x="9436" y="20725"/>
                    <a:pt x="9212" y="20669"/>
                  </a:cubicBezTo>
                  <a:lnTo>
                    <a:pt x="9324" y="20163"/>
                  </a:lnTo>
                  <a:lnTo>
                    <a:pt x="9212" y="20107"/>
                  </a:lnTo>
                  <a:lnTo>
                    <a:pt x="9043" y="20613"/>
                  </a:lnTo>
                  <a:cubicBezTo>
                    <a:pt x="8819" y="20500"/>
                    <a:pt x="8538" y="20444"/>
                    <a:pt x="8313" y="20332"/>
                  </a:cubicBezTo>
                  <a:lnTo>
                    <a:pt x="8538" y="19883"/>
                  </a:lnTo>
                  <a:cubicBezTo>
                    <a:pt x="8482" y="19826"/>
                    <a:pt x="8425" y="19826"/>
                    <a:pt x="8369" y="19826"/>
                  </a:cubicBezTo>
                  <a:lnTo>
                    <a:pt x="8088" y="20220"/>
                  </a:lnTo>
                  <a:cubicBezTo>
                    <a:pt x="7864" y="20107"/>
                    <a:pt x="7639" y="19995"/>
                    <a:pt x="7414" y="19883"/>
                  </a:cubicBezTo>
                  <a:lnTo>
                    <a:pt x="7639" y="19489"/>
                  </a:lnTo>
                  <a:lnTo>
                    <a:pt x="7527" y="19377"/>
                  </a:lnTo>
                  <a:lnTo>
                    <a:pt x="7246" y="19826"/>
                  </a:lnTo>
                  <a:cubicBezTo>
                    <a:pt x="7021" y="19714"/>
                    <a:pt x="6797" y="19546"/>
                    <a:pt x="6628" y="19433"/>
                  </a:cubicBezTo>
                  <a:lnTo>
                    <a:pt x="6853" y="18984"/>
                  </a:lnTo>
                  <a:lnTo>
                    <a:pt x="6741" y="18928"/>
                  </a:lnTo>
                  <a:lnTo>
                    <a:pt x="6460" y="19321"/>
                  </a:lnTo>
                  <a:cubicBezTo>
                    <a:pt x="6235" y="19209"/>
                    <a:pt x="6067" y="19040"/>
                    <a:pt x="5842" y="18872"/>
                  </a:cubicBezTo>
                  <a:lnTo>
                    <a:pt x="6179" y="18479"/>
                  </a:lnTo>
                  <a:lnTo>
                    <a:pt x="6067" y="18366"/>
                  </a:lnTo>
                  <a:lnTo>
                    <a:pt x="5730" y="18759"/>
                  </a:lnTo>
                  <a:cubicBezTo>
                    <a:pt x="5561" y="18591"/>
                    <a:pt x="5336" y="18422"/>
                    <a:pt x="5168" y="18254"/>
                  </a:cubicBezTo>
                  <a:lnTo>
                    <a:pt x="5505" y="17917"/>
                  </a:lnTo>
                  <a:lnTo>
                    <a:pt x="5393" y="17748"/>
                  </a:lnTo>
                  <a:lnTo>
                    <a:pt x="5056" y="18142"/>
                  </a:lnTo>
                  <a:cubicBezTo>
                    <a:pt x="4887" y="17973"/>
                    <a:pt x="4719" y="17748"/>
                    <a:pt x="4550" y="17580"/>
                  </a:cubicBezTo>
                  <a:lnTo>
                    <a:pt x="4943" y="17243"/>
                  </a:lnTo>
                  <a:lnTo>
                    <a:pt x="4831" y="17131"/>
                  </a:lnTo>
                  <a:lnTo>
                    <a:pt x="4438" y="17468"/>
                  </a:lnTo>
                  <a:cubicBezTo>
                    <a:pt x="4269" y="17243"/>
                    <a:pt x="4101" y="17018"/>
                    <a:pt x="3988" y="16794"/>
                  </a:cubicBezTo>
                  <a:lnTo>
                    <a:pt x="4382" y="16569"/>
                  </a:lnTo>
                  <a:cubicBezTo>
                    <a:pt x="4382" y="16513"/>
                    <a:pt x="4325" y="16457"/>
                    <a:pt x="4269" y="16400"/>
                  </a:cubicBezTo>
                  <a:lnTo>
                    <a:pt x="3876" y="16681"/>
                  </a:lnTo>
                  <a:cubicBezTo>
                    <a:pt x="3764" y="16457"/>
                    <a:pt x="3595" y="16232"/>
                    <a:pt x="3483" y="16063"/>
                  </a:cubicBezTo>
                  <a:lnTo>
                    <a:pt x="3932" y="15783"/>
                  </a:lnTo>
                  <a:lnTo>
                    <a:pt x="3876" y="15670"/>
                  </a:lnTo>
                  <a:lnTo>
                    <a:pt x="3427" y="15895"/>
                  </a:lnTo>
                  <a:cubicBezTo>
                    <a:pt x="3314" y="15670"/>
                    <a:pt x="3202" y="15446"/>
                    <a:pt x="3090" y="15165"/>
                  </a:cubicBezTo>
                  <a:lnTo>
                    <a:pt x="3539" y="14996"/>
                  </a:lnTo>
                  <a:lnTo>
                    <a:pt x="3483" y="14828"/>
                  </a:lnTo>
                  <a:lnTo>
                    <a:pt x="3034" y="14996"/>
                  </a:lnTo>
                  <a:cubicBezTo>
                    <a:pt x="2921" y="14772"/>
                    <a:pt x="2865" y="14547"/>
                    <a:pt x="2809" y="14322"/>
                  </a:cubicBezTo>
                  <a:lnTo>
                    <a:pt x="3258" y="14154"/>
                  </a:lnTo>
                  <a:lnTo>
                    <a:pt x="3146" y="14042"/>
                  </a:lnTo>
                  <a:lnTo>
                    <a:pt x="2697" y="14154"/>
                  </a:lnTo>
                  <a:cubicBezTo>
                    <a:pt x="2640" y="13929"/>
                    <a:pt x="2528" y="13648"/>
                    <a:pt x="2528" y="13424"/>
                  </a:cubicBezTo>
                  <a:lnTo>
                    <a:pt x="2977" y="13311"/>
                  </a:lnTo>
                  <a:lnTo>
                    <a:pt x="2977" y="13143"/>
                  </a:lnTo>
                  <a:lnTo>
                    <a:pt x="2472" y="13255"/>
                  </a:lnTo>
                  <a:cubicBezTo>
                    <a:pt x="2472" y="12974"/>
                    <a:pt x="2416" y="12750"/>
                    <a:pt x="2360" y="12525"/>
                  </a:cubicBezTo>
                  <a:lnTo>
                    <a:pt x="2865" y="12469"/>
                  </a:lnTo>
                  <a:lnTo>
                    <a:pt x="2865" y="12300"/>
                  </a:lnTo>
                  <a:lnTo>
                    <a:pt x="2360" y="12357"/>
                  </a:lnTo>
                  <a:cubicBezTo>
                    <a:pt x="2360" y="12076"/>
                    <a:pt x="2360" y="11851"/>
                    <a:pt x="2360" y="11570"/>
                  </a:cubicBezTo>
                  <a:lnTo>
                    <a:pt x="2865" y="11570"/>
                  </a:lnTo>
                  <a:lnTo>
                    <a:pt x="2865" y="11514"/>
                  </a:lnTo>
                  <a:lnTo>
                    <a:pt x="2865" y="11402"/>
                  </a:lnTo>
                  <a:lnTo>
                    <a:pt x="2360" y="11402"/>
                  </a:lnTo>
                  <a:lnTo>
                    <a:pt x="2360" y="10728"/>
                  </a:lnTo>
                  <a:lnTo>
                    <a:pt x="2865" y="10784"/>
                  </a:lnTo>
                  <a:lnTo>
                    <a:pt x="2865" y="10615"/>
                  </a:lnTo>
                  <a:lnTo>
                    <a:pt x="2360" y="10559"/>
                  </a:lnTo>
                  <a:cubicBezTo>
                    <a:pt x="2360" y="10278"/>
                    <a:pt x="2416" y="10054"/>
                    <a:pt x="2472" y="9773"/>
                  </a:cubicBezTo>
                  <a:lnTo>
                    <a:pt x="2977" y="9885"/>
                  </a:lnTo>
                  <a:cubicBezTo>
                    <a:pt x="2977" y="9829"/>
                    <a:pt x="2977" y="9773"/>
                    <a:pt x="2977" y="9717"/>
                  </a:cubicBezTo>
                  <a:lnTo>
                    <a:pt x="2472" y="9605"/>
                  </a:lnTo>
                  <a:cubicBezTo>
                    <a:pt x="2528" y="9380"/>
                    <a:pt x="2584" y="9155"/>
                    <a:pt x="2640" y="8931"/>
                  </a:cubicBezTo>
                  <a:lnTo>
                    <a:pt x="3146" y="8987"/>
                  </a:lnTo>
                  <a:cubicBezTo>
                    <a:pt x="3202" y="8931"/>
                    <a:pt x="3202" y="8874"/>
                    <a:pt x="3202" y="8818"/>
                  </a:cubicBezTo>
                  <a:lnTo>
                    <a:pt x="2753" y="8706"/>
                  </a:lnTo>
                  <a:cubicBezTo>
                    <a:pt x="2809" y="8425"/>
                    <a:pt x="2921" y="8200"/>
                    <a:pt x="2977" y="7920"/>
                  </a:cubicBezTo>
                  <a:lnTo>
                    <a:pt x="3483" y="8144"/>
                  </a:lnTo>
                  <a:lnTo>
                    <a:pt x="3539" y="7976"/>
                  </a:lnTo>
                  <a:lnTo>
                    <a:pt x="3090" y="7807"/>
                  </a:lnTo>
                  <a:cubicBezTo>
                    <a:pt x="3146" y="7583"/>
                    <a:pt x="3258" y="7358"/>
                    <a:pt x="3371" y="7133"/>
                  </a:cubicBezTo>
                  <a:lnTo>
                    <a:pt x="3820" y="7358"/>
                  </a:lnTo>
                  <a:lnTo>
                    <a:pt x="3932" y="7189"/>
                  </a:lnTo>
                  <a:lnTo>
                    <a:pt x="3483" y="6965"/>
                  </a:lnTo>
                  <a:cubicBezTo>
                    <a:pt x="3595" y="6740"/>
                    <a:pt x="3708" y="6515"/>
                    <a:pt x="3876" y="6291"/>
                  </a:cubicBezTo>
                  <a:lnTo>
                    <a:pt x="4269" y="6572"/>
                  </a:lnTo>
                  <a:cubicBezTo>
                    <a:pt x="4325" y="6515"/>
                    <a:pt x="4325" y="6459"/>
                    <a:pt x="4382" y="6403"/>
                  </a:cubicBezTo>
                  <a:lnTo>
                    <a:pt x="3988" y="6122"/>
                  </a:lnTo>
                  <a:cubicBezTo>
                    <a:pt x="4101" y="5954"/>
                    <a:pt x="4269" y="5729"/>
                    <a:pt x="4382" y="5561"/>
                  </a:cubicBezTo>
                  <a:lnTo>
                    <a:pt x="4775" y="5841"/>
                  </a:lnTo>
                  <a:lnTo>
                    <a:pt x="4887" y="5729"/>
                  </a:lnTo>
                  <a:lnTo>
                    <a:pt x="4550" y="5392"/>
                  </a:lnTo>
                  <a:cubicBezTo>
                    <a:pt x="4719" y="5224"/>
                    <a:pt x="4943" y="4999"/>
                    <a:pt x="5112" y="4831"/>
                  </a:cubicBezTo>
                  <a:lnTo>
                    <a:pt x="5449" y="5224"/>
                  </a:lnTo>
                  <a:lnTo>
                    <a:pt x="5561" y="5055"/>
                  </a:lnTo>
                  <a:lnTo>
                    <a:pt x="5224" y="4718"/>
                  </a:lnTo>
                  <a:cubicBezTo>
                    <a:pt x="5393" y="4550"/>
                    <a:pt x="5561" y="4381"/>
                    <a:pt x="5786" y="4213"/>
                  </a:cubicBezTo>
                  <a:lnTo>
                    <a:pt x="6067" y="4606"/>
                  </a:lnTo>
                  <a:lnTo>
                    <a:pt x="6235" y="4494"/>
                  </a:lnTo>
                  <a:lnTo>
                    <a:pt x="5898" y="4100"/>
                  </a:lnTo>
                  <a:cubicBezTo>
                    <a:pt x="6123" y="3932"/>
                    <a:pt x="6291" y="3820"/>
                    <a:pt x="6516" y="3651"/>
                  </a:cubicBezTo>
                  <a:lnTo>
                    <a:pt x="6797" y="4044"/>
                  </a:lnTo>
                  <a:lnTo>
                    <a:pt x="6965" y="3988"/>
                  </a:lnTo>
                  <a:lnTo>
                    <a:pt x="6684" y="3539"/>
                  </a:lnTo>
                  <a:cubicBezTo>
                    <a:pt x="6853" y="3426"/>
                    <a:pt x="7077" y="3314"/>
                    <a:pt x="7302" y="3202"/>
                  </a:cubicBezTo>
                  <a:lnTo>
                    <a:pt x="7527" y="3595"/>
                  </a:lnTo>
                  <a:lnTo>
                    <a:pt x="7695" y="3539"/>
                  </a:lnTo>
                  <a:lnTo>
                    <a:pt x="7471" y="3089"/>
                  </a:lnTo>
                  <a:cubicBezTo>
                    <a:pt x="7695" y="2977"/>
                    <a:pt x="7920" y="2865"/>
                    <a:pt x="8145" y="2752"/>
                  </a:cubicBezTo>
                  <a:lnTo>
                    <a:pt x="8369" y="3202"/>
                  </a:lnTo>
                  <a:lnTo>
                    <a:pt x="8482" y="3146"/>
                  </a:lnTo>
                  <a:lnTo>
                    <a:pt x="8313" y="2696"/>
                  </a:lnTo>
                  <a:cubicBezTo>
                    <a:pt x="8538" y="2584"/>
                    <a:pt x="8762" y="2472"/>
                    <a:pt x="8987" y="2415"/>
                  </a:cubicBezTo>
                  <a:lnTo>
                    <a:pt x="9156" y="2921"/>
                  </a:lnTo>
                  <a:lnTo>
                    <a:pt x="9268" y="2865"/>
                  </a:lnTo>
                  <a:lnTo>
                    <a:pt x="9156" y="2359"/>
                  </a:lnTo>
                  <a:cubicBezTo>
                    <a:pt x="9380" y="2303"/>
                    <a:pt x="9661" y="2247"/>
                    <a:pt x="9886" y="2191"/>
                  </a:cubicBezTo>
                  <a:lnTo>
                    <a:pt x="9998" y="2696"/>
                  </a:lnTo>
                  <a:lnTo>
                    <a:pt x="10167" y="2696"/>
                  </a:lnTo>
                  <a:lnTo>
                    <a:pt x="10110" y="2191"/>
                  </a:lnTo>
                  <a:cubicBezTo>
                    <a:pt x="10335" y="2135"/>
                    <a:pt x="10560" y="2078"/>
                    <a:pt x="10784" y="2078"/>
                  </a:cubicBezTo>
                  <a:lnTo>
                    <a:pt x="10841" y="2584"/>
                  </a:lnTo>
                  <a:lnTo>
                    <a:pt x="11009" y="2584"/>
                  </a:lnTo>
                  <a:lnTo>
                    <a:pt x="10953" y="2078"/>
                  </a:lnTo>
                  <a:cubicBezTo>
                    <a:pt x="11234" y="2078"/>
                    <a:pt x="11514" y="2022"/>
                    <a:pt x="11739" y="2022"/>
                  </a:cubicBezTo>
                  <a:lnTo>
                    <a:pt x="11739" y="2528"/>
                  </a:lnTo>
                  <a:lnTo>
                    <a:pt x="11908" y="2528"/>
                  </a:lnTo>
                  <a:lnTo>
                    <a:pt x="1190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4" name="Google Shape;12134;p26"/>
            <p:cNvSpPr/>
            <p:nvPr/>
          </p:nvSpPr>
          <p:spPr>
            <a:xfrm>
              <a:off x="4888325" y="1885150"/>
              <a:ext cx="44975" cy="67400"/>
            </a:xfrm>
            <a:custGeom>
              <a:avLst/>
              <a:gdLst/>
              <a:ahLst/>
              <a:cxnLst/>
              <a:rect l="l" t="t" r="r" b="b"/>
              <a:pathLst>
                <a:path w="1799" h="2696" extrusionOk="0">
                  <a:moveTo>
                    <a:pt x="225" y="0"/>
                  </a:moveTo>
                  <a:lnTo>
                    <a:pt x="1" y="112"/>
                  </a:lnTo>
                  <a:lnTo>
                    <a:pt x="1573" y="2696"/>
                  </a:lnTo>
                  <a:lnTo>
                    <a:pt x="1798" y="252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5" name="Google Shape;12135;p26"/>
            <p:cNvSpPr/>
            <p:nvPr/>
          </p:nvSpPr>
          <p:spPr>
            <a:xfrm>
              <a:off x="4926250" y="1865475"/>
              <a:ext cx="36525" cy="70225"/>
            </a:xfrm>
            <a:custGeom>
              <a:avLst/>
              <a:gdLst/>
              <a:ahLst/>
              <a:cxnLst/>
              <a:rect l="l" t="t" r="r" b="b"/>
              <a:pathLst>
                <a:path w="1461" h="2809" extrusionOk="0">
                  <a:moveTo>
                    <a:pt x="225" y="1"/>
                  </a:moveTo>
                  <a:lnTo>
                    <a:pt x="0"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6" name="Google Shape;12136;p26"/>
            <p:cNvSpPr/>
            <p:nvPr/>
          </p:nvSpPr>
          <p:spPr>
            <a:xfrm>
              <a:off x="4965550" y="1848625"/>
              <a:ext cx="30925" cy="73050"/>
            </a:xfrm>
            <a:custGeom>
              <a:avLst/>
              <a:gdLst/>
              <a:ahLst/>
              <a:cxnLst/>
              <a:rect l="l" t="t" r="r" b="b"/>
              <a:pathLst>
                <a:path w="1237" h="2922" extrusionOk="0">
                  <a:moveTo>
                    <a:pt x="282" y="1"/>
                  </a:moveTo>
                  <a:lnTo>
                    <a:pt x="1" y="113"/>
                  </a:lnTo>
                  <a:lnTo>
                    <a:pt x="1012" y="2921"/>
                  </a:lnTo>
                  <a:lnTo>
                    <a:pt x="1236" y="2809"/>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7" name="Google Shape;12137;p26"/>
            <p:cNvSpPr/>
            <p:nvPr/>
          </p:nvSpPr>
          <p:spPr>
            <a:xfrm>
              <a:off x="4853225" y="1909000"/>
              <a:ext cx="49175" cy="63225"/>
            </a:xfrm>
            <a:custGeom>
              <a:avLst/>
              <a:gdLst/>
              <a:ahLst/>
              <a:cxnLst/>
              <a:rect l="l" t="t" r="r" b="b"/>
              <a:pathLst>
                <a:path w="1967" h="2529" extrusionOk="0">
                  <a:moveTo>
                    <a:pt x="169" y="1"/>
                  </a:moveTo>
                  <a:lnTo>
                    <a:pt x="1" y="169"/>
                  </a:lnTo>
                  <a:lnTo>
                    <a:pt x="1742"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8" name="Google Shape;12138;p26"/>
            <p:cNvSpPr/>
            <p:nvPr/>
          </p:nvSpPr>
          <p:spPr>
            <a:xfrm>
              <a:off x="5129850" y="1826175"/>
              <a:ext cx="11250" cy="74425"/>
            </a:xfrm>
            <a:custGeom>
              <a:avLst/>
              <a:gdLst/>
              <a:ahLst/>
              <a:cxnLst/>
              <a:rect l="l" t="t" r="r" b="b"/>
              <a:pathLst>
                <a:path w="450" h="2977" extrusionOk="0">
                  <a:moveTo>
                    <a:pt x="169" y="0"/>
                  </a:moveTo>
                  <a:lnTo>
                    <a:pt x="0" y="2977"/>
                  </a:lnTo>
                  <a:lnTo>
                    <a:pt x="281" y="297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9" name="Google Shape;12139;p26"/>
            <p:cNvSpPr/>
            <p:nvPr/>
          </p:nvSpPr>
          <p:spPr>
            <a:xfrm>
              <a:off x="5090525" y="1826175"/>
              <a:ext cx="9850" cy="74425"/>
            </a:xfrm>
            <a:custGeom>
              <a:avLst/>
              <a:gdLst/>
              <a:ahLst/>
              <a:cxnLst/>
              <a:rect l="l" t="t" r="r" b="b"/>
              <a:pathLst>
                <a:path w="394" h="2977" extrusionOk="0">
                  <a:moveTo>
                    <a:pt x="0" y="0"/>
                  </a:moveTo>
                  <a:lnTo>
                    <a:pt x="169" y="2977"/>
                  </a:lnTo>
                  <a:lnTo>
                    <a:pt x="394" y="2977"/>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0" name="Google Shape;12140;p26"/>
            <p:cNvSpPr/>
            <p:nvPr/>
          </p:nvSpPr>
          <p:spPr>
            <a:xfrm>
              <a:off x="5048400" y="1830375"/>
              <a:ext cx="16875" cy="73050"/>
            </a:xfrm>
            <a:custGeom>
              <a:avLst/>
              <a:gdLst/>
              <a:ahLst/>
              <a:cxnLst/>
              <a:rect l="l" t="t" r="r" b="b"/>
              <a:pathLst>
                <a:path w="675" h="2922" extrusionOk="0">
                  <a:moveTo>
                    <a:pt x="1" y="1"/>
                  </a:moveTo>
                  <a:lnTo>
                    <a:pt x="450" y="2921"/>
                  </a:lnTo>
                  <a:lnTo>
                    <a:pt x="675" y="2921"/>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1" name="Google Shape;12141;p26"/>
            <p:cNvSpPr/>
            <p:nvPr/>
          </p:nvSpPr>
          <p:spPr>
            <a:xfrm>
              <a:off x="5006275" y="1837400"/>
              <a:ext cx="23900" cy="74450"/>
            </a:xfrm>
            <a:custGeom>
              <a:avLst/>
              <a:gdLst/>
              <a:ahLst/>
              <a:cxnLst/>
              <a:rect l="l" t="t" r="r" b="b"/>
              <a:pathLst>
                <a:path w="956" h="2978" extrusionOk="0">
                  <a:moveTo>
                    <a:pt x="281" y="0"/>
                  </a:moveTo>
                  <a:lnTo>
                    <a:pt x="1" y="57"/>
                  </a:lnTo>
                  <a:lnTo>
                    <a:pt x="731" y="2977"/>
                  </a:lnTo>
                  <a:lnTo>
                    <a:pt x="955" y="286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2" name="Google Shape;12142;p26"/>
            <p:cNvSpPr/>
            <p:nvPr/>
          </p:nvSpPr>
          <p:spPr>
            <a:xfrm>
              <a:off x="4763375" y="1998875"/>
              <a:ext cx="63200" cy="49175"/>
            </a:xfrm>
            <a:custGeom>
              <a:avLst/>
              <a:gdLst/>
              <a:ahLst/>
              <a:cxnLst/>
              <a:rect l="l" t="t" r="r" b="b"/>
              <a:pathLst>
                <a:path w="2528" h="1967" extrusionOk="0">
                  <a:moveTo>
                    <a:pt x="169" y="0"/>
                  </a:moveTo>
                  <a:lnTo>
                    <a:pt x="0" y="169"/>
                  </a:lnTo>
                  <a:lnTo>
                    <a:pt x="2415" y="1966"/>
                  </a:lnTo>
                  <a:lnTo>
                    <a:pt x="2528" y="174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3" name="Google Shape;12143;p26"/>
            <p:cNvSpPr/>
            <p:nvPr/>
          </p:nvSpPr>
          <p:spPr>
            <a:xfrm>
              <a:off x="4790050" y="1966575"/>
              <a:ext cx="59000" cy="54775"/>
            </a:xfrm>
            <a:custGeom>
              <a:avLst/>
              <a:gdLst/>
              <a:ahLst/>
              <a:cxnLst/>
              <a:rect l="l" t="t" r="r" b="b"/>
              <a:pathLst>
                <a:path w="2360" h="2191" extrusionOk="0">
                  <a:moveTo>
                    <a:pt x="169" y="1"/>
                  </a:moveTo>
                  <a:lnTo>
                    <a:pt x="0" y="169"/>
                  </a:lnTo>
                  <a:lnTo>
                    <a:pt x="2191" y="2191"/>
                  </a:lnTo>
                  <a:lnTo>
                    <a:pt x="2359" y="196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4" name="Google Shape;12144;p26"/>
            <p:cNvSpPr/>
            <p:nvPr/>
          </p:nvSpPr>
          <p:spPr>
            <a:xfrm>
              <a:off x="4739500" y="2033975"/>
              <a:ext cx="67425" cy="43550"/>
            </a:xfrm>
            <a:custGeom>
              <a:avLst/>
              <a:gdLst/>
              <a:ahLst/>
              <a:cxnLst/>
              <a:rect l="l" t="t" r="r" b="b"/>
              <a:pathLst>
                <a:path w="2697" h="1742" extrusionOk="0">
                  <a:moveTo>
                    <a:pt x="169" y="0"/>
                  </a:moveTo>
                  <a:cubicBezTo>
                    <a:pt x="113" y="57"/>
                    <a:pt x="57" y="169"/>
                    <a:pt x="0" y="225"/>
                  </a:cubicBezTo>
                  <a:lnTo>
                    <a:pt x="2528" y="1742"/>
                  </a:lnTo>
                  <a:lnTo>
                    <a:pt x="2696"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5" name="Google Shape;12145;p26"/>
            <p:cNvSpPr/>
            <p:nvPr/>
          </p:nvSpPr>
          <p:spPr>
            <a:xfrm>
              <a:off x="4820925" y="1935675"/>
              <a:ext cx="54800" cy="60425"/>
            </a:xfrm>
            <a:custGeom>
              <a:avLst/>
              <a:gdLst/>
              <a:ahLst/>
              <a:cxnLst/>
              <a:rect l="l" t="t" r="r" b="b"/>
              <a:pathLst>
                <a:path w="2192" h="2417" extrusionOk="0">
                  <a:moveTo>
                    <a:pt x="169" y="1"/>
                  </a:moveTo>
                  <a:lnTo>
                    <a:pt x="1" y="169"/>
                  </a:lnTo>
                  <a:lnTo>
                    <a:pt x="1967" y="2416"/>
                  </a:lnTo>
                  <a:lnTo>
                    <a:pt x="2191" y="219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6" name="Google Shape;12146;p26"/>
            <p:cNvSpPr/>
            <p:nvPr/>
          </p:nvSpPr>
          <p:spPr>
            <a:xfrm>
              <a:off x="5164950" y="1830375"/>
              <a:ext cx="16875" cy="74450"/>
            </a:xfrm>
            <a:custGeom>
              <a:avLst/>
              <a:gdLst/>
              <a:ahLst/>
              <a:cxnLst/>
              <a:rect l="l" t="t" r="r" b="b"/>
              <a:pathLst>
                <a:path w="675" h="2978" extrusionOk="0">
                  <a:moveTo>
                    <a:pt x="450" y="1"/>
                  </a:moveTo>
                  <a:lnTo>
                    <a:pt x="0" y="2921"/>
                  </a:lnTo>
                  <a:lnTo>
                    <a:pt x="225" y="2977"/>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7" name="Google Shape;12147;p26"/>
            <p:cNvSpPr/>
            <p:nvPr/>
          </p:nvSpPr>
          <p:spPr>
            <a:xfrm>
              <a:off x="5267450" y="1866875"/>
              <a:ext cx="37925" cy="68825"/>
            </a:xfrm>
            <a:custGeom>
              <a:avLst/>
              <a:gdLst/>
              <a:ahLst/>
              <a:cxnLst/>
              <a:rect l="l" t="t" r="r" b="b"/>
              <a:pathLst>
                <a:path w="1517" h="2753" extrusionOk="0">
                  <a:moveTo>
                    <a:pt x="1236" y="1"/>
                  </a:moveTo>
                  <a:lnTo>
                    <a:pt x="0" y="2641"/>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8" name="Google Shape;12148;p26"/>
            <p:cNvSpPr/>
            <p:nvPr/>
          </p:nvSpPr>
          <p:spPr>
            <a:xfrm>
              <a:off x="5200050" y="1838800"/>
              <a:ext cx="23900" cy="73050"/>
            </a:xfrm>
            <a:custGeom>
              <a:avLst/>
              <a:gdLst/>
              <a:ahLst/>
              <a:cxnLst/>
              <a:rect l="l" t="t" r="r" b="b"/>
              <a:pathLst>
                <a:path w="956" h="2922" extrusionOk="0">
                  <a:moveTo>
                    <a:pt x="730" y="1"/>
                  </a:moveTo>
                  <a:lnTo>
                    <a:pt x="0" y="2865"/>
                  </a:lnTo>
                  <a:lnTo>
                    <a:pt x="281" y="2921"/>
                  </a:lnTo>
                  <a:lnTo>
                    <a:pt x="955"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9" name="Google Shape;12149;p26"/>
            <p:cNvSpPr/>
            <p:nvPr/>
          </p:nvSpPr>
          <p:spPr>
            <a:xfrm>
              <a:off x="5233750" y="1850025"/>
              <a:ext cx="30900" cy="71650"/>
            </a:xfrm>
            <a:custGeom>
              <a:avLst/>
              <a:gdLst/>
              <a:ahLst/>
              <a:cxnLst/>
              <a:rect l="l" t="t" r="r" b="b"/>
              <a:pathLst>
                <a:path w="1236" h="2866" extrusionOk="0">
                  <a:moveTo>
                    <a:pt x="955" y="1"/>
                  </a:moveTo>
                  <a:lnTo>
                    <a:pt x="0" y="2809"/>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0" name="Google Shape;12150;p26"/>
            <p:cNvSpPr/>
            <p:nvPr/>
          </p:nvSpPr>
          <p:spPr>
            <a:xfrm>
              <a:off x="5355900" y="1984825"/>
              <a:ext cx="5650" cy="11275"/>
            </a:xfrm>
            <a:custGeom>
              <a:avLst/>
              <a:gdLst/>
              <a:ahLst/>
              <a:cxnLst/>
              <a:rect l="l" t="t" r="r" b="b"/>
              <a:pathLst>
                <a:path w="226" h="451" extrusionOk="0">
                  <a:moveTo>
                    <a:pt x="225" y="1"/>
                  </a:moveTo>
                  <a:lnTo>
                    <a:pt x="1" y="225"/>
                  </a:lnTo>
                  <a:lnTo>
                    <a:pt x="169" y="450"/>
                  </a:lnTo>
                  <a:lnTo>
                    <a:pt x="225" y="33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1" name="Google Shape;12151;p26"/>
            <p:cNvSpPr/>
            <p:nvPr/>
          </p:nvSpPr>
          <p:spPr>
            <a:xfrm>
              <a:off x="5298325" y="1886550"/>
              <a:ext cx="43550" cy="66000"/>
            </a:xfrm>
            <a:custGeom>
              <a:avLst/>
              <a:gdLst/>
              <a:ahLst/>
              <a:cxnLst/>
              <a:rect l="l" t="t" r="r" b="b"/>
              <a:pathLst>
                <a:path w="1742" h="2640" extrusionOk="0">
                  <a:moveTo>
                    <a:pt x="1517" y="0"/>
                  </a:moveTo>
                  <a:lnTo>
                    <a:pt x="1" y="2528"/>
                  </a:lnTo>
                  <a:lnTo>
                    <a:pt x="225" y="2640"/>
                  </a:lnTo>
                  <a:lnTo>
                    <a:pt x="1742" y="113"/>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2" name="Google Shape;12152;p26"/>
            <p:cNvSpPr/>
            <p:nvPr/>
          </p:nvSpPr>
          <p:spPr>
            <a:xfrm>
              <a:off x="5327825" y="1925850"/>
              <a:ext cx="33725" cy="47775"/>
            </a:xfrm>
            <a:custGeom>
              <a:avLst/>
              <a:gdLst/>
              <a:ahLst/>
              <a:cxnLst/>
              <a:rect l="l" t="t" r="r" b="b"/>
              <a:pathLst>
                <a:path w="1349" h="1911" extrusionOk="0">
                  <a:moveTo>
                    <a:pt x="1348" y="1"/>
                  </a:moveTo>
                  <a:lnTo>
                    <a:pt x="0" y="1742"/>
                  </a:lnTo>
                  <a:lnTo>
                    <a:pt x="225" y="1910"/>
                  </a:lnTo>
                  <a:lnTo>
                    <a:pt x="1348" y="394"/>
                  </a:lnTo>
                  <a:lnTo>
                    <a:pt x="134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3" name="Google Shape;12153;p26"/>
            <p:cNvSpPr/>
            <p:nvPr/>
          </p:nvSpPr>
          <p:spPr>
            <a:xfrm>
              <a:off x="4836375" y="1921650"/>
              <a:ext cx="66025" cy="78650"/>
            </a:xfrm>
            <a:custGeom>
              <a:avLst/>
              <a:gdLst/>
              <a:ahLst/>
              <a:cxnLst/>
              <a:rect l="l" t="t" r="r" b="b"/>
              <a:pathLst>
                <a:path w="2641" h="3146" extrusionOk="0">
                  <a:moveTo>
                    <a:pt x="225" y="0"/>
                  </a:moveTo>
                  <a:lnTo>
                    <a:pt x="1" y="169"/>
                  </a:lnTo>
                  <a:lnTo>
                    <a:pt x="2472" y="3146"/>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4" name="Google Shape;12154;p26"/>
            <p:cNvSpPr/>
            <p:nvPr/>
          </p:nvSpPr>
          <p:spPr>
            <a:xfrm>
              <a:off x="4947300" y="1857050"/>
              <a:ext cx="42150" cy="91300"/>
            </a:xfrm>
            <a:custGeom>
              <a:avLst/>
              <a:gdLst/>
              <a:ahLst/>
              <a:cxnLst/>
              <a:rect l="l" t="t" r="r" b="b"/>
              <a:pathLst>
                <a:path w="1686" h="3652" extrusionOk="0">
                  <a:moveTo>
                    <a:pt x="225" y="1"/>
                  </a:moveTo>
                  <a:lnTo>
                    <a:pt x="1" y="57"/>
                  </a:lnTo>
                  <a:lnTo>
                    <a:pt x="1461" y="3651"/>
                  </a:lnTo>
                  <a:lnTo>
                    <a:pt x="1686" y="3539"/>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5" name="Google Shape;12155;p26"/>
            <p:cNvSpPr/>
            <p:nvPr/>
          </p:nvSpPr>
          <p:spPr>
            <a:xfrm>
              <a:off x="4908000" y="1875300"/>
              <a:ext cx="50575" cy="88500"/>
            </a:xfrm>
            <a:custGeom>
              <a:avLst/>
              <a:gdLst/>
              <a:ahLst/>
              <a:cxnLst/>
              <a:rect l="l" t="t" r="r" b="b"/>
              <a:pathLst>
                <a:path w="2023" h="3540" extrusionOk="0">
                  <a:moveTo>
                    <a:pt x="225" y="1"/>
                  </a:moveTo>
                  <a:lnTo>
                    <a:pt x="0" y="113"/>
                  </a:lnTo>
                  <a:lnTo>
                    <a:pt x="1797"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6" name="Google Shape;12156;p26"/>
            <p:cNvSpPr/>
            <p:nvPr/>
          </p:nvSpPr>
          <p:spPr>
            <a:xfrm>
              <a:off x="4871475" y="1896375"/>
              <a:ext cx="59000" cy="82875"/>
            </a:xfrm>
            <a:custGeom>
              <a:avLst/>
              <a:gdLst/>
              <a:ahLst/>
              <a:cxnLst/>
              <a:rect l="l" t="t" r="r" b="b"/>
              <a:pathLst>
                <a:path w="2360" h="3315" extrusionOk="0">
                  <a:moveTo>
                    <a:pt x="225" y="0"/>
                  </a:moveTo>
                  <a:lnTo>
                    <a:pt x="1" y="113"/>
                  </a:lnTo>
                  <a:lnTo>
                    <a:pt x="2135" y="3314"/>
                  </a:lnTo>
                  <a:lnTo>
                    <a:pt x="2360"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7" name="Google Shape;12157;p26"/>
            <p:cNvSpPr/>
            <p:nvPr/>
          </p:nvSpPr>
          <p:spPr>
            <a:xfrm>
              <a:off x="4986625" y="1843025"/>
              <a:ext cx="33725" cy="94100"/>
            </a:xfrm>
            <a:custGeom>
              <a:avLst/>
              <a:gdLst/>
              <a:ahLst/>
              <a:cxnLst/>
              <a:rect l="l" t="t" r="r" b="b"/>
              <a:pathLst>
                <a:path w="1349" h="3764" extrusionOk="0">
                  <a:moveTo>
                    <a:pt x="225" y="0"/>
                  </a:moveTo>
                  <a:lnTo>
                    <a:pt x="0" y="56"/>
                  </a:lnTo>
                  <a:lnTo>
                    <a:pt x="1067" y="3763"/>
                  </a:lnTo>
                  <a:lnTo>
                    <a:pt x="1348" y="370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8" name="Google Shape;12158;p26"/>
            <p:cNvSpPr/>
            <p:nvPr/>
          </p:nvSpPr>
          <p:spPr>
            <a:xfrm>
              <a:off x="5113000" y="1826175"/>
              <a:ext cx="7025" cy="95500"/>
            </a:xfrm>
            <a:custGeom>
              <a:avLst/>
              <a:gdLst/>
              <a:ahLst/>
              <a:cxnLst/>
              <a:rect l="l" t="t" r="r" b="b"/>
              <a:pathLst>
                <a:path w="281" h="3820" extrusionOk="0">
                  <a:moveTo>
                    <a:pt x="0" y="0"/>
                  </a:moveTo>
                  <a:lnTo>
                    <a:pt x="0" y="3819"/>
                  </a:lnTo>
                  <a:lnTo>
                    <a:pt x="281"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9" name="Google Shape;12159;p26"/>
            <p:cNvSpPr/>
            <p:nvPr/>
          </p:nvSpPr>
          <p:spPr>
            <a:xfrm>
              <a:off x="5028750" y="1833175"/>
              <a:ext cx="23900" cy="95525"/>
            </a:xfrm>
            <a:custGeom>
              <a:avLst/>
              <a:gdLst/>
              <a:ahLst/>
              <a:cxnLst/>
              <a:rect l="l" t="t" r="r" b="b"/>
              <a:pathLst>
                <a:path w="956" h="3821" extrusionOk="0">
                  <a:moveTo>
                    <a:pt x="225" y="1"/>
                  </a:moveTo>
                  <a:lnTo>
                    <a:pt x="0" y="57"/>
                  </a:lnTo>
                  <a:lnTo>
                    <a:pt x="674"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0" name="Google Shape;12160;p26"/>
            <p:cNvSpPr/>
            <p:nvPr/>
          </p:nvSpPr>
          <p:spPr>
            <a:xfrm>
              <a:off x="5069475" y="1827575"/>
              <a:ext cx="15450" cy="95500"/>
            </a:xfrm>
            <a:custGeom>
              <a:avLst/>
              <a:gdLst/>
              <a:ahLst/>
              <a:cxnLst/>
              <a:rect l="l" t="t" r="r" b="b"/>
              <a:pathLst>
                <a:path w="618" h="3820" extrusionOk="0">
                  <a:moveTo>
                    <a:pt x="0" y="0"/>
                  </a:moveTo>
                  <a:lnTo>
                    <a:pt x="393" y="3819"/>
                  </a:lnTo>
                  <a:lnTo>
                    <a:pt x="618"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1" name="Google Shape;12161;p26"/>
            <p:cNvSpPr/>
            <p:nvPr/>
          </p:nvSpPr>
          <p:spPr>
            <a:xfrm>
              <a:off x="4805500" y="1949725"/>
              <a:ext cx="73025" cy="73050"/>
            </a:xfrm>
            <a:custGeom>
              <a:avLst/>
              <a:gdLst/>
              <a:ahLst/>
              <a:cxnLst/>
              <a:rect l="l" t="t" r="r" b="b"/>
              <a:pathLst>
                <a:path w="2921" h="2922" extrusionOk="0">
                  <a:moveTo>
                    <a:pt x="169" y="1"/>
                  </a:moveTo>
                  <a:lnTo>
                    <a:pt x="0" y="169"/>
                  </a:lnTo>
                  <a:lnTo>
                    <a:pt x="2752" y="2921"/>
                  </a:lnTo>
                  <a:cubicBezTo>
                    <a:pt x="2808" y="2865"/>
                    <a:pt x="2864" y="2809"/>
                    <a:pt x="2921" y="2753"/>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2" name="Google Shape;12162;p26"/>
            <p:cNvSpPr/>
            <p:nvPr/>
          </p:nvSpPr>
          <p:spPr>
            <a:xfrm>
              <a:off x="4776000" y="1982025"/>
              <a:ext cx="78650" cy="66025"/>
            </a:xfrm>
            <a:custGeom>
              <a:avLst/>
              <a:gdLst/>
              <a:ahLst/>
              <a:cxnLst/>
              <a:rect l="l" t="t" r="r" b="b"/>
              <a:pathLst>
                <a:path w="3146" h="2641" extrusionOk="0">
                  <a:moveTo>
                    <a:pt x="169" y="0"/>
                  </a:moveTo>
                  <a:cubicBezTo>
                    <a:pt x="113" y="57"/>
                    <a:pt x="57" y="113"/>
                    <a:pt x="1" y="169"/>
                  </a:cubicBezTo>
                  <a:lnTo>
                    <a:pt x="2977" y="2640"/>
                  </a:lnTo>
                  <a:lnTo>
                    <a:pt x="3146" y="2415"/>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3" name="Google Shape;12163;p26"/>
            <p:cNvSpPr/>
            <p:nvPr/>
          </p:nvSpPr>
          <p:spPr>
            <a:xfrm>
              <a:off x="4752125" y="2015725"/>
              <a:ext cx="82875" cy="59000"/>
            </a:xfrm>
            <a:custGeom>
              <a:avLst/>
              <a:gdLst/>
              <a:ahLst/>
              <a:cxnLst/>
              <a:rect l="l" t="t" r="r" b="b"/>
              <a:pathLst>
                <a:path w="3315" h="2360" extrusionOk="0">
                  <a:moveTo>
                    <a:pt x="113" y="0"/>
                  </a:moveTo>
                  <a:lnTo>
                    <a:pt x="1" y="169"/>
                  </a:lnTo>
                  <a:lnTo>
                    <a:pt x="3202" y="2359"/>
                  </a:lnTo>
                  <a:lnTo>
                    <a:pt x="3315" y="213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4" name="Google Shape;12164;p26"/>
            <p:cNvSpPr/>
            <p:nvPr/>
          </p:nvSpPr>
          <p:spPr>
            <a:xfrm>
              <a:off x="5145275" y="1827575"/>
              <a:ext cx="15475" cy="96900"/>
            </a:xfrm>
            <a:custGeom>
              <a:avLst/>
              <a:gdLst/>
              <a:ahLst/>
              <a:cxnLst/>
              <a:rect l="l" t="t" r="r" b="b"/>
              <a:pathLst>
                <a:path w="619" h="3876" extrusionOk="0">
                  <a:moveTo>
                    <a:pt x="394" y="0"/>
                  </a:moveTo>
                  <a:lnTo>
                    <a:pt x="1" y="3876"/>
                  </a:lnTo>
                  <a:lnTo>
                    <a:pt x="282" y="3876"/>
                  </a:lnTo>
                  <a:lnTo>
                    <a:pt x="61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5" name="Google Shape;12165;p26"/>
            <p:cNvSpPr/>
            <p:nvPr/>
          </p:nvSpPr>
          <p:spPr>
            <a:xfrm>
              <a:off x="5211275" y="1844425"/>
              <a:ext cx="33725" cy="92700"/>
            </a:xfrm>
            <a:custGeom>
              <a:avLst/>
              <a:gdLst/>
              <a:ahLst/>
              <a:cxnLst/>
              <a:rect l="l" t="t" r="r" b="b"/>
              <a:pathLst>
                <a:path w="1349" h="3708" extrusionOk="0">
                  <a:moveTo>
                    <a:pt x="1124" y="0"/>
                  </a:moveTo>
                  <a:lnTo>
                    <a:pt x="1" y="3651"/>
                  </a:lnTo>
                  <a:lnTo>
                    <a:pt x="225"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6" name="Google Shape;12166;p26"/>
            <p:cNvSpPr/>
            <p:nvPr/>
          </p:nvSpPr>
          <p:spPr>
            <a:xfrm>
              <a:off x="5178975" y="1833175"/>
              <a:ext cx="25300" cy="95525"/>
            </a:xfrm>
            <a:custGeom>
              <a:avLst/>
              <a:gdLst/>
              <a:ahLst/>
              <a:cxnLst/>
              <a:rect l="l" t="t" r="r" b="b"/>
              <a:pathLst>
                <a:path w="1012" h="3821" extrusionOk="0">
                  <a:moveTo>
                    <a:pt x="731" y="1"/>
                  </a:moveTo>
                  <a:lnTo>
                    <a:pt x="1" y="3764"/>
                  </a:lnTo>
                  <a:lnTo>
                    <a:pt x="282" y="3820"/>
                  </a:lnTo>
                  <a:lnTo>
                    <a:pt x="1012"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7" name="Google Shape;12167;p26"/>
            <p:cNvSpPr/>
            <p:nvPr/>
          </p:nvSpPr>
          <p:spPr>
            <a:xfrm>
              <a:off x="5353100" y="2011500"/>
              <a:ext cx="8450" cy="12675"/>
            </a:xfrm>
            <a:custGeom>
              <a:avLst/>
              <a:gdLst/>
              <a:ahLst/>
              <a:cxnLst/>
              <a:rect l="l" t="t" r="r" b="b"/>
              <a:pathLst>
                <a:path w="338" h="507" extrusionOk="0">
                  <a:moveTo>
                    <a:pt x="337" y="1"/>
                  </a:moveTo>
                  <a:lnTo>
                    <a:pt x="0" y="338"/>
                  </a:lnTo>
                  <a:lnTo>
                    <a:pt x="169" y="506"/>
                  </a:lnTo>
                  <a:lnTo>
                    <a:pt x="337" y="394"/>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8" name="Google Shape;12168;p26"/>
            <p:cNvSpPr/>
            <p:nvPr/>
          </p:nvSpPr>
          <p:spPr>
            <a:xfrm>
              <a:off x="5243575" y="1858450"/>
              <a:ext cx="42150" cy="91300"/>
            </a:xfrm>
            <a:custGeom>
              <a:avLst/>
              <a:gdLst/>
              <a:ahLst/>
              <a:cxnLst/>
              <a:rect l="l" t="t" r="r" b="b"/>
              <a:pathLst>
                <a:path w="1686" h="3652" extrusionOk="0">
                  <a:moveTo>
                    <a:pt x="1461" y="1"/>
                  </a:moveTo>
                  <a:lnTo>
                    <a:pt x="0" y="3539"/>
                  </a:lnTo>
                  <a:lnTo>
                    <a:pt x="225" y="3652"/>
                  </a:lnTo>
                  <a:lnTo>
                    <a:pt x="1685" y="57"/>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9" name="Google Shape;12169;p26"/>
            <p:cNvSpPr/>
            <p:nvPr/>
          </p:nvSpPr>
          <p:spPr>
            <a:xfrm>
              <a:off x="5273050" y="1875300"/>
              <a:ext cx="50575" cy="88500"/>
            </a:xfrm>
            <a:custGeom>
              <a:avLst/>
              <a:gdLst/>
              <a:ahLst/>
              <a:cxnLst/>
              <a:rect l="l" t="t" r="r" b="b"/>
              <a:pathLst>
                <a:path w="2023" h="3540" extrusionOk="0">
                  <a:moveTo>
                    <a:pt x="1798" y="1"/>
                  </a:moveTo>
                  <a:lnTo>
                    <a:pt x="1" y="3427"/>
                  </a:lnTo>
                  <a:lnTo>
                    <a:pt x="226" y="3539"/>
                  </a:lnTo>
                  <a:lnTo>
                    <a:pt x="2023" y="113"/>
                  </a:lnTo>
                  <a:lnTo>
                    <a:pt x="179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0" name="Google Shape;12170;p26"/>
            <p:cNvSpPr/>
            <p:nvPr/>
          </p:nvSpPr>
          <p:spPr>
            <a:xfrm>
              <a:off x="5327825" y="1955350"/>
              <a:ext cx="33725" cy="46350"/>
            </a:xfrm>
            <a:custGeom>
              <a:avLst/>
              <a:gdLst/>
              <a:ahLst/>
              <a:cxnLst/>
              <a:rect l="l" t="t" r="r" b="b"/>
              <a:pathLst>
                <a:path w="1349" h="1854" extrusionOk="0">
                  <a:moveTo>
                    <a:pt x="1348" y="0"/>
                  </a:moveTo>
                  <a:lnTo>
                    <a:pt x="0" y="1629"/>
                  </a:lnTo>
                  <a:lnTo>
                    <a:pt x="225" y="1854"/>
                  </a:lnTo>
                  <a:lnTo>
                    <a:pt x="1348" y="450"/>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1" name="Google Shape;12171;p26"/>
            <p:cNvSpPr/>
            <p:nvPr/>
          </p:nvSpPr>
          <p:spPr>
            <a:xfrm>
              <a:off x="5301150" y="1897775"/>
              <a:ext cx="59000" cy="84275"/>
            </a:xfrm>
            <a:custGeom>
              <a:avLst/>
              <a:gdLst/>
              <a:ahLst/>
              <a:cxnLst/>
              <a:rect l="l" t="t" r="r" b="b"/>
              <a:pathLst>
                <a:path w="2360" h="3371" extrusionOk="0">
                  <a:moveTo>
                    <a:pt x="2191" y="1"/>
                  </a:moveTo>
                  <a:lnTo>
                    <a:pt x="0" y="3202"/>
                  </a:lnTo>
                  <a:lnTo>
                    <a:pt x="225" y="3370"/>
                  </a:lnTo>
                  <a:lnTo>
                    <a:pt x="2359" y="169"/>
                  </a:lnTo>
                  <a:lnTo>
                    <a:pt x="219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2" name="Google Shape;12172;p26"/>
            <p:cNvSpPr/>
            <p:nvPr/>
          </p:nvSpPr>
          <p:spPr>
            <a:xfrm>
              <a:off x="4903775" y="2062050"/>
              <a:ext cx="487250" cy="430375"/>
            </a:xfrm>
            <a:custGeom>
              <a:avLst/>
              <a:gdLst/>
              <a:ahLst/>
              <a:cxnLst/>
              <a:rect l="l" t="t" r="r" b="b"/>
              <a:pathLst>
                <a:path w="19490" h="17215" extrusionOk="0">
                  <a:moveTo>
                    <a:pt x="8650" y="1"/>
                  </a:moveTo>
                  <a:lnTo>
                    <a:pt x="8650" y="1012"/>
                  </a:lnTo>
                  <a:cubicBezTo>
                    <a:pt x="15446" y="1012"/>
                    <a:pt x="18816" y="9156"/>
                    <a:pt x="14042" y="13986"/>
                  </a:cubicBezTo>
                  <a:cubicBezTo>
                    <a:pt x="12496" y="15532"/>
                    <a:pt x="10590" y="16224"/>
                    <a:pt x="8721" y="16224"/>
                  </a:cubicBezTo>
                  <a:cubicBezTo>
                    <a:pt x="4817" y="16224"/>
                    <a:pt x="1068" y="13207"/>
                    <a:pt x="1068" y="8650"/>
                  </a:cubicBezTo>
                  <a:lnTo>
                    <a:pt x="1" y="8650"/>
                  </a:lnTo>
                  <a:cubicBezTo>
                    <a:pt x="41" y="13703"/>
                    <a:pt x="4214" y="17215"/>
                    <a:pt x="8664" y="17215"/>
                  </a:cubicBezTo>
                  <a:cubicBezTo>
                    <a:pt x="10397" y="17215"/>
                    <a:pt x="12171" y="16683"/>
                    <a:pt x="13761" y="15502"/>
                  </a:cubicBezTo>
                  <a:cubicBezTo>
                    <a:pt x="19490" y="11346"/>
                    <a:pt x="17973" y="2472"/>
                    <a:pt x="11234" y="338"/>
                  </a:cubicBezTo>
                  <a:lnTo>
                    <a:pt x="11234" y="394"/>
                  </a:lnTo>
                  <a:cubicBezTo>
                    <a:pt x="10391" y="113"/>
                    <a:pt x="9549" y="1"/>
                    <a:pt x="865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3" name="Google Shape;12173;p26"/>
            <p:cNvSpPr/>
            <p:nvPr/>
          </p:nvSpPr>
          <p:spPr>
            <a:xfrm>
              <a:off x="4982400" y="2160350"/>
              <a:ext cx="330000" cy="255575"/>
            </a:xfrm>
            <a:custGeom>
              <a:avLst/>
              <a:gdLst/>
              <a:ahLst/>
              <a:cxnLst/>
              <a:rect l="l" t="t" r="r" b="b"/>
              <a:pathLst>
                <a:path w="13200" h="10223" extrusionOk="0">
                  <a:moveTo>
                    <a:pt x="8538" y="0"/>
                  </a:moveTo>
                  <a:lnTo>
                    <a:pt x="8313" y="337"/>
                  </a:lnTo>
                  <a:cubicBezTo>
                    <a:pt x="10167" y="1573"/>
                    <a:pt x="11065" y="3876"/>
                    <a:pt x="10447" y="6066"/>
                  </a:cubicBezTo>
                  <a:cubicBezTo>
                    <a:pt x="10054" y="7358"/>
                    <a:pt x="9212" y="8481"/>
                    <a:pt x="7976" y="9099"/>
                  </a:cubicBezTo>
                  <a:cubicBezTo>
                    <a:pt x="7184" y="9542"/>
                    <a:pt x="6347" y="9744"/>
                    <a:pt x="5530" y="9744"/>
                  </a:cubicBezTo>
                  <a:cubicBezTo>
                    <a:pt x="2930" y="9744"/>
                    <a:pt x="536" y="7694"/>
                    <a:pt x="450" y="4830"/>
                  </a:cubicBezTo>
                  <a:lnTo>
                    <a:pt x="1" y="4830"/>
                  </a:lnTo>
                  <a:cubicBezTo>
                    <a:pt x="57" y="7246"/>
                    <a:pt x="1686" y="9324"/>
                    <a:pt x="4045" y="9998"/>
                  </a:cubicBezTo>
                  <a:cubicBezTo>
                    <a:pt x="4550" y="10110"/>
                    <a:pt x="5056" y="10222"/>
                    <a:pt x="5561" y="10222"/>
                  </a:cubicBezTo>
                  <a:cubicBezTo>
                    <a:pt x="11065" y="10166"/>
                    <a:pt x="13199" y="2977"/>
                    <a:pt x="853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4" name="Google Shape;12174;p26"/>
            <p:cNvSpPr/>
            <p:nvPr/>
          </p:nvSpPr>
          <p:spPr>
            <a:xfrm>
              <a:off x="5028675" y="2210725"/>
              <a:ext cx="175600" cy="133675"/>
            </a:xfrm>
            <a:custGeom>
              <a:avLst/>
              <a:gdLst/>
              <a:ahLst/>
              <a:cxnLst/>
              <a:rect l="l" t="t" r="r" b="b"/>
              <a:pathLst>
                <a:path w="7024" h="5347" extrusionOk="0">
                  <a:moveTo>
                    <a:pt x="3631" y="463"/>
                  </a:moveTo>
                  <a:cubicBezTo>
                    <a:pt x="4755" y="463"/>
                    <a:pt x="5844" y="1327"/>
                    <a:pt x="5844" y="2647"/>
                  </a:cubicBezTo>
                  <a:cubicBezTo>
                    <a:pt x="5901" y="3826"/>
                    <a:pt x="4890" y="4894"/>
                    <a:pt x="3654" y="4894"/>
                  </a:cubicBezTo>
                  <a:cubicBezTo>
                    <a:pt x="1688" y="4837"/>
                    <a:pt x="677" y="2478"/>
                    <a:pt x="2081" y="1131"/>
                  </a:cubicBezTo>
                  <a:cubicBezTo>
                    <a:pt x="2524" y="669"/>
                    <a:pt x="3082" y="463"/>
                    <a:pt x="3631" y="463"/>
                  </a:cubicBezTo>
                  <a:close/>
                  <a:moveTo>
                    <a:pt x="3444" y="1"/>
                  </a:moveTo>
                  <a:cubicBezTo>
                    <a:pt x="0" y="1"/>
                    <a:pt x="17" y="5347"/>
                    <a:pt x="3495" y="5347"/>
                  </a:cubicBezTo>
                  <a:cubicBezTo>
                    <a:pt x="3547" y="5347"/>
                    <a:pt x="3600" y="5345"/>
                    <a:pt x="3654" y="5343"/>
                  </a:cubicBezTo>
                  <a:cubicBezTo>
                    <a:pt x="7024" y="5118"/>
                    <a:pt x="7024" y="176"/>
                    <a:pt x="3654" y="7"/>
                  </a:cubicBezTo>
                  <a:cubicBezTo>
                    <a:pt x="3583" y="3"/>
                    <a:pt x="3513" y="1"/>
                    <a:pt x="344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5" name="Google Shape;12175;p26"/>
            <p:cNvSpPr/>
            <p:nvPr/>
          </p:nvSpPr>
          <p:spPr>
            <a:xfrm>
              <a:off x="5027350" y="1948325"/>
              <a:ext cx="37925" cy="94100"/>
            </a:xfrm>
            <a:custGeom>
              <a:avLst/>
              <a:gdLst/>
              <a:ahLst/>
              <a:cxnLst/>
              <a:rect l="l" t="t" r="r" b="b"/>
              <a:pathLst>
                <a:path w="1517" h="3764" extrusionOk="0">
                  <a:moveTo>
                    <a:pt x="112" y="0"/>
                  </a:moveTo>
                  <a:cubicBezTo>
                    <a:pt x="0" y="0"/>
                    <a:pt x="955" y="3763"/>
                    <a:pt x="955" y="3763"/>
                  </a:cubicBezTo>
                  <a:lnTo>
                    <a:pt x="1517" y="3595"/>
                  </a:lnTo>
                  <a:lnTo>
                    <a:pt x="11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6" name="Google Shape;12176;p26"/>
            <p:cNvSpPr/>
            <p:nvPr/>
          </p:nvSpPr>
          <p:spPr>
            <a:xfrm>
              <a:off x="3496850" y="1723675"/>
              <a:ext cx="8450" cy="37925"/>
            </a:xfrm>
            <a:custGeom>
              <a:avLst/>
              <a:gdLst/>
              <a:ahLst/>
              <a:cxnLst/>
              <a:rect l="l" t="t" r="r" b="b"/>
              <a:pathLst>
                <a:path w="338" h="1517" extrusionOk="0">
                  <a:moveTo>
                    <a:pt x="113" y="0"/>
                  </a:moveTo>
                  <a:cubicBezTo>
                    <a:pt x="1" y="0"/>
                    <a:pt x="1" y="56"/>
                    <a:pt x="1" y="112"/>
                  </a:cubicBezTo>
                  <a:lnTo>
                    <a:pt x="113" y="1517"/>
                  </a:lnTo>
                  <a:lnTo>
                    <a:pt x="338" y="1460"/>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7" name="Google Shape;12177;p26"/>
            <p:cNvSpPr/>
            <p:nvPr/>
          </p:nvSpPr>
          <p:spPr>
            <a:xfrm>
              <a:off x="3211825" y="1856000"/>
              <a:ext cx="30925" cy="30575"/>
            </a:xfrm>
            <a:custGeom>
              <a:avLst/>
              <a:gdLst/>
              <a:ahLst/>
              <a:cxnLst/>
              <a:rect l="l" t="t" r="r" b="b"/>
              <a:pathLst>
                <a:path w="1237" h="1223" extrusionOk="0">
                  <a:moveTo>
                    <a:pt x="141" y="1"/>
                  </a:moveTo>
                  <a:cubicBezTo>
                    <a:pt x="113" y="1"/>
                    <a:pt x="85" y="15"/>
                    <a:pt x="57" y="43"/>
                  </a:cubicBezTo>
                  <a:cubicBezTo>
                    <a:pt x="0" y="99"/>
                    <a:pt x="0" y="155"/>
                    <a:pt x="57" y="211"/>
                  </a:cubicBezTo>
                  <a:lnTo>
                    <a:pt x="1068" y="1222"/>
                  </a:lnTo>
                  <a:lnTo>
                    <a:pt x="1236" y="1054"/>
                  </a:lnTo>
                  <a:lnTo>
                    <a:pt x="225" y="43"/>
                  </a:lnTo>
                  <a:cubicBezTo>
                    <a:pt x="197" y="15"/>
                    <a:pt x="169" y="1"/>
                    <a:pt x="1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8" name="Google Shape;12178;p26"/>
            <p:cNvSpPr/>
            <p:nvPr/>
          </p:nvSpPr>
          <p:spPr>
            <a:xfrm>
              <a:off x="3245525" y="1826525"/>
              <a:ext cx="28100" cy="31950"/>
            </a:xfrm>
            <a:custGeom>
              <a:avLst/>
              <a:gdLst/>
              <a:ahLst/>
              <a:cxnLst/>
              <a:rect l="l" t="t" r="r" b="b"/>
              <a:pathLst>
                <a:path w="1124" h="1278" extrusionOk="0">
                  <a:moveTo>
                    <a:pt x="141" y="0"/>
                  </a:moveTo>
                  <a:cubicBezTo>
                    <a:pt x="113" y="0"/>
                    <a:pt x="85" y="14"/>
                    <a:pt x="57" y="42"/>
                  </a:cubicBezTo>
                  <a:cubicBezTo>
                    <a:pt x="0" y="42"/>
                    <a:pt x="0" y="155"/>
                    <a:pt x="57" y="155"/>
                  </a:cubicBezTo>
                  <a:lnTo>
                    <a:pt x="955" y="1278"/>
                  </a:lnTo>
                  <a:lnTo>
                    <a:pt x="1124" y="1166"/>
                  </a:lnTo>
                  <a:lnTo>
                    <a:pt x="225" y="42"/>
                  </a:lnTo>
                  <a:cubicBezTo>
                    <a:pt x="197" y="14"/>
                    <a:pt x="169"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9" name="Google Shape;12179;p26"/>
            <p:cNvSpPr/>
            <p:nvPr/>
          </p:nvSpPr>
          <p:spPr>
            <a:xfrm>
              <a:off x="3283425" y="1798075"/>
              <a:ext cx="25300" cy="33725"/>
            </a:xfrm>
            <a:custGeom>
              <a:avLst/>
              <a:gdLst/>
              <a:ahLst/>
              <a:cxnLst/>
              <a:rect l="l" t="t" r="r" b="b"/>
              <a:pathLst>
                <a:path w="1012" h="1349" extrusionOk="0">
                  <a:moveTo>
                    <a:pt x="57" y="1"/>
                  </a:moveTo>
                  <a:cubicBezTo>
                    <a:pt x="1" y="57"/>
                    <a:pt x="1" y="113"/>
                    <a:pt x="57" y="169"/>
                  </a:cubicBezTo>
                  <a:lnTo>
                    <a:pt x="787" y="1349"/>
                  </a:lnTo>
                  <a:lnTo>
                    <a:pt x="1012" y="1236"/>
                  </a:lnTo>
                  <a:lnTo>
                    <a:pt x="225" y="57"/>
                  </a:lnTo>
                  <a:cubicBezTo>
                    <a:pt x="169" y="1"/>
                    <a:pt x="113" y="1"/>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0" name="Google Shape;12180;p26"/>
            <p:cNvSpPr/>
            <p:nvPr/>
          </p:nvSpPr>
          <p:spPr>
            <a:xfrm>
              <a:off x="3451925" y="1730100"/>
              <a:ext cx="12675" cy="38525"/>
            </a:xfrm>
            <a:custGeom>
              <a:avLst/>
              <a:gdLst/>
              <a:ahLst/>
              <a:cxnLst/>
              <a:rect l="l" t="t" r="r" b="b"/>
              <a:pathLst>
                <a:path w="507" h="1541" extrusionOk="0">
                  <a:moveTo>
                    <a:pt x="161" y="1"/>
                  </a:moveTo>
                  <a:cubicBezTo>
                    <a:pt x="146" y="1"/>
                    <a:pt x="129" y="7"/>
                    <a:pt x="113" y="24"/>
                  </a:cubicBezTo>
                  <a:cubicBezTo>
                    <a:pt x="57" y="24"/>
                    <a:pt x="1" y="80"/>
                    <a:pt x="1" y="136"/>
                  </a:cubicBezTo>
                  <a:lnTo>
                    <a:pt x="281" y="1540"/>
                  </a:lnTo>
                  <a:lnTo>
                    <a:pt x="506" y="1484"/>
                  </a:lnTo>
                  <a:lnTo>
                    <a:pt x="225" y="80"/>
                  </a:lnTo>
                  <a:cubicBezTo>
                    <a:pt x="225" y="40"/>
                    <a:pt x="197" y="1"/>
                    <a:pt x="16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1" name="Google Shape;12181;p26"/>
            <p:cNvSpPr/>
            <p:nvPr/>
          </p:nvSpPr>
          <p:spPr>
            <a:xfrm>
              <a:off x="3363475" y="1755375"/>
              <a:ext cx="19675" cy="37125"/>
            </a:xfrm>
            <a:custGeom>
              <a:avLst/>
              <a:gdLst/>
              <a:ahLst/>
              <a:cxnLst/>
              <a:rect l="l" t="t" r="r" b="b"/>
              <a:pathLst>
                <a:path w="787" h="1485" extrusionOk="0">
                  <a:moveTo>
                    <a:pt x="160" y="1"/>
                  </a:moveTo>
                  <a:cubicBezTo>
                    <a:pt x="145" y="1"/>
                    <a:pt x="129" y="7"/>
                    <a:pt x="113" y="24"/>
                  </a:cubicBezTo>
                  <a:cubicBezTo>
                    <a:pt x="56" y="24"/>
                    <a:pt x="0" y="80"/>
                    <a:pt x="56" y="136"/>
                  </a:cubicBezTo>
                  <a:lnTo>
                    <a:pt x="618" y="1484"/>
                  </a:lnTo>
                  <a:lnTo>
                    <a:pt x="787" y="1372"/>
                  </a:lnTo>
                  <a:lnTo>
                    <a:pt x="225" y="80"/>
                  </a:lnTo>
                  <a:cubicBezTo>
                    <a:pt x="225" y="40"/>
                    <a:pt x="197" y="1"/>
                    <a:pt x="16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2" name="Google Shape;12182;p26"/>
            <p:cNvSpPr/>
            <p:nvPr/>
          </p:nvSpPr>
          <p:spPr>
            <a:xfrm>
              <a:off x="3407000" y="1739100"/>
              <a:ext cx="15475" cy="39350"/>
            </a:xfrm>
            <a:custGeom>
              <a:avLst/>
              <a:gdLst/>
              <a:ahLst/>
              <a:cxnLst/>
              <a:rect l="l" t="t" r="r" b="b"/>
              <a:pathLst>
                <a:path w="619" h="1574" extrusionOk="0">
                  <a:moveTo>
                    <a:pt x="56" y="1"/>
                  </a:moveTo>
                  <a:cubicBezTo>
                    <a:pt x="0" y="57"/>
                    <a:pt x="0" y="113"/>
                    <a:pt x="0" y="169"/>
                  </a:cubicBezTo>
                  <a:lnTo>
                    <a:pt x="393" y="1574"/>
                  </a:lnTo>
                  <a:lnTo>
                    <a:pt x="618" y="1517"/>
                  </a:lnTo>
                  <a:lnTo>
                    <a:pt x="225" y="113"/>
                  </a:lnTo>
                  <a:cubicBezTo>
                    <a:pt x="169" y="1"/>
                    <a:pt x="113" y="1"/>
                    <a:pt x="5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3" name="Google Shape;12183;p26"/>
            <p:cNvSpPr/>
            <p:nvPr/>
          </p:nvSpPr>
          <p:spPr>
            <a:xfrm>
              <a:off x="3321350" y="1775025"/>
              <a:ext cx="22475" cy="35725"/>
            </a:xfrm>
            <a:custGeom>
              <a:avLst/>
              <a:gdLst/>
              <a:ahLst/>
              <a:cxnLst/>
              <a:rect l="l" t="t" r="r" b="b"/>
              <a:pathLst>
                <a:path w="899" h="1429" extrusionOk="0">
                  <a:moveTo>
                    <a:pt x="106" y="1"/>
                  </a:moveTo>
                  <a:cubicBezTo>
                    <a:pt x="89" y="1"/>
                    <a:pt x="73" y="8"/>
                    <a:pt x="56" y="24"/>
                  </a:cubicBezTo>
                  <a:cubicBezTo>
                    <a:pt x="0" y="24"/>
                    <a:pt x="0" y="137"/>
                    <a:pt x="0" y="193"/>
                  </a:cubicBezTo>
                  <a:lnTo>
                    <a:pt x="730" y="1428"/>
                  </a:lnTo>
                  <a:lnTo>
                    <a:pt x="899" y="1316"/>
                  </a:lnTo>
                  <a:lnTo>
                    <a:pt x="225" y="80"/>
                  </a:lnTo>
                  <a:cubicBezTo>
                    <a:pt x="185" y="41"/>
                    <a:pt x="146" y="1"/>
                    <a:pt x="10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4" name="Google Shape;12184;p26"/>
            <p:cNvSpPr/>
            <p:nvPr/>
          </p:nvSpPr>
          <p:spPr>
            <a:xfrm>
              <a:off x="3093875" y="2050825"/>
              <a:ext cx="39350" cy="16875"/>
            </a:xfrm>
            <a:custGeom>
              <a:avLst/>
              <a:gdLst/>
              <a:ahLst/>
              <a:cxnLst/>
              <a:rect l="l" t="t" r="r" b="b"/>
              <a:pathLst>
                <a:path w="1574" h="675" extrusionOk="0">
                  <a:moveTo>
                    <a:pt x="169" y="0"/>
                  </a:moveTo>
                  <a:cubicBezTo>
                    <a:pt x="113" y="0"/>
                    <a:pt x="57" y="57"/>
                    <a:pt x="57" y="113"/>
                  </a:cubicBezTo>
                  <a:cubicBezTo>
                    <a:pt x="1" y="169"/>
                    <a:pt x="57" y="225"/>
                    <a:pt x="113" y="225"/>
                  </a:cubicBezTo>
                  <a:lnTo>
                    <a:pt x="1517" y="674"/>
                  </a:lnTo>
                  <a:lnTo>
                    <a:pt x="1573"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5" name="Google Shape;12185;p26"/>
            <p:cNvSpPr/>
            <p:nvPr/>
          </p:nvSpPr>
          <p:spPr>
            <a:xfrm>
              <a:off x="3082650" y="2095175"/>
              <a:ext cx="39325" cy="13250"/>
            </a:xfrm>
            <a:custGeom>
              <a:avLst/>
              <a:gdLst/>
              <a:ahLst/>
              <a:cxnLst/>
              <a:rect l="l" t="t" r="r" b="b"/>
              <a:pathLst>
                <a:path w="1573" h="530" extrusionOk="0">
                  <a:moveTo>
                    <a:pt x="121" y="0"/>
                  </a:moveTo>
                  <a:cubicBezTo>
                    <a:pt x="85" y="0"/>
                    <a:pt x="56" y="40"/>
                    <a:pt x="56" y="80"/>
                  </a:cubicBezTo>
                  <a:cubicBezTo>
                    <a:pt x="0" y="136"/>
                    <a:pt x="56" y="192"/>
                    <a:pt x="113" y="248"/>
                  </a:cubicBezTo>
                  <a:lnTo>
                    <a:pt x="1517" y="529"/>
                  </a:lnTo>
                  <a:lnTo>
                    <a:pt x="1573" y="305"/>
                  </a:lnTo>
                  <a:lnTo>
                    <a:pt x="169" y="24"/>
                  </a:lnTo>
                  <a:cubicBezTo>
                    <a:pt x="152" y="7"/>
                    <a:pt x="136" y="0"/>
                    <a:pt x="1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6" name="Google Shape;12186;p26"/>
            <p:cNvSpPr/>
            <p:nvPr/>
          </p:nvSpPr>
          <p:spPr>
            <a:xfrm>
              <a:off x="3075625" y="2140675"/>
              <a:ext cx="37925" cy="9875"/>
            </a:xfrm>
            <a:custGeom>
              <a:avLst/>
              <a:gdLst/>
              <a:ahLst/>
              <a:cxnLst/>
              <a:rect l="l" t="t" r="r" b="b"/>
              <a:pathLst>
                <a:path w="1517" h="395" extrusionOk="0">
                  <a:moveTo>
                    <a:pt x="113" y="1"/>
                  </a:moveTo>
                  <a:cubicBezTo>
                    <a:pt x="57" y="1"/>
                    <a:pt x="0" y="57"/>
                    <a:pt x="0" y="113"/>
                  </a:cubicBezTo>
                  <a:cubicBezTo>
                    <a:pt x="0" y="169"/>
                    <a:pt x="57" y="226"/>
                    <a:pt x="113" y="226"/>
                  </a:cubicBezTo>
                  <a:lnTo>
                    <a:pt x="1517" y="394"/>
                  </a:lnTo>
                  <a:lnTo>
                    <a:pt x="1517"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7" name="Google Shape;12187;p26"/>
            <p:cNvSpPr/>
            <p:nvPr/>
          </p:nvSpPr>
          <p:spPr>
            <a:xfrm>
              <a:off x="3128975" y="1966000"/>
              <a:ext cx="36550" cy="23075"/>
            </a:xfrm>
            <a:custGeom>
              <a:avLst/>
              <a:gdLst/>
              <a:ahLst/>
              <a:cxnLst/>
              <a:rect l="l" t="t" r="r" b="b"/>
              <a:pathLst>
                <a:path w="1462" h="923" extrusionOk="0">
                  <a:moveTo>
                    <a:pt x="166" y="0"/>
                  </a:moveTo>
                  <a:cubicBezTo>
                    <a:pt x="113" y="0"/>
                    <a:pt x="57" y="40"/>
                    <a:pt x="57" y="80"/>
                  </a:cubicBezTo>
                  <a:cubicBezTo>
                    <a:pt x="1" y="136"/>
                    <a:pt x="57" y="192"/>
                    <a:pt x="113" y="192"/>
                  </a:cubicBezTo>
                  <a:lnTo>
                    <a:pt x="1349" y="922"/>
                  </a:lnTo>
                  <a:lnTo>
                    <a:pt x="1461" y="698"/>
                  </a:lnTo>
                  <a:lnTo>
                    <a:pt x="225" y="24"/>
                  </a:lnTo>
                  <a:cubicBezTo>
                    <a:pt x="209" y="7"/>
                    <a:pt x="188" y="0"/>
                    <a:pt x="1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8" name="Google Shape;12188;p26"/>
            <p:cNvSpPr/>
            <p:nvPr/>
          </p:nvSpPr>
          <p:spPr>
            <a:xfrm>
              <a:off x="3109625" y="2007075"/>
              <a:ext cx="37625" cy="19900"/>
            </a:xfrm>
            <a:custGeom>
              <a:avLst/>
              <a:gdLst/>
              <a:ahLst/>
              <a:cxnLst/>
              <a:rect l="l" t="t" r="r" b="b"/>
              <a:pathLst>
                <a:path w="1505" h="796" extrusionOk="0">
                  <a:moveTo>
                    <a:pt x="162" y="0"/>
                  </a:moveTo>
                  <a:cubicBezTo>
                    <a:pt x="34" y="0"/>
                    <a:pt x="1" y="184"/>
                    <a:pt x="101" y="234"/>
                  </a:cubicBezTo>
                  <a:lnTo>
                    <a:pt x="1449" y="796"/>
                  </a:lnTo>
                  <a:lnTo>
                    <a:pt x="1505" y="571"/>
                  </a:lnTo>
                  <a:lnTo>
                    <a:pt x="213" y="9"/>
                  </a:lnTo>
                  <a:cubicBezTo>
                    <a:pt x="195" y="3"/>
                    <a:pt x="178" y="0"/>
                    <a:pt x="16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9" name="Google Shape;12189;p26"/>
            <p:cNvSpPr/>
            <p:nvPr/>
          </p:nvSpPr>
          <p:spPr>
            <a:xfrm>
              <a:off x="3154250" y="1926200"/>
              <a:ext cx="35125" cy="24950"/>
            </a:xfrm>
            <a:custGeom>
              <a:avLst/>
              <a:gdLst/>
              <a:ahLst/>
              <a:cxnLst/>
              <a:rect l="l" t="t" r="r" b="b"/>
              <a:pathLst>
                <a:path w="1405" h="998" extrusionOk="0">
                  <a:moveTo>
                    <a:pt x="113" y="1"/>
                  </a:moveTo>
                  <a:cubicBezTo>
                    <a:pt x="85" y="1"/>
                    <a:pt x="57" y="15"/>
                    <a:pt x="57" y="43"/>
                  </a:cubicBezTo>
                  <a:cubicBezTo>
                    <a:pt x="1" y="99"/>
                    <a:pt x="1" y="155"/>
                    <a:pt x="57" y="211"/>
                  </a:cubicBezTo>
                  <a:lnTo>
                    <a:pt x="1236" y="998"/>
                  </a:lnTo>
                  <a:lnTo>
                    <a:pt x="1405" y="829"/>
                  </a:lnTo>
                  <a:lnTo>
                    <a:pt x="169" y="43"/>
                  </a:lnTo>
                  <a:cubicBezTo>
                    <a:pt x="169" y="15"/>
                    <a:pt x="141"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0" name="Google Shape;12190;p26"/>
            <p:cNvSpPr/>
            <p:nvPr/>
          </p:nvSpPr>
          <p:spPr>
            <a:xfrm>
              <a:off x="3180925" y="1890750"/>
              <a:ext cx="32325" cy="28100"/>
            </a:xfrm>
            <a:custGeom>
              <a:avLst/>
              <a:gdLst/>
              <a:ahLst/>
              <a:cxnLst/>
              <a:rect l="l" t="t" r="r" b="b"/>
              <a:pathLst>
                <a:path w="1293" h="1124" extrusionOk="0">
                  <a:moveTo>
                    <a:pt x="57" y="1"/>
                  </a:moveTo>
                  <a:cubicBezTo>
                    <a:pt x="1" y="57"/>
                    <a:pt x="1" y="113"/>
                    <a:pt x="57" y="169"/>
                  </a:cubicBezTo>
                  <a:lnTo>
                    <a:pt x="1124" y="1124"/>
                  </a:lnTo>
                  <a:lnTo>
                    <a:pt x="1293" y="955"/>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1" name="Google Shape;12191;p26"/>
            <p:cNvSpPr/>
            <p:nvPr/>
          </p:nvSpPr>
          <p:spPr>
            <a:xfrm>
              <a:off x="3849300" y="1858800"/>
              <a:ext cx="29500" cy="29175"/>
            </a:xfrm>
            <a:custGeom>
              <a:avLst/>
              <a:gdLst/>
              <a:ahLst/>
              <a:cxnLst/>
              <a:rect l="l" t="t" r="r" b="b"/>
              <a:pathLst>
                <a:path w="1180" h="1167" extrusionOk="0">
                  <a:moveTo>
                    <a:pt x="1095" y="1"/>
                  </a:moveTo>
                  <a:cubicBezTo>
                    <a:pt x="1067" y="1"/>
                    <a:pt x="1039" y="15"/>
                    <a:pt x="1011" y="43"/>
                  </a:cubicBezTo>
                  <a:lnTo>
                    <a:pt x="0" y="1054"/>
                  </a:lnTo>
                  <a:lnTo>
                    <a:pt x="112" y="1166"/>
                  </a:lnTo>
                  <a:lnTo>
                    <a:pt x="1180" y="155"/>
                  </a:lnTo>
                  <a:cubicBezTo>
                    <a:pt x="1180" y="99"/>
                    <a:pt x="1180" y="43"/>
                    <a:pt x="1180" y="43"/>
                  </a:cubicBezTo>
                  <a:cubicBezTo>
                    <a:pt x="1151" y="15"/>
                    <a:pt x="1123" y="1"/>
                    <a:pt x="10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2" name="Google Shape;12192;p26"/>
            <p:cNvSpPr/>
            <p:nvPr/>
          </p:nvSpPr>
          <p:spPr>
            <a:xfrm>
              <a:off x="3901250" y="1930075"/>
              <a:ext cx="35125" cy="23900"/>
            </a:xfrm>
            <a:custGeom>
              <a:avLst/>
              <a:gdLst/>
              <a:ahLst/>
              <a:cxnLst/>
              <a:rect l="l" t="t" r="r" b="b"/>
              <a:pathLst>
                <a:path w="1405" h="956" extrusionOk="0">
                  <a:moveTo>
                    <a:pt x="1180" y="0"/>
                  </a:moveTo>
                  <a:lnTo>
                    <a:pt x="0" y="843"/>
                  </a:lnTo>
                  <a:cubicBezTo>
                    <a:pt x="113" y="843"/>
                    <a:pt x="169" y="899"/>
                    <a:pt x="169" y="955"/>
                  </a:cubicBezTo>
                  <a:lnTo>
                    <a:pt x="1348" y="169"/>
                  </a:lnTo>
                  <a:cubicBezTo>
                    <a:pt x="1404" y="113"/>
                    <a:pt x="1404" y="56"/>
                    <a:pt x="134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3" name="Google Shape;12193;p26"/>
            <p:cNvSpPr/>
            <p:nvPr/>
          </p:nvSpPr>
          <p:spPr>
            <a:xfrm>
              <a:off x="3074225" y="2185625"/>
              <a:ext cx="37925" cy="5625"/>
            </a:xfrm>
            <a:custGeom>
              <a:avLst/>
              <a:gdLst/>
              <a:ahLst/>
              <a:cxnLst/>
              <a:rect l="l" t="t" r="r" b="b"/>
              <a:pathLst>
                <a:path w="1517" h="225" extrusionOk="0">
                  <a:moveTo>
                    <a:pt x="113" y="0"/>
                  </a:moveTo>
                  <a:cubicBezTo>
                    <a:pt x="56" y="0"/>
                    <a:pt x="0" y="56"/>
                    <a:pt x="0" y="113"/>
                  </a:cubicBezTo>
                  <a:cubicBezTo>
                    <a:pt x="0" y="169"/>
                    <a:pt x="56" y="225"/>
                    <a:pt x="113" y="225"/>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4" name="Google Shape;12194;p26"/>
            <p:cNvSpPr/>
            <p:nvPr/>
          </p:nvSpPr>
          <p:spPr>
            <a:xfrm>
              <a:off x="3875975" y="1891375"/>
              <a:ext cx="34575" cy="27475"/>
            </a:xfrm>
            <a:custGeom>
              <a:avLst/>
              <a:gdLst/>
              <a:ahLst/>
              <a:cxnLst/>
              <a:rect l="l" t="t" r="r" b="b"/>
              <a:pathLst>
                <a:path w="1383" h="1099" extrusionOk="0">
                  <a:moveTo>
                    <a:pt x="1193" y="1"/>
                  </a:moveTo>
                  <a:cubicBezTo>
                    <a:pt x="1170" y="1"/>
                    <a:pt x="1145" y="10"/>
                    <a:pt x="1124" y="32"/>
                  </a:cubicBezTo>
                  <a:lnTo>
                    <a:pt x="0" y="930"/>
                  </a:lnTo>
                  <a:lnTo>
                    <a:pt x="169" y="1099"/>
                  </a:lnTo>
                  <a:lnTo>
                    <a:pt x="1292" y="200"/>
                  </a:lnTo>
                  <a:cubicBezTo>
                    <a:pt x="1382" y="155"/>
                    <a:pt x="1291" y="1"/>
                    <a:pt x="119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5" name="Google Shape;12195;p26"/>
            <p:cNvSpPr/>
            <p:nvPr/>
          </p:nvSpPr>
          <p:spPr>
            <a:xfrm>
              <a:off x="3943375" y="2010100"/>
              <a:ext cx="36525" cy="19675"/>
            </a:xfrm>
            <a:custGeom>
              <a:avLst/>
              <a:gdLst/>
              <a:ahLst/>
              <a:cxnLst/>
              <a:rect l="l" t="t" r="r" b="b"/>
              <a:pathLst>
                <a:path w="1461" h="787" extrusionOk="0">
                  <a:moveTo>
                    <a:pt x="1292" y="1"/>
                  </a:moveTo>
                  <a:lnTo>
                    <a:pt x="0" y="562"/>
                  </a:lnTo>
                  <a:lnTo>
                    <a:pt x="56" y="787"/>
                  </a:lnTo>
                  <a:lnTo>
                    <a:pt x="1404" y="225"/>
                  </a:lnTo>
                  <a:cubicBezTo>
                    <a:pt x="1460" y="169"/>
                    <a:pt x="1460" y="113"/>
                    <a:pt x="1460" y="57"/>
                  </a:cubicBezTo>
                  <a:cubicBezTo>
                    <a:pt x="1404" y="1"/>
                    <a:pt x="1348" y="1"/>
                    <a:pt x="129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6" name="Google Shape;12196;p26"/>
            <p:cNvSpPr/>
            <p:nvPr/>
          </p:nvSpPr>
          <p:spPr>
            <a:xfrm>
              <a:off x="3923700" y="1967400"/>
              <a:ext cx="36550" cy="23075"/>
            </a:xfrm>
            <a:custGeom>
              <a:avLst/>
              <a:gdLst/>
              <a:ahLst/>
              <a:cxnLst/>
              <a:rect l="l" t="t" r="r" b="b"/>
              <a:pathLst>
                <a:path w="1462" h="923" extrusionOk="0">
                  <a:moveTo>
                    <a:pt x="1342" y="0"/>
                  </a:moveTo>
                  <a:cubicBezTo>
                    <a:pt x="1326" y="0"/>
                    <a:pt x="1309" y="7"/>
                    <a:pt x="1293" y="24"/>
                  </a:cubicBezTo>
                  <a:lnTo>
                    <a:pt x="1" y="698"/>
                  </a:lnTo>
                  <a:cubicBezTo>
                    <a:pt x="57" y="754"/>
                    <a:pt x="57" y="866"/>
                    <a:pt x="113" y="922"/>
                  </a:cubicBezTo>
                  <a:lnTo>
                    <a:pt x="1405" y="192"/>
                  </a:lnTo>
                  <a:cubicBezTo>
                    <a:pt x="1461" y="192"/>
                    <a:pt x="1461" y="136"/>
                    <a:pt x="1461" y="80"/>
                  </a:cubicBezTo>
                  <a:cubicBezTo>
                    <a:pt x="1421" y="40"/>
                    <a:pt x="1382" y="0"/>
                    <a:pt x="13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7" name="Google Shape;12197;p26"/>
            <p:cNvSpPr/>
            <p:nvPr/>
          </p:nvSpPr>
          <p:spPr>
            <a:xfrm>
              <a:off x="3974250" y="2142100"/>
              <a:ext cx="36550" cy="9850"/>
            </a:xfrm>
            <a:custGeom>
              <a:avLst/>
              <a:gdLst/>
              <a:ahLst/>
              <a:cxnLst/>
              <a:rect l="l" t="t" r="r" b="b"/>
              <a:pathLst>
                <a:path w="1462" h="394" extrusionOk="0">
                  <a:moveTo>
                    <a:pt x="1349" y="0"/>
                  </a:moveTo>
                  <a:lnTo>
                    <a:pt x="1" y="169"/>
                  </a:lnTo>
                  <a:lnTo>
                    <a:pt x="1" y="393"/>
                  </a:lnTo>
                  <a:lnTo>
                    <a:pt x="1405" y="225"/>
                  </a:lnTo>
                  <a:cubicBezTo>
                    <a:pt x="1461" y="225"/>
                    <a:pt x="1461" y="169"/>
                    <a:pt x="1461" y="112"/>
                  </a:cubicBezTo>
                  <a:cubicBezTo>
                    <a:pt x="1461" y="56"/>
                    <a:pt x="1405" y="0"/>
                    <a:pt x="134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8" name="Google Shape;12198;p26"/>
            <p:cNvSpPr/>
            <p:nvPr/>
          </p:nvSpPr>
          <p:spPr>
            <a:xfrm>
              <a:off x="3956000" y="2052050"/>
              <a:ext cx="40375" cy="17050"/>
            </a:xfrm>
            <a:custGeom>
              <a:avLst/>
              <a:gdLst/>
              <a:ahLst/>
              <a:cxnLst/>
              <a:rect l="l" t="t" r="r" b="b"/>
              <a:pathLst>
                <a:path w="1615" h="682" extrusionOk="0">
                  <a:moveTo>
                    <a:pt x="1435" y="0"/>
                  </a:moveTo>
                  <a:cubicBezTo>
                    <a:pt x="1425" y="0"/>
                    <a:pt x="1415" y="3"/>
                    <a:pt x="1405" y="8"/>
                  </a:cubicBezTo>
                  <a:lnTo>
                    <a:pt x="1" y="457"/>
                  </a:lnTo>
                  <a:lnTo>
                    <a:pt x="57" y="682"/>
                  </a:lnTo>
                  <a:lnTo>
                    <a:pt x="1461" y="232"/>
                  </a:lnTo>
                  <a:cubicBezTo>
                    <a:pt x="1614" y="232"/>
                    <a:pt x="1535" y="0"/>
                    <a:pt x="143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9" name="Google Shape;12199;p26"/>
            <p:cNvSpPr/>
            <p:nvPr/>
          </p:nvSpPr>
          <p:spPr>
            <a:xfrm>
              <a:off x="3967225" y="2098575"/>
              <a:ext cx="39350" cy="12650"/>
            </a:xfrm>
            <a:custGeom>
              <a:avLst/>
              <a:gdLst/>
              <a:ahLst/>
              <a:cxnLst/>
              <a:rect l="l" t="t" r="r" b="b"/>
              <a:pathLst>
                <a:path w="1574" h="506" extrusionOk="0">
                  <a:moveTo>
                    <a:pt x="1405" y="0"/>
                  </a:moveTo>
                  <a:lnTo>
                    <a:pt x="1" y="281"/>
                  </a:lnTo>
                  <a:cubicBezTo>
                    <a:pt x="1" y="337"/>
                    <a:pt x="57" y="393"/>
                    <a:pt x="57" y="506"/>
                  </a:cubicBezTo>
                  <a:lnTo>
                    <a:pt x="1461" y="225"/>
                  </a:lnTo>
                  <a:cubicBezTo>
                    <a:pt x="1574" y="169"/>
                    <a:pt x="1517" y="0"/>
                    <a:pt x="14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0" name="Google Shape;12200;p26"/>
            <p:cNvSpPr/>
            <p:nvPr/>
          </p:nvSpPr>
          <p:spPr>
            <a:xfrm>
              <a:off x="3668150" y="1740525"/>
              <a:ext cx="15475" cy="39325"/>
            </a:xfrm>
            <a:custGeom>
              <a:avLst/>
              <a:gdLst/>
              <a:ahLst/>
              <a:cxnLst/>
              <a:rect l="l" t="t" r="r" b="b"/>
              <a:pathLst>
                <a:path w="619" h="1573" extrusionOk="0">
                  <a:moveTo>
                    <a:pt x="563" y="0"/>
                  </a:moveTo>
                  <a:cubicBezTo>
                    <a:pt x="506" y="0"/>
                    <a:pt x="394" y="0"/>
                    <a:pt x="394" y="56"/>
                  </a:cubicBezTo>
                  <a:lnTo>
                    <a:pt x="1" y="1460"/>
                  </a:lnTo>
                  <a:lnTo>
                    <a:pt x="169" y="1573"/>
                  </a:lnTo>
                  <a:lnTo>
                    <a:pt x="619" y="169"/>
                  </a:lnTo>
                  <a:cubicBezTo>
                    <a:pt x="619" y="56"/>
                    <a:pt x="619" y="0"/>
                    <a:pt x="56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1" name="Google Shape;12201;p26"/>
            <p:cNvSpPr/>
            <p:nvPr/>
          </p:nvSpPr>
          <p:spPr>
            <a:xfrm>
              <a:off x="3627450" y="1728700"/>
              <a:ext cx="12650" cy="38525"/>
            </a:xfrm>
            <a:custGeom>
              <a:avLst/>
              <a:gdLst/>
              <a:ahLst/>
              <a:cxnLst/>
              <a:rect l="l" t="t" r="r" b="b"/>
              <a:pathLst>
                <a:path w="506" h="1541" extrusionOk="0">
                  <a:moveTo>
                    <a:pt x="345" y="1"/>
                  </a:moveTo>
                  <a:cubicBezTo>
                    <a:pt x="309" y="1"/>
                    <a:pt x="281" y="40"/>
                    <a:pt x="281" y="80"/>
                  </a:cubicBezTo>
                  <a:lnTo>
                    <a:pt x="0" y="1484"/>
                  </a:lnTo>
                  <a:lnTo>
                    <a:pt x="225" y="1540"/>
                  </a:lnTo>
                  <a:lnTo>
                    <a:pt x="506" y="136"/>
                  </a:lnTo>
                  <a:cubicBezTo>
                    <a:pt x="506" y="80"/>
                    <a:pt x="449" y="24"/>
                    <a:pt x="393" y="24"/>
                  </a:cubicBezTo>
                  <a:cubicBezTo>
                    <a:pt x="377" y="7"/>
                    <a:pt x="360" y="1"/>
                    <a:pt x="34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2" name="Google Shape;12202;p26"/>
            <p:cNvSpPr/>
            <p:nvPr/>
          </p:nvSpPr>
          <p:spPr>
            <a:xfrm>
              <a:off x="3543200" y="1720850"/>
              <a:ext cx="5625" cy="37950"/>
            </a:xfrm>
            <a:custGeom>
              <a:avLst/>
              <a:gdLst/>
              <a:ahLst/>
              <a:cxnLst/>
              <a:rect l="l" t="t" r="r" b="b"/>
              <a:pathLst>
                <a:path w="225" h="1518" extrusionOk="0">
                  <a:moveTo>
                    <a:pt x="113" y="1"/>
                  </a:moveTo>
                  <a:cubicBezTo>
                    <a:pt x="56" y="1"/>
                    <a:pt x="0" y="1"/>
                    <a:pt x="0" y="113"/>
                  </a:cubicBezTo>
                  <a:lnTo>
                    <a:pt x="0" y="1517"/>
                  </a:lnTo>
                  <a:lnTo>
                    <a:pt x="225" y="1517"/>
                  </a:lnTo>
                  <a:lnTo>
                    <a:pt x="225" y="113"/>
                  </a:lnTo>
                  <a:cubicBezTo>
                    <a:pt x="225" y="1"/>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3" name="Google Shape;12203;p26"/>
            <p:cNvSpPr/>
            <p:nvPr/>
          </p:nvSpPr>
          <p:spPr>
            <a:xfrm>
              <a:off x="3817000" y="1826525"/>
              <a:ext cx="28100" cy="33375"/>
            </a:xfrm>
            <a:custGeom>
              <a:avLst/>
              <a:gdLst/>
              <a:ahLst/>
              <a:cxnLst/>
              <a:rect l="l" t="t" r="r" b="b"/>
              <a:pathLst>
                <a:path w="1124" h="1335" extrusionOk="0">
                  <a:moveTo>
                    <a:pt x="983" y="0"/>
                  </a:moveTo>
                  <a:cubicBezTo>
                    <a:pt x="955" y="0"/>
                    <a:pt x="927" y="14"/>
                    <a:pt x="899" y="42"/>
                  </a:cubicBezTo>
                  <a:lnTo>
                    <a:pt x="0" y="1166"/>
                  </a:lnTo>
                  <a:lnTo>
                    <a:pt x="169" y="1334"/>
                  </a:lnTo>
                  <a:lnTo>
                    <a:pt x="1067" y="211"/>
                  </a:lnTo>
                  <a:cubicBezTo>
                    <a:pt x="1124" y="155"/>
                    <a:pt x="1124" y="98"/>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4" name="Google Shape;12204;p26"/>
            <p:cNvSpPr/>
            <p:nvPr/>
          </p:nvSpPr>
          <p:spPr>
            <a:xfrm>
              <a:off x="3585325" y="1722250"/>
              <a:ext cx="8450" cy="37950"/>
            </a:xfrm>
            <a:custGeom>
              <a:avLst/>
              <a:gdLst/>
              <a:ahLst/>
              <a:cxnLst/>
              <a:rect l="l" t="t" r="r" b="b"/>
              <a:pathLst>
                <a:path w="338" h="1518" extrusionOk="0">
                  <a:moveTo>
                    <a:pt x="225" y="1"/>
                  </a:moveTo>
                  <a:cubicBezTo>
                    <a:pt x="169" y="1"/>
                    <a:pt x="113" y="57"/>
                    <a:pt x="113" y="113"/>
                  </a:cubicBezTo>
                  <a:lnTo>
                    <a:pt x="0" y="1517"/>
                  </a:lnTo>
                  <a:lnTo>
                    <a:pt x="169" y="1517"/>
                  </a:lnTo>
                  <a:lnTo>
                    <a:pt x="337" y="113"/>
                  </a:lnTo>
                  <a:cubicBezTo>
                    <a:pt x="337" y="57"/>
                    <a:pt x="281" y="1"/>
                    <a:pt x="22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5" name="Google Shape;12205;p26"/>
            <p:cNvSpPr/>
            <p:nvPr/>
          </p:nvSpPr>
          <p:spPr>
            <a:xfrm>
              <a:off x="3781900" y="1799850"/>
              <a:ext cx="26700" cy="34775"/>
            </a:xfrm>
            <a:custGeom>
              <a:avLst/>
              <a:gdLst/>
              <a:ahLst/>
              <a:cxnLst/>
              <a:rect l="l" t="t" r="r" b="b"/>
              <a:pathLst>
                <a:path w="1068" h="1391" extrusionOk="0">
                  <a:moveTo>
                    <a:pt x="983" y="0"/>
                  </a:moveTo>
                  <a:cubicBezTo>
                    <a:pt x="955" y="0"/>
                    <a:pt x="927" y="14"/>
                    <a:pt x="899" y="42"/>
                  </a:cubicBezTo>
                  <a:lnTo>
                    <a:pt x="0" y="1222"/>
                  </a:lnTo>
                  <a:lnTo>
                    <a:pt x="225" y="1390"/>
                  </a:lnTo>
                  <a:lnTo>
                    <a:pt x="1067" y="154"/>
                  </a:lnTo>
                  <a:cubicBezTo>
                    <a:pt x="1067" y="154"/>
                    <a:pt x="1067" y="42"/>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6" name="Google Shape;12206;p26"/>
            <p:cNvSpPr/>
            <p:nvPr/>
          </p:nvSpPr>
          <p:spPr>
            <a:xfrm>
              <a:off x="3745375" y="1775625"/>
              <a:ext cx="23900" cy="36525"/>
            </a:xfrm>
            <a:custGeom>
              <a:avLst/>
              <a:gdLst/>
              <a:ahLst/>
              <a:cxnLst/>
              <a:rect l="l" t="t" r="r" b="b"/>
              <a:pathLst>
                <a:path w="956" h="1461" extrusionOk="0">
                  <a:moveTo>
                    <a:pt x="900" y="0"/>
                  </a:moveTo>
                  <a:cubicBezTo>
                    <a:pt x="843" y="0"/>
                    <a:pt x="731" y="0"/>
                    <a:pt x="731" y="56"/>
                  </a:cubicBezTo>
                  <a:lnTo>
                    <a:pt x="1" y="1348"/>
                  </a:lnTo>
                  <a:lnTo>
                    <a:pt x="226" y="1460"/>
                  </a:lnTo>
                  <a:lnTo>
                    <a:pt x="900" y="169"/>
                  </a:lnTo>
                  <a:cubicBezTo>
                    <a:pt x="956" y="113"/>
                    <a:pt x="956" y="56"/>
                    <a:pt x="90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7" name="Google Shape;12207;p26"/>
            <p:cNvSpPr/>
            <p:nvPr/>
          </p:nvSpPr>
          <p:spPr>
            <a:xfrm>
              <a:off x="3708875" y="1756775"/>
              <a:ext cx="19675" cy="37125"/>
            </a:xfrm>
            <a:custGeom>
              <a:avLst/>
              <a:gdLst/>
              <a:ahLst/>
              <a:cxnLst/>
              <a:rect l="l" t="t" r="r" b="b"/>
              <a:pathLst>
                <a:path w="787" h="1485" extrusionOk="0">
                  <a:moveTo>
                    <a:pt x="627" y="1"/>
                  </a:moveTo>
                  <a:cubicBezTo>
                    <a:pt x="590" y="1"/>
                    <a:pt x="562" y="41"/>
                    <a:pt x="562" y="80"/>
                  </a:cubicBezTo>
                  <a:lnTo>
                    <a:pt x="1" y="1372"/>
                  </a:lnTo>
                  <a:lnTo>
                    <a:pt x="169" y="1484"/>
                  </a:lnTo>
                  <a:lnTo>
                    <a:pt x="731" y="136"/>
                  </a:lnTo>
                  <a:cubicBezTo>
                    <a:pt x="787" y="80"/>
                    <a:pt x="731" y="24"/>
                    <a:pt x="675" y="24"/>
                  </a:cubicBezTo>
                  <a:cubicBezTo>
                    <a:pt x="658" y="8"/>
                    <a:pt x="642" y="1"/>
                    <a:pt x="62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8" name="Google Shape;12208;p26"/>
            <p:cNvSpPr/>
            <p:nvPr/>
          </p:nvSpPr>
          <p:spPr>
            <a:xfrm>
              <a:off x="3319950" y="2568950"/>
              <a:ext cx="22475" cy="36525"/>
            </a:xfrm>
            <a:custGeom>
              <a:avLst/>
              <a:gdLst/>
              <a:ahLst/>
              <a:cxnLst/>
              <a:rect l="l" t="t" r="r" b="b"/>
              <a:pathLst>
                <a:path w="899" h="1461" extrusionOk="0">
                  <a:moveTo>
                    <a:pt x="730" y="0"/>
                  </a:moveTo>
                  <a:lnTo>
                    <a:pt x="0" y="1292"/>
                  </a:lnTo>
                  <a:cubicBezTo>
                    <a:pt x="0" y="1348"/>
                    <a:pt x="0" y="1404"/>
                    <a:pt x="56" y="1460"/>
                  </a:cubicBezTo>
                  <a:lnTo>
                    <a:pt x="112" y="1460"/>
                  </a:lnTo>
                  <a:cubicBezTo>
                    <a:pt x="169" y="1404"/>
                    <a:pt x="225" y="1404"/>
                    <a:pt x="225" y="1348"/>
                  </a:cubicBezTo>
                  <a:lnTo>
                    <a:pt x="899" y="113"/>
                  </a:lnTo>
                  <a:lnTo>
                    <a:pt x="7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9" name="Google Shape;12209;p26"/>
            <p:cNvSpPr/>
            <p:nvPr/>
          </p:nvSpPr>
          <p:spPr>
            <a:xfrm>
              <a:off x="3780500" y="2547875"/>
              <a:ext cx="25275" cy="35125"/>
            </a:xfrm>
            <a:custGeom>
              <a:avLst/>
              <a:gdLst/>
              <a:ahLst/>
              <a:cxnLst/>
              <a:rect l="l" t="t" r="r" b="b"/>
              <a:pathLst>
                <a:path w="1011" h="1405" extrusionOk="0">
                  <a:moveTo>
                    <a:pt x="169" y="1"/>
                  </a:moveTo>
                  <a:lnTo>
                    <a:pt x="0" y="169"/>
                  </a:lnTo>
                  <a:lnTo>
                    <a:pt x="786" y="1349"/>
                  </a:lnTo>
                  <a:cubicBezTo>
                    <a:pt x="786" y="1405"/>
                    <a:pt x="843" y="1405"/>
                    <a:pt x="899" y="1405"/>
                  </a:cubicBezTo>
                  <a:lnTo>
                    <a:pt x="955" y="1405"/>
                  </a:lnTo>
                  <a:cubicBezTo>
                    <a:pt x="1011" y="1349"/>
                    <a:pt x="1011" y="1293"/>
                    <a:pt x="955"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0" name="Google Shape;12210;p26"/>
            <p:cNvSpPr/>
            <p:nvPr/>
          </p:nvSpPr>
          <p:spPr>
            <a:xfrm>
              <a:off x="3815600" y="2522600"/>
              <a:ext cx="28100" cy="32325"/>
            </a:xfrm>
            <a:custGeom>
              <a:avLst/>
              <a:gdLst/>
              <a:ahLst/>
              <a:cxnLst/>
              <a:rect l="l" t="t" r="r" b="b"/>
              <a:pathLst>
                <a:path w="1124" h="1293" extrusionOk="0">
                  <a:moveTo>
                    <a:pt x="169" y="1"/>
                  </a:moveTo>
                  <a:lnTo>
                    <a:pt x="0" y="113"/>
                  </a:lnTo>
                  <a:lnTo>
                    <a:pt x="899" y="1236"/>
                  </a:lnTo>
                  <a:cubicBezTo>
                    <a:pt x="899" y="1236"/>
                    <a:pt x="955" y="1236"/>
                    <a:pt x="1011" y="1293"/>
                  </a:cubicBezTo>
                  <a:lnTo>
                    <a:pt x="1067" y="1293"/>
                  </a:lnTo>
                  <a:cubicBezTo>
                    <a:pt x="1123" y="1236"/>
                    <a:pt x="1123" y="1124"/>
                    <a:pt x="1067" y="112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1" name="Google Shape;12211;p26"/>
            <p:cNvSpPr/>
            <p:nvPr/>
          </p:nvSpPr>
          <p:spPr>
            <a:xfrm>
              <a:off x="3846475" y="2494525"/>
              <a:ext cx="30925" cy="30575"/>
            </a:xfrm>
            <a:custGeom>
              <a:avLst/>
              <a:gdLst/>
              <a:ahLst/>
              <a:cxnLst/>
              <a:rect l="l" t="t" r="r" b="b"/>
              <a:pathLst>
                <a:path w="1237" h="1223" extrusionOk="0">
                  <a:moveTo>
                    <a:pt x="169" y="0"/>
                  </a:moveTo>
                  <a:lnTo>
                    <a:pt x="1" y="169"/>
                  </a:lnTo>
                  <a:lnTo>
                    <a:pt x="1012" y="1180"/>
                  </a:lnTo>
                  <a:cubicBezTo>
                    <a:pt x="1040" y="1208"/>
                    <a:pt x="1068" y="1222"/>
                    <a:pt x="1096" y="1222"/>
                  </a:cubicBezTo>
                  <a:cubicBezTo>
                    <a:pt x="1124" y="1222"/>
                    <a:pt x="1152" y="1208"/>
                    <a:pt x="1180" y="1180"/>
                  </a:cubicBezTo>
                  <a:cubicBezTo>
                    <a:pt x="1236" y="1124"/>
                    <a:pt x="1236" y="1068"/>
                    <a:pt x="1180" y="101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2" name="Google Shape;12212;p26"/>
            <p:cNvSpPr/>
            <p:nvPr/>
          </p:nvSpPr>
          <p:spPr>
            <a:xfrm>
              <a:off x="3745375" y="2570350"/>
              <a:ext cx="22500" cy="35125"/>
            </a:xfrm>
            <a:custGeom>
              <a:avLst/>
              <a:gdLst/>
              <a:ahLst/>
              <a:cxnLst/>
              <a:rect l="l" t="t" r="r" b="b"/>
              <a:pathLst>
                <a:path w="900" h="1405" extrusionOk="0">
                  <a:moveTo>
                    <a:pt x="169" y="0"/>
                  </a:moveTo>
                  <a:lnTo>
                    <a:pt x="1" y="113"/>
                  </a:lnTo>
                  <a:lnTo>
                    <a:pt x="675" y="1348"/>
                  </a:lnTo>
                  <a:cubicBezTo>
                    <a:pt x="675" y="1404"/>
                    <a:pt x="731" y="1404"/>
                    <a:pt x="787" y="1404"/>
                  </a:cubicBezTo>
                  <a:lnTo>
                    <a:pt x="843" y="1404"/>
                  </a:lnTo>
                  <a:cubicBezTo>
                    <a:pt x="900" y="1404"/>
                    <a:pt x="900" y="1292"/>
                    <a:pt x="843" y="129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3" name="Google Shape;12213;p26"/>
            <p:cNvSpPr/>
            <p:nvPr/>
          </p:nvSpPr>
          <p:spPr>
            <a:xfrm>
              <a:off x="3666750" y="2602650"/>
              <a:ext cx="15475" cy="39325"/>
            </a:xfrm>
            <a:custGeom>
              <a:avLst/>
              <a:gdLst/>
              <a:ahLst/>
              <a:cxnLst/>
              <a:rect l="l" t="t" r="r" b="b"/>
              <a:pathLst>
                <a:path w="619" h="1573" extrusionOk="0">
                  <a:moveTo>
                    <a:pt x="225" y="0"/>
                  </a:moveTo>
                  <a:lnTo>
                    <a:pt x="1" y="56"/>
                  </a:lnTo>
                  <a:lnTo>
                    <a:pt x="394" y="1460"/>
                  </a:lnTo>
                  <a:cubicBezTo>
                    <a:pt x="394" y="1517"/>
                    <a:pt x="450" y="1573"/>
                    <a:pt x="506" y="1573"/>
                  </a:cubicBezTo>
                  <a:lnTo>
                    <a:pt x="562" y="1573"/>
                  </a:lnTo>
                  <a:cubicBezTo>
                    <a:pt x="619" y="1517"/>
                    <a:pt x="619" y="1460"/>
                    <a:pt x="619"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4" name="Google Shape;12214;p26"/>
            <p:cNvSpPr/>
            <p:nvPr/>
          </p:nvSpPr>
          <p:spPr>
            <a:xfrm>
              <a:off x="3624625" y="2613875"/>
              <a:ext cx="12675" cy="37925"/>
            </a:xfrm>
            <a:custGeom>
              <a:avLst/>
              <a:gdLst/>
              <a:ahLst/>
              <a:cxnLst/>
              <a:rect l="l" t="t" r="r" b="b"/>
              <a:pathLst>
                <a:path w="507" h="1517" extrusionOk="0">
                  <a:moveTo>
                    <a:pt x="1" y="0"/>
                  </a:moveTo>
                  <a:lnTo>
                    <a:pt x="282" y="1405"/>
                  </a:lnTo>
                  <a:cubicBezTo>
                    <a:pt x="282" y="1461"/>
                    <a:pt x="338" y="1517"/>
                    <a:pt x="394" y="1517"/>
                  </a:cubicBezTo>
                  <a:cubicBezTo>
                    <a:pt x="450" y="1517"/>
                    <a:pt x="506" y="1461"/>
                    <a:pt x="450" y="140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5" name="Google Shape;12215;p26"/>
            <p:cNvSpPr/>
            <p:nvPr/>
          </p:nvSpPr>
          <p:spPr>
            <a:xfrm>
              <a:off x="3706075" y="2588600"/>
              <a:ext cx="18275" cy="36525"/>
            </a:xfrm>
            <a:custGeom>
              <a:avLst/>
              <a:gdLst/>
              <a:ahLst/>
              <a:cxnLst/>
              <a:rect l="l" t="t" r="r" b="b"/>
              <a:pathLst>
                <a:path w="731" h="1461" extrusionOk="0">
                  <a:moveTo>
                    <a:pt x="169" y="0"/>
                  </a:moveTo>
                  <a:lnTo>
                    <a:pt x="0" y="57"/>
                  </a:lnTo>
                  <a:lnTo>
                    <a:pt x="506" y="1405"/>
                  </a:lnTo>
                  <a:cubicBezTo>
                    <a:pt x="562" y="1461"/>
                    <a:pt x="562" y="1461"/>
                    <a:pt x="618" y="1461"/>
                  </a:cubicBezTo>
                  <a:lnTo>
                    <a:pt x="674" y="1461"/>
                  </a:lnTo>
                  <a:cubicBezTo>
                    <a:pt x="730" y="1461"/>
                    <a:pt x="730" y="1405"/>
                    <a:pt x="730" y="1348"/>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6" name="Google Shape;12216;p26"/>
            <p:cNvSpPr/>
            <p:nvPr/>
          </p:nvSpPr>
          <p:spPr>
            <a:xfrm>
              <a:off x="3875975" y="2462225"/>
              <a:ext cx="32325" cy="28100"/>
            </a:xfrm>
            <a:custGeom>
              <a:avLst/>
              <a:gdLst/>
              <a:ahLst/>
              <a:cxnLst/>
              <a:rect l="l" t="t" r="r" b="b"/>
              <a:pathLst>
                <a:path w="1293" h="1124" extrusionOk="0">
                  <a:moveTo>
                    <a:pt x="113" y="1"/>
                  </a:moveTo>
                  <a:lnTo>
                    <a:pt x="0" y="169"/>
                  </a:lnTo>
                  <a:lnTo>
                    <a:pt x="1124" y="1124"/>
                  </a:lnTo>
                  <a:lnTo>
                    <a:pt x="1180" y="1124"/>
                  </a:lnTo>
                  <a:cubicBezTo>
                    <a:pt x="1180" y="1124"/>
                    <a:pt x="1236" y="1068"/>
                    <a:pt x="1236" y="1068"/>
                  </a:cubicBezTo>
                  <a:cubicBezTo>
                    <a:pt x="1292" y="1012"/>
                    <a:pt x="1292" y="955"/>
                    <a:pt x="1236" y="89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7" name="Google Shape;12217;p26"/>
            <p:cNvSpPr/>
            <p:nvPr/>
          </p:nvSpPr>
          <p:spPr>
            <a:xfrm>
              <a:off x="3975650" y="2230550"/>
              <a:ext cx="37950" cy="9850"/>
            </a:xfrm>
            <a:custGeom>
              <a:avLst/>
              <a:gdLst/>
              <a:ahLst/>
              <a:cxnLst/>
              <a:rect l="l" t="t" r="r" b="b"/>
              <a:pathLst>
                <a:path w="1518" h="394" extrusionOk="0">
                  <a:moveTo>
                    <a:pt x="1" y="1"/>
                  </a:moveTo>
                  <a:lnTo>
                    <a:pt x="1" y="225"/>
                  </a:lnTo>
                  <a:lnTo>
                    <a:pt x="1405" y="394"/>
                  </a:lnTo>
                  <a:cubicBezTo>
                    <a:pt x="1461" y="394"/>
                    <a:pt x="1517" y="338"/>
                    <a:pt x="1517" y="281"/>
                  </a:cubicBezTo>
                  <a:cubicBezTo>
                    <a:pt x="1517" y="225"/>
                    <a:pt x="1461" y="169"/>
                    <a:pt x="1405"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8" name="Google Shape;12218;p26"/>
            <p:cNvSpPr/>
            <p:nvPr/>
          </p:nvSpPr>
          <p:spPr>
            <a:xfrm>
              <a:off x="3901250" y="2428525"/>
              <a:ext cx="35125" cy="25300"/>
            </a:xfrm>
            <a:custGeom>
              <a:avLst/>
              <a:gdLst/>
              <a:ahLst/>
              <a:cxnLst/>
              <a:rect l="l" t="t" r="r" b="b"/>
              <a:pathLst>
                <a:path w="1405" h="1012" extrusionOk="0">
                  <a:moveTo>
                    <a:pt x="113" y="1"/>
                  </a:moveTo>
                  <a:lnTo>
                    <a:pt x="0" y="225"/>
                  </a:lnTo>
                  <a:lnTo>
                    <a:pt x="1180" y="1012"/>
                  </a:lnTo>
                  <a:lnTo>
                    <a:pt x="1236" y="1012"/>
                  </a:lnTo>
                  <a:cubicBezTo>
                    <a:pt x="1348" y="1012"/>
                    <a:pt x="1404" y="843"/>
                    <a:pt x="1292" y="84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9" name="Google Shape;12219;p26"/>
            <p:cNvSpPr/>
            <p:nvPr/>
          </p:nvSpPr>
          <p:spPr>
            <a:xfrm>
              <a:off x="3967225" y="2274075"/>
              <a:ext cx="37950" cy="12675"/>
            </a:xfrm>
            <a:custGeom>
              <a:avLst/>
              <a:gdLst/>
              <a:ahLst/>
              <a:cxnLst/>
              <a:rect l="l" t="t" r="r" b="b"/>
              <a:pathLst>
                <a:path w="1518" h="507" extrusionOk="0">
                  <a:moveTo>
                    <a:pt x="57" y="1"/>
                  </a:moveTo>
                  <a:lnTo>
                    <a:pt x="1" y="169"/>
                  </a:lnTo>
                  <a:lnTo>
                    <a:pt x="1405" y="506"/>
                  </a:lnTo>
                  <a:cubicBezTo>
                    <a:pt x="1461" y="450"/>
                    <a:pt x="1517" y="450"/>
                    <a:pt x="1517" y="394"/>
                  </a:cubicBezTo>
                  <a:cubicBezTo>
                    <a:pt x="1517" y="338"/>
                    <a:pt x="1461" y="281"/>
                    <a:pt x="1461" y="281"/>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0" name="Google Shape;12220;p26"/>
            <p:cNvSpPr/>
            <p:nvPr/>
          </p:nvSpPr>
          <p:spPr>
            <a:xfrm>
              <a:off x="3977075" y="2189825"/>
              <a:ext cx="37925" cy="5650"/>
            </a:xfrm>
            <a:custGeom>
              <a:avLst/>
              <a:gdLst/>
              <a:ahLst/>
              <a:cxnLst/>
              <a:rect l="l" t="t" r="r" b="b"/>
              <a:pathLst>
                <a:path w="1517" h="226" extrusionOk="0">
                  <a:moveTo>
                    <a:pt x="0" y="1"/>
                  </a:moveTo>
                  <a:lnTo>
                    <a:pt x="0" y="57"/>
                  </a:lnTo>
                  <a:cubicBezTo>
                    <a:pt x="0" y="113"/>
                    <a:pt x="0" y="169"/>
                    <a:pt x="0" y="225"/>
                  </a:cubicBezTo>
                  <a:lnTo>
                    <a:pt x="1404" y="225"/>
                  </a:lnTo>
                  <a:cubicBezTo>
                    <a:pt x="1460" y="225"/>
                    <a:pt x="1517" y="169"/>
                    <a:pt x="1517" y="113"/>
                  </a:cubicBezTo>
                  <a:cubicBezTo>
                    <a:pt x="1517" y="57"/>
                    <a:pt x="1460" y="1"/>
                    <a:pt x="140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1" name="Google Shape;12221;p26"/>
            <p:cNvSpPr/>
            <p:nvPr/>
          </p:nvSpPr>
          <p:spPr>
            <a:xfrm>
              <a:off x="3923700" y="2392025"/>
              <a:ext cx="36550" cy="22500"/>
            </a:xfrm>
            <a:custGeom>
              <a:avLst/>
              <a:gdLst/>
              <a:ahLst/>
              <a:cxnLst/>
              <a:rect l="l" t="t" r="r" b="b"/>
              <a:pathLst>
                <a:path w="1462" h="900" extrusionOk="0">
                  <a:moveTo>
                    <a:pt x="113" y="0"/>
                  </a:moveTo>
                  <a:lnTo>
                    <a:pt x="1" y="169"/>
                  </a:lnTo>
                  <a:lnTo>
                    <a:pt x="1236" y="899"/>
                  </a:lnTo>
                  <a:lnTo>
                    <a:pt x="1293" y="899"/>
                  </a:lnTo>
                  <a:cubicBezTo>
                    <a:pt x="1349" y="899"/>
                    <a:pt x="1405" y="843"/>
                    <a:pt x="1405" y="843"/>
                  </a:cubicBezTo>
                  <a:cubicBezTo>
                    <a:pt x="1461" y="787"/>
                    <a:pt x="1405" y="731"/>
                    <a:pt x="1349"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2" name="Google Shape;12222;p26"/>
            <p:cNvSpPr/>
            <p:nvPr/>
          </p:nvSpPr>
          <p:spPr>
            <a:xfrm>
              <a:off x="3956000" y="2313400"/>
              <a:ext cx="37950" cy="15475"/>
            </a:xfrm>
            <a:custGeom>
              <a:avLst/>
              <a:gdLst/>
              <a:ahLst/>
              <a:cxnLst/>
              <a:rect l="l" t="t" r="r" b="b"/>
              <a:pathLst>
                <a:path w="1518" h="619" extrusionOk="0">
                  <a:moveTo>
                    <a:pt x="57" y="0"/>
                  </a:moveTo>
                  <a:lnTo>
                    <a:pt x="1" y="225"/>
                  </a:lnTo>
                  <a:lnTo>
                    <a:pt x="1405" y="618"/>
                  </a:lnTo>
                  <a:cubicBezTo>
                    <a:pt x="1461" y="618"/>
                    <a:pt x="1517" y="618"/>
                    <a:pt x="1517" y="562"/>
                  </a:cubicBezTo>
                  <a:cubicBezTo>
                    <a:pt x="1517" y="506"/>
                    <a:pt x="1517" y="450"/>
                    <a:pt x="1461" y="450"/>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3" name="Google Shape;12223;p26"/>
            <p:cNvSpPr/>
            <p:nvPr/>
          </p:nvSpPr>
          <p:spPr>
            <a:xfrm>
              <a:off x="3941950" y="2354125"/>
              <a:ext cx="36550" cy="19675"/>
            </a:xfrm>
            <a:custGeom>
              <a:avLst/>
              <a:gdLst/>
              <a:ahLst/>
              <a:cxnLst/>
              <a:rect l="l" t="t" r="r" b="b"/>
              <a:pathLst>
                <a:path w="1462" h="787" extrusionOk="0">
                  <a:moveTo>
                    <a:pt x="57" y="0"/>
                  </a:moveTo>
                  <a:lnTo>
                    <a:pt x="1" y="225"/>
                  </a:lnTo>
                  <a:lnTo>
                    <a:pt x="1293" y="786"/>
                  </a:lnTo>
                  <a:lnTo>
                    <a:pt x="1349" y="786"/>
                  </a:lnTo>
                  <a:cubicBezTo>
                    <a:pt x="1405" y="786"/>
                    <a:pt x="1405" y="730"/>
                    <a:pt x="1461" y="730"/>
                  </a:cubicBezTo>
                  <a:cubicBezTo>
                    <a:pt x="1461" y="618"/>
                    <a:pt x="1461" y="562"/>
                    <a:pt x="1405"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4" name="Google Shape;12224;p26"/>
            <p:cNvSpPr/>
            <p:nvPr/>
          </p:nvSpPr>
          <p:spPr>
            <a:xfrm>
              <a:off x="3152850" y="2427125"/>
              <a:ext cx="32325" cy="23900"/>
            </a:xfrm>
            <a:custGeom>
              <a:avLst/>
              <a:gdLst/>
              <a:ahLst/>
              <a:cxnLst/>
              <a:rect l="l" t="t" r="r" b="b"/>
              <a:pathLst>
                <a:path w="1293" h="956" extrusionOk="0">
                  <a:moveTo>
                    <a:pt x="1236" y="1"/>
                  </a:moveTo>
                  <a:lnTo>
                    <a:pt x="1" y="787"/>
                  </a:lnTo>
                  <a:cubicBezTo>
                    <a:pt x="1" y="787"/>
                    <a:pt x="1" y="899"/>
                    <a:pt x="1" y="899"/>
                  </a:cubicBezTo>
                  <a:cubicBezTo>
                    <a:pt x="57" y="955"/>
                    <a:pt x="57" y="955"/>
                    <a:pt x="113" y="955"/>
                  </a:cubicBezTo>
                  <a:lnTo>
                    <a:pt x="169" y="955"/>
                  </a:lnTo>
                  <a:lnTo>
                    <a:pt x="1292" y="169"/>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5" name="Google Shape;12225;p26"/>
            <p:cNvSpPr/>
            <p:nvPr/>
          </p:nvSpPr>
          <p:spPr>
            <a:xfrm>
              <a:off x="3077025" y="2229150"/>
              <a:ext cx="37950" cy="9850"/>
            </a:xfrm>
            <a:custGeom>
              <a:avLst/>
              <a:gdLst/>
              <a:ahLst/>
              <a:cxnLst/>
              <a:rect l="l" t="t" r="r" b="b"/>
              <a:pathLst>
                <a:path w="1518" h="394" extrusionOk="0">
                  <a:moveTo>
                    <a:pt x="1517" y="0"/>
                  </a:moveTo>
                  <a:lnTo>
                    <a:pt x="113" y="169"/>
                  </a:lnTo>
                  <a:cubicBezTo>
                    <a:pt x="57" y="169"/>
                    <a:pt x="1" y="225"/>
                    <a:pt x="57" y="281"/>
                  </a:cubicBezTo>
                  <a:cubicBezTo>
                    <a:pt x="57" y="337"/>
                    <a:pt x="57" y="394"/>
                    <a:pt x="113" y="394"/>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6" name="Google Shape;12226;p26"/>
            <p:cNvSpPr/>
            <p:nvPr/>
          </p:nvSpPr>
          <p:spPr>
            <a:xfrm>
              <a:off x="3179525" y="2460825"/>
              <a:ext cx="32325" cy="28100"/>
            </a:xfrm>
            <a:custGeom>
              <a:avLst/>
              <a:gdLst/>
              <a:ahLst/>
              <a:cxnLst/>
              <a:rect l="l" t="t" r="r" b="b"/>
              <a:pathLst>
                <a:path w="1293" h="1124" extrusionOk="0">
                  <a:moveTo>
                    <a:pt x="1180" y="1"/>
                  </a:moveTo>
                  <a:lnTo>
                    <a:pt x="57" y="955"/>
                  </a:lnTo>
                  <a:cubicBezTo>
                    <a:pt x="1" y="1011"/>
                    <a:pt x="1" y="1124"/>
                    <a:pt x="113" y="1124"/>
                  </a:cubicBezTo>
                  <a:lnTo>
                    <a:pt x="169" y="1124"/>
                  </a:lnTo>
                  <a:lnTo>
                    <a:pt x="1292" y="225"/>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7" name="Google Shape;12227;p26"/>
            <p:cNvSpPr/>
            <p:nvPr/>
          </p:nvSpPr>
          <p:spPr>
            <a:xfrm>
              <a:off x="3128975" y="2390625"/>
              <a:ext cx="36550" cy="22475"/>
            </a:xfrm>
            <a:custGeom>
              <a:avLst/>
              <a:gdLst/>
              <a:ahLst/>
              <a:cxnLst/>
              <a:rect l="l" t="t" r="r" b="b"/>
              <a:pathLst>
                <a:path w="1462" h="899" extrusionOk="0">
                  <a:moveTo>
                    <a:pt x="1349" y="0"/>
                  </a:moveTo>
                  <a:lnTo>
                    <a:pt x="57" y="730"/>
                  </a:lnTo>
                  <a:cubicBezTo>
                    <a:pt x="1" y="730"/>
                    <a:pt x="1" y="787"/>
                    <a:pt x="1" y="843"/>
                  </a:cubicBezTo>
                  <a:cubicBezTo>
                    <a:pt x="57" y="899"/>
                    <a:pt x="57" y="899"/>
                    <a:pt x="113" y="899"/>
                  </a:cubicBezTo>
                  <a:lnTo>
                    <a:pt x="169" y="899"/>
                  </a:lnTo>
                  <a:lnTo>
                    <a:pt x="1461" y="225"/>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8" name="Google Shape;12228;p26"/>
            <p:cNvSpPr/>
            <p:nvPr/>
          </p:nvSpPr>
          <p:spPr>
            <a:xfrm>
              <a:off x="3109325" y="2351300"/>
              <a:ext cx="36525" cy="19675"/>
            </a:xfrm>
            <a:custGeom>
              <a:avLst/>
              <a:gdLst/>
              <a:ahLst/>
              <a:cxnLst/>
              <a:rect l="l" t="t" r="r" b="b"/>
              <a:pathLst>
                <a:path w="1461" h="787" extrusionOk="0">
                  <a:moveTo>
                    <a:pt x="1405" y="1"/>
                  </a:moveTo>
                  <a:lnTo>
                    <a:pt x="57" y="562"/>
                  </a:lnTo>
                  <a:cubicBezTo>
                    <a:pt x="0" y="562"/>
                    <a:pt x="0" y="618"/>
                    <a:pt x="0" y="675"/>
                  </a:cubicBezTo>
                  <a:cubicBezTo>
                    <a:pt x="0" y="731"/>
                    <a:pt x="57" y="787"/>
                    <a:pt x="113" y="787"/>
                  </a:cubicBezTo>
                  <a:lnTo>
                    <a:pt x="169" y="787"/>
                  </a:lnTo>
                  <a:lnTo>
                    <a:pt x="1461" y="225"/>
                  </a:lnTo>
                  <a:cubicBezTo>
                    <a:pt x="1461" y="169"/>
                    <a:pt x="1405" y="57"/>
                    <a:pt x="140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9" name="Google Shape;12229;p26"/>
            <p:cNvSpPr/>
            <p:nvPr/>
          </p:nvSpPr>
          <p:spPr>
            <a:xfrm>
              <a:off x="3082650" y="2269875"/>
              <a:ext cx="37925" cy="12650"/>
            </a:xfrm>
            <a:custGeom>
              <a:avLst/>
              <a:gdLst/>
              <a:ahLst/>
              <a:cxnLst/>
              <a:rect l="l" t="t" r="r" b="b"/>
              <a:pathLst>
                <a:path w="1517" h="506" extrusionOk="0">
                  <a:moveTo>
                    <a:pt x="1517" y="0"/>
                  </a:moveTo>
                  <a:lnTo>
                    <a:pt x="113" y="281"/>
                  </a:lnTo>
                  <a:cubicBezTo>
                    <a:pt x="56" y="281"/>
                    <a:pt x="0" y="337"/>
                    <a:pt x="0" y="449"/>
                  </a:cubicBezTo>
                  <a:cubicBezTo>
                    <a:pt x="56" y="449"/>
                    <a:pt x="56" y="506"/>
                    <a:pt x="113" y="506"/>
                  </a:cubicBezTo>
                  <a:lnTo>
                    <a:pt x="1517" y="225"/>
                  </a:lnTo>
                  <a:cubicBezTo>
                    <a:pt x="1517" y="169"/>
                    <a:pt x="1517" y="112"/>
                    <a:pt x="151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0" name="Google Shape;12230;p26"/>
            <p:cNvSpPr/>
            <p:nvPr/>
          </p:nvSpPr>
          <p:spPr>
            <a:xfrm>
              <a:off x="3092475" y="2312000"/>
              <a:ext cx="39350" cy="16875"/>
            </a:xfrm>
            <a:custGeom>
              <a:avLst/>
              <a:gdLst/>
              <a:ahLst/>
              <a:cxnLst/>
              <a:rect l="l" t="t" r="r" b="b"/>
              <a:pathLst>
                <a:path w="1574" h="675" extrusionOk="0">
                  <a:moveTo>
                    <a:pt x="1517" y="0"/>
                  </a:moveTo>
                  <a:lnTo>
                    <a:pt x="113" y="449"/>
                  </a:lnTo>
                  <a:cubicBezTo>
                    <a:pt x="57" y="449"/>
                    <a:pt x="0" y="506"/>
                    <a:pt x="57" y="562"/>
                  </a:cubicBezTo>
                  <a:cubicBezTo>
                    <a:pt x="57" y="618"/>
                    <a:pt x="113" y="674"/>
                    <a:pt x="169" y="674"/>
                  </a:cubicBezTo>
                  <a:lnTo>
                    <a:pt x="1573"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1" name="Google Shape;12231;p26"/>
            <p:cNvSpPr/>
            <p:nvPr/>
          </p:nvSpPr>
          <p:spPr>
            <a:xfrm>
              <a:off x="3210425" y="2491725"/>
              <a:ext cx="29500" cy="30550"/>
            </a:xfrm>
            <a:custGeom>
              <a:avLst/>
              <a:gdLst/>
              <a:ahLst/>
              <a:cxnLst/>
              <a:rect l="l" t="t" r="r" b="b"/>
              <a:pathLst>
                <a:path w="1180" h="1222" extrusionOk="0">
                  <a:moveTo>
                    <a:pt x="1067" y="0"/>
                  </a:moveTo>
                  <a:lnTo>
                    <a:pt x="0" y="1067"/>
                  </a:lnTo>
                  <a:cubicBezTo>
                    <a:pt x="0" y="1067"/>
                    <a:pt x="0" y="1180"/>
                    <a:pt x="0" y="1180"/>
                  </a:cubicBezTo>
                  <a:cubicBezTo>
                    <a:pt x="28" y="1208"/>
                    <a:pt x="56" y="1222"/>
                    <a:pt x="85" y="1222"/>
                  </a:cubicBezTo>
                  <a:cubicBezTo>
                    <a:pt x="113" y="1222"/>
                    <a:pt x="141" y="1208"/>
                    <a:pt x="169" y="1180"/>
                  </a:cubicBezTo>
                  <a:lnTo>
                    <a:pt x="1180" y="169"/>
                  </a:lnTo>
                  <a:cubicBezTo>
                    <a:pt x="1124" y="112"/>
                    <a:pt x="1067" y="56"/>
                    <a:pt x="106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2" name="Google Shape;12232;p26"/>
            <p:cNvSpPr/>
            <p:nvPr/>
          </p:nvSpPr>
          <p:spPr>
            <a:xfrm>
              <a:off x="3540375" y="2622300"/>
              <a:ext cx="5650" cy="37925"/>
            </a:xfrm>
            <a:custGeom>
              <a:avLst/>
              <a:gdLst/>
              <a:ahLst/>
              <a:cxnLst/>
              <a:rect l="l" t="t" r="r" b="b"/>
              <a:pathLst>
                <a:path w="226" h="1517" extrusionOk="0">
                  <a:moveTo>
                    <a:pt x="1" y="0"/>
                  </a:moveTo>
                  <a:lnTo>
                    <a:pt x="1" y="1405"/>
                  </a:lnTo>
                  <a:cubicBezTo>
                    <a:pt x="1" y="1461"/>
                    <a:pt x="57" y="1517"/>
                    <a:pt x="113" y="1517"/>
                  </a:cubicBezTo>
                  <a:cubicBezTo>
                    <a:pt x="169" y="1517"/>
                    <a:pt x="226" y="1461"/>
                    <a:pt x="226" y="1405"/>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3" name="Google Shape;12233;p26"/>
            <p:cNvSpPr/>
            <p:nvPr/>
          </p:nvSpPr>
          <p:spPr>
            <a:xfrm>
              <a:off x="3495450" y="2619500"/>
              <a:ext cx="8450" cy="39325"/>
            </a:xfrm>
            <a:custGeom>
              <a:avLst/>
              <a:gdLst/>
              <a:ahLst/>
              <a:cxnLst/>
              <a:rect l="l" t="t" r="r" b="b"/>
              <a:pathLst>
                <a:path w="338" h="1573" extrusionOk="0">
                  <a:moveTo>
                    <a:pt x="113" y="0"/>
                  </a:moveTo>
                  <a:lnTo>
                    <a:pt x="1" y="1460"/>
                  </a:lnTo>
                  <a:cubicBezTo>
                    <a:pt x="1" y="1517"/>
                    <a:pt x="1" y="1517"/>
                    <a:pt x="113" y="1573"/>
                  </a:cubicBezTo>
                  <a:cubicBezTo>
                    <a:pt x="113" y="1573"/>
                    <a:pt x="169" y="1517"/>
                    <a:pt x="169" y="1460"/>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4" name="Google Shape;12234;p26"/>
            <p:cNvSpPr/>
            <p:nvPr/>
          </p:nvSpPr>
          <p:spPr>
            <a:xfrm>
              <a:off x="3449125" y="2612475"/>
              <a:ext cx="11250" cy="39325"/>
            </a:xfrm>
            <a:custGeom>
              <a:avLst/>
              <a:gdLst/>
              <a:ahLst/>
              <a:cxnLst/>
              <a:rect l="l" t="t" r="r" b="b"/>
              <a:pathLst>
                <a:path w="450" h="1573" extrusionOk="0">
                  <a:moveTo>
                    <a:pt x="281" y="0"/>
                  </a:moveTo>
                  <a:lnTo>
                    <a:pt x="0" y="1404"/>
                  </a:lnTo>
                  <a:cubicBezTo>
                    <a:pt x="0" y="1461"/>
                    <a:pt x="0" y="1517"/>
                    <a:pt x="56" y="1573"/>
                  </a:cubicBezTo>
                  <a:cubicBezTo>
                    <a:pt x="113" y="1573"/>
                    <a:pt x="169" y="1517"/>
                    <a:pt x="169" y="1461"/>
                  </a:cubicBezTo>
                  <a:lnTo>
                    <a:pt x="450" y="56"/>
                  </a:lnTo>
                  <a:cubicBezTo>
                    <a:pt x="393" y="56"/>
                    <a:pt x="337" y="56"/>
                    <a:pt x="28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5" name="Google Shape;12235;p26"/>
            <p:cNvSpPr/>
            <p:nvPr/>
          </p:nvSpPr>
          <p:spPr>
            <a:xfrm>
              <a:off x="3244125" y="2522600"/>
              <a:ext cx="28100" cy="31975"/>
            </a:xfrm>
            <a:custGeom>
              <a:avLst/>
              <a:gdLst/>
              <a:ahLst/>
              <a:cxnLst/>
              <a:rect l="l" t="t" r="r" b="b"/>
              <a:pathLst>
                <a:path w="1124" h="1279" extrusionOk="0">
                  <a:moveTo>
                    <a:pt x="955" y="1"/>
                  </a:moveTo>
                  <a:lnTo>
                    <a:pt x="56" y="1068"/>
                  </a:lnTo>
                  <a:cubicBezTo>
                    <a:pt x="0" y="1124"/>
                    <a:pt x="0" y="1180"/>
                    <a:pt x="56" y="1236"/>
                  </a:cubicBezTo>
                  <a:cubicBezTo>
                    <a:pt x="56" y="1264"/>
                    <a:pt x="84" y="1278"/>
                    <a:pt x="113" y="1278"/>
                  </a:cubicBezTo>
                  <a:cubicBezTo>
                    <a:pt x="141" y="1278"/>
                    <a:pt x="169" y="1264"/>
                    <a:pt x="169" y="1236"/>
                  </a:cubicBezTo>
                  <a:lnTo>
                    <a:pt x="1124"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6" name="Google Shape;12236;p26"/>
            <p:cNvSpPr/>
            <p:nvPr/>
          </p:nvSpPr>
          <p:spPr>
            <a:xfrm>
              <a:off x="3583925" y="2619500"/>
              <a:ext cx="8450" cy="37925"/>
            </a:xfrm>
            <a:custGeom>
              <a:avLst/>
              <a:gdLst/>
              <a:ahLst/>
              <a:cxnLst/>
              <a:rect l="l" t="t" r="r" b="b"/>
              <a:pathLst>
                <a:path w="338" h="1517" extrusionOk="0">
                  <a:moveTo>
                    <a:pt x="0" y="0"/>
                  </a:moveTo>
                  <a:lnTo>
                    <a:pt x="112" y="1404"/>
                  </a:lnTo>
                  <a:cubicBezTo>
                    <a:pt x="112" y="1460"/>
                    <a:pt x="169" y="1517"/>
                    <a:pt x="225" y="1517"/>
                  </a:cubicBezTo>
                  <a:cubicBezTo>
                    <a:pt x="281" y="1517"/>
                    <a:pt x="337" y="1460"/>
                    <a:pt x="337" y="1404"/>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7" name="Google Shape;12237;p26"/>
            <p:cNvSpPr/>
            <p:nvPr/>
          </p:nvSpPr>
          <p:spPr>
            <a:xfrm>
              <a:off x="3279225" y="2546475"/>
              <a:ext cx="25300" cy="33725"/>
            </a:xfrm>
            <a:custGeom>
              <a:avLst/>
              <a:gdLst/>
              <a:ahLst/>
              <a:cxnLst/>
              <a:rect l="l" t="t" r="r" b="b"/>
              <a:pathLst>
                <a:path w="1012" h="1349" extrusionOk="0">
                  <a:moveTo>
                    <a:pt x="899" y="1"/>
                  </a:moveTo>
                  <a:lnTo>
                    <a:pt x="57" y="1180"/>
                  </a:lnTo>
                  <a:cubicBezTo>
                    <a:pt x="0" y="1236"/>
                    <a:pt x="0" y="1292"/>
                    <a:pt x="57" y="1349"/>
                  </a:cubicBezTo>
                  <a:lnTo>
                    <a:pt x="113" y="1349"/>
                  </a:lnTo>
                  <a:cubicBezTo>
                    <a:pt x="169" y="1349"/>
                    <a:pt x="225" y="1349"/>
                    <a:pt x="225" y="1292"/>
                  </a:cubicBezTo>
                  <a:lnTo>
                    <a:pt x="1011" y="113"/>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8" name="Google Shape;12238;p26"/>
            <p:cNvSpPr/>
            <p:nvPr/>
          </p:nvSpPr>
          <p:spPr>
            <a:xfrm>
              <a:off x="3405600" y="2601225"/>
              <a:ext cx="14050" cy="39350"/>
            </a:xfrm>
            <a:custGeom>
              <a:avLst/>
              <a:gdLst/>
              <a:ahLst/>
              <a:cxnLst/>
              <a:rect l="l" t="t" r="r" b="b"/>
              <a:pathLst>
                <a:path w="562" h="1574" extrusionOk="0">
                  <a:moveTo>
                    <a:pt x="393" y="1"/>
                  </a:moveTo>
                  <a:lnTo>
                    <a:pt x="0" y="1405"/>
                  </a:lnTo>
                  <a:cubicBezTo>
                    <a:pt x="0" y="1461"/>
                    <a:pt x="0" y="1517"/>
                    <a:pt x="56" y="1574"/>
                  </a:cubicBezTo>
                  <a:cubicBezTo>
                    <a:pt x="112" y="1574"/>
                    <a:pt x="169" y="1517"/>
                    <a:pt x="169" y="1461"/>
                  </a:cubicBez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9" name="Google Shape;12239;p26"/>
            <p:cNvSpPr/>
            <p:nvPr/>
          </p:nvSpPr>
          <p:spPr>
            <a:xfrm>
              <a:off x="3360650" y="2587200"/>
              <a:ext cx="19700" cy="36525"/>
            </a:xfrm>
            <a:custGeom>
              <a:avLst/>
              <a:gdLst/>
              <a:ahLst/>
              <a:cxnLst/>
              <a:rect l="l" t="t" r="r" b="b"/>
              <a:pathLst>
                <a:path w="788" h="1461" extrusionOk="0">
                  <a:moveTo>
                    <a:pt x="563" y="0"/>
                  </a:moveTo>
                  <a:lnTo>
                    <a:pt x="1" y="1348"/>
                  </a:lnTo>
                  <a:cubicBezTo>
                    <a:pt x="1" y="1404"/>
                    <a:pt x="57" y="1461"/>
                    <a:pt x="113" y="1461"/>
                  </a:cubicBezTo>
                  <a:cubicBezTo>
                    <a:pt x="169" y="1461"/>
                    <a:pt x="226" y="1461"/>
                    <a:pt x="226" y="1404"/>
                  </a:cubicBezTo>
                  <a:lnTo>
                    <a:pt x="787" y="56"/>
                  </a:lnTo>
                  <a:lnTo>
                    <a:pt x="56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0" name="Google Shape;12240;p26"/>
            <p:cNvSpPr/>
            <p:nvPr/>
          </p:nvSpPr>
          <p:spPr>
            <a:xfrm>
              <a:off x="3301675" y="1786275"/>
              <a:ext cx="40750" cy="62375"/>
            </a:xfrm>
            <a:custGeom>
              <a:avLst/>
              <a:gdLst/>
              <a:ahLst/>
              <a:cxnLst/>
              <a:rect l="l" t="t" r="r" b="b"/>
              <a:pathLst>
                <a:path w="1630" h="2495" extrusionOk="0">
                  <a:moveTo>
                    <a:pt x="106" y="0"/>
                  </a:moveTo>
                  <a:cubicBezTo>
                    <a:pt x="90" y="0"/>
                    <a:pt x="74" y="7"/>
                    <a:pt x="57" y="24"/>
                  </a:cubicBezTo>
                  <a:cubicBezTo>
                    <a:pt x="1" y="24"/>
                    <a:pt x="1" y="136"/>
                    <a:pt x="57" y="192"/>
                  </a:cubicBezTo>
                  <a:lnTo>
                    <a:pt x="1461" y="2495"/>
                  </a:lnTo>
                  <a:lnTo>
                    <a:pt x="1630" y="2382"/>
                  </a:lnTo>
                  <a:lnTo>
                    <a:pt x="226" y="80"/>
                  </a:lnTo>
                  <a:cubicBezTo>
                    <a:pt x="186" y="40"/>
                    <a:pt x="146" y="0"/>
                    <a:pt x="1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1" name="Google Shape;12241;p26"/>
            <p:cNvSpPr/>
            <p:nvPr/>
          </p:nvSpPr>
          <p:spPr>
            <a:xfrm>
              <a:off x="3261650" y="1812575"/>
              <a:ext cx="47075" cy="58550"/>
            </a:xfrm>
            <a:custGeom>
              <a:avLst/>
              <a:gdLst/>
              <a:ahLst/>
              <a:cxnLst/>
              <a:rect l="l" t="t" r="r" b="b"/>
              <a:pathLst>
                <a:path w="1883" h="2342" extrusionOk="0">
                  <a:moveTo>
                    <a:pt x="191" y="1"/>
                  </a:moveTo>
                  <a:cubicBezTo>
                    <a:pt x="109" y="1"/>
                    <a:pt x="0" y="108"/>
                    <a:pt x="86" y="151"/>
                  </a:cubicBezTo>
                  <a:lnTo>
                    <a:pt x="1714" y="2341"/>
                  </a:lnTo>
                  <a:lnTo>
                    <a:pt x="1883" y="2229"/>
                  </a:lnTo>
                  <a:lnTo>
                    <a:pt x="254" y="39"/>
                  </a:lnTo>
                  <a:cubicBezTo>
                    <a:pt x="241" y="12"/>
                    <a:pt x="217" y="1"/>
                    <a:pt x="19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2" name="Google Shape;12242;p26"/>
            <p:cNvSpPr/>
            <p:nvPr/>
          </p:nvSpPr>
          <p:spPr>
            <a:xfrm>
              <a:off x="3341000" y="1765800"/>
              <a:ext cx="35125" cy="64600"/>
            </a:xfrm>
            <a:custGeom>
              <a:avLst/>
              <a:gdLst/>
              <a:ahLst/>
              <a:cxnLst/>
              <a:rect l="l" t="t" r="r" b="b"/>
              <a:pathLst>
                <a:path w="1405" h="2584" extrusionOk="0">
                  <a:moveTo>
                    <a:pt x="113" y="0"/>
                  </a:moveTo>
                  <a:cubicBezTo>
                    <a:pt x="57" y="0"/>
                    <a:pt x="1" y="112"/>
                    <a:pt x="57" y="169"/>
                  </a:cubicBezTo>
                  <a:lnTo>
                    <a:pt x="1236" y="2584"/>
                  </a:lnTo>
                  <a:lnTo>
                    <a:pt x="1405" y="2471"/>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3" name="Google Shape;12243;p26"/>
            <p:cNvSpPr/>
            <p:nvPr/>
          </p:nvSpPr>
          <p:spPr>
            <a:xfrm>
              <a:off x="3226525" y="1840675"/>
              <a:ext cx="52725" cy="55725"/>
            </a:xfrm>
            <a:custGeom>
              <a:avLst/>
              <a:gdLst/>
              <a:ahLst/>
              <a:cxnLst/>
              <a:rect l="l" t="t" r="r" b="b"/>
              <a:pathLst>
                <a:path w="2109" h="2229" extrusionOk="0">
                  <a:moveTo>
                    <a:pt x="195" y="1"/>
                  </a:moveTo>
                  <a:cubicBezTo>
                    <a:pt x="113" y="1"/>
                    <a:pt x="0" y="120"/>
                    <a:pt x="86" y="206"/>
                  </a:cubicBezTo>
                  <a:lnTo>
                    <a:pt x="1940" y="2228"/>
                  </a:lnTo>
                  <a:lnTo>
                    <a:pt x="2108" y="2060"/>
                  </a:lnTo>
                  <a:lnTo>
                    <a:pt x="255" y="38"/>
                  </a:lnTo>
                  <a:cubicBezTo>
                    <a:pt x="242" y="12"/>
                    <a:pt x="220" y="1"/>
                    <a:pt x="1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4" name="Google Shape;12244;p26"/>
            <p:cNvSpPr/>
            <p:nvPr/>
          </p:nvSpPr>
          <p:spPr>
            <a:xfrm>
              <a:off x="3384525" y="1747525"/>
              <a:ext cx="29525" cy="68825"/>
            </a:xfrm>
            <a:custGeom>
              <a:avLst/>
              <a:gdLst/>
              <a:ahLst/>
              <a:cxnLst/>
              <a:rect l="l" t="t" r="r" b="b"/>
              <a:pathLst>
                <a:path w="1181" h="2753" extrusionOk="0">
                  <a:moveTo>
                    <a:pt x="113" y="1"/>
                  </a:moveTo>
                  <a:cubicBezTo>
                    <a:pt x="57" y="57"/>
                    <a:pt x="1" y="113"/>
                    <a:pt x="57" y="169"/>
                  </a:cubicBezTo>
                  <a:lnTo>
                    <a:pt x="955" y="2753"/>
                  </a:lnTo>
                  <a:lnTo>
                    <a:pt x="1180" y="2641"/>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5" name="Google Shape;12245;p26"/>
            <p:cNvSpPr/>
            <p:nvPr/>
          </p:nvSpPr>
          <p:spPr>
            <a:xfrm>
              <a:off x="3519325" y="1720850"/>
              <a:ext cx="8450" cy="71650"/>
            </a:xfrm>
            <a:custGeom>
              <a:avLst/>
              <a:gdLst/>
              <a:ahLst/>
              <a:cxnLst/>
              <a:rect l="l" t="t" r="r" b="b"/>
              <a:pathLst>
                <a:path w="338" h="2866" extrusionOk="0">
                  <a:moveTo>
                    <a:pt x="113" y="1"/>
                  </a:moveTo>
                  <a:cubicBezTo>
                    <a:pt x="57" y="1"/>
                    <a:pt x="0" y="57"/>
                    <a:pt x="0" y="113"/>
                  </a:cubicBezTo>
                  <a:lnTo>
                    <a:pt x="113" y="2865"/>
                  </a:lnTo>
                  <a:lnTo>
                    <a:pt x="337" y="2809"/>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6" name="Google Shape;12246;p26"/>
            <p:cNvSpPr/>
            <p:nvPr/>
          </p:nvSpPr>
          <p:spPr>
            <a:xfrm>
              <a:off x="3428050" y="1734325"/>
              <a:ext cx="22500" cy="69400"/>
            </a:xfrm>
            <a:custGeom>
              <a:avLst/>
              <a:gdLst/>
              <a:ahLst/>
              <a:cxnLst/>
              <a:rect l="l" t="t" r="r" b="b"/>
              <a:pathLst>
                <a:path w="900" h="2776" extrusionOk="0">
                  <a:moveTo>
                    <a:pt x="141" y="0"/>
                  </a:moveTo>
                  <a:cubicBezTo>
                    <a:pt x="118" y="0"/>
                    <a:pt x="90" y="7"/>
                    <a:pt x="57" y="23"/>
                  </a:cubicBezTo>
                  <a:cubicBezTo>
                    <a:pt x="1" y="23"/>
                    <a:pt x="1" y="80"/>
                    <a:pt x="1" y="136"/>
                  </a:cubicBezTo>
                  <a:lnTo>
                    <a:pt x="675" y="2775"/>
                  </a:lnTo>
                  <a:lnTo>
                    <a:pt x="899" y="2719"/>
                  </a:lnTo>
                  <a:lnTo>
                    <a:pt x="225" y="80"/>
                  </a:lnTo>
                  <a:cubicBezTo>
                    <a:pt x="225" y="40"/>
                    <a:pt x="197"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7" name="Google Shape;12247;p26"/>
            <p:cNvSpPr/>
            <p:nvPr/>
          </p:nvSpPr>
          <p:spPr>
            <a:xfrm>
              <a:off x="3474400" y="1725075"/>
              <a:ext cx="15450" cy="70225"/>
            </a:xfrm>
            <a:custGeom>
              <a:avLst/>
              <a:gdLst/>
              <a:ahLst/>
              <a:cxnLst/>
              <a:rect l="l" t="t" r="r" b="b"/>
              <a:pathLst>
                <a:path w="618" h="2809" extrusionOk="0">
                  <a:moveTo>
                    <a:pt x="113" y="0"/>
                  </a:moveTo>
                  <a:cubicBezTo>
                    <a:pt x="0" y="0"/>
                    <a:pt x="0" y="56"/>
                    <a:pt x="0" y="113"/>
                  </a:cubicBezTo>
                  <a:lnTo>
                    <a:pt x="393" y="2809"/>
                  </a:lnTo>
                  <a:lnTo>
                    <a:pt x="618" y="2809"/>
                  </a:lnTo>
                  <a:lnTo>
                    <a:pt x="225" y="113"/>
                  </a:lnTo>
                  <a:cubicBezTo>
                    <a:pt x="169" y="56"/>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8" name="Google Shape;12248;p26"/>
            <p:cNvSpPr/>
            <p:nvPr/>
          </p:nvSpPr>
          <p:spPr>
            <a:xfrm>
              <a:off x="3100900" y="2030575"/>
              <a:ext cx="68825" cy="27300"/>
            </a:xfrm>
            <a:custGeom>
              <a:avLst/>
              <a:gdLst/>
              <a:ahLst/>
              <a:cxnLst/>
              <a:rect l="l" t="t" r="r" b="b"/>
              <a:pathLst>
                <a:path w="2753" h="1092" extrusionOk="0">
                  <a:moveTo>
                    <a:pt x="121" y="1"/>
                  </a:moveTo>
                  <a:cubicBezTo>
                    <a:pt x="85" y="1"/>
                    <a:pt x="57" y="41"/>
                    <a:pt x="57" y="80"/>
                  </a:cubicBezTo>
                  <a:cubicBezTo>
                    <a:pt x="0" y="136"/>
                    <a:pt x="57" y="193"/>
                    <a:pt x="113" y="193"/>
                  </a:cubicBezTo>
                  <a:lnTo>
                    <a:pt x="2696" y="1091"/>
                  </a:lnTo>
                  <a:lnTo>
                    <a:pt x="2753" y="923"/>
                  </a:lnTo>
                  <a:lnTo>
                    <a:pt x="169" y="24"/>
                  </a:lnTo>
                  <a:cubicBezTo>
                    <a:pt x="152"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9" name="Google Shape;12249;p26"/>
            <p:cNvSpPr/>
            <p:nvPr/>
          </p:nvSpPr>
          <p:spPr>
            <a:xfrm>
              <a:off x="3194975" y="1874250"/>
              <a:ext cx="56200" cy="51625"/>
            </a:xfrm>
            <a:custGeom>
              <a:avLst/>
              <a:gdLst/>
              <a:ahLst/>
              <a:cxnLst/>
              <a:rect l="l" t="t" r="r" b="b"/>
              <a:pathLst>
                <a:path w="2248" h="2065" extrusionOk="0">
                  <a:moveTo>
                    <a:pt x="120" y="1"/>
                  </a:moveTo>
                  <a:cubicBezTo>
                    <a:pt x="85" y="1"/>
                    <a:pt x="57" y="15"/>
                    <a:pt x="57" y="43"/>
                  </a:cubicBezTo>
                  <a:cubicBezTo>
                    <a:pt x="0" y="99"/>
                    <a:pt x="0" y="155"/>
                    <a:pt x="57" y="211"/>
                  </a:cubicBezTo>
                  <a:lnTo>
                    <a:pt x="2079" y="2065"/>
                  </a:lnTo>
                  <a:lnTo>
                    <a:pt x="2247" y="1896"/>
                  </a:lnTo>
                  <a:lnTo>
                    <a:pt x="225" y="43"/>
                  </a:lnTo>
                  <a:cubicBezTo>
                    <a:pt x="197" y="15"/>
                    <a:pt x="155"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0" name="Google Shape;12250;p26"/>
            <p:cNvSpPr/>
            <p:nvPr/>
          </p:nvSpPr>
          <p:spPr>
            <a:xfrm>
              <a:off x="3078425" y="2118225"/>
              <a:ext cx="70250" cy="16875"/>
            </a:xfrm>
            <a:custGeom>
              <a:avLst/>
              <a:gdLst/>
              <a:ahLst/>
              <a:cxnLst/>
              <a:rect l="l" t="t" r="r" b="b"/>
              <a:pathLst>
                <a:path w="2810" h="675" extrusionOk="0">
                  <a:moveTo>
                    <a:pt x="169" y="0"/>
                  </a:moveTo>
                  <a:cubicBezTo>
                    <a:pt x="113" y="0"/>
                    <a:pt x="57" y="57"/>
                    <a:pt x="57" y="113"/>
                  </a:cubicBezTo>
                  <a:cubicBezTo>
                    <a:pt x="1" y="169"/>
                    <a:pt x="57" y="225"/>
                    <a:pt x="113" y="281"/>
                  </a:cubicBezTo>
                  <a:lnTo>
                    <a:pt x="2809" y="674"/>
                  </a:lnTo>
                  <a:lnTo>
                    <a:pt x="2809"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1" name="Google Shape;12251;p26"/>
            <p:cNvSpPr/>
            <p:nvPr/>
          </p:nvSpPr>
          <p:spPr>
            <a:xfrm>
              <a:off x="3088250" y="2074100"/>
              <a:ext cx="70250" cy="21675"/>
            </a:xfrm>
            <a:custGeom>
              <a:avLst/>
              <a:gdLst/>
              <a:ahLst/>
              <a:cxnLst/>
              <a:rect l="l" t="t" r="r" b="b"/>
              <a:pathLst>
                <a:path w="2810" h="867" extrusionOk="0">
                  <a:moveTo>
                    <a:pt x="110" y="1"/>
                  </a:moveTo>
                  <a:cubicBezTo>
                    <a:pt x="57" y="1"/>
                    <a:pt x="1" y="41"/>
                    <a:pt x="1" y="80"/>
                  </a:cubicBezTo>
                  <a:cubicBezTo>
                    <a:pt x="1" y="137"/>
                    <a:pt x="57" y="137"/>
                    <a:pt x="113" y="193"/>
                  </a:cubicBezTo>
                  <a:lnTo>
                    <a:pt x="2753" y="867"/>
                  </a:lnTo>
                  <a:cubicBezTo>
                    <a:pt x="2753" y="811"/>
                    <a:pt x="2753" y="754"/>
                    <a:pt x="2809" y="642"/>
                  </a:cubicBezTo>
                  <a:lnTo>
                    <a:pt x="169" y="24"/>
                  </a:lnTo>
                  <a:cubicBezTo>
                    <a:pt x="153" y="8"/>
                    <a:pt x="132" y="1"/>
                    <a:pt x="11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2" name="Google Shape;12252;p26"/>
            <p:cNvSpPr/>
            <p:nvPr/>
          </p:nvSpPr>
          <p:spPr>
            <a:xfrm>
              <a:off x="3119150" y="1987050"/>
              <a:ext cx="66025" cy="34300"/>
            </a:xfrm>
            <a:custGeom>
              <a:avLst/>
              <a:gdLst/>
              <a:ahLst/>
              <a:cxnLst/>
              <a:rect l="l" t="t" r="r" b="b"/>
              <a:pathLst>
                <a:path w="2641" h="1372" extrusionOk="0">
                  <a:moveTo>
                    <a:pt x="121" y="1"/>
                  </a:moveTo>
                  <a:cubicBezTo>
                    <a:pt x="85" y="1"/>
                    <a:pt x="57" y="41"/>
                    <a:pt x="57" y="80"/>
                  </a:cubicBezTo>
                  <a:cubicBezTo>
                    <a:pt x="1" y="80"/>
                    <a:pt x="1" y="193"/>
                    <a:pt x="57" y="193"/>
                  </a:cubicBezTo>
                  <a:lnTo>
                    <a:pt x="2528" y="1372"/>
                  </a:lnTo>
                  <a:cubicBezTo>
                    <a:pt x="2584" y="1316"/>
                    <a:pt x="2584" y="1260"/>
                    <a:pt x="2640" y="1204"/>
                  </a:cubicBezTo>
                  <a:lnTo>
                    <a:pt x="169" y="24"/>
                  </a:lnTo>
                  <a:cubicBezTo>
                    <a:pt x="153"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3" name="Google Shape;12253;p26"/>
            <p:cNvSpPr/>
            <p:nvPr/>
          </p:nvSpPr>
          <p:spPr>
            <a:xfrm>
              <a:off x="3166900" y="1907950"/>
              <a:ext cx="59000" cy="46025"/>
            </a:xfrm>
            <a:custGeom>
              <a:avLst/>
              <a:gdLst/>
              <a:ahLst/>
              <a:cxnLst/>
              <a:rect l="l" t="t" r="r" b="b"/>
              <a:pathLst>
                <a:path w="2360" h="1841" extrusionOk="0">
                  <a:moveTo>
                    <a:pt x="84" y="1"/>
                  </a:moveTo>
                  <a:cubicBezTo>
                    <a:pt x="56" y="1"/>
                    <a:pt x="28" y="15"/>
                    <a:pt x="0" y="43"/>
                  </a:cubicBezTo>
                  <a:cubicBezTo>
                    <a:pt x="0" y="99"/>
                    <a:pt x="0" y="155"/>
                    <a:pt x="0" y="211"/>
                  </a:cubicBezTo>
                  <a:lnTo>
                    <a:pt x="2247" y="1840"/>
                  </a:lnTo>
                  <a:lnTo>
                    <a:pt x="2359" y="1672"/>
                  </a:lnTo>
                  <a:lnTo>
                    <a:pt x="169" y="43"/>
                  </a:lnTo>
                  <a:cubicBezTo>
                    <a:pt x="141" y="15"/>
                    <a:pt x="113" y="1"/>
                    <a:pt x="8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4" name="Google Shape;12254;p26"/>
            <p:cNvSpPr/>
            <p:nvPr/>
          </p:nvSpPr>
          <p:spPr>
            <a:xfrm>
              <a:off x="3140225" y="1947275"/>
              <a:ext cx="63200" cy="40400"/>
            </a:xfrm>
            <a:custGeom>
              <a:avLst/>
              <a:gdLst/>
              <a:ahLst/>
              <a:cxnLst/>
              <a:rect l="l" t="t" r="r" b="b"/>
              <a:pathLst>
                <a:path w="2528" h="1616" extrusionOk="0">
                  <a:moveTo>
                    <a:pt x="112" y="0"/>
                  </a:moveTo>
                  <a:cubicBezTo>
                    <a:pt x="84" y="0"/>
                    <a:pt x="56" y="14"/>
                    <a:pt x="56" y="42"/>
                  </a:cubicBezTo>
                  <a:cubicBezTo>
                    <a:pt x="0" y="42"/>
                    <a:pt x="0" y="155"/>
                    <a:pt x="56" y="155"/>
                  </a:cubicBezTo>
                  <a:lnTo>
                    <a:pt x="2415" y="1615"/>
                  </a:lnTo>
                  <a:lnTo>
                    <a:pt x="2527" y="1447"/>
                  </a:lnTo>
                  <a:lnTo>
                    <a:pt x="169" y="42"/>
                  </a:lnTo>
                  <a:cubicBezTo>
                    <a:pt x="169" y="14"/>
                    <a:pt x="140" y="0"/>
                    <a:pt x="1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5" name="Google Shape;12255;p26"/>
            <p:cNvSpPr/>
            <p:nvPr/>
          </p:nvSpPr>
          <p:spPr>
            <a:xfrm>
              <a:off x="3676575" y="1747525"/>
              <a:ext cx="28125" cy="67425"/>
            </a:xfrm>
            <a:custGeom>
              <a:avLst/>
              <a:gdLst/>
              <a:ahLst/>
              <a:cxnLst/>
              <a:rect l="l" t="t" r="r" b="b"/>
              <a:pathLst>
                <a:path w="1125" h="2697" extrusionOk="0">
                  <a:moveTo>
                    <a:pt x="1068" y="1"/>
                  </a:moveTo>
                  <a:cubicBezTo>
                    <a:pt x="1012" y="1"/>
                    <a:pt x="956" y="1"/>
                    <a:pt x="900" y="57"/>
                  </a:cubicBezTo>
                  <a:lnTo>
                    <a:pt x="1" y="2641"/>
                  </a:lnTo>
                  <a:lnTo>
                    <a:pt x="226" y="2697"/>
                  </a:lnTo>
                  <a:lnTo>
                    <a:pt x="1124" y="169"/>
                  </a:lnTo>
                  <a:cubicBezTo>
                    <a:pt x="1124" y="113"/>
                    <a:pt x="1124" y="57"/>
                    <a:pt x="1068"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6" name="Google Shape;12256;p26"/>
            <p:cNvSpPr/>
            <p:nvPr/>
          </p:nvSpPr>
          <p:spPr>
            <a:xfrm>
              <a:off x="3919500" y="2031175"/>
              <a:ext cx="68825" cy="28100"/>
            </a:xfrm>
            <a:custGeom>
              <a:avLst/>
              <a:gdLst/>
              <a:ahLst/>
              <a:cxnLst/>
              <a:rect l="l" t="t" r="r" b="b"/>
              <a:pathLst>
                <a:path w="2753" h="1124" extrusionOk="0">
                  <a:moveTo>
                    <a:pt x="2584" y="0"/>
                  </a:moveTo>
                  <a:lnTo>
                    <a:pt x="0" y="899"/>
                  </a:lnTo>
                  <a:cubicBezTo>
                    <a:pt x="56" y="1011"/>
                    <a:pt x="56" y="1067"/>
                    <a:pt x="113" y="1123"/>
                  </a:cubicBezTo>
                  <a:lnTo>
                    <a:pt x="2640" y="225"/>
                  </a:lnTo>
                  <a:cubicBezTo>
                    <a:pt x="2696" y="169"/>
                    <a:pt x="2752" y="112"/>
                    <a:pt x="2696" y="56"/>
                  </a:cubicBezTo>
                  <a:cubicBezTo>
                    <a:pt x="2696" y="0"/>
                    <a:pt x="2640" y="0"/>
                    <a:pt x="258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7" name="Google Shape;12257;p26"/>
            <p:cNvSpPr/>
            <p:nvPr/>
          </p:nvSpPr>
          <p:spPr>
            <a:xfrm>
              <a:off x="3904050" y="1987650"/>
              <a:ext cx="66025" cy="35125"/>
            </a:xfrm>
            <a:custGeom>
              <a:avLst/>
              <a:gdLst/>
              <a:ahLst/>
              <a:cxnLst/>
              <a:rect l="l" t="t" r="r" b="b"/>
              <a:pathLst>
                <a:path w="2641" h="1405" extrusionOk="0">
                  <a:moveTo>
                    <a:pt x="2472" y="0"/>
                  </a:moveTo>
                  <a:lnTo>
                    <a:pt x="1" y="1180"/>
                  </a:lnTo>
                  <a:lnTo>
                    <a:pt x="113" y="1404"/>
                  </a:lnTo>
                  <a:lnTo>
                    <a:pt x="2584" y="225"/>
                  </a:lnTo>
                  <a:cubicBezTo>
                    <a:pt x="2640" y="169"/>
                    <a:pt x="2640" y="112"/>
                    <a:pt x="2640" y="56"/>
                  </a:cubicBezTo>
                  <a:cubicBezTo>
                    <a:pt x="2584" y="0"/>
                    <a:pt x="2528" y="0"/>
                    <a:pt x="24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8" name="Google Shape;12258;p26"/>
            <p:cNvSpPr/>
            <p:nvPr/>
          </p:nvSpPr>
          <p:spPr>
            <a:xfrm>
              <a:off x="3885800" y="1948325"/>
              <a:ext cx="63200" cy="39350"/>
            </a:xfrm>
            <a:custGeom>
              <a:avLst/>
              <a:gdLst/>
              <a:ahLst/>
              <a:cxnLst/>
              <a:rect l="l" t="t" r="r" b="b"/>
              <a:pathLst>
                <a:path w="2528" h="1574" extrusionOk="0">
                  <a:moveTo>
                    <a:pt x="2359" y="0"/>
                  </a:moveTo>
                  <a:lnTo>
                    <a:pt x="0" y="1405"/>
                  </a:lnTo>
                  <a:lnTo>
                    <a:pt x="113" y="1573"/>
                  </a:lnTo>
                  <a:lnTo>
                    <a:pt x="2472" y="169"/>
                  </a:lnTo>
                  <a:cubicBezTo>
                    <a:pt x="2528" y="169"/>
                    <a:pt x="2528" y="113"/>
                    <a:pt x="2528" y="57"/>
                  </a:cubicBezTo>
                  <a:cubicBezTo>
                    <a:pt x="2472" y="0"/>
                    <a:pt x="2415" y="0"/>
                    <a:pt x="235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9" name="Google Shape;12259;p26"/>
            <p:cNvSpPr/>
            <p:nvPr/>
          </p:nvSpPr>
          <p:spPr>
            <a:xfrm>
              <a:off x="3863325" y="1909350"/>
              <a:ext cx="59000" cy="46025"/>
            </a:xfrm>
            <a:custGeom>
              <a:avLst/>
              <a:gdLst/>
              <a:ahLst/>
              <a:cxnLst/>
              <a:rect l="l" t="t" r="r" b="b"/>
              <a:pathLst>
                <a:path w="2360" h="1841" extrusionOk="0">
                  <a:moveTo>
                    <a:pt x="2254" y="1"/>
                  </a:moveTo>
                  <a:cubicBezTo>
                    <a:pt x="2219" y="1"/>
                    <a:pt x="2191" y="15"/>
                    <a:pt x="2191" y="43"/>
                  </a:cubicBezTo>
                  <a:lnTo>
                    <a:pt x="1" y="1672"/>
                  </a:lnTo>
                  <a:cubicBezTo>
                    <a:pt x="57" y="1728"/>
                    <a:pt x="113" y="1784"/>
                    <a:pt x="169" y="1840"/>
                  </a:cubicBezTo>
                  <a:lnTo>
                    <a:pt x="2360" y="211"/>
                  </a:lnTo>
                  <a:cubicBezTo>
                    <a:pt x="2360" y="155"/>
                    <a:pt x="2360" y="99"/>
                    <a:pt x="2360" y="43"/>
                  </a:cubicBezTo>
                  <a:cubicBezTo>
                    <a:pt x="2332" y="15"/>
                    <a:pt x="2289" y="1"/>
                    <a:pt x="225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0" name="Google Shape;12260;p26"/>
            <p:cNvSpPr/>
            <p:nvPr/>
          </p:nvSpPr>
          <p:spPr>
            <a:xfrm>
              <a:off x="3941950" y="2164550"/>
              <a:ext cx="71650" cy="9850"/>
            </a:xfrm>
            <a:custGeom>
              <a:avLst/>
              <a:gdLst/>
              <a:ahLst/>
              <a:cxnLst/>
              <a:rect l="l" t="t" r="r" b="b"/>
              <a:pathLst>
                <a:path w="2866" h="394" extrusionOk="0">
                  <a:moveTo>
                    <a:pt x="2753" y="1"/>
                  </a:moveTo>
                  <a:lnTo>
                    <a:pt x="1" y="169"/>
                  </a:lnTo>
                  <a:lnTo>
                    <a:pt x="1" y="394"/>
                  </a:lnTo>
                  <a:lnTo>
                    <a:pt x="2753" y="225"/>
                  </a:lnTo>
                  <a:cubicBezTo>
                    <a:pt x="2809" y="225"/>
                    <a:pt x="2865" y="169"/>
                    <a:pt x="2865" y="113"/>
                  </a:cubicBezTo>
                  <a:cubicBezTo>
                    <a:pt x="2865" y="57"/>
                    <a:pt x="2809" y="1"/>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1" name="Google Shape;12261;p26"/>
            <p:cNvSpPr/>
            <p:nvPr/>
          </p:nvSpPr>
          <p:spPr>
            <a:xfrm>
              <a:off x="3839450" y="1874250"/>
              <a:ext cx="54800" cy="51625"/>
            </a:xfrm>
            <a:custGeom>
              <a:avLst/>
              <a:gdLst/>
              <a:ahLst/>
              <a:cxnLst/>
              <a:rect l="l" t="t" r="r" b="b"/>
              <a:pathLst>
                <a:path w="2192" h="2065" extrusionOk="0">
                  <a:moveTo>
                    <a:pt x="2079" y="1"/>
                  </a:moveTo>
                  <a:cubicBezTo>
                    <a:pt x="2051" y="1"/>
                    <a:pt x="2023" y="15"/>
                    <a:pt x="2023" y="43"/>
                  </a:cubicBezTo>
                  <a:lnTo>
                    <a:pt x="1" y="1896"/>
                  </a:lnTo>
                  <a:lnTo>
                    <a:pt x="113" y="2065"/>
                  </a:lnTo>
                  <a:lnTo>
                    <a:pt x="2135" y="211"/>
                  </a:lnTo>
                  <a:cubicBezTo>
                    <a:pt x="2191" y="155"/>
                    <a:pt x="2191" y="99"/>
                    <a:pt x="2135" y="43"/>
                  </a:cubicBezTo>
                  <a:cubicBezTo>
                    <a:pt x="2135" y="15"/>
                    <a:pt x="2107" y="1"/>
                    <a:pt x="20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2" name="Google Shape;12262;p26"/>
            <p:cNvSpPr/>
            <p:nvPr/>
          </p:nvSpPr>
          <p:spPr>
            <a:xfrm>
              <a:off x="3930725" y="2074475"/>
              <a:ext cx="70200" cy="21300"/>
            </a:xfrm>
            <a:custGeom>
              <a:avLst/>
              <a:gdLst/>
              <a:ahLst/>
              <a:cxnLst/>
              <a:rect l="l" t="t" r="r" b="b"/>
              <a:pathLst>
                <a:path w="2808" h="852" extrusionOk="0">
                  <a:moveTo>
                    <a:pt x="2690" y="0"/>
                  </a:moveTo>
                  <a:cubicBezTo>
                    <a:pt x="2675" y="0"/>
                    <a:pt x="2659" y="3"/>
                    <a:pt x="2640" y="9"/>
                  </a:cubicBezTo>
                  <a:lnTo>
                    <a:pt x="1" y="627"/>
                  </a:lnTo>
                  <a:cubicBezTo>
                    <a:pt x="57" y="739"/>
                    <a:pt x="57" y="796"/>
                    <a:pt x="57" y="852"/>
                  </a:cubicBezTo>
                  <a:lnTo>
                    <a:pt x="2697" y="234"/>
                  </a:lnTo>
                  <a:cubicBezTo>
                    <a:pt x="2797" y="184"/>
                    <a:pt x="2808" y="0"/>
                    <a:pt x="26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3" name="Google Shape;12263;p26"/>
            <p:cNvSpPr/>
            <p:nvPr/>
          </p:nvSpPr>
          <p:spPr>
            <a:xfrm>
              <a:off x="3939150" y="2120450"/>
              <a:ext cx="71650" cy="16050"/>
            </a:xfrm>
            <a:custGeom>
              <a:avLst/>
              <a:gdLst/>
              <a:ahLst/>
              <a:cxnLst/>
              <a:rect l="l" t="t" r="r" b="b"/>
              <a:pathLst>
                <a:path w="2866" h="642" extrusionOk="0">
                  <a:moveTo>
                    <a:pt x="2746" y="0"/>
                  </a:moveTo>
                  <a:cubicBezTo>
                    <a:pt x="2729" y="0"/>
                    <a:pt x="2713" y="7"/>
                    <a:pt x="2697" y="24"/>
                  </a:cubicBezTo>
                  <a:lnTo>
                    <a:pt x="1" y="417"/>
                  </a:lnTo>
                  <a:cubicBezTo>
                    <a:pt x="1" y="473"/>
                    <a:pt x="57" y="529"/>
                    <a:pt x="57" y="641"/>
                  </a:cubicBezTo>
                  <a:lnTo>
                    <a:pt x="2753" y="248"/>
                  </a:lnTo>
                  <a:cubicBezTo>
                    <a:pt x="2809" y="192"/>
                    <a:pt x="2865" y="136"/>
                    <a:pt x="2865" y="80"/>
                  </a:cubicBezTo>
                  <a:cubicBezTo>
                    <a:pt x="2825" y="40"/>
                    <a:pt x="2786" y="0"/>
                    <a:pt x="274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4" name="Google Shape;12264;p26"/>
            <p:cNvSpPr/>
            <p:nvPr/>
          </p:nvSpPr>
          <p:spPr>
            <a:xfrm>
              <a:off x="3748200" y="1786850"/>
              <a:ext cx="39325" cy="63200"/>
            </a:xfrm>
            <a:custGeom>
              <a:avLst/>
              <a:gdLst/>
              <a:ahLst/>
              <a:cxnLst/>
              <a:rect l="l" t="t" r="r" b="b"/>
              <a:pathLst>
                <a:path w="1573" h="2528" extrusionOk="0">
                  <a:moveTo>
                    <a:pt x="1573" y="1"/>
                  </a:moveTo>
                  <a:cubicBezTo>
                    <a:pt x="1517" y="1"/>
                    <a:pt x="1461" y="1"/>
                    <a:pt x="1404" y="57"/>
                  </a:cubicBezTo>
                  <a:lnTo>
                    <a:pt x="0" y="2416"/>
                  </a:lnTo>
                  <a:lnTo>
                    <a:pt x="169" y="2528"/>
                  </a:lnTo>
                  <a:lnTo>
                    <a:pt x="1573" y="169"/>
                  </a:lnTo>
                  <a:cubicBezTo>
                    <a:pt x="1573" y="113"/>
                    <a:pt x="1573" y="57"/>
                    <a:pt x="157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5" name="Google Shape;12265;p26"/>
            <p:cNvSpPr/>
            <p:nvPr/>
          </p:nvSpPr>
          <p:spPr>
            <a:xfrm>
              <a:off x="3640075" y="1734900"/>
              <a:ext cx="22500" cy="68825"/>
            </a:xfrm>
            <a:custGeom>
              <a:avLst/>
              <a:gdLst/>
              <a:ahLst/>
              <a:cxnLst/>
              <a:rect l="l" t="t" r="r" b="b"/>
              <a:pathLst>
                <a:path w="900" h="2753" extrusionOk="0">
                  <a:moveTo>
                    <a:pt x="843" y="0"/>
                  </a:moveTo>
                  <a:cubicBezTo>
                    <a:pt x="731" y="0"/>
                    <a:pt x="675" y="0"/>
                    <a:pt x="675" y="57"/>
                  </a:cubicBezTo>
                  <a:lnTo>
                    <a:pt x="1" y="2696"/>
                  </a:lnTo>
                  <a:lnTo>
                    <a:pt x="225" y="2752"/>
                  </a:lnTo>
                  <a:lnTo>
                    <a:pt x="899" y="113"/>
                  </a:lnTo>
                  <a:cubicBezTo>
                    <a:pt x="899" y="57"/>
                    <a:pt x="899"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6" name="Google Shape;12266;p26"/>
            <p:cNvSpPr/>
            <p:nvPr/>
          </p:nvSpPr>
          <p:spPr>
            <a:xfrm>
              <a:off x="3600775" y="1725075"/>
              <a:ext cx="15450" cy="70225"/>
            </a:xfrm>
            <a:custGeom>
              <a:avLst/>
              <a:gdLst/>
              <a:ahLst/>
              <a:cxnLst/>
              <a:rect l="l" t="t" r="r" b="b"/>
              <a:pathLst>
                <a:path w="618" h="2809" extrusionOk="0">
                  <a:moveTo>
                    <a:pt x="505" y="0"/>
                  </a:moveTo>
                  <a:cubicBezTo>
                    <a:pt x="449" y="0"/>
                    <a:pt x="393" y="56"/>
                    <a:pt x="393" y="113"/>
                  </a:cubicBezTo>
                  <a:lnTo>
                    <a:pt x="0" y="2809"/>
                  </a:lnTo>
                  <a:lnTo>
                    <a:pt x="225" y="2809"/>
                  </a:lnTo>
                  <a:lnTo>
                    <a:pt x="618" y="113"/>
                  </a:lnTo>
                  <a:cubicBezTo>
                    <a:pt x="618" y="56"/>
                    <a:pt x="562" y="0"/>
                    <a:pt x="5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7" name="Google Shape;12267;p26"/>
            <p:cNvSpPr/>
            <p:nvPr/>
          </p:nvSpPr>
          <p:spPr>
            <a:xfrm>
              <a:off x="3074225" y="2163150"/>
              <a:ext cx="71625" cy="9850"/>
            </a:xfrm>
            <a:custGeom>
              <a:avLst/>
              <a:gdLst/>
              <a:ahLst/>
              <a:cxnLst/>
              <a:rect l="l" t="t" r="r" b="b"/>
              <a:pathLst>
                <a:path w="2865" h="394" extrusionOk="0">
                  <a:moveTo>
                    <a:pt x="113" y="1"/>
                  </a:moveTo>
                  <a:cubicBezTo>
                    <a:pt x="56" y="1"/>
                    <a:pt x="0" y="57"/>
                    <a:pt x="0" y="113"/>
                  </a:cubicBezTo>
                  <a:cubicBezTo>
                    <a:pt x="0" y="169"/>
                    <a:pt x="56" y="225"/>
                    <a:pt x="113" y="225"/>
                  </a:cubicBezTo>
                  <a:lnTo>
                    <a:pt x="2865" y="394"/>
                  </a:lnTo>
                  <a:lnTo>
                    <a:pt x="2865"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8" name="Google Shape;12268;p26"/>
            <p:cNvSpPr/>
            <p:nvPr/>
          </p:nvSpPr>
          <p:spPr>
            <a:xfrm>
              <a:off x="3781900" y="1813525"/>
              <a:ext cx="44950" cy="59000"/>
            </a:xfrm>
            <a:custGeom>
              <a:avLst/>
              <a:gdLst/>
              <a:ahLst/>
              <a:cxnLst/>
              <a:rect l="l" t="t" r="r" b="b"/>
              <a:pathLst>
                <a:path w="1798" h="2360" extrusionOk="0">
                  <a:moveTo>
                    <a:pt x="1629" y="1"/>
                  </a:moveTo>
                  <a:lnTo>
                    <a:pt x="0" y="2191"/>
                  </a:lnTo>
                  <a:lnTo>
                    <a:pt x="113" y="2360"/>
                  </a:lnTo>
                  <a:lnTo>
                    <a:pt x="1741" y="169"/>
                  </a:lnTo>
                  <a:cubicBezTo>
                    <a:pt x="1797" y="113"/>
                    <a:pt x="1797" y="57"/>
                    <a:pt x="17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9" name="Google Shape;12269;p26"/>
            <p:cNvSpPr/>
            <p:nvPr/>
          </p:nvSpPr>
          <p:spPr>
            <a:xfrm>
              <a:off x="3811375" y="1841600"/>
              <a:ext cx="50575" cy="54800"/>
            </a:xfrm>
            <a:custGeom>
              <a:avLst/>
              <a:gdLst/>
              <a:ahLst/>
              <a:cxnLst/>
              <a:rect l="l" t="t" r="r" b="b"/>
              <a:pathLst>
                <a:path w="2023" h="2192" extrusionOk="0">
                  <a:moveTo>
                    <a:pt x="1798" y="1"/>
                  </a:moveTo>
                  <a:lnTo>
                    <a:pt x="1" y="2023"/>
                  </a:lnTo>
                  <a:lnTo>
                    <a:pt x="113" y="2191"/>
                  </a:lnTo>
                  <a:lnTo>
                    <a:pt x="1966" y="169"/>
                  </a:lnTo>
                  <a:cubicBezTo>
                    <a:pt x="2023" y="113"/>
                    <a:pt x="2023" y="57"/>
                    <a:pt x="196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0" name="Google Shape;12270;p26"/>
            <p:cNvSpPr/>
            <p:nvPr/>
          </p:nvSpPr>
          <p:spPr>
            <a:xfrm>
              <a:off x="3713100" y="1765200"/>
              <a:ext cx="35125" cy="65200"/>
            </a:xfrm>
            <a:custGeom>
              <a:avLst/>
              <a:gdLst/>
              <a:ahLst/>
              <a:cxnLst/>
              <a:rect l="l" t="t" r="r" b="b"/>
              <a:pathLst>
                <a:path w="1405" h="2608" extrusionOk="0">
                  <a:moveTo>
                    <a:pt x="1299" y="1"/>
                  </a:moveTo>
                  <a:cubicBezTo>
                    <a:pt x="1259" y="1"/>
                    <a:pt x="1219" y="41"/>
                    <a:pt x="1180" y="80"/>
                  </a:cubicBezTo>
                  <a:lnTo>
                    <a:pt x="0" y="2551"/>
                  </a:lnTo>
                  <a:lnTo>
                    <a:pt x="225" y="2608"/>
                  </a:lnTo>
                  <a:lnTo>
                    <a:pt x="1404" y="193"/>
                  </a:lnTo>
                  <a:cubicBezTo>
                    <a:pt x="1404" y="136"/>
                    <a:pt x="1404" y="24"/>
                    <a:pt x="1348" y="24"/>
                  </a:cubicBezTo>
                  <a:cubicBezTo>
                    <a:pt x="1332" y="8"/>
                    <a:pt x="1315" y="1"/>
                    <a:pt x="12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1" name="Google Shape;12271;p26"/>
            <p:cNvSpPr/>
            <p:nvPr/>
          </p:nvSpPr>
          <p:spPr>
            <a:xfrm>
              <a:off x="3562850" y="1720850"/>
              <a:ext cx="9850" cy="70250"/>
            </a:xfrm>
            <a:custGeom>
              <a:avLst/>
              <a:gdLst/>
              <a:ahLst/>
              <a:cxnLst/>
              <a:rect l="l" t="t" r="r" b="b"/>
              <a:pathLst>
                <a:path w="394" h="2810" extrusionOk="0">
                  <a:moveTo>
                    <a:pt x="281" y="1"/>
                  </a:moveTo>
                  <a:cubicBezTo>
                    <a:pt x="169" y="1"/>
                    <a:pt x="169" y="57"/>
                    <a:pt x="169" y="113"/>
                  </a:cubicBezTo>
                  <a:lnTo>
                    <a:pt x="1" y="2809"/>
                  </a:lnTo>
                  <a:lnTo>
                    <a:pt x="225" y="2809"/>
                  </a:lnTo>
                  <a:lnTo>
                    <a:pt x="338" y="113"/>
                  </a:lnTo>
                  <a:cubicBezTo>
                    <a:pt x="394" y="57"/>
                    <a:pt x="338" y="1"/>
                    <a:pt x="28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2" name="Google Shape;12272;p26"/>
            <p:cNvSpPr/>
            <p:nvPr/>
          </p:nvSpPr>
          <p:spPr>
            <a:xfrm>
              <a:off x="3473000" y="2585800"/>
              <a:ext cx="15450" cy="70225"/>
            </a:xfrm>
            <a:custGeom>
              <a:avLst/>
              <a:gdLst/>
              <a:ahLst/>
              <a:cxnLst/>
              <a:rect l="l" t="t" r="r" b="b"/>
              <a:pathLst>
                <a:path w="618" h="2809" extrusionOk="0">
                  <a:moveTo>
                    <a:pt x="393" y="0"/>
                  </a:moveTo>
                  <a:lnTo>
                    <a:pt x="0" y="2640"/>
                  </a:lnTo>
                  <a:cubicBezTo>
                    <a:pt x="0" y="2696"/>
                    <a:pt x="56" y="2752"/>
                    <a:pt x="112" y="2808"/>
                  </a:cubicBezTo>
                  <a:cubicBezTo>
                    <a:pt x="169" y="2808"/>
                    <a:pt x="225" y="2752"/>
                    <a:pt x="225" y="2696"/>
                  </a:cubicBez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3" name="Google Shape;12273;p26"/>
            <p:cNvSpPr/>
            <p:nvPr/>
          </p:nvSpPr>
          <p:spPr>
            <a:xfrm>
              <a:off x="3780500" y="2509975"/>
              <a:ext cx="44950" cy="59000"/>
            </a:xfrm>
            <a:custGeom>
              <a:avLst/>
              <a:gdLst/>
              <a:ahLst/>
              <a:cxnLst/>
              <a:rect l="l" t="t" r="r" b="b"/>
              <a:pathLst>
                <a:path w="1798" h="2360" extrusionOk="0">
                  <a:moveTo>
                    <a:pt x="169" y="0"/>
                  </a:moveTo>
                  <a:lnTo>
                    <a:pt x="0" y="113"/>
                  </a:lnTo>
                  <a:lnTo>
                    <a:pt x="1629" y="2303"/>
                  </a:lnTo>
                  <a:cubicBezTo>
                    <a:pt x="1629" y="2303"/>
                    <a:pt x="1685" y="2359"/>
                    <a:pt x="1685" y="2359"/>
                  </a:cubicBezTo>
                  <a:lnTo>
                    <a:pt x="1741" y="2359"/>
                  </a:lnTo>
                  <a:cubicBezTo>
                    <a:pt x="1797" y="2303"/>
                    <a:pt x="1797" y="2247"/>
                    <a:pt x="1741" y="219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4" name="Google Shape;12274;p26"/>
            <p:cNvSpPr/>
            <p:nvPr/>
          </p:nvSpPr>
          <p:spPr>
            <a:xfrm>
              <a:off x="3746800" y="2532425"/>
              <a:ext cx="40725" cy="61825"/>
            </a:xfrm>
            <a:custGeom>
              <a:avLst/>
              <a:gdLst/>
              <a:ahLst/>
              <a:cxnLst/>
              <a:rect l="l" t="t" r="r" b="b"/>
              <a:pathLst>
                <a:path w="1629" h="2473" extrusionOk="0">
                  <a:moveTo>
                    <a:pt x="169" y="1"/>
                  </a:moveTo>
                  <a:lnTo>
                    <a:pt x="0" y="113"/>
                  </a:lnTo>
                  <a:lnTo>
                    <a:pt x="1404" y="2416"/>
                  </a:lnTo>
                  <a:cubicBezTo>
                    <a:pt x="1404" y="2472"/>
                    <a:pt x="1460" y="2472"/>
                    <a:pt x="1517" y="2472"/>
                  </a:cubicBezTo>
                  <a:lnTo>
                    <a:pt x="1573" y="2472"/>
                  </a:lnTo>
                  <a:cubicBezTo>
                    <a:pt x="1573" y="2472"/>
                    <a:pt x="1629" y="2360"/>
                    <a:pt x="1573" y="2360"/>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5" name="Google Shape;12275;p26"/>
            <p:cNvSpPr/>
            <p:nvPr/>
          </p:nvSpPr>
          <p:spPr>
            <a:xfrm>
              <a:off x="3809975" y="2484700"/>
              <a:ext cx="50575" cy="54775"/>
            </a:xfrm>
            <a:custGeom>
              <a:avLst/>
              <a:gdLst/>
              <a:ahLst/>
              <a:cxnLst/>
              <a:rect l="l" t="t" r="r" b="b"/>
              <a:pathLst>
                <a:path w="2023" h="2191" extrusionOk="0">
                  <a:moveTo>
                    <a:pt x="169" y="0"/>
                  </a:moveTo>
                  <a:lnTo>
                    <a:pt x="1" y="169"/>
                  </a:lnTo>
                  <a:lnTo>
                    <a:pt x="1798" y="2191"/>
                  </a:lnTo>
                  <a:lnTo>
                    <a:pt x="1966" y="2191"/>
                  </a:lnTo>
                  <a:cubicBezTo>
                    <a:pt x="2022" y="2135"/>
                    <a:pt x="2022" y="2078"/>
                    <a:pt x="1966" y="202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6" name="Google Shape;12276;p26"/>
            <p:cNvSpPr/>
            <p:nvPr/>
          </p:nvSpPr>
          <p:spPr>
            <a:xfrm>
              <a:off x="3713100" y="2550700"/>
              <a:ext cx="33725" cy="64600"/>
            </a:xfrm>
            <a:custGeom>
              <a:avLst/>
              <a:gdLst/>
              <a:ahLst/>
              <a:cxnLst/>
              <a:rect l="l" t="t" r="r" b="b"/>
              <a:pathLst>
                <a:path w="1349" h="2584" extrusionOk="0">
                  <a:moveTo>
                    <a:pt x="169" y="0"/>
                  </a:moveTo>
                  <a:lnTo>
                    <a:pt x="0" y="56"/>
                  </a:lnTo>
                  <a:lnTo>
                    <a:pt x="1123" y="2527"/>
                  </a:lnTo>
                  <a:cubicBezTo>
                    <a:pt x="1180" y="2584"/>
                    <a:pt x="1180" y="2584"/>
                    <a:pt x="1236" y="2584"/>
                  </a:cubicBezTo>
                  <a:lnTo>
                    <a:pt x="1292" y="2584"/>
                  </a:lnTo>
                  <a:cubicBezTo>
                    <a:pt x="1348" y="2584"/>
                    <a:pt x="1348" y="2527"/>
                    <a:pt x="1348" y="247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7" name="Google Shape;12277;p26"/>
            <p:cNvSpPr/>
            <p:nvPr/>
          </p:nvSpPr>
          <p:spPr>
            <a:xfrm>
              <a:off x="3838050" y="2456625"/>
              <a:ext cx="56200" cy="50550"/>
            </a:xfrm>
            <a:custGeom>
              <a:avLst/>
              <a:gdLst/>
              <a:ahLst/>
              <a:cxnLst/>
              <a:rect l="l" t="t" r="r" b="b"/>
              <a:pathLst>
                <a:path w="2248" h="2022" extrusionOk="0">
                  <a:moveTo>
                    <a:pt x="169" y="0"/>
                  </a:moveTo>
                  <a:lnTo>
                    <a:pt x="1" y="169"/>
                  </a:lnTo>
                  <a:lnTo>
                    <a:pt x="2023" y="2022"/>
                  </a:lnTo>
                  <a:lnTo>
                    <a:pt x="2135" y="2022"/>
                  </a:lnTo>
                  <a:cubicBezTo>
                    <a:pt x="2191" y="2022"/>
                    <a:pt x="2247" y="1853"/>
                    <a:pt x="2191" y="179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8" name="Google Shape;12278;p26"/>
            <p:cNvSpPr/>
            <p:nvPr/>
          </p:nvSpPr>
          <p:spPr>
            <a:xfrm>
              <a:off x="3638675" y="2577375"/>
              <a:ext cx="21075" cy="68825"/>
            </a:xfrm>
            <a:custGeom>
              <a:avLst/>
              <a:gdLst/>
              <a:ahLst/>
              <a:cxnLst/>
              <a:rect l="l" t="t" r="r" b="b"/>
              <a:pathLst>
                <a:path w="843" h="2753" extrusionOk="0">
                  <a:moveTo>
                    <a:pt x="169" y="0"/>
                  </a:moveTo>
                  <a:lnTo>
                    <a:pt x="0" y="56"/>
                  </a:lnTo>
                  <a:lnTo>
                    <a:pt x="674" y="2696"/>
                  </a:lnTo>
                  <a:cubicBezTo>
                    <a:pt x="674" y="2752"/>
                    <a:pt x="731" y="2752"/>
                    <a:pt x="787" y="2752"/>
                  </a:cubicBezTo>
                  <a:cubicBezTo>
                    <a:pt x="843" y="2752"/>
                    <a:pt x="843" y="2696"/>
                    <a:pt x="843" y="2640"/>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9" name="Google Shape;12279;p26"/>
            <p:cNvSpPr/>
            <p:nvPr/>
          </p:nvSpPr>
          <p:spPr>
            <a:xfrm>
              <a:off x="3675175" y="2566125"/>
              <a:ext cx="28100" cy="67425"/>
            </a:xfrm>
            <a:custGeom>
              <a:avLst/>
              <a:gdLst/>
              <a:ahLst/>
              <a:cxnLst/>
              <a:rect l="l" t="t" r="r" b="b"/>
              <a:pathLst>
                <a:path w="1124" h="2697" extrusionOk="0">
                  <a:moveTo>
                    <a:pt x="169" y="1"/>
                  </a:moveTo>
                  <a:lnTo>
                    <a:pt x="1" y="57"/>
                  </a:lnTo>
                  <a:lnTo>
                    <a:pt x="956" y="2641"/>
                  </a:lnTo>
                  <a:cubicBezTo>
                    <a:pt x="956" y="2697"/>
                    <a:pt x="1012" y="2697"/>
                    <a:pt x="1012" y="2697"/>
                  </a:cubicBezTo>
                  <a:cubicBezTo>
                    <a:pt x="1068" y="2697"/>
                    <a:pt x="1124" y="2584"/>
                    <a:pt x="1124" y="252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0" name="Google Shape;12280;p26"/>
            <p:cNvSpPr/>
            <p:nvPr/>
          </p:nvSpPr>
          <p:spPr>
            <a:xfrm>
              <a:off x="3863325" y="2427125"/>
              <a:ext cx="59000" cy="44950"/>
            </a:xfrm>
            <a:custGeom>
              <a:avLst/>
              <a:gdLst/>
              <a:ahLst/>
              <a:cxnLst/>
              <a:rect l="l" t="t" r="r" b="b"/>
              <a:pathLst>
                <a:path w="2360" h="1798" extrusionOk="0">
                  <a:moveTo>
                    <a:pt x="113" y="1"/>
                  </a:moveTo>
                  <a:cubicBezTo>
                    <a:pt x="57" y="57"/>
                    <a:pt x="57" y="113"/>
                    <a:pt x="1" y="169"/>
                  </a:cubicBezTo>
                  <a:lnTo>
                    <a:pt x="2191" y="1798"/>
                  </a:lnTo>
                  <a:lnTo>
                    <a:pt x="2247" y="1798"/>
                  </a:lnTo>
                  <a:cubicBezTo>
                    <a:pt x="2247" y="1798"/>
                    <a:pt x="2303" y="1798"/>
                    <a:pt x="2303" y="1742"/>
                  </a:cubicBezTo>
                  <a:cubicBezTo>
                    <a:pt x="2360" y="1686"/>
                    <a:pt x="2360" y="1629"/>
                    <a:pt x="2303" y="157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1" name="Google Shape;12281;p26"/>
            <p:cNvSpPr/>
            <p:nvPr/>
          </p:nvSpPr>
          <p:spPr>
            <a:xfrm>
              <a:off x="3930725" y="2285300"/>
              <a:ext cx="68825" cy="22500"/>
            </a:xfrm>
            <a:custGeom>
              <a:avLst/>
              <a:gdLst/>
              <a:ahLst/>
              <a:cxnLst/>
              <a:rect l="l" t="t" r="r" b="b"/>
              <a:pathLst>
                <a:path w="2753" h="900" extrusionOk="0">
                  <a:moveTo>
                    <a:pt x="57" y="1"/>
                  </a:moveTo>
                  <a:cubicBezTo>
                    <a:pt x="57" y="113"/>
                    <a:pt x="1" y="169"/>
                    <a:pt x="1" y="226"/>
                  </a:cubicBezTo>
                  <a:lnTo>
                    <a:pt x="2640" y="900"/>
                  </a:lnTo>
                  <a:cubicBezTo>
                    <a:pt x="2697" y="900"/>
                    <a:pt x="2753" y="843"/>
                    <a:pt x="2753" y="787"/>
                  </a:cubicBezTo>
                  <a:cubicBezTo>
                    <a:pt x="2753" y="731"/>
                    <a:pt x="2753" y="731"/>
                    <a:pt x="2697" y="675"/>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2" name="Google Shape;12282;p26"/>
            <p:cNvSpPr/>
            <p:nvPr/>
          </p:nvSpPr>
          <p:spPr>
            <a:xfrm>
              <a:off x="3940550" y="2246000"/>
              <a:ext cx="70250" cy="15475"/>
            </a:xfrm>
            <a:custGeom>
              <a:avLst/>
              <a:gdLst/>
              <a:ahLst/>
              <a:cxnLst/>
              <a:rect l="l" t="t" r="r" b="b"/>
              <a:pathLst>
                <a:path w="2810" h="619" extrusionOk="0">
                  <a:moveTo>
                    <a:pt x="1" y="0"/>
                  </a:moveTo>
                  <a:cubicBezTo>
                    <a:pt x="1" y="113"/>
                    <a:pt x="1" y="169"/>
                    <a:pt x="1" y="225"/>
                  </a:cubicBezTo>
                  <a:lnTo>
                    <a:pt x="2697" y="618"/>
                  </a:lnTo>
                  <a:cubicBezTo>
                    <a:pt x="2753" y="618"/>
                    <a:pt x="2809" y="618"/>
                    <a:pt x="2809" y="562"/>
                  </a:cubicBezTo>
                  <a:cubicBezTo>
                    <a:pt x="2809" y="450"/>
                    <a:pt x="2753" y="393"/>
                    <a:pt x="2697" y="393"/>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3" name="Google Shape;12283;p26"/>
            <p:cNvSpPr/>
            <p:nvPr/>
          </p:nvSpPr>
          <p:spPr>
            <a:xfrm>
              <a:off x="3943375" y="2208075"/>
              <a:ext cx="70225" cy="8450"/>
            </a:xfrm>
            <a:custGeom>
              <a:avLst/>
              <a:gdLst/>
              <a:ahLst/>
              <a:cxnLst/>
              <a:rect l="l" t="t" r="r" b="b"/>
              <a:pathLst>
                <a:path w="2809" h="338" extrusionOk="0">
                  <a:moveTo>
                    <a:pt x="0" y="1"/>
                  </a:moveTo>
                  <a:lnTo>
                    <a:pt x="0" y="226"/>
                  </a:lnTo>
                  <a:lnTo>
                    <a:pt x="2696" y="338"/>
                  </a:lnTo>
                  <a:cubicBezTo>
                    <a:pt x="2808" y="338"/>
                    <a:pt x="2808" y="169"/>
                    <a:pt x="2696" y="169"/>
                  </a:cubicBezTo>
                  <a:lnTo>
                    <a:pt x="2752" y="169"/>
                  </a:ln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4" name="Google Shape;12284;p26"/>
            <p:cNvSpPr/>
            <p:nvPr/>
          </p:nvSpPr>
          <p:spPr>
            <a:xfrm>
              <a:off x="3919500" y="2321825"/>
              <a:ext cx="68825" cy="29500"/>
            </a:xfrm>
            <a:custGeom>
              <a:avLst/>
              <a:gdLst/>
              <a:ahLst/>
              <a:cxnLst/>
              <a:rect l="l" t="t" r="r" b="b"/>
              <a:pathLst>
                <a:path w="2753" h="1180" extrusionOk="0">
                  <a:moveTo>
                    <a:pt x="56" y="0"/>
                  </a:moveTo>
                  <a:cubicBezTo>
                    <a:pt x="56" y="113"/>
                    <a:pt x="0" y="169"/>
                    <a:pt x="0" y="225"/>
                  </a:cubicBezTo>
                  <a:lnTo>
                    <a:pt x="2584" y="1180"/>
                  </a:lnTo>
                  <a:cubicBezTo>
                    <a:pt x="2696" y="1124"/>
                    <a:pt x="2752" y="1011"/>
                    <a:pt x="2640" y="955"/>
                  </a:cubicBez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5" name="Google Shape;12285;p26"/>
            <p:cNvSpPr/>
            <p:nvPr/>
          </p:nvSpPr>
          <p:spPr>
            <a:xfrm>
              <a:off x="3884400" y="2393425"/>
              <a:ext cx="64300" cy="39575"/>
            </a:xfrm>
            <a:custGeom>
              <a:avLst/>
              <a:gdLst/>
              <a:ahLst/>
              <a:cxnLst/>
              <a:rect l="l" t="t" r="r" b="b"/>
              <a:pathLst>
                <a:path w="2572" h="1583" extrusionOk="0">
                  <a:moveTo>
                    <a:pt x="113" y="1"/>
                  </a:moveTo>
                  <a:cubicBezTo>
                    <a:pt x="113" y="57"/>
                    <a:pt x="56" y="113"/>
                    <a:pt x="0" y="169"/>
                  </a:cubicBezTo>
                  <a:lnTo>
                    <a:pt x="2359" y="1573"/>
                  </a:lnTo>
                  <a:lnTo>
                    <a:pt x="2415" y="1573"/>
                  </a:lnTo>
                  <a:cubicBezTo>
                    <a:pt x="2428" y="1579"/>
                    <a:pt x="2440" y="1582"/>
                    <a:pt x="2451" y="1582"/>
                  </a:cubicBezTo>
                  <a:cubicBezTo>
                    <a:pt x="2538" y="1582"/>
                    <a:pt x="2571" y="1405"/>
                    <a:pt x="2471"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6" name="Google Shape;12286;p26"/>
            <p:cNvSpPr/>
            <p:nvPr/>
          </p:nvSpPr>
          <p:spPr>
            <a:xfrm>
              <a:off x="3599350" y="2585800"/>
              <a:ext cx="15475" cy="70225"/>
            </a:xfrm>
            <a:custGeom>
              <a:avLst/>
              <a:gdLst/>
              <a:ahLst/>
              <a:cxnLst/>
              <a:rect l="l" t="t" r="r" b="b"/>
              <a:pathLst>
                <a:path w="619" h="2809" extrusionOk="0">
                  <a:moveTo>
                    <a:pt x="1" y="0"/>
                  </a:moveTo>
                  <a:lnTo>
                    <a:pt x="394" y="2696"/>
                  </a:lnTo>
                  <a:cubicBezTo>
                    <a:pt x="394" y="2752"/>
                    <a:pt x="450" y="2808"/>
                    <a:pt x="506" y="2808"/>
                  </a:cubicBezTo>
                  <a:cubicBezTo>
                    <a:pt x="562" y="2808"/>
                    <a:pt x="619" y="2752"/>
                    <a:pt x="619" y="2696"/>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7" name="Google Shape;12287;p26"/>
            <p:cNvSpPr/>
            <p:nvPr/>
          </p:nvSpPr>
          <p:spPr>
            <a:xfrm>
              <a:off x="3904050" y="2359725"/>
              <a:ext cx="66025" cy="33725"/>
            </a:xfrm>
            <a:custGeom>
              <a:avLst/>
              <a:gdLst/>
              <a:ahLst/>
              <a:cxnLst/>
              <a:rect l="l" t="t" r="r" b="b"/>
              <a:pathLst>
                <a:path w="2641" h="1349" extrusionOk="0">
                  <a:moveTo>
                    <a:pt x="113" y="1"/>
                  </a:moveTo>
                  <a:cubicBezTo>
                    <a:pt x="113" y="57"/>
                    <a:pt x="1" y="113"/>
                    <a:pt x="1" y="169"/>
                  </a:cubicBezTo>
                  <a:lnTo>
                    <a:pt x="2472" y="1349"/>
                  </a:lnTo>
                  <a:cubicBezTo>
                    <a:pt x="2528" y="1349"/>
                    <a:pt x="2584" y="1349"/>
                    <a:pt x="2584" y="1292"/>
                  </a:cubicBezTo>
                  <a:cubicBezTo>
                    <a:pt x="2640" y="1236"/>
                    <a:pt x="2584" y="1180"/>
                    <a:pt x="2528" y="1124"/>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8" name="Google Shape;12288;p26"/>
            <p:cNvSpPr/>
            <p:nvPr/>
          </p:nvSpPr>
          <p:spPr>
            <a:xfrm>
              <a:off x="3100900" y="2321825"/>
              <a:ext cx="67425" cy="28100"/>
            </a:xfrm>
            <a:custGeom>
              <a:avLst/>
              <a:gdLst/>
              <a:ahLst/>
              <a:cxnLst/>
              <a:rect l="l" t="t" r="r" b="b"/>
              <a:pathLst>
                <a:path w="2697" h="1124" extrusionOk="0">
                  <a:moveTo>
                    <a:pt x="2640" y="0"/>
                  </a:moveTo>
                  <a:lnTo>
                    <a:pt x="113" y="899"/>
                  </a:lnTo>
                  <a:cubicBezTo>
                    <a:pt x="57" y="899"/>
                    <a:pt x="0" y="1011"/>
                    <a:pt x="0" y="1067"/>
                  </a:cubicBezTo>
                  <a:cubicBezTo>
                    <a:pt x="57" y="1067"/>
                    <a:pt x="57" y="1124"/>
                    <a:pt x="113" y="1124"/>
                  </a:cubicBezTo>
                  <a:lnTo>
                    <a:pt x="169" y="1124"/>
                  </a:lnTo>
                  <a:lnTo>
                    <a:pt x="2696" y="225"/>
                  </a:lnTo>
                  <a:cubicBezTo>
                    <a:pt x="2696" y="113"/>
                    <a:pt x="2696" y="56"/>
                    <a:pt x="264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9" name="Google Shape;12289;p26"/>
            <p:cNvSpPr/>
            <p:nvPr/>
          </p:nvSpPr>
          <p:spPr>
            <a:xfrm>
              <a:off x="3140225" y="2392025"/>
              <a:ext cx="63200" cy="40750"/>
            </a:xfrm>
            <a:custGeom>
              <a:avLst/>
              <a:gdLst/>
              <a:ahLst/>
              <a:cxnLst/>
              <a:rect l="l" t="t" r="r" b="b"/>
              <a:pathLst>
                <a:path w="2528" h="1630" extrusionOk="0">
                  <a:moveTo>
                    <a:pt x="2415" y="0"/>
                  </a:moveTo>
                  <a:lnTo>
                    <a:pt x="56" y="1405"/>
                  </a:lnTo>
                  <a:cubicBezTo>
                    <a:pt x="0" y="1461"/>
                    <a:pt x="0" y="1517"/>
                    <a:pt x="0" y="1573"/>
                  </a:cubicBezTo>
                  <a:cubicBezTo>
                    <a:pt x="56" y="1629"/>
                    <a:pt x="56" y="1629"/>
                    <a:pt x="112" y="1629"/>
                  </a:cubicBezTo>
                  <a:lnTo>
                    <a:pt x="169" y="1629"/>
                  </a:lnTo>
                  <a:lnTo>
                    <a:pt x="2527" y="225"/>
                  </a:lnTo>
                  <a:lnTo>
                    <a:pt x="241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0" name="Google Shape;12290;p26"/>
            <p:cNvSpPr/>
            <p:nvPr/>
          </p:nvSpPr>
          <p:spPr>
            <a:xfrm>
              <a:off x="3119150" y="2358325"/>
              <a:ext cx="66025" cy="35125"/>
            </a:xfrm>
            <a:custGeom>
              <a:avLst/>
              <a:gdLst/>
              <a:ahLst/>
              <a:cxnLst/>
              <a:rect l="l" t="t" r="r" b="b"/>
              <a:pathLst>
                <a:path w="2641" h="1405" extrusionOk="0">
                  <a:moveTo>
                    <a:pt x="2528" y="1"/>
                  </a:moveTo>
                  <a:lnTo>
                    <a:pt x="57" y="1180"/>
                  </a:lnTo>
                  <a:cubicBezTo>
                    <a:pt x="1" y="1180"/>
                    <a:pt x="1" y="1236"/>
                    <a:pt x="1" y="1348"/>
                  </a:cubicBezTo>
                  <a:cubicBezTo>
                    <a:pt x="1" y="1348"/>
                    <a:pt x="57" y="1405"/>
                    <a:pt x="113" y="1405"/>
                  </a:cubicBezTo>
                  <a:lnTo>
                    <a:pt x="169" y="1405"/>
                  </a:lnTo>
                  <a:lnTo>
                    <a:pt x="2640" y="225"/>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1" name="Google Shape;12291;p26"/>
            <p:cNvSpPr/>
            <p:nvPr/>
          </p:nvSpPr>
          <p:spPr>
            <a:xfrm>
              <a:off x="3166900" y="2425725"/>
              <a:ext cx="60400" cy="46350"/>
            </a:xfrm>
            <a:custGeom>
              <a:avLst/>
              <a:gdLst/>
              <a:ahLst/>
              <a:cxnLst/>
              <a:rect l="l" t="t" r="r" b="b"/>
              <a:pathLst>
                <a:path w="2416" h="1854" extrusionOk="0">
                  <a:moveTo>
                    <a:pt x="2191" y="0"/>
                  </a:moveTo>
                  <a:lnTo>
                    <a:pt x="56" y="1629"/>
                  </a:lnTo>
                  <a:cubicBezTo>
                    <a:pt x="0" y="1685"/>
                    <a:pt x="0" y="1742"/>
                    <a:pt x="56" y="1798"/>
                  </a:cubicBezTo>
                  <a:cubicBezTo>
                    <a:pt x="56" y="1798"/>
                    <a:pt x="113" y="1854"/>
                    <a:pt x="169" y="1854"/>
                  </a:cubicBezTo>
                  <a:lnTo>
                    <a:pt x="225" y="1854"/>
                  </a:lnTo>
                  <a:lnTo>
                    <a:pt x="2415" y="225"/>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2" name="Google Shape;12292;p26"/>
            <p:cNvSpPr/>
            <p:nvPr/>
          </p:nvSpPr>
          <p:spPr>
            <a:xfrm>
              <a:off x="3078425" y="2246000"/>
              <a:ext cx="71650" cy="15475"/>
            </a:xfrm>
            <a:custGeom>
              <a:avLst/>
              <a:gdLst/>
              <a:ahLst/>
              <a:cxnLst/>
              <a:rect l="l" t="t" r="r" b="b"/>
              <a:pathLst>
                <a:path w="2866" h="619" extrusionOk="0">
                  <a:moveTo>
                    <a:pt x="2809" y="0"/>
                  </a:moveTo>
                  <a:lnTo>
                    <a:pt x="113" y="393"/>
                  </a:lnTo>
                  <a:cubicBezTo>
                    <a:pt x="57" y="393"/>
                    <a:pt x="1" y="450"/>
                    <a:pt x="57" y="506"/>
                  </a:cubicBezTo>
                  <a:cubicBezTo>
                    <a:pt x="57" y="562"/>
                    <a:pt x="57" y="618"/>
                    <a:pt x="169" y="618"/>
                  </a:cubicBezTo>
                  <a:lnTo>
                    <a:pt x="2865" y="225"/>
                  </a:lnTo>
                  <a:cubicBezTo>
                    <a:pt x="2865" y="113"/>
                    <a:pt x="2809" y="56"/>
                    <a:pt x="28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3" name="Google Shape;12293;p26"/>
            <p:cNvSpPr/>
            <p:nvPr/>
          </p:nvSpPr>
          <p:spPr>
            <a:xfrm>
              <a:off x="3194975" y="2455200"/>
              <a:ext cx="54775" cy="50575"/>
            </a:xfrm>
            <a:custGeom>
              <a:avLst/>
              <a:gdLst/>
              <a:ahLst/>
              <a:cxnLst/>
              <a:rect l="l" t="t" r="r" b="b"/>
              <a:pathLst>
                <a:path w="2191" h="2023" extrusionOk="0">
                  <a:moveTo>
                    <a:pt x="2022" y="1"/>
                  </a:moveTo>
                  <a:lnTo>
                    <a:pt x="0" y="1854"/>
                  </a:lnTo>
                  <a:cubicBezTo>
                    <a:pt x="0" y="1910"/>
                    <a:pt x="0" y="1967"/>
                    <a:pt x="0" y="2023"/>
                  </a:cubicBezTo>
                  <a:lnTo>
                    <a:pt x="169" y="2023"/>
                  </a:lnTo>
                  <a:lnTo>
                    <a:pt x="2191" y="169"/>
                  </a:lnTo>
                  <a:lnTo>
                    <a:pt x="202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4" name="Google Shape;12294;p26"/>
            <p:cNvSpPr/>
            <p:nvPr/>
          </p:nvSpPr>
          <p:spPr>
            <a:xfrm>
              <a:off x="3088250" y="2285300"/>
              <a:ext cx="68850" cy="22500"/>
            </a:xfrm>
            <a:custGeom>
              <a:avLst/>
              <a:gdLst/>
              <a:ahLst/>
              <a:cxnLst/>
              <a:rect l="l" t="t" r="r" b="b"/>
              <a:pathLst>
                <a:path w="2754" h="900" extrusionOk="0">
                  <a:moveTo>
                    <a:pt x="2753" y="1"/>
                  </a:moveTo>
                  <a:lnTo>
                    <a:pt x="113" y="675"/>
                  </a:lnTo>
                  <a:cubicBezTo>
                    <a:pt x="1" y="675"/>
                    <a:pt x="1" y="731"/>
                    <a:pt x="1" y="787"/>
                  </a:cubicBezTo>
                  <a:cubicBezTo>
                    <a:pt x="1" y="843"/>
                    <a:pt x="57" y="900"/>
                    <a:pt x="113" y="900"/>
                  </a:cubicBezTo>
                  <a:lnTo>
                    <a:pt x="2753" y="226"/>
                  </a:lnTo>
                  <a:cubicBezTo>
                    <a:pt x="2753" y="169"/>
                    <a:pt x="2753" y="57"/>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5" name="Google Shape;12295;p26"/>
            <p:cNvSpPr/>
            <p:nvPr/>
          </p:nvSpPr>
          <p:spPr>
            <a:xfrm>
              <a:off x="3561450" y="2588600"/>
              <a:ext cx="8450" cy="71625"/>
            </a:xfrm>
            <a:custGeom>
              <a:avLst/>
              <a:gdLst/>
              <a:ahLst/>
              <a:cxnLst/>
              <a:rect l="l" t="t" r="r" b="b"/>
              <a:pathLst>
                <a:path w="338" h="2865" extrusionOk="0">
                  <a:moveTo>
                    <a:pt x="225" y="0"/>
                  </a:moveTo>
                  <a:lnTo>
                    <a:pt x="0" y="57"/>
                  </a:lnTo>
                  <a:lnTo>
                    <a:pt x="113" y="2753"/>
                  </a:lnTo>
                  <a:cubicBezTo>
                    <a:pt x="113" y="2809"/>
                    <a:pt x="169" y="2865"/>
                    <a:pt x="225" y="2865"/>
                  </a:cubicBezTo>
                  <a:cubicBezTo>
                    <a:pt x="281" y="2865"/>
                    <a:pt x="337" y="2809"/>
                    <a:pt x="337" y="2753"/>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6" name="Google Shape;12296;p26"/>
            <p:cNvSpPr/>
            <p:nvPr/>
          </p:nvSpPr>
          <p:spPr>
            <a:xfrm>
              <a:off x="3075625" y="2206675"/>
              <a:ext cx="70225" cy="9850"/>
            </a:xfrm>
            <a:custGeom>
              <a:avLst/>
              <a:gdLst/>
              <a:ahLst/>
              <a:cxnLst/>
              <a:rect l="l" t="t" r="r" b="b"/>
              <a:pathLst>
                <a:path w="2809" h="394" extrusionOk="0">
                  <a:moveTo>
                    <a:pt x="2809" y="1"/>
                  </a:moveTo>
                  <a:lnTo>
                    <a:pt x="113" y="169"/>
                  </a:lnTo>
                  <a:cubicBezTo>
                    <a:pt x="0" y="169"/>
                    <a:pt x="0" y="225"/>
                    <a:pt x="0" y="282"/>
                  </a:cubicBezTo>
                  <a:cubicBezTo>
                    <a:pt x="0" y="338"/>
                    <a:pt x="57" y="394"/>
                    <a:pt x="113" y="394"/>
                  </a:cubicBezTo>
                  <a:lnTo>
                    <a:pt x="2809" y="225"/>
                  </a:lnTo>
                  <a:lnTo>
                    <a:pt x="280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7" name="Google Shape;12297;p26"/>
            <p:cNvSpPr/>
            <p:nvPr/>
          </p:nvSpPr>
          <p:spPr>
            <a:xfrm>
              <a:off x="3426650" y="2577375"/>
              <a:ext cx="22500" cy="68825"/>
            </a:xfrm>
            <a:custGeom>
              <a:avLst/>
              <a:gdLst/>
              <a:ahLst/>
              <a:cxnLst/>
              <a:rect l="l" t="t" r="r" b="b"/>
              <a:pathLst>
                <a:path w="900" h="2753" extrusionOk="0">
                  <a:moveTo>
                    <a:pt x="675" y="0"/>
                  </a:moveTo>
                  <a:lnTo>
                    <a:pt x="1" y="2640"/>
                  </a:lnTo>
                  <a:cubicBezTo>
                    <a:pt x="1" y="2696"/>
                    <a:pt x="57" y="2752"/>
                    <a:pt x="113" y="2752"/>
                  </a:cubicBezTo>
                  <a:cubicBezTo>
                    <a:pt x="169" y="2752"/>
                    <a:pt x="169" y="2696"/>
                    <a:pt x="225" y="2696"/>
                  </a:cubicBezTo>
                  <a:lnTo>
                    <a:pt x="899" y="56"/>
                  </a:lnTo>
                  <a:lnTo>
                    <a:pt x="67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8" name="Google Shape;12298;p26"/>
            <p:cNvSpPr/>
            <p:nvPr/>
          </p:nvSpPr>
          <p:spPr>
            <a:xfrm>
              <a:off x="3384525" y="2566125"/>
              <a:ext cx="26700" cy="67425"/>
            </a:xfrm>
            <a:custGeom>
              <a:avLst/>
              <a:gdLst/>
              <a:ahLst/>
              <a:cxnLst/>
              <a:rect l="l" t="t" r="r" b="b"/>
              <a:pathLst>
                <a:path w="1068" h="2697" extrusionOk="0">
                  <a:moveTo>
                    <a:pt x="899" y="1"/>
                  </a:moveTo>
                  <a:lnTo>
                    <a:pt x="1" y="2528"/>
                  </a:lnTo>
                  <a:cubicBezTo>
                    <a:pt x="1" y="2584"/>
                    <a:pt x="1" y="2641"/>
                    <a:pt x="57" y="2697"/>
                  </a:cubicBezTo>
                  <a:cubicBezTo>
                    <a:pt x="113" y="2697"/>
                    <a:pt x="169" y="2641"/>
                    <a:pt x="169" y="2584"/>
                  </a:cubicBezTo>
                  <a:lnTo>
                    <a:pt x="1068" y="57"/>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9" name="Google Shape;12299;p26"/>
            <p:cNvSpPr/>
            <p:nvPr/>
          </p:nvSpPr>
          <p:spPr>
            <a:xfrm>
              <a:off x="3227275" y="2484700"/>
              <a:ext cx="50575" cy="54775"/>
            </a:xfrm>
            <a:custGeom>
              <a:avLst/>
              <a:gdLst/>
              <a:ahLst/>
              <a:cxnLst/>
              <a:rect l="l" t="t" r="r" b="b"/>
              <a:pathLst>
                <a:path w="2023" h="2191" extrusionOk="0">
                  <a:moveTo>
                    <a:pt x="1854" y="0"/>
                  </a:moveTo>
                  <a:lnTo>
                    <a:pt x="0" y="2022"/>
                  </a:lnTo>
                  <a:cubicBezTo>
                    <a:pt x="0" y="2078"/>
                    <a:pt x="0" y="2135"/>
                    <a:pt x="0" y="2191"/>
                  </a:cubicBezTo>
                  <a:lnTo>
                    <a:pt x="169" y="2191"/>
                  </a:lnTo>
                  <a:lnTo>
                    <a:pt x="2022" y="113"/>
                  </a:lnTo>
                  <a:lnTo>
                    <a:pt x="185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0" name="Google Shape;12300;p26"/>
            <p:cNvSpPr/>
            <p:nvPr/>
          </p:nvSpPr>
          <p:spPr>
            <a:xfrm>
              <a:off x="3517925" y="2588600"/>
              <a:ext cx="8450" cy="71625"/>
            </a:xfrm>
            <a:custGeom>
              <a:avLst/>
              <a:gdLst/>
              <a:ahLst/>
              <a:cxnLst/>
              <a:rect l="l" t="t" r="r" b="b"/>
              <a:pathLst>
                <a:path w="338" h="2865" extrusionOk="0">
                  <a:moveTo>
                    <a:pt x="113" y="0"/>
                  </a:moveTo>
                  <a:lnTo>
                    <a:pt x="0" y="2753"/>
                  </a:lnTo>
                  <a:cubicBezTo>
                    <a:pt x="0" y="2809"/>
                    <a:pt x="56" y="2865"/>
                    <a:pt x="113" y="2865"/>
                  </a:cubicBezTo>
                  <a:cubicBezTo>
                    <a:pt x="169" y="2865"/>
                    <a:pt x="225" y="2809"/>
                    <a:pt x="225" y="2753"/>
                  </a:cubicBez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1" name="Google Shape;12301;p26"/>
            <p:cNvSpPr/>
            <p:nvPr/>
          </p:nvSpPr>
          <p:spPr>
            <a:xfrm>
              <a:off x="3341000" y="2549275"/>
              <a:ext cx="33725" cy="66025"/>
            </a:xfrm>
            <a:custGeom>
              <a:avLst/>
              <a:gdLst/>
              <a:ahLst/>
              <a:cxnLst/>
              <a:rect l="l" t="t" r="r" b="b"/>
              <a:pathLst>
                <a:path w="1349" h="2641" extrusionOk="0">
                  <a:moveTo>
                    <a:pt x="1180" y="1"/>
                  </a:moveTo>
                  <a:lnTo>
                    <a:pt x="1" y="2472"/>
                  </a:lnTo>
                  <a:cubicBezTo>
                    <a:pt x="1" y="2528"/>
                    <a:pt x="1" y="2584"/>
                    <a:pt x="57" y="2641"/>
                  </a:cubicBezTo>
                  <a:lnTo>
                    <a:pt x="113" y="2641"/>
                  </a:lnTo>
                  <a:cubicBezTo>
                    <a:pt x="169" y="2641"/>
                    <a:pt x="169" y="2584"/>
                    <a:pt x="225" y="2584"/>
                  </a:cubicBez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2" name="Google Shape;12302;p26"/>
            <p:cNvSpPr/>
            <p:nvPr/>
          </p:nvSpPr>
          <p:spPr>
            <a:xfrm>
              <a:off x="3262375" y="2508575"/>
              <a:ext cx="46350" cy="59000"/>
            </a:xfrm>
            <a:custGeom>
              <a:avLst/>
              <a:gdLst/>
              <a:ahLst/>
              <a:cxnLst/>
              <a:rect l="l" t="t" r="r" b="b"/>
              <a:pathLst>
                <a:path w="1854" h="2360" extrusionOk="0">
                  <a:moveTo>
                    <a:pt x="1629" y="0"/>
                  </a:moveTo>
                  <a:lnTo>
                    <a:pt x="0" y="2191"/>
                  </a:lnTo>
                  <a:cubicBezTo>
                    <a:pt x="0" y="2247"/>
                    <a:pt x="0" y="2303"/>
                    <a:pt x="0" y="2359"/>
                  </a:cubicBezTo>
                  <a:lnTo>
                    <a:pt x="113" y="2359"/>
                  </a:lnTo>
                  <a:cubicBezTo>
                    <a:pt x="113" y="2359"/>
                    <a:pt x="169" y="2359"/>
                    <a:pt x="169" y="2303"/>
                  </a:cubicBezTo>
                  <a:lnTo>
                    <a:pt x="1854" y="169"/>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3" name="Google Shape;12303;p26"/>
            <p:cNvSpPr/>
            <p:nvPr/>
          </p:nvSpPr>
          <p:spPr>
            <a:xfrm>
              <a:off x="3300275" y="2531025"/>
              <a:ext cx="40750" cy="63225"/>
            </a:xfrm>
            <a:custGeom>
              <a:avLst/>
              <a:gdLst/>
              <a:ahLst/>
              <a:cxnLst/>
              <a:rect l="l" t="t" r="r" b="b"/>
              <a:pathLst>
                <a:path w="1630" h="2529" extrusionOk="0">
                  <a:moveTo>
                    <a:pt x="1461" y="1"/>
                  </a:moveTo>
                  <a:lnTo>
                    <a:pt x="57" y="2360"/>
                  </a:lnTo>
                  <a:cubicBezTo>
                    <a:pt x="1" y="2416"/>
                    <a:pt x="1" y="2472"/>
                    <a:pt x="57" y="2528"/>
                  </a:cubicBezTo>
                  <a:lnTo>
                    <a:pt x="113" y="2528"/>
                  </a:lnTo>
                  <a:cubicBezTo>
                    <a:pt x="169" y="2528"/>
                    <a:pt x="169" y="2472"/>
                    <a:pt x="225" y="2472"/>
                  </a:cubicBezTo>
                  <a:lnTo>
                    <a:pt x="1630"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4" name="Google Shape;12304;p26"/>
            <p:cNvSpPr/>
            <p:nvPr/>
          </p:nvSpPr>
          <p:spPr>
            <a:xfrm>
              <a:off x="3065800" y="1831775"/>
              <a:ext cx="836875" cy="718050"/>
            </a:xfrm>
            <a:custGeom>
              <a:avLst/>
              <a:gdLst/>
              <a:ahLst/>
              <a:cxnLst/>
              <a:rect l="l" t="t" r="r" b="b"/>
              <a:pathLst>
                <a:path w="33475" h="28722" extrusionOk="0">
                  <a:moveTo>
                    <a:pt x="19038" y="344"/>
                  </a:moveTo>
                  <a:cubicBezTo>
                    <a:pt x="26234" y="344"/>
                    <a:pt x="33137" y="5917"/>
                    <a:pt x="33137" y="14323"/>
                  </a:cubicBezTo>
                  <a:cubicBezTo>
                    <a:pt x="33081" y="22073"/>
                    <a:pt x="26847" y="28308"/>
                    <a:pt x="19152" y="28308"/>
                  </a:cubicBezTo>
                  <a:cubicBezTo>
                    <a:pt x="6684" y="28308"/>
                    <a:pt x="450" y="13256"/>
                    <a:pt x="9267" y="4438"/>
                  </a:cubicBezTo>
                  <a:cubicBezTo>
                    <a:pt x="12114" y="1610"/>
                    <a:pt x="15609" y="344"/>
                    <a:pt x="19038" y="344"/>
                  </a:cubicBezTo>
                  <a:close/>
                  <a:moveTo>
                    <a:pt x="19152" y="1"/>
                  </a:moveTo>
                  <a:cubicBezTo>
                    <a:pt x="6347" y="1"/>
                    <a:pt x="0" y="15446"/>
                    <a:pt x="8987" y="24489"/>
                  </a:cubicBezTo>
                  <a:cubicBezTo>
                    <a:pt x="11910" y="27412"/>
                    <a:pt x="15503" y="28721"/>
                    <a:pt x="19027" y="28721"/>
                  </a:cubicBezTo>
                  <a:cubicBezTo>
                    <a:pt x="26402" y="28721"/>
                    <a:pt x="33474" y="22988"/>
                    <a:pt x="33474" y="14323"/>
                  </a:cubicBezTo>
                  <a:cubicBezTo>
                    <a:pt x="33474" y="6404"/>
                    <a:pt x="27072" y="1"/>
                    <a:pt x="1915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5" name="Google Shape;12305;p26"/>
            <p:cNvSpPr/>
            <p:nvPr/>
          </p:nvSpPr>
          <p:spPr>
            <a:xfrm>
              <a:off x="3427300" y="2075175"/>
              <a:ext cx="42900" cy="41675"/>
            </a:xfrm>
            <a:custGeom>
              <a:avLst/>
              <a:gdLst/>
              <a:ahLst/>
              <a:cxnLst/>
              <a:rect l="l" t="t" r="r" b="b"/>
              <a:pathLst>
                <a:path w="1716" h="1667" extrusionOk="0">
                  <a:moveTo>
                    <a:pt x="172" y="0"/>
                  </a:moveTo>
                  <a:cubicBezTo>
                    <a:pt x="80" y="0"/>
                    <a:pt x="1" y="120"/>
                    <a:pt x="87" y="206"/>
                  </a:cubicBezTo>
                  <a:lnTo>
                    <a:pt x="1547" y="1666"/>
                  </a:lnTo>
                  <a:lnTo>
                    <a:pt x="1716" y="1498"/>
                  </a:lnTo>
                  <a:lnTo>
                    <a:pt x="255" y="37"/>
                  </a:lnTo>
                  <a:cubicBezTo>
                    <a:pt x="229" y="11"/>
                    <a:pt x="200" y="0"/>
                    <a:pt x="1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6" name="Google Shape;12306;p26"/>
            <p:cNvSpPr/>
            <p:nvPr/>
          </p:nvSpPr>
          <p:spPr>
            <a:xfrm>
              <a:off x="3329775" y="2185625"/>
              <a:ext cx="106725" cy="5625"/>
            </a:xfrm>
            <a:custGeom>
              <a:avLst/>
              <a:gdLst/>
              <a:ahLst/>
              <a:cxnLst/>
              <a:rect l="l" t="t" r="r" b="b"/>
              <a:pathLst>
                <a:path w="4269" h="225" extrusionOk="0">
                  <a:moveTo>
                    <a:pt x="113" y="0"/>
                  </a:moveTo>
                  <a:cubicBezTo>
                    <a:pt x="56" y="0"/>
                    <a:pt x="0" y="56"/>
                    <a:pt x="0" y="113"/>
                  </a:cubicBezTo>
                  <a:cubicBezTo>
                    <a:pt x="0" y="169"/>
                    <a:pt x="56" y="225"/>
                    <a:pt x="113" y="225"/>
                  </a:cubicBezTo>
                  <a:lnTo>
                    <a:pt x="4269" y="225"/>
                  </a:lnTo>
                  <a:lnTo>
                    <a:pt x="4269" y="169"/>
                  </a:lnTo>
                  <a:lnTo>
                    <a:pt x="42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7" name="Google Shape;12307;p26"/>
            <p:cNvSpPr/>
            <p:nvPr/>
          </p:nvSpPr>
          <p:spPr>
            <a:xfrm>
              <a:off x="3539675" y="1977100"/>
              <a:ext cx="6350" cy="106050"/>
            </a:xfrm>
            <a:custGeom>
              <a:avLst/>
              <a:gdLst/>
              <a:ahLst/>
              <a:cxnLst/>
              <a:rect l="l" t="t" r="r" b="b"/>
              <a:pathLst>
                <a:path w="254" h="4242" extrusionOk="0">
                  <a:moveTo>
                    <a:pt x="120" y="1"/>
                  </a:moveTo>
                  <a:cubicBezTo>
                    <a:pt x="57" y="1"/>
                    <a:pt x="1" y="29"/>
                    <a:pt x="29" y="85"/>
                  </a:cubicBezTo>
                  <a:lnTo>
                    <a:pt x="29" y="4241"/>
                  </a:lnTo>
                  <a:lnTo>
                    <a:pt x="254" y="4241"/>
                  </a:lnTo>
                  <a:lnTo>
                    <a:pt x="254" y="85"/>
                  </a:lnTo>
                  <a:cubicBezTo>
                    <a:pt x="254" y="29"/>
                    <a:pt x="183"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8" name="Google Shape;12308;p26"/>
            <p:cNvSpPr/>
            <p:nvPr/>
          </p:nvSpPr>
          <p:spPr>
            <a:xfrm>
              <a:off x="3390150" y="2036775"/>
              <a:ext cx="366500" cy="365100"/>
            </a:xfrm>
            <a:custGeom>
              <a:avLst/>
              <a:gdLst/>
              <a:ahLst/>
              <a:cxnLst/>
              <a:rect l="l" t="t" r="r" b="b"/>
              <a:pathLst>
                <a:path w="14660" h="14604" extrusionOk="0">
                  <a:moveTo>
                    <a:pt x="7976" y="1"/>
                  </a:moveTo>
                  <a:lnTo>
                    <a:pt x="7751" y="731"/>
                  </a:lnTo>
                  <a:cubicBezTo>
                    <a:pt x="8593" y="1012"/>
                    <a:pt x="9324" y="1461"/>
                    <a:pt x="9998" y="2079"/>
                  </a:cubicBezTo>
                  <a:lnTo>
                    <a:pt x="9099" y="2978"/>
                  </a:lnTo>
                  <a:cubicBezTo>
                    <a:pt x="9155" y="2978"/>
                    <a:pt x="9211" y="3034"/>
                    <a:pt x="9267" y="3090"/>
                  </a:cubicBezTo>
                  <a:lnTo>
                    <a:pt x="10166" y="2247"/>
                  </a:lnTo>
                  <a:cubicBezTo>
                    <a:pt x="11121" y="3258"/>
                    <a:pt x="11683" y="4550"/>
                    <a:pt x="11739" y="5954"/>
                  </a:cubicBezTo>
                  <a:lnTo>
                    <a:pt x="10503" y="5954"/>
                  </a:lnTo>
                  <a:lnTo>
                    <a:pt x="10503" y="6123"/>
                  </a:lnTo>
                  <a:lnTo>
                    <a:pt x="10503" y="6179"/>
                  </a:lnTo>
                  <a:lnTo>
                    <a:pt x="11739" y="6179"/>
                  </a:lnTo>
                  <a:cubicBezTo>
                    <a:pt x="11683" y="7583"/>
                    <a:pt x="11121" y="8931"/>
                    <a:pt x="10166" y="9998"/>
                  </a:cubicBezTo>
                  <a:lnTo>
                    <a:pt x="9324" y="9099"/>
                  </a:lnTo>
                  <a:lnTo>
                    <a:pt x="9155" y="9268"/>
                  </a:lnTo>
                  <a:lnTo>
                    <a:pt x="9998" y="10110"/>
                  </a:lnTo>
                  <a:cubicBezTo>
                    <a:pt x="8987" y="11121"/>
                    <a:pt x="7639" y="11683"/>
                    <a:pt x="6235" y="11683"/>
                  </a:cubicBezTo>
                  <a:lnTo>
                    <a:pt x="6235" y="10447"/>
                  </a:lnTo>
                  <a:lnTo>
                    <a:pt x="6010" y="10447"/>
                  </a:lnTo>
                  <a:lnTo>
                    <a:pt x="6010" y="11683"/>
                  </a:lnTo>
                  <a:cubicBezTo>
                    <a:pt x="4550" y="11683"/>
                    <a:pt x="3202" y="11121"/>
                    <a:pt x="2191" y="10110"/>
                  </a:cubicBezTo>
                  <a:lnTo>
                    <a:pt x="3146" y="9212"/>
                  </a:lnTo>
                  <a:lnTo>
                    <a:pt x="2977" y="9043"/>
                  </a:lnTo>
                  <a:lnTo>
                    <a:pt x="2022" y="9942"/>
                  </a:lnTo>
                  <a:cubicBezTo>
                    <a:pt x="1461" y="9324"/>
                    <a:pt x="1011" y="8594"/>
                    <a:pt x="730" y="7752"/>
                  </a:cubicBezTo>
                  <a:lnTo>
                    <a:pt x="0" y="7976"/>
                  </a:lnTo>
                  <a:cubicBezTo>
                    <a:pt x="787" y="10616"/>
                    <a:pt x="3202" y="12469"/>
                    <a:pt x="6010" y="12469"/>
                  </a:cubicBezTo>
                  <a:lnTo>
                    <a:pt x="6010" y="14491"/>
                  </a:lnTo>
                  <a:cubicBezTo>
                    <a:pt x="6010" y="14547"/>
                    <a:pt x="6066" y="14547"/>
                    <a:pt x="6122" y="14604"/>
                  </a:cubicBezTo>
                  <a:cubicBezTo>
                    <a:pt x="6178" y="14604"/>
                    <a:pt x="6178" y="14547"/>
                    <a:pt x="6235" y="14491"/>
                  </a:cubicBezTo>
                  <a:lnTo>
                    <a:pt x="6235" y="12526"/>
                  </a:lnTo>
                  <a:cubicBezTo>
                    <a:pt x="9661" y="12469"/>
                    <a:pt x="12469" y="9661"/>
                    <a:pt x="12525" y="6179"/>
                  </a:cubicBezTo>
                  <a:lnTo>
                    <a:pt x="14547" y="6179"/>
                  </a:lnTo>
                  <a:cubicBezTo>
                    <a:pt x="14603" y="6179"/>
                    <a:pt x="14659" y="6123"/>
                    <a:pt x="14659" y="6067"/>
                  </a:cubicBezTo>
                  <a:cubicBezTo>
                    <a:pt x="14659" y="6010"/>
                    <a:pt x="14603" y="5954"/>
                    <a:pt x="14547" y="5954"/>
                  </a:cubicBezTo>
                  <a:lnTo>
                    <a:pt x="12525" y="5954"/>
                  </a:lnTo>
                  <a:cubicBezTo>
                    <a:pt x="12469" y="4325"/>
                    <a:pt x="11795" y="2753"/>
                    <a:pt x="10672" y="1630"/>
                  </a:cubicBezTo>
                  <a:lnTo>
                    <a:pt x="10672" y="1573"/>
                  </a:lnTo>
                  <a:cubicBezTo>
                    <a:pt x="9885" y="843"/>
                    <a:pt x="8987" y="282"/>
                    <a:pt x="797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9" name="Google Shape;12309;p26"/>
            <p:cNvSpPr/>
            <p:nvPr/>
          </p:nvSpPr>
          <p:spPr>
            <a:xfrm>
              <a:off x="3238500" y="1894975"/>
              <a:ext cx="659950" cy="590600"/>
            </a:xfrm>
            <a:custGeom>
              <a:avLst/>
              <a:gdLst/>
              <a:ahLst/>
              <a:cxnLst/>
              <a:rect l="l" t="t" r="r" b="b"/>
              <a:pathLst>
                <a:path w="26398" h="23624" extrusionOk="0">
                  <a:moveTo>
                    <a:pt x="12244" y="0"/>
                  </a:moveTo>
                  <a:lnTo>
                    <a:pt x="12244" y="1067"/>
                  </a:lnTo>
                  <a:lnTo>
                    <a:pt x="12076" y="1067"/>
                  </a:lnTo>
                  <a:cubicBezTo>
                    <a:pt x="11177" y="1067"/>
                    <a:pt x="10223" y="1180"/>
                    <a:pt x="9380" y="1404"/>
                  </a:cubicBezTo>
                  <a:lnTo>
                    <a:pt x="9436" y="1685"/>
                  </a:lnTo>
                  <a:cubicBezTo>
                    <a:pt x="8706" y="1854"/>
                    <a:pt x="7976" y="2134"/>
                    <a:pt x="7302" y="2471"/>
                  </a:cubicBezTo>
                  <a:lnTo>
                    <a:pt x="7190" y="2191"/>
                  </a:lnTo>
                  <a:cubicBezTo>
                    <a:pt x="2303" y="4662"/>
                    <a:pt x="1" y="10334"/>
                    <a:pt x="1798" y="15445"/>
                  </a:cubicBezTo>
                  <a:lnTo>
                    <a:pt x="2079" y="15389"/>
                  </a:lnTo>
                  <a:cubicBezTo>
                    <a:pt x="3580" y="19561"/>
                    <a:pt x="7506" y="22411"/>
                    <a:pt x="11946" y="22411"/>
                  </a:cubicBezTo>
                  <a:cubicBezTo>
                    <a:pt x="11989" y="22411"/>
                    <a:pt x="12033" y="22410"/>
                    <a:pt x="12076" y="22410"/>
                  </a:cubicBezTo>
                  <a:lnTo>
                    <a:pt x="12076" y="20837"/>
                  </a:lnTo>
                  <a:cubicBezTo>
                    <a:pt x="7807" y="20837"/>
                    <a:pt x="4157" y="17861"/>
                    <a:pt x="3314" y="13704"/>
                  </a:cubicBezTo>
                  <a:cubicBezTo>
                    <a:pt x="3202" y="13087"/>
                    <a:pt x="3146" y="12469"/>
                    <a:pt x="3146" y="11907"/>
                  </a:cubicBezTo>
                  <a:lnTo>
                    <a:pt x="2416" y="11907"/>
                  </a:lnTo>
                  <a:cubicBezTo>
                    <a:pt x="2416" y="9380"/>
                    <a:pt x="3427" y="6965"/>
                    <a:pt x="5168" y="5167"/>
                  </a:cubicBezTo>
                  <a:lnTo>
                    <a:pt x="5673" y="5617"/>
                  </a:lnTo>
                  <a:cubicBezTo>
                    <a:pt x="7419" y="3871"/>
                    <a:pt x="9729" y="2952"/>
                    <a:pt x="12141" y="2952"/>
                  </a:cubicBezTo>
                  <a:cubicBezTo>
                    <a:pt x="12677" y="2952"/>
                    <a:pt x="13219" y="2997"/>
                    <a:pt x="13761" y="3089"/>
                  </a:cubicBezTo>
                  <a:lnTo>
                    <a:pt x="13873" y="2415"/>
                  </a:lnTo>
                  <a:cubicBezTo>
                    <a:pt x="14659" y="2528"/>
                    <a:pt x="15390" y="2808"/>
                    <a:pt x="16120" y="3089"/>
                  </a:cubicBezTo>
                  <a:lnTo>
                    <a:pt x="15839" y="3763"/>
                  </a:lnTo>
                  <a:cubicBezTo>
                    <a:pt x="16569" y="4100"/>
                    <a:pt x="17299" y="4550"/>
                    <a:pt x="17917" y="5167"/>
                  </a:cubicBezTo>
                  <a:lnTo>
                    <a:pt x="18366" y="4606"/>
                  </a:lnTo>
                  <a:cubicBezTo>
                    <a:pt x="21624" y="7414"/>
                    <a:pt x="22635" y="12076"/>
                    <a:pt x="20838" y="15951"/>
                  </a:cubicBezTo>
                  <a:lnTo>
                    <a:pt x="21905" y="16456"/>
                  </a:lnTo>
                  <a:cubicBezTo>
                    <a:pt x="22579" y="15052"/>
                    <a:pt x="22916" y="13480"/>
                    <a:pt x="22916" y="11907"/>
                  </a:cubicBezTo>
                  <a:cubicBezTo>
                    <a:pt x="22916" y="6571"/>
                    <a:pt x="19040" y="2078"/>
                    <a:pt x="13817" y="1236"/>
                  </a:cubicBezTo>
                  <a:lnTo>
                    <a:pt x="13817" y="1236"/>
                  </a:lnTo>
                  <a:cubicBezTo>
                    <a:pt x="21006" y="2247"/>
                    <a:pt x="25106" y="10110"/>
                    <a:pt x="21849" y="16625"/>
                  </a:cubicBezTo>
                  <a:cubicBezTo>
                    <a:pt x="19925" y="20505"/>
                    <a:pt x="16083" y="22583"/>
                    <a:pt x="12195" y="22583"/>
                  </a:cubicBezTo>
                  <a:cubicBezTo>
                    <a:pt x="9498" y="22583"/>
                    <a:pt x="6779" y="21583"/>
                    <a:pt x="4662" y="19489"/>
                  </a:cubicBezTo>
                  <a:lnTo>
                    <a:pt x="3876" y="20163"/>
                  </a:lnTo>
                  <a:cubicBezTo>
                    <a:pt x="6229" y="22516"/>
                    <a:pt x="9231" y="23623"/>
                    <a:pt x="12200" y="23623"/>
                  </a:cubicBezTo>
                  <a:cubicBezTo>
                    <a:pt x="16742" y="23623"/>
                    <a:pt x="21204" y="21031"/>
                    <a:pt x="23140" y="16344"/>
                  </a:cubicBezTo>
                  <a:cubicBezTo>
                    <a:pt x="26398" y="8537"/>
                    <a:pt x="20669" y="0"/>
                    <a:pt x="1224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0" name="Google Shape;12310;p26"/>
            <p:cNvSpPr/>
            <p:nvPr/>
          </p:nvSpPr>
          <p:spPr>
            <a:xfrm>
              <a:off x="3560050" y="2137875"/>
              <a:ext cx="33725" cy="33725"/>
            </a:xfrm>
            <a:custGeom>
              <a:avLst/>
              <a:gdLst/>
              <a:ahLst/>
              <a:cxnLst/>
              <a:rect l="l" t="t" r="r" b="b"/>
              <a:pathLst>
                <a:path w="1349" h="1349" extrusionOk="0">
                  <a:moveTo>
                    <a:pt x="1067" y="1"/>
                  </a:moveTo>
                  <a:lnTo>
                    <a:pt x="0" y="1068"/>
                  </a:lnTo>
                  <a:cubicBezTo>
                    <a:pt x="113" y="1124"/>
                    <a:pt x="225" y="1236"/>
                    <a:pt x="281" y="1349"/>
                  </a:cubicBezTo>
                  <a:lnTo>
                    <a:pt x="1348" y="281"/>
                  </a:lnTo>
                  <a:lnTo>
                    <a:pt x="106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1" name="Google Shape;12311;p26"/>
            <p:cNvSpPr/>
            <p:nvPr/>
          </p:nvSpPr>
          <p:spPr>
            <a:xfrm>
              <a:off x="3489850" y="2208075"/>
              <a:ext cx="32300" cy="33725"/>
            </a:xfrm>
            <a:custGeom>
              <a:avLst/>
              <a:gdLst/>
              <a:ahLst/>
              <a:cxnLst/>
              <a:rect l="l" t="t" r="r" b="b"/>
              <a:pathLst>
                <a:path w="1292" h="1349" extrusionOk="0">
                  <a:moveTo>
                    <a:pt x="1011" y="1"/>
                  </a:moveTo>
                  <a:lnTo>
                    <a:pt x="0" y="1068"/>
                  </a:lnTo>
                  <a:lnTo>
                    <a:pt x="281" y="1349"/>
                  </a:lnTo>
                  <a:lnTo>
                    <a:pt x="1292" y="282"/>
                  </a:lnTo>
                  <a:cubicBezTo>
                    <a:pt x="1179" y="226"/>
                    <a:pt x="1067" y="113"/>
                    <a:pt x="101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2" name="Google Shape;12312;p26"/>
            <p:cNvSpPr/>
            <p:nvPr/>
          </p:nvSpPr>
          <p:spPr>
            <a:xfrm>
              <a:off x="3561450" y="2208075"/>
              <a:ext cx="32325" cy="33725"/>
            </a:xfrm>
            <a:custGeom>
              <a:avLst/>
              <a:gdLst/>
              <a:ahLst/>
              <a:cxnLst/>
              <a:rect l="l" t="t" r="r" b="b"/>
              <a:pathLst>
                <a:path w="1293" h="1349" extrusionOk="0">
                  <a:moveTo>
                    <a:pt x="281" y="1"/>
                  </a:moveTo>
                  <a:cubicBezTo>
                    <a:pt x="169" y="113"/>
                    <a:pt x="57" y="226"/>
                    <a:pt x="0" y="338"/>
                  </a:cubicBezTo>
                  <a:lnTo>
                    <a:pt x="1011" y="1349"/>
                  </a:lnTo>
                  <a:lnTo>
                    <a:pt x="1292" y="1068"/>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3" name="Google Shape;12313;p26"/>
            <p:cNvSpPr/>
            <p:nvPr/>
          </p:nvSpPr>
          <p:spPr>
            <a:xfrm>
              <a:off x="3489850" y="2137875"/>
              <a:ext cx="33700" cy="33725"/>
            </a:xfrm>
            <a:custGeom>
              <a:avLst/>
              <a:gdLst/>
              <a:ahLst/>
              <a:cxnLst/>
              <a:rect l="l" t="t" r="r" b="b"/>
              <a:pathLst>
                <a:path w="1348" h="1349" extrusionOk="0">
                  <a:moveTo>
                    <a:pt x="281" y="1"/>
                  </a:moveTo>
                  <a:lnTo>
                    <a:pt x="0" y="281"/>
                  </a:lnTo>
                  <a:lnTo>
                    <a:pt x="1067" y="1349"/>
                  </a:lnTo>
                  <a:cubicBezTo>
                    <a:pt x="1123" y="1236"/>
                    <a:pt x="1236" y="1124"/>
                    <a:pt x="1348" y="1068"/>
                  </a:cubicBez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4" name="Google Shape;12314;p26"/>
            <p:cNvSpPr/>
            <p:nvPr/>
          </p:nvSpPr>
          <p:spPr>
            <a:xfrm>
              <a:off x="3519325" y="2168775"/>
              <a:ext cx="51975" cy="44500"/>
            </a:xfrm>
            <a:custGeom>
              <a:avLst/>
              <a:gdLst/>
              <a:ahLst/>
              <a:cxnLst/>
              <a:rect l="l" t="t" r="r" b="b"/>
              <a:pathLst>
                <a:path w="2079" h="1780" extrusionOk="0">
                  <a:moveTo>
                    <a:pt x="899" y="0"/>
                  </a:moveTo>
                  <a:cubicBezTo>
                    <a:pt x="394" y="0"/>
                    <a:pt x="0" y="393"/>
                    <a:pt x="0" y="843"/>
                  </a:cubicBezTo>
                  <a:cubicBezTo>
                    <a:pt x="0" y="1414"/>
                    <a:pt x="440" y="1779"/>
                    <a:pt x="898" y="1779"/>
                  </a:cubicBezTo>
                  <a:cubicBezTo>
                    <a:pt x="1115" y="1779"/>
                    <a:pt x="1336" y="1697"/>
                    <a:pt x="1517" y="1517"/>
                  </a:cubicBezTo>
                  <a:cubicBezTo>
                    <a:pt x="2079" y="955"/>
                    <a:pt x="1685" y="0"/>
                    <a:pt x="89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5" name="Google Shape;12315;p26"/>
            <p:cNvSpPr/>
            <p:nvPr/>
          </p:nvSpPr>
          <p:spPr>
            <a:xfrm>
              <a:off x="2634725" y="2247400"/>
              <a:ext cx="370725" cy="209250"/>
            </a:xfrm>
            <a:custGeom>
              <a:avLst/>
              <a:gdLst/>
              <a:ahLst/>
              <a:cxnLst/>
              <a:rect l="l" t="t" r="r" b="b"/>
              <a:pathLst>
                <a:path w="14829" h="8370" extrusionOk="0">
                  <a:moveTo>
                    <a:pt x="11627" y="0"/>
                  </a:moveTo>
                  <a:lnTo>
                    <a:pt x="6965" y="8201"/>
                  </a:lnTo>
                  <a:lnTo>
                    <a:pt x="1" y="8201"/>
                  </a:lnTo>
                  <a:lnTo>
                    <a:pt x="1" y="8369"/>
                  </a:lnTo>
                  <a:lnTo>
                    <a:pt x="7078" y="8369"/>
                  </a:lnTo>
                  <a:lnTo>
                    <a:pt x="11739" y="169"/>
                  </a:lnTo>
                  <a:lnTo>
                    <a:pt x="14828" y="169"/>
                  </a:lnTo>
                  <a:lnTo>
                    <a:pt x="1482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6" name="Google Shape;12316;p26"/>
            <p:cNvSpPr/>
            <p:nvPr/>
          </p:nvSpPr>
          <p:spPr>
            <a:xfrm>
              <a:off x="2624900" y="2438350"/>
              <a:ext cx="28100" cy="28125"/>
            </a:xfrm>
            <a:custGeom>
              <a:avLst/>
              <a:gdLst/>
              <a:ahLst/>
              <a:cxnLst/>
              <a:rect l="l" t="t" r="r" b="b"/>
              <a:pathLst>
                <a:path w="1124" h="1125"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7" name="Google Shape;12317;p26"/>
            <p:cNvSpPr/>
            <p:nvPr/>
          </p:nvSpPr>
          <p:spPr>
            <a:xfrm>
              <a:off x="2997000" y="2236175"/>
              <a:ext cx="26700" cy="26700"/>
            </a:xfrm>
            <a:custGeom>
              <a:avLst/>
              <a:gdLst/>
              <a:ahLst/>
              <a:cxnLst/>
              <a:rect l="l" t="t" r="r" b="b"/>
              <a:pathLst>
                <a:path w="1068" h="1068" extrusionOk="0">
                  <a:moveTo>
                    <a:pt x="0" y="0"/>
                  </a:moveTo>
                  <a:lnTo>
                    <a:pt x="0" y="1067"/>
                  </a:lnTo>
                  <a:lnTo>
                    <a:pt x="1067" y="1067"/>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8" name="Google Shape;12318;p26"/>
            <p:cNvSpPr/>
            <p:nvPr/>
          </p:nvSpPr>
          <p:spPr>
            <a:xfrm>
              <a:off x="4052875" y="1882325"/>
              <a:ext cx="754050" cy="563075"/>
            </a:xfrm>
            <a:custGeom>
              <a:avLst/>
              <a:gdLst/>
              <a:ahLst/>
              <a:cxnLst/>
              <a:rect l="l" t="t" r="r" b="b"/>
              <a:pathLst>
                <a:path w="30162" h="22523" extrusionOk="0">
                  <a:moveTo>
                    <a:pt x="26960" y="1"/>
                  </a:moveTo>
                  <a:lnTo>
                    <a:pt x="12750" y="22354"/>
                  </a:lnTo>
                  <a:lnTo>
                    <a:pt x="1" y="22354"/>
                  </a:lnTo>
                  <a:lnTo>
                    <a:pt x="1" y="22523"/>
                  </a:lnTo>
                  <a:lnTo>
                    <a:pt x="12863" y="22523"/>
                  </a:lnTo>
                  <a:lnTo>
                    <a:pt x="27072" y="225"/>
                  </a:lnTo>
                  <a:lnTo>
                    <a:pt x="30161" y="225"/>
                  </a:lnTo>
                  <a:lnTo>
                    <a:pt x="301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9" name="Google Shape;12319;p26"/>
            <p:cNvSpPr/>
            <p:nvPr/>
          </p:nvSpPr>
          <p:spPr>
            <a:xfrm>
              <a:off x="4044450" y="2427125"/>
              <a:ext cx="26725" cy="28100"/>
            </a:xfrm>
            <a:custGeom>
              <a:avLst/>
              <a:gdLst/>
              <a:ahLst/>
              <a:cxnLst/>
              <a:rect l="l" t="t" r="r" b="b"/>
              <a:pathLst>
                <a:path w="1069" h="1124" extrusionOk="0">
                  <a:moveTo>
                    <a:pt x="1" y="1"/>
                  </a:moveTo>
                  <a:lnTo>
                    <a:pt x="1" y="1124"/>
                  </a:lnTo>
                  <a:lnTo>
                    <a:pt x="1068" y="1124"/>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0" name="Google Shape;12320;p26"/>
            <p:cNvSpPr/>
            <p:nvPr/>
          </p:nvSpPr>
          <p:spPr>
            <a:xfrm>
              <a:off x="4798475" y="1871100"/>
              <a:ext cx="28100" cy="28100"/>
            </a:xfrm>
            <a:custGeom>
              <a:avLst/>
              <a:gdLst/>
              <a:ahLst/>
              <a:cxnLst/>
              <a:rect l="l" t="t" r="r" b="b"/>
              <a:pathLst>
                <a:path w="1124" h="1124" extrusionOk="0">
                  <a:moveTo>
                    <a:pt x="0" y="0"/>
                  </a:moveTo>
                  <a:lnTo>
                    <a:pt x="0"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1" name="Google Shape;12321;p26"/>
            <p:cNvSpPr/>
            <p:nvPr/>
          </p:nvSpPr>
          <p:spPr>
            <a:xfrm>
              <a:off x="2660000" y="1812125"/>
              <a:ext cx="91300" cy="636100"/>
            </a:xfrm>
            <a:custGeom>
              <a:avLst/>
              <a:gdLst/>
              <a:ahLst/>
              <a:cxnLst/>
              <a:rect l="l" t="t" r="r" b="b"/>
              <a:pathLst>
                <a:path w="3652" h="25444" extrusionOk="0">
                  <a:moveTo>
                    <a:pt x="1" y="0"/>
                  </a:moveTo>
                  <a:lnTo>
                    <a:pt x="1" y="14322"/>
                  </a:lnTo>
                  <a:lnTo>
                    <a:pt x="3483" y="18085"/>
                  </a:lnTo>
                  <a:lnTo>
                    <a:pt x="3483" y="25443"/>
                  </a:lnTo>
                  <a:lnTo>
                    <a:pt x="3652" y="25443"/>
                  </a:lnTo>
                  <a:lnTo>
                    <a:pt x="3652" y="18029"/>
                  </a:lnTo>
                  <a:lnTo>
                    <a:pt x="169" y="1421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2" name="Google Shape;12322;p26"/>
            <p:cNvSpPr/>
            <p:nvPr/>
          </p:nvSpPr>
          <p:spPr>
            <a:xfrm>
              <a:off x="2735825" y="2436950"/>
              <a:ext cx="28100" cy="28100"/>
            </a:xfrm>
            <a:custGeom>
              <a:avLst/>
              <a:gdLst/>
              <a:ahLst/>
              <a:cxnLst/>
              <a:rect l="l" t="t" r="r" b="b"/>
              <a:pathLst>
                <a:path w="1124" h="1124"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3" name="Google Shape;12323;p26"/>
            <p:cNvSpPr/>
            <p:nvPr/>
          </p:nvSpPr>
          <p:spPr>
            <a:xfrm>
              <a:off x="4229800" y="1924450"/>
              <a:ext cx="61800" cy="520950"/>
            </a:xfrm>
            <a:custGeom>
              <a:avLst/>
              <a:gdLst/>
              <a:ahLst/>
              <a:cxnLst/>
              <a:rect l="l" t="t" r="r" b="b"/>
              <a:pathLst>
                <a:path w="2472" h="20838" extrusionOk="0">
                  <a:moveTo>
                    <a:pt x="1" y="1"/>
                  </a:moveTo>
                  <a:lnTo>
                    <a:pt x="1" y="169"/>
                  </a:lnTo>
                  <a:lnTo>
                    <a:pt x="2303" y="169"/>
                  </a:lnTo>
                  <a:lnTo>
                    <a:pt x="2303" y="20838"/>
                  </a:lnTo>
                  <a:lnTo>
                    <a:pt x="2472" y="20838"/>
                  </a:lnTo>
                  <a:lnTo>
                    <a:pt x="247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4" name="Google Shape;12324;p26"/>
            <p:cNvSpPr/>
            <p:nvPr/>
          </p:nvSpPr>
          <p:spPr>
            <a:xfrm>
              <a:off x="4205925" y="1910425"/>
              <a:ext cx="28125" cy="28100"/>
            </a:xfrm>
            <a:custGeom>
              <a:avLst/>
              <a:gdLst/>
              <a:ahLst/>
              <a:cxnLst/>
              <a:rect l="l" t="t" r="r" b="b"/>
              <a:pathLst>
                <a:path w="1125" h="1124" extrusionOk="0">
                  <a:moveTo>
                    <a:pt x="1" y="0"/>
                  </a:moveTo>
                  <a:lnTo>
                    <a:pt x="1" y="1123"/>
                  </a:lnTo>
                  <a:lnTo>
                    <a:pt x="1124" y="1123"/>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5" name="Google Shape;12325;p26"/>
            <p:cNvSpPr/>
            <p:nvPr/>
          </p:nvSpPr>
          <p:spPr>
            <a:xfrm>
              <a:off x="4274725" y="2425725"/>
              <a:ext cx="28125" cy="28100"/>
            </a:xfrm>
            <a:custGeom>
              <a:avLst/>
              <a:gdLst/>
              <a:ahLst/>
              <a:cxnLst/>
              <a:rect l="l" t="t" r="r" b="b"/>
              <a:pathLst>
                <a:path w="1125" h="1124" extrusionOk="0">
                  <a:moveTo>
                    <a:pt x="1" y="0"/>
                  </a:moveTo>
                  <a:lnTo>
                    <a:pt x="1"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6" name="Google Shape;12326;p26"/>
            <p:cNvSpPr/>
            <p:nvPr/>
          </p:nvSpPr>
          <p:spPr>
            <a:xfrm>
              <a:off x="3641475" y="2257225"/>
              <a:ext cx="35125" cy="47775"/>
            </a:xfrm>
            <a:custGeom>
              <a:avLst/>
              <a:gdLst/>
              <a:ahLst/>
              <a:cxnLst/>
              <a:rect l="l" t="t" r="r" b="b"/>
              <a:pathLst>
                <a:path w="1405" h="1911" extrusionOk="0">
                  <a:moveTo>
                    <a:pt x="1405" y="955"/>
                  </a:moveTo>
                  <a:cubicBezTo>
                    <a:pt x="1405" y="1910"/>
                    <a:pt x="1" y="1910"/>
                    <a:pt x="1" y="955"/>
                  </a:cubicBezTo>
                  <a:cubicBezTo>
                    <a:pt x="1" y="1"/>
                    <a:pt x="1405" y="1"/>
                    <a:pt x="1405" y="955"/>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7" name="Google Shape;12327;p26"/>
            <p:cNvSpPr/>
            <p:nvPr/>
          </p:nvSpPr>
          <p:spPr>
            <a:xfrm>
              <a:off x="3645700" y="2272675"/>
              <a:ext cx="22475" cy="22500"/>
            </a:xfrm>
            <a:custGeom>
              <a:avLst/>
              <a:gdLst/>
              <a:ahLst/>
              <a:cxnLst/>
              <a:rect l="l" t="t" r="r" b="b"/>
              <a:pathLst>
                <a:path w="899" h="900" extrusionOk="0">
                  <a:moveTo>
                    <a:pt x="899" y="337"/>
                  </a:moveTo>
                  <a:cubicBezTo>
                    <a:pt x="899" y="899"/>
                    <a:pt x="0" y="0"/>
                    <a:pt x="562" y="0"/>
                  </a:cubicBezTo>
                  <a:cubicBezTo>
                    <a:pt x="730" y="0"/>
                    <a:pt x="899" y="169"/>
                    <a:pt x="899" y="337"/>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8" name="Google Shape;12328;p26"/>
            <p:cNvSpPr/>
            <p:nvPr/>
          </p:nvSpPr>
          <p:spPr>
            <a:xfrm>
              <a:off x="3238500" y="2196850"/>
              <a:ext cx="68825" cy="68825"/>
            </a:xfrm>
            <a:custGeom>
              <a:avLst/>
              <a:gdLst/>
              <a:ahLst/>
              <a:cxnLst/>
              <a:rect l="l" t="t" r="r" b="b"/>
              <a:pathLst>
                <a:path w="2753" h="2753" extrusionOk="0">
                  <a:moveTo>
                    <a:pt x="2640" y="1686"/>
                  </a:moveTo>
                  <a:cubicBezTo>
                    <a:pt x="2753" y="675"/>
                    <a:pt x="1573" y="1"/>
                    <a:pt x="787" y="675"/>
                  </a:cubicBezTo>
                  <a:cubicBezTo>
                    <a:pt x="1" y="1292"/>
                    <a:pt x="394" y="2584"/>
                    <a:pt x="1405" y="2696"/>
                  </a:cubicBezTo>
                  <a:cubicBezTo>
                    <a:pt x="2022" y="2753"/>
                    <a:pt x="2584" y="2303"/>
                    <a:pt x="2696" y="1686"/>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9" name="Google Shape;12329;p26"/>
            <p:cNvSpPr/>
            <p:nvPr/>
          </p:nvSpPr>
          <p:spPr>
            <a:xfrm>
              <a:off x="3253950" y="2216500"/>
              <a:ext cx="42150" cy="37950"/>
            </a:xfrm>
            <a:custGeom>
              <a:avLst/>
              <a:gdLst/>
              <a:ahLst/>
              <a:cxnLst/>
              <a:rect l="l" t="t" r="r" b="b"/>
              <a:pathLst>
                <a:path w="1686" h="1518" extrusionOk="0">
                  <a:moveTo>
                    <a:pt x="1629" y="843"/>
                  </a:moveTo>
                  <a:cubicBezTo>
                    <a:pt x="1685" y="394"/>
                    <a:pt x="1404" y="57"/>
                    <a:pt x="955" y="1"/>
                  </a:cubicBezTo>
                  <a:lnTo>
                    <a:pt x="899" y="1"/>
                  </a:lnTo>
                  <a:cubicBezTo>
                    <a:pt x="0" y="113"/>
                    <a:pt x="0" y="1405"/>
                    <a:pt x="899" y="1517"/>
                  </a:cubicBezTo>
                  <a:lnTo>
                    <a:pt x="955" y="1517"/>
                  </a:lnTo>
                  <a:cubicBezTo>
                    <a:pt x="1292" y="1461"/>
                    <a:pt x="1573" y="1180"/>
                    <a:pt x="1629" y="843"/>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0" name="Google Shape;12330;p26"/>
            <p:cNvSpPr/>
            <p:nvPr/>
          </p:nvSpPr>
          <p:spPr>
            <a:xfrm>
              <a:off x="3266575" y="2224925"/>
              <a:ext cx="19700" cy="21100"/>
            </a:xfrm>
            <a:custGeom>
              <a:avLst/>
              <a:gdLst/>
              <a:ahLst/>
              <a:cxnLst/>
              <a:rect l="l" t="t" r="r" b="b"/>
              <a:pathLst>
                <a:path w="788" h="844" extrusionOk="0">
                  <a:moveTo>
                    <a:pt x="787" y="450"/>
                  </a:moveTo>
                  <a:cubicBezTo>
                    <a:pt x="787" y="226"/>
                    <a:pt x="619" y="57"/>
                    <a:pt x="450" y="57"/>
                  </a:cubicBezTo>
                  <a:cubicBezTo>
                    <a:pt x="226" y="1"/>
                    <a:pt x="1" y="169"/>
                    <a:pt x="1" y="394"/>
                  </a:cubicBezTo>
                  <a:cubicBezTo>
                    <a:pt x="1" y="619"/>
                    <a:pt x="113" y="787"/>
                    <a:pt x="338" y="787"/>
                  </a:cubicBezTo>
                  <a:cubicBezTo>
                    <a:pt x="563" y="843"/>
                    <a:pt x="731" y="675"/>
                    <a:pt x="787" y="45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1" name="Google Shape;12331;p26"/>
            <p:cNvSpPr/>
            <p:nvPr/>
          </p:nvSpPr>
          <p:spPr>
            <a:xfrm>
              <a:off x="3269400" y="2234775"/>
              <a:ext cx="5625" cy="7025"/>
            </a:xfrm>
            <a:custGeom>
              <a:avLst/>
              <a:gdLst/>
              <a:ahLst/>
              <a:cxnLst/>
              <a:rect l="l" t="t" r="r" b="b"/>
              <a:pathLst>
                <a:path w="225" h="281" extrusionOk="0">
                  <a:moveTo>
                    <a:pt x="225" y="112"/>
                  </a:moveTo>
                  <a:cubicBezTo>
                    <a:pt x="169" y="0"/>
                    <a:pt x="0" y="0"/>
                    <a:pt x="0" y="112"/>
                  </a:cubicBezTo>
                  <a:cubicBezTo>
                    <a:pt x="0" y="225"/>
                    <a:pt x="0" y="281"/>
                    <a:pt x="113" y="281"/>
                  </a:cubicBezTo>
                  <a:cubicBezTo>
                    <a:pt x="169" y="281"/>
                    <a:pt x="225" y="225"/>
                    <a:pt x="225" y="169"/>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2" name="Google Shape;12332;p26"/>
          <p:cNvGrpSpPr/>
          <p:nvPr/>
        </p:nvGrpSpPr>
        <p:grpSpPr>
          <a:xfrm flipH="1">
            <a:off x="12563" y="56"/>
            <a:ext cx="9143721" cy="2251922"/>
            <a:chOff x="-347225" y="-1310325"/>
            <a:chExt cx="7672194" cy="1889514"/>
          </a:xfrm>
        </p:grpSpPr>
        <p:sp>
          <p:nvSpPr>
            <p:cNvPr id="12333" name="Google Shape;12333;p26"/>
            <p:cNvSpPr/>
            <p:nvPr/>
          </p:nvSpPr>
          <p:spPr>
            <a:xfrm>
              <a:off x="1908395" y="18533"/>
              <a:ext cx="98243" cy="116656"/>
            </a:xfrm>
            <a:custGeom>
              <a:avLst/>
              <a:gdLst/>
              <a:ahLst/>
              <a:cxnLst/>
              <a:rect l="l" t="t" r="r" b="b"/>
              <a:pathLst>
                <a:path w="1798" h="2135" extrusionOk="0">
                  <a:moveTo>
                    <a:pt x="0" y="0"/>
                  </a:moveTo>
                  <a:lnTo>
                    <a:pt x="0" y="2134"/>
                  </a:lnTo>
                  <a:lnTo>
                    <a:pt x="1797" y="2134"/>
                  </a:lnTo>
                  <a:lnTo>
                    <a:pt x="179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4" name="Google Shape;12334;p26"/>
            <p:cNvSpPr/>
            <p:nvPr/>
          </p:nvSpPr>
          <p:spPr>
            <a:xfrm>
              <a:off x="2046472" y="18533"/>
              <a:ext cx="92123" cy="116656"/>
            </a:xfrm>
            <a:custGeom>
              <a:avLst/>
              <a:gdLst/>
              <a:ahLst/>
              <a:cxnLst/>
              <a:rect l="l" t="t" r="r" b="b"/>
              <a:pathLst>
                <a:path w="1686" h="2135" extrusionOk="0">
                  <a:moveTo>
                    <a:pt x="0" y="0"/>
                  </a:moveTo>
                  <a:lnTo>
                    <a:pt x="0" y="2134"/>
                  </a:lnTo>
                  <a:lnTo>
                    <a:pt x="1685" y="2134"/>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5" name="Google Shape;12335;p26"/>
            <p:cNvSpPr/>
            <p:nvPr/>
          </p:nvSpPr>
          <p:spPr>
            <a:xfrm>
              <a:off x="2184549" y="18533"/>
              <a:ext cx="89063" cy="116656"/>
            </a:xfrm>
            <a:custGeom>
              <a:avLst/>
              <a:gdLst/>
              <a:ahLst/>
              <a:cxnLst/>
              <a:rect l="l" t="t" r="r" b="b"/>
              <a:pathLst>
                <a:path w="1630" h="2135" extrusionOk="0">
                  <a:moveTo>
                    <a:pt x="1" y="0"/>
                  </a:moveTo>
                  <a:lnTo>
                    <a:pt x="1" y="2134"/>
                  </a:lnTo>
                  <a:lnTo>
                    <a:pt x="1630" y="2134"/>
                  </a:lnTo>
                  <a:lnTo>
                    <a:pt x="16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6" name="Google Shape;12336;p26"/>
            <p:cNvSpPr/>
            <p:nvPr/>
          </p:nvSpPr>
          <p:spPr>
            <a:xfrm>
              <a:off x="2319620" y="18533"/>
              <a:ext cx="89009" cy="116656"/>
            </a:xfrm>
            <a:custGeom>
              <a:avLst/>
              <a:gdLst/>
              <a:ahLst/>
              <a:cxnLst/>
              <a:rect l="l" t="t" r="r" b="b"/>
              <a:pathLst>
                <a:path w="1629" h="2135" extrusionOk="0">
                  <a:moveTo>
                    <a:pt x="0" y="0"/>
                  </a:moveTo>
                  <a:lnTo>
                    <a:pt x="0" y="2134"/>
                  </a:lnTo>
                  <a:lnTo>
                    <a:pt x="1629" y="2134"/>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7" name="Google Shape;12337;p26"/>
            <p:cNvSpPr/>
            <p:nvPr/>
          </p:nvSpPr>
          <p:spPr>
            <a:xfrm>
              <a:off x="2457697" y="18533"/>
              <a:ext cx="82889" cy="116656"/>
            </a:xfrm>
            <a:custGeom>
              <a:avLst/>
              <a:gdLst/>
              <a:ahLst/>
              <a:cxnLst/>
              <a:rect l="l" t="t" r="r" b="b"/>
              <a:pathLst>
                <a:path w="1517" h="2135" extrusionOk="0">
                  <a:moveTo>
                    <a:pt x="1" y="0"/>
                  </a:moveTo>
                  <a:lnTo>
                    <a:pt x="1" y="2134"/>
                  </a:lnTo>
                  <a:lnTo>
                    <a:pt x="1517" y="2134"/>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8" name="Google Shape;12338;p26"/>
            <p:cNvSpPr/>
            <p:nvPr/>
          </p:nvSpPr>
          <p:spPr>
            <a:xfrm>
              <a:off x="2595774" y="18533"/>
              <a:ext cx="79884" cy="116656"/>
            </a:xfrm>
            <a:custGeom>
              <a:avLst/>
              <a:gdLst/>
              <a:ahLst/>
              <a:cxnLst/>
              <a:rect l="l" t="t" r="r" b="b"/>
              <a:pathLst>
                <a:path w="1462" h="2135" extrusionOk="0">
                  <a:moveTo>
                    <a:pt x="1" y="0"/>
                  </a:moveTo>
                  <a:lnTo>
                    <a:pt x="1" y="2134"/>
                  </a:lnTo>
                  <a:lnTo>
                    <a:pt x="1461" y="2134"/>
                  </a:lnTo>
                  <a:lnTo>
                    <a:pt x="146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9" name="Google Shape;12339;p26"/>
            <p:cNvSpPr/>
            <p:nvPr/>
          </p:nvSpPr>
          <p:spPr>
            <a:xfrm>
              <a:off x="2730846" y="18533"/>
              <a:ext cx="76769" cy="116656"/>
            </a:xfrm>
            <a:custGeom>
              <a:avLst/>
              <a:gdLst/>
              <a:ahLst/>
              <a:cxnLst/>
              <a:rect l="l" t="t" r="r" b="b"/>
              <a:pathLst>
                <a:path w="1405" h="2135" extrusionOk="0">
                  <a:moveTo>
                    <a:pt x="0" y="0"/>
                  </a:moveTo>
                  <a:lnTo>
                    <a:pt x="0" y="2134"/>
                  </a:lnTo>
                  <a:lnTo>
                    <a:pt x="1404" y="2134"/>
                  </a:lnTo>
                  <a:lnTo>
                    <a:pt x="140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0" name="Google Shape;12340;p26"/>
            <p:cNvSpPr/>
            <p:nvPr/>
          </p:nvSpPr>
          <p:spPr>
            <a:xfrm>
              <a:off x="2868922" y="18533"/>
              <a:ext cx="73709" cy="116656"/>
            </a:xfrm>
            <a:custGeom>
              <a:avLst/>
              <a:gdLst/>
              <a:ahLst/>
              <a:cxnLst/>
              <a:rect l="l" t="t" r="r" b="b"/>
              <a:pathLst>
                <a:path w="1349" h="2135" extrusionOk="0">
                  <a:moveTo>
                    <a:pt x="1" y="0"/>
                  </a:moveTo>
                  <a:lnTo>
                    <a:pt x="1" y="2134"/>
                  </a:lnTo>
                  <a:lnTo>
                    <a:pt x="1348" y="2134"/>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1" name="Google Shape;12341;p26"/>
            <p:cNvSpPr/>
            <p:nvPr/>
          </p:nvSpPr>
          <p:spPr>
            <a:xfrm>
              <a:off x="3003939" y="18533"/>
              <a:ext cx="70650" cy="116656"/>
            </a:xfrm>
            <a:custGeom>
              <a:avLst/>
              <a:gdLst/>
              <a:ahLst/>
              <a:cxnLst/>
              <a:rect l="l" t="t" r="r" b="b"/>
              <a:pathLst>
                <a:path w="1293" h="2135" extrusionOk="0">
                  <a:moveTo>
                    <a:pt x="1" y="0"/>
                  </a:moveTo>
                  <a:lnTo>
                    <a:pt x="1" y="2134"/>
                  </a:lnTo>
                  <a:lnTo>
                    <a:pt x="1293" y="2134"/>
                  </a:lnTo>
                  <a:lnTo>
                    <a:pt x="129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2" name="Google Shape;12342;p26"/>
            <p:cNvSpPr/>
            <p:nvPr/>
          </p:nvSpPr>
          <p:spPr>
            <a:xfrm>
              <a:off x="3142071" y="18533"/>
              <a:ext cx="67535" cy="116656"/>
            </a:xfrm>
            <a:custGeom>
              <a:avLst/>
              <a:gdLst/>
              <a:ahLst/>
              <a:cxnLst/>
              <a:rect l="l" t="t" r="r" b="b"/>
              <a:pathLst>
                <a:path w="1236" h="2135" extrusionOk="0">
                  <a:moveTo>
                    <a:pt x="0" y="0"/>
                  </a:moveTo>
                  <a:lnTo>
                    <a:pt x="0" y="2134"/>
                  </a:lnTo>
                  <a:lnTo>
                    <a:pt x="1236" y="2134"/>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3" name="Google Shape;12343;p26"/>
            <p:cNvSpPr/>
            <p:nvPr/>
          </p:nvSpPr>
          <p:spPr>
            <a:xfrm>
              <a:off x="3280148" y="18533"/>
              <a:ext cx="61415" cy="116656"/>
            </a:xfrm>
            <a:custGeom>
              <a:avLst/>
              <a:gdLst/>
              <a:ahLst/>
              <a:cxnLst/>
              <a:rect l="l" t="t" r="r" b="b"/>
              <a:pathLst>
                <a:path w="1124"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4" name="Google Shape;12344;p26"/>
            <p:cNvSpPr/>
            <p:nvPr/>
          </p:nvSpPr>
          <p:spPr>
            <a:xfrm>
              <a:off x="3415165" y="18533"/>
              <a:ext cx="61470" cy="116656"/>
            </a:xfrm>
            <a:custGeom>
              <a:avLst/>
              <a:gdLst/>
              <a:ahLst/>
              <a:cxnLst/>
              <a:rect l="l" t="t" r="r" b="b"/>
              <a:pathLst>
                <a:path w="1125"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5" name="Google Shape;12345;p26"/>
            <p:cNvSpPr/>
            <p:nvPr/>
          </p:nvSpPr>
          <p:spPr>
            <a:xfrm>
              <a:off x="3553296" y="18533"/>
              <a:ext cx="58356" cy="116656"/>
            </a:xfrm>
            <a:custGeom>
              <a:avLst/>
              <a:gdLst/>
              <a:ahLst/>
              <a:cxnLst/>
              <a:rect l="l" t="t" r="r" b="b"/>
              <a:pathLst>
                <a:path w="1068" h="2135" extrusionOk="0">
                  <a:moveTo>
                    <a:pt x="0" y="0"/>
                  </a:moveTo>
                  <a:lnTo>
                    <a:pt x="0" y="2134"/>
                  </a:lnTo>
                  <a:lnTo>
                    <a:pt x="1067" y="2134"/>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6" name="Google Shape;12346;p26"/>
            <p:cNvSpPr/>
            <p:nvPr/>
          </p:nvSpPr>
          <p:spPr>
            <a:xfrm>
              <a:off x="3691373" y="18533"/>
              <a:ext cx="52236" cy="116656"/>
            </a:xfrm>
            <a:custGeom>
              <a:avLst/>
              <a:gdLst/>
              <a:ahLst/>
              <a:cxnLst/>
              <a:rect l="l" t="t" r="r" b="b"/>
              <a:pathLst>
                <a:path w="956" h="2135" extrusionOk="0">
                  <a:moveTo>
                    <a:pt x="1" y="0"/>
                  </a:moveTo>
                  <a:lnTo>
                    <a:pt x="1" y="2134"/>
                  </a:lnTo>
                  <a:lnTo>
                    <a:pt x="955" y="2134"/>
                  </a:lnTo>
                  <a:lnTo>
                    <a:pt x="95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7" name="Google Shape;12347;p26"/>
            <p:cNvSpPr/>
            <p:nvPr/>
          </p:nvSpPr>
          <p:spPr>
            <a:xfrm>
              <a:off x="3826390" y="18533"/>
              <a:ext cx="52236" cy="116656"/>
            </a:xfrm>
            <a:custGeom>
              <a:avLst/>
              <a:gdLst/>
              <a:ahLst/>
              <a:cxnLst/>
              <a:rect l="l" t="t" r="r" b="b"/>
              <a:pathLst>
                <a:path w="956" h="2135" extrusionOk="0">
                  <a:moveTo>
                    <a:pt x="1" y="0"/>
                  </a:moveTo>
                  <a:lnTo>
                    <a:pt x="1" y="2134"/>
                  </a:lnTo>
                  <a:lnTo>
                    <a:pt x="956" y="2134"/>
                  </a:lnTo>
                  <a:lnTo>
                    <a:pt x="9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8" name="Google Shape;12348;p26"/>
            <p:cNvSpPr/>
            <p:nvPr/>
          </p:nvSpPr>
          <p:spPr>
            <a:xfrm>
              <a:off x="3964522"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9" name="Google Shape;12349;p26"/>
            <p:cNvSpPr/>
            <p:nvPr/>
          </p:nvSpPr>
          <p:spPr>
            <a:xfrm>
              <a:off x="4099539"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0" name="Google Shape;12350;p26"/>
            <p:cNvSpPr/>
            <p:nvPr/>
          </p:nvSpPr>
          <p:spPr>
            <a:xfrm>
              <a:off x="4237616" y="18533"/>
              <a:ext cx="39996" cy="116656"/>
            </a:xfrm>
            <a:custGeom>
              <a:avLst/>
              <a:gdLst/>
              <a:ahLst/>
              <a:cxnLst/>
              <a:rect l="l" t="t" r="r" b="b"/>
              <a:pathLst>
                <a:path w="732" h="2135" extrusionOk="0">
                  <a:moveTo>
                    <a:pt x="1" y="0"/>
                  </a:moveTo>
                  <a:lnTo>
                    <a:pt x="1" y="2134"/>
                  </a:lnTo>
                  <a:lnTo>
                    <a:pt x="731" y="2134"/>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1" name="Google Shape;12351;p26"/>
            <p:cNvSpPr/>
            <p:nvPr/>
          </p:nvSpPr>
          <p:spPr>
            <a:xfrm>
              <a:off x="2362568" y="-1307210"/>
              <a:ext cx="15408" cy="6174"/>
            </a:xfrm>
            <a:custGeom>
              <a:avLst/>
              <a:gdLst/>
              <a:ahLst/>
              <a:cxnLst/>
              <a:rect l="l" t="t" r="r" b="b"/>
              <a:pathLst>
                <a:path w="282" h="113" extrusionOk="0">
                  <a:moveTo>
                    <a:pt x="0" y="0"/>
                  </a:moveTo>
                  <a:lnTo>
                    <a:pt x="169" y="112"/>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2" name="Google Shape;12352;p26"/>
            <p:cNvSpPr/>
            <p:nvPr/>
          </p:nvSpPr>
          <p:spPr>
            <a:xfrm>
              <a:off x="2221376" y="-1294971"/>
              <a:ext cx="95183" cy="73709"/>
            </a:xfrm>
            <a:custGeom>
              <a:avLst/>
              <a:gdLst/>
              <a:ahLst/>
              <a:cxnLst/>
              <a:rect l="l" t="t" r="r" b="b"/>
              <a:pathLst>
                <a:path w="1742" h="1349" extrusionOk="0">
                  <a:moveTo>
                    <a:pt x="169" y="1"/>
                  </a:moveTo>
                  <a:cubicBezTo>
                    <a:pt x="113" y="113"/>
                    <a:pt x="57" y="169"/>
                    <a:pt x="1" y="282"/>
                  </a:cubicBezTo>
                  <a:lnTo>
                    <a:pt x="1573" y="1349"/>
                  </a:lnTo>
                  <a:cubicBezTo>
                    <a:pt x="1630" y="1236"/>
                    <a:pt x="1686" y="1124"/>
                    <a:pt x="1742" y="106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3" name="Google Shape;12353;p26"/>
            <p:cNvSpPr/>
            <p:nvPr/>
          </p:nvSpPr>
          <p:spPr>
            <a:xfrm>
              <a:off x="2132421" y="-1080124"/>
              <a:ext cx="104362" cy="36882"/>
            </a:xfrm>
            <a:custGeom>
              <a:avLst/>
              <a:gdLst/>
              <a:ahLst/>
              <a:cxnLst/>
              <a:rect l="l" t="t" r="r" b="b"/>
              <a:pathLst>
                <a:path w="1910" h="675" extrusionOk="0">
                  <a:moveTo>
                    <a:pt x="56" y="0"/>
                  </a:moveTo>
                  <a:cubicBezTo>
                    <a:pt x="0" y="113"/>
                    <a:pt x="0" y="169"/>
                    <a:pt x="0" y="281"/>
                  </a:cubicBezTo>
                  <a:lnTo>
                    <a:pt x="1854" y="674"/>
                  </a:lnTo>
                  <a:cubicBezTo>
                    <a:pt x="1854" y="618"/>
                    <a:pt x="1910" y="562"/>
                    <a:pt x="1910" y="506"/>
                  </a:cubicBezTo>
                  <a:lnTo>
                    <a:pt x="1910" y="393"/>
                  </a:ln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4" name="Google Shape;12354;p26"/>
            <p:cNvSpPr/>
            <p:nvPr/>
          </p:nvSpPr>
          <p:spPr>
            <a:xfrm>
              <a:off x="2147721" y="-1135366"/>
              <a:ext cx="104417" cy="46062"/>
            </a:xfrm>
            <a:custGeom>
              <a:avLst/>
              <a:gdLst/>
              <a:ahLst/>
              <a:cxnLst/>
              <a:rect l="l" t="t" r="r" b="b"/>
              <a:pathLst>
                <a:path w="1911" h="843" extrusionOk="0">
                  <a:moveTo>
                    <a:pt x="57" y="0"/>
                  </a:moveTo>
                  <a:lnTo>
                    <a:pt x="57" y="56"/>
                  </a:lnTo>
                  <a:cubicBezTo>
                    <a:pt x="57" y="113"/>
                    <a:pt x="57" y="225"/>
                    <a:pt x="1" y="281"/>
                  </a:cubicBezTo>
                  <a:lnTo>
                    <a:pt x="1854" y="843"/>
                  </a:lnTo>
                  <a:cubicBezTo>
                    <a:pt x="1854" y="730"/>
                    <a:pt x="1854" y="618"/>
                    <a:pt x="1910"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5" name="Google Shape;12355;p26"/>
            <p:cNvSpPr/>
            <p:nvPr/>
          </p:nvSpPr>
          <p:spPr>
            <a:xfrm>
              <a:off x="2282792" y="-1307210"/>
              <a:ext cx="64475" cy="43002"/>
            </a:xfrm>
            <a:custGeom>
              <a:avLst/>
              <a:gdLst/>
              <a:ahLst/>
              <a:cxnLst/>
              <a:rect l="l" t="t" r="r" b="b"/>
              <a:pathLst>
                <a:path w="1180" h="787" extrusionOk="0">
                  <a:moveTo>
                    <a:pt x="0" y="0"/>
                  </a:moveTo>
                  <a:lnTo>
                    <a:pt x="955" y="786"/>
                  </a:lnTo>
                  <a:lnTo>
                    <a:pt x="1180" y="562"/>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6" name="Google Shape;12356;p26"/>
            <p:cNvSpPr/>
            <p:nvPr/>
          </p:nvSpPr>
          <p:spPr>
            <a:xfrm>
              <a:off x="2126247" y="-1021823"/>
              <a:ext cx="104417" cy="27648"/>
            </a:xfrm>
            <a:custGeom>
              <a:avLst/>
              <a:gdLst/>
              <a:ahLst/>
              <a:cxnLst/>
              <a:rect l="l" t="t" r="r" b="b"/>
              <a:pathLst>
                <a:path w="1911" h="506" extrusionOk="0">
                  <a:moveTo>
                    <a:pt x="1" y="0"/>
                  </a:moveTo>
                  <a:lnTo>
                    <a:pt x="1" y="337"/>
                  </a:lnTo>
                  <a:lnTo>
                    <a:pt x="1910" y="506"/>
                  </a:lnTo>
                  <a:cubicBezTo>
                    <a:pt x="1910" y="394"/>
                    <a:pt x="1910" y="337"/>
                    <a:pt x="1910" y="225"/>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7" name="Google Shape;12357;p26"/>
            <p:cNvSpPr/>
            <p:nvPr/>
          </p:nvSpPr>
          <p:spPr>
            <a:xfrm>
              <a:off x="2166135" y="-1193667"/>
              <a:ext cx="101357" cy="55296"/>
            </a:xfrm>
            <a:custGeom>
              <a:avLst/>
              <a:gdLst/>
              <a:ahLst/>
              <a:cxnLst/>
              <a:rect l="l" t="t" r="r" b="b"/>
              <a:pathLst>
                <a:path w="1855" h="1012" extrusionOk="0">
                  <a:moveTo>
                    <a:pt x="113" y="0"/>
                  </a:moveTo>
                  <a:cubicBezTo>
                    <a:pt x="57" y="113"/>
                    <a:pt x="57" y="225"/>
                    <a:pt x="1" y="281"/>
                  </a:cubicBezTo>
                  <a:lnTo>
                    <a:pt x="1742" y="1011"/>
                  </a:lnTo>
                  <a:cubicBezTo>
                    <a:pt x="1798" y="955"/>
                    <a:pt x="1854" y="843"/>
                    <a:pt x="1854" y="73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8" name="Google Shape;12358;p26"/>
            <p:cNvSpPr/>
            <p:nvPr/>
          </p:nvSpPr>
          <p:spPr>
            <a:xfrm>
              <a:off x="2190723" y="-1245849"/>
              <a:ext cx="98243" cy="67535"/>
            </a:xfrm>
            <a:custGeom>
              <a:avLst/>
              <a:gdLst/>
              <a:ahLst/>
              <a:cxnLst/>
              <a:rect l="l" t="t" r="r" b="b"/>
              <a:pathLst>
                <a:path w="1798" h="1236" extrusionOk="0">
                  <a:moveTo>
                    <a:pt x="113" y="0"/>
                  </a:moveTo>
                  <a:lnTo>
                    <a:pt x="0" y="281"/>
                  </a:lnTo>
                  <a:lnTo>
                    <a:pt x="1685" y="1236"/>
                  </a:lnTo>
                  <a:lnTo>
                    <a:pt x="1797" y="899"/>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9" name="Google Shape;12359;p26"/>
            <p:cNvSpPr/>
            <p:nvPr/>
          </p:nvSpPr>
          <p:spPr>
            <a:xfrm>
              <a:off x="2123187" y="-1307210"/>
              <a:ext cx="1206123" cy="957511"/>
            </a:xfrm>
            <a:custGeom>
              <a:avLst/>
              <a:gdLst/>
              <a:ahLst/>
              <a:cxnLst/>
              <a:rect l="l" t="t" r="r" b="b"/>
              <a:pathLst>
                <a:path w="22074" h="17524" extrusionOk="0">
                  <a:moveTo>
                    <a:pt x="18310" y="0"/>
                  </a:moveTo>
                  <a:cubicBezTo>
                    <a:pt x="18366" y="56"/>
                    <a:pt x="18423" y="112"/>
                    <a:pt x="18479" y="225"/>
                  </a:cubicBezTo>
                  <a:lnTo>
                    <a:pt x="18029" y="618"/>
                  </a:lnTo>
                  <a:cubicBezTo>
                    <a:pt x="18086" y="674"/>
                    <a:pt x="18142" y="786"/>
                    <a:pt x="18198" y="843"/>
                  </a:cubicBezTo>
                  <a:lnTo>
                    <a:pt x="18703" y="449"/>
                  </a:lnTo>
                  <a:cubicBezTo>
                    <a:pt x="18816" y="618"/>
                    <a:pt x="18928" y="843"/>
                    <a:pt x="19097" y="1011"/>
                  </a:cubicBezTo>
                  <a:lnTo>
                    <a:pt x="18591" y="1348"/>
                  </a:lnTo>
                  <a:lnTo>
                    <a:pt x="18760" y="1573"/>
                  </a:lnTo>
                  <a:lnTo>
                    <a:pt x="19265" y="1236"/>
                  </a:lnTo>
                  <a:cubicBezTo>
                    <a:pt x="19377" y="1460"/>
                    <a:pt x="19490" y="1629"/>
                    <a:pt x="19546" y="1797"/>
                  </a:cubicBezTo>
                  <a:lnTo>
                    <a:pt x="19040" y="2078"/>
                  </a:lnTo>
                  <a:lnTo>
                    <a:pt x="19153" y="2359"/>
                  </a:lnTo>
                  <a:lnTo>
                    <a:pt x="19714" y="2078"/>
                  </a:lnTo>
                  <a:cubicBezTo>
                    <a:pt x="19827" y="2247"/>
                    <a:pt x="19939" y="2471"/>
                    <a:pt x="19995" y="2696"/>
                  </a:cubicBezTo>
                  <a:lnTo>
                    <a:pt x="19433" y="2921"/>
                  </a:lnTo>
                  <a:cubicBezTo>
                    <a:pt x="19433" y="2977"/>
                    <a:pt x="19546" y="3089"/>
                    <a:pt x="19546" y="3201"/>
                  </a:cubicBezTo>
                  <a:lnTo>
                    <a:pt x="20107" y="2977"/>
                  </a:lnTo>
                  <a:cubicBezTo>
                    <a:pt x="20164" y="3145"/>
                    <a:pt x="20276" y="3370"/>
                    <a:pt x="20332" y="3538"/>
                  </a:cubicBezTo>
                  <a:lnTo>
                    <a:pt x="19770" y="3707"/>
                  </a:lnTo>
                  <a:lnTo>
                    <a:pt x="19827" y="4044"/>
                  </a:lnTo>
                  <a:lnTo>
                    <a:pt x="20388" y="3819"/>
                  </a:lnTo>
                  <a:cubicBezTo>
                    <a:pt x="20501" y="4044"/>
                    <a:pt x="20557" y="4269"/>
                    <a:pt x="20557" y="4493"/>
                  </a:cubicBezTo>
                  <a:lnTo>
                    <a:pt x="19995" y="4606"/>
                  </a:lnTo>
                  <a:cubicBezTo>
                    <a:pt x="19995" y="4718"/>
                    <a:pt x="20051" y="4830"/>
                    <a:pt x="20051" y="4886"/>
                  </a:cubicBezTo>
                  <a:lnTo>
                    <a:pt x="20613" y="4774"/>
                  </a:lnTo>
                  <a:cubicBezTo>
                    <a:pt x="20613" y="4999"/>
                    <a:pt x="20725" y="5223"/>
                    <a:pt x="20725" y="5392"/>
                  </a:cubicBezTo>
                  <a:lnTo>
                    <a:pt x="20107" y="5448"/>
                  </a:lnTo>
                  <a:lnTo>
                    <a:pt x="20107" y="5785"/>
                  </a:lnTo>
                  <a:lnTo>
                    <a:pt x="20725" y="5729"/>
                  </a:lnTo>
                  <a:lnTo>
                    <a:pt x="20725" y="6403"/>
                  </a:lnTo>
                  <a:lnTo>
                    <a:pt x="20107" y="6403"/>
                  </a:lnTo>
                  <a:lnTo>
                    <a:pt x="20107" y="6684"/>
                  </a:lnTo>
                  <a:lnTo>
                    <a:pt x="20781" y="6684"/>
                  </a:lnTo>
                  <a:lnTo>
                    <a:pt x="20781" y="7301"/>
                  </a:lnTo>
                  <a:lnTo>
                    <a:pt x="20220" y="7245"/>
                  </a:lnTo>
                  <a:lnTo>
                    <a:pt x="20220" y="7582"/>
                  </a:lnTo>
                  <a:lnTo>
                    <a:pt x="20838" y="7638"/>
                  </a:lnTo>
                  <a:cubicBezTo>
                    <a:pt x="20838" y="7863"/>
                    <a:pt x="20725" y="8088"/>
                    <a:pt x="20725" y="8312"/>
                  </a:cubicBezTo>
                  <a:lnTo>
                    <a:pt x="20107" y="8144"/>
                  </a:lnTo>
                  <a:cubicBezTo>
                    <a:pt x="20107" y="8200"/>
                    <a:pt x="20107" y="8256"/>
                    <a:pt x="20107" y="8312"/>
                  </a:cubicBezTo>
                  <a:lnTo>
                    <a:pt x="20107" y="8481"/>
                  </a:lnTo>
                  <a:lnTo>
                    <a:pt x="20725" y="8593"/>
                  </a:lnTo>
                  <a:cubicBezTo>
                    <a:pt x="20669" y="8818"/>
                    <a:pt x="20613" y="8986"/>
                    <a:pt x="20557" y="9211"/>
                  </a:cubicBezTo>
                  <a:lnTo>
                    <a:pt x="19995" y="9043"/>
                  </a:lnTo>
                  <a:cubicBezTo>
                    <a:pt x="19995" y="9099"/>
                    <a:pt x="19939" y="9211"/>
                    <a:pt x="19883" y="9323"/>
                  </a:cubicBezTo>
                  <a:lnTo>
                    <a:pt x="20444" y="9492"/>
                  </a:lnTo>
                  <a:cubicBezTo>
                    <a:pt x="20388" y="9717"/>
                    <a:pt x="20332" y="9941"/>
                    <a:pt x="20220" y="10110"/>
                  </a:cubicBezTo>
                  <a:lnTo>
                    <a:pt x="19658" y="9885"/>
                  </a:lnTo>
                  <a:cubicBezTo>
                    <a:pt x="19658" y="9997"/>
                    <a:pt x="19602" y="10110"/>
                    <a:pt x="19546" y="10166"/>
                  </a:cubicBezTo>
                  <a:lnTo>
                    <a:pt x="20107" y="10391"/>
                  </a:lnTo>
                  <a:cubicBezTo>
                    <a:pt x="20051" y="10615"/>
                    <a:pt x="19939" y="10784"/>
                    <a:pt x="19827" y="10952"/>
                  </a:cubicBezTo>
                  <a:lnTo>
                    <a:pt x="19321" y="10671"/>
                  </a:lnTo>
                  <a:cubicBezTo>
                    <a:pt x="19265" y="10784"/>
                    <a:pt x="19209" y="10896"/>
                    <a:pt x="19153" y="10952"/>
                  </a:cubicBezTo>
                  <a:lnTo>
                    <a:pt x="19714" y="11233"/>
                  </a:lnTo>
                  <a:cubicBezTo>
                    <a:pt x="19602" y="11458"/>
                    <a:pt x="19490" y="11626"/>
                    <a:pt x="19377" y="11795"/>
                  </a:cubicBezTo>
                  <a:lnTo>
                    <a:pt x="18703" y="11458"/>
                  </a:lnTo>
                  <a:cubicBezTo>
                    <a:pt x="18647" y="11570"/>
                    <a:pt x="18591" y="11626"/>
                    <a:pt x="18535" y="11738"/>
                  </a:cubicBezTo>
                  <a:lnTo>
                    <a:pt x="19040" y="12075"/>
                  </a:lnTo>
                  <a:cubicBezTo>
                    <a:pt x="18928" y="12244"/>
                    <a:pt x="18760" y="12412"/>
                    <a:pt x="18647" y="12581"/>
                  </a:cubicBezTo>
                  <a:lnTo>
                    <a:pt x="18198" y="12188"/>
                  </a:lnTo>
                  <a:lnTo>
                    <a:pt x="17973" y="12412"/>
                  </a:lnTo>
                  <a:lnTo>
                    <a:pt x="18479" y="12806"/>
                  </a:lnTo>
                  <a:cubicBezTo>
                    <a:pt x="18310" y="12974"/>
                    <a:pt x="18142" y="13143"/>
                    <a:pt x="18029" y="13311"/>
                  </a:cubicBezTo>
                  <a:lnTo>
                    <a:pt x="17580" y="12862"/>
                  </a:lnTo>
                  <a:lnTo>
                    <a:pt x="17355" y="13086"/>
                  </a:lnTo>
                  <a:lnTo>
                    <a:pt x="17805" y="13480"/>
                  </a:lnTo>
                  <a:cubicBezTo>
                    <a:pt x="17636" y="13648"/>
                    <a:pt x="17468" y="13760"/>
                    <a:pt x="17299" y="13929"/>
                  </a:cubicBezTo>
                  <a:lnTo>
                    <a:pt x="16906" y="13480"/>
                  </a:lnTo>
                  <a:lnTo>
                    <a:pt x="16681" y="13648"/>
                  </a:lnTo>
                  <a:lnTo>
                    <a:pt x="17075" y="14097"/>
                  </a:lnTo>
                  <a:cubicBezTo>
                    <a:pt x="16906" y="14266"/>
                    <a:pt x="16738" y="14378"/>
                    <a:pt x="16569" y="14547"/>
                  </a:cubicBezTo>
                  <a:lnTo>
                    <a:pt x="16232" y="14041"/>
                  </a:lnTo>
                  <a:lnTo>
                    <a:pt x="15951" y="14210"/>
                  </a:lnTo>
                  <a:lnTo>
                    <a:pt x="16288" y="14715"/>
                  </a:lnTo>
                  <a:cubicBezTo>
                    <a:pt x="16120" y="14828"/>
                    <a:pt x="15951" y="14940"/>
                    <a:pt x="15727" y="14996"/>
                  </a:cubicBezTo>
                  <a:lnTo>
                    <a:pt x="15446" y="14491"/>
                  </a:lnTo>
                  <a:lnTo>
                    <a:pt x="15165" y="14603"/>
                  </a:lnTo>
                  <a:lnTo>
                    <a:pt x="15502" y="15165"/>
                  </a:lnTo>
                  <a:cubicBezTo>
                    <a:pt x="15277" y="15277"/>
                    <a:pt x="15109" y="15333"/>
                    <a:pt x="14884" y="15445"/>
                  </a:cubicBezTo>
                  <a:lnTo>
                    <a:pt x="14660" y="14884"/>
                  </a:lnTo>
                  <a:lnTo>
                    <a:pt x="14379" y="14996"/>
                  </a:lnTo>
                  <a:lnTo>
                    <a:pt x="14603" y="15558"/>
                  </a:lnTo>
                  <a:cubicBezTo>
                    <a:pt x="14379" y="15614"/>
                    <a:pt x="14210" y="15726"/>
                    <a:pt x="13986" y="15782"/>
                  </a:cubicBezTo>
                  <a:lnTo>
                    <a:pt x="13817" y="15165"/>
                  </a:lnTo>
                  <a:lnTo>
                    <a:pt x="13536" y="15277"/>
                  </a:lnTo>
                  <a:lnTo>
                    <a:pt x="13705" y="15839"/>
                  </a:lnTo>
                  <a:cubicBezTo>
                    <a:pt x="13480" y="15895"/>
                    <a:pt x="13255" y="15951"/>
                    <a:pt x="13031" y="16007"/>
                  </a:cubicBezTo>
                  <a:lnTo>
                    <a:pt x="12918" y="15445"/>
                  </a:lnTo>
                  <a:lnTo>
                    <a:pt x="12638" y="15502"/>
                  </a:lnTo>
                  <a:lnTo>
                    <a:pt x="12750" y="16063"/>
                  </a:lnTo>
                  <a:cubicBezTo>
                    <a:pt x="12525" y="16063"/>
                    <a:pt x="12357" y="16119"/>
                    <a:pt x="12132" y="16175"/>
                  </a:cubicBezTo>
                  <a:lnTo>
                    <a:pt x="12076" y="15558"/>
                  </a:lnTo>
                  <a:lnTo>
                    <a:pt x="11739" y="15558"/>
                  </a:lnTo>
                  <a:lnTo>
                    <a:pt x="11851" y="16175"/>
                  </a:lnTo>
                  <a:lnTo>
                    <a:pt x="11121" y="16175"/>
                  </a:lnTo>
                  <a:lnTo>
                    <a:pt x="11121" y="15670"/>
                  </a:lnTo>
                  <a:lnTo>
                    <a:pt x="10840" y="15670"/>
                  </a:lnTo>
                  <a:lnTo>
                    <a:pt x="10840" y="16288"/>
                  </a:lnTo>
                  <a:lnTo>
                    <a:pt x="10166" y="16288"/>
                  </a:lnTo>
                  <a:lnTo>
                    <a:pt x="10223" y="15670"/>
                  </a:lnTo>
                  <a:lnTo>
                    <a:pt x="9942" y="15670"/>
                  </a:lnTo>
                  <a:lnTo>
                    <a:pt x="9886" y="16288"/>
                  </a:lnTo>
                  <a:cubicBezTo>
                    <a:pt x="9661" y="16288"/>
                    <a:pt x="9436" y="16232"/>
                    <a:pt x="9155" y="16175"/>
                  </a:cubicBezTo>
                  <a:lnTo>
                    <a:pt x="9324" y="15558"/>
                  </a:lnTo>
                  <a:lnTo>
                    <a:pt x="8987" y="15558"/>
                  </a:lnTo>
                  <a:lnTo>
                    <a:pt x="8875" y="16119"/>
                  </a:lnTo>
                  <a:cubicBezTo>
                    <a:pt x="8650" y="16119"/>
                    <a:pt x="8481" y="16063"/>
                    <a:pt x="8257" y="16007"/>
                  </a:cubicBezTo>
                  <a:lnTo>
                    <a:pt x="8425" y="15389"/>
                  </a:lnTo>
                  <a:cubicBezTo>
                    <a:pt x="8369" y="15389"/>
                    <a:pt x="8257" y="15333"/>
                    <a:pt x="8144" y="15333"/>
                  </a:cubicBezTo>
                  <a:lnTo>
                    <a:pt x="7976" y="15895"/>
                  </a:lnTo>
                  <a:cubicBezTo>
                    <a:pt x="7751" y="15839"/>
                    <a:pt x="7527" y="15726"/>
                    <a:pt x="7358" y="15670"/>
                  </a:cubicBezTo>
                  <a:lnTo>
                    <a:pt x="7583" y="15108"/>
                  </a:lnTo>
                  <a:lnTo>
                    <a:pt x="7302" y="14996"/>
                  </a:lnTo>
                  <a:lnTo>
                    <a:pt x="7077" y="15558"/>
                  </a:lnTo>
                  <a:cubicBezTo>
                    <a:pt x="6853" y="15445"/>
                    <a:pt x="6684" y="15389"/>
                    <a:pt x="6516" y="15277"/>
                  </a:cubicBezTo>
                  <a:lnTo>
                    <a:pt x="6796" y="14715"/>
                  </a:lnTo>
                  <a:lnTo>
                    <a:pt x="6516" y="14603"/>
                  </a:lnTo>
                  <a:lnTo>
                    <a:pt x="6235" y="15108"/>
                  </a:lnTo>
                  <a:cubicBezTo>
                    <a:pt x="6010" y="14996"/>
                    <a:pt x="5842" y="14884"/>
                    <a:pt x="5673" y="14771"/>
                  </a:cubicBezTo>
                  <a:lnTo>
                    <a:pt x="6010" y="14266"/>
                  </a:lnTo>
                  <a:cubicBezTo>
                    <a:pt x="5898" y="14210"/>
                    <a:pt x="5842" y="14154"/>
                    <a:pt x="5729" y="14097"/>
                  </a:cubicBezTo>
                  <a:lnTo>
                    <a:pt x="5392" y="14603"/>
                  </a:lnTo>
                  <a:cubicBezTo>
                    <a:pt x="5224" y="14491"/>
                    <a:pt x="5055" y="14378"/>
                    <a:pt x="4887" y="14210"/>
                  </a:cubicBezTo>
                  <a:lnTo>
                    <a:pt x="5280" y="13760"/>
                  </a:lnTo>
                  <a:lnTo>
                    <a:pt x="5055" y="13592"/>
                  </a:lnTo>
                  <a:lnTo>
                    <a:pt x="4662" y="14041"/>
                  </a:lnTo>
                  <a:cubicBezTo>
                    <a:pt x="4494" y="13873"/>
                    <a:pt x="4325" y="13760"/>
                    <a:pt x="4157" y="13592"/>
                  </a:cubicBezTo>
                  <a:lnTo>
                    <a:pt x="4606" y="13143"/>
                  </a:lnTo>
                  <a:lnTo>
                    <a:pt x="4438" y="12862"/>
                  </a:lnTo>
                  <a:lnTo>
                    <a:pt x="4044" y="13311"/>
                  </a:lnTo>
                  <a:cubicBezTo>
                    <a:pt x="3876" y="13143"/>
                    <a:pt x="3764" y="12974"/>
                    <a:pt x="3595" y="12806"/>
                  </a:cubicBezTo>
                  <a:lnTo>
                    <a:pt x="4044" y="12412"/>
                  </a:lnTo>
                  <a:lnTo>
                    <a:pt x="3876" y="12188"/>
                  </a:lnTo>
                  <a:lnTo>
                    <a:pt x="3427" y="12581"/>
                  </a:lnTo>
                  <a:cubicBezTo>
                    <a:pt x="3258" y="12412"/>
                    <a:pt x="3146" y="12244"/>
                    <a:pt x="3033" y="12019"/>
                  </a:cubicBezTo>
                  <a:lnTo>
                    <a:pt x="3539" y="11682"/>
                  </a:lnTo>
                  <a:lnTo>
                    <a:pt x="3370" y="11458"/>
                  </a:lnTo>
                  <a:lnTo>
                    <a:pt x="2865" y="11795"/>
                  </a:lnTo>
                  <a:cubicBezTo>
                    <a:pt x="2753" y="11626"/>
                    <a:pt x="2640" y="11402"/>
                    <a:pt x="2528" y="11233"/>
                  </a:cubicBezTo>
                  <a:lnTo>
                    <a:pt x="3033" y="10952"/>
                  </a:lnTo>
                  <a:lnTo>
                    <a:pt x="2921" y="10671"/>
                  </a:lnTo>
                  <a:lnTo>
                    <a:pt x="2359" y="10952"/>
                  </a:lnTo>
                  <a:cubicBezTo>
                    <a:pt x="2247" y="10784"/>
                    <a:pt x="2191" y="10559"/>
                    <a:pt x="2079" y="10391"/>
                  </a:cubicBezTo>
                  <a:lnTo>
                    <a:pt x="2640" y="10110"/>
                  </a:lnTo>
                  <a:cubicBezTo>
                    <a:pt x="2584" y="10054"/>
                    <a:pt x="2584" y="9941"/>
                    <a:pt x="2528" y="9829"/>
                  </a:cubicBezTo>
                  <a:lnTo>
                    <a:pt x="1966" y="10054"/>
                  </a:lnTo>
                  <a:cubicBezTo>
                    <a:pt x="1910" y="9885"/>
                    <a:pt x="1798" y="9717"/>
                    <a:pt x="1742" y="9492"/>
                  </a:cubicBezTo>
                  <a:lnTo>
                    <a:pt x="2359" y="9323"/>
                  </a:lnTo>
                  <a:lnTo>
                    <a:pt x="2247" y="9043"/>
                  </a:lnTo>
                  <a:lnTo>
                    <a:pt x="1686" y="9211"/>
                  </a:lnTo>
                  <a:cubicBezTo>
                    <a:pt x="1629" y="8986"/>
                    <a:pt x="1573" y="8762"/>
                    <a:pt x="1517" y="8537"/>
                  </a:cubicBezTo>
                  <a:lnTo>
                    <a:pt x="2079" y="8425"/>
                  </a:lnTo>
                  <a:cubicBezTo>
                    <a:pt x="2079" y="8312"/>
                    <a:pt x="2079" y="8256"/>
                    <a:pt x="2023" y="8144"/>
                  </a:cubicBezTo>
                  <a:lnTo>
                    <a:pt x="1461" y="8256"/>
                  </a:lnTo>
                  <a:cubicBezTo>
                    <a:pt x="1461" y="8032"/>
                    <a:pt x="1405" y="7807"/>
                    <a:pt x="1349" y="7638"/>
                  </a:cubicBezTo>
                  <a:lnTo>
                    <a:pt x="1966" y="7582"/>
                  </a:lnTo>
                  <a:lnTo>
                    <a:pt x="1966" y="7245"/>
                  </a:lnTo>
                  <a:lnTo>
                    <a:pt x="1349" y="7301"/>
                  </a:lnTo>
                  <a:lnTo>
                    <a:pt x="1349" y="6628"/>
                  </a:lnTo>
                  <a:lnTo>
                    <a:pt x="1966" y="6628"/>
                  </a:lnTo>
                  <a:lnTo>
                    <a:pt x="1966" y="6291"/>
                  </a:lnTo>
                  <a:lnTo>
                    <a:pt x="1" y="6291"/>
                  </a:lnTo>
                  <a:lnTo>
                    <a:pt x="1" y="6571"/>
                  </a:lnTo>
                  <a:cubicBezTo>
                    <a:pt x="1" y="6908"/>
                    <a:pt x="1" y="7245"/>
                    <a:pt x="57" y="7582"/>
                  </a:cubicBezTo>
                  <a:cubicBezTo>
                    <a:pt x="57" y="7638"/>
                    <a:pt x="57" y="7695"/>
                    <a:pt x="57" y="7751"/>
                  </a:cubicBezTo>
                  <a:cubicBezTo>
                    <a:pt x="57" y="7975"/>
                    <a:pt x="113" y="8200"/>
                    <a:pt x="169" y="8481"/>
                  </a:cubicBezTo>
                  <a:cubicBezTo>
                    <a:pt x="169" y="8593"/>
                    <a:pt x="169" y="8649"/>
                    <a:pt x="225" y="8762"/>
                  </a:cubicBezTo>
                  <a:cubicBezTo>
                    <a:pt x="281" y="9043"/>
                    <a:pt x="338" y="9267"/>
                    <a:pt x="394" y="9548"/>
                  </a:cubicBezTo>
                  <a:cubicBezTo>
                    <a:pt x="450" y="9604"/>
                    <a:pt x="450" y="9717"/>
                    <a:pt x="450" y="9773"/>
                  </a:cubicBezTo>
                  <a:cubicBezTo>
                    <a:pt x="562" y="10054"/>
                    <a:pt x="675" y="10278"/>
                    <a:pt x="731" y="10559"/>
                  </a:cubicBezTo>
                  <a:cubicBezTo>
                    <a:pt x="731" y="10559"/>
                    <a:pt x="731" y="10615"/>
                    <a:pt x="731" y="10615"/>
                  </a:cubicBezTo>
                  <a:cubicBezTo>
                    <a:pt x="899" y="11008"/>
                    <a:pt x="1068" y="11402"/>
                    <a:pt x="1292" y="11738"/>
                  </a:cubicBezTo>
                  <a:lnTo>
                    <a:pt x="1349" y="11851"/>
                  </a:lnTo>
                  <a:cubicBezTo>
                    <a:pt x="1461" y="12075"/>
                    <a:pt x="1573" y="12300"/>
                    <a:pt x="1686" y="12469"/>
                  </a:cubicBezTo>
                  <a:lnTo>
                    <a:pt x="1854" y="12749"/>
                  </a:lnTo>
                  <a:cubicBezTo>
                    <a:pt x="2023" y="12974"/>
                    <a:pt x="2191" y="13199"/>
                    <a:pt x="2359" y="13367"/>
                  </a:cubicBezTo>
                  <a:lnTo>
                    <a:pt x="2472" y="13536"/>
                  </a:lnTo>
                  <a:cubicBezTo>
                    <a:pt x="2640" y="13760"/>
                    <a:pt x="2865" y="13985"/>
                    <a:pt x="3033" y="14210"/>
                  </a:cubicBezTo>
                  <a:lnTo>
                    <a:pt x="3146" y="14266"/>
                  </a:lnTo>
                  <a:cubicBezTo>
                    <a:pt x="3370" y="14491"/>
                    <a:pt x="3595" y="14771"/>
                    <a:pt x="3876" y="14996"/>
                  </a:cubicBezTo>
                  <a:lnTo>
                    <a:pt x="3932" y="15052"/>
                  </a:lnTo>
                  <a:cubicBezTo>
                    <a:pt x="4213" y="15221"/>
                    <a:pt x="4438" y="15445"/>
                    <a:pt x="4718" y="15614"/>
                  </a:cubicBezTo>
                  <a:lnTo>
                    <a:pt x="4943" y="15726"/>
                  </a:lnTo>
                  <a:cubicBezTo>
                    <a:pt x="5168" y="15895"/>
                    <a:pt x="5392" y="16063"/>
                    <a:pt x="5673" y="16175"/>
                  </a:cubicBezTo>
                  <a:lnTo>
                    <a:pt x="5842" y="16288"/>
                  </a:lnTo>
                  <a:cubicBezTo>
                    <a:pt x="6066" y="16400"/>
                    <a:pt x="6347" y="16512"/>
                    <a:pt x="6628" y="16625"/>
                  </a:cubicBezTo>
                  <a:lnTo>
                    <a:pt x="6740" y="16681"/>
                  </a:lnTo>
                  <a:cubicBezTo>
                    <a:pt x="7077" y="16849"/>
                    <a:pt x="7414" y="16962"/>
                    <a:pt x="7751" y="17074"/>
                  </a:cubicBezTo>
                  <a:lnTo>
                    <a:pt x="7976" y="17130"/>
                  </a:lnTo>
                  <a:cubicBezTo>
                    <a:pt x="8313" y="17243"/>
                    <a:pt x="8650" y="17299"/>
                    <a:pt x="8987" y="17355"/>
                  </a:cubicBezTo>
                  <a:cubicBezTo>
                    <a:pt x="9212" y="17411"/>
                    <a:pt x="9492" y="17467"/>
                    <a:pt x="9773" y="17467"/>
                  </a:cubicBezTo>
                  <a:lnTo>
                    <a:pt x="9942" y="17467"/>
                  </a:lnTo>
                  <a:cubicBezTo>
                    <a:pt x="10279" y="17467"/>
                    <a:pt x="10672" y="17523"/>
                    <a:pt x="11009" y="17523"/>
                  </a:cubicBezTo>
                  <a:cubicBezTo>
                    <a:pt x="12020" y="17523"/>
                    <a:pt x="13087" y="17411"/>
                    <a:pt x="14042" y="17130"/>
                  </a:cubicBezTo>
                  <a:lnTo>
                    <a:pt x="14323" y="17018"/>
                  </a:lnTo>
                  <a:cubicBezTo>
                    <a:pt x="15277" y="16737"/>
                    <a:pt x="16176" y="16344"/>
                    <a:pt x="17018" y="15782"/>
                  </a:cubicBezTo>
                  <a:lnTo>
                    <a:pt x="17131" y="15726"/>
                  </a:lnTo>
                  <a:cubicBezTo>
                    <a:pt x="17412" y="15502"/>
                    <a:pt x="17636" y="15333"/>
                    <a:pt x="17917" y="15165"/>
                  </a:cubicBezTo>
                  <a:lnTo>
                    <a:pt x="18142" y="14940"/>
                  </a:lnTo>
                  <a:cubicBezTo>
                    <a:pt x="18310" y="14771"/>
                    <a:pt x="18535" y="14603"/>
                    <a:pt x="18703" y="14434"/>
                  </a:cubicBezTo>
                  <a:lnTo>
                    <a:pt x="18928" y="14210"/>
                  </a:lnTo>
                  <a:cubicBezTo>
                    <a:pt x="19097" y="14041"/>
                    <a:pt x="19265" y="13817"/>
                    <a:pt x="19490" y="13648"/>
                  </a:cubicBezTo>
                  <a:cubicBezTo>
                    <a:pt x="19490" y="13592"/>
                    <a:pt x="19546" y="13536"/>
                    <a:pt x="19602" y="13480"/>
                  </a:cubicBezTo>
                  <a:lnTo>
                    <a:pt x="19658" y="13423"/>
                  </a:lnTo>
                  <a:cubicBezTo>
                    <a:pt x="20107" y="12862"/>
                    <a:pt x="20444" y="12300"/>
                    <a:pt x="20781" y="11682"/>
                  </a:cubicBezTo>
                  <a:lnTo>
                    <a:pt x="20894" y="11570"/>
                  </a:lnTo>
                  <a:cubicBezTo>
                    <a:pt x="21006" y="11345"/>
                    <a:pt x="21062" y="11121"/>
                    <a:pt x="21175" y="10896"/>
                  </a:cubicBezTo>
                  <a:cubicBezTo>
                    <a:pt x="21343" y="10503"/>
                    <a:pt x="21512" y="10166"/>
                    <a:pt x="21624" y="9773"/>
                  </a:cubicBezTo>
                  <a:cubicBezTo>
                    <a:pt x="21624" y="9717"/>
                    <a:pt x="21624" y="9660"/>
                    <a:pt x="21680" y="9548"/>
                  </a:cubicBezTo>
                  <a:cubicBezTo>
                    <a:pt x="21736" y="9211"/>
                    <a:pt x="21849" y="8874"/>
                    <a:pt x="21905" y="8537"/>
                  </a:cubicBezTo>
                  <a:cubicBezTo>
                    <a:pt x="21961" y="8144"/>
                    <a:pt x="22017" y="7807"/>
                    <a:pt x="22073" y="7414"/>
                  </a:cubicBezTo>
                  <a:lnTo>
                    <a:pt x="22073" y="6684"/>
                  </a:lnTo>
                  <a:cubicBezTo>
                    <a:pt x="22073" y="5954"/>
                    <a:pt x="22017" y="5223"/>
                    <a:pt x="21905" y="4493"/>
                  </a:cubicBezTo>
                  <a:cubicBezTo>
                    <a:pt x="21849" y="4156"/>
                    <a:pt x="21736" y="3819"/>
                    <a:pt x="21624" y="3426"/>
                  </a:cubicBezTo>
                  <a:cubicBezTo>
                    <a:pt x="21512" y="2977"/>
                    <a:pt x="21343" y="2584"/>
                    <a:pt x="21175" y="2134"/>
                  </a:cubicBezTo>
                  <a:cubicBezTo>
                    <a:pt x="20950" y="1573"/>
                    <a:pt x="20669" y="1011"/>
                    <a:pt x="20332" y="506"/>
                  </a:cubicBezTo>
                  <a:cubicBezTo>
                    <a:pt x="20164" y="337"/>
                    <a:pt x="20051" y="169"/>
                    <a:pt x="199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0" name="Google Shape;12360;p26"/>
            <p:cNvSpPr/>
            <p:nvPr/>
          </p:nvSpPr>
          <p:spPr>
            <a:xfrm>
              <a:off x="3077595" y="-1307210"/>
              <a:ext cx="18468" cy="9234"/>
            </a:xfrm>
            <a:custGeom>
              <a:avLst/>
              <a:gdLst/>
              <a:ahLst/>
              <a:cxnLst/>
              <a:rect l="l" t="t" r="r" b="b"/>
              <a:pathLst>
                <a:path w="338" h="169" extrusionOk="0">
                  <a:moveTo>
                    <a:pt x="1" y="0"/>
                  </a:moveTo>
                  <a:lnTo>
                    <a:pt x="169" y="169"/>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1" name="Google Shape;12361;p26"/>
            <p:cNvSpPr/>
            <p:nvPr/>
          </p:nvSpPr>
          <p:spPr>
            <a:xfrm>
              <a:off x="2334920" y="-1282677"/>
              <a:ext cx="816376" cy="721357"/>
            </a:xfrm>
            <a:custGeom>
              <a:avLst/>
              <a:gdLst/>
              <a:ahLst/>
              <a:cxnLst/>
              <a:rect l="l" t="t" r="r" b="b"/>
              <a:pathLst>
                <a:path w="14941" h="13202" extrusionOk="0">
                  <a:moveTo>
                    <a:pt x="11009" y="0"/>
                  </a:moveTo>
                  <a:lnTo>
                    <a:pt x="10672" y="618"/>
                  </a:lnTo>
                  <a:cubicBezTo>
                    <a:pt x="13031" y="2135"/>
                    <a:pt x="14154" y="5055"/>
                    <a:pt x="13424" y="7807"/>
                  </a:cubicBezTo>
                  <a:cubicBezTo>
                    <a:pt x="12975" y="9492"/>
                    <a:pt x="11852" y="10896"/>
                    <a:pt x="10335" y="11739"/>
                  </a:cubicBezTo>
                  <a:cubicBezTo>
                    <a:pt x="9313" y="12304"/>
                    <a:pt x="8236" y="12563"/>
                    <a:pt x="7187" y="12563"/>
                  </a:cubicBezTo>
                  <a:cubicBezTo>
                    <a:pt x="3855" y="12563"/>
                    <a:pt x="803" y="9951"/>
                    <a:pt x="675" y="6235"/>
                  </a:cubicBezTo>
                  <a:lnTo>
                    <a:pt x="1" y="6235"/>
                  </a:lnTo>
                  <a:cubicBezTo>
                    <a:pt x="113" y="9773"/>
                    <a:pt x="2753" y="12694"/>
                    <a:pt x="6291" y="13143"/>
                  </a:cubicBezTo>
                  <a:cubicBezTo>
                    <a:pt x="6595" y="13182"/>
                    <a:pt x="6897" y="13201"/>
                    <a:pt x="7196" y="13201"/>
                  </a:cubicBezTo>
                  <a:cubicBezTo>
                    <a:pt x="10333" y="13201"/>
                    <a:pt x="13170" y="11103"/>
                    <a:pt x="14042" y="7976"/>
                  </a:cubicBezTo>
                  <a:cubicBezTo>
                    <a:pt x="14941" y="4943"/>
                    <a:pt x="13705" y="1685"/>
                    <a:pt x="110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2" name="Google Shape;12362;p26"/>
            <p:cNvSpPr/>
            <p:nvPr/>
          </p:nvSpPr>
          <p:spPr>
            <a:xfrm>
              <a:off x="2460757" y="-1150720"/>
              <a:ext cx="463456" cy="395921"/>
            </a:xfrm>
            <a:custGeom>
              <a:avLst/>
              <a:gdLst/>
              <a:ahLst/>
              <a:cxnLst/>
              <a:rect l="l" t="t" r="r" b="b"/>
              <a:pathLst>
                <a:path w="8482" h="7246" extrusionOk="0">
                  <a:moveTo>
                    <a:pt x="4944" y="1009"/>
                  </a:moveTo>
                  <a:cubicBezTo>
                    <a:pt x="7058" y="1009"/>
                    <a:pt x="8481" y="3708"/>
                    <a:pt x="6740" y="5448"/>
                  </a:cubicBezTo>
                  <a:lnTo>
                    <a:pt x="6684" y="5448"/>
                  </a:lnTo>
                  <a:cubicBezTo>
                    <a:pt x="6235" y="5954"/>
                    <a:pt x="5561" y="6235"/>
                    <a:pt x="4887" y="6235"/>
                  </a:cubicBezTo>
                  <a:cubicBezTo>
                    <a:pt x="2023" y="6235"/>
                    <a:pt x="1236" y="2303"/>
                    <a:pt x="3876" y="1236"/>
                  </a:cubicBezTo>
                  <a:cubicBezTo>
                    <a:pt x="4243" y="1080"/>
                    <a:pt x="4603" y="1009"/>
                    <a:pt x="4944" y="1009"/>
                  </a:cubicBezTo>
                  <a:close/>
                  <a:moveTo>
                    <a:pt x="4831" y="0"/>
                  </a:moveTo>
                  <a:cubicBezTo>
                    <a:pt x="1" y="0"/>
                    <a:pt x="1" y="7246"/>
                    <a:pt x="4831" y="7246"/>
                  </a:cubicBezTo>
                  <a:cubicBezTo>
                    <a:pt x="6853" y="7246"/>
                    <a:pt x="8482" y="5617"/>
                    <a:pt x="8482" y="3595"/>
                  </a:cubicBezTo>
                  <a:cubicBezTo>
                    <a:pt x="8482" y="1629"/>
                    <a:pt x="6853" y="0"/>
                    <a:pt x="483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3" name="Google Shape;12363;p26"/>
            <p:cNvSpPr/>
            <p:nvPr/>
          </p:nvSpPr>
          <p:spPr>
            <a:xfrm>
              <a:off x="6312211" y="-1132306"/>
              <a:ext cx="196431" cy="187251"/>
            </a:xfrm>
            <a:custGeom>
              <a:avLst/>
              <a:gdLst/>
              <a:ahLst/>
              <a:cxnLst/>
              <a:rect l="l" t="t" r="r" b="b"/>
              <a:pathLst>
                <a:path w="3595" h="3427" extrusionOk="0">
                  <a:moveTo>
                    <a:pt x="955" y="0"/>
                  </a:moveTo>
                  <a:lnTo>
                    <a:pt x="0" y="2191"/>
                  </a:lnTo>
                  <a:cubicBezTo>
                    <a:pt x="786" y="2528"/>
                    <a:pt x="1517" y="2977"/>
                    <a:pt x="2247" y="3427"/>
                  </a:cubicBezTo>
                  <a:lnTo>
                    <a:pt x="3595" y="1517"/>
                  </a:lnTo>
                  <a:cubicBezTo>
                    <a:pt x="2752" y="955"/>
                    <a:pt x="1854" y="450"/>
                    <a:pt x="95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4" name="Google Shape;12364;p26"/>
            <p:cNvSpPr/>
            <p:nvPr/>
          </p:nvSpPr>
          <p:spPr>
            <a:xfrm>
              <a:off x="6115778" y="-1209021"/>
              <a:ext cx="184191" cy="168838"/>
            </a:xfrm>
            <a:custGeom>
              <a:avLst/>
              <a:gdLst/>
              <a:ahLst/>
              <a:cxnLst/>
              <a:rect l="l" t="t" r="r" b="b"/>
              <a:pathLst>
                <a:path w="3371" h="3090" extrusionOk="0">
                  <a:moveTo>
                    <a:pt x="506" y="0"/>
                  </a:moveTo>
                  <a:lnTo>
                    <a:pt x="1" y="2303"/>
                  </a:lnTo>
                  <a:cubicBezTo>
                    <a:pt x="843" y="2528"/>
                    <a:pt x="1629" y="2752"/>
                    <a:pt x="2416" y="3089"/>
                  </a:cubicBezTo>
                  <a:lnTo>
                    <a:pt x="3370" y="899"/>
                  </a:lnTo>
                  <a:cubicBezTo>
                    <a:pt x="2472" y="562"/>
                    <a:pt x="1461" y="225"/>
                    <a:pt x="5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5" name="Google Shape;12365;p26"/>
            <p:cNvSpPr/>
            <p:nvPr/>
          </p:nvSpPr>
          <p:spPr>
            <a:xfrm>
              <a:off x="6766384" y="-665840"/>
              <a:ext cx="187251" cy="196485"/>
            </a:xfrm>
            <a:custGeom>
              <a:avLst/>
              <a:gdLst/>
              <a:ahLst/>
              <a:cxnLst/>
              <a:rect l="l" t="t" r="r" b="b"/>
              <a:pathLst>
                <a:path w="3427" h="3596" extrusionOk="0">
                  <a:moveTo>
                    <a:pt x="2022" y="0"/>
                  </a:moveTo>
                  <a:lnTo>
                    <a:pt x="0" y="1292"/>
                  </a:lnTo>
                  <a:cubicBezTo>
                    <a:pt x="450" y="2022"/>
                    <a:pt x="899" y="2809"/>
                    <a:pt x="1236" y="3595"/>
                  </a:cubicBezTo>
                  <a:lnTo>
                    <a:pt x="3426" y="2696"/>
                  </a:lnTo>
                  <a:cubicBezTo>
                    <a:pt x="3033" y="1798"/>
                    <a:pt x="2584" y="843"/>
                    <a:pt x="202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6" name="Google Shape;12366;p26"/>
            <p:cNvSpPr/>
            <p:nvPr/>
          </p:nvSpPr>
          <p:spPr>
            <a:xfrm>
              <a:off x="5910165" y="-1242789"/>
              <a:ext cx="165778" cy="144304"/>
            </a:xfrm>
            <a:custGeom>
              <a:avLst/>
              <a:gdLst/>
              <a:ahLst/>
              <a:cxnLst/>
              <a:rect l="l" t="t" r="r" b="b"/>
              <a:pathLst>
                <a:path w="3034" h="2641" extrusionOk="0">
                  <a:moveTo>
                    <a:pt x="57" y="1"/>
                  </a:moveTo>
                  <a:lnTo>
                    <a:pt x="1" y="2359"/>
                  </a:lnTo>
                  <a:cubicBezTo>
                    <a:pt x="843" y="2416"/>
                    <a:pt x="1685" y="2528"/>
                    <a:pt x="2528" y="2640"/>
                  </a:cubicBezTo>
                  <a:lnTo>
                    <a:pt x="3033" y="338"/>
                  </a:lnTo>
                  <a:cubicBezTo>
                    <a:pt x="2022" y="169"/>
                    <a:pt x="1068" y="57"/>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7" name="Google Shape;12367;p26"/>
            <p:cNvSpPr/>
            <p:nvPr/>
          </p:nvSpPr>
          <p:spPr>
            <a:xfrm>
              <a:off x="6643606" y="-853038"/>
              <a:ext cx="199545" cy="199545"/>
            </a:xfrm>
            <a:custGeom>
              <a:avLst/>
              <a:gdLst/>
              <a:ahLst/>
              <a:cxnLst/>
              <a:rect l="l" t="t" r="r" b="b"/>
              <a:pathLst>
                <a:path w="3652" h="3652" extrusionOk="0">
                  <a:moveTo>
                    <a:pt x="1742" y="0"/>
                  </a:moveTo>
                  <a:lnTo>
                    <a:pt x="1" y="1629"/>
                  </a:lnTo>
                  <a:cubicBezTo>
                    <a:pt x="619" y="2247"/>
                    <a:pt x="1124" y="2921"/>
                    <a:pt x="1630" y="3651"/>
                  </a:cubicBezTo>
                  <a:lnTo>
                    <a:pt x="3652" y="2359"/>
                  </a:lnTo>
                  <a:cubicBezTo>
                    <a:pt x="3034" y="1517"/>
                    <a:pt x="2416" y="731"/>
                    <a:pt x="17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8" name="Google Shape;12368;p26"/>
            <p:cNvSpPr/>
            <p:nvPr/>
          </p:nvSpPr>
          <p:spPr>
            <a:xfrm>
              <a:off x="6490175" y="-1012643"/>
              <a:ext cx="199545" cy="199545"/>
            </a:xfrm>
            <a:custGeom>
              <a:avLst/>
              <a:gdLst/>
              <a:ahLst/>
              <a:cxnLst/>
              <a:rect l="l" t="t" r="r" b="b"/>
              <a:pathLst>
                <a:path w="3652" h="3652" extrusionOk="0">
                  <a:moveTo>
                    <a:pt x="1349" y="1"/>
                  </a:moveTo>
                  <a:lnTo>
                    <a:pt x="1" y="1967"/>
                  </a:lnTo>
                  <a:cubicBezTo>
                    <a:pt x="675" y="2472"/>
                    <a:pt x="1349" y="3034"/>
                    <a:pt x="1966" y="3652"/>
                  </a:cubicBezTo>
                  <a:lnTo>
                    <a:pt x="3651" y="2023"/>
                  </a:lnTo>
                  <a:cubicBezTo>
                    <a:pt x="2977" y="1293"/>
                    <a:pt x="2191" y="619"/>
                    <a:pt x="134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9" name="Google Shape;12369;p26"/>
            <p:cNvSpPr/>
            <p:nvPr/>
          </p:nvSpPr>
          <p:spPr>
            <a:xfrm>
              <a:off x="4783913" y="-705727"/>
              <a:ext cx="184191" cy="196431"/>
            </a:xfrm>
            <a:custGeom>
              <a:avLst/>
              <a:gdLst/>
              <a:ahLst/>
              <a:cxnLst/>
              <a:rect l="l" t="t" r="r" b="b"/>
              <a:pathLst>
                <a:path w="3371" h="3595" extrusionOk="0">
                  <a:moveTo>
                    <a:pt x="1460" y="0"/>
                  </a:moveTo>
                  <a:cubicBezTo>
                    <a:pt x="899" y="843"/>
                    <a:pt x="393" y="1741"/>
                    <a:pt x="0" y="2640"/>
                  </a:cubicBezTo>
                  <a:lnTo>
                    <a:pt x="2191" y="3595"/>
                  </a:lnTo>
                  <a:cubicBezTo>
                    <a:pt x="2528" y="2809"/>
                    <a:pt x="2921" y="2078"/>
                    <a:pt x="3370" y="1404"/>
                  </a:cubicBez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0" name="Google Shape;12370;p26"/>
            <p:cNvSpPr/>
            <p:nvPr/>
          </p:nvSpPr>
          <p:spPr>
            <a:xfrm>
              <a:off x="5680019" y="-1242789"/>
              <a:ext cx="162663" cy="141244"/>
            </a:xfrm>
            <a:custGeom>
              <a:avLst/>
              <a:gdLst/>
              <a:ahLst/>
              <a:cxnLst/>
              <a:rect l="l" t="t" r="r" b="b"/>
              <a:pathLst>
                <a:path w="2977" h="2585" extrusionOk="0">
                  <a:moveTo>
                    <a:pt x="2977" y="1"/>
                  </a:moveTo>
                  <a:cubicBezTo>
                    <a:pt x="1966" y="1"/>
                    <a:pt x="1011" y="57"/>
                    <a:pt x="0" y="225"/>
                  </a:cubicBezTo>
                  <a:lnTo>
                    <a:pt x="393" y="2584"/>
                  </a:lnTo>
                  <a:cubicBezTo>
                    <a:pt x="1236" y="2416"/>
                    <a:pt x="2078" y="2359"/>
                    <a:pt x="2921" y="2359"/>
                  </a:cubicBezTo>
                  <a:lnTo>
                    <a:pt x="297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1" name="Google Shape;12371;p26"/>
            <p:cNvSpPr/>
            <p:nvPr/>
          </p:nvSpPr>
          <p:spPr>
            <a:xfrm>
              <a:off x="4903576" y="-886806"/>
              <a:ext cx="193371" cy="199545"/>
            </a:xfrm>
            <a:custGeom>
              <a:avLst/>
              <a:gdLst/>
              <a:ahLst/>
              <a:cxnLst/>
              <a:rect l="l" t="t" r="r" b="b"/>
              <a:pathLst>
                <a:path w="3539" h="3652" extrusionOk="0">
                  <a:moveTo>
                    <a:pt x="1910" y="1"/>
                  </a:moveTo>
                  <a:cubicBezTo>
                    <a:pt x="1236" y="731"/>
                    <a:pt x="562" y="1517"/>
                    <a:pt x="1" y="2303"/>
                  </a:cubicBezTo>
                  <a:lnTo>
                    <a:pt x="1910" y="3651"/>
                  </a:lnTo>
                  <a:cubicBezTo>
                    <a:pt x="2416" y="2977"/>
                    <a:pt x="2977" y="2360"/>
                    <a:pt x="3539" y="1742"/>
                  </a:cubicBez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2" name="Google Shape;12372;p26"/>
            <p:cNvSpPr/>
            <p:nvPr/>
          </p:nvSpPr>
          <p:spPr>
            <a:xfrm>
              <a:off x="4707197" y="-500115"/>
              <a:ext cx="168838" cy="184191"/>
            </a:xfrm>
            <a:custGeom>
              <a:avLst/>
              <a:gdLst/>
              <a:ahLst/>
              <a:cxnLst/>
              <a:rect l="l" t="t" r="r" b="b"/>
              <a:pathLst>
                <a:path w="3090" h="3371" extrusionOk="0">
                  <a:moveTo>
                    <a:pt x="899" y="0"/>
                  </a:moveTo>
                  <a:cubicBezTo>
                    <a:pt x="506" y="955"/>
                    <a:pt x="225" y="1910"/>
                    <a:pt x="0" y="2865"/>
                  </a:cubicBezTo>
                  <a:lnTo>
                    <a:pt x="2303" y="3370"/>
                  </a:lnTo>
                  <a:cubicBezTo>
                    <a:pt x="2471" y="2584"/>
                    <a:pt x="2752" y="1741"/>
                    <a:pt x="3089" y="955"/>
                  </a:cubicBez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3" name="Google Shape;12373;p26"/>
            <p:cNvSpPr/>
            <p:nvPr/>
          </p:nvSpPr>
          <p:spPr>
            <a:xfrm>
              <a:off x="5452932" y="-1218256"/>
              <a:ext cx="181077" cy="165778"/>
            </a:xfrm>
            <a:custGeom>
              <a:avLst/>
              <a:gdLst/>
              <a:ahLst/>
              <a:cxnLst/>
              <a:rect l="l" t="t" r="r" b="b"/>
              <a:pathLst>
                <a:path w="3314" h="3034" extrusionOk="0">
                  <a:moveTo>
                    <a:pt x="2921" y="1"/>
                  </a:moveTo>
                  <a:cubicBezTo>
                    <a:pt x="1910" y="226"/>
                    <a:pt x="955" y="506"/>
                    <a:pt x="0" y="843"/>
                  </a:cubicBezTo>
                  <a:lnTo>
                    <a:pt x="842" y="3034"/>
                  </a:lnTo>
                  <a:cubicBezTo>
                    <a:pt x="1685" y="2753"/>
                    <a:pt x="2471" y="2528"/>
                    <a:pt x="3314" y="2360"/>
                  </a:cubicBezTo>
                  <a:lnTo>
                    <a:pt x="292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4" name="Google Shape;12374;p26"/>
            <p:cNvSpPr/>
            <p:nvPr/>
          </p:nvSpPr>
          <p:spPr>
            <a:xfrm>
              <a:off x="5244205" y="-1147660"/>
              <a:ext cx="193426" cy="187251"/>
            </a:xfrm>
            <a:custGeom>
              <a:avLst/>
              <a:gdLst/>
              <a:ahLst/>
              <a:cxnLst/>
              <a:rect l="l" t="t" r="r" b="b"/>
              <a:pathLst>
                <a:path w="3540" h="3427" extrusionOk="0">
                  <a:moveTo>
                    <a:pt x="2641" y="1"/>
                  </a:moveTo>
                  <a:cubicBezTo>
                    <a:pt x="1742" y="394"/>
                    <a:pt x="843" y="899"/>
                    <a:pt x="1" y="1405"/>
                  </a:cubicBezTo>
                  <a:lnTo>
                    <a:pt x="1236" y="3427"/>
                  </a:lnTo>
                  <a:cubicBezTo>
                    <a:pt x="1967" y="2977"/>
                    <a:pt x="2753" y="2584"/>
                    <a:pt x="3539" y="2247"/>
                  </a:cubicBezTo>
                  <a:lnTo>
                    <a:pt x="264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5" name="Google Shape;12375;p26"/>
            <p:cNvSpPr/>
            <p:nvPr/>
          </p:nvSpPr>
          <p:spPr>
            <a:xfrm>
              <a:off x="5057006" y="-1034117"/>
              <a:ext cx="196485" cy="193426"/>
            </a:xfrm>
            <a:custGeom>
              <a:avLst/>
              <a:gdLst/>
              <a:ahLst/>
              <a:cxnLst/>
              <a:rect l="l" t="t" r="r" b="b"/>
              <a:pathLst>
                <a:path w="3596" h="3540" extrusionOk="0">
                  <a:moveTo>
                    <a:pt x="2360" y="1"/>
                  </a:moveTo>
                  <a:cubicBezTo>
                    <a:pt x="1517" y="562"/>
                    <a:pt x="731" y="1180"/>
                    <a:pt x="1" y="1854"/>
                  </a:cubicBezTo>
                  <a:lnTo>
                    <a:pt x="1630" y="3539"/>
                  </a:lnTo>
                  <a:cubicBezTo>
                    <a:pt x="2247" y="2977"/>
                    <a:pt x="2921" y="2472"/>
                    <a:pt x="3595" y="1967"/>
                  </a:cubicBezTo>
                  <a:lnTo>
                    <a:pt x="236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6" name="Google Shape;12376;p26"/>
            <p:cNvSpPr/>
            <p:nvPr/>
          </p:nvSpPr>
          <p:spPr>
            <a:xfrm>
              <a:off x="6855393" y="-454108"/>
              <a:ext cx="162663" cy="153538"/>
            </a:xfrm>
            <a:custGeom>
              <a:avLst/>
              <a:gdLst/>
              <a:ahLst/>
              <a:cxnLst/>
              <a:rect l="l" t="t" r="r" b="b"/>
              <a:pathLst>
                <a:path w="2977" h="2810" extrusionOk="0">
                  <a:moveTo>
                    <a:pt x="2247" y="1"/>
                  </a:moveTo>
                  <a:lnTo>
                    <a:pt x="0" y="843"/>
                  </a:lnTo>
                  <a:cubicBezTo>
                    <a:pt x="225" y="1461"/>
                    <a:pt x="393" y="2135"/>
                    <a:pt x="562" y="2809"/>
                  </a:cubicBezTo>
                  <a:lnTo>
                    <a:pt x="2977" y="2809"/>
                  </a:lnTo>
                  <a:cubicBezTo>
                    <a:pt x="2808" y="1854"/>
                    <a:pt x="2584" y="899"/>
                    <a:pt x="224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7" name="Google Shape;12377;p26"/>
            <p:cNvSpPr/>
            <p:nvPr/>
          </p:nvSpPr>
          <p:spPr>
            <a:xfrm>
              <a:off x="4903576" y="-1040237"/>
              <a:ext cx="1908848" cy="739662"/>
            </a:xfrm>
            <a:custGeom>
              <a:avLst/>
              <a:gdLst/>
              <a:ahLst/>
              <a:cxnLst/>
              <a:rect l="l" t="t" r="r" b="b"/>
              <a:pathLst>
                <a:path w="34935" h="13537" extrusionOk="0">
                  <a:moveTo>
                    <a:pt x="17468" y="0"/>
                  </a:moveTo>
                  <a:cubicBezTo>
                    <a:pt x="9268" y="0"/>
                    <a:pt x="2079" y="5561"/>
                    <a:pt x="1" y="13536"/>
                  </a:cubicBezTo>
                  <a:lnTo>
                    <a:pt x="338" y="13536"/>
                  </a:lnTo>
                  <a:cubicBezTo>
                    <a:pt x="2375" y="5773"/>
                    <a:pt x="9431" y="331"/>
                    <a:pt x="17433" y="331"/>
                  </a:cubicBezTo>
                  <a:cubicBezTo>
                    <a:pt x="17594" y="331"/>
                    <a:pt x="17755" y="333"/>
                    <a:pt x="17917" y="337"/>
                  </a:cubicBezTo>
                  <a:cubicBezTo>
                    <a:pt x="25780" y="506"/>
                    <a:pt x="32632" y="5898"/>
                    <a:pt x="34598" y="13536"/>
                  </a:cubicBezTo>
                  <a:lnTo>
                    <a:pt x="34935" y="13536"/>
                  </a:lnTo>
                  <a:cubicBezTo>
                    <a:pt x="32857" y="5561"/>
                    <a:pt x="25668" y="0"/>
                    <a:pt x="1746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8" name="Google Shape;12378;p26"/>
            <p:cNvSpPr/>
            <p:nvPr/>
          </p:nvSpPr>
          <p:spPr>
            <a:xfrm>
              <a:off x="5023293" y="-949424"/>
              <a:ext cx="1694004" cy="648850"/>
            </a:xfrm>
            <a:custGeom>
              <a:avLst/>
              <a:gdLst/>
              <a:ahLst/>
              <a:cxnLst/>
              <a:rect l="l" t="t" r="r" b="b"/>
              <a:pathLst>
                <a:path w="31003" h="11875" extrusionOk="0">
                  <a:moveTo>
                    <a:pt x="15289" y="1"/>
                  </a:moveTo>
                  <a:cubicBezTo>
                    <a:pt x="9303" y="1"/>
                    <a:pt x="3606" y="3317"/>
                    <a:pt x="730" y="8897"/>
                  </a:cubicBezTo>
                  <a:lnTo>
                    <a:pt x="1123" y="9122"/>
                  </a:lnTo>
                  <a:cubicBezTo>
                    <a:pt x="674" y="9964"/>
                    <a:pt x="281" y="10919"/>
                    <a:pt x="0" y="11874"/>
                  </a:cubicBezTo>
                  <a:lnTo>
                    <a:pt x="2640" y="11874"/>
                  </a:lnTo>
                  <a:cubicBezTo>
                    <a:pt x="3033" y="10751"/>
                    <a:pt x="3595" y="9684"/>
                    <a:pt x="4269" y="8729"/>
                  </a:cubicBezTo>
                  <a:cubicBezTo>
                    <a:pt x="4774" y="7943"/>
                    <a:pt x="5336" y="7269"/>
                    <a:pt x="6010" y="6651"/>
                  </a:cubicBezTo>
                  <a:lnTo>
                    <a:pt x="5279" y="5864"/>
                  </a:lnTo>
                  <a:cubicBezTo>
                    <a:pt x="7979" y="3276"/>
                    <a:pt x="11542" y="1875"/>
                    <a:pt x="15228" y="1875"/>
                  </a:cubicBezTo>
                  <a:cubicBezTo>
                    <a:pt x="15300" y="1875"/>
                    <a:pt x="15373" y="1876"/>
                    <a:pt x="15445" y="1877"/>
                  </a:cubicBezTo>
                  <a:lnTo>
                    <a:pt x="15445" y="2944"/>
                  </a:lnTo>
                  <a:cubicBezTo>
                    <a:pt x="19096" y="2944"/>
                    <a:pt x="22522" y="4460"/>
                    <a:pt x="24993" y="7100"/>
                  </a:cubicBezTo>
                  <a:cubicBezTo>
                    <a:pt x="25555" y="7718"/>
                    <a:pt x="26116" y="8336"/>
                    <a:pt x="26566" y="9066"/>
                  </a:cubicBezTo>
                  <a:lnTo>
                    <a:pt x="27464" y="8504"/>
                  </a:lnTo>
                  <a:cubicBezTo>
                    <a:pt x="28138" y="9571"/>
                    <a:pt x="28644" y="10695"/>
                    <a:pt x="29037" y="11874"/>
                  </a:cubicBezTo>
                  <a:lnTo>
                    <a:pt x="31003" y="11874"/>
                  </a:lnTo>
                  <a:cubicBezTo>
                    <a:pt x="30273" y="9291"/>
                    <a:pt x="28981" y="6988"/>
                    <a:pt x="27127" y="5078"/>
                  </a:cubicBezTo>
                  <a:cubicBezTo>
                    <a:pt x="26173" y="4067"/>
                    <a:pt x="25106" y="3169"/>
                    <a:pt x="23926" y="2438"/>
                  </a:cubicBezTo>
                  <a:lnTo>
                    <a:pt x="23701" y="2832"/>
                  </a:lnTo>
                  <a:cubicBezTo>
                    <a:pt x="22747" y="2214"/>
                    <a:pt x="21736" y="1764"/>
                    <a:pt x="20669" y="1371"/>
                  </a:cubicBezTo>
                  <a:lnTo>
                    <a:pt x="20837" y="978"/>
                  </a:lnTo>
                  <a:cubicBezTo>
                    <a:pt x="19010" y="316"/>
                    <a:pt x="17136" y="1"/>
                    <a:pt x="1528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9" name="Google Shape;12379;p26"/>
            <p:cNvSpPr/>
            <p:nvPr/>
          </p:nvSpPr>
          <p:spPr>
            <a:xfrm>
              <a:off x="5152136" y="-543062"/>
              <a:ext cx="1285898" cy="1122251"/>
            </a:xfrm>
            <a:custGeom>
              <a:avLst/>
              <a:gdLst/>
              <a:ahLst/>
              <a:cxnLst/>
              <a:rect l="l" t="t" r="r" b="b"/>
              <a:pathLst>
                <a:path w="23534" h="20539" extrusionOk="0">
                  <a:moveTo>
                    <a:pt x="13200" y="0"/>
                  </a:moveTo>
                  <a:cubicBezTo>
                    <a:pt x="4831" y="56"/>
                    <a:pt x="1" y="9604"/>
                    <a:pt x="5000" y="16344"/>
                  </a:cubicBezTo>
                  <a:cubicBezTo>
                    <a:pt x="7100" y="19200"/>
                    <a:pt x="10183" y="20538"/>
                    <a:pt x="13234" y="20538"/>
                  </a:cubicBezTo>
                  <a:cubicBezTo>
                    <a:pt x="17444" y="20538"/>
                    <a:pt x="21596" y="17991"/>
                    <a:pt x="23028" y="13367"/>
                  </a:cubicBezTo>
                  <a:lnTo>
                    <a:pt x="23028" y="13311"/>
                  </a:lnTo>
                  <a:cubicBezTo>
                    <a:pt x="23365" y="12300"/>
                    <a:pt x="23534" y="11289"/>
                    <a:pt x="23534" y="10222"/>
                  </a:cubicBezTo>
                  <a:lnTo>
                    <a:pt x="22298" y="10222"/>
                  </a:lnTo>
                  <a:lnTo>
                    <a:pt x="22298" y="10278"/>
                  </a:lnTo>
                  <a:cubicBezTo>
                    <a:pt x="22298" y="15719"/>
                    <a:pt x="17839" y="19330"/>
                    <a:pt x="13182" y="19330"/>
                  </a:cubicBezTo>
                  <a:cubicBezTo>
                    <a:pt x="10964" y="19330"/>
                    <a:pt x="8701" y="18511"/>
                    <a:pt x="6853" y="16681"/>
                  </a:cubicBezTo>
                  <a:cubicBezTo>
                    <a:pt x="1180" y="11008"/>
                    <a:pt x="5168" y="1236"/>
                    <a:pt x="13200" y="1236"/>
                  </a:cubicBezTo>
                  <a:lnTo>
                    <a:pt x="1320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0" name="Google Shape;12380;p26"/>
            <p:cNvSpPr/>
            <p:nvPr/>
          </p:nvSpPr>
          <p:spPr>
            <a:xfrm>
              <a:off x="5526533" y="-341056"/>
              <a:ext cx="758075" cy="694147"/>
            </a:xfrm>
            <a:custGeom>
              <a:avLst/>
              <a:gdLst/>
              <a:ahLst/>
              <a:cxnLst/>
              <a:rect l="l" t="t" r="r" b="b"/>
              <a:pathLst>
                <a:path w="13874" h="12704" extrusionOk="0">
                  <a:moveTo>
                    <a:pt x="6362" y="1"/>
                  </a:moveTo>
                  <a:cubicBezTo>
                    <a:pt x="6245" y="1"/>
                    <a:pt x="6128" y="4"/>
                    <a:pt x="6011" y="10"/>
                  </a:cubicBezTo>
                  <a:lnTo>
                    <a:pt x="6067" y="10"/>
                  </a:lnTo>
                  <a:cubicBezTo>
                    <a:pt x="3146" y="178"/>
                    <a:pt x="675" y="2200"/>
                    <a:pt x="1" y="5009"/>
                  </a:cubicBezTo>
                  <a:lnTo>
                    <a:pt x="450" y="5121"/>
                  </a:lnTo>
                  <a:cubicBezTo>
                    <a:pt x="1185" y="2220"/>
                    <a:pt x="3767" y="472"/>
                    <a:pt x="6425" y="472"/>
                  </a:cubicBezTo>
                  <a:cubicBezTo>
                    <a:pt x="7833" y="472"/>
                    <a:pt x="9261" y="962"/>
                    <a:pt x="10448" y="2032"/>
                  </a:cubicBezTo>
                  <a:cubicBezTo>
                    <a:pt x="13874" y="5065"/>
                    <a:pt x="12806" y="10681"/>
                    <a:pt x="8482" y="12310"/>
                  </a:cubicBezTo>
                  <a:lnTo>
                    <a:pt x="8650" y="12703"/>
                  </a:lnTo>
                  <a:cubicBezTo>
                    <a:pt x="11739" y="11580"/>
                    <a:pt x="13480" y="8435"/>
                    <a:pt x="12806" y="5233"/>
                  </a:cubicBezTo>
                  <a:cubicBezTo>
                    <a:pt x="12211" y="2147"/>
                    <a:pt x="9476" y="1"/>
                    <a:pt x="636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1" name="Google Shape;12381;p26"/>
            <p:cNvSpPr/>
            <p:nvPr/>
          </p:nvSpPr>
          <p:spPr>
            <a:xfrm>
              <a:off x="5722966" y="-154295"/>
              <a:ext cx="368328" cy="317076"/>
            </a:xfrm>
            <a:custGeom>
              <a:avLst/>
              <a:gdLst/>
              <a:ahLst/>
              <a:cxnLst/>
              <a:rect l="l" t="t" r="r" b="b"/>
              <a:pathLst>
                <a:path w="6741" h="5803" extrusionOk="0">
                  <a:moveTo>
                    <a:pt x="2918" y="0"/>
                  </a:moveTo>
                  <a:cubicBezTo>
                    <a:pt x="1424" y="0"/>
                    <a:pt x="0" y="1185"/>
                    <a:pt x="0" y="2939"/>
                  </a:cubicBezTo>
                  <a:cubicBezTo>
                    <a:pt x="0" y="4511"/>
                    <a:pt x="1292" y="5803"/>
                    <a:pt x="2921" y="5803"/>
                  </a:cubicBezTo>
                  <a:cubicBezTo>
                    <a:pt x="5505" y="5803"/>
                    <a:pt x="6740" y="2658"/>
                    <a:pt x="4943" y="860"/>
                  </a:cubicBezTo>
                  <a:cubicBezTo>
                    <a:pt x="4348" y="265"/>
                    <a:pt x="3625" y="0"/>
                    <a:pt x="291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2" name="Google Shape;12382;p26"/>
            <p:cNvSpPr/>
            <p:nvPr/>
          </p:nvSpPr>
          <p:spPr>
            <a:xfrm>
              <a:off x="5600189" y="-138012"/>
              <a:ext cx="633879" cy="427940"/>
            </a:xfrm>
            <a:custGeom>
              <a:avLst/>
              <a:gdLst/>
              <a:ahLst/>
              <a:cxnLst/>
              <a:rect l="l" t="t" r="r" b="b"/>
              <a:pathLst>
                <a:path w="11601" h="7832" extrusionOk="0">
                  <a:moveTo>
                    <a:pt x="9100" y="1"/>
                  </a:moveTo>
                  <a:lnTo>
                    <a:pt x="8763" y="282"/>
                  </a:lnTo>
                  <a:cubicBezTo>
                    <a:pt x="11035" y="3602"/>
                    <a:pt x="8276" y="7365"/>
                    <a:pt x="5009" y="7365"/>
                  </a:cubicBezTo>
                  <a:cubicBezTo>
                    <a:pt x="4076" y="7365"/>
                    <a:pt x="3102" y="7058"/>
                    <a:pt x="2191" y="6347"/>
                  </a:cubicBezTo>
                  <a:cubicBezTo>
                    <a:pt x="619" y="5112"/>
                    <a:pt x="57" y="3034"/>
                    <a:pt x="787" y="1180"/>
                  </a:cubicBezTo>
                  <a:lnTo>
                    <a:pt x="338" y="1012"/>
                  </a:lnTo>
                  <a:cubicBezTo>
                    <a:pt x="113" y="1573"/>
                    <a:pt x="1" y="2191"/>
                    <a:pt x="1" y="2809"/>
                  </a:cubicBezTo>
                  <a:cubicBezTo>
                    <a:pt x="1" y="4325"/>
                    <a:pt x="731" y="5786"/>
                    <a:pt x="1911" y="6741"/>
                  </a:cubicBezTo>
                  <a:cubicBezTo>
                    <a:pt x="2894" y="7503"/>
                    <a:pt x="3945" y="7832"/>
                    <a:pt x="4953" y="7832"/>
                  </a:cubicBezTo>
                  <a:cubicBezTo>
                    <a:pt x="8549" y="7832"/>
                    <a:pt x="11600" y="3642"/>
                    <a:pt x="910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3" name="Google Shape;12383;p26"/>
            <p:cNvSpPr/>
            <p:nvPr/>
          </p:nvSpPr>
          <p:spPr>
            <a:xfrm>
              <a:off x="1398926" y="-1267323"/>
              <a:ext cx="95183" cy="49121"/>
            </a:xfrm>
            <a:custGeom>
              <a:avLst/>
              <a:gdLst/>
              <a:ahLst/>
              <a:cxnLst/>
              <a:rect l="l" t="t" r="r" b="b"/>
              <a:pathLst>
                <a:path w="1742" h="899" extrusionOk="0">
                  <a:moveTo>
                    <a:pt x="1573" y="0"/>
                  </a:moveTo>
                  <a:lnTo>
                    <a:pt x="1" y="674"/>
                  </a:lnTo>
                  <a:lnTo>
                    <a:pt x="57" y="899"/>
                  </a:lnTo>
                  <a:lnTo>
                    <a:pt x="1686" y="281"/>
                  </a:lnTo>
                  <a:cubicBezTo>
                    <a:pt x="1742" y="225"/>
                    <a:pt x="1742" y="169"/>
                    <a:pt x="1742" y="113"/>
                  </a:cubicBezTo>
                  <a:cubicBezTo>
                    <a:pt x="1686" y="0"/>
                    <a:pt x="1630" y="0"/>
                    <a:pt x="157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4" name="Google Shape;12384;p26"/>
            <p:cNvSpPr/>
            <p:nvPr/>
          </p:nvSpPr>
          <p:spPr>
            <a:xfrm>
              <a:off x="1478756" y="-923962"/>
              <a:ext cx="101248" cy="24916"/>
            </a:xfrm>
            <a:custGeom>
              <a:avLst/>
              <a:gdLst/>
              <a:ahLst/>
              <a:cxnLst/>
              <a:rect l="l" t="t" r="r" b="b"/>
              <a:pathLst>
                <a:path w="1853" h="456" extrusionOk="0">
                  <a:moveTo>
                    <a:pt x="1721" y="0"/>
                  </a:moveTo>
                  <a:cubicBezTo>
                    <a:pt x="1710" y="0"/>
                    <a:pt x="1698" y="2"/>
                    <a:pt x="1685" y="7"/>
                  </a:cubicBezTo>
                  <a:lnTo>
                    <a:pt x="0" y="175"/>
                  </a:lnTo>
                  <a:lnTo>
                    <a:pt x="0" y="456"/>
                  </a:lnTo>
                  <a:lnTo>
                    <a:pt x="1685" y="287"/>
                  </a:lnTo>
                  <a:cubicBezTo>
                    <a:pt x="1841" y="287"/>
                    <a:pt x="1852" y="0"/>
                    <a:pt x="17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5" name="Google Shape;12385;p26"/>
            <p:cNvSpPr/>
            <p:nvPr/>
          </p:nvSpPr>
          <p:spPr>
            <a:xfrm>
              <a:off x="1435753" y="-1157277"/>
              <a:ext cx="100483" cy="43439"/>
            </a:xfrm>
            <a:custGeom>
              <a:avLst/>
              <a:gdLst/>
              <a:ahLst/>
              <a:cxnLst/>
              <a:rect l="l" t="t" r="r" b="b"/>
              <a:pathLst>
                <a:path w="1839" h="795" extrusionOk="0">
                  <a:moveTo>
                    <a:pt x="1672" y="1"/>
                  </a:moveTo>
                  <a:cubicBezTo>
                    <a:pt x="1659" y="1"/>
                    <a:pt x="1645" y="3"/>
                    <a:pt x="1630" y="8"/>
                  </a:cubicBezTo>
                  <a:lnTo>
                    <a:pt x="1" y="514"/>
                  </a:lnTo>
                  <a:cubicBezTo>
                    <a:pt x="1" y="626"/>
                    <a:pt x="57" y="682"/>
                    <a:pt x="57" y="794"/>
                  </a:cubicBezTo>
                  <a:lnTo>
                    <a:pt x="1686" y="289"/>
                  </a:lnTo>
                  <a:cubicBezTo>
                    <a:pt x="1839" y="238"/>
                    <a:pt x="1806" y="1"/>
                    <a:pt x="167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6" name="Google Shape;12386;p26"/>
            <p:cNvSpPr/>
            <p:nvPr/>
          </p:nvSpPr>
          <p:spPr>
            <a:xfrm>
              <a:off x="1463402" y="-1037559"/>
              <a:ext cx="100483" cy="31145"/>
            </a:xfrm>
            <a:custGeom>
              <a:avLst/>
              <a:gdLst/>
              <a:ahLst/>
              <a:cxnLst/>
              <a:rect l="l" t="t" r="r" b="b"/>
              <a:pathLst>
                <a:path w="1839" h="570" extrusionOk="0">
                  <a:moveTo>
                    <a:pt x="1672" y="0"/>
                  </a:moveTo>
                  <a:cubicBezTo>
                    <a:pt x="1659" y="0"/>
                    <a:pt x="1644" y="2"/>
                    <a:pt x="1629" y="8"/>
                  </a:cubicBezTo>
                  <a:lnTo>
                    <a:pt x="0" y="288"/>
                  </a:lnTo>
                  <a:lnTo>
                    <a:pt x="0" y="569"/>
                  </a:lnTo>
                  <a:lnTo>
                    <a:pt x="1685" y="232"/>
                  </a:lnTo>
                  <a:cubicBezTo>
                    <a:pt x="1838" y="232"/>
                    <a:pt x="1806" y="0"/>
                    <a:pt x="16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7" name="Google Shape;12387;p26"/>
            <p:cNvSpPr/>
            <p:nvPr/>
          </p:nvSpPr>
          <p:spPr>
            <a:xfrm>
              <a:off x="-212208" y="181144"/>
              <a:ext cx="58356" cy="92123"/>
            </a:xfrm>
            <a:custGeom>
              <a:avLst/>
              <a:gdLst/>
              <a:ahLst/>
              <a:cxnLst/>
              <a:rect l="l" t="t" r="r" b="b"/>
              <a:pathLst>
                <a:path w="1068" h="1686" extrusionOk="0">
                  <a:moveTo>
                    <a:pt x="843" y="1"/>
                  </a:moveTo>
                  <a:lnTo>
                    <a:pt x="0" y="1517"/>
                  </a:lnTo>
                  <a:cubicBezTo>
                    <a:pt x="0" y="1574"/>
                    <a:pt x="0" y="1630"/>
                    <a:pt x="57" y="1686"/>
                  </a:cubicBezTo>
                  <a:lnTo>
                    <a:pt x="113" y="1686"/>
                  </a:lnTo>
                  <a:cubicBezTo>
                    <a:pt x="169" y="1686"/>
                    <a:pt x="225" y="1686"/>
                    <a:pt x="225" y="1630"/>
                  </a:cubicBezTo>
                  <a:lnTo>
                    <a:pt x="1068" y="113"/>
                  </a:lnTo>
                  <a:lnTo>
                    <a:pt x="84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8" name="Google Shape;12388;p26"/>
            <p:cNvSpPr/>
            <p:nvPr/>
          </p:nvSpPr>
          <p:spPr>
            <a:xfrm>
              <a:off x="978521" y="129016"/>
              <a:ext cx="64475" cy="85949"/>
            </a:xfrm>
            <a:custGeom>
              <a:avLst/>
              <a:gdLst/>
              <a:ahLst/>
              <a:cxnLst/>
              <a:rect l="l" t="t" r="r" b="b"/>
              <a:pathLst>
                <a:path w="1180" h="1573" extrusionOk="0">
                  <a:moveTo>
                    <a:pt x="225" y="0"/>
                  </a:moveTo>
                  <a:lnTo>
                    <a:pt x="0" y="112"/>
                  </a:lnTo>
                  <a:lnTo>
                    <a:pt x="955" y="1517"/>
                  </a:lnTo>
                  <a:cubicBezTo>
                    <a:pt x="955" y="1573"/>
                    <a:pt x="1011" y="1573"/>
                    <a:pt x="1067" y="1573"/>
                  </a:cubicBezTo>
                  <a:lnTo>
                    <a:pt x="1124" y="1573"/>
                  </a:lnTo>
                  <a:cubicBezTo>
                    <a:pt x="1180" y="1517"/>
                    <a:pt x="1180" y="1460"/>
                    <a:pt x="1124"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9" name="Google Shape;12389;p26"/>
            <p:cNvSpPr/>
            <p:nvPr/>
          </p:nvSpPr>
          <p:spPr>
            <a:xfrm>
              <a:off x="1067530" y="61481"/>
              <a:ext cx="73655" cy="82889"/>
            </a:xfrm>
            <a:custGeom>
              <a:avLst/>
              <a:gdLst/>
              <a:ahLst/>
              <a:cxnLst/>
              <a:rect l="l" t="t" r="r" b="b"/>
              <a:pathLst>
                <a:path w="1348" h="1517" extrusionOk="0">
                  <a:moveTo>
                    <a:pt x="225" y="0"/>
                  </a:moveTo>
                  <a:lnTo>
                    <a:pt x="0" y="169"/>
                  </a:lnTo>
                  <a:lnTo>
                    <a:pt x="1123" y="1461"/>
                  </a:lnTo>
                  <a:cubicBezTo>
                    <a:pt x="1123" y="1517"/>
                    <a:pt x="1179" y="1517"/>
                    <a:pt x="1236" y="1517"/>
                  </a:cubicBezTo>
                  <a:lnTo>
                    <a:pt x="1292" y="1517"/>
                  </a:lnTo>
                  <a:cubicBezTo>
                    <a:pt x="1348" y="1461"/>
                    <a:pt x="1348" y="1405"/>
                    <a:pt x="1292" y="1348"/>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0" name="Google Shape;12390;p26"/>
            <p:cNvSpPr/>
            <p:nvPr/>
          </p:nvSpPr>
          <p:spPr>
            <a:xfrm>
              <a:off x="1150365" y="-12175"/>
              <a:ext cx="76769" cy="79829"/>
            </a:xfrm>
            <a:custGeom>
              <a:avLst/>
              <a:gdLst/>
              <a:ahLst/>
              <a:cxnLst/>
              <a:rect l="l" t="t" r="r" b="b"/>
              <a:pathLst>
                <a:path w="1405" h="1461" extrusionOk="0">
                  <a:moveTo>
                    <a:pt x="169" y="1"/>
                  </a:moveTo>
                  <a:lnTo>
                    <a:pt x="0" y="169"/>
                  </a:lnTo>
                  <a:lnTo>
                    <a:pt x="1180" y="1405"/>
                  </a:lnTo>
                  <a:cubicBezTo>
                    <a:pt x="1180" y="1405"/>
                    <a:pt x="1236" y="1461"/>
                    <a:pt x="1292" y="1461"/>
                  </a:cubicBezTo>
                  <a:cubicBezTo>
                    <a:pt x="1292" y="1461"/>
                    <a:pt x="1348" y="1405"/>
                    <a:pt x="1348" y="1405"/>
                  </a:cubicBezTo>
                  <a:cubicBezTo>
                    <a:pt x="1405" y="1348"/>
                    <a:pt x="1405" y="1292"/>
                    <a:pt x="1348"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1" name="Google Shape;12391;p26"/>
            <p:cNvSpPr/>
            <p:nvPr/>
          </p:nvSpPr>
          <p:spPr>
            <a:xfrm>
              <a:off x="886451" y="184258"/>
              <a:ext cx="58356" cy="92068"/>
            </a:xfrm>
            <a:custGeom>
              <a:avLst/>
              <a:gdLst/>
              <a:ahLst/>
              <a:cxnLst/>
              <a:rect l="l" t="t" r="r" b="b"/>
              <a:pathLst>
                <a:path w="1068" h="1685" extrusionOk="0">
                  <a:moveTo>
                    <a:pt x="225" y="0"/>
                  </a:moveTo>
                  <a:lnTo>
                    <a:pt x="0" y="112"/>
                  </a:lnTo>
                  <a:lnTo>
                    <a:pt x="787" y="1629"/>
                  </a:lnTo>
                  <a:cubicBezTo>
                    <a:pt x="787" y="1629"/>
                    <a:pt x="843" y="1685"/>
                    <a:pt x="899" y="1685"/>
                  </a:cubicBezTo>
                  <a:lnTo>
                    <a:pt x="955" y="1685"/>
                  </a:lnTo>
                  <a:cubicBezTo>
                    <a:pt x="1011" y="1629"/>
                    <a:pt x="1067" y="1573"/>
                    <a:pt x="1011" y="1517"/>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2" name="Google Shape;12392;p26"/>
            <p:cNvSpPr/>
            <p:nvPr/>
          </p:nvSpPr>
          <p:spPr>
            <a:xfrm>
              <a:off x="683898" y="270153"/>
              <a:ext cx="39942" cy="95183"/>
            </a:xfrm>
            <a:custGeom>
              <a:avLst/>
              <a:gdLst/>
              <a:ahLst/>
              <a:cxnLst/>
              <a:rect l="l" t="t" r="r" b="b"/>
              <a:pathLst>
                <a:path w="731" h="1742" extrusionOk="0">
                  <a:moveTo>
                    <a:pt x="225" y="1"/>
                  </a:moveTo>
                  <a:lnTo>
                    <a:pt x="0" y="57"/>
                  </a:lnTo>
                  <a:lnTo>
                    <a:pt x="450" y="1686"/>
                  </a:lnTo>
                  <a:cubicBezTo>
                    <a:pt x="506" y="1742"/>
                    <a:pt x="562" y="1742"/>
                    <a:pt x="618" y="1742"/>
                  </a:cubicBezTo>
                  <a:cubicBezTo>
                    <a:pt x="674" y="1742"/>
                    <a:pt x="731" y="1686"/>
                    <a:pt x="731" y="162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3" name="Google Shape;12393;p26"/>
            <p:cNvSpPr/>
            <p:nvPr/>
          </p:nvSpPr>
          <p:spPr>
            <a:xfrm>
              <a:off x="573415" y="294741"/>
              <a:ext cx="33822" cy="101303"/>
            </a:xfrm>
            <a:custGeom>
              <a:avLst/>
              <a:gdLst/>
              <a:ahLst/>
              <a:cxnLst/>
              <a:rect l="l" t="t" r="r" b="b"/>
              <a:pathLst>
                <a:path w="619" h="1854" extrusionOk="0">
                  <a:moveTo>
                    <a:pt x="281" y="0"/>
                  </a:moveTo>
                  <a:lnTo>
                    <a:pt x="1" y="56"/>
                  </a:lnTo>
                  <a:lnTo>
                    <a:pt x="338" y="1741"/>
                  </a:lnTo>
                  <a:cubicBezTo>
                    <a:pt x="338" y="1797"/>
                    <a:pt x="394" y="1853"/>
                    <a:pt x="506" y="1853"/>
                  </a:cubicBezTo>
                  <a:cubicBezTo>
                    <a:pt x="562" y="1853"/>
                    <a:pt x="618" y="1741"/>
                    <a:pt x="562" y="1685"/>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4" name="Google Shape;12394;p26"/>
            <p:cNvSpPr/>
            <p:nvPr/>
          </p:nvSpPr>
          <p:spPr>
            <a:xfrm>
              <a:off x="785147" y="233325"/>
              <a:ext cx="49176" cy="95183"/>
            </a:xfrm>
            <a:custGeom>
              <a:avLst/>
              <a:gdLst/>
              <a:ahLst/>
              <a:cxnLst/>
              <a:rect l="l" t="t" r="r" b="b"/>
              <a:pathLst>
                <a:path w="900" h="1742" extrusionOk="0">
                  <a:moveTo>
                    <a:pt x="226" y="1"/>
                  </a:moveTo>
                  <a:lnTo>
                    <a:pt x="1" y="57"/>
                  </a:lnTo>
                  <a:lnTo>
                    <a:pt x="619" y="1629"/>
                  </a:lnTo>
                  <a:cubicBezTo>
                    <a:pt x="675" y="1686"/>
                    <a:pt x="675" y="1742"/>
                    <a:pt x="731" y="1742"/>
                  </a:cubicBezTo>
                  <a:lnTo>
                    <a:pt x="787" y="1742"/>
                  </a:lnTo>
                  <a:cubicBezTo>
                    <a:pt x="843" y="1686"/>
                    <a:pt x="900" y="1629"/>
                    <a:pt x="900" y="1573"/>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5" name="Google Shape;12395;p26"/>
            <p:cNvSpPr/>
            <p:nvPr/>
          </p:nvSpPr>
          <p:spPr>
            <a:xfrm>
              <a:off x="1224021" y="-95010"/>
              <a:ext cx="85949" cy="70595"/>
            </a:xfrm>
            <a:custGeom>
              <a:avLst/>
              <a:gdLst/>
              <a:ahLst/>
              <a:cxnLst/>
              <a:rect l="l" t="t" r="r" b="b"/>
              <a:pathLst>
                <a:path w="1573" h="1292" extrusionOk="0">
                  <a:moveTo>
                    <a:pt x="169" y="0"/>
                  </a:moveTo>
                  <a:lnTo>
                    <a:pt x="0" y="225"/>
                  </a:lnTo>
                  <a:lnTo>
                    <a:pt x="1348" y="1292"/>
                  </a:lnTo>
                  <a:lnTo>
                    <a:pt x="1405" y="1292"/>
                  </a:lnTo>
                  <a:cubicBezTo>
                    <a:pt x="1461" y="1292"/>
                    <a:pt x="1517" y="1292"/>
                    <a:pt x="1517" y="1236"/>
                  </a:cubicBezTo>
                  <a:cubicBezTo>
                    <a:pt x="1573" y="1180"/>
                    <a:pt x="1573" y="1123"/>
                    <a:pt x="1517" y="106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6" name="Google Shape;12396;p26"/>
            <p:cNvSpPr/>
            <p:nvPr/>
          </p:nvSpPr>
          <p:spPr>
            <a:xfrm>
              <a:off x="1478756" y="-696548"/>
              <a:ext cx="101303" cy="24643"/>
            </a:xfrm>
            <a:custGeom>
              <a:avLst/>
              <a:gdLst/>
              <a:ahLst/>
              <a:cxnLst/>
              <a:rect l="l" t="t" r="r" b="b"/>
              <a:pathLst>
                <a:path w="1854" h="451" extrusionOk="0">
                  <a:moveTo>
                    <a:pt x="0" y="1"/>
                  </a:moveTo>
                  <a:lnTo>
                    <a:pt x="0" y="282"/>
                  </a:lnTo>
                  <a:lnTo>
                    <a:pt x="1685" y="450"/>
                  </a:lnTo>
                  <a:cubicBezTo>
                    <a:pt x="1741" y="450"/>
                    <a:pt x="1797" y="394"/>
                    <a:pt x="1853" y="338"/>
                  </a:cubicBezTo>
                  <a:cubicBezTo>
                    <a:pt x="1853" y="282"/>
                    <a:pt x="1797" y="169"/>
                    <a:pt x="1685" y="169"/>
                  </a:cubicBez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7" name="Google Shape;12397;p26"/>
            <p:cNvSpPr/>
            <p:nvPr/>
          </p:nvSpPr>
          <p:spPr>
            <a:xfrm>
              <a:off x="1288442" y="-180959"/>
              <a:ext cx="92123" cy="61415"/>
            </a:xfrm>
            <a:custGeom>
              <a:avLst/>
              <a:gdLst/>
              <a:ahLst/>
              <a:cxnLst/>
              <a:rect l="l" t="t" r="r" b="b"/>
              <a:pathLst>
                <a:path w="1686" h="1124" extrusionOk="0">
                  <a:moveTo>
                    <a:pt x="169" y="0"/>
                  </a:moveTo>
                  <a:lnTo>
                    <a:pt x="1" y="169"/>
                  </a:lnTo>
                  <a:lnTo>
                    <a:pt x="1405" y="1124"/>
                  </a:lnTo>
                  <a:lnTo>
                    <a:pt x="1517" y="1124"/>
                  </a:lnTo>
                  <a:cubicBezTo>
                    <a:pt x="1573" y="1124"/>
                    <a:pt x="1573" y="1124"/>
                    <a:pt x="1630" y="1068"/>
                  </a:cubicBezTo>
                  <a:cubicBezTo>
                    <a:pt x="1686" y="1011"/>
                    <a:pt x="1686" y="955"/>
                    <a:pt x="1630" y="899"/>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8" name="Google Shape;12398;p26"/>
            <p:cNvSpPr/>
            <p:nvPr/>
          </p:nvSpPr>
          <p:spPr>
            <a:xfrm>
              <a:off x="1460342" y="-583005"/>
              <a:ext cx="98243" cy="30762"/>
            </a:xfrm>
            <a:custGeom>
              <a:avLst/>
              <a:gdLst/>
              <a:ahLst/>
              <a:cxnLst/>
              <a:rect l="l" t="t" r="r" b="b"/>
              <a:pathLst>
                <a:path w="1798" h="563" extrusionOk="0">
                  <a:moveTo>
                    <a:pt x="56" y="1"/>
                  </a:moveTo>
                  <a:cubicBezTo>
                    <a:pt x="56" y="57"/>
                    <a:pt x="0" y="169"/>
                    <a:pt x="0" y="226"/>
                  </a:cubicBezTo>
                  <a:lnTo>
                    <a:pt x="1685" y="563"/>
                  </a:lnTo>
                  <a:cubicBezTo>
                    <a:pt x="1741" y="563"/>
                    <a:pt x="1797" y="506"/>
                    <a:pt x="1797" y="450"/>
                  </a:cubicBezTo>
                  <a:cubicBezTo>
                    <a:pt x="1797" y="394"/>
                    <a:pt x="1797" y="338"/>
                    <a:pt x="1741" y="338"/>
                  </a:cubicBez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9" name="Google Shape;12399;p26"/>
            <p:cNvSpPr/>
            <p:nvPr/>
          </p:nvSpPr>
          <p:spPr>
            <a:xfrm>
              <a:off x="1484875" y="-802059"/>
              <a:ext cx="101303" cy="13496"/>
            </a:xfrm>
            <a:custGeom>
              <a:avLst/>
              <a:gdLst/>
              <a:ahLst/>
              <a:cxnLst/>
              <a:rect l="l" t="t" r="r" b="b"/>
              <a:pathLst>
                <a:path w="1854" h="247" extrusionOk="0">
                  <a:moveTo>
                    <a:pt x="1739" y="0"/>
                  </a:moveTo>
                  <a:cubicBezTo>
                    <a:pt x="1719" y="0"/>
                    <a:pt x="1700" y="7"/>
                    <a:pt x="1685" y="22"/>
                  </a:cubicBezTo>
                  <a:lnTo>
                    <a:pt x="0" y="22"/>
                  </a:lnTo>
                  <a:lnTo>
                    <a:pt x="0" y="78"/>
                  </a:lnTo>
                  <a:lnTo>
                    <a:pt x="0" y="247"/>
                  </a:lnTo>
                  <a:lnTo>
                    <a:pt x="1685" y="247"/>
                  </a:lnTo>
                  <a:cubicBezTo>
                    <a:pt x="1741" y="247"/>
                    <a:pt x="1854" y="191"/>
                    <a:pt x="1854" y="135"/>
                  </a:cubicBezTo>
                  <a:cubicBezTo>
                    <a:pt x="1854" y="52"/>
                    <a:pt x="1794" y="0"/>
                    <a:pt x="17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0" name="Google Shape;12400;p26"/>
            <p:cNvSpPr/>
            <p:nvPr/>
          </p:nvSpPr>
          <p:spPr>
            <a:xfrm>
              <a:off x="1346744" y="-276089"/>
              <a:ext cx="95238" cy="55296"/>
            </a:xfrm>
            <a:custGeom>
              <a:avLst/>
              <a:gdLst/>
              <a:ahLst/>
              <a:cxnLst/>
              <a:rect l="l" t="t" r="r" b="b"/>
              <a:pathLst>
                <a:path w="1743" h="1012" extrusionOk="0">
                  <a:moveTo>
                    <a:pt x="169" y="0"/>
                  </a:moveTo>
                  <a:lnTo>
                    <a:pt x="1" y="225"/>
                  </a:lnTo>
                  <a:lnTo>
                    <a:pt x="1517" y="1011"/>
                  </a:lnTo>
                  <a:lnTo>
                    <a:pt x="1574" y="1011"/>
                  </a:lnTo>
                  <a:cubicBezTo>
                    <a:pt x="1630" y="1011"/>
                    <a:pt x="1686" y="955"/>
                    <a:pt x="1686" y="955"/>
                  </a:cubicBezTo>
                  <a:cubicBezTo>
                    <a:pt x="1742" y="899"/>
                    <a:pt x="1742" y="787"/>
                    <a:pt x="1630" y="78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1" name="Google Shape;12401;p26"/>
            <p:cNvSpPr/>
            <p:nvPr/>
          </p:nvSpPr>
          <p:spPr>
            <a:xfrm>
              <a:off x="1432693" y="-481701"/>
              <a:ext cx="101357" cy="43002"/>
            </a:xfrm>
            <a:custGeom>
              <a:avLst/>
              <a:gdLst/>
              <a:ahLst/>
              <a:cxnLst/>
              <a:rect l="l" t="t" r="r" b="b"/>
              <a:pathLst>
                <a:path w="1855" h="787" extrusionOk="0">
                  <a:moveTo>
                    <a:pt x="113" y="0"/>
                  </a:moveTo>
                  <a:cubicBezTo>
                    <a:pt x="113" y="113"/>
                    <a:pt x="57" y="169"/>
                    <a:pt x="1" y="281"/>
                  </a:cubicBezTo>
                  <a:lnTo>
                    <a:pt x="1629" y="787"/>
                  </a:lnTo>
                  <a:lnTo>
                    <a:pt x="1686" y="787"/>
                  </a:lnTo>
                  <a:cubicBezTo>
                    <a:pt x="1742" y="787"/>
                    <a:pt x="1798" y="731"/>
                    <a:pt x="1798" y="674"/>
                  </a:cubicBezTo>
                  <a:cubicBezTo>
                    <a:pt x="1854" y="618"/>
                    <a:pt x="1798" y="562"/>
                    <a:pt x="1742" y="506"/>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2" name="Google Shape;12402;p26"/>
            <p:cNvSpPr/>
            <p:nvPr/>
          </p:nvSpPr>
          <p:spPr>
            <a:xfrm>
              <a:off x="1395866" y="-374278"/>
              <a:ext cx="95183" cy="49121"/>
            </a:xfrm>
            <a:custGeom>
              <a:avLst/>
              <a:gdLst/>
              <a:ahLst/>
              <a:cxnLst/>
              <a:rect l="l" t="t" r="r" b="b"/>
              <a:pathLst>
                <a:path w="1742" h="899" extrusionOk="0">
                  <a:moveTo>
                    <a:pt x="113" y="0"/>
                  </a:moveTo>
                  <a:cubicBezTo>
                    <a:pt x="57" y="112"/>
                    <a:pt x="1" y="169"/>
                    <a:pt x="1" y="225"/>
                  </a:cubicBezTo>
                  <a:lnTo>
                    <a:pt x="1573" y="899"/>
                  </a:lnTo>
                  <a:lnTo>
                    <a:pt x="1629" y="899"/>
                  </a:lnTo>
                  <a:cubicBezTo>
                    <a:pt x="1686" y="899"/>
                    <a:pt x="1686" y="843"/>
                    <a:pt x="1742" y="843"/>
                  </a:cubicBezTo>
                  <a:cubicBezTo>
                    <a:pt x="1742" y="730"/>
                    <a:pt x="1742" y="674"/>
                    <a:pt x="1686"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3" name="Google Shape;12403;p26"/>
            <p:cNvSpPr/>
            <p:nvPr/>
          </p:nvSpPr>
          <p:spPr>
            <a:xfrm>
              <a:off x="355508" y="316215"/>
              <a:ext cx="15408" cy="101303"/>
            </a:xfrm>
            <a:custGeom>
              <a:avLst/>
              <a:gdLst/>
              <a:ahLst/>
              <a:cxnLst/>
              <a:rect l="l" t="t" r="r" b="b"/>
              <a:pathLst>
                <a:path w="282" h="1854" extrusionOk="0">
                  <a:moveTo>
                    <a:pt x="1" y="0"/>
                  </a:moveTo>
                  <a:lnTo>
                    <a:pt x="1" y="1685"/>
                  </a:lnTo>
                  <a:cubicBezTo>
                    <a:pt x="1" y="1797"/>
                    <a:pt x="57" y="1854"/>
                    <a:pt x="113" y="1854"/>
                  </a:cubicBezTo>
                  <a:cubicBezTo>
                    <a:pt x="226" y="1854"/>
                    <a:pt x="282" y="1797"/>
                    <a:pt x="282" y="1741"/>
                  </a:cubicBez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4" name="Google Shape;12404;p26"/>
            <p:cNvSpPr/>
            <p:nvPr/>
          </p:nvSpPr>
          <p:spPr>
            <a:xfrm>
              <a:off x="238905" y="313101"/>
              <a:ext cx="24588" cy="98297"/>
            </a:xfrm>
            <a:custGeom>
              <a:avLst/>
              <a:gdLst/>
              <a:ahLst/>
              <a:cxnLst/>
              <a:rect l="l" t="t" r="r" b="b"/>
              <a:pathLst>
                <a:path w="450" h="1799" extrusionOk="0">
                  <a:moveTo>
                    <a:pt x="169" y="1"/>
                  </a:moveTo>
                  <a:lnTo>
                    <a:pt x="1" y="1686"/>
                  </a:lnTo>
                  <a:cubicBezTo>
                    <a:pt x="1" y="1742"/>
                    <a:pt x="57" y="1798"/>
                    <a:pt x="113" y="1798"/>
                  </a:cubicBezTo>
                  <a:cubicBezTo>
                    <a:pt x="169" y="1798"/>
                    <a:pt x="225" y="1742"/>
                    <a:pt x="281" y="1686"/>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5" name="Google Shape;12405;p26"/>
            <p:cNvSpPr/>
            <p:nvPr/>
          </p:nvSpPr>
          <p:spPr>
            <a:xfrm>
              <a:off x="119242" y="294741"/>
              <a:ext cx="30708" cy="98243"/>
            </a:xfrm>
            <a:custGeom>
              <a:avLst/>
              <a:gdLst/>
              <a:ahLst/>
              <a:cxnLst/>
              <a:rect l="l" t="t" r="r" b="b"/>
              <a:pathLst>
                <a:path w="562" h="1798" extrusionOk="0">
                  <a:moveTo>
                    <a:pt x="337" y="0"/>
                  </a:moveTo>
                  <a:lnTo>
                    <a:pt x="0" y="1685"/>
                  </a:lnTo>
                  <a:cubicBezTo>
                    <a:pt x="0" y="1741"/>
                    <a:pt x="56" y="1797"/>
                    <a:pt x="113" y="1797"/>
                  </a:cubicBezTo>
                  <a:cubicBezTo>
                    <a:pt x="169" y="1797"/>
                    <a:pt x="225" y="1741"/>
                    <a:pt x="225" y="1685"/>
                  </a:cubicBezTo>
                  <a:lnTo>
                    <a:pt x="562" y="56"/>
                  </a:ln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6" name="Google Shape;12406;p26"/>
            <p:cNvSpPr/>
            <p:nvPr/>
          </p:nvSpPr>
          <p:spPr>
            <a:xfrm>
              <a:off x="-347225" y="58421"/>
              <a:ext cx="12294" cy="21528"/>
            </a:xfrm>
            <a:custGeom>
              <a:avLst/>
              <a:gdLst/>
              <a:ahLst/>
              <a:cxnLst/>
              <a:rect l="l" t="t" r="r" b="b"/>
              <a:pathLst>
                <a:path w="225" h="394" extrusionOk="0">
                  <a:moveTo>
                    <a:pt x="0" y="0"/>
                  </a:moveTo>
                  <a:lnTo>
                    <a:pt x="0" y="393"/>
                  </a:lnTo>
                  <a:lnTo>
                    <a:pt x="225" y="169"/>
                  </a:ln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7" name="Google Shape;12407;p26"/>
            <p:cNvSpPr/>
            <p:nvPr/>
          </p:nvSpPr>
          <p:spPr>
            <a:xfrm>
              <a:off x="469051" y="313101"/>
              <a:ext cx="21583" cy="98297"/>
            </a:xfrm>
            <a:custGeom>
              <a:avLst/>
              <a:gdLst/>
              <a:ahLst/>
              <a:cxnLst/>
              <a:rect l="l" t="t" r="r" b="b"/>
              <a:pathLst>
                <a:path w="395" h="1799" extrusionOk="0">
                  <a:moveTo>
                    <a:pt x="1" y="1"/>
                  </a:moveTo>
                  <a:lnTo>
                    <a:pt x="113" y="1686"/>
                  </a:lnTo>
                  <a:cubicBezTo>
                    <a:pt x="169" y="1742"/>
                    <a:pt x="226" y="1798"/>
                    <a:pt x="282" y="1798"/>
                  </a:cubicBezTo>
                  <a:cubicBezTo>
                    <a:pt x="338" y="1798"/>
                    <a:pt x="394" y="1742"/>
                    <a:pt x="394" y="1686"/>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8" name="Google Shape;12408;p26"/>
            <p:cNvSpPr/>
            <p:nvPr/>
          </p:nvSpPr>
          <p:spPr>
            <a:xfrm>
              <a:off x="-316572" y="125902"/>
              <a:ext cx="64530" cy="86003"/>
            </a:xfrm>
            <a:custGeom>
              <a:avLst/>
              <a:gdLst/>
              <a:ahLst/>
              <a:cxnLst/>
              <a:rect l="l" t="t" r="r" b="b"/>
              <a:pathLst>
                <a:path w="1181" h="1574" extrusionOk="0">
                  <a:moveTo>
                    <a:pt x="956" y="1"/>
                  </a:moveTo>
                  <a:lnTo>
                    <a:pt x="1" y="1405"/>
                  </a:lnTo>
                  <a:cubicBezTo>
                    <a:pt x="1" y="1461"/>
                    <a:pt x="1" y="1517"/>
                    <a:pt x="57" y="1574"/>
                  </a:cubicBezTo>
                  <a:lnTo>
                    <a:pt x="113" y="1574"/>
                  </a:lnTo>
                  <a:cubicBezTo>
                    <a:pt x="169" y="1574"/>
                    <a:pt x="226" y="1517"/>
                    <a:pt x="226" y="1517"/>
                  </a:cubicBezTo>
                  <a:lnTo>
                    <a:pt x="1180" y="113"/>
                  </a:lnTo>
                  <a:lnTo>
                    <a:pt x="9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9" name="Google Shape;12409;p26"/>
            <p:cNvSpPr/>
            <p:nvPr/>
          </p:nvSpPr>
          <p:spPr>
            <a:xfrm>
              <a:off x="5699" y="264033"/>
              <a:ext cx="43002" cy="98243"/>
            </a:xfrm>
            <a:custGeom>
              <a:avLst/>
              <a:gdLst/>
              <a:ahLst/>
              <a:cxnLst/>
              <a:rect l="l" t="t" r="r" b="b"/>
              <a:pathLst>
                <a:path w="787" h="1798" extrusionOk="0">
                  <a:moveTo>
                    <a:pt x="506" y="0"/>
                  </a:moveTo>
                  <a:lnTo>
                    <a:pt x="0" y="1685"/>
                  </a:lnTo>
                  <a:cubicBezTo>
                    <a:pt x="0" y="1741"/>
                    <a:pt x="56" y="1798"/>
                    <a:pt x="112" y="1798"/>
                  </a:cubicBezTo>
                  <a:lnTo>
                    <a:pt x="169" y="1798"/>
                  </a:lnTo>
                  <a:cubicBezTo>
                    <a:pt x="225" y="1798"/>
                    <a:pt x="281" y="1798"/>
                    <a:pt x="281" y="1741"/>
                  </a:cubicBezTo>
                  <a:lnTo>
                    <a:pt x="786"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0" name="Google Shape;12410;p26"/>
            <p:cNvSpPr/>
            <p:nvPr/>
          </p:nvSpPr>
          <p:spPr>
            <a:xfrm>
              <a:off x="-107844" y="230265"/>
              <a:ext cx="49121" cy="95183"/>
            </a:xfrm>
            <a:custGeom>
              <a:avLst/>
              <a:gdLst/>
              <a:ahLst/>
              <a:cxnLst/>
              <a:rect l="l" t="t" r="r" b="b"/>
              <a:pathLst>
                <a:path w="899" h="1742" extrusionOk="0">
                  <a:moveTo>
                    <a:pt x="674" y="1"/>
                  </a:moveTo>
                  <a:lnTo>
                    <a:pt x="0" y="1573"/>
                  </a:lnTo>
                  <a:cubicBezTo>
                    <a:pt x="0" y="1629"/>
                    <a:pt x="0" y="1685"/>
                    <a:pt x="112" y="1742"/>
                  </a:cubicBezTo>
                  <a:cubicBezTo>
                    <a:pt x="169" y="1742"/>
                    <a:pt x="225" y="1685"/>
                    <a:pt x="281" y="1685"/>
                  </a:cubicBezTo>
                  <a:lnTo>
                    <a:pt x="899" y="113"/>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1" name="Google Shape;12411;p26"/>
            <p:cNvSpPr/>
            <p:nvPr/>
          </p:nvSpPr>
          <p:spPr>
            <a:xfrm>
              <a:off x="1337564" y="-1212081"/>
              <a:ext cx="178072" cy="73709"/>
            </a:xfrm>
            <a:custGeom>
              <a:avLst/>
              <a:gdLst/>
              <a:ahLst/>
              <a:cxnLst/>
              <a:rect l="l" t="t" r="r" b="b"/>
              <a:pathLst>
                <a:path w="3259" h="1349" extrusionOk="0">
                  <a:moveTo>
                    <a:pt x="3090" y="0"/>
                  </a:moveTo>
                  <a:lnTo>
                    <a:pt x="0" y="1067"/>
                  </a:lnTo>
                  <a:cubicBezTo>
                    <a:pt x="57" y="1180"/>
                    <a:pt x="113" y="1236"/>
                    <a:pt x="113" y="1348"/>
                  </a:cubicBezTo>
                  <a:lnTo>
                    <a:pt x="3146" y="281"/>
                  </a:lnTo>
                  <a:cubicBezTo>
                    <a:pt x="3202" y="225"/>
                    <a:pt x="3258" y="169"/>
                    <a:pt x="3258" y="113"/>
                  </a:cubicBezTo>
                  <a:cubicBezTo>
                    <a:pt x="3202" y="0"/>
                    <a:pt x="3146" y="0"/>
                    <a:pt x="30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2" name="Google Shape;12412;p26"/>
            <p:cNvSpPr/>
            <p:nvPr/>
          </p:nvSpPr>
          <p:spPr>
            <a:xfrm>
              <a:off x="1297676" y="-1307210"/>
              <a:ext cx="159603" cy="70595"/>
            </a:xfrm>
            <a:custGeom>
              <a:avLst/>
              <a:gdLst/>
              <a:ahLst/>
              <a:cxnLst/>
              <a:rect l="l" t="t" r="r" b="b"/>
              <a:pathLst>
                <a:path w="2921" h="1292" extrusionOk="0">
                  <a:moveTo>
                    <a:pt x="2303" y="0"/>
                  </a:moveTo>
                  <a:lnTo>
                    <a:pt x="0" y="1067"/>
                  </a:lnTo>
                  <a:lnTo>
                    <a:pt x="113" y="1292"/>
                  </a:lnTo>
                  <a:lnTo>
                    <a:pt x="292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3" name="Google Shape;12413;p26"/>
            <p:cNvSpPr/>
            <p:nvPr/>
          </p:nvSpPr>
          <p:spPr>
            <a:xfrm>
              <a:off x="1398926" y="-865332"/>
              <a:ext cx="184191" cy="21528"/>
            </a:xfrm>
            <a:custGeom>
              <a:avLst/>
              <a:gdLst/>
              <a:ahLst/>
              <a:cxnLst/>
              <a:rect l="l" t="t" r="r" b="b"/>
              <a:pathLst>
                <a:path w="3371" h="394" extrusionOk="0">
                  <a:moveTo>
                    <a:pt x="3202" y="1"/>
                  </a:moveTo>
                  <a:cubicBezTo>
                    <a:pt x="3212" y="1"/>
                    <a:pt x="3222" y="1"/>
                    <a:pt x="3232" y="2"/>
                  </a:cubicBezTo>
                  <a:lnTo>
                    <a:pt x="3232" y="2"/>
                  </a:lnTo>
                  <a:lnTo>
                    <a:pt x="3258" y="1"/>
                  </a:lnTo>
                  <a:close/>
                  <a:moveTo>
                    <a:pt x="3232" y="2"/>
                  </a:moveTo>
                  <a:lnTo>
                    <a:pt x="1" y="169"/>
                  </a:lnTo>
                  <a:lnTo>
                    <a:pt x="1" y="394"/>
                  </a:lnTo>
                  <a:lnTo>
                    <a:pt x="3258" y="225"/>
                  </a:lnTo>
                  <a:cubicBezTo>
                    <a:pt x="3314" y="225"/>
                    <a:pt x="3371" y="169"/>
                    <a:pt x="3371" y="113"/>
                  </a:cubicBezTo>
                  <a:cubicBezTo>
                    <a:pt x="3371" y="62"/>
                    <a:pt x="3324" y="11"/>
                    <a:pt x="3232" y="2"/>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4" name="Google Shape;12414;p26"/>
            <p:cNvSpPr/>
            <p:nvPr/>
          </p:nvSpPr>
          <p:spPr>
            <a:xfrm>
              <a:off x="1368272" y="-1101598"/>
              <a:ext cx="181077" cy="58356"/>
            </a:xfrm>
            <a:custGeom>
              <a:avLst/>
              <a:gdLst/>
              <a:ahLst/>
              <a:cxnLst/>
              <a:rect l="l" t="t" r="r" b="b"/>
              <a:pathLst>
                <a:path w="3314" h="1068" extrusionOk="0">
                  <a:moveTo>
                    <a:pt x="3145" y="0"/>
                  </a:moveTo>
                  <a:lnTo>
                    <a:pt x="0" y="786"/>
                  </a:lnTo>
                  <a:lnTo>
                    <a:pt x="56" y="1067"/>
                  </a:lnTo>
                  <a:lnTo>
                    <a:pt x="3202" y="281"/>
                  </a:lnTo>
                  <a:cubicBezTo>
                    <a:pt x="3258" y="281"/>
                    <a:pt x="3314" y="169"/>
                    <a:pt x="3314" y="112"/>
                  </a:cubicBezTo>
                  <a:cubicBezTo>
                    <a:pt x="3258" y="56"/>
                    <a:pt x="3202" y="0"/>
                    <a:pt x="314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5" name="Google Shape;12415;p26"/>
            <p:cNvSpPr/>
            <p:nvPr/>
          </p:nvSpPr>
          <p:spPr>
            <a:xfrm>
              <a:off x="1389746" y="-981935"/>
              <a:ext cx="181077" cy="39942"/>
            </a:xfrm>
            <a:custGeom>
              <a:avLst/>
              <a:gdLst/>
              <a:ahLst/>
              <a:cxnLst/>
              <a:rect l="l" t="t" r="r" b="b"/>
              <a:pathLst>
                <a:path w="3314" h="731" extrusionOk="0">
                  <a:moveTo>
                    <a:pt x="3202" y="1"/>
                  </a:moveTo>
                  <a:lnTo>
                    <a:pt x="0" y="450"/>
                  </a:lnTo>
                  <a:cubicBezTo>
                    <a:pt x="0" y="618"/>
                    <a:pt x="0" y="618"/>
                    <a:pt x="0" y="731"/>
                  </a:cubicBezTo>
                  <a:lnTo>
                    <a:pt x="3202" y="281"/>
                  </a:lnTo>
                  <a:cubicBezTo>
                    <a:pt x="3314" y="225"/>
                    <a:pt x="3314" y="169"/>
                    <a:pt x="3314" y="113"/>
                  </a:cubicBezTo>
                  <a:cubicBezTo>
                    <a:pt x="3314" y="57"/>
                    <a:pt x="3258" y="1"/>
                    <a:pt x="320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6" name="Google Shape;12416;p26"/>
            <p:cNvSpPr/>
            <p:nvPr/>
          </p:nvSpPr>
          <p:spPr>
            <a:xfrm>
              <a:off x="180603" y="221086"/>
              <a:ext cx="39942" cy="184137"/>
            </a:xfrm>
            <a:custGeom>
              <a:avLst/>
              <a:gdLst/>
              <a:ahLst/>
              <a:cxnLst/>
              <a:rect l="l" t="t" r="r" b="b"/>
              <a:pathLst>
                <a:path w="731" h="3370" extrusionOk="0">
                  <a:moveTo>
                    <a:pt x="506" y="0"/>
                  </a:moveTo>
                  <a:lnTo>
                    <a:pt x="0" y="3201"/>
                  </a:lnTo>
                  <a:cubicBezTo>
                    <a:pt x="0" y="3314"/>
                    <a:pt x="57" y="3370"/>
                    <a:pt x="113" y="3370"/>
                  </a:cubicBezTo>
                  <a:cubicBezTo>
                    <a:pt x="225" y="3370"/>
                    <a:pt x="225" y="3314"/>
                    <a:pt x="281" y="3258"/>
                  </a:cubicBezTo>
                  <a:lnTo>
                    <a:pt x="731" y="56"/>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7" name="Google Shape;12417;p26"/>
            <p:cNvSpPr/>
            <p:nvPr/>
          </p:nvSpPr>
          <p:spPr>
            <a:xfrm>
              <a:off x="978521" y="27713"/>
              <a:ext cx="116656" cy="153484"/>
            </a:xfrm>
            <a:custGeom>
              <a:avLst/>
              <a:gdLst/>
              <a:ahLst/>
              <a:cxnLst/>
              <a:rect l="l" t="t" r="r" b="b"/>
              <a:pathLst>
                <a:path w="2135" h="2809" extrusionOk="0">
                  <a:moveTo>
                    <a:pt x="169" y="1"/>
                  </a:moveTo>
                  <a:lnTo>
                    <a:pt x="0" y="169"/>
                  </a:lnTo>
                  <a:lnTo>
                    <a:pt x="1910" y="2753"/>
                  </a:lnTo>
                  <a:cubicBezTo>
                    <a:pt x="1910" y="2753"/>
                    <a:pt x="1966" y="2809"/>
                    <a:pt x="2022" y="2809"/>
                  </a:cubicBezTo>
                  <a:lnTo>
                    <a:pt x="2078" y="2809"/>
                  </a:lnTo>
                  <a:cubicBezTo>
                    <a:pt x="2134" y="2753"/>
                    <a:pt x="2134" y="2640"/>
                    <a:pt x="2078" y="258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8" name="Google Shape;12418;p26"/>
            <p:cNvSpPr/>
            <p:nvPr/>
          </p:nvSpPr>
          <p:spPr>
            <a:xfrm>
              <a:off x="889511" y="86014"/>
              <a:ext cx="104417" cy="165013"/>
            </a:xfrm>
            <a:custGeom>
              <a:avLst/>
              <a:gdLst/>
              <a:ahLst/>
              <a:cxnLst/>
              <a:rect l="l" t="t" r="r" b="b"/>
              <a:pathLst>
                <a:path w="1911" h="3020" extrusionOk="0">
                  <a:moveTo>
                    <a:pt x="225" y="1"/>
                  </a:moveTo>
                  <a:lnTo>
                    <a:pt x="0" y="113"/>
                  </a:lnTo>
                  <a:lnTo>
                    <a:pt x="1685" y="2921"/>
                  </a:lnTo>
                  <a:cubicBezTo>
                    <a:pt x="1685" y="2961"/>
                    <a:pt x="1713" y="3001"/>
                    <a:pt x="1750" y="3001"/>
                  </a:cubicBezTo>
                  <a:cubicBezTo>
                    <a:pt x="1765" y="3001"/>
                    <a:pt x="1781" y="2994"/>
                    <a:pt x="1798" y="2978"/>
                  </a:cubicBezTo>
                  <a:cubicBezTo>
                    <a:pt x="1798" y="3006"/>
                    <a:pt x="1812" y="3020"/>
                    <a:pt x="1826" y="3020"/>
                  </a:cubicBezTo>
                  <a:cubicBezTo>
                    <a:pt x="1840" y="3020"/>
                    <a:pt x="1854" y="3006"/>
                    <a:pt x="1854" y="2978"/>
                  </a:cubicBezTo>
                  <a:cubicBezTo>
                    <a:pt x="1910" y="2978"/>
                    <a:pt x="1910" y="2865"/>
                    <a:pt x="1910" y="280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9" name="Google Shape;12419;p26"/>
            <p:cNvSpPr/>
            <p:nvPr/>
          </p:nvSpPr>
          <p:spPr>
            <a:xfrm>
              <a:off x="1055236" y="-36708"/>
              <a:ext cx="128950" cy="144250"/>
            </a:xfrm>
            <a:custGeom>
              <a:avLst/>
              <a:gdLst/>
              <a:ahLst/>
              <a:cxnLst/>
              <a:rect l="l" t="t" r="r" b="b"/>
              <a:pathLst>
                <a:path w="2360" h="2640" extrusionOk="0">
                  <a:moveTo>
                    <a:pt x="169" y="0"/>
                  </a:moveTo>
                  <a:lnTo>
                    <a:pt x="0" y="169"/>
                  </a:lnTo>
                  <a:lnTo>
                    <a:pt x="2135" y="2584"/>
                  </a:lnTo>
                  <a:cubicBezTo>
                    <a:pt x="2191" y="2584"/>
                    <a:pt x="2191" y="2640"/>
                    <a:pt x="2247" y="2640"/>
                  </a:cubicBezTo>
                  <a:lnTo>
                    <a:pt x="2359" y="2640"/>
                  </a:lnTo>
                  <a:cubicBezTo>
                    <a:pt x="2359" y="2584"/>
                    <a:pt x="2359" y="2471"/>
                    <a:pt x="2359" y="241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0" name="Google Shape;12420;p26"/>
            <p:cNvSpPr/>
            <p:nvPr/>
          </p:nvSpPr>
          <p:spPr>
            <a:xfrm>
              <a:off x="803561" y="132076"/>
              <a:ext cx="89063" cy="168838"/>
            </a:xfrm>
            <a:custGeom>
              <a:avLst/>
              <a:gdLst/>
              <a:ahLst/>
              <a:cxnLst/>
              <a:rect l="l" t="t" r="r" b="b"/>
              <a:pathLst>
                <a:path w="1630" h="3090" extrusionOk="0">
                  <a:moveTo>
                    <a:pt x="226" y="0"/>
                  </a:moveTo>
                  <a:lnTo>
                    <a:pt x="1" y="113"/>
                  </a:lnTo>
                  <a:lnTo>
                    <a:pt x="1405" y="3033"/>
                  </a:lnTo>
                  <a:cubicBezTo>
                    <a:pt x="1405" y="3089"/>
                    <a:pt x="1461" y="3089"/>
                    <a:pt x="1517" y="3089"/>
                  </a:cubicBezTo>
                  <a:lnTo>
                    <a:pt x="1573" y="3089"/>
                  </a:lnTo>
                  <a:cubicBezTo>
                    <a:pt x="1630" y="3089"/>
                    <a:pt x="1630" y="2977"/>
                    <a:pt x="1630" y="2921"/>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1" name="Google Shape;12421;p26"/>
            <p:cNvSpPr/>
            <p:nvPr/>
          </p:nvSpPr>
          <p:spPr>
            <a:xfrm>
              <a:off x="1128892" y="-110364"/>
              <a:ext cx="144304" cy="128950"/>
            </a:xfrm>
            <a:custGeom>
              <a:avLst/>
              <a:gdLst/>
              <a:ahLst/>
              <a:cxnLst/>
              <a:rect l="l" t="t" r="r" b="b"/>
              <a:pathLst>
                <a:path w="2641" h="2360" extrusionOk="0">
                  <a:moveTo>
                    <a:pt x="169" y="0"/>
                  </a:moveTo>
                  <a:lnTo>
                    <a:pt x="0" y="169"/>
                  </a:lnTo>
                  <a:lnTo>
                    <a:pt x="2359" y="2359"/>
                  </a:lnTo>
                  <a:lnTo>
                    <a:pt x="2472" y="2359"/>
                  </a:lnTo>
                  <a:cubicBezTo>
                    <a:pt x="2528" y="2359"/>
                    <a:pt x="2528" y="2359"/>
                    <a:pt x="2584" y="2303"/>
                  </a:cubicBezTo>
                  <a:cubicBezTo>
                    <a:pt x="2640" y="2247"/>
                    <a:pt x="2640" y="2191"/>
                    <a:pt x="2584" y="213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2" name="Google Shape;12422;p26"/>
            <p:cNvSpPr/>
            <p:nvPr/>
          </p:nvSpPr>
          <p:spPr>
            <a:xfrm>
              <a:off x="613303" y="202672"/>
              <a:ext cx="55296" cy="178017"/>
            </a:xfrm>
            <a:custGeom>
              <a:avLst/>
              <a:gdLst/>
              <a:ahLst/>
              <a:cxnLst/>
              <a:rect l="l" t="t" r="r" b="b"/>
              <a:pathLst>
                <a:path w="1012" h="3258" extrusionOk="0">
                  <a:moveTo>
                    <a:pt x="225" y="0"/>
                  </a:moveTo>
                  <a:lnTo>
                    <a:pt x="1" y="56"/>
                  </a:lnTo>
                  <a:lnTo>
                    <a:pt x="787" y="3201"/>
                  </a:lnTo>
                  <a:cubicBezTo>
                    <a:pt x="787" y="3258"/>
                    <a:pt x="843" y="3258"/>
                    <a:pt x="899" y="3258"/>
                  </a:cubicBezTo>
                  <a:cubicBezTo>
                    <a:pt x="955" y="3258"/>
                    <a:pt x="1012" y="3201"/>
                    <a:pt x="1012" y="3145"/>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3" name="Google Shape;12423;p26"/>
            <p:cNvSpPr/>
            <p:nvPr/>
          </p:nvSpPr>
          <p:spPr>
            <a:xfrm>
              <a:off x="705372" y="171964"/>
              <a:ext cx="76769" cy="174957"/>
            </a:xfrm>
            <a:custGeom>
              <a:avLst/>
              <a:gdLst/>
              <a:ahLst/>
              <a:cxnLst/>
              <a:rect l="l" t="t" r="r" b="b"/>
              <a:pathLst>
                <a:path w="1405" h="3202" extrusionOk="0">
                  <a:moveTo>
                    <a:pt x="281" y="0"/>
                  </a:moveTo>
                  <a:lnTo>
                    <a:pt x="1" y="113"/>
                  </a:lnTo>
                  <a:lnTo>
                    <a:pt x="1124" y="3146"/>
                  </a:lnTo>
                  <a:cubicBezTo>
                    <a:pt x="1124" y="3202"/>
                    <a:pt x="1180" y="3202"/>
                    <a:pt x="1236" y="3202"/>
                  </a:cubicBezTo>
                  <a:lnTo>
                    <a:pt x="1292" y="3202"/>
                  </a:lnTo>
                  <a:cubicBezTo>
                    <a:pt x="1349" y="3202"/>
                    <a:pt x="1405" y="3146"/>
                    <a:pt x="1349" y="3033"/>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4" name="Google Shape;12424;p26"/>
            <p:cNvSpPr/>
            <p:nvPr/>
          </p:nvSpPr>
          <p:spPr>
            <a:xfrm>
              <a:off x="1193313" y="-187079"/>
              <a:ext cx="153484" cy="116656"/>
            </a:xfrm>
            <a:custGeom>
              <a:avLst/>
              <a:gdLst/>
              <a:ahLst/>
              <a:cxnLst/>
              <a:rect l="l" t="t" r="r" b="b"/>
              <a:pathLst>
                <a:path w="2809" h="2135" extrusionOk="0">
                  <a:moveTo>
                    <a:pt x="113" y="0"/>
                  </a:moveTo>
                  <a:cubicBezTo>
                    <a:pt x="57" y="56"/>
                    <a:pt x="1" y="112"/>
                    <a:pt x="1" y="225"/>
                  </a:cubicBezTo>
                  <a:lnTo>
                    <a:pt x="2584" y="2134"/>
                  </a:lnTo>
                  <a:lnTo>
                    <a:pt x="2640" y="2134"/>
                  </a:lnTo>
                  <a:cubicBezTo>
                    <a:pt x="2697" y="2134"/>
                    <a:pt x="2697" y="2134"/>
                    <a:pt x="2753" y="2078"/>
                  </a:cubicBezTo>
                  <a:cubicBezTo>
                    <a:pt x="2809" y="2022"/>
                    <a:pt x="2809" y="1966"/>
                    <a:pt x="2753" y="191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5" name="Google Shape;12425;p26"/>
            <p:cNvSpPr/>
            <p:nvPr/>
          </p:nvSpPr>
          <p:spPr>
            <a:xfrm>
              <a:off x="1368272" y="-552297"/>
              <a:ext cx="178017" cy="55296"/>
            </a:xfrm>
            <a:custGeom>
              <a:avLst/>
              <a:gdLst/>
              <a:ahLst/>
              <a:cxnLst/>
              <a:rect l="l" t="t" r="r" b="b"/>
              <a:pathLst>
                <a:path w="3258" h="1012" extrusionOk="0">
                  <a:moveTo>
                    <a:pt x="56" y="1"/>
                  </a:moveTo>
                  <a:cubicBezTo>
                    <a:pt x="56" y="57"/>
                    <a:pt x="0" y="169"/>
                    <a:pt x="0" y="225"/>
                  </a:cubicBezTo>
                  <a:lnTo>
                    <a:pt x="3145" y="1012"/>
                  </a:lnTo>
                  <a:cubicBezTo>
                    <a:pt x="3258" y="1012"/>
                    <a:pt x="3258" y="787"/>
                    <a:pt x="3145" y="787"/>
                  </a:cubicBezTo>
                  <a:lnTo>
                    <a:pt x="3202" y="787"/>
                  </a:ln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6" name="Google Shape;12426;p26"/>
            <p:cNvSpPr/>
            <p:nvPr/>
          </p:nvSpPr>
          <p:spPr>
            <a:xfrm>
              <a:off x="1389746" y="-653546"/>
              <a:ext cx="181077" cy="39942"/>
            </a:xfrm>
            <a:custGeom>
              <a:avLst/>
              <a:gdLst/>
              <a:ahLst/>
              <a:cxnLst/>
              <a:rect l="l" t="t" r="r" b="b"/>
              <a:pathLst>
                <a:path w="3314" h="731" extrusionOk="0">
                  <a:moveTo>
                    <a:pt x="0" y="0"/>
                  </a:moveTo>
                  <a:lnTo>
                    <a:pt x="0" y="225"/>
                  </a:lnTo>
                  <a:lnTo>
                    <a:pt x="3202" y="730"/>
                  </a:lnTo>
                  <a:cubicBezTo>
                    <a:pt x="3258" y="730"/>
                    <a:pt x="3314" y="674"/>
                    <a:pt x="3314" y="618"/>
                  </a:cubicBezTo>
                  <a:cubicBezTo>
                    <a:pt x="3314" y="506"/>
                    <a:pt x="3258" y="449"/>
                    <a:pt x="3202" y="449"/>
                  </a:cubicBez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7" name="Google Shape;12427;p26"/>
            <p:cNvSpPr/>
            <p:nvPr/>
          </p:nvSpPr>
          <p:spPr>
            <a:xfrm>
              <a:off x="1398926" y="-754849"/>
              <a:ext cx="184191" cy="24643"/>
            </a:xfrm>
            <a:custGeom>
              <a:avLst/>
              <a:gdLst/>
              <a:ahLst/>
              <a:cxnLst/>
              <a:rect l="l" t="t" r="r" b="b"/>
              <a:pathLst>
                <a:path w="3371" h="451" extrusionOk="0">
                  <a:moveTo>
                    <a:pt x="1" y="1"/>
                  </a:moveTo>
                  <a:lnTo>
                    <a:pt x="1" y="282"/>
                  </a:lnTo>
                  <a:lnTo>
                    <a:pt x="3258" y="450"/>
                  </a:lnTo>
                  <a:cubicBezTo>
                    <a:pt x="3314" y="450"/>
                    <a:pt x="3371" y="394"/>
                    <a:pt x="3371" y="338"/>
                  </a:cubicBezTo>
                  <a:cubicBezTo>
                    <a:pt x="3371" y="225"/>
                    <a:pt x="3314" y="169"/>
                    <a:pt x="3258"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8" name="Google Shape;12428;p26"/>
            <p:cNvSpPr/>
            <p:nvPr/>
          </p:nvSpPr>
          <p:spPr>
            <a:xfrm>
              <a:off x="1337564" y="-457167"/>
              <a:ext cx="174957" cy="73709"/>
            </a:xfrm>
            <a:custGeom>
              <a:avLst/>
              <a:gdLst/>
              <a:ahLst/>
              <a:cxnLst/>
              <a:rect l="l" t="t" r="r" b="b"/>
              <a:pathLst>
                <a:path w="3202" h="1349" extrusionOk="0">
                  <a:moveTo>
                    <a:pt x="57" y="1"/>
                  </a:moveTo>
                  <a:cubicBezTo>
                    <a:pt x="57" y="57"/>
                    <a:pt x="0" y="169"/>
                    <a:pt x="0" y="225"/>
                  </a:cubicBezTo>
                  <a:lnTo>
                    <a:pt x="3033" y="1349"/>
                  </a:lnTo>
                  <a:lnTo>
                    <a:pt x="3090" y="1349"/>
                  </a:lnTo>
                  <a:cubicBezTo>
                    <a:pt x="3146" y="1292"/>
                    <a:pt x="3202" y="1292"/>
                    <a:pt x="3202" y="1236"/>
                  </a:cubicBezTo>
                  <a:cubicBezTo>
                    <a:pt x="3202" y="1180"/>
                    <a:pt x="3202" y="1124"/>
                    <a:pt x="3146" y="1068"/>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9" name="Google Shape;12429;p26"/>
            <p:cNvSpPr/>
            <p:nvPr/>
          </p:nvSpPr>
          <p:spPr>
            <a:xfrm>
              <a:off x="1251614" y="-273029"/>
              <a:ext cx="162718" cy="101303"/>
            </a:xfrm>
            <a:custGeom>
              <a:avLst/>
              <a:gdLst/>
              <a:ahLst/>
              <a:cxnLst/>
              <a:rect l="l" t="t" r="r" b="b"/>
              <a:pathLst>
                <a:path w="2978" h="1854" extrusionOk="0">
                  <a:moveTo>
                    <a:pt x="113" y="1"/>
                  </a:moveTo>
                  <a:lnTo>
                    <a:pt x="1" y="225"/>
                  </a:lnTo>
                  <a:lnTo>
                    <a:pt x="2753" y="1854"/>
                  </a:lnTo>
                  <a:lnTo>
                    <a:pt x="2809" y="1854"/>
                  </a:lnTo>
                  <a:cubicBezTo>
                    <a:pt x="2865" y="1854"/>
                    <a:pt x="2921" y="1854"/>
                    <a:pt x="2921" y="1798"/>
                  </a:cubicBezTo>
                  <a:cubicBezTo>
                    <a:pt x="2978" y="1742"/>
                    <a:pt x="2921" y="1685"/>
                    <a:pt x="2865" y="162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0" name="Google Shape;12430;p26"/>
            <p:cNvSpPr/>
            <p:nvPr/>
          </p:nvSpPr>
          <p:spPr>
            <a:xfrm>
              <a:off x="508994" y="221086"/>
              <a:ext cx="39942" cy="184137"/>
            </a:xfrm>
            <a:custGeom>
              <a:avLst/>
              <a:gdLst/>
              <a:ahLst/>
              <a:cxnLst/>
              <a:rect l="l" t="t" r="r" b="b"/>
              <a:pathLst>
                <a:path w="731" h="3370" extrusionOk="0">
                  <a:moveTo>
                    <a:pt x="281" y="0"/>
                  </a:moveTo>
                  <a:lnTo>
                    <a:pt x="0" y="56"/>
                  </a:lnTo>
                  <a:lnTo>
                    <a:pt x="449" y="3258"/>
                  </a:lnTo>
                  <a:cubicBezTo>
                    <a:pt x="506" y="3314"/>
                    <a:pt x="562" y="3370"/>
                    <a:pt x="618" y="3370"/>
                  </a:cubicBezTo>
                  <a:cubicBezTo>
                    <a:pt x="674" y="3370"/>
                    <a:pt x="730" y="3314"/>
                    <a:pt x="730" y="3201"/>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1" name="Google Shape;12431;p26"/>
            <p:cNvSpPr/>
            <p:nvPr/>
          </p:nvSpPr>
          <p:spPr>
            <a:xfrm>
              <a:off x="1297676" y="-362038"/>
              <a:ext cx="168838" cy="89063"/>
            </a:xfrm>
            <a:custGeom>
              <a:avLst/>
              <a:gdLst/>
              <a:ahLst/>
              <a:cxnLst/>
              <a:rect l="l" t="t" r="r" b="b"/>
              <a:pathLst>
                <a:path w="3090" h="1630" extrusionOk="0">
                  <a:moveTo>
                    <a:pt x="113" y="1"/>
                  </a:moveTo>
                  <a:lnTo>
                    <a:pt x="0" y="225"/>
                  </a:lnTo>
                  <a:lnTo>
                    <a:pt x="2921" y="1630"/>
                  </a:lnTo>
                  <a:lnTo>
                    <a:pt x="2977" y="1630"/>
                  </a:lnTo>
                  <a:cubicBezTo>
                    <a:pt x="3033" y="1630"/>
                    <a:pt x="3089" y="1630"/>
                    <a:pt x="3089" y="1573"/>
                  </a:cubicBezTo>
                  <a:cubicBezTo>
                    <a:pt x="3089" y="1517"/>
                    <a:pt x="3089" y="1405"/>
                    <a:pt x="3033"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2" name="Google Shape;12432;p26"/>
            <p:cNvSpPr/>
            <p:nvPr/>
          </p:nvSpPr>
          <p:spPr>
            <a:xfrm>
              <a:off x="410750" y="233325"/>
              <a:ext cx="21528" cy="184191"/>
            </a:xfrm>
            <a:custGeom>
              <a:avLst/>
              <a:gdLst/>
              <a:ahLst/>
              <a:cxnLst/>
              <a:rect l="l" t="t" r="r" b="b"/>
              <a:pathLst>
                <a:path w="394" h="3371" extrusionOk="0">
                  <a:moveTo>
                    <a:pt x="1" y="1"/>
                  </a:moveTo>
                  <a:lnTo>
                    <a:pt x="169" y="3258"/>
                  </a:lnTo>
                  <a:cubicBezTo>
                    <a:pt x="169" y="3314"/>
                    <a:pt x="225" y="3371"/>
                    <a:pt x="282" y="3371"/>
                  </a:cubicBezTo>
                  <a:cubicBezTo>
                    <a:pt x="338" y="3371"/>
                    <a:pt x="394" y="3314"/>
                    <a:pt x="394" y="3202"/>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3" name="Google Shape;12433;p26"/>
            <p:cNvSpPr/>
            <p:nvPr/>
          </p:nvSpPr>
          <p:spPr>
            <a:xfrm>
              <a:off x="60940" y="202672"/>
              <a:ext cx="58356" cy="178017"/>
            </a:xfrm>
            <a:custGeom>
              <a:avLst/>
              <a:gdLst/>
              <a:ahLst/>
              <a:cxnLst/>
              <a:rect l="l" t="t" r="r" b="b"/>
              <a:pathLst>
                <a:path w="1068" h="3258" extrusionOk="0">
                  <a:moveTo>
                    <a:pt x="843" y="0"/>
                  </a:moveTo>
                  <a:lnTo>
                    <a:pt x="56" y="3089"/>
                  </a:lnTo>
                  <a:cubicBezTo>
                    <a:pt x="0" y="3145"/>
                    <a:pt x="56" y="3258"/>
                    <a:pt x="112" y="3258"/>
                  </a:cubicBezTo>
                  <a:cubicBezTo>
                    <a:pt x="169" y="3258"/>
                    <a:pt x="225" y="3201"/>
                    <a:pt x="281" y="3145"/>
                  </a:cubicBezTo>
                  <a:lnTo>
                    <a:pt x="1067" y="56"/>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4" name="Google Shape;12434;p26"/>
            <p:cNvSpPr/>
            <p:nvPr/>
          </p:nvSpPr>
          <p:spPr>
            <a:xfrm>
              <a:off x="-49543" y="171964"/>
              <a:ext cx="76769" cy="174957"/>
            </a:xfrm>
            <a:custGeom>
              <a:avLst/>
              <a:gdLst/>
              <a:ahLst/>
              <a:cxnLst/>
              <a:rect l="l" t="t" r="r" b="b"/>
              <a:pathLst>
                <a:path w="1405" h="3202" extrusionOk="0">
                  <a:moveTo>
                    <a:pt x="1123" y="0"/>
                  </a:moveTo>
                  <a:lnTo>
                    <a:pt x="56" y="3033"/>
                  </a:lnTo>
                  <a:cubicBezTo>
                    <a:pt x="0" y="3089"/>
                    <a:pt x="56" y="3202"/>
                    <a:pt x="112" y="3202"/>
                  </a:cubicBezTo>
                  <a:lnTo>
                    <a:pt x="169" y="3202"/>
                  </a:lnTo>
                  <a:cubicBezTo>
                    <a:pt x="225" y="3202"/>
                    <a:pt x="281" y="3146"/>
                    <a:pt x="337" y="3089"/>
                  </a:cubicBezTo>
                  <a:lnTo>
                    <a:pt x="1404" y="57"/>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5" name="Google Shape;12435;p26"/>
            <p:cNvSpPr/>
            <p:nvPr/>
          </p:nvSpPr>
          <p:spPr>
            <a:xfrm>
              <a:off x="-347225" y="-39768"/>
              <a:ext cx="24588" cy="39942"/>
            </a:xfrm>
            <a:custGeom>
              <a:avLst/>
              <a:gdLst/>
              <a:ahLst/>
              <a:cxnLst/>
              <a:rect l="l" t="t" r="r" b="b"/>
              <a:pathLst>
                <a:path w="450" h="731" extrusionOk="0">
                  <a:moveTo>
                    <a:pt x="281" y="0"/>
                  </a:moveTo>
                  <a:lnTo>
                    <a:pt x="0" y="337"/>
                  </a:lnTo>
                  <a:lnTo>
                    <a:pt x="0" y="730"/>
                  </a:lnTo>
                  <a:lnTo>
                    <a:pt x="450" y="22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6" name="Google Shape;12436;p26"/>
            <p:cNvSpPr/>
            <p:nvPr/>
          </p:nvSpPr>
          <p:spPr>
            <a:xfrm>
              <a:off x="297207" y="233325"/>
              <a:ext cx="24643" cy="184191"/>
            </a:xfrm>
            <a:custGeom>
              <a:avLst/>
              <a:gdLst/>
              <a:ahLst/>
              <a:cxnLst/>
              <a:rect l="l" t="t" r="r" b="b"/>
              <a:pathLst>
                <a:path w="451" h="3371" extrusionOk="0">
                  <a:moveTo>
                    <a:pt x="169" y="1"/>
                  </a:moveTo>
                  <a:lnTo>
                    <a:pt x="1" y="3202"/>
                  </a:lnTo>
                  <a:cubicBezTo>
                    <a:pt x="1" y="3314"/>
                    <a:pt x="57" y="3371"/>
                    <a:pt x="113" y="3371"/>
                  </a:cubicBezTo>
                  <a:cubicBezTo>
                    <a:pt x="225" y="3371"/>
                    <a:pt x="282" y="3314"/>
                    <a:pt x="282" y="3202"/>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7" name="Google Shape;12437;p26"/>
            <p:cNvSpPr/>
            <p:nvPr/>
          </p:nvSpPr>
          <p:spPr>
            <a:xfrm>
              <a:off x="-163086" y="132076"/>
              <a:ext cx="92068" cy="168838"/>
            </a:xfrm>
            <a:custGeom>
              <a:avLst/>
              <a:gdLst/>
              <a:ahLst/>
              <a:cxnLst/>
              <a:rect l="l" t="t" r="r" b="b"/>
              <a:pathLst>
                <a:path w="1685" h="3090" extrusionOk="0">
                  <a:moveTo>
                    <a:pt x="1460" y="0"/>
                  </a:moveTo>
                  <a:lnTo>
                    <a:pt x="56" y="2921"/>
                  </a:lnTo>
                  <a:cubicBezTo>
                    <a:pt x="0" y="2977"/>
                    <a:pt x="56" y="3033"/>
                    <a:pt x="112" y="3089"/>
                  </a:cubicBezTo>
                  <a:lnTo>
                    <a:pt x="169" y="3089"/>
                  </a:lnTo>
                  <a:cubicBezTo>
                    <a:pt x="225" y="3089"/>
                    <a:pt x="281" y="3033"/>
                    <a:pt x="281" y="2977"/>
                  </a:cubicBezTo>
                  <a:lnTo>
                    <a:pt x="1685"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8" name="Google Shape;12438;p26"/>
            <p:cNvSpPr/>
            <p:nvPr/>
          </p:nvSpPr>
          <p:spPr>
            <a:xfrm>
              <a:off x="-347225" y="24653"/>
              <a:ext cx="104362" cy="147364"/>
            </a:xfrm>
            <a:custGeom>
              <a:avLst/>
              <a:gdLst/>
              <a:ahLst/>
              <a:cxnLst/>
              <a:rect l="l" t="t" r="r" b="b"/>
              <a:pathLst>
                <a:path w="1910" h="2697" extrusionOk="0">
                  <a:moveTo>
                    <a:pt x="1685" y="1"/>
                  </a:moveTo>
                  <a:lnTo>
                    <a:pt x="0" y="2247"/>
                  </a:lnTo>
                  <a:lnTo>
                    <a:pt x="0" y="2696"/>
                  </a:lnTo>
                  <a:lnTo>
                    <a:pt x="1910" y="169"/>
                  </a:ln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9" name="Google Shape;12439;p26"/>
            <p:cNvSpPr/>
            <p:nvPr/>
          </p:nvSpPr>
          <p:spPr>
            <a:xfrm>
              <a:off x="-264390" y="82954"/>
              <a:ext cx="104417" cy="162718"/>
            </a:xfrm>
            <a:custGeom>
              <a:avLst/>
              <a:gdLst/>
              <a:ahLst/>
              <a:cxnLst/>
              <a:rect l="l" t="t" r="r" b="b"/>
              <a:pathLst>
                <a:path w="1911" h="2978" extrusionOk="0">
                  <a:moveTo>
                    <a:pt x="1686" y="1"/>
                  </a:moveTo>
                  <a:lnTo>
                    <a:pt x="57" y="2809"/>
                  </a:lnTo>
                  <a:cubicBezTo>
                    <a:pt x="1" y="2865"/>
                    <a:pt x="1" y="2921"/>
                    <a:pt x="113" y="2977"/>
                  </a:cubicBezTo>
                  <a:lnTo>
                    <a:pt x="169" y="2977"/>
                  </a:lnTo>
                  <a:cubicBezTo>
                    <a:pt x="225" y="2977"/>
                    <a:pt x="225" y="2921"/>
                    <a:pt x="281" y="2921"/>
                  </a:cubicBezTo>
                  <a:lnTo>
                    <a:pt x="1910" y="113"/>
                  </a:lnTo>
                  <a:lnTo>
                    <a:pt x="16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0" name="Google Shape;12440;p26"/>
            <p:cNvSpPr/>
            <p:nvPr/>
          </p:nvSpPr>
          <p:spPr>
            <a:xfrm>
              <a:off x="-347225" y="-1307210"/>
              <a:ext cx="1896554" cy="1436267"/>
            </a:xfrm>
            <a:custGeom>
              <a:avLst/>
              <a:gdLst/>
              <a:ahLst/>
              <a:cxnLst/>
              <a:rect l="l" t="t" r="r" b="b"/>
              <a:pathLst>
                <a:path w="34710" h="26286" extrusionOk="0">
                  <a:moveTo>
                    <a:pt x="26791" y="0"/>
                  </a:moveTo>
                  <a:cubicBezTo>
                    <a:pt x="31677" y="7358"/>
                    <a:pt x="29936" y="17355"/>
                    <a:pt x="22747" y="22578"/>
                  </a:cubicBezTo>
                  <a:cubicBezTo>
                    <a:pt x="19818" y="24706"/>
                    <a:pt x="16413" y="25734"/>
                    <a:pt x="13035" y="25734"/>
                  </a:cubicBezTo>
                  <a:cubicBezTo>
                    <a:pt x="8121" y="25734"/>
                    <a:pt x="3262" y="23560"/>
                    <a:pt x="0" y="19433"/>
                  </a:cubicBezTo>
                  <a:lnTo>
                    <a:pt x="0" y="20163"/>
                  </a:lnTo>
                  <a:cubicBezTo>
                    <a:pt x="3258" y="24039"/>
                    <a:pt x="8032" y="26285"/>
                    <a:pt x="13087" y="26285"/>
                  </a:cubicBezTo>
                  <a:cubicBezTo>
                    <a:pt x="26566" y="26285"/>
                    <a:pt x="34710" y="11289"/>
                    <a:pt x="2729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1" name="Google Shape;12441;p26"/>
            <p:cNvSpPr/>
            <p:nvPr/>
          </p:nvSpPr>
          <p:spPr>
            <a:xfrm>
              <a:off x="67060" y="-1097773"/>
              <a:ext cx="107477" cy="106712"/>
            </a:xfrm>
            <a:custGeom>
              <a:avLst/>
              <a:gdLst/>
              <a:ahLst/>
              <a:cxnLst/>
              <a:rect l="l" t="t" r="r" b="b"/>
              <a:pathLst>
                <a:path w="1967" h="1953" extrusionOk="0">
                  <a:moveTo>
                    <a:pt x="169" y="0"/>
                  </a:moveTo>
                  <a:cubicBezTo>
                    <a:pt x="127" y="0"/>
                    <a:pt x="85" y="14"/>
                    <a:pt x="57" y="42"/>
                  </a:cubicBezTo>
                  <a:cubicBezTo>
                    <a:pt x="0" y="99"/>
                    <a:pt x="0" y="155"/>
                    <a:pt x="57" y="211"/>
                  </a:cubicBezTo>
                  <a:lnTo>
                    <a:pt x="1798" y="1952"/>
                  </a:lnTo>
                  <a:lnTo>
                    <a:pt x="1966" y="1727"/>
                  </a:lnTo>
                  <a:lnTo>
                    <a:pt x="281" y="42"/>
                  </a:lnTo>
                  <a:cubicBezTo>
                    <a:pt x="253" y="14"/>
                    <a:pt x="211" y="0"/>
                    <a:pt x="16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2" name="Google Shape;12442;p26"/>
            <p:cNvSpPr/>
            <p:nvPr/>
          </p:nvSpPr>
          <p:spPr>
            <a:xfrm>
              <a:off x="-187674" y="-810091"/>
              <a:ext cx="276260" cy="12349"/>
            </a:xfrm>
            <a:custGeom>
              <a:avLst/>
              <a:gdLst/>
              <a:ahLst/>
              <a:cxnLst/>
              <a:rect l="l" t="t" r="r" b="b"/>
              <a:pathLst>
                <a:path w="5056" h="226" extrusionOk="0">
                  <a:moveTo>
                    <a:pt x="113" y="1"/>
                  </a:moveTo>
                  <a:cubicBezTo>
                    <a:pt x="57" y="1"/>
                    <a:pt x="1" y="57"/>
                    <a:pt x="1" y="113"/>
                  </a:cubicBezTo>
                  <a:cubicBezTo>
                    <a:pt x="1" y="169"/>
                    <a:pt x="57" y="225"/>
                    <a:pt x="113" y="225"/>
                  </a:cubicBezTo>
                  <a:lnTo>
                    <a:pt x="5056" y="225"/>
                  </a:lnTo>
                  <a:lnTo>
                    <a:pt x="5056" y="169"/>
                  </a:lnTo>
                  <a:lnTo>
                    <a:pt x="50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3" name="Google Shape;12443;p26"/>
            <p:cNvSpPr/>
            <p:nvPr/>
          </p:nvSpPr>
          <p:spPr>
            <a:xfrm>
              <a:off x="355508" y="-1310325"/>
              <a:ext cx="15408" cy="230253"/>
            </a:xfrm>
            <a:custGeom>
              <a:avLst/>
              <a:gdLst/>
              <a:ahLst/>
              <a:cxnLst/>
              <a:rect l="l" t="t" r="r" b="b"/>
              <a:pathLst>
                <a:path w="282" h="4214" extrusionOk="0">
                  <a:moveTo>
                    <a:pt x="1" y="1"/>
                  </a:moveTo>
                  <a:lnTo>
                    <a:pt x="1" y="4213"/>
                  </a:lnTo>
                  <a:lnTo>
                    <a:pt x="282" y="4213"/>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4" name="Google Shape;12444;p26"/>
            <p:cNvSpPr/>
            <p:nvPr/>
          </p:nvSpPr>
          <p:spPr>
            <a:xfrm>
              <a:off x="-34243" y="-1196727"/>
              <a:ext cx="948277" cy="943414"/>
            </a:xfrm>
            <a:custGeom>
              <a:avLst/>
              <a:gdLst/>
              <a:ahLst/>
              <a:cxnLst/>
              <a:rect l="l" t="t" r="r" b="b"/>
              <a:pathLst>
                <a:path w="17355" h="17266" extrusionOk="0">
                  <a:moveTo>
                    <a:pt x="9493" y="0"/>
                  </a:moveTo>
                  <a:lnTo>
                    <a:pt x="9212" y="899"/>
                  </a:lnTo>
                  <a:cubicBezTo>
                    <a:pt x="10167" y="1179"/>
                    <a:pt x="11065" y="1685"/>
                    <a:pt x="11852" y="2415"/>
                  </a:cubicBezTo>
                  <a:lnTo>
                    <a:pt x="10785" y="3482"/>
                  </a:lnTo>
                  <a:lnTo>
                    <a:pt x="11009" y="3651"/>
                  </a:lnTo>
                  <a:lnTo>
                    <a:pt x="12020" y="2584"/>
                  </a:lnTo>
                  <a:cubicBezTo>
                    <a:pt x="13200" y="3819"/>
                    <a:pt x="13874" y="5392"/>
                    <a:pt x="13930" y="7021"/>
                  </a:cubicBezTo>
                  <a:lnTo>
                    <a:pt x="12469" y="7021"/>
                  </a:lnTo>
                  <a:lnTo>
                    <a:pt x="12469" y="7245"/>
                  </a:lnTo>
                  <a:lnTo>
                    <a:pt x="12469" y="7358"/>
                  </a:lnTo>
                  <a:lnTo>
                    <a:pt x="13874" y="7358"/>
                  </a:lnTo>
                  <a:cubicBezTo>
                    <a:pt x="13817" y="8986"/>
                    <a:pt x="13200" y="10615"/>
                    <a:pt x="12020" y="11795"/>
                  </a:cubicBezTo>
                  <a:lnTo>
                    <a:pt x="11009" y="10784"/>
                  </a:lnTo>
                  <a:lnTo>
                    <a:pt x="10841" y="11008"/>
                  </a:lnTo>
                  <a:lnTo>
                    <a:pt x="11852" y="12019"/>
                  </a:lnTo>
                  <a:cubicBezTo>
                    <a:pt x="10616" y="13199"/>
                    <a:pt x="9043" y="13873"/>
                    <a:pt x="7359" y="13873"/>
                  </a:cubicBezTo>
                  <a:lnTo>
                    <a:pt x="7359" y="12412"/>
                  </a:lnTo>
                  <a:lnTo>
                    <a:pt x="7078" y="12412"/>
                  </a:lnTo>
                  <a:lnTo>
                    <a:pt x="7078" y="13873"/>
                  </a:lnTo>
                  <a:cubicBezTo>
                    <a:pt x="5393" y="13873"/>
                    <a:pt x="3820" y="13199"/>
                    <a:pt x="2585" y="12019"/>
                  </a:cubicBezTo>
                  <a:lnTo>
                    <a:pt x="3708" y="10896"/>
                  </a:lnTo>
                  <a:lnTo>
                    <a:pt x="3539" y="10727"/>
                  </a:lnTo>
                  <a:lnTo>
                    <a:pt x="2416" y="11851"/>
                  </a:lnTo>
                  <a:cubicBezTo>
                    <a:pt x="1686" y="11121"/>
                    <a:pt x="1180" y="10222"/>
                    <a:pt x="900" y="9211"/>
                  </a:cubicBezTo>
                  <a:lnTo>
                    <a:pt x="1" y="9492"/>
                  </a:lnTo>
                  <a:cubicBezTo>
                    <a:pt x="956" y="12637"/>
                    <a:pt x="3820" y="14771"/>
                    <a:pt x="7078" y="14827"/>
                  </a:cubicBezTo>
                  <a:lnTo>
                    <a:pt x="7078" y="17186"/>
                  </a:lnTo>
                  <a:cubicBezTo>
                    <a:pt x="7117" y="17226"/>
                    <a:pt x="7157" y="17266"/>
                    <a:pt x="7197" y="17266"/>
                  </a:cubicBezTo>
                  <a:cubicBezTo>
                    <a:pt x="7213" y="17266"/>
                    <a:pt x="7230" y="17259"/>
                    <a:pt x="7246" y="17243"/>
                  </a:cubicBezTo>
                  <a:cubicBezTo>
                    <a:pt x="7359" y="17243"/>
                    <a:pt x="7415" y="17186"/>
                    <a:pt x="7415" y="17130"/>
                  </a:cubicBezTo>
                  <a:lnTo>
                    <a:pt x="7415" y="14827"/>
                  </a:lnTo>
                  <a:cubicBezTo>
                    <a:pt x="11459" y="14715"/>
                    <a:pt x="14772" y="11401"/>
                    <a:pt x="14828" y="7358"/>
                  </a:cubicBezTo>
                  <a:lnTo>
                    <a:pt x="17187" y="7358"/>
                  </a:lnTo>
                  <a:cubicBezTo>
                    <a:pt x="17343" y="7358"/>
                    <a:pt x="17355" y="7070"/>
                    <a:pt x="17223" y="7070"/>
                  </a:cubicBezTo>
                  <a:cubicBezTo>
                    <a:pt x="17212" y="7070"/>
                    <a:pt x="17200" y="7072"/>
                    <a:pt x="17187" y="7077"/>
                  </a:cubicBezTo>
                  <a:lnTo>
                    <a:pt x="14828" y="7077"/>
                  </a:lnTo>
                  <a:cubicBezTo>
                    <a:pt x="14772" y="5111"/>
                    <a:pt x="13986" y="3258"/>
                    <a:pt x="12638" y="1910"/>
                  </a:cubicBezTo>
                  <a:lnTo>
                    <a:pt x="12638" y="1853"/>
                  </a:lnTo>
                  <a:cubicBezTo>
                    <a:pt x="12638" y="1835"/>
                    <a:pt x="12638" y="1828"/>
                    <a:pt x="12636" y="1828"/>
                  </a:cubicBezTo>
                  <a:cubicBezTo>
                    <a:pt x="12632" y="1828"/>
                    <a:pt x="12619" y="1853"/>
                    <a:pt x="12582" y="1853"/>
                  </a:cubicBezTo>
                  <a:cubicBezTo>
                    <a:pt x="11683" y="1011"/>
                    <a:pt x="10616" y="337"/>
                    <a:pt x="949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5" name="Google Shape;12445;p26"/>
            <p:cNvSpPr/>
            <p:nvPr/>
          </p:nvSpPr>
          <p:spPr>
            <a:xfrm>
              <a:off x="-175380" y="-1307210"/>
              <a:ext cx="1402500" cy="1288466"/>
            </a:xfrm>
            <a:custGeom>
              <a:avLst/>
              <a:gdLst/>
              <a:ahLst/>
              <a:cxnLst/>
              <a:rect l="l" t="t" r="r" b="b"/>
              <a:pathLst>
                <a:path w="25668" h="23581" extrusionOk="0">
                  <a:moveTo>
                    <a:pt x="18647" y="0"/>
                  </a:moveTo>
                  <a:cubicBezTo>
                    <a:pt x="21231" y="2415"/>
                    <a:pt x="22691" y="5785"/>
                    <a:pt x="22635" y="9267"/>
                  </a:cubicBezTo>
                  <a:cubicBezTo>
                    <a:pt x="22673" y="16981"/>
                    <a:pt x="16387" y="22072"/>
                    <a:pt x="9830" y="22072"/>
                  </a:cubicBezTo>
                  <a:cubicBezTo>
                    <a:pt x="6695" y="22072"/>
                    <a:pt x="3497" y="20908"/>
                    <a:pt x="899" y="18310"/>
                  </a:cubicBezTo>
                  <a:lnTo>
                    <a:pt x="0" y="19208"/>
                  </a:lnTo>
                  <a:cubicBezTo>
                    <a:pt x="2764" y="22118"/>
                    <a:pt x="6463" y="23580"/>
                    <a:pt x="10175" y="23580"/>
                  </a:cubicBezTo>
                  <a:cubicBezTo>
                    <a:pt x="13628" y="23580"/>
                    <a:pt x="17092" y="22315"/>
                    <a:pt x="19826" y="19770"/>
                  </a:cubicBezTo>
                  <a:cubicBezTo>
                    <a:pt x="25443" y="14434"/>
                    <a:pt x="25668" y="5617"/>
                    <a:pt x="2038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6" name="Google Shape;12446;p26"/>
            <p:cNvSpPr/>
            <p:nvPr/>
          </p:nvSpPr>
          <p:spPr>
            <a:xfrm>
              <a:off x="622537" y="-1307210"/>
              <a:ext cx="494110" cy="807142"/>
            </a:xfrm>
            <a:custGeom>
              <a:avLst/>
              <a:gdLst/>
              <a:ahLst/>
              <a:cxnLst/>
              <a:rect l="l" t="t" r="r" b="b"/>
              <a:pathLst>
                <a:path w="9043" h="14772" extrusionOk="0">
                  <a:moveTo>
                    <a:pt x="0" y="0"/>
                  </a:moveTo>
                  <a:cubicBezTo>
                    <a:pt x="730" y="393"/>
                    <a:pt x="1460" y="843"/>
                    <a:pt x="2134" y="1404"/>
                  </a:cubicBezTo>
                  <a:lnTo>
                    <a:pt x="2640" y="786"/>
                  </a:lnTo>
                  <a:cubicBezTo>
                    <a:pt x="6403" y="4156"/>
                    <a:pt x="7582" y="9548"/>
                    <a:pt x="5448" y="14154"/>
                  </a:cubicBezTo>
                  <a:lnTo>
                    <a:pt x="6740" y="14771"/>
                  </a:lnTo>
                  <a:cubicBezTo>
                    <a:pt x="9043" y="9717"/>
                    <a:pt x="7863" y="3763"/>
                    <a:pt x="381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7" name="Google Shape;12447;p26"/>
            <p:cNvSpPr/>
            <p:nvPr/>
          </p:nvSpPr>
          <p:spPr>
            <a:xfrm>
              <a:off x="-347225" y="-1304151"/>
              <a:ext cx="702780" cy="1190770"/>
            </a:xfrm>
            <a:custGeom>
              <a:avLst/>
              <a:gdLst/>
              <a:ahLst/>
              <a:cxnLst/>
              <a:rect l="l" t="t" r="r" b="b"/>
              <a:pathLst>
                <a:path w="12862" h="21793" extrusionOk="0">
                  <a:moveTo>
                    <a:pt x="4100" y="0"/>
                  </a:moveTo>
                  <a:cubicBezTo>
                    <a:pt x="1517" y="2415"/>
                    <a:pt x="56" y="5785"/>
                    <a:pt x="0" y="9324"/>
                  </a:cubicBezTo>
                  <a:cubicBezTo>
                    <a:pt x="0" y="10728"/>
                    <a:pt x="281" y="12132"/>
                    <a:pt x="730" y="13536"/>
                  </a:cubicBezTo>
                  <a:lnTo>
                    <a:pt x="1067" y="13424"/>
                  </a:lnTo>
                  <a:cubicBezTo>
                    <a:pt x="2808" y="18422"/>
                    <a:pt x="7526" y="21792"/>
                    <a:pt x="12862" y="21792"/>
                  </a:cubicBezTo>
                  <a:lnTo>
                    <a:pt x="12862" y="19883"/>
                  </a:lnTo>
                  <a:cubicBezTo>
                    <a:pt x="7863" y="19883"/>
                    <a:pt x="3482" y="16400"/>
                    <a:pt x="2471" y="11458"/>
                  </a:cubicBezTo>
                  <a:cubicBezTo>
                    <a:pt x="2359" y="10784"/>
                    <a:pt x="2303" y="10054"/>
                    <a:pt x="2303" y="9380"/>
                  </a:cubicBezTo>
                  <a:lnTo>
                    <a:pt x="1460" y="9380"/>
                  </a:lnTo>
                  <a:cubicBezTo>
                    <a:pt x="1460" y="6403"/>
                    <a:pt x="2640" y="3482"/>
                    <a:pt x="4718" y="1404"/>
                  </a:cubicBezTo>
                  <a:lnTo>
                    <a:pt x="5336" y="1966"/>
                  </a:lnTo>
                  <a:cubicBezTo>
                    <a:pt x="6066" y="1180"/>
                    <a:pt x="7021" y="506"/>
                    <a:pt x="797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8" name="Google Shape;12448;p26"/>
            <p:cNvSpPr/>
            <p:nvPr/>
          </p:nvSpPr>
          <p:spPr>
            <a:xfrm>
              <a:off x="407690" y="-935873"/>
              <a:ext cx="86003" cy="85949"/>
            </a:xfrm>
            <a:custGeom>
              <a:avLst/>
              <a:gdLst/>
              <a:ahLst/>
              <a:cxnLst/>
              <a:rect l="l" t="t" r="r" b="b"/>
              <a:pathLst>
                <a:path w="1574" h="1573" extrusionOk="0">
                  <a:moveTo>
                    <a:pt x="1236" y="0"/>
                  </a:moveTo>
                  <a:lnTo>
                    <a:pt x="1" y="1236"/>
                  </a:lnTo>
                  <a:cubicBezTo>
                    <a:pt x="113" y="1348"/>
                    <a:pt x="225" y="1460"/>
                    <a:pt x="338" y="1573"/>
                  </a:cubicBezTo>
                  <a:lnTo>
                    <a:pt x="1573" y="337"/>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9" name="Google Shape;12449;p26"/>
            <p:cNvSpPr/>
            <p:nvPr/>
          </p:nvSpPr>
          <p:spPr>
            <a:xfrm>
              <a:off x="226611" y="-751789"/>
              <a:ext cx="82944" cy="86003"/>
            </a:xfrm>
            <a:custGeom>
              <a:avLst/>
              <a:gdLst/>
              <a:ahLst/>
              <a:cxnLst/>
              <a:rect l="l" t="t" r="r" b="b"/>
              <a:pathLst>
                <a:path w="1518" h="1574" extrusionOk="0">
                  <a:moveTo>
                    <a:pt x="1180" y="1"/>
                  </a:moveTo>
                  <a:lnTo>
                    <a:pt x="1" y="1237"/>
                  </a:lnTo>
                  <a:lnTo>
                    <a:pt x="338" y="1573"/>
                  </a:lnTo>
                  <a:lnTo>
                    <a:pt x="1517" y="338"/>
                  </a:lnTo>
                  <a:cubicBezTo>
                    <a:pt x="1405" y="226"/>
                    <a:pt x="1293" y="113"/>
                    <a:pt x="118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0" name="Google Shape;12450;p26"/>
            <p:cNvSpPr/>
            <p:nvPr/>
          </p:nvSpPr>
          <p:spPr>
            <a:xfrm>
              <a:off x="410750" y="-751789"/>
              <a:ext cx="82944" cy="86003"/>
            </a:xfrm>
            <a:custGeom>
              <a:avLst/>
              <a:gdLst/>
              <a:ahLst/>
              <a:cxnLst/>
              <a:rect l="l" t="t" r="r" b="b"/>
              <a:pathLst>
                <a:path w="1518" h="1574" extrusionOk="0">
                  <a:moveTo>
                    <a:pt x="282" y="1"/>
                  </a:moveTo>
                  <a:cubicBezTo>
                    <a:pt x="225" y="113"/>
                    <a:pt x="113" y="226"/>
                    <a:pt x="1" y="338"/>
                  </a:cubicBezTo>
                  <a:lnTo>
                    <a:pt x="1180" y="1573"/>
                  </a:lnTo>
                  <a:lnTo>
                    <a:pt x="1517" y="1237"/>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1" name="Google Shape;12451;p26"/>
            <p:cNvSpPr/>
            <p:nvPr/>
          </p:nvSpPr>
          <p:spPr>
            <a:xfrm>
              <a:off x="226611" y="-935873"/>
              <a:ext cx="86003" cy="85949"/>
            </a:xfrm>
            <a:custGeom>
              <a:avLst/>
              <a:gdLst/>
              <a:ahLst/>
              <a:cxnLst/>
              <a:rect l="l" t="t" r="r" b="b"/>
              <a:pathLst>
                <a:path w="1574" h="1573" extrusionOk="0">
                  <a:moveTo>
                    <a:pt x="338" y="0"/>
                  </a:moveTo>
                  <a:lnTo>
                    <a:pt x="1" y="337"/>
                  </a:lnTo>
                  <a:lnTo>
                    <a:pt x="1237" y="1573"/>
                  </a:lnTo>
                  <a:cubicBezTo>
                    <a:pt x="1293" y="1460"/>
                    <a:pt x="1405" y="1348"/>
                    <a:pt x="1574" y="1236"/>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2" name="Google Shape;12452;p26"/>
            <p:cNvSpPr/>
            <p:nvPr/>
          </p:nvSpPr>
          <p:spPr>
            <a:xfrm>
              <a:off x="303381" y="-856098"/>
              <a:ext cx="132010" cy="113760"/>
            </a:xfrm>
            <a:custGeom>
              <a:avLst/>
              <a:gdLst/>
              <a:ahLst/>
              <a:cxnLst/>
              <a:rect l="l" t="t" r="r" b="b"/>
              <a:pathLst>
                <a:path w="2416" h="2082" extrusionOk="0">
                  <a:moveTo>
                    <a:pt x="1011" y="0"/>
                  </a:moveTo>
                  <a:cubicBezTo>
                    <a:pt x="449" y="0"/>
                    <a:pt x="0" y="450"/>
                    <a:pt x="0" y="1011"/>
                  </a:cubicBezTo>
                  <a:cubicBezTo>
                    <a:pt x="0" y="1665"/>
                    <a:pt x="526" y="2081"/>
                    <a:pt x="1074" y="2081"/>
                  </a:cubicBezTo>
                  <a:cubicBezTo>
                    <a:pt x="1327" y="2081"/>
                    <a:pt x="1585" y="1993"/>
                    <a:pt x="1797" y="1798"/>
                  </a:cubicBezTo>
                  <a:cubicBezTo>
                    <a:pt x="2415" y="1124"/>
                    <a:pt x="1966" y="0"/>
                    <a:pt x="101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3" name="Google Shape;12453;p26"/>
            <p:cNvSpPr/>
            <p:nvPr/>
          </p:nvSpPr>
          <p:spPr>
            <a:xfrm>
              <a:off x="3439753" y="-1034117"/>
              <a:ext cx="1157002" cy="616886"/>
            </a:xfrm>
            <a:custGeom>
              <a:avLst/>
              <a:gdLst/>
              <a:ahLst/>
              <a:cxnLst/>
              <a:rect l="l" t="t" r="r" b="b"/>
              <a:pathLst>
                <a:path w="21175" h="11290" extrusionOk="0">
                  <a:moveTo>
                    <a:pt x="0" y="1"/>
                  </a:moveTo>
                  <a:lnTo>
                    <a:pt x="0" y="169"/>
                  </a:lnTo>
                  <a:lnTo>
                    <a:pt x="5504" y="169"/>
                  </a:lnTo>
                  <a:lnTo>
                    <a:pt x="7751" y="11290"/>
                  </a:lnTo>
                  <a:lnTo>
                    <a:pt x="21174" y="11290"/>
                  </a:lnTo>
                  <a:lnTo>
                    <a:pt x="21174" y="11121"/>
                  </a:lnTo>
                  <a:lnTo>
                    <a:pt x="7919" y="11121"/>
                  </a:lnTo>
                  <a:lnTo>
                    <a:pt x="56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4" name="Google Shape;12454;p26"/>
            <p:cNvSpPr/>
            <p:nvPr/>
          </p:nvSpPr>
          <p:spPr>
            <a:xfrm>
              <a:off x="3412105" y="-1061710"/>
              <a:ext cx="64530" cy="64475"/>
            </a:xfrm>
            <a:custGeom>
              <a:avLst/>
              <a:gdLst/>
              <a:ahLst/>
              <a:cxnLst/>
              <a:rect l="l" t="t" r="r" b="b"/>
              <a:pathLst>
                <a:path w="1181" h="1180" extrusionOk="0">
                  <a:moveTo>
                    <a:pt x="1" y="0"/>
                  </a:moveTo>
                  <a:lnTo>
                    <a:pt x="1"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5" name="Google Shape;12455;p26"/>
            <p:cNvSpPr/>
            <p:nvPr/>
          </p:nvSpPr>
          <p:spPr>
            <a:xfrm>
              <a:off x="4566006" y="-454108"/>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6" name="Google Shape;12456;p26"/>
            <p:cNvSpPr/>
            <p:nvPr/>
          </p:nvSpPr>
          <p:spPr>
            <a:xfrm>
              <a:off x="1641366" y="-1202902"/>
              <a:ext cx="472691" cy="583118"/>
            </a:xfrm>
            <a:custGeom>
              <a:avLst/>
              <a:gdLst/>
              <a:ahLst/>
              <a:cxnLst/>
              <a:rect l="l" t="t" r="r" b="b"/>
              <a:pathLst>
                <a:path w="8651" h="10672" extrusionOk="0">
                  <a:moveTo>
                    <a:pt x="1" y="1"/>
                  </a:moveTo>
                  <a:lnTo>
                    <a:pt x="1" y="169"/>
                  </a:lnTo>
                  <a:lnTo>
                    <a:pt x="4943" y="169"/>
                  </a:lnTo>
                  <a:lnTo>
                    <a:pt x="4943" y="10672"/>
                  </a:lnTo>
                  <a:lnTo>
                    <a:pt x="8650" y="10672"/>
                  </a:lnTo>
                  <a:lnTo>
                    <a:pt x="8650" y="10503"/>
                  </a:lnTo>
                  <a:lnTo>
                    <a:pt x="5112" y="10503"/>
                  </a:lnTo>
                  <a:lnTo>
                    <a:pt x="511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7" name="Google Shape;12457;p26"/>
            <p:cNvSpPr/>
            <p:nvPr/>
          </p:nvSpPr>
          <p:spPr>
            <a:xfrm>
              <a:off x="2083299" y="-65666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8" name="Google Shape;12458;p26"/>
            <p:cNvSpPr/>
            <p:nvPr/>
          </p:nvSpPr>
          <p:spPr>
            <a:xfrm>
              <a:off x="6787858" y="-1187548"/>
              <a:ext cx="537111" cy="273200"/>
            </a:xfrm>
            <a:custGeom>
              <a:avLst/>
              <a:gdLst/>
              <a:ahLst/>
              <a:cxnLst/>
              <a:rect l="l" t="t" r="r" b="b"/>
              <a:pathLst>
                <a:path w="9830" h="5000" extrusionOk="0">
                  <a:moveTo>
                    <a:pt x="3876" y="1"/>
                  </a:moveTo>
                  <a:lnTo>
                    <a:pt x="3876" y="4831"/>
                  </a:lnTo>
                  <a:lnTo>
                    <a:pt x="1" y="4831"/>
                  </a:lnTo>
                  <a:lnTo>
                    <a:pt x="1" y="4999"/>
                  </a:lnTo>
                  <a:lnTo>
                    <a:pt x="4044" y="4999"/>
                  </a:lnTo>
                  <a:lnTo>
                    <a:pt x="4044" y="169"/>
                  </a:lnTo>
                  <a:lnTo>
                    <a:pt x="9829" y="169"/>
                  </a:lnTo>
                  <a:lnTo>
                    <a:pt x="982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9" name="Google Shape;12459;p26"/>
            <p:cNvSpPr/>
            <p:nvPr/>
          </p:nvSpPr>
          <p:spPr>
            <a:xfrm>
              <a:off x="6766384" y="-951227"/>
              <a:ext cx="64475" cy="64475"/>
            </a:xfrm>
            <a:custGeom>
              <a:avLst/>
              <a:gdLst/>
              <a:ahLst/>
              <a:cxnLst/>
              <a:rect l="l" t="t" r="r" b="b"/>
              <a:pathLst>
                <a:path w="1180" h="1180" extrusionOk="0">
                  <a:moveTo>
                    <a:pt x="0" y="0"/>
                  </a:moveTo>
                  <a:lnTo>
                    <a:pt x="0"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0" name="Google Shape;12460;p26"/>
            <p:cNvSpPr/>
            <p:nvPr/>
          </p:nvSpPr>
          <p:spPr>
            <a:xfrm>
              <a:off x="3596244" y="-426459"/>
              <a:ext cx="270086" cy="383627"/>
            </a:xfrm>
            <a:custGeom>
              <a:avLst/>
              <a:gdLst/>
              <a:ahLst/>
              <a:cxnLst/>
              <a:rect l="l" t="t" r="r" b="b"/>
              <a:pathLst>
                <a:path w="4943" h="7021" extrusionOk="0">
                  <a:moveTo>
                    <a:pt x="1" y="0"/>
                  </a:moveTo>
                  <a:lnTo>
                    <a:pt x="1" y="7021"/>
                  </a:lnTo>
                  <a:lnTo>
                    <a:pt x="169" y="7021"/>
                  </a:lnTo>
                  <a:lnTo>
                    <a:pt x="169" y="169"/>
                  </a:lnTo>
                  <a:lnTo>
                    <a:pt x="4943" y="169"/>
                  </a:lnTo>
                  <a:lnTo>
                    <a:pt x="49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1" name="Google Shape;12461;p26"/>
            <p:cNvSpPr/>
            <p:nvPr/>
          </p:nvSpPr>
          <p:spPr>
            <a:xfrm>
              <a:off x="3568650" y="-7971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2" name="Google Shape;12462;p26"/>
            <p:cNvSpPr/>
            <p:nvPr/>
          </p:nvSpPr>
          <p:spPr>
            <a:xfrm>
              <a:off x="3835624" y="-457167"/>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3" name="Google Shape;12463;p26"/>
            <p:cNvSpPr/>
            <p:nvPr/>
          </p:nvSpPr>
          <p:spPr>
            <a:xfrm>
              <a:off x="2295032" y="-128778"/>
              <a:ext cx="24643" cy="39942"/>
            </a:xfrm>
            <a:custGeom>
              <a:avLst/>
              <a:gdLst/>
              <a:ahLst/>
              <a:cxnLst/>
              <a:rect l="l" t="t" r="r" b="b"/>
              <a:pathLst>
                <a:path w="451" h="731" extrusionOk="0">
                  <a:moveTo>
                    <a:pt x="1" y="0"/>
                  </a:moveTo>
                  <a:lnTo>
                    <a:pt x="1" y="730"/>
                  </a:lnTo>
                  <a:lnTo>
                    <a:pt x="450" y="730"/>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64" name="Google Shape;12464;p26"/>
          <p:cNvGrpSpPr/>
          <p:nvPr/>
        </p:nvGrpSpPr>
        <p:grpSpPr>
          <a:xfrm>
            <a:off x="-440153" y="-571784"/>
            <a:ext cx="10599540" cy="5527826"/>
            <a:chOff x="-440153" y="-571784"/>
            <a:chExt cx="10599540" cy="5527826"/>
          </a:xfrm>
        </p:grpSpPr>
        <p:grpSp>
          <p:nvGrpSpPr>
            <p:cNvPr id="12465" name="Google Shape;12465;p26"/>
            <p:cNvGrpSpPr/>
            <p:nvPr/>
          </p:nvGrpSpPr>
          <p:grpSpPr>
            <a:xfrm rot="8407602" flipH="1">
              <a:off x="7045886" y="12132"/>
              <a:ext cx="2672379" cy="2345482"/>
              <a:chOff x="7103607" y="158760"/>
              <a:chExt cx="2741185" cy="2405871"/>
            </a:xfrm>
          </p:grpSpPr>
          <p:sp>
            <p:nvSpPr>
              <p:cNvPr id="12466" name="Google Shape;12466;p26"/>
              <p:cNvSpPr/>
              <p:nvPr/>
            </p:nvSpPr>
            <p:spPr>
              <a:xfrm rot="923072" flipH="1">
                <a:off x="8757029" y="1390196"/>
                <a:ext cx="963666" cy="1065701"/>
              </a:xfrm>
              <a:custGeom>
                <a:avLst/>
                <a:gdLst/>
                <a:ahLst/>
                <a:cxnLst/>
                <a:rect l="l" t="t" r="r" b="b"/>
                <a:pathLst>
                  <a:path w="14450" h="15980" extrusionOk="0">
                    <a:moveTo>
                      <a:pt x="14450" y="4114"/>
                    </a:moveTo>
                    <a:lnTo>
                      <a:pt x="9238" y="1"/>
                    </a:lnTo>
                    <a:lnTo>
                      <a:pt x="0" y="11888"/>
                    </a:lnTo>
                    <a:lnTo>
                      <a:pt x="5190" y="1597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7" name="Google Shape;12467;p26"/>
              <p:cNvSpPr/>
              <p:nvPr/>
            </p:nvSpPr>
            <p:spPr>
              <a:xfrm rot="923072" flipH="1">
                <a:off x="8758525" y="1432433"/>
                <a:ext cx="906246" cy="1016884"/>
              </a:xfrm>
              <a:custGeom>
                <a:avLst/>
                <a:gdLst/>
                <a:ahLst/>
                <a:cxnLst/>
                <a:rect l="l" t="t" r="r" b="b"/>
                <a:pathLst>
                  <a:path w="13589" h="15248" extrusionOk="0">
                    <a:moveTo>
                      <a:pt x="1" y="11759"/>
                    </a:moveTo>
                    <a:lnTo>
                      <a:pt x="4437" y="15247"/>
                    </a:lnTo>
                    <a:lnTo>
                      <a:pt x="13589" y="3511"/>
                    </a:lnTo>
                    <a:lnTo>
                      <a:pt x="9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8" name="Google Shape;12468;p26"/>
              <p:cNvSpPr/>
              <p:nvPr/>
            </p:nvSpPr>
            <p:spPr>
              <a:xfrm rot="923072" flipH="1">
                <a:off x="8811828" y="1439434"/>
                <a:ext cx="855962" cy="976670"/>
              </a:xfrm>
              <a:custGeom>
                <a:avLst/>
                <a:gdLst/>
                <a:ahLst/>
                <a:cxnLst/>
                <a:rect l="l" t="t" r="r" b="b"/>
                <a:pathLst>
                  <a:path w="12835" h="14645" extrusionOk="0">
                    <a:moveTo>
                      <a:pt x="12835" y="2930"/>
                    </a:moveTo>
                    <a:lnTo>
                      <a:pt x="9131" y="1"/>
                    </a:lnTo>
                    <a:lnTo>
                      <a:pt x="0" y="11716"/>
                    </a:lnTo>
                    <a:lnTo>
                      <a:pt x="3726" y="14644"/>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9" name="Google Shape;12469;p26"/>
              <p:cNvSpPr/>
              <p:nvPr/>
            </p:nvSpPr>
            <p:spPr>
              <a:xfrm rot="3331772" flipH="1">
                <a:off x="8263789" y="876268"/>
                <a:ext cx="818680" cy="652023"/>
              </a:xfrm>
              <a:custGeom>
                <a:avLst/>
                <a:gdLst/>
                <a:ahLst/>
                <a:cxnLst/>
                <a:rect l="l" t="t" r="r" b="b"/>
                <a:pathLst>
                  <a:path w="12276" h="9777" extrusionOk="0">
                    <a:moveTo>
                      <a:pt x="9820" y="9777"/>
                    </a:moveTo>
                    <a:lnTo>
                      <a:pt x="12275" y="5362"/>
                    </a:lnTo>
                    <a:lnTo>
                      <a:pt x="2456" y="0"/>
                    </a:lnTo>
                    <a:lnTo>
                      <a:pt x="1" y="441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0" name="Google Shape;12470;p26"/>
              <p:cNvSpPr/>
              <p:nvPr/>
            </p:nvSpPr>
            <p:spPr>
              <a:xfrm rot="3331772" flipH="1">
                <a:off x="8215349" y="830790"/>
                <a:ext cx="789870" cy="613276"/>
              </a:xfrm>
              <a:custGeom>
                <a:avLst/>
                <a:gdLst/>
                <a:ahLst/>
                <a:cxnLst/>
                <a:rect l="l" t="t" r="r" b="b"/>
                <a:pathLst>
                  <a:path w="11844" h="9196" extrusionOk="0">
                    <a:moveTo>
                      <a:pt x="11844" y="5534"/>
                    </a:moveTo>
                    <a:lnTo>
                      <a:pt x="2132" y="0"/>
                    </a:lnTo>
                    <a:lnTo>
                      <a:pt x="0" y="3661"/>
                    </a:lnTo>
                    <a:lnTo>
                      <a:pt x="9712" y="9195"/>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1" name="Google Shape;12471;p26"/>
              <p:cNvSpPr/>
              <p:nvPr/>
            </p:nvSpPr>
            <p:spPr>
              <a:xfrm rot="3331772" flipH="1">
                <a:off x="7454277" y="326969"/>
                <a:ext cx="647755" cy="455289"/>
              </a:xfrm>
              <a:custGeom>
                <a:avLst/>
                <a:gdLst/>
                <a:ahLst/>
                <a:cxnLst/>
                <a:rect l="l" t="t" r="r" b="b"/>
                <a:pathLst>
                  <a:path w="9713" h="6827" extrusionOk="0">
                    <a:moveTo>
                      <a:pt x="0" y="4005"/>
                    </a:moveTo>
                    <a:lnTo>
                      <a:pt x="2369" y="0"/>
                    </a:lnTo>
                    <a:lnTo>
                      <a:pt x="7408" y="3532"/>
                    </a:lnTo>
                    <a:lnTo>
                      <a:pt x="9712" y="6374"/>
                    </a:lnTo>
                    <a:lnTo>
                      <a:pt x="9002" y="6826"/>
                    </a:lnTo>
                    <a:lnTo>
                      <a:pt x="6698" y="4005"/>
                    </a:lnTo>
                    <a:lnTo>
                      <a:pt x="3381" y="2046"/>
                    </a:lnTo>
                    <a:lnTo>
                      <a:pt x="1788" y="478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2" name="Google Shape;12472;p26"/>
              <p:cNvSpPr/>
              <p:nvPr/>
            </p:nvSpPr>
            <p:spPr>
              <a:xfrm rot="3331772" flipH="1">
                <a:off x="7331536" y="611852"/>
                <a:ext cx="619012" cy="488367"/>
              </a:xfrm>
              <a:custGeom>
                <a:avLst/>
                <a:gdLst/>
                <a:ahLst/>
                <a:cxnLst/>
                <a:rect l="l" t="t" r="r" b="b"/>
                <a:pathLst>
                  <a:path w="9282" h="7323" extrusionOk="0">
                    <a:moveTo>
                      <a:pt x="2347" y="0"/>
                    </a:moveTo>
                    <a:lnTo>
                      <a:pt x="0" y="4006"/>
                    </a:lnTo>
                    <a:lnTo>
                      <a:pt x="5556" y="6698"/>
                    </a:lnTo>
                    <a:lnTo>
                      <a:pt x="9152" y="7322"/>
                    </a:lnTo>
                    <a:lnTo>
                      <a:pt x="9281" y="6396"/>
                    </a:lnTo>
                    <a:lnTo>
                      <a:pt x="5621" y="5858"/>
                    </a:lnTo>
                    <a:lnTo>
                      <a:pt x="2304" y="3898"/>
                    </a:lnTo>
                    <a:lnTo>
                      <a:pt x="3898" y="116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3" name="Google Shape;12473;p26"/>
              <p:cNvSpPr/>
              <p:nvPr/>
            </p:nvSpPr>
            <p:spPr>
              <a:xfrm rot="3331772" flipH="1">
                <a:off x="7460178" y="331564"/>
                <a:ext cx="623346" cy="425145"/>
              </a:xfrm>
              <a:custGeom>
                <a:avLst/>
                <a:gdLst/>
                <a:ahLst/>
                <a:cxnLst/>
                <a:rect l="l" t="t" r="r" b="b"/>
                <a:pathLst>
                  <a:path w="9347" h="6375" extrusionOk="0">
                    <a:moveTo>
                      <a:pt x="2305" y="0"/>
                    </a:moveTo>
                    <a:lnTo>
                      <a:pt x="7042" y="3317"/>
                    </a:lnTo>
                    <a:lnTo>
                      <a:pt x="9346" y="6159"/>
                    </a:lnTo>
                    <a:lnTo>
                      <a:pt x="9002" y="6375"/>
                    </a:lnTo>
                    <a:lnTo>
                      <a:pt x="6676" y="3963"/>
                    </a:lnTo>
                    <a:lnTo>
                      <a:pt x="3360" y="2025"/>
                    </a:lnTo>
                    <a:lnTo>
                      <a:pt x="3338" y="2025"/>
                    </a:lnTo>
                    <a:lnTo>
                      <a:pt x="3015" y="1831"/>
                    </a:lnTo>
                    <a:lnTo>
                      <a:pt x="1422" y="4566"/>
                    </a:lnTo>
                    <a:lnTo>
                      <a:pt x="1" y="394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4" name="Google Shape;12474;p26"/>
              <p:cNvSpPr/>
              <p:nvPr/>
            </p:nvSpPr>
            <p:spPr>
              <a:xfrm rot="3331772" flipH="1">
                <a:off x="7335639" y="617739"/>
                <a:ext cx="588868" cy="472562"/>
              </a:xfrm>
              <a:custGeom>
                <a:avLst/>
                <a:gdLst/>
                <a:ahLst/>
                <a:cxnLst/>
                <a:rect l="l" t="t" r="r" b="b"/>
                <a:pathLst>
                  <a:path w="8830" h="7086" extrusionOk="0">
                    <a:moveTo>
                      <a:pt x="1" y="3941"/>
                    </a:moveTo>
                    <a:lnTo>
                      <a:pt x="5212" y="6461"/>
                    </a:lnTo>
                    <a:lnTo>
                      <a:pt x="8808" y="7085"/>
                    </a:lnTo>
                    <a:lnTo>
                      <a:pt x="8830" y="6676"/>
                    </a:lnTo>
                    <a:lnTo>
                      <a:pt x="5600" y="5793"/>
                    </a:lnTo>
                    <a:lnTo>
                      <a:pt x="5277" y="5621"/>
                    </a:lnTo>
                    <a:lnTo>
                      <a:pt x="5277" y="5621"/>
                    </a:lnTo>
                    <a:lnTo>
                      <a:pt x="1960" y="3661"/>
                    </a:lnTo>
                    <a:lnTo>
                      <a:pt x="3554" y="926"/>
                    </a:lnTo>
                    <a:lnTo>
                      <a:pt x="2326"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5" name="Google Shape;12475;p26"/>
              <p:cNvSpPr/>
              <p:nvPr/>
            </p:nvSpPr>
            <p:spPr>
              <a:xfrm rot="3331772" flipH="1">
                <a:off x="7910830" y="771890"/>
                <a:ext cx="324644" cy="270026"/>
              </a:xfrm>
              <a:custGeom>
                <a:avLst/>
                <a:gdLst/>
                <a:ahLst/>
                <a:cxnLst/>
                <a:rect l="l" t="t" r="r" b="b"/>
                <a:pathLst>
                  <a:path w="4868" h="4049" extrusionOk="0">
                    <a:moveTo>
                      <a:pt x="3769" y="4049"/>
                    </a:moveTo>
                    <a:lnTo>
                      <a:pt x="4867" y="2175"/>
                    </a:lnTo>
                    <a:lnTo>
                      <a:pt x="1099" y="0"/>
                    </a:lnTo>
                    <a:lnTo>
                      <a:pt x="0" y="189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6" name="Google Shape;12476;p26"/>
              <p:cNvSpPr/>
              <p:nvPr/>
            </p:nvSpPr>
            <p:spPr>
              <a:xfrm rot="3331772" flipH="1">
                <a:off x="8036047" y="837811"/>
                <a:ext cx="202536" cy="198201"/>
              </a:xfrm>
              <a:custGeom>
                <a:avLst/>
                <a:gdLst/>
                <a:ahLst/>
                <a:cxnLst/>
                <a:rect l="l" t="t" r="r" b="b"/>
                <a:pathLst>
                  <a:path w="3037" h="2972" extrusionOk="0">
                    <a:moveTo>
                      <a:pt x="3037" y="1120"/>
                    </a:moveTo>
                    <a:lnTo>
                      <a:pt x="1099" y="0"/>
                    </a:lnTo>
                    <a:lnTo>
                      <a:pt x="0" y="1895"/>
                    </a:lnTo>
                    <a:lnTo>
                      <a:pt x="1895" y="2972"/>
                    </a:lnTo>
                    <a:cubicBezTo>
                      <a:pt x="2520" y="2541"/>
                      <a:pt x="2929" y="1852"/>
                      <a:pt x="3037" y="1120"/>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7" name="Google Shape;12477;p26"/>
              <p:cNvSpPr/>
              <p:nvPr/>
            </p:nvSpPr>
            <p:spPr>
              <a:xfrm rot="3331772" flipH="1">
                <a:off x="7767321" y="694060"/>
                <a:ext cx="284431" cy="291566"/>
              </a:xfrm>
              <a:custGeom>
                <a:avLst/>
                <a:gdLst/>
                <a:ahLst/>
                <a:cxnLst/>
                <a:rect l="l" t="t" r="r" b="b"/>
                <a:pathLst>
                  <a:path w="4265" h="4372" extrusionOk="0">
                    <a:moveTo>
                      <a:pt x="3942" y="1637"/>
                    </a:moveTo>
                    <a:cubicBezTo>
                      <a:pt x="3446" y="151"/>
                      <a:pt x="1401" y="0"/>
                      <a:pt x="690" y="1400"/>
                    </a:cubicBezTo>
                    <a:cubicBezTo>
                      <a:pt x="1" y="2800"/>
                      <a:pt x="1336" y="4372"/>
                      <a:pt x="2843" y="3876"/>
                    </a:cubicBezTo>
                    <a:cubicBezTo>
                      <a:pt x="3748" y="3553"/>
                      <a:pt x="4265" y="2563"/>
                      <a:pt x="3942" y="163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8" name="Google Shape;12478;p26"/>
              <p:cNvSpPr/>
              <p:nvPr/>
            </p:nvSpPr>
            <p:spPr>
              <a:xfrm rot="3331772" flipH="1">
                <a:off x="7749472" y="687662"/>
                <a:ext cx="277295" cy="290166"/>
              </a:xfrm>
              <a:custGeom>
                <a:avLst/>
                <a:gdLst/>
                <a:ahLst/>
                <a:cxnLst/>
                <a:rect l="l" t="t" r="r" b="b"/>
                <a:pathLst>
                  <a:path w="4158" h="4351" extrusionOk="0">
                    <a:moveTo>
                      <a:pt x="3640" y="1422"/>
                    </a:moveTo>
                    <a:cubicBezTo>
                      <a:pt x="3511" y="1056"/>
                      <a:pt x="3274" y="754"/>
                      <a:pt x="2973" y="539"/>
                    </a:cubicBezTo>
                    <a:cubicBezTo>
                      <a:pt x="2154" y="1"/>
                      <a:pt x="1056" y="237"/>
                      <a:pt x="518" y="1056"/>
                    </a:cubicBezTo>
                    <a:cubicBezTo>
                      <a:pt x="1" y="1874"/>
                      <a:pt x="216" y="2972"/>
                      <a:pt x="1035" y="3489"/>
                    </a:cubicBezTo>
                    <a:cubicBezTo>
                      <a:pt x="2434" y="4351"/>
                      <a:pt x="4157" y="2994"/>
                      <a:pt x="3640" y="14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9" name="Google Shape;12479;p26"/>
              <p:cNvSpPr/>
              <p:nvPr/>
            </p:nvSpPr>
            <p:spPr>
              <a:xfrm rot="3331772" flipH="1">
                <a:off x="8774554" y="1149893"/>
                <a:ext cx="527114" cy="528581"/>
              </a:xfrm>
              <a:custGeom>
                <a:avLst/>
                <a:gdLst/>
                <a:ahLst/>
                <a:cxnLst/>
                <a:rect l="l" t="t" r="r" b="b"/>
                <a:pathLst>
                  <a:path w="7904" h="7926" extrusionOk="0">
                    <a:moveTo>
                      <a:pt x="3166" y="453"/>
                    </a:moveTo>
                    <a:cubicBezTo>
                      <a:pt x="5104" y="1"/>
                      <a:pt x="7042" y="1228"/>
                      <a:pt x="7472" y="3167"/>
                    </a:cubicBezTo>
                    <a:cubicBezTo>
                      <a:pt x="7903" y="5105"/>
                      <a:pt x="6697" y="7043"/>
                      <a:pt x="4759" y="7473"/>
                    </a:cubicBezTo>
                    <a:cubicBezTo>
                      <a:pt x="2800" y="7926"/>
                      <a:pt x="883" y="6698"/>
                      <a:pt x="452" y="4760"/>
                    </a:cubicBezTo>
                    <a:cubicBezTo>
                      <a:pt x="0" y="2822"/>
                      <a:pt x="1228" y="884"/>
                      <a:pt x="3166" y="45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0" name="Google Shape;12480;p26"/>
              <p:cNvSpPr/>
              <p:nvPr/>
            </p:nvSpPr>
            <p:spPr>
              <a:xfrm rot="3331772" flipH="1">
                <a:off x="8770383" y="1172151"/>
                <a:ext cx="499838" cy="475429"/>
              </a:xfrm>
              <a:custGeom>
                <a:avLst/>
                <a:gdLst/>
                <a:ahLst/>
                <a:cxnLst/>
                <a:rect l="l" t="t" r="r" b="b"/>
                <a:pathLst>
                  <a:path w="7495" h="7129" extrusionOk="0">
                    <a:moveTo>
                      <a:pt x="6224" y="969"/>
                    </a:moveTo>
                    <a:cubicBezTo>
                      <a:pt x="6633" y="1422"/>
                      <a:pt x="6913" y="1982"/>
                      <a:pt x="7063" y="2585"/>
                    </a:cubicBezTo>
                    <a:cubicBezTo>
                      <a:pt x="7494" y="4523"/>
                      <a:pt x="6267" y="6461"/>
                      <a:pt x="4329" y="6891"/>
                    </a:cubicBezTo>
                    <a:cubicBezTo>
                      <a:pt x="3252" y="7128"/>
                      <a:pt x="2132" y="6870"/>
                      <a:pt x="1271" y="6181"/>
                    </a:cubicBezTo>
                    <a:cubicBezTo>
                      <a:pt x="862" y="5707"/>
                      <a:pt x="560" y="5147"/>
                      <a:pt x="431" y="4566"/>
                    </a:cubicBezTo>
                    <a:cubicBezTo>
                      <a:pt x="0" y="2606"/>
                      <a:pt x="1206" y="690"/>
                      <a:pt x="3144" y="259"/>
                    </a:cubicBezTo>
                    <a:cubicBezTo>
                      <a:pt x="4221" y="0"/>
                      <a:pt x="5362" y="280"/>
                      <a:pt x="6224" y="9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1" name="Google Shape;12481;p26"/>
              <p:cNvSpPr/>
              <p:nvPr/>
            </p:nvSpPr>
            <p:spPr>
              <a:xfrm rot="3331772" flipH="1">
                <a:off x="8856178" y="1246629"/>
                <a:ext cx="304504" cy="304504"/>
              </a:xfrm>
              <a:custGeom>
                <a:avLst/>
                <a:gdLst/>
                <a:ahLst/>
                <a:cxnLst/>
                <a:rect l="l" t="t" r="r" b="b"/>
                <a:pathLst>
                  <a:path w="4566" h="4566" extrusionOk="0">
                    <a:moveTo>
                      <a:pt x="1831" y="259"/>
                    </a:moveTo>
                    <a:cubicBezTo>
                      <a:pt x="2951" y="1"/>
                      <a:pt x="4070" y="690"/>
                      <a:pt x="4329" y="1831"/>
                    </a:cubicBezTo>
                    <a:cubicBezTo>
                      <a:pt x="4566" y="2951"/>
                      <a:pt x="3877" y="4049"/>
                      <a:pt x="2735" y="4307"/>
                    </a:cubicBezTo>
                    <a:cubicBezTo>
                      <a:pt x="1615" y="4566"/>
                      <a:pt x="517" y="3855"/>
                      <a:pt x="259" y="2735"/>
                    </a:cubicBezTo>
                    <a:cubicBezTo>
                      <a:pt x="0" y="1616"/>
                      <a:pt x="711" y="496"/>
                      <a:pt x="1831"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2" name="Google Shape;12482;p26"/>
              <p:cNvSpPr/>
              <p:nvPr/>
            </p:nvSpPr>
            <p:spPr>
              <a:xfrm rot="3331772" flipH="1">
                <a:off x="8885173" y="1261957"/>
                <a:ext cx="305905" cy="304504"/>
              </a:xfrm>
              <a:custGeom>
                <a:avLst/>
                <a:gdLst/>
                <a:ahLst/>
                <a:cxnLst/>
                <a:rect l="l" t="t" r="r" b="b"/>
                <a:pathLst>
                  <a:path w="4587" h="4566" extrusionOk="0">
                    <a:moveTo>
                      <a:pt x="1831" y="259"/>
                    </a:moveTo>
                    <a:cubicBezTo>
                      <a:pt x="2950" y="1"/>
                      <a:pt x="4070" y="711"/>
                      <a:pt x="4329" y="1831"/>
                    </a:cubicBezTo>
                    <a:cubicBezTo>
                      <a:pt x="4587" y="2951"/>
                      <a:pt x="3876" y="4071"/>
                      <a:pt x="2757" y="4308"/>
                    </a:cubicBezTo>
                    <a:cubicBezTo>
                      <a:pt x="1637" y="4566"/>
                      <a:pt x="517" y="3855"/>
                      <a:pt x="259" y="2736"/>
                    </a:cubicBezTo>
                    <a:cubicBezTo>
                      <a:pt x="0" y="1616"/>
                      <a:pt x="711" y="496"/>
                      <a:pt x="1831" y="2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3" name="Google Shape;12483;p26"/>
              <p:cNvSpPr/>
              <p:nvPr/>
            </p:nvSpPr>
            <p:spPr>
              <a:xfrm rot="3331772" flipH="1">
                <a:off x="8883748" y="1274666"/>
                <a:ext cx="271426" cy="262890"/>
              </a:xfrm>
              <a:custGeom>
                <a:avLst/>
                <a:gdLst/>
                <a:ahLst/>
                <a:cxnLst/>
                <a:rect l="l" t="t" r="r" b="b"/>
                <a:pathLst>
                  <a:path w="4070" h="3942" extrusionOk="0">
                    <a:moveTo>
                      <a:pt x="3122" y="216"/>
                    </a:moveTo>
                    <a:cubicBezTo>
                      <a:pt x="3467" y="496"/>
                      <a:pt x="3725" y="905"/>
                      <a:pt x="3812" y="1357"/>
                    </a:cubicBezTo>
                    <a:cubicBezTo>
                      <a:pt x="4070" y="2477"/>
                      <a:pt x="3359" y="3597"/>
                      <a:pt x="2240" y="3834"/>
                    </a:cubicBezTo>
                    <a:cubicBezTo>
                      <a:pt x="1809" y="3941"/>
                      <a:pt x="1357" y="3898"/>
                      <a:pt x="948" y="3704"/>
                    </a:cubicBezTo>
                    <a:cubicBezTo>
                      <a:pt x="581" y="3403"/>
                      <a:pt x="345" y="3015"/>
                      <a:pt x="237" y="2563"/>
                    </a:cubicBezTo>
                    <a:cubicBezTo>
                      <a:pt x="0" y="1443"/>
                      <a:pt x="689" y="345"/>
                      <a:pt x="1809" y="87"/>
                    </a:cubicBezTo>
                    <a:cubicBezTo>
                      <a:pt x="2240" y="0"/>
                      <a:pt x="2713" y="43"/>
                      <a:pt x="3122" y="216"/>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4" name="Google Shape;12484;p26"/>
              <p:cNvSpPr/>
              <p:nvPr/>
            </p:nvSpPr>
            <p:spPr>
              <a:xfrm rot="3331772" flipH="1">
                <a:off x="8907416" y="1287899"/>
                <a:ext cx="251353" cy="245617"/>
              </a:xfrm>
              <a:custGeom>
                <a:avLst/>
                <a:gdLst/>
                <a:ahLst/>
                <a:cxnLst/>
                <a:rect l="l" t="t" r="r" b="b"/>
                <a:pathLst>
                  <a:path w="3769" h="3683" extrusionOk="0">
                    <a:moveTo>
                      <a:pt x="754" y="3510"/>
                    </a:moveTo>
                    <a:cubicBezTo>
                      <a:pt x="496" y="3252"/>
                      <a:pt x="324" y="2929"/>
                      <a:pt x="259" y="2563"/>
                    </a:cubicBezTo>
                    <a:cubicBezTo>
                      <a:pt x="0" y="1443"/>
                      <a:pt x="711" y="345"/>
                      <a:pt x="1831" y="87"/>
                    </a:cubicBezTo>
                    <a:cubicBezTo>
                      <a:pt x="2240" y="0"/>
                      <a:pt x="2649" y="22"/>
                      <a:pt x="3037" y="173"/>
                    </a:cubicBezTo>
                    <a:cubicBezTo>
                      <a:pt x="3274" y="453"/>
                      <a:pt x="3446" y="776"/>
                      <a:pt x="3511" y="1120"/>
                    </a:cubicBezTo>
                    <a:cubicBezTo>
                      <a:pt x="3769" y="2240"/>
                      <a:pt x="3058" y="3338"/>
                      <a:pt x="1939" y="3597"/>
                    </a:cubicBezTo>
                    <a:cubicBezTo>
                      <a:pt x="1551" y="3683"/>
                      <a:pt x="1120" y="3640"/>
                      <a:pt x="754" y="3510"/>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5" name="Google Shape;12485;p26"/>
              <p:cNvSpPr/>
              <p:nvPr/>
            </p:nvSpPr>
            <p:spPr>
              <a:xfrm rot="3331772" flipH="1">
                <a:off x="8069427" y="802729"/>
                <a:ext cx="406539" cy="406472"/>
              </a:xfrm>
              <a:custGeom>
                <a:avLst/>
                <a:gdLst/>
                <a:ahLst/>
                <a:cxnLst/>
                <a:rect l="l" t="t" r="r" b="b"/>
                <a:pathLst>
                  <a:path w="6096" h="6095" extrusionOk="0">
                    <a:moveTo>
                      <a:pt x="2219" y="453"/>
                    </a:moveTo>
                    <a:cubicBezTo>
                      <a:pt x="3662" y="0"/>
                      <a:pt x="5191" y="797"/>
                      <a:pt x="5643" y="2219"/>
                    </a:cubicBezTo>
                    <a:cubicBezTo>
                      <a:pt x="6095" y="3661"/>
                      <a:pt x="5320" y="5190"/>
                      <a:pt x="3877" y="5642"/>
                    </a:cubicBezTo>
                    <a:cubicBezTo>
                      <a:pt x="2434" y="6095"/>
                      <a:pt x="905" y="5319"/>
                      <a:pt x="453" y="3877"/>
                    </a:cubicBezTo>
                    <a:cubicBezTo>
                      <a:pt x="1" y="2434"/>
                      <a:pt x="776" y="905"/>
                      <a:pt x="2219" y="45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6" name="Google Shape;12486;p26"/>
              <p:cNvSpPr/>
              <p:nvPr/>
            </p:nvSpPr>
            <p:spPr>
              <a:xfrm rot="3331772" flipH="1">
                <a:off x="8067008" y="820259"/>
                <a:ext cx="384998" cy="363391"/>
              </a:xfrm>
              <a:custGeom>
                <a:avLst/>
                <a:gdLst/>
                <a:ahLst/>
                <a:cxnLst/>
                <a:rect l="l" t="t" r="r" b="b"/>
                <a:pathLst>
                  <a:path w="5773" h="5449" extrusionOk="0">
                    <a:moveTo>
                      <a:pt x="4588" y="604"/>
                    </a:moveTo>
                    <a:cubicBezTo>
                      <a:pt x="4932" y="927"/>
                      <a:pt x="5191" y="1336"/>
                      <a:pt x="5320" y="1767"/>
                    </a:cubicBezTo>
                    <a:cubicBezTo>
                      <a:pt x="5772" y="3209"/>
                      <a:pt x="4997" y="4738"/>
                      <a:pt x="3554" y="5190"/>
                    </a:cubicBezTo>
                    <a:cubicBezTo>
                      <a:pt x="2757" y="5449"/>
                      <a:pt x="1874" y="5320"/>
                      <a:pt x="1185" y="4846"/>
                    </a:cubicBezTo>
                    <a:cubicBezTo>
                      <a:pt x="841" y="4523"/>
                      <a:pt x="582" y="4114"/>
                      <a:pt x="453" y="3683"/>
                    </a:cubicBezTo>
                    <a:cubicBezTo>
                      <a:pt x="1" y="2240"/>
                      <a:pt x="798" y="711"/>
                      <a:pt x="2219" y="259"/>
                    </a:cubicBezTo>
                    <a:cubicBezTo>
                      <a:pt x="3016" y="1"/>
                      <a:pt x="3899" y="130"/>
                      <a:pt x="4588" y="6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7" name="Google Shape;12487;p26"/>
              <p:cNvSpPr/>
              <p:nvPr/>
            </p:nvSpPr>
            <p:spPr>
              <a:xfrm rot="3331772" flipH="1">
                <a:off x="8133193" y="873591"/>
                <a:ext cx="235614" cy="237014"/>
              </a:xfrm>
              <a:custGeom>
                <a:avLst/>
                <a:gdLst/>
                <a:ahLst/>
                <a:cxnLst/>
                <a:rect l="l" t="t" r="r" b="b"/>
                <a:pathLst>
                  <a:path w="3533" h="3554" extrusionOk="0">
                    <a:moveTo>
                      <a:pt x="1292" y="281"/>
                    </a:moveTo>
                    <a:cubicBezTo>
                      <a:pt x="2111" y="1"/>
                      <a:pt x="2994" y="475"/>
                      <a:pt x="3274" y="1293"/>
                    </a:cubicBezTo>
                    <a:cubicBezTo>
                      <a:pt x="3532" y="2133"/>
                      <a:pt x="3080" y="3016"/>
                      <a:pt x="2240" y="3274"/>
                    </a:cubicBezTo>
                    <a:cubicBezTo>
                      <a:pt x="1400" y="3554"/>
                      <a:pt x="517" y="3080"/>
                      <a:pt x="259" y="2262"/>
                    </a:cubicBezTo>
                    <a:cubicBezTo>
                      <a:pt x="0" y="1422"/>
                      <a:pt x="453" y="539"/>
                      <a:pt x="1292" y="2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8" name="Google Shape;12488;p26"/>
              <p:cNvSpPr/>
              <p:nvPr/>
            </p:nvSpPr>
            <p:spPr>
              <a:xfrm rot="3331772" flipH="1">
                <a:off x="8153582" y="888572"/>
                <a:ext cx="237014" cy="235614"/>
              </a:xfrm>
              <a:custGeom>
                <a:avLst/>
                <a:gdLst/>
                <a:ahLst/>
                <a:cxnLst/>
                <a:rect l="l" t="t" r="r" b="b"/>
                <a:pathLst>
                  <a:path w="3554" h="3533" extrusionOk="0">
                    <a:moveTo>
                      <a:pt x="1292" y="259"/>
                    </a:moveTo>
                    <a:cubicBezTo>
                      <a:pt x="2132" y="1"/>
                      <a:pt x="3015" y="453"/>
                      <a:pt x="3274" y="1271"/>
                    </a:cubicBezTo>
                    <a:cubicBezTo>
                      <a:pt x="3553" y="2111"/>
                      <a:pt x="3080" y="2994"/>
                      <a:pt x="2261" y="3252"/>
                    </a:cubicBezTo>
                    <a:cubicBezTo>
                      <a:pt x="1422" y="3532"/>
                      <a:pt x="539" y="3058"/>
                      <a:pt x="280" y="2240"/>
                    </a:cubicBezTo>
                    <a:cubicBezTo>
                      <a:pt x="0" y="1400"/>
                      <a:pt x="474" y="517"/>
                      <a:pt x="1292" y="2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9" name="Google Shape;12489;p26"/>
              <p:cNvSpPr/>
              <p:nvPr/>
            </p:nvSpPr>
            <p:spPr>
              <a:xfrm rot="3331772" flipH="1">
                <a:off x="8154453" y="898451"/>
                <a:ext cx="211206" cy="201069"/>
              </a:xfrm>
              <a:custGeom>
                <a:avLst/>
                <a:gdLst/>
                <a:ahLst/>
                <a:cxnLst/>
                <a:rect l="l" t="t" r="r" b="b"/>
                <a:pathLst>
                  <a:path w="3167" h="3015" extrusionOk="0">
                    <a:moveTo>
                      <a:pt x="2305" y="129"/>
                    </a:moveTo>
                    <a:cubicBezTo>
                      <a:pt x="2585" y="323"/>
                      <a:pt x="2779" y="603"/>
                      <a:pt x="2887" y="926"/>
                    </a:cubicBezTo>
                    <a:cubicBezTo>
                      <a:pt x="3166" y="1766"/>
                      <a:pt x="2693" y="2649"/>
                      <a:pt x="1874" y="2907"/>
                    </a:cubicBezTo>
                    <a:cubicBezTo>
                      <a:pt x="1551" y="3015"/>
                      <a:pt x="1185" y="3015"/>
                      <a:pt x="862" y="2907"/>
                    </a:cubicBezTo>
                    <a:cubicBezTo>
                      <a:pt x="582" y="2692"/>
                      <a:pt x="389" y="2412"/>
                      <a:pt x="281" y="2089"/>
                    </a:cubicBezTo>
                    <a:cubicBezTo>
                      <a:pt x="1" y="1249"/>
                      <a:pt x="475" y="366"/>
                      <a:pt x="1293" y="108"/>
                    </a:cubicBezTo>
                    <a:cubicBezTo>
                      <a:pt x="1616" y="0"/>
                      <a:pt x="1982" y="0"/>
                      <a:pt x="2305" y="129"/>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0" name="Google Shape;12490;p26"/>
              <p:cNvSpPr/>
              <p:nvPr/>
            </p:nvSpPr>
            <p:spPr>
              <a:xfrm rot="3331772" flipH="1">
                <a:off x="8172654" y="908033"/>
                <a:ext cx="194000" cy="189598"/>
              </a:xfrm>
              <a:custGeom>
                <a:avLst/>
                <a:gdLst/>
                <a:ahLst/>
                <a:cxnLst/>
                <a:rect l="l" t="t" r="r" b="b"/>
                <a:pathLst>
                  <a:path w="2909" h="2843" extrusionOk="0">
                    <a:moveTo>
                      <a:pt x="712" y="2778"/>
                    </a:moveTo>
                    <a:cubicBezTo>
                      <a:pt x="496" y="2584"/>
                      <a:pt x="367" y="2347"/>
                      <a:pt x="281" y="2089"/>
                    </a:cubicBezTo>
                    <a:cubicBezTo>
                      <a:pt x="1" y="1249"/>
                      <a:pt x="475" y="366"/>
                      <a:pt x="1293" y="108"/>
                    </a:cubicBezTo>
                    <a:cubicBezTo>
                      <a:pt x="1594" y="22"/>
                      <a:pt x="1918" y="0"/>
                      <a:pt x="2219" y="86"/>
                    </a:cubicBezTo>
                    <a:cubicBezTo>
                      <a:pt x="2413" y="280"/>
                      <a:pt x="2564" y="517"/>
                      <a:pt x="2650" y="775"/>
                    </a:cubicBezTo>
                    <a:cubicBezTo>
                      <a:pt x="2908" y="1615"/>
                      <a:pt x="2456" y="2498"/>
                      <a:pt x="1616" y="2756"/>
                    </a:cubicBezTo>
                    <a:cubicBezTo>
                      <a:pt x="1315" y="2843"/>
                      <a:pt x="1013" y="2843"/>
                      <a:pt x="712" y="2756"/>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1" name="Google Shape;12491;p26"/>
              <p:cNvSpPr/>
              <p:nvPr/>
            </p:nvSpPr>
            <p:spPr>
              <a:xfrm rot="3331772" flipH="1">
                <a:off x="7807881" y="746340"/>
                <a:ext cx="165257" cy="169525"/>
              </a:xfrm>
              <a:custGeom>
                <a:avLst/>
                <a:gdLst/>
                <a:ahLst/>
                <a:cxnLst/>
                <a:rect l="l" t="t" r="r" b="b"/>
                <a:pathLst>
                  <a:path w="2478" h="2542" extrusionOk="0">
                    <a:moveTo>
                      <a:pt x="2305" y="948"/>
                    </a:moveTo>
                    <a:cubicBezTo>
                      <a:pt x="2003" y="87"/>
                      <a:pt x="819" y="1"/>
                      <a:pt x="410" y="819"/>
                    </a:cubicBezTo>
                    <a:cubicBezTo>
                      <a:pt x="1" y="1638"/>
                      <a:pt x="776" y="2542"/>
                      <a:pt x="1659" y="2241"/>
                    </a:cubicBezTo>
                    <a:cubicBezTo>
                      <a:pt x="2197" y="2068"/>
                      <a:pt x="2477" y="1487"/>
                      <a:pt x="2305" y="948"/>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2" name="Google Shape;12492;p26"/>
              <p:cNvSpPr/>
              <p:nvPr/>
            </p:nvSpPr>
            <p:spPr>
              <a:xfrm rot="3331772" flipH="1">
                <a:off x="7824901" y="752845"/>
                <a:ext cx="165190" cy="168057"/>
              </a:xfrm>
              <a:custGeom>
                <a:avLst/>
                <a:gdLst/>
                <a:ahLst/>
                <a:cxnLst/>
                <a:rect l="l" t="t" r="r" b="b"/>
                <a:pathLst>
                  <a:path w="2477" h="2520" extrusionOk="0">
                    <a:moveTo>
                      <a:pt x="2305" y="948"/>
                    </a:moveTo>
                    <a:cubicBezTo>
                      <a:pt x="2003" y="86"/>
                      <a:pt x="819" y="0"/>
                      <a:pt x="410" y="797"/>
                    </a:cubicBezTo>
                    <a:cubicBezTo>
                      <a:pt x="0" y="1615"/>
                      <a:pt x="776" y="2520"/>
                      <a:pt x="1659" y="2240"/>
                    </a:cubicBezTo>
                    <a:cubicBezTo>
                      <a:pt x="2175" y="2068"/>
                      <a:pt x="2477" y="1486"/>
                      <a:pt x="2305" y="9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3" name="Google Shape;12493;p26"/>
              <p:cNvSpPr/>
              <p:nvPr/>
            </p:nvSpPr>
            <p:spPr>
              <a:xfrm rot="3331772" flipH="1">
                <a:off x="7187503" y="401006"/>
                <a:ext cx="393601" cy="410740"/>
              </a:xfrm>
              <a:custGeom>
                <a:avLst/>
                <a:gdLst/>
                <a:ahLst/>
                <a:cxnLst/>
                <a:rect l="l" t="t" r="r" b="b"/>
                <a:pathLst>
                  <a:path w="5902" h="6159" extrusionOk="0">
                    <a:moveTo>
                      <a:pt x="4092" y="5276"/>
                    </a:moveTo>
                    <a:cubicBezTo>
                      <a:pt x="2068" y="6159"/>
                      <a:pt x="1" y="4178"/>
                      <a:pt x="798" y="2110"/>
                    </a:cubicBezTo>
                    <a:cubicBezTo>
                      <a:pt x="1573" y="65"/>
                      <a:pt x="4458" y="0"/>
                      <a:pt x="5363" y="2003"/>
                    </a:cubicBezTo>
                    <a:cubicBezTo>
                      <a:pt x="5901" y="3252"/>
                      <a:pt x="5341" y="4716"/>
                      <a:pt x="4092" y="52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4" name="Google Shape;12494;p26"/>
              <p:cNvSpPr/>
              <p:nvPr/>
            </p:nvSpPr>
            <p:spPr>
              <a:xfrm rot="3331772" flipH="1">
                <a:off x="7241965" y="454739"/>
                <a:ext cx="285831" cy="297302"/>
              </a:xfrm>
              <a:custGeom>
                <a:avLst/>
                <a:gdLst/>
                <a:ahLst/>
                <a:cxnLst/>
                <a:rect l="l" t="t" r="r" b="b"/>
                <a:pathLst>
                  <a:path w="4286" h="4458" extrusionOk="0">
                    <a:moveTo>
                      <a:pt x="2972" y="3812"/>
                    </a:moveTo>
                    <a:cubicBezTo>
                      <a:pt x="1530" y="4458"/>
                      <a:pt x="1" y="3015"/>
                      <a:pt x="582" y="1529"/>
                    </a:cubicBezTo>
                    <a:cubicBezTo>
                      <a:pt x="1163" y="43"/>
                      <a:pt x="3252" y="0"/>
                      <a:pt x="3898" y="1465"/>
                    </a:cubicBezTo>
                    <a:cubicBezTo>
                      <a:pt x="4286" y="2369"/>
                      <a:pt x="3877" y="3424"/>
                      <a:pt x="2972" y="38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5" name="Google Shape;12495;p26"/>
              <p:cNvSpPr/>
              <p:nvPr/>
            </p:nvSpPr>
            <p:spPr>
              <a:xfrm rot="3331772" flipH="1">
                <a:off x="7248660" y="451364"/>
                <a:ext cx="305971" cy="284431"/>
              </a:xfrm>
              <a:custGeom>
                <a:avLst/>
                <a:gdLst/>
                <a:ahLst/>
                <a:cxnLst/>
                <a:rect l="l" t="t" r="r" b="b"/>
                <a:pathLst>
                  <a:path w="4588" h="4265" extrusionOk="0">
                    <a:moveTo>
                      <a:pt x="3144" y="4006"/>
                    </a:moveTo>
                    <a:cubicBezTo>
                      <a:pt x="2584" y="4264"/>
                      <a:pt x="1938" y="4200"/>
                      <a:pt x="1422" y="3855"/>
                    </a:cubicBezTo>
                    <a:cubicBezTo>
                      <a:pt x="0" y="2305"/>
                      <a:pt x="1960" y="1"/>
                      <a:pt x="3726" y="1142"/>
                    </a:cubicBezTo>
                    <a:cubicBezTo>
                      <a:pt x="4587" y="2046"/>
                      <a:pt x="4286" y="3532"/>
                      <a:pt x="3144" y="4027"/>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6" name="Google Shape;12496;p26"/>
              <p:cNvSpPr/>
              <p:nvPr/>
            </p:nvSpPr>
            <p:spPr>
              <a:xfrm rot="3331772" flipH="1">
                <a:off x="7282561" y="501150"/>
                <a:ext cx="160922" cy="183930"/>
              </a:xfrm>
              <a:custGeom>
                <a:avLst/>
                <a:gdLst/>
                <a:ahLst/>
                <a:cxnLst/>
                <a:rect l="l" t="t" r="r" b="b"/>
                <a:pathLst>
                  <a:path w="2413" h="2758" extrusionOk="0">
                    <a:moveTo>
                      <a:pt x="2176" y="1271"/>
                    </a:moveTo>
                    <a:cubicBezTo>
                      <a:pt x="2046" y="2327"/>
                      <a:pt x="754" y="2757"/>
                      <a:pt x="1" y="2004"/>
                    </a:cubicBezTo>
                    <a:cubicBezTo>
                      <a:pt x="151" y="2090"/>
                      <a:pt x="324" y="2133"/>
                      <a:pt x="496" y="2154"/>
                    </a:cubicBezTo>
                    <a:cubicBezTo>
                      <a:pt x="1702" y="2327"/>
                      <a:pt x="2412" y="862"/>
                      <a:pt x="1573" y="1"/>
                    </a:cubicBezTo>
                    <a:cubicBezTo>
                      <a:pt x="2003" y="259"/>
                      <a:pt x="2240" y="755"/>
                      <a:pt x="2176" y="12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97" name="Google Shape;12497;p26"/>
            <p:cNvGrpSpPr/>
            <p:nvPr/>
          </p:nvGrpSpPr>
          <p:grpSpPr>
            <a:xfrm rot="10800000">
              <a:off x="-440153" y="2941522"/>
              <a:ext cx="1791396" cy="2014519"/>
              <a:chOff x="8443923" y="51594"/>
              <a:chExt cx="1454764" cy="1635959"/>
            </a:xfrm>
          </p:grpSpPr>
          <p:sp>
            <p:nvSpPr>
              <p:cNvPr id="12498" name="Google Shape;12498;p26"/>
              <p:cNvSpPr/>
              <p:nvPr/>
            </p:nvSpPr>
            <p:spPr>
              <a:xfrm>
                <a:off x="8585632" y="1067937"/>
                <a:ext cx="350762" cy="205682"/>
              </a:xfrm>
              <a:custGeom>
                <a:avLst/>
                <a:gdLst/>
                <a:ahLst/>
                <a:cxnLst/>
                <a:rect l="l" t="t" r="r" b="b"/>
                <a:pathLst>
                  <a:path w="5730" h="3360" extrusionOk="0">
                    <a:moveTo>
                      <a:pt x="1" y="1594"/>
                    </a:moveTo>
                    <a:lnTo>
                      <a:pt x="539" y="1"/>
                    </a:lnTo>
                    <a:lnTo>
                      <a:pt x="5729" y="1788"/>
                    </a:lnTo>
                    <a:lnTo>
                      <a:pt x="5191" y="336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9" name="Google Shape;12499;p26"/>
              <p:cNvSpPr/>
              <p:nvPr/>
            </p:nvSpPr>
            <p:spPr>
              <a:xfrm>
                <a:off x="8585632" y="1077181"/>
                <a:ext cx="346783" cy="196439"/>
              </a:xfrm>
              <a:custGeom>
                <a:avLst/>
                <a:gdLst/>
                <a:ahLst/>
                <a:cxnLst/>
                <a:rect l="l" t="t" r="r" b="b"/>
                <a:pathLst>
                  <a:path w="5665" h="3209" extrusionOk="0">
                    <a:moveTo>
                      <a:pt x="1" y="1443"/>
                    </a:moveTo>
                    <a:lnTo>
                      <a:pt x="475" y="0"/>
                    </a:lnTo>
                    <a:lnTo>
                      <a:pt x="5664" y="1788"/>
                    </a:lnTo>
                    <a:lnTo>
                      <a:pt x="5169" y="320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0" name="Google Shape;12500;p26"/>
              <p:cNvSpPr/>
              <p:nvPr/>
            </p:nvSpPr>
            <p:spPr>
              <a:xfrm>
                <a:off x="8652907" y="867582"/>
                <a:ext cx="321685" cy="297995"/>
              </a:xfrm>
              <a:custGeom>
                <a:avLst/>
                <a:gdLst/>
                <a:ahLst/>
                <a:cxnLst/>
                <a:rect l="l" t="t" r="r" b="b"/>
                <a:pathLst>
                  <a:path w="5255" h="4868" extrusionOk="0">
                    <a:moveTo>
                      <a:pt x="0" y="3467"/>
                    </a:moveTo>
                    <a:lnTo>
                      <a:pt x="1185" y="0"/>
                    </a:lnTo>
                    <a:lnTo>
                      <a:pt x="5255" y="1400"/>
                    </a:lnTo>
                    <a:lnTo>
                      <a:pt x="4070" y="486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1" name="Google Shape;12501;p26"/>
              <p:cNvSpPr/>
              <p:nvPr/>
            </p:nvSpPr>
            <p:spPr>
              <a:xfrm>
                <a:off x="8461213" y="1277969"/>
                <a:ext cx="145080" cy="391531"/>
              </a:xfrm>
              <a:custGeom>
                <a:avLst/>
                <a:gdLst/>
                <a:ahLst/>
                <a:cxnLst/>
                <a:rect l="l" t="t" r="r" b="b"/>
                <a:pathLst>
                  <a:path w="2370" h="6396" extrusionOk="0">
                    <a:moveTo>
                      <a:pt x="1960" y="6396"/>
                    </a:moveTo>
                    <a:lnTo>
                      <a:pt x="2369" y="1141"/>
                    </a:lnTo>
                    <a:lnTo>
                      <a:pt x="453" y="0"/>
                    </a:lnTo>
                    <a:lnTo>
                      <a:pt x="0" y="797"/>
                    </a:lnTo>
                    <a:lnTo>
                      <a:pt x="1443" y="628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2" name="Google Shape;12502;p26"/>
              <p:cNvSpPr/>
              <p:nvPr/>
            </p:nvSpPr>
            <p:spPr>
              <a:xfrm>
                <a:off x="8443923" y="1091700"/>
                <a:ext cx="207029" cy="288751"/>
              </a:xfrm>
              <a:custGeom>
                <a:avLst/>
                <a:gdLst/>
                <a:ahLst/>
                <a:cxnLst/>
                <a:rect l="l" t="t" r="r" b="b"/>
                <a:pathLst>
                  <a:path w="3382" h="4717" extrusionOk="0">
                    <a:moveTo>
                      <a:pt x="194" y="3619"/>
                    </a:moveTo>
                    <a:lnTo>
                      <a:pt x="2024" y="432"/>
                    </a:lnTo>
                    <a:cubicBezTo>
                      <a:pt x="2197" y="109"/>
                      <a:pt x="2627" y="1"/>
                      <a:pt x="2950" y="195"/>
                    </a:cubicBezTo>
                    <a:lnTo>
                      <a:pt x="2950" y="195"/>
                    </a:lnTo>
                    <a:cubicBezTo>
                      <a:pt x="3273" y="367"/>
                      <a:pt x="3381" y="776"/>
                      <a:pt x="3187" y="1121"/>
                    </a:cubicBezTo>
                    <a:lnTo>
                      <a:pt x="1378" y="4286"/>
                    </a:lnTo>
                    <a:cubicBezTo>
                      <a:pt x="1185" y="4609"/>
                      <a:pt x="775" y="4717"/>
                      <a:pt x="452" y="4545"/>
                    </a:cubicBezTo>
                    <a:lnTo>
                      <a:pt x="452" y="4545"/>
                    </a:lnTo>
                    <a:cubicBezTo>
                      <a:pt x="129" y="4351"/>
                      <a:pt x="0" y="3942"/>
                      <a:pt x="194" y="361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3" name="Google Shape;12503;p26"/>
              <p:cNvSpPr/>
              <p:nvPr/>
            </p:nvSpPr>
            <p:spPr>
              <a:xfrm>
                <a:off x="8528276" y="1136571"/>
                <a:ext cx="205682" cy="290037"/>
              </a:xfrm>
              <a:custGeom>
                <a:avLst/>
                <a:gdLst/>
                <a:ahLst/>
                <a:cxnLst/>
                <a:rect l="l" t="t" r="r" b="b"/>
                <a:pathLst>
                  <a:path w="3360" h="4738" extrusionOk="0">
                    <a:moveTo>
                      <a:pt x="173" y="3618"/>
                    </a:moveTo>
                    <a:lnTo>
                      <a:pt x="2003" y="452"/>
                    </a:lnTo>
                    <a:cubicBezTo>
                      <a:pt x="2197" y="108"/>
                      <a:pt x="2606" y="0"/>
                      <a:pt x="2929" y="194"/>
                    </a:cubicBezTo>
                    <a:lnTo>
                      <a:pt x="2929" y="194"/>
                    </a:lnTo>
                    <a:cubicBezTo>
                      <a:pt x="3252" y="388"/>
                      <a:pt x="3360" y="797"/>
                      <a:pt x="3187" y="1120"/>
                    </a:cubicBezTo>
                    <a:lnTo>
                      <a:pt x="1357" y="4307"/>
                    </a:lnTo>
                    <a:cubicBezTo>
                      <a:pt x="1163" y="4630"/>
                      <a:pt x="754" y="4738"/>
                      <a:pt x="431" y="4544"/>
                    </a:cubicBezTo>
                    <a:lnTo>
                      <a:pt x="431" y="4544"/>
                    </a:lnTo>
                    <a:cubicBezTo>
                      <a:pt x="108" y="4372"/>
                      <a:pt x="0" y="3941"/>
                      <a:pt x="173" y="36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4" name="Google Shape;12504;p26"/>
              <p:cNvSpPr/>
              <p:nvPr/>
            </p:nvSpPr>
            <p:spPr>
              <a:xfrm>
                <a:off x="9069469" y="51594"/>
                <a:ext cx="829218" cy="676303"/>
              </a:xfrm>
              <a:custGeom>
                <a:avLst/>
                <a:gdLst/>
                <a:ahLst/>
                <a:cxnLst/>
                <a:rect l="l" t="t" r="r" b="b"/>
                <a:pathLst>
                  <a:path w="13546" h="11048" extrusionOk="0">
                    <a:moveTo>
                      <a:pt x="0" y="9217"/>
                    </a:moveTo>
                    <a:lnTo>
                      <a:pt x="1249" y="11048"/>
                    </a:lnTo>
                    <a:lnTo>
                      <a:pt x="13545" y="2628"/>
                    </a:lnTo>
                    <a:lnTo>
                      <a:pt x="13545" y="151"/>
                    </a:lnTo>
                    <a:lnTo>
                      <a:pt x="134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5" name="Google Shape;12505;p26"/>
              <p:cNvSpPr/>
              <p:nvPr/>
            </p:nvSpPr>
            <p:spPr>
              <a:xfrm>
                <a:off x="8880929" y="599953"/>
                <a:ext cx="275590" cy="266346"/>
              </a:xfrm>
              <a:custGeom>
                <a:avLst/>
                <a:gdLst/>
                <a:ahLst/>
                <a:cxnLst/>
                <a:rect l="l" t="t" r="r" b="b"/>
                <a:pathLst>
                  <a:path w="4502" h="4351" extrusionOk="0">
                    <a:moveTo>
                      <a:pt x="1" y="1982"/>
                    </a:moveTo>
                    <a:lnTo>
                      <a:pt x="2886" y="1"/>
                    </a:lnTo>
                    <a:lnTo>
                      <a:pt x="4501" y="2370"/>
                    </a:lnTo>
                    <a:lnTo>
                      <a:pt x="1616" y="43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6" name="Google Shape;12506;p26"/>
              <p:cNvSpPr/>
              <p:nvPr/>
            </p:nvSpPr>
            <p:spPr>
              <a:xfrm>
                <a:off x="8946857" y="692264"/>
                <a:ext cx="209661" cy="171402"/>
              </a:xfrm>
              <a:custGeom>
                <a:avLst/>
                <a:gdLst/>
                <a:ahLst/>
                <a:cxnLst/>
                <a:rect l="l" t="t" r="r" b="b"/>
                <a:pathLst>
                  <a:path w="3425" h="2800" extrusionOk="0">
                    <a:moveTo>
                      <a:pt x="2821" y="0"/>
                    </a:moveTo>
                    <a:lnTo>
                      <a:pt x="3424" y="862"/>
                    </a:lnTo>
                    <a:lnTo>
                      <a:pt x="603" y="2800"/>
                    </a:lnTo>
                    <a:lnTo>
                      <a:pt x="0" y="193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7" name="Google Shape;12507;p26"/>
              <p:cNvSpPr/>
              <p:nvPr/>
            </p:nvSpPr>
            <p:spPr>
              <a:xfrm>
                <a:off x="8973240" y="725198"/>
                <a:ext cx="183278" cy="135836"/>
              </a:xfrm>
              <a:custGeom>
                <a:avLst/>
                <a:gdLst/>
                <a:ahLst/>
                <a:cxnLst/>
                <a:rect l="l" t="t" r="r" b="b"/>
                <a:pathLst>
                  <a:path w="2994" h="2219" extrusionOk="0">
                    <a:moveTo>
                      <a:pt x="2778" y="1"/>
                    </a:moveTo>
                    <a:lnTo>
                      <a:pt x="2993" y="324"/>
                    </a:lnTo>
                    <a:lnTo>
                      <a:pt x="215" y="2219"/>
                    </a:lnTo>
                    <a:lnTo>
                      <a:pt x="0" y="19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8" name="Google Shape;12508;p26"/>
              <p:cNvSpPr/>
              <p:nvPr/>
            </p:nvSpPr>
            <p:spPr>
              <a:xfrm>
                <a:off x="8705612" y="867582"/>
                <a:ext cx="268979" cy="222823"/>
              </a:xfrm>
              <a:custGeom>
                <a:avLst/>
                <a:gdLst/>
                <a:ahLst/>
                <a:cxnLst/>
                <a:rect l="l" t="t" r="r" b="b"/>
                <a:pathLst>
                  <a:path w="4394" h="3640" extrusionOk="0">
                    <a:moveTo>
                      <a:pt x="1" y="969"/>
                    </a:moveTo>
                    <a:lnTo>
                      <a:pt x="324" y="0"/>
                    </a:lnTo>
                    <a:lnTo>
                      <a:pt x="4394" y="1400"/>
                    </a:lnTo>
                    <a:lnTo>
                      <a:pt x="3704" y="3446"/>
                    </a:lnTo>
                    <a:cubicBezTo>
                      <a:pt x="2132" y="3640"/>
                      <a:pt x="625" y="2714"/>
                      <a:pt x="87" y="1249"/>
                    </a:cubicBezTo>
                    <a:cubicBezTo>
                      <a:pt x="44" y="1142"/>
                      <a:pt x="22" y="1056"/>
                      <a:pt x="1" y="969"/>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9" name="Google Shape;12509;p26"/>
              <p:cNvSpPr/>
              <p:nvPr/>
            </p:nvSpPr>
            <p:spPr>
              <a:xfrm>
                <a:off x="8592243" y="1404066"/>
                <a:ext cx="313788" cy="283487"/>
              </a:xfrm>
              <a:custGeom>
                <a:avLst/>
                <a:gdLst/>
                <a:ahLst/>
                <a:cxnLst/>
                <a:rect l="l" t="t" r="r" b="b"/>
                <a:pathLst>
                  <a:path w="5126" h="4631" extrusionOk="0">
                    <a:moveTo>
                      <a:pt x="1" y="4394"/>
                    </a:moveTo>
                    <a:lnTo>
                      <a:pt x="2908" y="1"/>
                    </a:lnTo>
                    <a:lnTo>
                      <a:pt x="5126" y="281"/>
                    </a:lnTo>
                    <a:lnTo>
                      <a:pt x="4997" y="1185"/>
                    </a:lnTo>
                    <a:lnTo>
                      <a:pt x="496" y="463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0" name="Google Shape;12510;p26"/>
              <p:cNvSpPr/>
              <p:nvPr/>
            </p:nvSpPr>
            <p:spPr>
              <a:xfrm>
                <a:off x="8840099" y="1193182"/>
                <a:ext cx="119981" cy="311156"/>
              </a:xfrm>
              <a:custGeom>
                <a:avLst/>
                <a:gdLst/>
                <a:ahLst/>
                <a:cxnLst/>
                <a:rect l="l" t="t" r="r" b="b"/>
                <a:pathLst>
                  <a:path w="1960" h="5083" extrusionOk="0">
                    <a:moveTo>
                      <a:pt x="1400" y="4458"/>
                    </a:moveTo>
                    <a:lnTo>
                      <a:pt x="1917" y="819"/>
                    </a:lnTo>
                    <a:cubicBezTo>
                      <a:pt x="1960" y="453"/>
                      <a:pt x="1701" y="108"/>
                      <a:pt x="1335" y="65"/>
                    </a:cubicBezTo>
                    <a:lnTo>
                      <a:pt x="1335" y="65"/>
                    </a:lnTo>
                    <a:cubicBezTo>
                      <a:pt x="969" y="0"/>
                      <a:pt x="625" y="259"/>
                      <a:pt x="560" y="646"/>
                    </a:cubicBezTo>
                    <a:lnTo>
                      <a:pt x="43" y="4264"/>
                    </a:lnTo>
                    <a:cubicBezTo>
                      <a:pt x="0" y="4630"/>
                      <a:pt x="259" y="4975"/>
                      <a:pt x="625" y="5039"/>
                    </a:cubicBezTo>
                    <a:lnTo>
                      <a:pt x="625" y="5039"/>
                    </a:lnTo>
                    <a:cubicBezTo>
                      <a:pt x="991" y="5082"/>
                      <a:pt x="1335" y="4824"/>
                      <a:pt x="1400" y="445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1" name="Google Shape;12511;p26"/>
              <p:cNvSpPr/>
              <p:nvPr/>
            </p:nvSpPr>
            <p:spPr>
              <a:xfrm>
                <a:off x="8746503" y="1178674"/>
                <a:ext cx="119981" cy="309870"/>
              </a:xfrm>
              <a:custGeom>
                <a:avLst/>
                <a:gdLst/>
                <a:ahLst/>
                <a:cxnLst/>
                <a:rect l="l" t="t" r="r" b="b"/>
                <a:pathLst>
                  <a:path w="1960" h="5062" extrusionOk="0">
                    <a:moveTo>
                      <a:pt x="1400" y="4437"/>
                    </a:moveTo>
                    <a:lnTo>
                      <a:pt x="1917" y="819"/>
                    </a:lnTo>
                    <a:cubicBezTo>
                      <a:pt x="1960" y="431"/>
                      <a:pt x="1701" y="108"/>
                      <a:pt x="1335" y="44"/>
                    </a:cubicBezTo>
                    <a:lnTo>
                      <a:pt x="1335" y="44"/>
                    </a:lnTo>
                    <a:cubicBezTo>
                      <a:pt x="969" y="0"/>
                      <a:pt x="625" y="259"/>
                      <a:pt x="560" y="625"/>
                    </a:cubicBezTo>
                    <a:lnTo>
                      <a:pt x="43" y="4264"/>
                    </a:lnTo>
                    <a:cubicBezTo>
                      <a:pt x="0" y="4630"/>
                      <a:pt x="259" y="4975"/>
                      <a:pt x="625" y="5018"/>
                    </a:cubicBezTo>
                    <a:lnTo>
                      <a:pt x="625" y="5018"/>
                    </a:lnTo>
                    <a:cubicBezTo>
                      <a:pt x="991" y="5061"/>
                      <a:pt x="1335" y="4803"/>
                      <a:pt x="1400" y="443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2" name="Google Shape;12512;p26"/>
              <p:cNvSpPr/>
              <p:nvPr/>
            </p:nvSpPr>
            <p:spPr>
              <a:xfrm>
                <a:off x="8466999" y="1104850"/>
                <a:ext cx="475947" cy="382349"/>
              </a:xfrm>
              <a:custGeom>
                <a:avLst/>
                <a:gdLst/>
                <a:ahLst/>
                <a:cxnLst/>
                <a:rect l="l" t="t" r="r" b="b"/>
                <a:pathLst>
                  <a:path w="7775" h="6246" extrusionOk="0">
                    <a:moveTo>
                      <a:pt x="87" y="3511"/>
                    </a:moveTo>
                    <a:cubicBezTo>
                      <a:pt x="195" y="3188"/>
                      <a:pt x="625" y="3166"/>
                      <a:pt x="776" y="3468"/>
                    </a:cubicBezTo>
                    <a:cubicBezTo>
                      <a:pt x="927" y="3769"/>
                      <a:pt x="625" y="4092"/>
                      <a:pt x="302" y="3984"/>
                    </a:cubicBezTo>
                    <a:cubicBezTo>
                      <a:pt x="109" y="3920"/>
                      <a:pt x="1" y="3704"/>
                      <a:pt x="87" y="3511"/>
                    </a:cubicBezTo>
                    <a:close/>
                    <a:moveTo>
                      <a:pt x="1874" y="345"/>
                    </a:moveTo>
                    <a:cubicBezTo>
                      <a:pt x="2004" y="44"/>
                      <a:pt x="2434" y="1"/>
                      <a:pt x="2585" y="302"/>
                    </a:cubicBezTo>
                    <a:cubicBezTo>
                      <a:pt x="2714" y="604"/>
                      <a:pt x="2434" y="948"/>
                      <a:pt x="2111" y="840"/>
                    </a:cubicBezTo>
                    <a:cubicBezTo>
                      <a:pt x="1917" y="754"/>
                      <a:pt x="1810" y="539"/>
                      <a:pt x="1874" y="345"/>
                    </a:cubicBezTo>
                    <a:close/>
                    <a:moveTo>
                      <a:pt x="3231" y="1077"/>
                    </a:moveTo>
                    <a:cubicBezTo>
                      <a:pt x="3339" y="754"/>
                      <a:pt x="3769" y="733"/>
                      <a:pt x="3920" y="1034"/>
                    </a:cubicBezTo>
                    <a:cubicBezTo>
                      <a:pt x="4071" y="1336"/>
                      <a:pt x="3769" y="1659"/>
                      <a:pt x="3468" y="1551"/>
                    </a:cubicBezTo>
                    <a:cubicBezTo>
                      <a:pt x="3274" y="1486"/>
                      <a:pt x="3166" y="1271"/>
                      <a:pt x="3231" y="1077"/>
                    </a:cubicBezTo>
                    <a:close/>
                    <a:moveTo>
                      <a:pt x="6160" y="2068"/>
                    </a:moveTo>
                    <a:cubicBezTo>
                      <a:pt x="6267" y="1766"/>
                      <a:pt x="5944" y="1465"/>
                      <a:pt x="5643" y="1616"/>
                    </a:cubicBezTo>
                    <a:cubicBezTo>
                      <a:pt x="5341" y="1766"/>
                      <a:pt x="5363" y="2197"/>
                      <a:pt x="5686" y="2305"/>
                    </a:cubicBezTo>
                    <a:cubicBezTo>
                      <a:pt x="5880" y="2369"/>
                      <a:pt x="6095" y="2283"/>
                      <a:pt x="6160" y="2068"/>
                    </a:cubicBezTo>
                    <a:close/>
                    <a:moveTo>
                      <a:pt x="7667" y="2348"/>
                    </a:moveTo>
                    <a:cubicBezTo>
                      <a:pt x="7775" y="2025"/>
                      <a:pt x="7452" y="1745"/>
                      <a:pt x="7150" y="1874"/>
                    </a:cubicBezTo>
                    <a:cubicBezTo>
                      <a:pt x="6849" y="2025"/>
                      <a:pt x="6870" y="2477"/>
                      <a:pt x="7193" y="2585"/>
                    </a:cubicBezTo>
                    <a:cubicBezTo>
                      <a:pt x="7387" y="2649"/>
                      <a:pt x="7602" y="2542"/>
                      <a:pt x="7667" y="2348"/>
                    </a:cubicBezTo>
                    <a:close/>
                    <a:moveTo>
                      <a:pt x="7150" y="5944"/>
                    </a:moveTo>
                    <a:cubicBezTo>
                      <a:pt x="7258" y="5621"/>
                      <a:pt x="6935" y="5341"/>
                      <a:pt x="6633" y="5470"/>
                    </a:cubicBezTo>
                    <a:cubicBezTo>
                      <a:pt x="6332" y="5621"/>
                      <a:pt x="6354" y="6073"/>
                      <a:pt x="6677" y="6181"/>
                    </a:cubicBezTo>
                    <a:cubicBezTo>
                      <a:pt x="6870" y="6245"/>
                      <a:pt x="7086" y="6138"/>
                      <a:pt x="7150" y="5944"/>
                    </a:cubicBezTo>
                    <a:close/>
                    <a:moveTo>
                      <a:pt x="5664" y="5664"/>
                    </a:moveTo>
                    <a:cubicBezTo>
                      <a:pt x="5772" y="5363"/>
                      <a:pt x="5428" y="5061"/>
                      <a:pt x="5126" y="5212"/>
                    </a:cubicBezTo>
                    <a:cubicBezTo>
                      <a:pt x="4825" y="5363"/>
                      <a:pt x="4868" y="5793"/>
                      <a:pt x="5169" y="5901"/>
                    </a:cubicBezTo>
                    <a:cubicBezTo>
                      <a:pt x="5384" y="5966"/>
                      <a:pt x="5578" y="5858"/>
                      <a:pt x="5664" y="5664"/>
                    </a:cubicBezTo>
                    <a:close/>
                    <a:moveTo>
                      <a:pt x="1422" y="4221"/>
                    </a:moveTo>
                    <a:cubicBezTo>
                      <a:pt x="1594" y="3748"/>
                      <a:pt x="2305" y="3984"/>
                      <a:pt x="2133" y="4458"/>
                    </a:cubicBezTo>
                    <a:cubicBezTo>
                      <a:pt x="1982" y="4932"/>
                      <a:pt x="1250" y="4695"/>
                      <a:pt x="1422" y="42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3" name="Google Shape;12513;p26"/>
              <p:cNvSpPr/>
              <p:nvPr/>
            </p:nvSpPr>
            <p:spPr>
              <a:xfrm>
                <a:off x="8473610" y="1114093"/>
                <a:ext cx="464071" cy="371759"/>
              </a:xfrm>
              <a:custGeom>
                <a:avLst/>
                <a:gdLst/>
                <a:ahLst/>
                <a:cxnLst/>
                <a:rect l="l" t="t" r="r" b="b"/>
                <a:pathLst>
                  <a:path w="7581" h="6073" extrusionOk="0">
                    <a:moveTo>
                      <a:pt x="690" y="3360"/>
                    </a:moveTo>
                    <a:cubicBezTo>
                      <a:pt x="711" y="3424"/>
                      <a:pt x="711" y="3510"/>
                      <a:pt x="690" y="3597"/>
                    </a:cubicBezTo>
                    <a:cubicBezTo>
                      <a:pt x="604" y="3790"/>
                      <a:pt x="388" y="3898"/>
                      <a:pt x="194" y="3833"/>
                    </a:cubicBezTo>
                    <a:cubicBezTo>
                      <a:pt x="130" y="3812"/>
                      <a:pt x="65" y="3769"/>
                      <a:pt x="22" y="3704"/>
                    </a:cubicBezTo>
                    <a:cubicBezTo>
                      <a:pt x="1" y="3618"/>
                      <a:pt x="1" y="3532"/>
                      <a:pt x="22" y="3467"/>
                    </a:cubicBezTo>
                    <a:cubicBezTo>
                      <a:pt x="87" y="3252"/>
                      <a:pt x="302" y="3166"/>
                      <a:pt x="496" y="3230"/>
                    </a:cubicBezTo>
                    <a:cubicBezTo>
                      <a:pt x="582" y="3252"/>
                      <a:pt x="625" y="3295"/>
                      <a:pt x="668" y="3360"/>
                    </a:cubicBezTo>
                    <a:close/>
                    <a:moveTo>
                      <a:pt x="1831" y="302"/>
                    </a:moveTo>
                    <a:cubicBezTo>
                      <a:pt x="1896" y="108"/>
                      <a:pt x="2111" y="0"/>
                      <a:pt x="2305" y="65"/>
                    </a:cubicBezTo>
                    <a:cubicBezTo>
                      <a:pt x="2391" y="86"/>
                      <a:pt x="2434" y="130"/>
                      <a:pt x="2477" y="194"/>
                    </a:cubicBezTo>
                    <a:cubicBezTo>
                      <a:pt x="2520" y="280"/>
                      <a:pt x="2520" y="366"/>
                      <a:pt x="2477" y="453"/>
                    </a:cubicBezTo>
                    <a:cubicBezTo>
                      <a:pt x="2412" y="646"/>
                      <a:pt x="2197" y="754"/>
                      <a:pt x="2003" y="689"/>
                    </a:cubicBezTo>
                    <a:cubicBezTo>
                      <a:pt x="1939" y="668"/>
                      <a:pt x="1874" y="625"/>
                      <a:pt x="1831" y="560"/>
                    </a:cubicBezTo>
                    <a:cubicBezTo>
                      <a:pt x="1809" y="474"/>
                      <a:pt x="1809" y="388"/>
                      <a:pt x="1831" y="302"/>
                    </a:cubicBezTo>
                    <a:close/>
                    <a:moveTo>
                      <a:pt x="3188" y="1034"/>
                    </a:moveTo>
                    <a:cubicBezTo>
                      <a:pt x="3252" y="819"/>
                      <a:pt x="3468" y="711"/>
                      <a:pt x="3661" y="797"/>
                    </a:cubicBezTo>
                    <a:cubicBezTo>
                      <a:pt x="3726" y="819"/>
                      <a:pt x="3791" y="862"/>
                      <a:pt x="3834" y="905"/>
                    </a:cubicBezTo>
                    <a:cubicBezTo>
                      <a:pt x="3855" y="991"/>
                      <a:pt x="3855" y="1077"/>
                      <a:pt x="3834" y="1163"/>
                    </a:cubicBezTo>
                    <a:cubicBezTo>
                      <a:pt x="3769" y="1357"/>
                      <a:pt x="3554" y="1465"/>
                      <a:pt x="3360" y="1400"/>
                    </a:cubicBezTo>
                    <a:cubicBezTo>
                      <a:pt x="3274" y="1378"/>
                      <a:pt x="3231" y="1335"/>
                      <a:pt x="3188" y="1271"/>
                    </a:cubicBezTo>
                    <a:cubicBezTo>
                      <a:pt x="3145" y="1185"/>
                      <a:pt x="3145" y="1099"/>
                      <a:pt x="3188" y="1034"/>
                    </a:cubicBezTo>
                    <a:close/>
                    <a:moveTo>
                      <a:pt x="6052" y="1680"/>
                    </a:moveTo>
                    <a:cubicBezTo>
                      <a:pt x="6009" y="1615"/>
                      <a:pt x="5944" y="1572"/>
                      <a:pt x="5879" y="1551"/>
                    </a:cubicBezTo>
                    <a:cubicBezTo>
                      <a:pt x="5578" y="1465"/>
                      <a:pt x="5298" y="1745"/>
                      <a:pt x="5406" y="2046"/>
                    </a:cubicBezTo>
                    <a:cubicBezTo>
                      <a:pt x="5449" y="2089"/>
                      <a:pt x="5513" y="2132"/>
                      <a:pt x="5578" y="2154"/>
                    </a:cubicBezTo>
                    <a:cubicBezTo>
                      <a:pt x="5772" y="2218"/>
                      <a:pt x="5987" y="2132"/>
                      <a:pt x="6052" y="1917"/>
                    </a:cubicBezTo>
                    <a:cubicBezTo>
                      <a:pt x="6095" y="1852"/>
                      <a:pt x="6095" y="1766"/>
                      <a:pt x="6052" y="1680"/>
                    </a:cubicBezTo>
                    <a:close/>
                    <a:moveTo>
                      <a:pt x="7559" y="1938"/>
                    </a:moveTo>
                    <a:cubicBezTo>
                      <a:pt x="7516" y="1895"/>
                      <a:pt x="7451" y="1852"/>
                      <a:pt x="7387" y="1831"/>
                    </a:cubicBezTo>
                    <a:cubicBezTo>
                      <a:pt x="7193" y="1745"/>
                      <a:pt x="6978" y="1852"/>
                      <a:pt x="6913" y="2046"/>
                    </a:cubicBezTo>
                    <a:cubicBezTo>
                      <a:pt x="6870" y="2132"/>
                      <a:pt x="6870" y="2218"/>
                      <a:pt x="6913" y="2304"/>
                    </a:cubicBezTo>
                    <a:cubicBezTo>
                      <a:pt x="7085" y="2541"/>
                      <a:pt x="7451" y="2477"/>
                      <a:pt x="7559" y="2197"/>
                    </a:cubicBezTo>
                    <a:cubicBezTo>
                      <a:pt x="7581" y="2111"/>
                      <a:pt x="7581" y="2025"/>
                      <a:pt x="7559" y="1938"/>
                    </a:cubicBezTo>
                    <a:close/>
                    <a:moveTo>
                      <a:pt x="7042" y="5535"/>
                    </a:moveTo>
                    <a:cubicBezTo>
                      <a:pt x="6999" y="5492"/>
                      <a:pt x="6935" y="5448"/>
                      <a:pt x="6870" y="5405"/>
                    </a:cubicBezTo>
                    <a:cubicBezTo>
                      <a:pt x="6590" y="5319"/>
                      <a:pt x="6310" y="5599"/>
                      <a:pt x="6396" y="5879"/>
                    </a:cubicBezTo>
                    <a:cubicBezTo>
                      <a:pt x="6439" y="5944"/>
                      <a:pt x="6504" y="5987"/>
                      <a:pt x="6569" y="6008"/>
                    </a:cubicBezTo>
                    <a:cubicBezTo>
                      <a:pt x="6762" y="6073"/>
                      <a:pt x="6978" y="5965"/>
                      <a:pt x="7042" y="5771"/>
                    </a:cubicBezTo>
                    <a:cubicBezTo>
                      <a:pt x="7085" y="5685"/>
                      <a:pt x="7085" y="5599"/>
                      <a:pt x="7042" y="5513"/>
                    </a:cubicBezTo>
                    <a:close/>
                    <a:moveTo>
                      <a:pt x="5556" y="5276"/>
                    </a:moveTo>
                    <a:cubicBezTo>
                      <a:pt x="5276" y="4953"/>
                      <a:pt x="4760" y="5233"/>
                      <a:pt x="4889" y="5642"/>
                    </a:cubicBezTo>
                    <a:cubicBezTo>
                      <a:pt x="4932" y="5685"/>
                      <a:pt x="4997" y="5728"/>
                      <a:pt x="5061" y="5750"/>
                    </a:cubicBezTo>
                    <a:cubicBezTo>
                      <a:pt x="5276" y="5836"/>
                      <a:pt x="5470" y="5728"/>
                      <a:pt x="5556" y="5513"/>
                    </a:cubicBezTo>
                    <a:cubicBezTo>
                      <a:pt x="5578" y="5448"/>
                      <a:pt x="5578" y="5362"/>
                      <a:pt x="5556" y="5276"/>
                    </a:cubicBezTo>
                    <a:close/>
                    <a:moveTo>
                      <a:pt x="1379" y="4178"/>
                    </a:moveTo>
                    <a:cubicBezTo>
                      <a:pt x="1443" y="3984"/>
                      <a:pt x="1659" y="3876"/>
                      <a:pt x="1853" y="3941"/>
                    </a:cubicBezTo>
                    <a:cubicBezTo>
                      <a:pt x="2025" y="3984"/>
                      <a:pt x="2089" y="4156"/>
                      <a:pt x="2025" y="4307"/>
                    </a:cubicBezTo>
                    <a:cubicBezTo>
                      <a:pt x="1939" y="4609"/>
                      <a:pt x="1551" y="4652"/>
                      <a:pt x="1379" y="4436"/>
                    </a:cubicBezTo>
                    <a:cubicBezTo>
                      <a:pt x="1357" y="4350"/>
                      <a:pt x="1357" y="4264"/>
                      <a:pt x="1379" y="4178"/>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4" name="Google Shape;12514;p26"/>
              <p:cNvSpPr/>
              <p:nvPr/>
            </p:nvSpPr>
            <p:spPr>
              <a:xfrm>
                <a:off x="8675311" y="621072"/>
                <a:ext cx="428444" cy="440319"/>
              </a:xfrm>
              <a:custGeom>
                <a:avLst/>
                <a:gdLst/>
                <a:ahLst/>
                <a:cxnLst/>
                <a:rect l="l" t="t" r="r" b="b"/>
                <a:pathLst>
                  <a:path w="6999" h="7193" extrusionOk="0">
                    <a:moveTo>
                      <a:pt x="2283" y="883"/>
                    </a:moveTo>
                    <a:cubicBezTo>
                      <a:pt x="4716" y="0"/>
                      <a:pt x="6999" y="2498"/>
                      <a:pt x="5922" y="4846"/>
                    </a:cubicBezTo>
                    <a:cubicBezTo>
                      <a:pt x="4824" y="7193"/>
                      <a:pt x="1443" y="7064"/>
                      <a:pt x="539" y="4630"/>
                    </a:cubicBezTo>
                    <a:cubicBezTo>
                      <a:pt x="0" y="3123"/>
                      <a:pt x="754" y="1443"/>
                      <a:pt x="2283" y="88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5" name="Google Shape;12515;p26"/>
              <p:cNvSpPr/>
              <p:nvPr/>
            </p:nvSpPr>
            <p:spPr>
              <a:xfrm>
                <a:off x="8722752" y="680389"/>
                <a:ext cx="246574" cy="222823"/>
              </a:xfrm>
              <a:custGeom>
                <a:avLst/>
                <a:gdLst/>
                <a:ahLst/>
                <a:cxnLst/>
                <a:rect l="l" t="t" r="r" b="b"/>
                <a:pathLst>
                  <a:path w="4028" h="3640" extrusionOk="0">
                    <a:moveTo>
                      <a:pt x="604" y="1551"/>
                    </a:moveTo>
                    <a:cubicBezTo>
                      <a:pt x="1099" y="603"/>
                      <a:pt x="2240" y="259"/>
                      <a:pt x="3166" y="733"/>
                    </a:cubicBezTo>
                    <a:cubicBezTo>
                      <a:pt x="3554" y="926"/>
                      <a:pt x="3855" y="1250"/>
                      <a:pt x="4027" y="1637"/>
                    </a:cubicBezTo>
                    <a:cubicBezTo>
                      <a:pt x="2606" y="1"/>
                      <a:pt x="1" y="1637"/>
                      <a:pt x="840" y="3640"/>
                    </a:cubicBezTo>
                    <a:cubicBezTo>
                      <a:pt x="367" y="3037"/>
                      <a:pt x="259" y="2219"/>
                      <a:pt x="625" y="15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6" name="Google Shape;12516;p26"/>
              <p:cNvSpPr/>
              <p:nvPr/>
            </p:nvSpPr>
            <p:spPr>
              <a:xfrm>
                <a:off x="8745156" y="698875"/>
                <a:ext cx="278222" cy="284772"/>
              </a:xfrm>
              <a:custGeom>
                <a:avLst/>
                <a:gdLst/>
                <a:ahLst/>
                <a:cxnLst/>
                <a:rect l="l" t="t" r="r" b="b"/>
                <a:pathLst>
                  <a:path w="4545" h="4652" extrusionOk="0">
                    <a:moveTo>
                      <a:pt x="1486" y="581"/>
                    </a:moveTo>
                    <a:cubicBezTo>
                      <a:pt x="3058" y="0"/>
                      <a:pt x="4544" y="1615"/>
                      <a:pt x="3834" y="3144"/>
                    </a:cubicBezTo>
                    <a:cubicBezTo>
                      <a:pt x="3145" y="4651"/>
                      <a:pt x="948" y="4565"/>
                      <a:pt x="367" y="2993"/>
                    </a:cubicBezTo>
                    <a:cubicBezTo>
                      <a:pt x="1" y="2024"/>
                      <a:pt x="517" y="926"/>
                      <a:pt x="1486" y="5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7" name="Google Shape;12517;p26"/>
              <p:cNvSpPr/>
              <p:nvPr/>
            </p:nvSpPr>
            <p:spPr>
              <a:xfrm>
                <a:off x="9069469" y="51594"/>
                <a:ext cx="829218" cy="676303"/>
              </a:xfrm>
              <a:custGeom>
                <a:avLst/>
                <a:gdLst/>
                <a:ahLst/>
                <a:cxnLst/>
                <a:rect l="l" t="t" r="r" b="b"/>
                <a:pathLst>
                  <a:path w="13546" h="11048" extrusionOk="0">
                    <a:moveTo>
                      <a:pt x="0" y="9217"/>
                    </a:moveTo>
                    <a:lnTo>
                      <a:pt x="1249" y="11048"/>
                    </a:lnTo>
                    <a:lnTo>
                      <a:pt x="13545" y="2628"/>
                    </a:lnTo>
                    <a:lnTo>
                      <a:pt x="13545" y="151"/>
                    </a:lnTo>
                    <a:lnTo>
                      <a:pt x="13459" y="1"/>
                    </a:ln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8" name="Google Shape;12518;p26"/>
              <p:cNvSpPr/>
              <p:nvPr/>
            </p:nvSpPr>
            <p:spPr>
              <a:xfrm>
                <a:off x="9085262" y="81895"/>
                <a:ext cx="813425" cy="646002"/>
              </a:xfrm>
              <a:custGeom>
                <a:avLst/>
                <a:gdLst/>
                <a:ahLst/>
                <a:cxnLst/>
                <a:rect l="l" t="t" r="r" b="b"/>
                <a:pathLst>
                  <a:path w="13288" h="10553" extrusionOk="0">
                    <a:moveTo>
                      <a:pt x="991" y="10553"/>
                    </a:moveTo>
                    <a:lnTo>
                      <a:pt x="13287" y="2133"/>
                    </a:lnTo>
                    <a:lnTo>
                      <a:pt x="13287" y="1"/>
                    </a:lnTo>
                    <a:lnTo>
                      <a:pt x="0" y="911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9" name="Google Shape;12519;p26"/>
              <p:cNvSpPr/>
              <p:nvPr/>
            </p:nvSpPr>
            <p:spPr>
              <a:xfrm>
                <a:off x="9115563" y="146538"/>
                <a:ext cx="783123" cy="581359"/>
              </a:xfrm>
              <a:custGeom>
                <a:avLst/>
                <a:gdLst/>
                <a:ahLst/>
                <a:cxnLst/>
                <a:rect l="l" t="t" r="r" b="b"/>
                <a:pathLst>
                  <a:path w="12793" h="9497" extrusionOk="0">
                    <a:moveTo>
                      <a:pt x="496" y="9497"/>
                    </a:moveTo>
                    <a:lnTo>
                      <a:pt x="12792" y="1077"/>
                    </a:lnTo>
                    <a:lnTo>
                      <a:pt x="12792" y="0"/>
                    </a:lnTo>
                    <a:lnTo>
                      <a:pt x="1" y="8765"/>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0" name="Google Shape;12520;p26"/>
              <p:cNvSpPr/>
              <p:nvPr/>
            </p:nvSpPr>
            <p:spPr>
              <a:xfrm>
                <a:off x="8791312" y="793758"/>
                <a:ext cx="233352" cy="224169"/>
              </a:xfrm>
              <a:custGeom>
                <a:avLst/>
                <a:gdLst/>
                <a:ahLst/>
                <a:cxnLst/>
                <a:rect l="l" t="t" r="r" b="b"/>
                <a:pathLst>
                  <a:path w="3812" h="3662" extrusionOk="0">
                    <a:moveTo>
                      <a:pt x="2951" y="0"/>
                    </a:moveTo>
                    <a:cubicBezTo>
                      <a:pt x="3661" y="819"/>
                      <a:pt x="3510" y="2068"/>
                      <a:pt x="2627" y="2692"/>
                    </a:cubicBezTo>
                    <a:cubicBezTo>
                      <a:pt x="1745" y="3317"/>
                      <a:pt x="517" y="3037"/>
                      <a:pt x="0" y="2089"/>
                    </a:cubicBezTo>
                    <a:cubicBezTo>
                      <a:pt x="1314" y="3661"/>
                      <a:pt x="3812" y="2197"/>
                      <a:pt x="3101" y="280"/>
                    </a:cubicBezTo>
                    <a:cubicBezTo>
                      <a:pt x="3058" y="194"/>
                      <a:pt x="3015" y="87"/>
                      <a:pt x="29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1" name="Google Shape;12521;p26"/>
              <p:cNvSpPr/>
              <p:nvPr/>
            </p:nvSpPr>
            <p:spPr>
              <a:xfrm>
                <a:off x="8811075" y="773975"/>
                <a:ext cx="131875" cy="138474"/>
              </a:xfrm>
              <a:custGeom>
                <a:avLst/>
                <a:gdLst/>
                <a:ahLst/>
                <a:cxnLst/>
                <a:rect l="l" t="t" r="r" b="b"/>
                <a:pathLst>
                  <a:path w="2197" h="2262" extrusionOk="0">
                    <a:moveTo>
                      <a:pt x="711" y="280"/>
                    </a:moveTo>
                    <a:cubicBezTo>
                      <a:pt x="1486" y="0"/>
                      <a:pt x="2197" y="776"/>
                      <a:pt x="1852" y="1508"/>
                    </a:cubicBezTo>
                    <a:cubicBezTo>
                      <a:pt x="1529" y="2262"/>
                      <a:pt x="453" y="2218"/>
                      <a:pt x="173" y="1443"/>
                    </a:cubicBezTo>
                    <a:cubicBezTo>
                      <a:pt x="0" y="969"/>
                      <a:pt x="237" y="453"/>
                      <a:pt x="711" y="2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2" name="Google Shape;12522;p26"/>
              <p:cNvSpPr/>
              <p:nvPr/>
            </p:nvSpPr>
            <p:spPr>
              <a:xfrm>
                <a:off x="8832141" y="820141"/>
                <a:ext cx="120043" cy="118696"/>
              </a:xfrm>
              <a:custGeom>
                <a:avLst/>
                <a:gdLst/>
                <a:ahLst/>
                <a:cxnLst/>
                <a:rect l="l" t="t" r="r" b="b"/>
                <a:pathLst>
                  <a:path w="1961" h="1939" extrusionOk="0">
                    <a:moveTo>
                      <a:pt x="1444" y="0"/>
                    </a:moveTo>
                    <a:cubicBezTo>
                      <a:pt x="1508" y="65"/>
                      <a:pt x="1551" y="172"/>
                      <a:pt x="1594" y="259"/>
                    </a:cubicBezTo>
                    <a:cubicBezTo>
                      <a:pt x="1960" y="1271"/>
                      <a:pt x="539" y="1938"/>
                      <a:pt x="1" y="1012"/>
                    </a:cubicBezTo>
                    <a:cubicBezTo>
                      <a:pt x="647" y="1744"/>
                      <a:pt x="1853" y="1055"/>
                      <a:pt x="1508" y="129"/>
                    </a:cubicBezTo>
                    <a:cubicBezTo>
                      <a:pt x="1487" y="86"/>
                      <a:pt x="1465" y="43"/>
                      <a:pt x="1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6_1">
    <p:bg>
      <p:bgPr>
        <a:gradFill>
          <a:gsLst>
            <a:gs pos="0">
              <a:schemeClr val="dk1"/>
            </a:gs>
            <a:gs pos="44000">
              <a:schemeClr val="accent6"/>
            </a:gs>
            <a:gs pos="100000">
              <a:schemeClr val="accent6"/>
            </a:gs>
          </a:gsLst>
          <a:lin ang="18900732" scaled="0"/>
        </a:gradFill>
        <a:effectLst/>
      </p:bgPr>
    </p:bg>
    <p:spTree>
      <p:nvGrpSpPr>
        <p:cNvPr id="1" name="Shape 12523"/>
        <p:cNvGrpSpPr/>
        <p:nvPr/>
      </p:nvGrpSpPr>
      <p:grpSpPr>
        <a:xfrm>
          <a:off x="0" y="0"/>
          <a:ext cx="0" cy="0"/>
          <a:chOff x="0" y="0"/>
          <a:chExt cx="0" cy="0"/>
        </a:xfrm>
      </p:grpSpPr>
      <p:grpSp>
        <p:nvGrpSpPr>
          <p:cNvPr id="12524" name="Google Shape;12524;p27"/>
          <p:cNvGrpSpPr/>
          <p:nvPr/>
        </p:nvGrpSpPr>
        <p:grpSpPr>
          <a:xfrm rot="10800000" flipH="1">
            <a:off x="-82849" y="56"/>
            <a:ext cx="9363767" cy="2555558"/>
            <a:chOff x="1851250" y="1720850"/>
            <a:chExt cx="3539775" cy="966075"/>
          </a:xfrm>
        </p:grpSpPr>
        <p:sp>
          <p:nvSpPr>
            <p:cNvPr id="12525" name="Google Shape;12525;p27"/>
            <p:cNvSpPr/>
            <p:nvPr/>
          </p:nvSpPr>
          <p:spPr>
            <a:xfrm>
              <a:off x="4361800" y="2473450"/>
              <a:ext cx="44950" cy="66025"/>
            </a:xfrm>
            <a:custGeom>
              <a:avLst/>
              <a:gdLst/>
              <a:ahLst/>
              <a:cxnLst/>
              <a:rect l="l" t="t" r="r" b="b"/>
              <a:pathLst>
                <a:path w="1798" h="2641" extrusionOk="0">
                  <a:moveTo>
                    <a:pt x="225" y="1"/>
                  </a:moveTo>
                  <a:lnTo>
                    <a:pt x="0" y="113"/>
                  </a:lnTo>
                  <a:lnTo>
                    <a:pt x="1573" y="2641"/>
                  </a:lnTo>
                  <a:lnTo>
                    <a:pt x="1797" y="252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6" name="Google Shape;12526;p27"/>
            <p:cNvSpPr/>
            <p:nvPr/>
          </p:nvSpPr>
          <p:spPr>
            <a:xfrm>
              <a:off x="4399700" y="2453800"/>
              <a:ext cx="36525" cy="70225"/>
            </a:xfrm>
            <a:custGeom>
              <a:avLst/>
              <a:gdLst/>
              <a:ahLst/>
              <a:cxnLst/>
              <a:rect l="l" t="t" r="r" b="b"/>
              <a:pathLst>
                <a:path w="1461" h="2809" extrusionOk="0">
                  <a:moveTo>
                    <a:pt x="225" y="1"/>
                  </a:moveTo>
                  <a:lnTo>
                    <a:pt x="1"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7" name="Google Shape;12527;p27"/>
            <p:cNvSpPr/>
            <p:nvPr/>
          </p:nvSpPr>
          <p:spPr>
            <a:xfrm>
              <a:off x="4439025" y="2436950"/>
              <a:ext cx="30900" cy="73050"/>
            </a:xfrm>
            <a:custGeom>
              <a:avLst/>
              <a:gdLst/>
              <a:ahLst/>
              <a:cxnLst/>
              <a:rect l="l" t="t" r="r" b="b"/>
              <a:pathLst>
                <a:path w="1236" h="2922" extrusionOk="0">
                  <a:moveTo>
                    <a:pt x="281" y="1"/>
                  </a:moveTo>
                  <a:lnTo>
                    <a:pt x="0" y="113"/>
                  </a:lnTo>
                  <a:lnTo>
                    <a:pt x="1011" y="2921"/>
                  </a:lnTo>
                  <a:lnTo>
                    <a:pt x="1236" y="2809"/>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8" name="Google Shape;12528;p27"/>
            <p:cNvSpPr/>
            <p:nvPr/>
          </p:nvSpPr>
          <p:spPr>
            <a:xfrm>
              <a:off x="4326700" y="2497325"/>
              <a:ext cx="49150" cy="63225"/>
            </a:xfrm>
            <a:custGeom>
              <a:avLst/>
              <a:gdLst/>
              <a:ahLst/>
              <a:cxnLst/>
              <a:rect l="l" t="t" r="r" b="b"/>
              <a:pathLst>
                <a:path w="1966" h="2529" extrusionOk="0">
                  <a:moveTo>
                    <a:pt x="169" y="1"/>
                  </a:moveTo>
                  <a:lnTo>
                    <a:pt x="0" y="169"/>
                  </a:lnTo>
                  <a:lnTo>
                    <a:pt x="1741"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9" name="Google Shape;12529;p27"/>
            <p:cNvSpPr/>
            <p:nvPr/>
          </p:nvSpPr>
          <p:spPr>
            <a:xfrm>
              <a:off x="4603300" y="2414500"/>
              <a:ext cx="11250" cy="73025"/>
            </a:xfrm>
            <a:custGeom>
              <a:avLst/>
              <a:gdLst/>
              <a:ahLst/>
              <a:cxnLst/>
              <a:rect l="l" t="t" r="r" b="b"/>
              <a:pathLst>
                <a:path w="450" h="2921" extrusionOk="0">
                  <a:moveTo>
                    <a:pt x="169" y="0"/>
                  </a:moveTo>
                  <a:lnTo>
                    <a:pt x="0" y="2921"/>
                  </a:lnTo>
                  <a:lnTo>
                    <a:pt x="281" y="2921"/>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0" name="Google Shape;12530;p27"/>
            <p:cNvSpPr/>
            <p:nvPr/>
          </p:nvSpPr>
          <p:spPr>
            <a:xfrm>
              <a:off x="4563975" y="2414500"/>
              <a:ext cx="9850" cy="73025"/>
            </a:xfrm>
            <a:custGeom>
              <a:avLst/>
              <a:gdLst/>
              <a:ahLst/>
              <a:cxnLst/>
              <a:rect l="l" t="t" r="r" b="b"/>
              <a:pathLst>
                <a:path w="394" h="2921" extrusionOk="0">
                  <a:moveTo>
                    <a:pt x="1" y="0"/>
                  </a:moveTo>
                  <a:lnTo>
                    <a:pt x="169" y="2921"/>
                  </a:lnTo>
                  <a:lnTo>
                    <a:pt x="394"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1" name="Google Shape;12531;p27"/>
            <p:cNvSpPr/>
            <p:nvPr/>
          </p:nvSpPr>
          <p:spPr>
            <a:xfrm>
              <a:off x="4521850" y="2417300"/>
              <a:ext cx="16875" cy="74450"/>
            </a:xfrm>
            <a:custGeom>
              <a:avLst/>
              <a:gdLst/>
              <a:ahLst/>
              <a:cxnLst/>
              <a:rect l="l" t="t" r="r" b="b"/>
              <a:pathLst>
                <a:path w="675" h="2978" extrusionOk="0">
                  <a:moveTo>
                    <a:pt x="1" y="0"/>
                  </a:moveTo>
                  <a:lnTo>
                    <a:pt x="450" y="2977"/>
                  </a:lnTo>
                  <a:lnTo>
                    <a:pt x="675"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2" name="Google Shape;12532;p27"/>
            <p:cNvSpPr/>
            <p:nvPr/>
          </p:nvSpPr>
          <p:spPr>
            <a:xfrm>
              <a:off x="4479725" y="2425725"/>
              <a:ext cx="23900" cy="73025"/>
            </a:xfrm>
            <a:custGeom>
              <a:avLst/>
              <a:gdLst/>
              <a:ahLst/>
              <a:cxnLst/>
              <a:rect l="l" t="t" r="r" b="b"/>
              <a:pathLst>
                <a:path w="956" h="2921" extrusionOk="0">
                  <a:moveTo>
                    <a:pt x="282" y="0"/>
                  </a:moveTo>
                  <a:lnTo>
                    <a:pt x="1" y="57"/>
                  </a:lnTo>
                  <a:lnTo>
                    <a:pt x="731" y="2921"/>
                  </a:lnTo>
                  <a:lnTo>
                    <a:pt x="956" y="2865"/>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3" name="Google Shape;12533;p27"/>
            <p:cNvSpPr/>
            <p:nvPr/>
          </p:nvSpPr>
          <p:spPr>
            <a:xfrm>
              <a:off x="4236825" y="2585800"/>
              <a:ext cx="63200" cy="49150"/>
            </a:xfrm>
            <a:custGeom>
              <a:avLst/>
              <a:gdLst/>
              <a:ahLst/>
              <a:cxnLst/>
              <a:rect l="l" t="t" r="r" b="b"/>
              <a:pathLst>
                <a:path w="2528" h="1966" extrusionOk="0">
                  <a:moveTo>
                    <a:pt x="169" y="0"/>
                  </a:moveTo>
                  <a:lnTo>
                    <a:pt x="1" y="225"/>
                  </a:lnTo>
                  <a:lnTo>
                    <a:pt x="2416" y="1966"/>
                  </a:lnTo>
                  <a:lnTo>
                    <a:pt x="2528" y="179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4" name="Google Shape;12534;p27"/>
            <p:cNvSpPr/>
            <p:nvPr/>
          </p:nvSpPr>
          <p:spPr>
            <a:xfrm>
              <a:off x="4263500" y="2553500"/>
              <a:ext cx="59000" cy="54775"/>
            </a:xfrm>
            <a:custGeom>
              <a:avLst/>
              <a:gdLst/>
              <a:ahLst/>
              <a:cxnLst/>
              <a:rect l="l" t="t" r="r" b="b"/>
              <a:pathLst>
                <a:path w="2360" h="2191" extrusionOk="0">
                  <a:moveTo>
                    <a:pt x="169" y="0"/>
                  </a:moveTo>
                  <a:lnTo>
                    <a:pt x="1" y="225"/>
                  </a:lnTo>
                  <a:lnTo>
                    <a:pt x="2191" y="2191"/>
                  </a:lnTo>
                  <a:lnTo>
                    <a:pt x="2360" y="2022"/>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5" name="Google Shape;12535;p27"/>
            <p:cNvSpPr/>
            <p:nvPr/>
          </p:nvSpPr>
          <p:spPr>
            <a:xfrm>
              <a:off x="4212950" y="2622300"/>
              <a:ext cx="67425" cy="43550"/>
            </a:xfrm>
            <a:custGeom>
              <a:avLst/>
              <a:gdLst/>
              <a:ahLst/>
              <a:cxnLst/>
              <a:rect l="l" t="t" r="r" b="b"/>
              <a:pathLst>
                <a:path w="2697" h="1742" extrusionOk="0">
                  <a:moveTo>
                    <a:pt x="169" y="0"/>
                  </a:moveTo>
                  <a:cubicBezTo>
                    <a:pt x="113" y="57"/>
                    <a:pt x="57" y="113"/>
                    <a:pt x="1" y="225"/>
                  </a:cubicBezTo>
                  <a:lnTo>
                    <a:pt x="2528" y="1742"/>
                  </a:lnTo>
                  <a:lnTo>
                    <a:pt x="2697"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6" name="Google Shape;12536;p27"/>
            <p:cNvSpPr/>
            <p:nvPr/>
          </p:nvSpPr>
          <p:spPr>
            <a:xfrm>
              <a:off x="4294400" y="2522600"/>
              <a:ext cx="54775" cy="60400"/>
            </a:xfrm>
            <a:custGeom>
              <a:avLst/>
              <a:gdLst/>
              <a:ahLst/>
              <a:cxnLst/>
              <a:rect l="l" t="t" r="r" b="b"/>
              <a:pathLst>
                <a:path w="2191" h="2416" extrusionOk="0">
                  <a:moveTo>
                    <a:pt x="169" y="1"/>
                  </a:moveTo>
                  <a:lnTo>
                    <a:pt x="0" y="225"/>
                  </a:lnTo>
                  <a:lnTo>
                    <a:pt x="1966" y="2416"/>
                  </a:lnTo>
                  <a:lnTo>
                    <a:pt x="2191" y="2247"/>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7" name="Google Shape;12537;p27"/>
            <p:cNvSpPr/>
            <p:nvPr/>
          </p:nvSpPr>
          <p:spPr>
            <a:xfrm>
              <a:off x="4638400" y="2418700"/>
              <a:ext cx="16875" cy="73050"/>
            </a:xfrm>
            <a:custGeom>
              <a:avLst/>
              <a:gdLst/>
              <a:ahLst/>
              <a:cxnLst/>
              <a:rect l="l" t="t" r="r" b="b"/>
              <a:pathLst>
                <a:path w="675" h="2922" extrusionOk="0">
                  <a:moveTo>
                    <a:pt x="450" y="1"/>
                  </a:moveTo>
                  <a:lnTo>
                    <a:pt x="1" y="2921"/>
                  </a:lnTo>
                  <a:lnTo>
                    <a:pt x="225" y="2921"/>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8" name="Google Shape;12538;p27"/>
            <p:cNvSpPr/>
            <p:nvPr/>
          </p:nvSpPr>
          <p:spPr>
            <a:xfrm>
              <a:off x="4740900" y="2455200"/>
              <a:ext cx="37925" cy="68825"/>
            </a:xfrm>
            <a:custGeom>
              <a:avLst/>
              <a:gdLst/>
              <a:ahLst/>
              <a:cxnLst/>
              <a:rect l="l" t="t" r="r" b="b"/>
              <a:pathLst>
                <a:path w="1517" h="2753" extrusionOk="0">
                  <a:moveTo>
                    <a:pt x="1236" y="1"/>
                  </a:moveTo>
                  <a:lnTo>
                    <a:pt x="1" y="2697"/>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9" name="Google Shape;12539;p27"/>
            <p:cNvSpPr/>
            <p:nvPr/>
          </p:nvSpPr>
          <p:spPr>
            <a:xfrm>
              <a:off x="4673500" y="2425725"/>
              <a:ext cx="23900" cy="73025"/>
            </a:xfrm>
            <a:custGeom>
              <a:avLst/>
              <a:gdLst/>
              <a:ahLst/>
              <a:cxnLst/>
              <a:rect l="l" t="t" r="r" b="b"/>
              <a:pathLst>
                <a:path w="956" h="2921" extrusionOk="0">
                  <a:moveTo>
                    <a:pt x="731" y="0"/>
                  </a:moveTo>
                  <a:lnTo>
                    <a:pt x="1" y="2865"/>
                  </a:lnTo>
                  <a:lnTo>
                    <a:pt x="281" y="2921"/>
                  </a:lnTo>
                  <a:lnTo>
                    <a:pt x="955" y="113"/>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0" name="Google Shape;12540;p27"/>
            <p:cNvSpPr/>
            <p:nvPr/>
          </p:nvSpPr>
          <p:spPr>
            <a:xfrm>
              <a:off x="4707200" y="2438350"/>
              <a:ext cx="30925" cy="71650"/>
            </a:xfrm>
            <a:custGeom>
              <a:avLst/>
              <a:gdLst/>
              <a:ahLst/>
              <a:cxnLst/>
              <a:rect l="l" t="t" r="r" b="b"/>
              <a:pathLst>
                <a:path w="1237" h="2866" extrusionOk="0">
                  <a:moveTo>
                    <a:pt x="955" y="1"/>
                  </a:moveTo>
                  <a:lnTo>
                    <a:pt x="1" y="2753"/>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1" name="Google Shape;12541;p27"/>
            <p:cNvSpPr/>
            <p:nvPr/>
          </p:nvSpPr>
          <p:spPr>
            <a:xfrm>
              <a:off x="4829350" y="2571750"/>
              <a:ext cx="5650" cy="11250"/>
            </a:xfrm>
            <a:custGeom>
              <a:avLst/>
              <a:gdLst/>
              <a:ahLst/>
              <a:cxnLst/>
              <a:rect l="l" t="t" r="r" b="b"/>
              <a:pathLst>
                <a:path w="226" h="450" extrusionOk="0">
                  <a:moveTo>
                    <a:pt x="226" y="1"/>
                  </a:moveTo>
                  <a:lnTo>
                    <a:pt x="1" y="281"/>
                  </a:lnTo>
                  <a:lnTo>
                    <a:pt x="169" y="450"/>
                  </a:lnTo>
                  <a:lnTo>
                    <a:pt x="226" y="394"/>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2" name="Google Shape;12542;p27"/>
            <p:cNvSpPr/>
            <p:nvPr/>
          </p:nvSpPr>
          <p:spPr>
            <a:xfrm>
              <a:off x="4771800" y="2473450"/>
              <a:ext cx="43550" cy="67425"/>
            </a:xfrm>
            <a:custGeom>
              <a:avLst/>
              <a:gdLst/>
              <a:ahLst/>
              <a:cxnLst/>
              <a:rect l="l" t="t" r="r" b="b"/>
              <a:pathLst>
                <a:path w="1742" h="2697" extrusionOk="0">
                  <a:moveTo>
                    <a:pt x="1517" y="1"/>
                  </a:moveTo>
                  <a:lnTo>
                    <a:pt x="0" y="2528"/>
                  </a:lnTo>
                  <a:lnTo>
                    <a:pt x="225" y="2697"/>
                  </a:lnTo>
                  <a:lnTo>
                    <a:pt x="1741" y="169"/>
                  </a:lnTo>
                  <a:lnTo>
                    <a:pt x="15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3" name="Google Shape;12543;p27"/>
            <p:cNvSpPr/>
            <p:nvPr/>
          </p:nvSpPr>
          <p:spPr>
            <a:xfrm>
              <a:off x="4801275" y="2512775"/>
              <a:ext cx="33725" cy="47775"/>
            </a:xfrm>
            <a:custGeom>
              <a:avLst/>
              <a:gdLst/>
              <a:ahLst/>
              <a:cxnLst/>
              <a:rect l="l" t="t" r="r" b="b"/>
              <a:pathLst>
                <a:path w="1349" h="1911" extrusionOk="0">
                  <a:moveTo>
                    <a:pt x="1349" y="1"/>
                  </a:moveTo>
                  <a:lnTo>
                    <a:pt x="1" y="1798"/>
                  </a:lnTo>
                  <a:lnTo>
                    <a:pt x="225" y="1910"/>
                  </a:lnTo>
                  <a:lnTo>
                    <a:pt x="1349" y="394"/>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4" name="Google Shape;12544;p27"/>
            <p:cNvSpPr/>
            <p:nvPr/>
          </p:nvSpPr>
          <p:spPr>
            <a:xfrm>
              <a:off x="4309850" y="2509975"/>
              <a:ext cx="66000" cy="78650"/>
            </a:xfrm>
            <a:custGeom>
              <a:avLst/>
              <a:gdLst/>
              <a:ahLst/>
              <a:cxnLst/>
              <a:rect l="l" t="t" r="r" b="b"/>
              <a:pathLst>
                <a:path w="2640" h="3146" extrusionOk="0">
                  <a:moveTo>
                    <a:pt x="225" y="0"/>
                  </a:moveTo>
                  <a:lnTo>
                    <a:pt x="0" y="169"/>
                  </a:lnTo>
                  <a:lnTo>
                    <a:pt x="2471" y="3145"/>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5" name="Google Shape;12545;p27"/>
            <p:cNvSpPr/>
            <p:nvPr/>
          </p:nvSpPr>
          <p:spPr>
            <a:xfrm>
              <a:off x="4420775" y="2443975"/>
              <a:ext cx="42125" cy="92700"/>
            </a:xfrm>
            <a:custGeom>
              <a:avLst/>
              <a:gdLst/>
              <a:ahLst/>
              <a:cxnLst/>
              <a:rect l="l" t="t" r="r" b="b"/>
              <a:pathLst>
                <a:path w="1685" h="3708" extrusionOk="0">
                  <a:moveTo>
                    <a:pt x="225" y="1"/>
                  </a:moveTo>
                  <a:lnTo>
                    <a:pt x="0" y="113"/>
                  </a:lnTo>
                  <a:lnTo>
                    <a:pt x="1460" y="3707"/>
                  </a:lnTo>
                  <a:lnTo>
                    <a:pt x="1685" y="3595"/>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6" name="Google Shape;12546;p27"/>
            <p:cNvSpPr/>
            <p:nvPr/>
          </p:nvSpPr>
          <p:spPr>
            <a:xfrm>
              <a:off x="4381450" y="2462225"/>
              <a:ext cx="50575" cy="88500"/>
            </a:xfrm>
            <a:custGeom>
              <a:avLst/>
              <a:gdLst/>
              <a:ahLst/>
              <a:cxnLst/>
              <a:rect l="l" t="t" r="r" b="b"/>
              <a:pathLst>
                <a:path w="2023" h="3540" extrusionOk="0">
                  <a:moveTo>
                    <a:pt x="225" y="1"/>
                  </a:moveTo>
                  <a:lnTo>
                    <a:pt x="0" y="169"/>
                  </a:lnTo>
                  <a:lnTo>
                    <a:pt x="1798"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7" name="Google Shape;12547;p27"/>
            <p:cNvSpPr/>
            <p:nvPr/>
          </p:nvSpPr>
          <p:spPr>
            <a:xfrm>
              <a:off x="4344950" y="2484700"/>
              <a:ext cx="59000" cy="82875"/>
            </a:xfrm>
            <a:custGeom>
              <a:avLst/>
              <a:gdLst/>
              <a:ahLst/>
              <a:cxnLst/>
              <a:rect l="l" t="t" r="r" b="b"/>
              <a:pathLst>
                <a:path w="2360" h="3315" extrusionOk="0">
                  <a:moveTo>
                    <a:pt x="225" y="0"/>
                  </a:moveTo>
                  <a:lnTo>
                    <a:pt x="0" y="113"/>
                  </a:lnTo>
                  <a:lnTo>
                    <a:pt x="2134" y="3314"/>
                  </a:lnTo>
                  <a:lnTo>
                    <a:pt x="2359"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8" name="Google Shape;12548;p27"/>
            <p:cNvSpPr/>
            <p:nvPr/>
          </p:nvSpPr>
          <p:spPr>
            <a:xfrm>
              <a:off x="4460075" y="2431350"/>
              <a:ext cx="33725" cy="94100"/>
            </a:xfrm>
            <a:custGeom>
              <a:avLst/>
              <a:gdLst/>
              <a:ahLst/>
              <a:cxnLst/>
              <a:rect l="l" t="t" r="r" b="b"/>
              <a:pathLst>
                <a:path w="1349" h="3764" extrusionOk="0">
                  <a:moveTo>
                    <a:pt x="225" y="0"/>
                  </a:moveTo>
                  <a:lnTo>
                    <a:pt x="1" y="56"/>
                  </a:lnTo>
                  <a:lnTo>
                    <a:pt x="1068" y="3763"/>
                  </a:lnTo>
                  <a:lnTo>
                    <a:pt x="1349" y="3651"/>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9" name="Google Shape;12549;p27"/>
            <p:cNvSpPr/>
            <p:nvPr/>
          </p:nvSpPr>
          <p:spPr>
            <a:xfrm>
              <a:off x="4586450" y="2413075"/>
              <a:ext cx="7050" cy="96925"/>
            </a:xfrm>
            <a:custGeom>
              <a:avLst/>
              <a:gdLst/>
              <a:ahLst/>
              <a:cxnLst/>
              <a:rect l="l" t="t" r="r" b="b"/>
              <a:pathLst>
                <a:path w="282" h="3877" extrusionOk="0">
                  <a:moveTo>
                    <a:pt x="0" y="1"/>
                  </a:moveTo>
                  <a:lnTo>
                    <a:pt x="0" y="3876"/>
                  </a:lnTo>
                  <a:lnTo>
                    <a:pt x="281" y="3876"/>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0" name="Google Shape;12550;p27"/>
            <p:cNvSpPr/>
            <p:nvPr/>
          </p:nvSpPr>
          <p:spPr>
            <a:xfrm>
              <a:off x="4502200" y="2421500"/>
              <a:ext cx="23900" cy="95525"/>
            </a:xfrm>
            <a:custGeom>
              <a:avLst/>
              <a:gdLst/>
              <a:ahLst/>
              <a:cxnLst/>
              <a:rect l="l" t="t" r="r" b="b"/>
              <a:pathLst>
                <a:path w="956" h="3821" extrusionOk="0">
                  <a:moveTo>
                    <a:pt x="225" y="1"/>
                  </a:moveTo>
                  <a:lnTo>
                    <a:pt x="1" y="57"/>
                  </a:lnTo>
                  <a:lnTo>
                    <a:pt x="675"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1" name="Google Shape;12551;p27"/>
            <p:cNvSpPr/>
            <p:nvPr/>
          </p:nvSpPr>
          <p:spPr>
            <a:xfrm>
              <a:off x="4542925" y="2414500"/>
              <a:ext cx="15475" cy="96900"/>
            </a:xfrm>
            <a:custGeom>
              <a:avLst/>
              <a:gdLst/>
              <a:ahLst/>
              <a:cxnLst/>
              <a:rect l="l" t="t" r="r" b="b"/>
              <a:pathLst>
                <a:path w="619" h="3876" extrusionOk="0">
                  <a:moveTo>
                    <a:pt x="281" y="0"/>
                  </a:moveTo>
                  <a:lnTo>
                    <a:pt x="0" y="56"/>
                  </a:lnTo>
                  <a:lnTo>
                    <a:pt x="394" y="3875"/>
                  </a:lnTo>
                  <a:lnTo>
                    <a:pt x="618" y="387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2" name="Google Shape;12552;p27"/>
            <p:cNvSpPr/>
            <p:nvPr/>
          </p:nvSpPr>
          <p:spPr>
            <a:xfrm>
              <a:off x="4278950" y="2536650"/>
              <a:ext cx="73025" cy="73025"/>
            </a:xfrm>
            <a:custGeom>
              <a:avLst/>
              <a:gdLst/>
              <a:ahLst/>
              <a:cxnLst/>
              <a:rect l="l" t="t" r="r" b="b"/>
              <a:pathLst>
                <a:path w="2921" h="2921" extrusionOk="0">
                  <a:moveTo>
                    <a:pt x="169" y="0"/>
                  </a:moveTo>
                  <a:lnTo>
                    <a:pt x="0" y="225"/>
                  </a:lnTo>
                  <a:lnTo>
                    <a:pt x="2752" y="2921"/>
                  </a:lnTo>
                  <a:cubicBezTo>
                    <a:pt x="2809" y="2865"/>
                    <a:pt x="2865" y="2809"/>
                    <a:pt x="2921" y="275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3" name="Google Shape;12553;p27"/>
            <p:cNvSpPr/>
            <p:nvPr/>
          </p:nvSpPr>
          <p:spPr>
            <a:xfrm>
              <a:off x="4249450" y="2568950"/>
              <a:ext cx="78675" cy="67425"/>
            </a:xfrm>
            <a:custGeom>
              <a:avLst/>
              <a:gdLst/>
              <a:ahLst/>
              <a:cxnLst/>
              <a:rect l="l" t="t" r="r" b="b"/>
              <a:pathLst>
                <a:path w="3147" h="2697" extrusionOk="0">
                  <a:moveTo>
                    <a:pt x="169" y="0"/>
                  </a:moveTo>
                  <a:cubicBezTo>
                    <a:pt x="113" y="113"/>
                    <a:pt x="57" y="169"/>
                    <a:pt x="1" y="225"/>
                  </a:cubicBezTo>
                  <a:lnTo>
                    <a:pt x="2978" y="2696"/>
                  </a:lnTo>
                  <a:lnTo>
                    <a:pt x="3146" y="247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4" name="Google Shape;12554;p27"/>
            <p:cNvSpPr/>
            <p:nvPr/>
          </p:nvSpPr>
          <p:spPr>
            <a:xfrm>
              <a:off x="4225600" y="2602650"/>
              <a:ext cx="82850" cy="59000"/>
            </a:xfrm>
            <a:custGeom>
              <a:avLst/>
              <a:gdLst/>
              <a:ahLst/>
              <a:cxnLst/>
              <a:rect l="l" t="t" r="r" b="b"/>
              <a:pathLst>
                <a:path w="3314" h="2360" extrusionOk="0">
                  <a:moveTo>
                    <a:pt x="113" y="0"/>
                  </a:moveTo>
                  <a:lnTo>
                    <a:pt x="0" y="225"/>
                  </a:lnTo>
                  <a:lnTo>
                    <a:pt x="3202" y="2359"/>
                  </a:lnTo>
                  <a:lnTo>
                    <a:pt x="3314" y="2134"/>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5" name="Google Shape;12555;p27"/>
            <p:cNvSpPr/>
            <p:nvPr/>
          </p:nvSpPr>
          <p:spPr>
            <a:xfrm>
              <a:off x="4618750" y="2417300"/>
              <a:ext cx="16875" cy="95500"/>
            </a:xfrm>
            <a:custGeom>
              <a:avLst/>
              <a:gdLst/>
              <a:ahLst/>
              <a:cxnLst/>
              <a:rect l="l" t="t" r="r" b="b"/>
              <a:pathLst>
                <a:path w="675" h="3820" extrusionOk="0">
                  <a:moveTo>
                    <a:pt x="393" y="0"/>
                  </a:moveTo>
                  <a:lnTo>
                    <a:pt x="0" y="3820"/>
                  </a:lnTo>
                  <a:lnTo>
                    <a:pt x="281" y="3820"/>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6" name="Google Shape;12556;p27"/>
            <p:cNvSpPr/>
            <p:nvPr/>
          </p:nvSpPr>
          <p:spPr>
            <a:xfrm>
              <a:off x="4684725" y="2432750"/>
              <a:ext cx="33725" cy="92700"/>
            </a:xfrm>
            <a:custGeom>
              <a:avLst/>
              <a:gdLst/>
              <a:ahLst/>
              <a:cxnLst/>
              <a:rect l="l" t="t" r="r" b="b"/>
              <a:pathLst>
                <a:path w="1349" h="3708" extrusionOk="0">
                  <a:moveTo>
                    <a:pt x="1124" y="0"/>
                  </a:moveTo>
                  <a:lnTo>
                    <a:pt x="1" y="3651"/>
                  </a:lnTo>
                  <a:lnTo>
                    <a:pt x="226"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7" name="Google Shape;12557;p27"/>
            <p:cNvSpPr/>
            <p:nvPr/>
          </p:nvSpPr>
          <p:spPr>
            <a:xfrm>
              <a:off x="4652450" y="2421500"/>
              <a:ext cx="25300" cy="95525"/>
            </a:xfrm>
            <a:custGeom>
              <a:avLst/>
              <a:gdLst/>
              <a:ahLst/>
              <a:cxnLst/>
              <a:rect l="l" t="t" r="r" b="b"/>
              <a:pathLst>
                <a:path w="1012" h="3821" extrusionOk="0">
                  <a:moveTo>
                    <a:pt x="730" y="1"/>
                  </a:moveTo>
                  <a:lnTo>
                    <a:pt x="0" y="3764"/>
                  </a:lnTo>
                  <a:lnTo>
                    <a:pt x="281" y="3820"/>
                  </a:lnTo>
                  <a:lnTo>
                    <a:pt x="1011"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8" name="Google Shape;12558;p27"/>
            <p:cNvSpPr/>
            <p:nvPr/>
          </p:nvSpPr>
          <p:spPr>
            <a:xfrm>
              <a:off x="4826550" y="2599825"/>
              <a:ext cx="8450" cy="12675"/>
            </a:xfrm>
            <a:custGeom>
              <a:avLst/>
              <a:gdLst/>
              <a:ahLst/>
              <a:cxnLst/>
              <a:rect l="l" t="t" r="r" b="b"/>
              <a:pathLst>
                <a:path w="338" h="507" extrusionOk="0">
                  <a:moveTo>
                    <a:pt x="338" y="1"/>
                  </a:moveTo>
                  <a:lnTo>
                    <a:pt x="1" y="338"/>
                  </a:lnTo>
                  <a:lnTo>
                    <a:pt x="169" y="506"/>
                  </a:lnTo>
                  <a:lnTo>
                    <a:pt x="338" y="33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9" name="Google Shape;12559;p27"/>
            <p:cNvSpPr/>
            <p:nvPr/>
          </p:nvSpPr>
          <p:spPr>
            <a:xfrm>
              <a:off x="4717025" y="2446775"/>
              <a:ext cx="42150" cy="89900"/>
            </a:xfrm>
            <a:custGeom>
              <a:avLst/>
              <a:gdLst/>
              <a:ahLst/>
              <a:cxnLst/>
              <a:rect l="l" t="t" r="r" b="b"/>
              <a:pathLst>
                <a:path w="1686" h="3596" extrusionOk="0">
                  <a:moveTo>
                    <a:pt x="1461" y="1"/>
                  </a:moveTo>
                  <a:lnTo>
                    <a:pt x="1" y="3539"/>
                  </a:lnTo>
                  <a:lnTo>
                    <a:pt x="225" y="3595"/>
                  </a:lnTo>
                  <a:lnTo>
                    <a:pt x="1686"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0" name="Google Shape;12560;p27"/>
            <p:cNvSpPr/>
            <p:nvPr/>
          </p:nvSpPr>
          <p:spPr>
            <a:xfrm>
              <a:off x="4746525" y="2463625"/>
              <a:ext cx="50575" cy="88500"/>
            </a:xfrm>
            <a:custGeom>
              <a:avLst/>
              <a:gdLst/>
              <a:ahLst/>
              <a:cxnLst/>
              <a:rect l="l" t="t" r="r" b="b"/>
              <a:pathLst>
                <a:path w="2023" h="3540" extrusionOk="0">
                  <a:moveTo>
                    <a:pt x="1797" y="1"/>
                  </a:moveTo>
                  <a:lnTo>
                    <a:pt x="0" y="3371"/>
                  </a:lnTo>
                  <a:lnTo>
                    <a:pt x="225" y="3539"/>
                  </a:lnTo>
                  <a:lnTo>
                    <a:pt x="2022" y="113"/>
                  </a:lnTo>
                  <a:lnTo>
                    <a:pt x="179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1" name="Google Shape;12561;p27"/>
            <p:cNvSpPr/>
            <p:nvPr/>
          </p:nvSpPr>
          <p:spPr>
            <a:xfrm>
              <a:off x="4801275" y="2543675"/>
              <a:ext cx="33725" cy="44950"/>
            </a:xfrm>
            <a:custGeom>
              <a:avLst/>
              <a:gdLst/>
              <a:ahLst/>
              <a:cxnLst/>
              <a:rect l="l" t="t" r="r" b="b"/>
              <a:pathLst>
                <a:path w="1349" h="1798" extrusionOk="0">
                  <a:moveTo>
                    <a:pt x="1349" y="0"/>
                  </a:moveTo>
                  <a:lnTo>
                    <a:pt x="1" y="1629"/>
                  </a:lnTo>
                  <a:lnTo>
                    <a:pt x="225" y="1797"/>
                  </a:lnTo>
                  <a:lnTo>
                    <a:pt x="1349" y="393"/>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2" name="Google Shape;12562;p27"/>
            <p:cNvSpPr/>
            <p:nvPr/>
          </p:nvSpPr>
          <p:spPr>
            <a:xfrm>
              <a:off x="4774600" y="2486100"/>
              <a:ext cx="60400" cy="82875"/>
            </a:xfrm>
            <a:custGeom>
              <a:avLst/>
              <a:gdLst/>
              <a:ahLst/>
              <a:cxnLst/>
              <a:rect l="l" t="t" r="r" b="b"/>
              <a:pathLst>
                <a:path w="2416" h="3315" extrusionOk="0">
                  <a:moveTo>
                    <a:pt x="2191" y="0"/>
                  </a:moveTo>
                  <a:lnTo>
                    <a:pt x="0" y="3202"/>
                  </a:lnTo>
                  <a:lnTo>
                    <a:pt x="225" y="3314"/>
                  </a:lnTo>
                  <a:lnTo>
                    <a:pt x="2416" y="113"/>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3" name="Google Shape;12563;p27"/>
            <p:cNvSpPr/>
            <p:nvPr/>
          </p:nvSpPr>
          <p:spPr>
            <a:xfrm>
              <a:off x="4593475" y="2648975"/>
              <a:ext cx="120775" cy="37950"/>
            </a:xfrm>
            <a:custGeom>
              <a:avLst/>
              <a:gdLst/>
              <a:ahLst/>
              <a:cxnLst/>
              <a:rect l="l" t="t" r="r" b="b"/>
              <a:pathLst>
                <a:path w="4831" h="1518" extrusionOk="0">
                  <a:moveTo>
                    <a:pt x="0" y="1"/>
                  </a:moveTo>
                  <a:lnTo>
                    <a:pt x="0" y="1068"/>
                  </a:lnTo>
                  <a:cubicBezTo>
                    <a:pt x="899" y="1068"/>
                    <a:pt x="1741" y="1180"/>
                    <a:pt x="2584" y="1517"/>
                  </a:cubicBezTo>
                  <a:lnTo>
                    <a:pt x="4830" y="1517"/>
                  </a:lnTo>
                  <a:cubicBezTo>
                    <a:pt x="3426" y="506"/>
                    <a:pt x="1741" y="1"/>
                    <a:pt x="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4" name="Google Shape;12564;p27"/>
            <p:cNvSpPr/>
            <p:nvPr/>
          </p:nvSpPr>
          <p:spPr>
            <a:xfrm>
              <a:off x="4500800" y="2536650"/>
              <a:ext cx="37925" cy="94100"/>
            </a:xfrm>
            <a:custGeom>
              <a:avLst/>
              <a:gdLst/>
              <a:ahLst/>
              <a:cxnLst/>
              <a:rect l="l" t="t" r="r" b="b"/>
              <a:pathLst>
                <a:path w="1517" h="3764" extrusionOk="0">
                  <a:moveTo>
                    <a:pt x="113" y="0"/>
                  </a:moveTo>
                  <a:cubicBezTo>
                    <a:pt x="0" y="0"/>
                    <a:pt x="955" y="3763"/>
                    <a:pt x="955" y="3763"/>
                  </a:cubicBezTo>
                  <a:lnTo>
                    <a:pt x="1517" y="359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5" name="Google Shape;12565;p27"/>
            <p:cNvSpPr/>
            <p:nvPr/>
          </p:nvSpPr>
          <p:spPr>
            <a:xfrm>
              <a:off x="1972000" y="2504350"/>
              <a:ext cx="16875" cy="15475"/>
            </a:xfrm>
            <a:custGeom>
              <a:avLst/>
              <a:gdLst/>
              <a:ahLst/>
              <a:cxnLst/>
              <a:rect l="l" t="t" r="r" b="b"/>
              <a:pathLst>
                <a:path w="675" h="619" extrusionOk="0">
                  <a:moveTo>
                    <a:pt x="562" y="1"/>
                  </a:moveTo>
                  <a:lnTo>
                    <a:pt x="0" y="506"/>
                  </a:lnTo>
                  <a:lnTo>
                    <a:pt x="113" y="618"/>
                  </a:lnTo>
                  <a:lnTo>
                    <a:pt x="674"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6" name="Google Shape;12566;p27"/>
            <p:cNvSpPr/>
            <p:nvPr/>
          </p:nvSpPr>
          <p:spPr>
            <a:xfrm>
              <a:off x="1980425" y="2515575"/>
              <a:ext cx="18275" cy="14075"/>
            </a:xfrm>
            <a:custGeom>
              <a:avLst/>
              <a:gdLst/>
              <a:ahLst/>
              <a:cxnLst/>
              <a:rect l="l" t="t" r="r" b="b"/>
              <a:pathLst>
                <a:path w="731" h="563" extrusionOk="0">
                  <a:moveTo>
                    <a:pt x="618" y="1"/>
                  </a:moveTo>
                  <a:lnTo>
                    <a:pt x="0" y="394"/>
                  </a:lnTo>
                  <a:cubicBezTo>
                    <a:pt x="56" y="450"/>
                    <a:pt x="56" y="506"/>
                    <a:pt x="113" y="563"/>
                  </a:cubicBezTo>
                  <a:lnTo>
                    <a:pt x="730" y="113"/>
                  </a:lnTo>
                  <a:lnTo>
                    <a:pt x="61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7" name="Google Shape;12567;p27"/>
            <p:cNvSpPr/>
            <p:nvPr/>
          </p:nvSpPr>
          <p:spPr>
            <a:xfrm>
              <a:off x="1994450" y="2540850"/>
              <a:ext cx="18275" cy="11275"/>
            </a:xfrm>
            <a:custGeom>
              <a:avLst/>
              <a:gdLst/>
              <a:ahLst/>
              <a:cxnLst/>
              <a:rect l="l" t="t" r="r" b="b"/>
              <a:pathLst>
                <a:path w="731" h="451" extrusionOk="0">
                  <a:moveTo>
                    <a:pt x="675" y="1"/>
                  </a:moveTo>
                  <a:lnTo>
                    <a:pt x="1" y="282"/>
                  </a:lnTo>
                  <a:lnTo>
                    <a:pt x="113" y="450"/>
                  </a:lnTo>
                  <a:lnTo>
                    <a:pt x="731" y="169"/>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8" name="Google Shape;12568;p27"/>
            <p:cNvSpPr/>
            <p:nvPr/>
          </p:nvSpPr>
          <p:spPr>
            <a:xfrm>
              <a:off x="1988850" y="2528225"/>
              <a:ext cx="18275" cy="12650"/>
            </a:xfrm>
            <a:custGeom>
              <a:avLst/>
              <a:gdLst/>
              <a:ahLst/>
              <a:cxnLst/>
              <a:rect l="l" t="t" r="r" b="b"/>
              <a:pathLst>
                <a:path w="731" h="506" extrusionOk="0">
                  <a:moveTo>
                    <a:pt x="618" y="0"/>
                  </a:moveTo>
                  <a:lnTo>
                    <a:pt x="0" y="337"/>
                  </a:lnTo>
                  <a:lnTo>
                    <a:pt x="56" y="506"/>
                  </a:lnTo>
                  <a:lnTo>
                    <a:pt x="730" y="113"/>
                  </a:ln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9" name="Google Shape;12569;p27"/>
            <p:cNvSpPr/>
            <p:nvPr/>
          </p:nvSpPr>
          <p:spPr>
            <a:xfrm>
              <a:off x="1879325" y="2455200"/>
              <a:ext cx="4225" cy="18275"/>
            </a:xfrm>
            <a:custGeom>
              <a:avLst/>
              <a:gdLst/>
              <a:ahLst/>
              <a:cxnLst/>
              <a:rect l="l" t="t" r="r" b="b"/>
              <a:pathLst>
                <a:path w="169" h="731" extrusionOk="0">
                  <a:moveTo>
                    <a:pt x="0" y="1"/>
                  </a:moveTo>
                  <a:lnTo>
                    <a:pt x="0" y="731"/>
                  </a:lnTo>
                  <a:lnTo>
                    <a:pt x="169" y="73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0" name="Google Shape;12570;p27"/>
            <p:cNvSpPr/>
            <p:nvPr/>
          </p:nvSpPr>
          <p:spPr>
            <a:xfrm>
              <a:off x="2007100" y="2582975"/>
              <a:ext cx="18275" cy="7050"/>
            </a:xfrm>
            <a:custGeom>
              <a:avLst/>
              <a:gdLst/>
              <a:ahLst/>
              <a:cxnLst/>
              <a:rect l="l" t="t" r="r" b="b"/>
              <a:pathLst>
                <a:path w="731" h="282" extrusionOk="0">
                  <a:moveTo>
                    <a:pt x="730" y="1"/>
                  </a:moveTo>
                  <a:lnTo>
                    <a:pt x="0" y="113"/>
                  </a:lnTo>
                  <a:cubicBezTo>
                    <a:pt x="0" y="169"/>
                    <a:pt x="0" y="225"/>
                    <a:pt x="0" y="282"/>
                  </a:cubicBezTo>
                  <a:lnTo>
                    <a:pt x="730" y="225"/>
                  </a:lnTo>
                  <a:cubicBezTo>
                    <a:pt x="730" y="169"/>
                    <a:pt x="730" y="57"/>
                    <a:pt x="73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1" name="Google Shape;12571;p27"/>
            <p:cNvSpPr/>
            <p:nvPr/>
          </p:nvSpPr>
          <p:spPr>
            <a:xfrm>
              <a:off x="2004300" y="2568950"/>
              <a:ext cx="18275" cy="8450"/>
            </a:xfrm>
            <a:custGeom>
              <a:avLst/>
              <a:gdLst/>
              <a:ahLst/>
              <a:cxnLst/>
              <a:rect l="l" t="t" r="r" b="b"/>
              <a:pathLst>
                <a:path w="731" h="338" extrusionOk="0">
                  <a:moveTo>
                    <a:pt x="674" y="0"/>
                  </a:moveTo>
                  <a:lnTo>
                    <a:pt x="0" y="169"/>
                  </a:lnTo>
                  <a:lnTo>
                    <a:pt x="56" y="337"/>
                  </a:lnTo>
                  <a:lnTo>
                    <a:pt x="730" y="169"/>
                  </a:lnTo>
                  <a:cubicBezTo>
                    <a:pt x="730" y="113"/>
                    <a:pt x="730" y="56"/>
                    <a:pt x="67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2" name="Google Shape;12572;p27"/>
            <p:cNvSpPr/>
            <p:nvPr/>
          </p:nvSpPr>
          <p:spPr>
            <a:xfrm>
              <a:off x="1962175" y="2493125"/>
              <a:ext cx="15450" cy="16875"/>
            </a:xfrm>
            <a:custGeom>
              <a:avLst/>
              <a:gdLst/>
              <a:ahLst/>
              <a:cxnLst/>
              <a:rect l="l" t="t" r="r" b="b"/>
              <a:pathLst>
                <a:path w="618" h="675" extrusionOk="0">
                  <a:moveTo>
                    <a:pt x="506" y="0"/>
                  </a:moveTo>
                  <a:lnTo>
                    <a:pt x="0" y="562"/>
                  </a:lnTo>
                  <a:lnTo>
                    <a:pt x="169" y="674"/>
                  </a:lnTo>
                  <a:lnTo>
                    <a:pt x="618"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3" name="Google Shape;12573;p27"/>
            <p:cNvSpPr/>
            <p:nvPr/>
          </p:nvSpPr>
          <p:spPr>
            <a:xfrm>
              <a:off x="1904600" y="2459425"/>
              <a:ext cx="8450" cy="18275"/>
            </a:xfrm>
            <a:custGeom>
              <a:avLst/>
              <a:gdLst/>
              <a:ahLst/>
              <a:cxnLst/>
              <a:rect l="l" t="t" r="r" b="b"/>
              <a:pathLst>
                <a:path w="338" h="731" extrusionOk="0">
                  <a:moveTo>
                    <a:pt x="169" y="0"/>
                  </a:moveTo>
                  <a:lnTo>
                    <a:pt x="0" y="674"/>
                  </a:lnTo>
                  <a:lnTo>
                    <a:pt x="169" y="730"/>
                  </a:lnTo>
                  <a:lnTo>
                    <a:pt x="337" y="5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4" name="Google Shape;12574;p27"/>
            <p:cNvSpPr/>
            <p:nvPr/>
          </p:nvSpPr>
          <p:spPr>
            <a:xfrm>
              <a:off x="1918625" y="2462225"/>
              <a:ext cx="9875" cy="19675"/>
            </a:xfrm>
            <a:custGeom>
              <a:avLst/>
              <a:gdLst/>
              <a:ahLst/>
              <a:cxnLst/>
              <a:rect l="l" t="t" r="r" b="b"/>
              <a:pathLst>
                <a:path w="395" h="787" extrusionOk="0">
                  <a:moveTo>
                    <a:pt x="226" y="1"/>
                  </a:moveTo>
                  <a:lnTo>
                    <a:pt x="1" y="731"/>
                  </a:lnTo>
                  <a:lnTo>
                    <a:pt x="113" y="787"/>
                  </a:lnTo>
                  <a:lnTo>
                    <a:pt x="394" y="113"/>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5" name="Google Shape;12575;p27"/>
            <p:cNvSpPr/>
            <p:nvPr/>
          </p:nvSpPr>
          <p:spPr>
            <a:xfrm>
              <a:off x="1891950" y="2458025"/>
              <a:ext cx="7050" cy="16875"/>
            </a:xfrm>
            <a:custGeom>
              <a:avLst/>
              <a:gdLst/>
              <a:ahLst/>
              <a:cxnLst/>
              <a:rect l="l" t="t" r="r" b="b"/>
              <a:pathLst>
                <a:path w="282" h="675" extrusionOk="0">
                  <a:moveTo>
                    <a:pt x="113" y="0"/>
                  </a:moveTo>
                  <a:lnTo>
                    <a:pt x="1" y="674"/>
                  </a:lnTo>
                  <a:lnTo>
                    <a:pt x="169" y="674"/>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6" name="Google Shape;12576;p27"/>
            <p:cNvSpPr/>
            <p:nvPr/>
          </p:nvSpPr>
          <p:spPr>
            <a:xfrm>
              <a:off x="2008500" y="2599825"/>
              <a:ext cx="18275" cy="4250"/>
            </a:xfrm>
            <a:custGeom>
              <a:avLst/>
              <a:gdLst/>
              <a:ahLst/>
              <a:cxnLst/>
              <a:rect l="l" t="t" r="r" b="b"/>
              <a:pathLst>
                <a:path w="731" h="170" extrusionOk="0">
                  <a:moveTo>
                    <a:pt x="1" y="1"/>
                  </a:moveTo>
                  <a:cubicBezTo>
                    <a:pt x="1" y="57"/>
                    <a:pt x="1" y="113"/>
                    <a:pt x="1" y="169"/>
                  </a:cubicBezTo>
                  <a:lnTo>
                    <a:pt x="731" y="169"/>
                  </a:lnTo>
                  <a:cubicBezTo>
                    <a:pt x="731" y="113"/>
                    <a:pt x="731" y="1"/>
                    <a:pt x="73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7" name="Google Shape;12577;p27"/>
            <p:cNvSpPr/>
            <p:nvPr/>
          </p:nvSpPr>
          <p:spPr>
            <a:xfrm>
              <a:off x="1952325" y="2484700"/>
              <a:ext cx="14075" cy="16875"/>
            </a:xfrm>
            <a:custGeom>
              <a:avLst/>
              <a:gdLst/>
              <a:ahLst/>
              <a:cxnLst/>
              <a:rect l="l" t="t" r="r" b="b"/>
              <a:pathLst>
                <a:path w="563" h="675" extrusionOk="0">
                  <a:moveTo>
                    <a:pt x="450" y="0"/>
                  </a:moveTo>
                  <a:lnTo>
                    <a:pt x="1" y="562"/>
                  </a:lnTo>
                  <a:lnTo>
                    <a:pt x="169" y="674"/>
                  </a:lnTo>
                  <a:lnTo>
                    <a:pt x="563" y="113"/>
                  </a:lnTo>
                  <a:cubicBezTo>
                    <a:pt x="563" y="56"/>
                    <a:pt x="506" y="0"/>
                    <a:pt x="45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8" name="Google Shape;12578;p27"/>
            <p:cNvSpPr/>
            <p:nvPr/>
          </p:nvSpPr>
          <p:spPr>
            <a:xfrm>
              <a:off x="1929875" y="2469250"/>
              <a:ext cx="11250" cy="18275"/>
            </a:xfrm>
            <a:custGeom>
              <a:avLst/>
              <a:gdLst/>
              <a:ahLst/>
              <a:cxnLst/>
              <a:rect l="l" t="t" r="r" b="b"/>
              <a:pathLst>
                <a:path w="450" h="731" extrusionOk="0">
                  <a:moveTo>
                    <a:pt x="337" y="1"/>
                  </a:moveTo>
                  <a:lnTo>
                    <a:pt x="0" y="674"/>
                  </a:lnTo>
                  <a:lnTo>
                    <a:pt x="169" y="731"/>
                  </a:lnTo>
                  <a:lnTo>
                    <a:pt x="450" y="57"/>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9" name="Google Shape;12579;p27"/>
            <p:cNvSpPr/>
            <p:nvPr/>
          </p:nvSpPr>
          <p:spPr>
            <a:xfrm>
              <a:off x="1941100" y="2476275"/>
              <a:ext cx="12675" cy="16875"/>
            </a:xfrm>
            <a:custGeom>
              <a:avLst/>
              <a:gdLst/>
              <a:ahLst/>
              <a:cxnLst/>
              <a:rect l="l" t="t" r="r" b="b"/>
              <a:pathLst>
                <a:path w="507" h="675" extrusionOk="0">
                  <a:moveTo>
                    <a:pt x="394" y="0"/>
                  </a:moveTo>
                  <a:lnTo>
                    <a:pt x="1" y="618"/>
                  </a:lnTo>
                  <a:lnTo>
                    <a:pt x="169" y="674"/>
                  </a:lnTo>
                  <a:lnTo>
                    <a:pt x="506" y="56"/>
                  </a:lnTo>
                  <a:lnTo>
                    <a:pt x="39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0" name="Google Shape;12580;p27"/>
            <p:cNvSpPr/>
            <p:nvPr/>
          </p:nvSpPr>
          <p:spPr>
            <a:xfrm>
              <a:off x="2000075" y="2554900"/>
              <a:ext cx="18275" cy="9850"/>
            </a:xfrm>
            <a:custGeom>
              <a:avLst/>
              <a:gdLst/>
              <a:ahLst/>
              <a:cxnLst/>
              <a:rect l="l" t="t" r="r" b="b"/>
              <a:pathLst>
                <a:path w="731" h="394" extrusionOk="0">
                  <a:moveTo>
                    <a:pt x="674" y="1"/>
                  </a:moveTo>
                  <a:lnTo>
                    <a:pt x="1" y="225"/>
                  </a:lnTo>
                  <a:lnTo>
                    <a:pt x="57" y="394"/>
                  </a:lnTo>
                  <a:lnTo>
                    <a:pt x="731" y="169"/>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1" name="Google Shape;12581;p27"/>
            <p:cNvSpPr/>
            <p:nvPr/>
          </p:nvSpPr>
          <p:spPr>
            <a:xfrm>
              <a:off x="1851250" y="2455200"/>
              <a:ext cx="22475" cy="19700"/>
            </a:xfrm>
            <a:custGeom>
              <a:avLst/>
              <a:gdLst/>
              <a:ahLst/>
              <a:cxnLst/>
              <a:rect l="l" t="t" r="r" b="b"/>
              <a:pathLst>
                <a:path w="899" h="788" extrusionOk="0">
                  <a:moveTo>
                    <a:pt x="899" y="1"/>
                  </a:moveTo>
                  <a:cubicBezTo>
                    <a:pt x="618" y="1"/>
                    <a:pt x="337" y="57"/>
                    <a:pt x="0" y="113"/>
                  </a:cubicBezTo>
                  <a:lnTo>
                    <a:pt x="0" y="787"/>
                  </a:lnTo>
                  <a:cubicBezTo>
                    <a:pt x="337" y="731"/>
                    <a:pt x="618" y="731"/>
                    <a:pt x="899" y="731"/>
                  </a:cubicBez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2" name="Google Shape;12582;p27"/>
            <p:cNvSpPr/>
            <p:nvPr/>
          </p:nvSpPr>
          <p:spPr>
            <a:xfrm>
              <a:off x="1983225" y="2608250"/>
              <a:ext cx="42150" cy="78675"/>
            </a:xfrm>
            <a:custGeom>
              <a:avLst/>
              <a:gdLst/>
              <a:ahLst/>
              <a:cxnLst/>
              <a:rect l="l" t="t" r="r" b="b"/>
              <a:pathLst>
                <a:path w="1686" h="3147" extrusionOk="0">
                  <a:moveTo>
                    <a:pt x="1012" y="1"/>
                  </a:moveTo>
                  <a:cubicBezTo>
                    <a:pt x="1012" y="57"/>
                    <a:pt x="1012" y="113"/>
                    <a:pt x="1012" y="169"/>
                  </a:cubicBezTo>
                  <a:cubicBezTo>
                    <a:pt x="1012" y="225"/>
                    <a:pt x="1012" y="282"/>
                    <a:pt x="1012" y="338"/>
                  </a:cubicBezTo>
                  <a:cubicBezTo>
                    <a:pt x="1012" y="450"/>
                    <a:pt x="955" y="562"/>
                    <a:pt x="955" y="731"/>
                  </a:cubicBezTo>
                  <a:cubicBezTo>
                    <a:pt x="899" y="1236"/>
                    <a:pt x="731" y="1742"/>
                    <a:pt x="506" y="2247"/>
                  </a:cubicBezTo>
                  <a:lnTo>
                    <a:pt x="506" y="2304"/>
                  </a:lnTo>
                  <a:cubicBezTo>
                    <a:pt x="338" y="2584"/>
                    <a:pt x="169" y="2865"/>
                    <a:pt x="1" y="3146"/>
                  </a:cubicBezTo>
                  <a:lnTo>
                    <a:pt x="843" y="3146"/>
                  </a:lnTo>
                  <a:cubicBezTo>
                    <a:pt x="955" y="2978"/>
                    <a:pt x="1012" y="2865"/>
                    <a:pt x="1124" y="2697"/>
                  </a:cubicBezTo>
                  <a:lnTo>
                    <a:pt x="1180" y="2528"/>
                  </a:lnTo>
                  <a:cubicBezTo>
                    <a:pt x="1236" y="2416"/>
                    <a:pt x="1292" y="2247"/>
                    <a:pt x="1348" y="2135"/>
                  </a:cubicBezTo>
                  <a:lnTo>
                    <a:pt x="1348" y="2079"/>
                  </a:lnTo>
                  <a:cubicBezTo>
                    <a:pt x="1348" y="1967"/>
                    <a:pt x="1405" y="1910"/>
                    <a:pt x="1461" y="1798"/>
                  </a:cubicBezTo>
                  <a:cubicBezTo>
                    <a:pt x="1573" y="1349"/>
                    <a:pt x="1685" y="843"/>
                    <a:pt x="1685" y="394"/>
                  </a:cubicBezTo>
                  <a:cubicBezTo>
                    <a:pt x="1685" y="338"/>
                    <a:pt x="1685" y="282"/>
                    <a:pt x="1685" y="225"/>
                  </a:cubicBez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3" name="Google Shape;12583;p27"/>
            <p:cNvSpPr/>
            <p:nvPr/>
          </p:nvSpPr>
          <p:spPr>
            <a:xfrm>
              <a:off x="1851250" y="2508425"/>
              <a:ext cx="123575" cy="178500"/>
            </a:xfrm>
            <a:custGeom>
              <a:avLst/>
              <a:gdLst/>
              <a:ahLst/>
              <a:cxnLst/>
              <a:rect l="l" t="t" r="r" b="b"/>
              <a:pathLst>
                <a:path w="4943" h="7140" extrusionOk="0">
                  <a:moveTo>
                    <a:pt x="922" y="1"/>
                  </a:moveTo>
                  <a:cubicBezTo>
                    <a:pt x="858" y="1"/>
                    <a:pt x="794" y="3"/>
                    <a:pt x="730" y="6"/>
                  </a:cubicBezTo>
                  <a:cubicBezTo>
                    <a:pt x="506" y="6"/>
                    <a:pt x="225" y="62"/>
                    <a:pt x="0" y="118"/>
                  </a:cubicBezTo>
                  <a:lnTo>
                    <a:pt x="0" y="568"/>
                  </a:lnTo>
                  <a:cubicBezTo>
                    <a:pt x="225" y="455"/>
                    <a:pt x="506" y="455"/>
                    <a:pt x="730" y="455"/>
                  </a:cubicBezTo>
                  <a:cubicBezTo>
                    <a:pt x="801" y="451"/>
                    <a:pt x="872" y="449"/>
                    <a:pt x="942" y="449"/>
                  </a:cubicBezTo>
                  <a:cubicBezTo>
                    <a:pt x="2816" y="449"/>
                    <a:pt x="4385" y="1876"/>
                    <a:pt x="4493" y="3825"/>
                  </a:cubicBezTo>
                  <a:cubicBezTo>
                    <a:pt x="4549" y="5173"/>
                    <a:pt x="3819" y="6521"/>
                    <a:pt x="2584" y="7139"/>
                  </a:cubicBezTo>
                  <a:lnTo>
                    <a:pt x="3314" y="7139"/>
                  </a:lnTo>
                  <a:cubicBezTo>
                    <a:pt x="4381" y="6353"/>
                    <a:pt x="4943" y="5061"/>
                    <a:pt x="4886" y="3769"/>
                  </a:cubicBezTo>
                  <a:cubicBezTo>
                    <a:pt x="4830" y="2702"/>
                    <a:pt x="4325" y="1747"/>
                    <a:pt x="3538" y="1017"/>
                  </a:cubicBezTo>
                  <a:cubicBezTo>
                    <a:pt x="2802" y="386"/>
                    <a:pt x="1868" y="1"/>
                    <a:pt x="92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4" name="Google Shape;12584;p27"/>
            <p:cNvSpPr/>
            <p:nvPr/>
          </p:nvSpPr>
          <p:spPr>
            <a:xfrm>
              <a:off x="1856850" y="2590150"/>
              <a:ext cx="40750" cy="34975"/>
            </a:xfrm>
            <a:custGeom>
              <a:avLst/>
              <a:gdLst/>
              <a:ahLst/>
              <a:cxnLst/>
              <a:rect l="l" t="t" r="r" b="b"/>
              <a:pathLst>
                <a:path w="1630" h="1399" extrusionOk="0">
                  <a:moveTo>
                    <a:pt x="675" y="1"/>
                  </a:moveTo>
                  <a:cubicBezTo>
                    <a:pt x="325" y="1"/>
                    <a:pt x="1" y="275"/>
                    <a:pt x="1" y="725"/>
                  </a:cubicBezTo>
                  <a:cubicBezTo>
                    <a:pt x="1" y="1118"/>
                    <a:pt x="282" y="1399"/>
                    <a:pt x="675" y="1399"/>
                  </a:cubicBezTo>
                  <a:cubicBezTo>
                    <a:pt x="1293" y="1399"/>
                    <a:pt x="1630" y="669"/>
                    <a:pt x="1180" y="219"/>
                  </a:cubicBezTo>
                  <a:cubicBezTo>
                    <a:pt x="1030" y="70"/>
                    <a:pt x="849" y="1"/>
                    <a:pt x="67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5" name="Google Shape;12585;p27"/>
            <p:cNvSpPr/>
            <p:nvPr/>
          </p:nvSpPr>
          <p:spPr>
            <a:xfrm>
              <a:off x="1977600" y="1880925"/>
              <a:ext cx="25300" cy="18275"/>
            </a:xfrm>
            <a:custGeom>
              <a:avLst/>
              <a:gdLst/>
              <a:ahLst/>
              <a:cxnLst/>
              <a:rect l="l" t="t" r="r" b="b"/>
              <a:pathLst>
                <a:path w="1012" h="731" extrusionOk="0">
                  <a:moveTo>
                    <a:pt x="900" y="1"/>
                  </a:moveTo>
                  <a:lnTo>
                    <a:pt x="1" y="562"/>
                  </a:lnTo>
                  <a:cubicBezTo>
                    <a:pt x="57" y="618"/>
                    <a:pt x="57" y="675"/>
                    <a:pt x="113" y="731"/>
                  </a:cubicBezTo>
                  <a:lnTo>
                    <a:pt x="1012" y="113"/>
                  </a:lnTo>
                  <a:lnTo>
                    <a:pt x="90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6" name="Google Shape;12586;p27"/>
            <p:cNvSpPr/>
            <p:nvPr/>
          </p:nvSpPr>
          <p:spPr>
            <a:xfrm>
              <a:off x="1970600" y="1868300"/>
              <a:ext cx="22475" cy="19675"/>
            </a:xfrm>
            <a:custGeom>
              <a:avLst/>
              <a:gdLst/>
              <a:ahLst/>
              <a:cxnLst/>
              <a:rect l="l" t="t" r="r" b="b"/>
              <a:pathLst>
                <a:path w="899" h="787" extrusionOk="0">
                  <a:moveTo>
                    <a:pt x="843" y="0"/>
                  </a:moveTo>
                  <a:lnTo>
                    <a:pt x="0" y="674"/>
                  </a:lnTo>
                  <a:lnTo>
                    <a:pt x="112" y="786"/>
                  </a:lnTo>
                  <a:lnTo>
                    <a:pt x="899" y="112"/>
                  </a:lnTo>
                  <a:cubicBezTo>
                    <a:pt x="899" y="56"/>
                    <a:pt x="843"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7" name="Google Shape;12587;p27"/>
            <p:cNvSpPr/>
            <p:nvPr/>
          </p:nvSpPr>
          <p:spPr>
            <a:xfrm>
              <a:off x="1984625" y="1893575"/>
              <a:ext cx="25300" cy="15450"/>
            </a:xfrm>
            <a:custGeom>
              <a:avLst/>
              <a:gdLst/>
              <a:ahLst/>
              <a:cxnLst/>
              <a:rect l="l" t="t" r="r" b="b"/>
              <a:pathLst>
                <a:path w="1012" h="618" extrusionOk="0">
                  <a:moveTo>
                    <a:pt x="899" y="0"/>
                  </a:moveTo>
                  <a:lnTo>
                    <a:pt x="1" y="506"/>
                  </a:lnTo>
                  <a:cubicBezTo>
                    <a:pt x="1" y="562"/>
                    <a:pt x="57" y="562"/>
                    <a:pt x="57" y="618"/>
                  </a:cubicBezTo>
                  <a:lnTo>
                    <a:pt x="1012" y="112"/>
                  </a:ln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8" name="Google Shape;12588;p27"/>
            <p:cNvSpPr/>
            <p:nvPr/>
          </p:nvSpPr>
          <p:spPr>
            <a:xfrm>
              <a:off x="1990250" y="1907600"/>
              <a:ext cx="26700" cy="12675"/>
            </a:xfrm>
            <a:custGeom>
              <a:avLst/>
              <a:gdLst/>
              <a:ahLst/>
              <a:cxnLst/>
              <a:rect l="l" t="t" r="r" b="b"/>
              <a:pathLst>
                <a:path w="1068" h="507" extrusionOk="0">
                  <a:moveTo>
                    <a:pt x="955" y="1"/>
                  </a:moveTo>
                  <a:lnTo>
                    <a:pt x="0" y="394"/>
                  </a:lnTo>
                  <a:lnTo>
                    <a:pt x="57" y="506"/>
                  </a:lnTo>
                  <a:lnTo>
                    <a:pt x="1067" y="113"/>
                  </a:lnTo>
                  <a:cubicBezTo>
                    <a:pt x="1011" y="57"/>
                    <a:pt x="1011" y="57"/>
                    <a:pt x="95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9" name="Google Shape;12589;p27"/>
            <p:cNvSpPr/>
            <p:nvPr/>
          </p:nvSpPr>
          <p:spPr>
            <a:xfrm>
              <a:off x="1962175" y="1857050"/>
              <a:ext cx="22475" cy="22500"/>
            </a:xfrm>
            <a:custGeom>
              <a:avLst/>
              <a:gdLst/>
              <a:ahLst/>
              <a:cxnLst/>
              <a:rect l="l" t="t" r="r" b="b"/>
              <a:pathLst>
                <a:path w="899" h="900" extrusionOk="0">
                  <a:moveTo>
                    <a:pt x="786" y="1"/>
                  </a:moveTo>
                  <a:lnTo>
                    <a:pt x="0" y="787"/>
                  </a:lnTo>
                  <a:lnTo>
                    <a:pt x="112" y="899"/>
                  </a:lnTo>
                  <a:lnTo>
                    <a:pt x="899" y="169"/>
                  </a:lnTo>
                  <a:lnTo>
                    <a:pt x="7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0" name="Google Shape;12590;p27"/>
            <p:cNvSpPr/>
            <p:nvPr/>
          </p:nvSpPr>
          <p:spPr>
            <a:xfrm>
              <a:off x="1998675" y="1935675"/>
              <a:ext cx="25300" cy="8450"/>
            </a:xfrm>
            <a:custGeom>
              <a:avLst/>
              <a:gdLst/>
              <a:ahLst/>
              <a:cxnLst/>
              <a:rect l="l" t="t" r="r" b="b"/>
              <a:pathLst>
                <a:path w="1012" h="338" extrusionOk="0">
                  <a:moveTo>
                    <a:pt x="1011" y="1"/>
                  </a:moveTo>
                  <a:lnTo>
                    <a:pt x="0" y="169"/>
                  </a:lnTo>
                  <a:cubicBezTo>
                    <a:pt x="0" y="226"/>
                    <a:pt x="0" y="282"/>
                    <a:pt x="0" y="338"/>
                  </a:cubicBezTo>
                  <a:lnTo>
                    <a:pt x="1011" y="169"/>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1" name="Google Shape;12591;p27"/>
            <p:cNvSpPr/>
            <p:nvPr/>
          </p:nvSpPr>
          <p:spPr>
            <a:xfrm>
              <a:off x="1994450" y="1921650"/>
              <a:ext cx="26700" cy="11250"/>
            </a:xfrm>
            <a:custGeom>
              <a:avLst/>
              <a:gdLst/>
              <a:ahLst/>
              <a:cxnLst/>
              <a:rect l="l" t="t" r="r" b="b"/>
              <a:pathLst>
                <a:path w="1068" h="450" extrusionOk="0">
                  <a:moveTo>
                    <a:pt x="1012" y="0"/>
                  </a:moveTo>
                  <a:lnTo>
                    <a:pt x="1" y="281"/>
                  </a:lnTo>
                  <a:cubicBezTo>
                    <a:pt x="1" y="337"/>
                    <a:pt x="1" y="393"/>
                    <a:pt x="57" y="450"/>
                  </a:cubicBezTo>
                  <a:lnTo>
                    <a:pt x="1068" y="169"/>
                  </a:lnTo>
                  <a:cubicBezTo>
                    <a:pt x="1068" y="113"/>
                    <a:pt x="1012" y="56"/>
                    <a:pt x="10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2" name="Google Shape;12592;p27"/>
            <p:cNvSpPr/>
            <p:nvPr/>
          </p:nvSpPr>
          <p:spPr>
            <a:xfrm>
              <a:off x="1942500" y="1838800"/>
              <a:ext cx="18275" cy="23900"/>
            </a:xfrm>
            <a:custGeom>
              <a:avLst/>
              <a:gdLst/>
              <a:ahLst/>
              <a:cxnLst/>
              <a:rect l="l" t="t" r="r" b="b"/>
              <a:pathLst>
                <a:path w="731" h="956" extrusionOk="0">
                  <a:moveTo>
                    <a:pt x="562" y="1"/>
                  </a:moveTo>
                  <a:lnTo>
                    <a:pt x="1" y="899"/>
                  </a:lnTo>
                  <a:lnTo>
                    <a:pt x="169" y="955"/>
                  </a:lnTo>
                  <a:lnTo>
                    <a:pt x="731"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3" name="Google Shape;12593;p27"/>
            <p:cNvSpPr/>
            <p:nvPr/>
          </p:nvSpPr>
          <p:spPr>
            <a:xfrm>
              <a:off x="1897575" y="1817750"/>
              <a:ext cx="8450" cy="25300"/>
            </a:xfrm>
            <a:custGeom>
              <a:avLst/>
              <a:gdLst/>
              <a:ahLst/>
              <a:cxnLst/>
              <a:rect l="l" t="t" r="r" b="b"/>
              <a:pathLst>
                <a:path w="338" h="1012" extrusionOk="0">
                  <a:moveTo>
                    <a:pt x="169" y="0"/>
                  </a:moveTo>
                  <a:lnTo>
                    <a:pt x="1" y="1011"/>
                  </a:lnTo>
                  <a:lnTo>
                    <a:pt x="169" y="1011"/>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4" name="Google Shape;12594;p27"/>
            <p:cNvSpPr/>
            <p:nvPr/>
          </p:nvSpPr>
          <p:spPr>
            <a:xfrm>
              <a:off x="1908800" y="1820550"/>
              <a:ext cx="11275" cy="26700"/>
            </a:xfrm>
            <a:custGeom>
              <a:avLst/>
              <a:gdLst/>
              <a:ahLst/>
              <a:cxnLst/>
              <a:rect l="l" t="t" r="r" b="b"/>
              <a:pathLst>
                <a:path w="451" h="1068" extrusionOk="0">
                  <a:moveTo>
                    <a:pt x="338" y="0"/>
                  </a:moveTo>
                  <a:lnTo>
                    <a:pt x="1" y="1011"/>
                  </a:lnTo>
                  <a:lnTo>
                    <a:pt x="169" y="1068"/>
                  </a:lnTo>
                  <a:lnTo>
                    <a:pt x="450" y="57"/>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5" name="Google Shape;12595;p27"/>
            <p:cNvSpPr/>
            <p:nvPr/>
          </p:nvSpPr>
          <p:spPr>
            <a:xfrm>
              <a:off x="1952325" y="1847225"/>
              <a:ext cx="21100" cy="23900"/>
            </a:xfrm>
            <a:custGeom>
              <a:avLst/>
              <a:gdLst/>
              <a:ahLst/>
              <a:cxnLst/>
              <a:rect l="l" t="t" r="r" b="b"/>
              <a:pathLst>
                <a:path w="844" h="956" extrusionOk="0">
                  <a:moveTo>
                    <a:pt x="731" y="1"/>
                  </a:moveTo>
                  <a:lnTo>
                    <a:pt x="1" y="843"/>
                  </a:lnTo>
                  <a:lnTo>
                    <a:pt x="169" y="955"/>
                  </a:lnTo>
                  <a:lnTo>
                    <a:pt x="843" y="113"/>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6" name="Google Shape;12596;p27"/>
            <p:cNvSpPr/>
            <p:nvPr/>
          </p:nvSpPr>
          <p:spPr>
            <a:xfrm>
              <a:off x="1883525" y="1814925"/>
              <a:ext cx="8450" cy="26700"/>
            </a:xfrm>
            <a:custGeom>
              <a:avLst/>
              <a:gdLst/>
              <a:ahLst/>
              <a:cxnLst/>
              <a:rect l="l" t="t" r="r" b="b"/>
              <a:pathLst>
                <a:path w="338" h="1068" extrusionOk="0">
                  <a:moveTo>
                    <a:pt x="113" y="1"/>
                  </a:moveTo>
                  <a:lnTo>
                    <a:pt x="1" y="1068"/>
                  </a:lnTo>
                  <a:lnTo>
                    <a:pt x="226" y="106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7" name="Google Shape;12597;p27"/>
            <p:cNvSpPr/>
            <p:nvPr/>
          </p:nvSpPr>
          <p:spPr>
            <a:xfrm>
              <a:off x="1921450" y="1824750"/>
              <a:ext cx="14050" cy="26725"/>
            </a:xfrm>
            <a:custGeom>
              <a:avLst/>
              <a:gdLst/>
              <a:ahLst/>
              <a:cxnLst/>
              <a:rect l="l" t="t" r="r" b="b"/>
              <a:pathLst>
                <a:path w="562" h="1069" extrusionOk="0">
                  <a:moveTo>
                    <a:pt x="393" y="1"/>
                  </a:moveTo>
                  <a:lnTo>
                    <a:pt x="0" y="1012"/>
                  </a:lnTo>
                  <a:lnTo>
                    <a:pt x="113" y="1068"/>
                  </a:ln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8" name="Google Shape;12598;p27"/>
            <p:cNvSpPr/>
            <p:nvPr/>
          </p:nvSpPr>
          <p:spPr>
            <a:xfrm>
              <a:off x="1931275" y="1831775"/>
              <a:ext cx="16875" cy="25300"/>
            </a:xfrm>
            <a:custGeom>
              <a:avLst/>
              <a:gdLst/>
              <a:ahLst/>
              <a:cxnLst/>
              <a:rect l="l" t="t" r="r" b="b"/>
              <a:pathLst>
                <a:path w="675" h="1012" extrusionOk="0">
                  <a:moveTo>
                    <a:pt x="506" y="1"/>
                  </a:moveTo>
                  <a:lnTo>
                    <a:pt x="0" y="956"/>
                  </a:lnTo>
                  <a:lnTo>
                    <a:pt x="169" y="1012"/>
                  </a:lnTo>
                  <a:lnTo>
                    <a:pt x="674" y="57"/>
                  </a:lnTo>
                  <a:lnTo>
                    <a:pt x="50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9" name="Google Shape;12599;p27"/>
            <p:cNvSpPr/>
            <p:nvPr/>
          </p:nvSpPr>
          <p:spPr>
            <a:xfrm>
              <a:off x="2000075" y="1949725"/>
              <a:ext cx="26700" cy="7050"/>
            </a:xfrm>
            <a:custGeom>
              <a:avLst/>
              <a:gdLst/>
              <a:ahLst/>
              <a:cxnLst/>
              <a:rect l="l" t="t" r="r" b="b"/>
              <a:pathLst>
                <a:path w="1068" h="282" extrusionOk="0">
                  <a:moveTo>
                    <a:pt x="1068" y="1"/>
                  </a:moveTo>
                  <a:lnTo>
                    <a:pt x="57" y="113"/>
                  </a:lnTo>
                  <a:cubicBezTo>
                    <a:pt x="1" y="169"/>
                    <a:pt x="1" y="225"/>
                    <a:pt x="1" y="281"/>
                  </a:cubicBezTo>
                  <a:lnTo>
                    <a:pt x="1068" y="169"/>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0" name="Google Shape;12600;p27"/>
            <p:cNvSpPr/>
            <p:nvPr/>
          </p:nvSpPr>
          <p:spPr>
            <a:xfrm>
              <a:off x="1851250" y="1965175"/>
              <a:ext cx="174125" cy="153075"/>
            </a:xfrm>
            <a:custGeom>
              <a:avLst/>
              <a:gdLst/>
              <a:ahLst/>
              <a:cxnLst/>
              <a:rect l="l" t="t" r="r" b="b"/>
              <a:pathLst>
                <a:path w="6965" h="6123" extrusionOk="0">
                  <a:moveTo>
                    <a:pt x="5954" y="0"/>
                  </a:moveTo>
                  <a:lnTo>
                    <a:pt x="5954" y="169"/>
                  </a:lnTo>
                  <a:lnTo>
                    <a:pt x="6291" y="169"/>
                  </a:lnTo>
                  <a:lnTo>
                    <a:pt x="6291" y="506"/>
                  </a:lnTo>
                  <a:lnTo>
                    <a:pt x="5954" y="506"/>
                  </a:lnTo>
                  <a:lnTo>
                    <a:pt x="5954" y="674"/>
                  </a:lnTo>
                  <a:lnTo>
                    <a:pt x="6291" y="674"/>
                  </a:lnTo>
                  <a:cubicBezTo>
                    <a:pt x="6291" y="787"/>
                    <a:pt x="6234" y="955"/>
                    <a:pt x="6234" y="1068"/>
                  </a:cubicBezTo>
                  <a:lnTo>
                    <a:pt x="5897" y="1011"/>
                  </a:lnTo>
                  <a:lnTo>
                    <a:pt x="5897" y="1068"/>
                  </a:lnTo>
                  <a:lnTo>
                    <a:pt x="5897" y="1180"/>
                  </a:lnTo>
                  <a:lnTo>
                    <a:pt x="6234" y="1236"/>
                  </a:lnTo>
                  <a:cubicBezTo>
                    <a:pt x="6234" y="1348"/>
                    <a:pt x="6178" y="1461"/>
                    <a:pt x="6178" y="1573"/>
                  </a:cubicBezTo>
                  <a:lnTo>
                    <a:pt x="5841" y="1461"/>
                  </a:lnTo>
                  <a:cubicBezTo>
                    <a:pt x="5841" y="1517"/>
                    <a:pt x="5785" y="1573"/>
                    <a:pt x="5785" y="1629"/>
                  </a:cubicBezTo>
                  <a:lnTo>
                    <a:pt x="6122" y="1742"/>
                  </a:lnTo>
                  <a:lnTo>
                    <a:pt x="6010" y="2079"/>
                  </a:lnTo>
                  <a:lnTo>
                    <a:pt x="5617" y="1910"/>
                  </a:lnTo>
                  <a:lnTo>
                    <a:pt x="5560" y="2079"/>
                  </a:lnTo>
                  <a:lnTo>
                    <a:pt x="5897" y="2191"/>
                  </a:lnTo>
                  <a:cubicBezTo>
                    <a:pt x="5841" y="2303"/>
                    <a:pt x="5785" y="2415"/>
                    <a:pt x="5729" y="2528"/>
                  </a:cubicBezTo>
                  <a:lnTo>
                    <a:pt x="5448" y="2359"/>
                  </a:lnTo>
                  <a:lnTo>
                    <a:pt x="5336" y="2528"/>
                  </a:lnTo>
                  <a:lnTo>
                    <a:pt x="5617" y="2696"/>
                  </a:lnTo>
                  <a:cubicBezTo>
                    <a:pt x="5560" y="2809"/>
                    <a:pt x="5504" y="2921"/>
                    <a:pt x="5448" y="2977"/>
                  </a:cubicBezTo>
                  <a:lnTo>
                    <a:pt x="5167" y="2809"/>
                  </a:lnTo>
                  <a:lnTo>
                    <a:pt x="5055" y="2977"/>
                  </a:lnTo>
                  <a:lnTo>
                    <a:pt x="5336" y="3146"/>
                  </a:lnTo>
                  <a:lnTo>
                    <a:pt x="5167" y="3426"/>
                  </a:lnTo>
                  <a:lnTo>
                    <a:pt x="4886" y="3202"/>
                  </a:lnTo>
                  <a:lnTo>
                    <a:pt x="4774" y="3314"/>
                  </a:lnTo>
                  <a:lnTo>
                    <a:pt x="4999" y="3539"/>
                  </a:lnTo>
                  <a:cubicBezTo>
                    <a:pt x="4943" y="3595"/>
                    <a:pt x="4830" y="3707"/>
                    <a:pt x="4774" y="3820"/>
                  </a:cubicBezTo>
                  <a:lnTo>
                    <a:pt x="4549" y="3539"/>
                  </a:lnTo>
                  <a:lnTo>
                    <a:pt x="4437" y="3707"/>
                  </a:lnTo>
                  <a:lnTo>
                    <a:pt x="4662" y="3932"/>
                  </a:lnTo>
                  <a:lnTo>
                    <a:pt x="4381" y="4157"/>
                  </a:lnTo>
                  <a:lnTo>
                    <a:pt x="4156" y="3876"/>
                  </a:lnTo>
                  <a:lnTo>
                    <a:pt x="4044" y="4044"/>
                  </a:lnTo>
                  <a:lnTo>
                    <a:pt x="4269" y="4269"/>
                  </a:lnTo>
                  <a:lnTo>
                    <a:pt x="3988" y="4494"/>
                  </a:lnTo>
                  <a:lnTo>
                    <a:pt x="3763" y="4213"/>
                  </a:lnTo>
                  <a:lnTo>
                    <a:pt x="3651" y="4325"/>
                  </a:lnTo>
                  <a:lnTo>
                    <a:pt x="3819" y="4606"/>
                  </a:lnTo>
                  <a:lnTo>
                    <a:pt x="3538" y="4774"/>
                  </a:lnTo>
                  <a:lnTo>
                    <a:pt x="3370" y="4494"/>
                  </a:lnTo>
                  <a:lnTo>
                    <a:pt x="3201" y="4550"/>
                  </a:lnTo>
                  <a:lnTo>
                    <a:pt x="3370" y="4831"/>
                  </a:lnTo>
                  <a:lnTo>
                    <a:pt x="3033" y="4999"/>
                  </a:lnTo>
                  <a:lnTo>
                    <a:pt x="2921" y="4718"/>
                  </a:lnTo>
                  <a:lnTo>
                    <a:pt x="2752" y="4774"/>
                  </a:lnTo>
                  <a:lnTo>
                    <a:pt x="2864" y="5111"/>
                  </a:lnTo>
                  <a:lnTo>
                    <a:pt x="2527" y="5224"/>
                  </a:lnTo>
                  <a:lnTo>
                    <a:pt x="2471" y="4887"/>
                  </a:lnTo>
                  <a:lnTo>
                    <a:pt x="2303" y="4943"/>
                  </a:lnTo>
                  <a:lnTo>
                    <a:pt x="2415" y="5280"/>
                  </a:lnTo>
                  <a:cubicBezTo>
                    <a:pt x="2247" y="5280"/>
                    <a:pt x="2134" y="5336"/>
                    <a:pt x="2022" y="5336"/>
                  </a:cubicBezTo>
                  <a:lnTo>
                    <a:pt x="1966" y="4999"/>
                  </a:lnTo>
                  <a:lnTo>
                    <a:pt x="1797" y="4999"/>
                  </a:lnTo>
                  <a:lnTo>
                    <a:pt x="1854" y="5336"/>
                  </a:lnTo>
                  <a:lnTo>
                    <a:pt x="1517" y="5448"/>
                  </a:lnTo>
                  <a:lnTo>
                    <a:pt x="1517" y="5111"/>
                  </a:lnTo>
                  <a:lnTo>
                    <a:pt x="1348" y="5111"/>
                  </a:lnTo>
                  <a:lnTo>
                    <a:pt x="1348" y="5448"/>
                  </a:lnTo>
                  <a:lnTo>
                    <a:pt x="955" y="5448"/>
                  </a:lnTo>
                  <a:lnTo>
                    <a:pt x="955" y="5111"/>
                  </a:lnTo>
                  <a:lnTo>
                    <a:pt x="786" y="5111"/>
                  </a:lnTo>
                  <a:lnTo>
                    <a:pt x="786" y="5448"/>
                  </a:lnTo>
                  <a:lnTo>
                    <a:pt x="449" y="5448"/>
                  </a:lnTo>
                  <a:lnTo>
                    <a:pt x="506" y="5111"/>
                  </a:lnTo>
                  <a:lnTo>
                    <a:pt x="337" y="5111"/>
                  </a:lnTo>
                  <a:lnTo>
                    <a:pt x="337" y="5448"/>
                  </a:lnTo>
                  <a:lnTo>
                    <a:pt x="0" y="5392"/>
                  </a:lnTo>
                  <a:lnTo>
                    <a:pt x="0" y="6066"/>
                  </a:lnTo>
                  <a:lnTo>
                    <a:pt x="225" y="6066"/>
                  </a:lnTo>
                  <a:lnTo>
                    <a:pt x="225" y="6122"/>
                  </a:lnTo>
                  <a:lnTo>
                    <a:pt x="1573" y="6122"/>
                  </a:lnTo>
                  <a:lnTo>
                    <a:pt x="2022" y="6066"/>
                  </a:lnTo>
                  <a:cubicBezTo>
                    <a:pt x="2191" y="6010"/>
                    <a:pt x="2415" y="5954"/>
                    <a:pt x="2584" y="5898"/>
                  </a:cubicBezTo>
                  <a:cubicBezTo>
                    <a:pt x="2808" y="5842"/>
                    <a:pt x="3089" y="5785"/>
                    <a:pt x="3314" y="5673"/>
                  </a:cubicBezTo>
                  <a:cubicBezTo>
                    <a:pt x="3595" y="5561"/>
                    <a:pt x="3932" y="5392"/>
                    <a:pt x="4212" y="5224"/>
                  </a:cubicBezTo>
                  <a:cubicBezTo>
                    <a:pt x="4606" y="4943"/>
                    <a:pt x="4999" y="4662"/>
                    <a:pt x="5280" y="4325"/>
                  </a:cubicBezTo>
                  <a:cubicBezTo>
                    <a:pt x="5841" y="3763"/>
                    <a:pt x="6291" y="3089"/>
                    <a:pt x="6627" y="2359"/>
                  </a:cubicBezTo>
                  <a:cubicBezTo>
                    <a:pt x="6684" y="2191"/>
                    <a:pt x="6684" y="2079"/>
                    <a:pt x="6740" y="1910"/>
                  </a:cubicBezTo>
                  <a:cubicBezTo>
                    <a:pt x="6852" y="1517"/>
                    <a:pt x="6964" y="1124"/>
                    <a:pt x="6964" y="787"/>
                  </a:cubicBezTo>
                  <a:lnTo>
                    <a:pt x="6964" y="618"/>
                  </a:lnTo>
                  <a:lnTo>
                    <a:pt x="6964" y="57"/>
                  </a:lnTo>
                  <a:lnTo>
                    <a:pt x="696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1" name="Google Shape;12601;p27"/>
            <p:cNvSpPr/>
            <p:nvPr/>
          </p:nvSpPr>
          <p:spPr>
            <a:xfrm>
              <a:off x="1851250" y="1813525"/>
              <a:ext cx="25300" cy="28100"/>
            </a:xfrm>
            <a:custGeom>
              <a:avLst/>
              <a:gdLst/>
              <a:ahLst/>
              <a:cxnLst/>
              <a:rect l="l" t="t" r="r" b="b"/>
              <a:pathLst>
                <a:path w="1012" h="1124" extrusionOk="0">
                  <a:moveTo>
                    <a:pt x="899" y="1"/>
                  </a:moveTo>
                  <a:cubicBezTo>
                    <a:pt x="674" y="1"/>
                    <a:pt x="506" y="1"/>
                    <a:pt x="337" y="57"/>
                  </a:cubicBezTo>
                  <a:lnTo>
                    <a:pt x="0" y="57"/>
                  </a:lnTo>
                  <a:lnTo>
                    <a:pt x="0" y="787"/>
                  </a:lnTo>
                  <a:lnTo>
                    <a:pt x="337" y="787"/>
                  </a:lnTo>
                  <a:lnTo>
                    <a:pt x="337" y="1124"/>
                  </a:lnTo>
                  <a:lnTo>
                    <a:pt x="506" y="1124"/>
                  </a:lnTo>
                  <a:lnTo>
                    <a:pt x="506" y="787"/>
                  </a:lnTo>
                  <a:lnTo>
                    <a:pt x="843" y="787"/>
                  </a:lnTo>
                  <a:lnTo>
                    <a:pt x="843" y="1124"/>
                  </a:lnTo>
                  <a:lnTo>
                    <a:pt x="1011" y="1124"/>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2" name="Google Shape;12602;p27"/>
            <p:cNvSpPr/>
            <p:nvPr/>
          </p:nvSpPr>
          <p:spPr>
            <a:xfrm>
              <a:off x="1851250" y="1841600"/>
              <a:ext cx="25" cy="1450"/>
            </a:xfrm>
            <a:custGeom>
              <a:avLst/>
              <a:gdLst/>
              <a:ahLst/>
              <a:cxnLst/>
              <a:rect l="l" t="t" r="r" b="b"/>
              <a:pathLst>
                <a:path w="1" h="58" extrusionOk="0">
                  <a:moveTo>
                    <a:pt x="0" y="57"/>
                  </a:move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3" name="Google Shape;12603;p27"/>
            <p:cNvSpPr/>
            <p:nvPr/>
          </p:nvSpPr>
          <p:spPr>
            <a:xfrm>
              <a:off x="1851250" y="1868300"/>
              <a:ext cx="21075" cy="12650"/>
            </a:xfrm>
            <a:custGeom>
              <a:avLst/>
              <a:gdLst/>
              <a:ahLst/>
              <a:cxnLst/>
              <a:rect l="l" t="t" r="r" b="b"/>
              <a:pathLst>
                <a:path w="843" h="506" extrusionOk="0">
                  <a:moveTo>
                    <a:pt x="843" y="0"/>
                  </a:moveTo>
                  <a:cubicBezTo>
                    <a:pt x="562" y="0"/>
                    <a:pt x="281" y="0"/>
                    <a:pt x="0" y="112"/>
                  </a:cubicBezTo>
                  <a:lnTo>
                    <a:pt x="0" y="506"/>
                  </a:lnTo>
                  <a:cubicBezTo>
                    <a:pt x="281" y="393"/>
                    <a:pt x="562" y="393"/>
                    <a:pt x="843" y="393"/>
                  </a:cubicBez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4" name="Google Shape;12604;p27"/>
            <p:cNvSpPr/>
            <p:nvPr/>
          </p:nvSpPr>
          <p:spPr>
            <a:xfrm>
              <a:off x="1851250" y="2014325"/>
              <a:ext cx="105325" cy="51300"/>
            </a:xfrm>
            <a:custGeom>
              <a:avLst/>
              <a:gdLst/>
              <a:ahLst/>
              <a:cxnLst/>
              <a:rect l="l" t="t" r="r" b="b"/>
              <a:pathLst>
                <a:path w="4213" h="2052" extrusionOk="0">
                  <a:moveTo>
                    <a:pt x="3932" y="0"/>
                  </a:moveTo>
                  <a:cubicBezTo>
                    <a:pt x="3242" y="1058"/>
                    <a:pt x="2063" y="1664"/>
                    <a:pt x="826" y="1664"/>
                  </a:cubicBezTo>
                  <a:cubicBezTo>
                    <a:pt x="552" y="1664"/>
                    <a:pt x="275" y="1634"/>
                    <a:pt x="0" y="1573"/>
                  </a:cubicBezTo>
                  <a:lnTo>
                    <a:pt x="0" y="1966"/>
                  </a:lnTo>
                  <a:cubicBezTo>
                    <a:pt x="278" y="2023"/>
                    <a:pt x="558" y="2052"/>
                    <a:pt x="835" y="2052"/>
                  </a:cubicBezTo>
                  <a:cubicBezTo>
                    <a:pt x="2181" y="2052"/>
                    <a:pt x="3467" y="1389"/>
                    <a:pt x="4212" y="225"/>
                  </a:cubicBezTo>
                  <a:lnTo>
                    <a:pt x="393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5" name="Google Shape;12605;p27"/>
            <p:cNvSpPr/>
            <p:nvPr/>
          </p:nvSpPr>
          <p:spPr>
            <a:xfrm>
              <a:off x="1851250" y="1916025"/>
              <a:ext cx="74425" cy="102525"/>
            </a:xfrm>
            <a:custGeom>
              <a:avLst/>
              <a:gdLst/>
              <a:ahLst/>
              <a:cxnLst/>
              <a:rect l="l" t="t" r="r" b="b"/>
              <a:pathLst>
                <a:path w="2977" h="4101" extrusionOk="0">
                  <a:moveTo>
                    <a:pt x="899" y="1"/>
                  </a:moveTo>
                  <a:cubicBezTo>
                    <a:pt x="618" y="1"/>
                    <a:pt x="281" y="113"/>
                    <a:pt x="0" y="225"/>
                  </a:cubicBezTo>
                  <a:lnTo>
                    <a:pt x="0" y="899"/>
                  </a:lnTo>
                  <a:cubicBezTo>
                    <a:pt x="281" y="675"/>
                    <a:pt x="562" y="618"/>
                    <a:pt x="899" y="618"/>
                  </a:cubicBezTo>
                  <a:cubicBezTo>
                    <a:pt x="2808" y="618"/>
                    <a:pt x="2808" y="3483"/>
                    <a:pt x="899" y="3483"/>
                  </a:cubicBezTo>
                  <a:cubicBezTo>
                    <a:pt x="562" y="3483"/>
                    <a:pt x="281" y="3371"/>
                    <a:pt x="0" y="3202"/>
                  </a:cubicBezTo>
                  <a:lnTo>
                    <a:pt x="0" y="3876"/>
                  </a:lnTo>
                  <a:cubicBezTo>
                    <a:pt x="281" y="3988"/>
                    <a:pt x="618" y="4101"/>
                    <a:pt x="899" y="4101"/>
                  </a:cubicBezTo>
                  <a:cubicBezTo>
                    <a:pt x="2022" y="4101"/>
                    <a:pt x="2977" y="3146"/>
                    <a:pt x="2921" y="2023"/>
                  </a:cubicBezTo>
                  <a:cubicBezTo>
                    <a:pt x="2921" y="899"/>
                    <a:pt x="2022" y="1"/>
                    <a:pt x="8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6" name="Google Shape;12606;p27"/>
            <p:cNvSpPr/>
            <p:nvPr/>
          </p:nvSpPr>
          <p:spPr>
            <a:xfrm>
              <a:off x="2181200" y="2125250"/>
              <a:ext cx="344050" cy="333275"/>
            </a:xfrm>
            <a:custGeom>
              <a:avLst/>
              <a:gdLst/>
              <a:ahLst/>
              <a:cxnLst/>
              <a:rect l="l" t="t" r="r" b="b"/>
              <a:pathLst>
                <a:path w="13762" h="13331" extrusionOk="0">
                  <a:moveTo>
                    <a:pt x="9156" y="0"/>
                  </a:moveTo>
                  <a:lnTo>
                    <a:pt x="9043" y="393"/>
                  </a:lnTo>
                  <a:cubicBezTo>
                    <a:pt x="11683" y="1404"/>
                    <a:pt x="13368" y="4100"/>
                    <a:pt x="13199" y="6965"/>
                  </a:cubicBezTo>
                  <a:cubicBezTo>
                    <a:pt x="12919" y="10166"/>
                    <a:pt x="10391" y="12693"/>
                    <a:pt x="7190" y="12918"/>
                  </a:cubicBezTo>
                  <a:cubicBezTo>
                    <a:pt x="7000" y="12935"/>
                    <a:pt x="6812" y="12943"/>
                    <a:pt x="6625" y="12943"/>
                  </a:cubicBezTo>
                  <a:cubicBezTo>
                    <a:pt x="3651" y="12943"/>
                    <a:pt x="1025" y="10879"/>
                    <a:pt x="338" y="7919"/>
                  </a:cubicBezTo>
                  <a:lnTo>
                    <a:pt x="1" y="7976"/>
                  </a:lnTo>
                  <a:cubicBezTo>
                    <a:pt x="619" y="10952"/>
                    <a:pt x="3146" y="13087"/>
                    <a:pt x="6179" y="13311"/>
                  </a:cubicBezTo>
                  <a:cubicBezTo>
                    <a:pt x="6353" y="13324"/>
                    <a:pt x="6525" y="13331"/>
                    <a:pt x="6697" y="13331"/>
                  </a:cubicBezTo>
                  <a:cubicBezTo>
                    <a:pt x="10241" y="13331"/>
                    <a:pt x="13271" y="10607"/>
                    <a:pt x="13593" y="6965"/>
                  </a:cubicBezTo>
                  <a:cubicBezTo>
                    <a:pt x="13761" y="3932"/>
                    <a:pt x="12020" y="1123"/>
                    <a:pt x="915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7" name="Google Shape;12607;p27"/>
            <p:cNvSpPr/>
            <p:nvPr/>
          </p:nvSpPr>
          <p:spPr>
            <a:xfrm>
              <a:off x="2266850" y="2208775"/>
              <a:ext cx="170350" cy="154850"/>
            </a:xfrm>
            <a:custGeom>
              <a:avLst/>
              <a:gdLst/>
              <a:ahLst/>
              <a:cxnLst/>
              <a:rect l="l" t="t" r="r" b="b"/>
              <a:pathLst>
                <a:path w="6814" h="6194" extrusionOk="0">
                  <a:moveTo>
                    <a:pt x="3324" y="219"/>
                  </a:moveTo>
                  <a:cubicBezTo>
                    <a:pt x="4380" y="219"/>
                    <a:pt x="5437" y="773"/>
                    <a:pt x="5954" y="1995"/>
                  </a:cubicBezTo>
                  <a:cubicBezTo>
                    <a:pt x="6814" y="4123"/>
                    <a:pt x="5109" y="6012"/>
                    <a:pt x="3251" y="6012"/>
                  </a:cubicBezTo>
                  <a:cubicBezTo>
                    <a:pt x="2559" y="6012"/>
                    <a:pt x="1846" y="5750"/>
                    <a:pt x="1236" y="5140"/>
                  </a:cubicBezTo>
                  <a:cubicBezTo>
                    <a:pt x="731" y="4635"/>
                    <a:pt x="394" y="3904"/>
                    <a:pt x="394" y="3118"/>
                  </a:cubicBezTo>
                  <a:cubicBezTo>
                    <a:pt x="394" y="1289"/>
                    <a:pt x="1857" y="219"/>
                    <a:pt x="3324" y="219"/>
                  </a:cubicBezTo>
                  <a:close/>
                  <a:moveTo>
                    <a:pt x="3279" y="1"/>
                  </a:moveTo>
                  <a:cubicBezTo>
                    <a:pt x="1700" y="1"/>
                    <a:pt x="113" y="1040"/>
                    <a:pt x="1" y="3118"/>
                  </a:cubicBezTo>
                  <a:cubicBezTo>
                    <a:pt x="113" y="5168"/>
                    <a:pt x="1700" y="6193"/>
                    <a:pt x="3279" y="6193"/>
                  </a:cubicBezTo>
                  <a:cubicBezTo>
                    <a:pt x="4859" y="6193"/>
                    <a:pt x="6432" y="5168"/>
                    <a:pt x="6516" y="3118"/>
                  </a:cubicBezTo>
                  <a:cubicBezTo>
                    <a:pt x="6432" y="1040"/>
                    <a:pt x="4859" y="1"/>
                    <a:pt x="32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8" name="Google Shape;12608;p27"/>
            <p:cNvSpPr/>
            <p:nvPr/>
          </p:nvSpPr>
          <p:spPr>
            <a:xfrm>
              <a:off x="2321625" y="2266650"/>
              <a:ext cx="46350" cy="39750"/>
            </a:xfrm>
            <a:custGeom>
              <a:avLst/>
              <a:gdLst/>
              <a:ahLst/>
              <a:cxnLst/>
              <a:rect l="l" t="t" r="r" b="b"/>
              <a:pathLst>
                <a:path w="1854" h="1590" extrusionOk="0">
                  <a:moveTo>
                    <a:pt x="1072" y="0"/>
                  </a:moveTo>
                  <a:cubicBezTo>
                    <a:pt x="875" y="0"/>
                    <a:pt x="672" y="75"/>
                    <a:pt x="506" y="241"/>
                  </a:cubicBezTo>
                  <a:cubicBezTo>
                    <a:pt x="0" y="747"/>
                    <a:pt x="393" y="1589"/>
                    <a:pt x="1067" y="1589"/>
                  </a:cubicBezTo>
                  <a:cubicBezTo>
                    <a:pt x="1517" y="1589"/>
                    <a:pt x="1854" y="1196"/>
                    <a:pt x="1854" y="803"/>
                  </a:cubicBezTo>
                  <a:cubicBezTo>
                    <a:pt x="1854" y="313"/>
                    <a:pt x="1474" y="0"/>
                    <a:pt x="10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9" name="Google Shape;12609;p27"/>
            <p:cNvSpPr/>
            <p:nvPr/>
          </p:nvSpPr>
          <p:spPr>
            <a:xfrm>
              <a:off x="1851250" y="2564725"/>
              <a:ext cx="103925" cy="118925"/>
            </a:xfrm>
            <a:custGeom>
              <a:avLst/>
              <a:gdLst/>
              <a:ahLst/>
              <a:cxnLst/>
              <a:rect l="l" t="t" r="r" b="b"/>
              <a:pathLst>
                <a:path w="4157" h="4757" extrusionOk="0">
                  <a:moveTo>
                    <a:pt x="3426" y="1"/>
                  </a:moveTo>
                  <a:lnTo>
                    <a:pt x="3089" y="225"/>
                  </a:lnTo>
                  <a:cubicBezTo>
                    <a:pt x="3763" y="1180"/>
                    <a:pt x="3707" y="2472"/>
                    <a:pt x="2977" y="3371"/>
                  </a:cubicBezTo>
                  <a:cubicBezTo>
                    <a:pt x="2450" y="4019"/>
                    <a:pt x="1689" y="4375"/>
                    <a:pt x="905" y="4375"/>
                  </a:cubicBezTo>
                  <a:cubicBezTo>
                    <a:pt x="602" y="4375"/>
                    <a:pt x="297" y="4322"/>
                    <a:pt x="0" y="4213"/>
                  </a:cubicBezTo>
                  <a:lnTo>
                    <a:pt x="0" y="4606"/>
                  </a:lnTo>
                  <a:cubicBezTo>
                    <a:pt x="318" y="4707"/>
                    <a:pt x="639" y="4756"/>
                    <a:pt x="954" y="4756"/>
                  </a:cubicBezTo>
                  <a:cubicBezTo>
                    <a:pt x="1863" y="4756"/>
                    <a:pt x="2715" y="4346"/>
                    <a:pt x="3258" y="3595"/>
                  </a:cubicBezTo>
                  <a:cubicBezTo>
                    <a:pt x="4100" y="2584"/>
                    <a:pt x="4156" y="1124"/>
                    <a:pt x="342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0" name="Google Shape;12610;p27"/>
            <p:cNvSpPr/>
            <p:nvPr/>
          </p:nvSpPr>
          <p:spPr>
            <a:xfrm>
              <a:off x="1859675" y="2133675"/>
              <a:ext cx="190975" cy="304700"/>
            </a:xfrm>
            <a:custGeom>
              <a:avLst/>
              <a:gdLst/>
              <a:ahLst/>
              <a:cxnLst/>
              <a:rect l="l" t="t" r="r" b="b"/>
              <a:pathLst>
                <a:path w="7639" h="12188" extrusionOk="0">
                  <a:moveTo>
                    <a:pt x="0" y="0"/>
                  </a:moveTo>
                  <a:lnTo>
                    <a:pt x="0" y="1123"/>
                  </a:lnTo>
                  <a:lnTo>
                    <a:pt x="506" y="1123"/>
                  </a:lnTo>
                  <a:lnTo>
                    <a:pt x="506" y="5504"/>
                  </a:lnTo>
                  <a:lnTo>
                    <a:pt x="0" y="5504"/>
                  </a:lnTo>
                  <a:lnTo>
                    <a:pt x="0" y="6628"/>
                  </a:lnTo>
                  <a:lnTo>
                    <a:pt x="506" y="6628"/>
                  </a:lnTo>
                  <a:lnTo>
                    <a:pt x="506" y="11121"/>
                  </a:lnTo>
                  <a:lnTo>
                    <a:pt x="0" y="11121"/>
                  </a:lnTo>
                  <a:lnTo>
                    <a:pt x="0" y="12188"/>
                  </a:lnTo>
                  <a:lnTo>
                    <a:pt x="1123" y="12188"/>
                  </a:lnTo>
                  <a:lnTo>
                    <a:pt x="1123" y="11121"/>
                  </a:lnTo>
                  <a:lnTo>
                    <a:pt x="618" y="11121"/>
                  </a:lnTo>
                  <a:lnTo>
                    <a:pt x="618" y="6628"/>
                  </a:lnTo>
                  <a:lnTo>
                    <a:pt x="1123" y="6628"/>
                  </a:lnTo>
                  <a:lnTo>
                    <a:pt x="1123" y="6122"/>
                  </a:lnTo>
                  <a:lnTo>
                    <a:pt x="6571" y="6122"/>
                  </a:lnTo>
                  <a:lnTo>
                    <a:pt x="6571" y="6628"/>
                  </a:lnTo>
                  <a:lnTo>
                    <a:pt x="7638" y="6628"/>
                  </a:lnTo>
                  <a:lnTo>
                    <a:pt x="7638" y="5504"/>
                  </a:lnTo>
                  <a:lnTo>
                    <a:pt x="6571" y="5504"/>
                  </a:lnTo>
                  <a:lnTo>
                    <a:pt x="6571" y="6010"/>
                  </a:lnTo>
                  <a:lnTo>
                    <a:pt x="1123" y="6010"/>
                  </a:lnTo>
                  <a:lnTo>
                    <a:pt x="1123" y="5504"/>
                  </a:lnTo>
                  <a:lnTo>
                    <a:pt x="618" y="5504"/>
                  </a:lnTo>
                  <a:lnTo>
                    <a:pt x="618" y="1123"/>
                  </a:lnTo>
                  <a:lnTo>
                    <a:pt x="1123" y="1123"/>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1" name="Google Shape;12611;p27"/>
            <p:cNvSpPr/>
            <p:nvPr/>
          </p:nvSpPr>
          <p:spPr>
            <a:xfrm>
              <a:off x="2553300" y="2136475"/>
              <a:ext cx="43550" cy="29500"/>
            </a:xfrm>
            <a:custGeom>
              <a:avLst/>
              <a:gdLst/>
              <a:ahLst/>
              <a:cxnLst/>
              <a:rect l="l" t="t" r="r" b="b"/>
              <a:pathLst>
                <a:path w="1742" h="1180" extrusionOk="0">
                  <a:moveTo>
                    <a:pt x="1685" y="0"/>
                  </a:moveTo>
                  <a:lnTo>
                    <a:pt x="0" y="1011"/>
                  </a:lnTo>
                  <a:lnTo>
                    <a:pt x="56" y="1180"/>
                  </a:lnTo>
                  <a:lnTo>
                    <a:pt x="1741" y="169"/>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2" name="Google Shape;12612;p27"/>
            <p:cNvSpPr/>
            <p:nvPr/>
          </p:nvSpPr>
          <p:spPr>
            <a:xfrm>
              <a:off x="2564525" y="2161750"/>
              <a:ext cx="44950" cy="23900"/>
            </a:xfrm>
            <a:custGeom>
              <a:avLst/>
              <a:gdLst/>
              <a:ahLst/>
              <a:cxnLst/>
              <a:rect l="l" t="t" r="r" b="b"/>
              <a:pathLst>
                <a:path w="1798" h="956" extrusionOk="0">
                  <a:moveTo>
                    <a:pt x="1742" y="0"/>
                  </a:moveTo>
                  <a:lnTo>
                    <a:pt x="1" y="843"/>
                  </a:lnTo>
                  <a:cubicBezTo>
                    <a:pt x="1" y="899"/>
                    <a:pt x="1" y="955"/>
                    <a:pt x="57" y="955"/>
                  </a:cubicBezTo>
                  <a:lnTo>
                    <a:pt x="1798" y="169"/>
                  </a:lnTo>
                  <a:lnTo>
                    <a:pt x="174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3" name="Google Shape;12613;p27"/>
            <p:cNvSpPr/>
            <p:nvPr/>
          </p:nvSpPr>
          <p:spPr>
            <a:xfrm>
              <a:off x="2572950" y="2188425"/>
              <a:ext cx="47775" cy="19675"/>
            </a:xfrm>
            <a:custGeom>
              <a:avLst/>
              <a:gdLst/>
              <a:ahLst/>
              <a:cxnLst/>
              <a:rect l="l" t="t" r="r" b="b"/>
              <a:pathLst>
                <a:path w="1911" h="787" extrusionOk="0">
                  <a:moveTo>
                    <a:pt x="1854" y="1"/>
                  </a:moveTo>
                  <a:lnTo>
                    <a:pt x="1" y="675"/>
                  </a:lnTo>
                  <a:cubicBezTo>
                    <a:pt x="1" y="731"/>
                    <a:pt x="57" y="731"/>
                    <a:pt x="57" y="787"/>
                  </a:cubicBezTo>
                  <a:lnTo>
                    <a:pt x="1910" y="169"/>
                  </a:lnTo>
                  <a:lnTo>
                    <a:pt x="185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4" name="Google Shape;12614;p27"/>
            <p:cNvSpPr/>
            <p:nvPr/>
          </p:nvSpPr>
          <p:spPr>
            <a:xfrm>
              <a:off x="2539250" y="2112600"/>
              <a:ext cx="42150" cy="33725"/>
            </a:xfrm>
            <a:custGeom>
              <a:avLst/>
              <a:gdLst/>
              <a:ahLst/>
              <a:cxnLst/>
              <a:rect l="l" t="t" r="r" b="b"/>
              <a:pathLst>
                <a:path w="1686" h="1349" extrusionOk="0">
                  <a:moveTo>
                    <a:pt x="1573" y="1"/>
                  </a:moveTo>
                  <a:lnTo>
                    <a:pt x="1" y="1180"/>
                  </a:lnTo>
                  <a:lnTo>
                    <a:pt x="113" y="1349"/>
                  </a:lnTo>
                  <a:lnTo>
                    <a:pt x="1686" y="169"/>
                  </a:lnTo>
                  <a:lnTo>
                    <a:pt x="157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5" name="Google Shape;12615;p27"/>
            <p:cNvSpPr/>
            <p:nvPr/>
          </p:nvSpPr>
          <p:spPr>
            <a:xfrm>
              <a:off x="2587000" y="2269875"/>
              <a:ext cx="49175" cy="7025"/>
            </a:xfrm>
            <a:custGeom>
              <a:avLst/>
              <a:gdLst/>
              <a:ahLst/>
              <a:cxnLst/>
              <a:rect l="l" t="t" r="r" b="b"/>
              <a:pathLst>
                <a:path w="1967" h="281" extrusionOk="0">
                  <a:moveTo>
                    <a:pt x="1966" y="0"/>
                  </a:moveTo>
                  <a:lnTo>
                    <a:pt x="0" y="112"/>
                  </a:lnTo>
                  <a:cubicBezTo>
                    <a:pt x="0" y="169"/>
                    <a:pt x="0" y="281"/>
                    <a:pt x="0" y="281"/>
                  </a:cubicBezTo>
                  <a:lnTo>
                    <a:pt x="1966" y="169"/>
                  </a:lnTo>
                  <a:cubicBezTo>
                    <a:pt x="1966" y="112"/>
                    <a:pt x="1966" y="56"/>
                    <a:pt x="19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6" name="Google Shape;12616;p27"/>
            <p:cNvSpPr/>
            <p:nvPr/>
          </p:nvSpPr>
          <p:spPr>
            <a:xfrm>
              <a:off x="2585600" y="2243200"/>
              <a:ext cx="47750" cy="11250"/>
            </a:xfrm>
            <a:custGeom>
              <a:avLst/>
              <a:gdLst/>
              <a:ahLst/>
              <a:cxnLst/>
              <a:rect l="l" t="t" r="r" b="b"/>
              <a:pathLst>
                <a:path w="1910" h="450" extrusionOk="0">
                  <a:moveTo>
                    <a:pt x="1910" y="0"/>
                  </a:moveTo>
                  <a:lnTo>
                    <a:pt x="0" y="281"/>
                  </a:lnTo>
                  <a:cubicBezTo>
                    <a:pt x="0" y="337"/>
                    <a:pt x="0" y="393"/>
                    <a:pt x="0" y="449"/>
                  </a:cubicBezTo>
                  <a:lnTo>
                    <a:pt x="1910" y="168"/>
                  </a:lnTo>
                  <a:cubicBezTo>
                    <a:pt x="1910" y="112"/>
                    <a:pt x="1910" y="56"/>
                    <a:pt x="191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7" name="Google Shape;12617;p27"/>
            <p:cNvSpPr/>
            <p:nvPr/>
          </p:nvSpPr>
          <p:spPr>
            <a:xfrm>
              <a:off x="2579975" y="2215100"/>
              <a:ext cx="49175" cy="15475"/>
            </a:xfrm>
            <a:custGeom>
              <a:avLst/>
              <a:gdLst/>
              <a:ahLst/>
              <a:cxnLst/>
              <a:rect l="l" t="t" r="r" b="b"/>
              <a:pathLst>
                <a:path w="1967" h="619" extrusionOk="0">
                  <a:moveTo>
                    <a:pt x="1910" y="1"/>
                  </a:moveTo>
                  <a:lnTo>
                    <a:pt x="0" y="450"/>
                  </a:lnTo>
                  <a:lnTo>
                    <a:pt x="57" y="619"/>
                  </a:lnTo>
                  <a:lnTo>
                    <a:pt x="1966" y="113"/>
                  </a:ln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8" name="Google Shape;12618;p27"/>
            <p:cNvSpPr/>
            <p:nvPr/>
          </p:nvSpPr>
          <p:spPr>
            <a:xfrm>
              <a:off x="2358125" y="1998875"/>
              <a:ext cx="7050" cy="49175"/>
            </a:xfrm>
            <a:custGeom>
              <a:avLst/>
              <a:gdLst/>
              <a:ahLst/>
              <a:cxnLst/>
              <a:rect l="l" t="t" r="r" b="b"/>
              <a:pathLst>
                <a:path w="282" h="1967" extrusionOk="0">
                  <a:moveTo>
                    <a:pt x="113" y="0"/>
                  </a:moveTo>
                  <a:lnTo>
                    <a:pt x="0" y="1966"/>
                  </a:lnTo>
                  <a:lnTo>
                    <a:pt x="169" y="1966"/>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9" name="Google Shape;12619;p27"/>
            <p:cNvSpPr/>
            <p:nvPr/>
          </p:nvSpPr>
          <p:spPr>
            <a:xfrm>
              <a:off x="2426925" y="2014325"/>
              <a:ext cx="21075" cy="47750"/>
            </a:xfrm>
            <a:custGeom>
              <a:avLst/>
              <a:gdLst/>
              <a:ahLst/>
              <a:cxnLst/>
              <a:rect l="l" t="t" r="r" b="b"/>
              <a:pathLst>
                <a:path w="843" h="1910" extrusionOk="0">
                  <a:moveTo>
                    <a:pt x="674" y="0"/>
                  </a:moveTo>
                  <a:lnTo>
                    <a:pt x="1" y="1854"/>
                  </a:lnTo>
                  <a:lnTo>
                    <a:pt x="169" y="1910"/>
                  </a:lnTo>
                  <a:lnTo>
                    <a:pt x="843" y="56"/>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0" name="Google Shape;12620;p27"/>
            <p:cNvSpPr/>
            <p:nvPr/>
          </p:nvSpPr>
          <p:spPr>
            <a:xfrm>
              <a:off x="2405875" y="2007300"/>
              <a:ext cx="15450" cy="47750"/>
            </a:xfrm>
            <a:custGeom>
              <a:avLst/>
              <a:gdLst/>
              <a:ahLst/>
              <a:cxnLst/>
              <a:rect l="l" t="t" r="r" b="b"/>
              <a:pathLst>
                <a:path w="618" h="1910" extrusionOk="0">
                  <a:moveTo>
                    <a:pt x="449" y="0"/>
                  </a:moveTo>
                  <a:lnTo>
                    <a:pt x="0" y="1854"/>
                  </a:lnTo>
                  <a:lnTo>
                    <a:pt x="112" y="1910"/>
                  </a:lnTo>
                  <a:lnTo>
                    <a:pt x="618" y="5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1" name="Google Shape;12621;p27"/>
            <p:cNvSpPr/>
            <p:nvPr/>
          </p:nvSpPr>
          <p:spPr>
            <a:xfrm>
              <a:off x="2382000" y="2001675"/>
              <a:ext cx="11250" cy="49175"/>
            </a:xfrm>
            <a:custGeom>
              <a:avLst/>
              <a:gdLst/>
              <a:ahLst/>
              <a:cxnLst/>
              <a:rect l="l" t="t" r="r" b="b"/>
              <a:pathLst>
                <a:path w="450" h="1967" extrusionOk="0">
                  <a:moveTo>
                    <a:pt x="281" y="1"/>
                  </a:moveTo>
                  <a:lnTo>
                    <a:pt x="0" y="1966"/>
                  </a:lnTo>
                  <a:lnTo>
                    <a:pt x="169" y="1966"/>
                  </a:ln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2" name="Google Shape;12622;p27"/>
            <p:cNvSpPr/>
            <p:nvPr/>
          </p:nvSpPr>
          <p:spPr>
            <a:xfrm>
              <a:off x="2488700" y="2053625"/>
              <a:ext cx="33725" cy="42150"/>
            </a:xfrm>
            <a:custGeom>
              <a:avLst/>
              <a:gdLst/>
              <a:ahLst/>
              <a:cxnLst/>
              <a:rect l="l" t="t" r="r" b="b"/>
              <a:pathLst>
                <a:path w="1349" h="1686" extrusionOk="0">
                  <a:moveTo>
                    <a:pt x="1180" y="1"/>
                  </a:moveTo>
                  <a:lnTo>
                    <a:pt x="1" y="1573"/>
                  </a:lnTo>
                  <a:lnTo>
                    <a:pt x="169" y="1686"/>
                  </a:ln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3" name="Google Shape;12623;p27"/>
            <p:cNvSpPr/>
            <p:nvPr/>
          </p:nvSpPr>
          <p:spPr>
            <a:xfrm>
              <a:off x="2506950" y="2071875"/>
              <a:ext cx="36550" cy="39350"/>
            </a:xfrm>
            <a:custGeom>
              <a:avLst/>
              <a:gdLst/>
              <a:ahLst/>
              <a:cxnLst/>
              <a:rect l="l" t="t" r="r" b="b"/>
              <a:pathLst>
                <a:path w="1462" h="1574" extrusionOk="0">
                  <a:moveTo>
                    <a:pt x="1349" y="1"/>
                  </a:moveTo>
                  <a:lnTo>
                    <a:pt x="1" y="1461"/>
                  </a:lnTo>
                  <a:lnTo>
                    <a:pt x="169" y="1574"/>
                  </a:lnTo>
                  <a:lnTo>
                    <a:pt x="1461" y="113"/>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4" name="Google Shape;12624;p27"/>
            <p:cNvSpPr/>
            <p:nvPr/>
          </p:nvSpPr>
          <p:spPr>
            <a:xfrm>
              <a:off x="2469050" y="2039600"/>
              <a:ext cx="29500" cy="43550"/>
            </a:xfrm>
            <a:custGeom>
              <a:avLst/>
              <a:gdLst/>
              <a:ahLst/>
              <a:cxnLst/>
              <a:rect l="l" t="t" r="r" b="b"/>
              <a:pathLst>
                <a:path w="1180" h="1742" extrusionOk="0">
                  <a:moveTo>
                    <a:pt x="1011" y="0"/>
                  </a:moveTo>
                  <a:lnTo>
                    <a:pt x="0" y="1629"/>
                  </a:lnTo>
                  <a:lnTo>
                    <a:pt x="169" y="1741"/>
                  </a:lnTo>
                  <a:lnTo>
                    <a:pt x="1180" y="56"/>
                  </a:lnTo>
                  <a:lnTo>
                    <a:pt x="101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5" name="Google Shape;12625;p27"/>
            <p:cNvSpPr/>
            <p:nvPr/>
          </p:nvSpPr>
          <p:spPr>
            <a:xfrm>
              <a:off x="2449400" y="2025550"/>
              <a:ext cx="25300" cy="46350"/>
            </a:xfrm>
            <a:custGeom>
              <a:avLst/>
              <a:gdLst/>
              <a:ahLst/>
              <a:cxnLst/>
              <a:rect l="l" t="t" r="r" b="b"/>
              <a:pathLst>
                <a:path w="1012" h="1854" extrusionOk="0">
                  <a:moveTo>
                    <a:pt x="843" y="0"/>
                  </a:moveTo>
                  <a:lnTo>
                    <a:pt x="0" y="1742"/>
                  </a:lnTo>
                  <a:lnTo>
                    <a:pt x="169" y="1854"/>
                  </a:lnTo>
                  <a:lnTo>
                    <a:pt x="1011" y="57"/>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6" name="Google Shape;12626;p27"/>
            <p:cNvSpPr/>
            <p:nvPr/>
          </p:nvSpPr>
          <p:spPr>
            <a:xfrm>
              <a:off x="2525225" y="2091550"/>
              <a:ext cx="39325" cy="36525"/>
            </a:xfrm>
            <a:custGeom>
              <a:avLst/>
              <a:gdLst/>
              <a:ahLst/>
              <a:cxnLst/>
              <a:rect l="l" t="t" r="r" b="b"/>
              <a:pathLst>
                <a:path w="1573" h="1461" extrusionOk="0">
                  <a:moveTo>
                    <a:pt x="1460" y="0"/>
                  </a:moveTo>
                  <a:lnTo>
                    <a:pt x="0" y="1348"/>
                  </a:lnTo>
                  <a:lnTo>
                    <a:pt x="112" y="1461"/>
                  </a:lnTo>
                  <a:lnTo>
                    <a:pt x="1573"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7" name="Google Shape;12627;p27"/>
            <p:cNvSpPr/>
            <p:nvPr/>
          </p:nvSpPr>
          <p:spPr>
            <a:xfrm>
              <a:off x="2521000" y="2102775"/>
              <a:ext cx="51975" cy="43550"/>
            </a:xfrm>
            <a:custGeom>
              <a:avLst/>
              <a:gdLst/>
              <a:ahLst/>
              <a:cxnLst/>
              <a:rect l="l" t="t" r="r" b="b"/>
              <a:pathLst>
                <a:path w="2079" h="1742" extrusionOk="0">
                  <a:moveTo>
                    <a:pt x="1966" y="1"/>
                  </a:moveTo>
                  <a:lnTo>
                    <a:pt x="1" y="1573"/>
                  </a:lnTo>
                  <a:lnTo>
                    <a:pt x="113" y="1742"/>
                  </a:lnTo>
                  <a:lnTo>
                    <a:pt x="2079" y="113"/>
                  </a:lnTo>
                  <a:lnTo>
                    <a:pt x="196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8" name="Google Shape;12628;p27"/>
            <p:cNvSpPr/>
            <p:nvPr/>
          </p:nvSpPr>
          <p:spPr>
            <a:xfrm>
              <a:off x="2556100" y="2175800"/>
              <a:ext cx="60400" cy="28100"/>
            </a:xfrm>
            <a:custGeom>
              <a:avLst/>
              <a:gdLst/>
              <a:ahLst/>
              <a:cxnLst/>
              <a:rect l="l" t="t" r="r" b="b"/>
              <a:pathLst>
                <a:path w="2416" h="1124" extrusionOk="0">
                  <a:moveTo>
                    <a:pt x="2360" y="0"/>
                  </a:moveTo>
                  <a:lnTo>
                    <a:pt x="1" y="955"/>
                  </a:lnTo>
                  <a:cubicBezTo>
                    <a:pt x="1" y="1011"/>
                    <a:pt x="1" y="1067"/>
                    <a:pt x="57" y="1123"/>
                  </a:cubicBezTo>
                  <a:lnTo>
                    <a:pt x="2416" y="112"/>
                  </a:lnTo>
                  <a:lnTo>
                    <a:pt x="23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9" name="Google Shape;12629;p27"/>
            <p:cNvSpPr/>
            <p:nvPr/>
          </p:nvSpPr>
          <p:spPr>
            <a:xfrm>
              <a:off x="2546275" y="2149100"/>
              <a:ext cx="57600" cy="33725"/>
            </a:xfrm>
            <a:custGeom>
              <a:avLst/>
              <a:gdLst/>
              <a:ahLst/>
              <a:cxnLst/>
              <a:rect l="l" t="t" r="r" b="b"/>
              <a:pathLst>
                <a:path w="2304" h="1349" extrusionOk="0">
                  <a:moveTo>
                    <a:pt x="2247" y="1"/>
                  </a:moveTo>
                  <a:lnTo>
                    <a:pt x="0" y="1237"/>
                  </a:lnTo>
                  <a:cubicBezTo>
                    <a:pt x="0" y="1237"/>
                    <a:pt x="0" y="1293"/>
                    <a:pt x="57" y="1349"/>
                  </a:cubicBezTo>
                  <a:lnTo>
                    <a:pt x="2303" y="169"/>
                  </a:lnTo>
                  <a:lnTo>
                    <a:pt x="224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0" name="Google Shape;12630;p27"/>
            <p:cNvSpPr/>
            <p:nvPr/>
          </p:nvSpPr>
          <p:spPr>
            <a:xfrm>
              <a:off x="2533650" y="2125250"/>
              <a:ext cx="54775" cy="39325"/>
            </a:xfrm>
            <a:custGeom>
              <a:avLst/>
              <a:gdLst/>
              <a:ahLst/>
              <a:cxnLst/>
              <a:rect l="l" t="t" r="r" b="b"/>
              <a:pathLst>
                <a:path w="2191" h="1573" extrusionOk="0">
                  <a:moveTo>
                    <a:pt x="2134" y="0"/>
                  </a:moveTo>
                  <a:lnTo>
                    <a:pt x="0" y="1404"/>
                  </a:lnTo>
                  <a:lnTo>
                    <a:pt x="112" y="1573"/>
                  </a:lnTo>
                  <a:lnTo>
                    <a:pt x="2190" y="169"/>
                  </a:lnTo>
                  <a:lnTo>
                    <a:pt x="213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1" name="Google Shape;12631;p27"/>
            <p:cNvSpPr/>
            <p:nvPr/>
          </p:nvSpPr>
          <p:spPr>
            <a:xfrm>
              <a:off x="2563125" y="2202475"/>
              <a:ext cx="61800" cy="21075"/>
            </a:xfrm>
            <a:custGeom>
              <a:avLst/>
              <a:gdLst/>
              <a:ahLst/>
              <a:cxnLst/>
              <a:rect l="l" t="t" r="r" b="b"/>
              <a:pathLst>
                <a:path w="2472" h="843" extrusionOk="0">
                  <a:moveTo>
                    <a:pt x="2416" y="0"/>
                  </a:moveTo>
                  <a:lnTo>
                    <a:pt x="0" y="674"/>
                  </a:lnTo>
                  <a:lnTo>
                    <a:pt x="57" y="843"/>
                  </a:lnTo>
                  <a:lnTo>
                    <a:pt x="2472" y="169"/>
                  </a:lnTo>
                  <a:cubicBezTo>
                    <a:pt x="2472" y="113"/>
                    <a:pt x="2416" y="56"/>
                    <a:pt x="241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2" name="Google Shape;12632;p27"/>
            <p:cNvSpPr/>
            <p:nvPr/>
          </p:nvSpPr>
          <p:spPr>
            <a:xfrm>
              <a:off x="2568750" y="2229150"/>
              <a:ext cx="63200" cy="16875"/>
            </a:xfrm>
            <a:custGeom>
              <a:avLst/>
              <a:gdLst/>
              <a:ahLst/>
              <a:cxnLst/>
              <a:rect l="l" t="t" r="r" b="b"/>
              <a:pathLst>
                <a:path w="2528" h="675" extrusionOk="0">
                  <a:moveTo>
                    <a:pt x="2528" y="0"/>
                  </a:moveTo>
                  <a:lnTo>
                    <a:pt x="56" y="506"/>
                  </a:lnTo>
                  <a:lnTo>
                    <a:pt x="0" y="674"/>
                  </a:lnTo>
                  <a:lnTo>
                    <a:pt x="2528" y="169"/>
                  </a:lnTo>
                  <a:cubicBezTo>
                    <a:pt x="2528" y="113"/>
                    <a:pt x="2528" y="57"/>
                    <a:pt x="252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3" name="Google Shape;12633;p27"/>
            <p:cNvSpPr/>
            <p:nvPr/>
          </p:nvSpPr>
          <p:spPr>
            <a:xfrm>
              <a:off x="2571550" y="2257225"/>
              <a:ext cx="63200" cy="9850"/>
            </a:xfrm>
            <a:custGeom>
              <a:avLst/>
              <a:gdLst/>
              <a:ahLst/>
              <a:cxnLst/>
              <a:rect l="l" t="t" r="r" b="b"/>
              <a:pathLst>
                <a:path w="2528" h="394" extrusionOk="0">
                  <a:moveTo>
                    <a:pt x="2528" y="1"/>
                  </a:moveTo>
                  <a:lnTo>
                    <a:pt x="0" y="225"/>
                  </a:lnTo>
                  <a:cubicBezTo>
                    <a:pt x="0" y="281"/>
                    <a:pt x="0" y="338"/>
                    <a:pt x="0" y="394"/>
                  </a:cubicBezTo>
                  <a:lnTo>
                    <a:pt x="2528" y="169"/>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4" name="Google Shape;12634;p27"/>
            <p:cNvSpPr/>
            <p:nvPr/>
          </p:nvSpPr>
          <p:spPr>
            <a:xfrm>
              <a:off x="2412875" y="2010100"/>
              <a:ext cx="22500" cy="61800"/>
            </a:xfrm>
            <a:custGeom>
              <a:avLst/>
              <a:gdLst/>
              <a:ahLst/>
              <a:cxnLst/>
              <a:rect l="l" t="t" r="r" b="b"/>
              <a:pathLst>
                <a:path w="900" h="2472" extrusionOk="0">
                  <a:moveTo>
                    <a:pt x="731" y="1"/>
                  </a:moveTo>
                  <a:lnTo>
                    <a:pt x="1" y="2472"/>
                  </a:lnTo>
                  <a:lnTo>
                    <a:pt x="113" y="2472"/>
                  </a:lnTo>
                  <a:lnTo>
                    <a:pt x="900"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5" name="Google Shape;12635;p27"/>
            <p:cNvSpPr/>
            <p:nvPr/>
          </p:nvSpPr>
          <p:spPr>
            <a:xfrm>
              <a:off x="2391825" y="2004500"/>
              <a:ext cx="16875" cy="61800"/>
            </a:xfrm>
            <a:custGeom>
              <a:avLst/>
              <a:gdLst/>
              <a:ahLst/>
              <a:cxnLst/>
              <a:rect l="l" t="t" r="r" b="b"/>
              <a:pathLst>
                <a:path w="675" h="2472" extrusionOk="0">
                  <a:moveTo>
                    <a:pt x="506" y="0"/>
                  </a:moveTo>
                  <a:lnTo>
                    <a:pt x="0" y="2471"/>
                  </a:lnTo>
                  <a:lnTo>
                    <a:pt x="169" y="2471"/>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6" name="Google Shape;12636;p27"/>
            <p:cNvSpPr/>
            <p:nvPr/>
          </p:nvSpPr>
          <p:spPr>
            <a:xfrm>
              <a:off x="2369350" y="2000275"/>
              <a:ext cx="9850" cy="63200"/>
            </a:xfrm>
            <a:custGeom>
              <a:avLst/>
              <a:gdLst/>
              <a:ahLst/>
              <a:cxnLst/>
              <a:rect l="l" t="t" r="r" b="b"/>
              <a:pathLst>
                <a:path w="394" h="2528" extrusionOk="0">
                  <a:moveTo>
                    <a:pt x="225" y="1"/>
                  </a:moveTo>
                  <a:lnTo>
                    <a:pt x="1" y="2528"/>
                  </a:lnTo>
                  <a:lnTo>
                    <a:pt x="169" y="2528"/>
                  </a:lnTo>
                  <a:lnTo>
                    <a:pt x="39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7" name="Google Shape;12637;p27"/>
            <p:cNvSpPr/>
            <p:nvPr/>
          </p:nvSpPr>
          <p:spPr>
            <a:xfrm>
              <a:off x="2505550" y="2081725"/>
              <a:ext cx="47775" cy="47750"/>
            </a:xfrm>
            <a:custGeom>
              <a:avLst/>
              <a:gdLst/>
              <a:ahLst/>
              <a:cxnLst/>
              <a:rect l="l" t="t" r="r" b="b"/>
              <a:pathLst>
                <a:path w="1911" h="1910" extrusionOk="0">
                  <a:moveTo>
                    <a:pt x="1798" y="0"/>
                  </a:moveTo>
                  <a:lnTo>
                    <a:pt x="1" y="1797"/>
                  </a:lnTo>
                  <a:cubicBezTo>
                    <a:pt x="57" y="1854"/>
                    <a:pt x="113" y="1910"/>
                    <a:pt x="169" y="1910"/>
                  </a:cubicBezTo>
                  <a:lnTo>
                    <a:pt x="1910" y="112"/>
                  </a:lnTo>
                  <a:lnTo>
                    <a:pt x="179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8" name="Google Shape;12638;p27"/>
            <p:cNvSpPr/>
            <p:nvPr/>
          </p:nvSpPr>
          <p:spPr>
            <a:xfrm>
              <a:off x="2490100" y="2063450"/>
              <a:ext cx="43575" cy="50575"/>
            </a:xfrm>
            <a:custGeom>
              <a:avLst/>
              <a:gdLst/>
              <a:ahLst/>
              <a:cxnLst/>
              <a:rect l="l" t="t" r="r" b="b"/>
              <a:pathLst>
                <a:path w="1743" h="2023" extrusionOk="0">
                  <a:moveTo>
                    <a:pt x="1574" y="1"/>
                  </a:moveTo>
                  <a:lnTo>
                    <a:pt x="1" y="1967"/>
                  </a:lnTo>
                  <a:lnTo>
                    <a:pt x="113" y="2023"/>
                  </a:lnTo>
                  <a:lnTo>
                    <a:pt x="1742" y="113"/>
                  </a:lnTo>
                  <a:lnTo>
                    <a:pt x="15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9" name="Google Shape;12639;p27"/>
            <p:cNvSpPr/>
            <p:nvPr/>
          </p:nvSpPr>
          <p:spPr>
            <a:xfrm>
              <a:off x="2453600" y="2031175"/>
              <a:ext cx="32325" cy="59000"/>
            </a:xfrm>
            <a:custGeom>
              <a:avLst/>
              <a:gdLst/>
              <a:ahLst/>
              <a:cxnLst/>
              <a:rect l="l" t="t" r="r" b="b"/>
              <a:pathLst>
                <a:path w="1293" h="2360" extrusionOk="0">
                  <a:moveTo>
                    <a:pt x="1180" y="0"/>
                  </a:moveTo>
                  <a:lnTo>
                    <a:pt x="1" y="2247"/>
                  </a:lnTo>
                  <a:lnTo>
                    <a:pt x="113" y="2359"/>
                  </a:lnTo>
                  <a:lnTo>
                    <a:pt x="1292" y="112"/>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0" name="Google Shape;12640;p27"/>
            <p:cNvSpPr/>
            <p:nvPr/>
          </p:nvSpPr>
          <p:spPr>
            <a:xfrm>
              <a:off x="2471850" y="2046600"/>
              <a:ext cx="39350" cy="54800"/>
            </a:xfrm>
            <a:custGeom>
              <a:avLst/>
              <a:gdLst/>
              <a:ahLst/>
              <a:cxnLst/>
              <a:rect l="l" t="t" r="r" b="b"/>
              <a:pathLst>
                <a:path w="1574" h="2192" extrusionOk="0">
                  <a:moveTo>
                    <a:pt x="1405" y="1"/>
                  </a:moveTo>
                  <a:lnTo>
                    <a:pt x="1" y="2135"/>
                  </a:lnTo>
                  <a:lnTo>
                    <a:pt x="169" y="2191"/>
                  </a:lnTo>
                  <a:lnTo>
                    <a:pt x="1573" y="113"/>
                  </a:lnTo>
                  <a:lnTo>
                    <a:pt x="140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1" name="Google Shape;12641;p27"/>
            <p:cNvSpPr/>
            <p:nvPr/>
          </p:nvSpPr>
          <p:spPr>
            <a:xfrm>
              <a:off x="2433950" y="2019925"/>
              <a:ext cx="28100" cy="60400"/>
            </a:xfrm>
            <a:custGeom>
              <a:avLst/>
              <a:gdLst/>
              <a:ahLst/>
              <a:cxnLst/>
              <a:rect l="l" t="t" r="r" b="b"/>
              <a:pathLst>
                <a:path w="1124" h="2416" extrusionOk="0">
                  <a:moveTo>
                    <a:pt x="955" y="1"/>
                  </a:moveTo>
                  <a:lnTo>
                    <a:pt x="0" y="2360"/>
                  </a:lnTo>
                  <a:lnTo>
                    <a:pt x="113" y="2416"/>
                  </a:lnTo>
                  <a:lnTo>
                    <a:pt x="1124" y="57"/>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2" name="Google Shape;12642;p27"/>
            <p:cNvSpPr/>
            <p:nvPr/>
          </p:nvSpPr>
          <p:spPr>
            <a:xfrm>
              <a:off x="2053425" y="1998875"/>
              <a:ext cx="579925" cy="574825"/>
            </a:xfrm>
            <a:custGeom>
              <a:avLst/>
              <a:gdLst/>
              <a:ahLst/>
              <a:cxnLst/>
              <a:rect l="l" t="t" r="r" b="b"/>
              <a:pathLst>
                <a:path w="23197" h="22993" extrusionOk="0">
                  <a:moveTo>
                    <a:pt x="11739" y="0"/>
                  </a:moveTo>
                  <a:cubicBezTo>
                    <a:pt x="11402" y="0"/>
                    <a:pt x="11121" y="0"/>
                    <a:pt x="10784" y="57"/>
                  </a:cubicBezTo>
                  <a:lnTo>
                    <a:pt x="10616" y="57"/>
                  </a:lnTo>
                  <a:cubicBezTo>
                    <a:pt x="10279" y="57"/>
                    <a:pt x="9998" y="113"/>
                    <a:pt x="9661" y="169"/>
                  </a:cubicBezTo>
                  <a:lnTo>
                    <a:pt x="9493" y="225"/>
                  </a:lnTo>
                  <a:cubicBezTo>
                    <a:pt x="9156" y="281"/>
                    <a:pt x="8875" y="337"/>
                    <a:pt x="8538" y="450"/>
                  </a:cubicBezTo>
                  <a:lnTo>
                    <a:pt x="8425" y="506"/>
                  </a:lnTo>
                  <a:cubicBezTo>
                    <a:pt x="8145" y="562"/>
                    <a:pt x="7808" y="674"/>
                    <a:pt x="7471" y="843"/>
                  </a:cubicBezTo>
                  <a:lnTo>
                    <a:pt x="7358" y="899"/>
                  </a:lnTo>
                  <a:cubicBezTo>
                    <a:pt x="7021" y="1011"/>
                    <a:pt x="6741" y="1124"/>
                    <a:pt x="6404" y="1292"/>
                  </a:cubicBezTo>
                  <a:cubicBezTo>
                    <a:pt x="3708" y="2696"/>
                    <a:pt x="1686" y="5168"/>
                    <a:pt x="787" y="8088"/>
                  </a:cubicBezTo>
                  <a:lnTo>
                    <a:pt x="787" y="8200"/>
                  </a:lnTo>
                  <a:cubicBezTo>
                    <a:pt x="1" y="10728"/>
                    <a:pt x="113" y="13368"/>
                    <a:pt x="1124" y="15783"/>
                  </a:cubicBezTo>
                  <a:cubicBezTo>
                    <a:pt x="1236" y="16120"/>
                    <a:pt x="1405" y="16513"/>
                    <a:pt x="1573" y="16850"/>
                  </a:cubicBezTo>
                  <a:lnTo>
                    <a:pt x="1686" y="16962"/>
                  </a:lnTo>
                  <a:cubicBezTo>
                    <a:pt x="1742" y="17131"/>
                    <a:pt x="1798" y="17243"/>
                    <a:pt x="1910" y="17355"/>
                  </a:cubicBezTo>
                  <a:cubicBezTo>
                    <a:pt x="1910" y="17411"/>
                    <a:pt x="1910" y="17411"/>
                    <a:pt x="1967" y="17468"/>
                  </a:cubicBezTo>
                  <a:lnTo>
                    <a:pt x="2191" y="17861"/>
                  </a:lnTo>
                  <a:lnTo>
                    <a:pt x="2191" y="17917"/>
                  </a:lnTo>
                  <a:lnTo>
                    <a:pt x="2247" y="17973"/>
                  </a:lnTo>
                  <a:cubicBezTo>
                    <a:pt x="2304" y="18085"/>
                    <a:pt x="2416" y="18198"/>
                    <a:pt x="2472" y="18310"/>
                  </a:cubicBezTo>
                  <a:cubicBezTo>
                    <a:pt x="2809" y="18759"/>
                    <a:pt x="3202" y="19152"/>
                    <a:pt x="3595" y="19546"/>
                  </a:cubicBezTo>
                  <a:lnTo>
                    <a:pt x="3708" y="19714"/>
                  </a:lnTo>
                  <a:cubicBezTo>
                    <a:pt x="3764" y="19770"/>
                    <a:pt x="3876" y="19883"/>
                    <a:pt x="3988" y="19995"/>
                  </a:cubicBezTo>
                  <a:lnTo>
                    <a:pt x="4157" y="20107"/>
                  </a:lnTo>
                  <a:lnTo>
                    <a:pt x="4438" y="20332"/>
                  </a:lnTo>
                  <a:lnTo>
                    <a:pt x="4550" y="20444"/>
                  </a:lnTo>
                  <a:lnTo>
                    <a:pt x="4831" y="20669"/>
                  </a:lnTo>
                  <a:lnTo>
                    <a:pt x="4999" y="20781"/>
                  </a:lnTo>
                  <a:lnTo>
                    <a:pt x="5280" y="21006"/>
                  </a:lnTo>
                  <a:lnTo>
                    <a:pt x="5449" y="21118"/>
                  </a:lnTo>
                  <a:lnTo>
                    <a:pt x="5786" y="21343"/>
                  </a:lnTo>
                  <a:lnTo>
                    <a:pt x="5954" y="21455"/>
                  </a:lnTo>
                  <a:cubicBezTo>
                    <a:pt x="6235" y="21568"/>
                    <a:pt x="6516" y="21736"/>
                    <a:pt x="6797" y="21848"/>
                  </a:cubicBezTo>
                  <a:lnTo>
                    <a:pt x="6965" y="21961"/>
                  </a:lnTo>
                  <a:cubicBezTo>
                    <a:pt x="7246" y="22073"/>
                    <a:pt x="7527" y="22185"/>
                    <a:pt x="7864" y="22298"/>
                  </a:cubicBezTo>
                  <a:cubicBezTo>
                    <a:pt x="8032" y="22354"/>
                    <a:pt x="8145" y="22466"/>
                    <a:pt x="8313" y="22466"/>
                  </a:cubicBezTo>
                  <a:cubicBezTo>
                    <a:pt x="9464" y="22821"/>
                    <a:pt x="10634" y="22992"/>
                    <a:pt x="11787" y="22992"/>
                  </a:cubicBezTo>
                  <a:cubicBezTo>
                    <a:pt x="15920" y="22992"/>
                    <a:pt x="19829" y="20795"/>
                    <a:pt x="21849" y="17018"/>
                  </a:cubicBezTo>
                  <a:cubicBezTo>
                    <a:pt x="22242" y="16344"/>
                    <a:pt x="22523" y="15614"/>
                    <a:pt x="22747" y="14884"/>
                  </a:cubicBezTo>
                  <a:lnTo>
                    <a:pt x="22804" y="14772"/>
                  </a:lnTo>
                  <a:cubicBezTo>
                    <a:pt x="22804" y="14659"/>
                    <a:pt x="22860" y="14491"/>
                    <a:pt x="22916" y="14379"/>
                  </a:cubicBezTo>
                  <a:lnTo>
                    <a:pt x="22972" y="14210"/>
                  </a:lnTo>
                  <a:cubicBezTo>
                    <a:pt x="22972" y="14098"/>
                    <a:pt x="23028" y="13985"/>
                    <a:pt x="23028" y="13873"/>
                  </a:cubicBezTo>
                  <a:lnTo>
                    <a:pt x="23028" y="13705"/>
                  </a:lnTo>
                  <a:cubicBezTo>
                    <a:pt x="23028" y="13536"/>
                    <a:pt x="23084" y="13424"/>
                    <a:pt x="23141" y="13255"/>
                  </a:cubicBezTo>
                  <a:lnTo>
                    <a:pt x="23141" y="13087"/>
                  </a:lnTo>
                  <a:cubicBezTo>
                    <a:pt x="23141" y="12918"/>
                    <a:pt x="23141" y="12750"/>
                    <a:pt x="23141" y="12637"/>
                  </a:cubicBezTo>
                  <a:lnTo>
                    <a:pt x="23141" y="12581"/>
                  </a:lnTo>
                  <a:lnTo>
                    <a:pt x="23141" y="12188"/>
                  </a:lnTo>
                  <a:cubicBezTo>
                    <a:pt x="23197" y="12132"/>
                    <a:pt x="23197" y="12020"/>
                    <a:pt x="23141" y="12020"/>
                  </a:cubicBezTo>
                  <a:lnTo>
                    <a:pt x="23141" y="11626"/>
                  </a:lnTo>
                  <a:lnTo>
                    <a:pt x="23141" y="11514"/>
                  </a:lnTo>
                  <a:lnTo>
                    <a:pt x="20782" y="11514"/>
                  </a:lnTo>
                  <a:lnTo>
                    <a:pt x="20782" y="11683"/>
                  </a:lnTo>
                  <a:lnTo>
                    <a:pt x="21287" y="11683"/>
                  </a:lnTo>
                  <a:lnTo>
                    <a:pt x="21287" y="12413"/>
                  </a:lnTo>
                  <a:lnTo>
                    <a:pt x="20725" y="12300"/>
                  </a:lnTo>
                  <a:cubicBezTo>
                    <a:pt x="20725" y="12357"/>
                    <a:pt x="20725" y="12413"/>
                    <a:pt x="20725" y="12525"/>
                  </a:cubicBezTo>
                  <a:lnTo>
                    <a:pt x="21231" y="12525"/>
                  </a:lnTo>
                  <a:cubicBezTo>
                    <a:pt x="21231" y="12806"/>
                    <a:pt x="21175" y="13087"/>
                    <a:pt x="21119" y="13311"/>
                  </a:cubicBezTo>
                  <a:lnTo>
                    <a:pt x="20613" y="13199"/>
                  </a:lnTo>
                  <a:lnTo>
                    <a:pt x="20613" y="13368"/>
                  </a:lnTo>
                  <a:lnTo>
                    <a:pt x="21119" y="13480"/>
                  </a:lnTo>
                  <a:cubicBezTo>
                    <a:pt x="21062" y="13705"/>
                    <a:pt x="21006" y="13985"/>
                    <a:pt x="20894" y="14210"/>
                  </a:cubicBezTo>
                  <a:lnTo>
                    <a:pt x="20445" y="14042"/>
                  </a:lnTo>
                  <a:cubicBezTo>
                    <a:pt x="20445" y="14098"/>
                    <a:pt x="20388" y="14154"/>
                    <a:pt x="20388" y="14210"/>
                  </a:cubicBezTo>
                  <a:lnTo>
                    <a:pt x="20894" y="14322"/>
                  </a:lnTo>
                  <a:cubicBezTo>
                    <a:pt x="20782" y="14603"/>
                    <a:pt x="20725" y="14828"/>
                    <a:pt x="20613" y="15052"/>
                  </a:cubicBezTo>
                  <a:lnTo>
                    <a:pt x="20164" y="14884"/>
                  </a:lnTo>
                  <a:lnTo>
                    <a:pt x="20108" y="14996"/>
                  </a:lnTo>
                  <a:lnTo>
                    <a:pt x="20557" y="15221"/>
                  </a:lnTo>
                  <a:cubicBezTo>
                    <a:pt x="20445" y="15446"/>
                    <a:pt x="20332" y="15670"/>
                    <a:pt x="20220" y="15895"/>
                  </a:cubicBezTo>
                  <a:lnTo>
                    <a:pt x="19771" y="15670"/>
                  </a:lnTo>
                  <a:lnTo>
                    <a:pt x="19714" y="15839"/>
                  </a:lnTo>
                  <a:lnTo>
                    <a:pt x="20164" y="16063"/>
                  </a:lnTo>
                  <a:cubicBezTo>
                    <a:pt x="19995" y="16288"/>
                    <a:pt x="19883" y="16513"/>
                    <a:pt x="19714" y="16737"/>
                  </a:cubicBezTo>
                  <a:lnTo>
                    <a:pt x="19321" y="16457"/>
                  </a:lnTo>
                  <a:cubicBezTo>
                    <a:pt x="19321" y="16513"/>
                    <a:pt x="19265" y="16569"/>
                    <a:pt x="19209" y="16625"/>
                  </a:cubicBezTo>
                  <a:lnTo>
                    <a:pt x="19658" y="16906"/>
                  </a:lnTo>
                  <a:cubicBezTo>
                    <a:pt x="19490" y="17074"/>
                    <a:pt x="19378" y="17299"/>
                    <a:pt x="19209" y="17468"/>
                  </a:cubicBezTo>
                  <a:lnTo>
                    <a:pt x="18816" y="17187"/>
                  </a:lnTo>
                  <a:lnTo>
                    <a:pt x="18704" y="17299"/>
                  </a:lnTo>
                  <a:lnTo>
                    <a:pt x="19097" y="17636"/>
                  </a:lnTo>
                  <a:cubicBezTo>
                    <a:pt x="18928" y="17805"/>
                    <a:pt x="18760" y="18029"/>
                    <a:pt x="18591" y="18198"/>
                  </a:cubicBezTo>
                  <a:lnTo>
                    <a:pt x="18198" y="17861"/>
                  </a:lnTo>
                  <a:lnTo>
                    <a:pt x="18086" y="17973"/>
                  </a:lnTo>
                  <a:lnTo>
                    <a:pt x="18423" y="18310"/>
                  </a:lnTo>
                  <a:lnTo>
                    <a:pt x="17917" y="18816"/>
                  </a:lnTo>
                  <a:lnTo>
                    <a:pt x="17580" y="18422"/>
                  </a:lnTo>
                  <a:lnTo>
                    <a:pt x="17468" y="18535"/>
                  </a:lnTo>
                  <a:lnTo>
                    <a:pt x="17805" y="18928"/>
                  </a:lnTo>
                  <a:cubicBezTo>
                    <a:pt x="17580" y="19096"/>
                    <a:pt x="17356" y="19265"/>
                    <a:pt x="17131" y="19377"/>
                  </a:cubicBezTo>
                  <a:lnTo>
                    <a:pt x="16850" y="18984"/>
                  </a:lnTo>
                  <a:lnTo>
                    <a:pt x="16738" y="19040"/>
                  </a:lnTo>
                  <a:lnTo>
                    <a:pt x="17019" y="19489"/>
                  </a:lnTo>
                  <a:cubicBezTo>
                    <a:pt x="16794" y="19602"/>
                    <a:pt x="16569" y="19770"/>
                    <a:pt x="16401" y="19883"/>
                  </a:cubicBezTo>
                  <a:lnTo>
                    <a:pt x="16120" y="19433"/>
                  </a:lnTo>
                  <a:lnTo>
                    <a:pt x="16008" y="19489"/>
                  </a:lnTo>
                  <a:lnTo>
                    <a:pt x="16232" y="19939"/>
                  </a:lnTo>
                  <a:cubicBezTo>
                    <a:pt x="16008" y="20051"/>
                    <a:pt x="15783" y="20163"/>
                    <a:pt x="15502" y="20276"/>
                  </a:cubicBezTo>
                  <a:lnTo>
                    <a:pt x="15334" y="19826"/>
                  </a:lnTo>
                  <a:lnTo>
                    <a:pt x="15165" y="19883"/>
                  </a:lnTo>
                  <a:lnTo>
                    <a:pt x="15390" y="20332"/>
                  </a:lnTo>
                  <a:cubicBezTo>
                    <a:pt x="15109" y="20444"/>
                    <a:pt x="14884" y="20500"/>
                    <a:pt x="14660" y="20557"/>
                  </a:cubicBezTo>
                  <a:lnTo>
                    <a:pt x="14491" y="20107"/>
                  </a:lnTo>
                  <a:lnTo>
                    <a:pt x="14379" y="20163"/>
                  </a:lnTo>
                  <a:lnTo>
                    <a:pt x="14491" y="20613"/>
                  </a:lnTo>
                  <a:cubicBezTo>
                    <a:pt x="14267" y="20725"/>
                    <a:pt x="13986" y="20781"/>
                    <a:pt x="13761" y="20837"/>
                  </a:cubicBezTo>
                  <a:lnTo>
                    <a:pt x="13649" y="20332"/>
                  </a:lnTo>
                  <a:lnTo>
                    <a:pt x="13480" y="20332"/>
                  </a:lnTo>
                  <a:lnTo>
                    <a:pt x="13593" y="20837"/>
                  </a:lnTo>
                  <a:cubicBezTo>
                    <a:pt x="13312" y="20894"/>
                    <a:pt x="13087" y="20894"/>
                    <a:pt x="12862" y="20950"/>
                  </a:cubicBezTo>
                  <a:lnTo>
                    <a:pt x="12806" y="20444"/>
                  </a:lnTo>
                  <a:lnTo>
                    <a:pt x="12638" y="20444"/>
                  </a:lnTo>
                  <a:lnTo>
                    <a:pt x="12694" y="20950"/>
                  </a:lnTo>
                  <a:lnTo>
                    <a:pt x="11908" y="20950"/>
                  </a:lnTo>
                  <a:lnTo>
                    <a:pt x="11908" y="20444"/>
                  </a:lnTo>
                  <a:lnTo>
                    <a:pt x="11739" y="20444"/>
                  </a:lnTo>
                  <a:lnTo>
                    <a:pt x="11739" y="20950"/>
                  </a:lnTo>
                  <a:lnTo>
                    <a:pt x="11009" y="20950"/>
                  </a:lnTo>
                  <a:lnTo>
                    <a:pt x="11065" y="20444"/>
                  </a:lnTo>
                  <a:lnTo>
                    <a:pt x="10897" y="20444"/>
                  </a:lnTo>
                  <a:lnTo>
                    <a:pt x="10841" y="20950"/>
                  </a:lnTo>
                  <a:cubicBezTo>
                    <a:pt x="10560" y="20950"/>
                    <a:pt x="10335" y="20894"/>
                    <a:pt x="10054" y="20837"/>
                  </a:cubicBezTo>
                  <a:lnTo>
                    <a:pt x="10167" y="20332"/>
                  </a:lnTo>
                  <a:lnTo>
                    <a:pt x="9998" y="20332"/>
                  </a:lnTo>
                  <a:lnTo>
                    <a:pt x="9886" y="20837"/>
                  </a:lnTo>
                  <a:cubicBezTo>
                    <a:pt x="9661" y="20781"/>
                    <a:pt x="9436" y="20725"/>
                    <a:pt x="9212" y="20669"/>
                  </a:cubicBezTo>
                  <a:lnTo>
                    <a:pt x="9324" y="20163"/>
                  </a:lnTo>
                  <a:lnTo>
                    <a:pt x="9212" y="20107"/>
                  </a:lnTo>
                  <a:lnTo>
                    <a:pt x="9043" y="20613"/>
                  </a:lnTo>
                  <a:cubicBezTo>
                    <a:pt x="8819" y="20500"/>
                    <a:pt x="8538" y="20444"/>
                    <a:pt x="8313" y="20332"/>
                  </a:cubicBezTo>
                  <a:lnTo>
                    <a:pt x="8538" y="19883"/>
                  </a:lnTo>
                  <a:cubicBezTo>
                    <a:pt x="8482" y="19826"/>
                    <a:pt x="8425" y="19826"/>
                    <a:pt x="8369" y="19826"/>
                  </a:cubicBezTo>
                  <a:lnTo>
                    <a:pt x="8088" y="20220"/>
                  </a:lnTo>
                  <a:cubicBezTo>
                    <a:pt x="7864" y="20107"/>
                    <a:pt x="7639" y="19995"/>
                    <a:pt x="7414" y="19883"/>
                  </a:cubicBezTo>
                  <a:lnTo>
                    <a:pt x="7639" y="19489"/>
                  </a:lnTo>
                  <a:lnTo>
                    <a:pt x="7527" y="19377"/>
                  </a:lnTo>
                  <a:lnTo>
                    <a:pt x="7246" y="19826"/>
                  </a:lnTo>
                  <a:cubicBezTo>
                    <a:pt x="7021" y="19714"/>
                    <a:pt x="6797" y="19546"/>
                    <a:pt x="6628" y="19433"/>
                  </a:cubicBezTo>
                  <a:lnTo>
                    <a:pt x="6853" y="18984"/>
                  </a:lnTo>
                  <a:lnTo>
                    <a:pt x="6741" y="18928"/>
                  </a:lnTo>
                  <a:lnTo>
                    <a:pt x="6460" y="19321"/>
                  </a:lnTo>
                  <a:cubicBezTo>
                    <a:pt x="6235" y="19209"/>
                    <a:pt x="6067" y="19040"/>
                    <a:pt x="5842" y="18872"/>
                  </a:cubicBezTo>
                  <a:lnTo>
                    <a:pt x="6179" y="18479"/>
                  </a:lnTo>
                  <a:lnTo>
                    <a:pt x="6067" y="18366"/>
                  </a:lnTo>
                  <a:lnTo>
                    <a:pt x="5730" y="18759"/>
                  </a:lnTo>
                  <a:cubicBezTo>
                    <a:pt x="5561" y="18591"/>
                    <a:pt x="5336" y="18422"/>
                    <a:pt x="5168" y="18254"/>
                  </a:cubicBezTo>
                  <a:lnTo>
                    <a:pt x="5505" y="17917"/>
                  </a:lnTo>
                  <a:lnTo>
                    <a:pt x="5393" y="17748"/>
                  </a:lnTo>
                  <a:lnTo>
                    <a:pt x="5056" y="18142"/>
                  </a:lnTo>
                  <a:cubicBezTo>
                    <a:pt x="4887" y="17973"/>
                    <a:pt x="4719" y="17748"/>
                    <a:pt x="4550" y="17580"/>
                  </a:cubicBezTo>
                  <a:lnTo>
                    <a:pt x="4943" y="17243"/>
                  </a:lnTo>
                  <a:lnTo>
                    <a:pt x="4831" y="17131"/>
                  </a:lnTo>
                  <a:lnTo>
                    <a:pt x="4438" y="17468"/>
                  </a:lnTo>
                  <a:cubicBezTo>
                    <a:pt x="4269" y="17243"/>
                    <a:pt x="4101" y="17018"/>
                    <a:pt x="3988" y="16794"/>
                  </a:cubicBezTo>
                  <a:lnTo>
                    <a:pt x="4382" y="16569"/>
                  </a:lnTo>
                  <a:cubicBezTo>
                    <a:pt x="4382" y="16513"/>
                    <a:pt x="4325" y="16457"/>
                    <a:pt x="4269" y="16400"/>
                  </a:cubicBezTo>
                  <a:lnTo>
                    <a:pt x="3876" y="16681"/>
                  </a:lnTo>
                  <a:cubicBezTo>
                    <a:pt x="3764" y="16457"/>
                    <a:pt x="3595" y="16232"/>
                    <a:pt x="3483" y="16063"/>
                  </a:cubicBezTo>
                  <a:lnTo>
                    <a:pt x="3932" y="15783"/>
                  </a:lnTo>
                  <a:lnTo>
                    <a:pt x="3876" y="15670"/>
                  </a:lnTo>
                  <a:lnTo>
                    <a:pt x="3427" y="15895"/>
                  </a:lnTo>
                  <a:cubicBezTo>
                    <a:pt x="3314" y="15670"/>
                    <a:pt x="3202" y="15446"/>
                    <a:pt x="3090" y="15165"/>
                  </a:cubicBezTo>
                  <a:lnTo>
                    <a:pt x="3539" y="14996"/>
                  </a:lnTo>
                  <a:lnTo>
                    <a:pt x="3483" y="14828"/>
                  </a:lnTo>
                  <a:lnTo>
                    <a:pt x="3034" y="14996"/>
                  </a:lnTo>
                  <a:cubicBezTo>
                    <a:pt x="2921" y="14772"/>
                    <a:pt x="2865" y="14547"/>
                    <a:pt x="2809" y="14322"/>
                  </a:cubicBezTo>
                  <a:lnTo>
                    <a:pt x="3258" y="14154"/>
                  </a:lnTo>
                  <a:lnTo>
                    <a:pt x="3146" y="14042"/>
                  </a:lnTo>
                  <a:lnTo>
                    <a:pt x="2697" y="14154"/>
                  </a:lnTo>
                  <a:cubicBezTo>
                    <a:pt x="2640" y="13929"/>
                    <a:pt x="2528" y="13648"/>
                    <a:pt x="2528" y="13424"/>
                  </a:cubicBezTo>
                  <a:lnTo>
                    <a:pt x="2977" y="13311"/>
                  </a:lnTo>
                  <a:lnTo>
                    <a:pt x="2977" y="13143"/>
                  </a:lnTo>
                  <a:lnTo>
                    <a:pt x="2472" y="13255"/>
                  </a:lnTo>
                  <a:cubicBezTo>
                    <a:pt x="2472" y="12974"/>
                    <a:pt x="2416" y="12750"/>
                    <a:pt x="2360" y="12525"/>
                  </a:cubicBezTo>
                  <a:lnTo>
                    <a:pt x="2865" y="12469"/>
                  </a:lnTo>
                  <a:lnTo>
                    <a:pt x="2865" y="12300"/>
                  </a:lnTo>
                  <a:lnTo>
                    <a:pt x="2360" y="12357"/>
                  </a:lnTo>
                  <a:cubicBezTo>
                    <a:pt x="2360" y="12076"/>
                    <a:pt x="2360" y="11851"/>
                    <a:pt x="2360" y="11570"/>
                  </a:cubicBezTo>
                  <a:lnTo>
                    <a:pt x="2865" y="11570"/>
                  </a:lnTo>
                  <a:lnTo>
                    <a:pt x="2865" y="11514"/>
                  </a:lnTo>
                  <a:lnTo>
                    <a:pt x="2865" y="11402"/>
                  </a:lnTo>
                  <a:lnTo>
                    <a:pt x="2360" y="11402"/>
                  </a:lnTo>
                  <a:lnTo>
                    <a:pt x="2360" y="10728"/>
                  </a:lnTo>
                  <a:lnTo>
                    <a:pt x="2865" y="10784"/>
                  </a:lnTo>
                  <a:lnTo>
                    <a:pt x="2865" y="10615"/>
                  </a:lnTo>
                  <a:lnTo>
                    <a:pt x="2360" y="10559"/>
                  </a:lnTo>
                  <a:cubicBezTo>
                    <a:pt x="2360" y="10278"/>
                    <a:pt x="2416" y="10054"/>
                    <a:pt x="2472" y="9773"/>
                  </a:cubicBezTo>
                  <a:lnTo>
                    <a:pt x="2977" y="9885"/>
                  </a:lnTo>
                  <a:cubicBezTo>
                    <a:pt x="2977" y="9829"/>
                    <a:pt x="2977" y="9773"/>
                    <a:pt x="2977" y="9717"/>
                  </a:cubicBezTo>
                  <a:lnTo>
                    <a:pt x="2472" y="9605"/>
                  </a:lnTo>
                  <a:cubicBezTo>
                    <a:pt x="2528" y="9380"/>
                    <a:pt x="2584" y="9155"/>
                    <a:pt x="2640" y="8931"/>
                  </a:cubicBezTo>
                  <a:lnTo>
                    <a:pt x="3146" y="8987"/>
                  </a:lnTo>
                  <a:cubicBezTo>
                    <a:pt x="3202" y="8931"/>
                    <a:pt x="3202" y="8874"/>
                    <a:pt x="3202" y="8818"/>
                  </a:cubicBezTo>
                  <a:lnTo>
                    <a:pt x="2753" y="8706"/>
                  </a:lnTo>
                  <a:cubicBezTo>
                    <a:pt x="2809" y="8425"/>
                    <a:pt x="2921" y="8200"/>
                    <a:pt x="2977" y="7920"/>
                  </a:cubicBezTo>
                  <a:lnTo>
                    <a:pt x="3483" y="8144"/>
                  </a:lnTo>
                  <a:lnTo>
                    <a:pt x="3539" y="7976"/>
                  </a:lnTo>
                  <a:lnTo>
                    <a:pt x="3090" y="7807"/>
                  </a:lnTo>
                  <a:cubicBezTo>
                    <a:pt x="3146" y="7583"/>
                    <a:pt x="3258" y="7358"/>
                    <a:pt x="3371" y="7133"/>
                  </a:cubicBezTo>
                  <a:lnTo>
                    <a:pt x="3820" y="7358"/>
                  </a:lnTo>
                  <a:lnTo>
                    <a:pt x="3932" y="7189"/>
                  </a:lnTo>
                  <a:lnTo>
                    <a:pt x="3483" y="6965"/>
                  </a:lnTo>
                  <a:cubicBezTo>
                    <a:pt x="3595" y="6740"/>
                    <a:pt x="3708" y="6515"/>
                    <a:pt x="3876" y="6291"/>
                  </a:cubicBezTo>
                  <a:lnTo>
                    <a:pt x="4269" y="6572"/>
                  </a:lnTo>
                  <a:cubicBezTo>
                    <a:pt x="4325" y="6515"/>
                    <a:pt x="4325" y="6459"/>
                    <a:pt x="4382" y="6403"/>
                  </a:cubicBezTo>
                  <a:lnTo>
                    <a:pt x="3988" y="6122"/>
                  </a:lnTo>
                  <a:cubicBezTo>
                    <a:pt x="4101" y="5954"/>
                    <a:pt x="4269" y="5729"/>
                    <a:pt x="4382" y="5561"/>
                  </a:cubicBezTo>
                  <a:lnTo>
                    <a:pt x="4775" y="5841"/>
                  </a:lnTo>
                  <a:lnTo>
                    <a:pt x="4887" y="5729"/>
                  </a:lnTo>
                  <a:lnTo>
                    <a:pt x="4550" y="5392"/>
                  </a:lnTo>
                  <a:cubicBezTo>
                    <a:pt x="4719" y="5224"/>
                    <a:pt x="4943" y="4999"/>
                    <a:pt x="5112" y="4831"/>
                  </a:cubicBezTo>
                  <a:lnTo>
                    <a:pt x="5449" y="5224"/>
                  </a:lnTo>
                  <a:lnTo>
                    <a:pt x="5561" y="5055"/>
                  </a:lnTo>
                  <a:lnTo>
                    <a:pt x="5224" y="4718"/>
                  </a:lnTo>
                  <a:cubicBezTo>
                    <a:pt x="5393" y="4550"/>
                    <a:pt x="5561" y="4381"/>
                    <a:pt x="5786" y="4213"/>
                  </a:cubicBezTo>
                  <a:lnTo>
                    <a:pt x="6067" y="4606"/>
                  </a:lnTo>
                  <a:lnTo>
                    <a:pt x="6235" y="4494"/>
                  </a:lnTo>
                  <a:lnTo>
                    <a:pt x="5898" y="4100"/>
                  </a:lnTo>
                  <a:cubicBezTo>
                    <a:pt x="6123" y="3932"/>
                    <a:pt x="6291" y="3820"/>
                    <a:pt x="6516" y="3651"/>
                  </a:cubicBezTo>
                  <a:lnTo>
                    <a:pt x="6797" y="4044"/>
                  </a:lnTo>
                  <a:lnTo>
                    <a:pt x="6965" y="3988"/>
                  </a:lnTo>
                  <a:lnTo>
                    <a:pt x="6684" y="3539"/>
                  </a:lnTo>
                  <a:cubicBezTo>
                    <a:pt x="6853" y="3426"/>
                    <a:pt x="7077" y="3314"/>
                    <a:pt x="7302" y="3202"/>
                  </a:cubicBezTo>
                  <a:lnTo>
                    <a:pt x="7527" y="3595"/>
                  </a:lnTo>
                  <a:lnTo>
                    <a:pt x="7695" y="3539"/>
                  </a:lnTo>
                  <a:lnTo>
                    <a:pt x="7471" y="3089"/>
                  </a:lnTo>
                  <a:cubicBezTo>
                    <a:pt x="7695" y="2977"/>
                    <a:pt x="7920" y="2865"/>
                    <a:pt x="8145" y="2752"/>
                  </a:cubicBezTo>
                  <a:lnTo>
                    <a:pt x="8369" y="3202"/>
                  </a:lnTo>
                  <a:lnTo>
                    <a:pt x="8482" y="3146"/>
                  </a:lnTo>
                  <a:lnTo>
                    <a:pt x="8313" y="2696"/>
                  </a:lnTo>
                  <a:cubicBezTo>
                    <a:pt x="8538" y="2584"/>
                    <a:pt x="8762" y="2472"/>
                    <a:pt x="8987" y="2415"/>
                  </a:cubicBezTo>
                  <a:lnTo>
                    <a:pt x="9156" y="2921"/>
                  </a:lnTo>
                  <a:lnTo>
                    <a:pt x="9268" y="2865"/>
                  </a:lnTo>
                  <a:lnTo>
                    <a:pt x="9156" y="2359"/>
                  </a:lnTo>
                  <a:cubicBezTo>
                    <a:pt x="9380" y="2303"/>
                    <a:pt x="9661" y="2247"/>
                    <a:pt x="9886" y="2191"/>
                  </a:cubicBezTo>
                  <a:lnTo>
                    <a:pt x="9998" y="2696"/>
                  </a:lnTo>
                  <a:lnTo>
                    <a:pt x="10167" y="2696"/>
                  </a:lnTo>
                  <a:lnTo>
                    <a:pt x="10110" y="2191"/>
                  </a:lnTo>
                  <a:cubicBezTo>
                    <a:pt x="10335" y="2135"/>
                    <a:pt x="10560" y="2078"/>
                    <a:pt x="10784" y="2078"/>
                  </a:cubicBezTo>
                  <a:lnTo>
                    <a:pt x="10841" y="2584"/>
                  </a:lnTo>
                  <a:lnTo>
                    <a:pt x="11009" y="2584"/>
                  </a:lnTo>
                  <a:lnTo>
                    <a:pt x="10953" y="2078"/>
                  </a:lnTo>
                  <a:cubicBezTo>
                    <a:pt x="11234" y="2078"/>
                    <a:pt x="11514" y="2022"/>
                    <a:pt x="11739" y="2022"/>
                  </a:cubicBezTo>
                  <a:lnTo>
                    <a:pt x="11739" y="2528"/>
                  </a:lnTo>
                  <a:lnTo>
                    <a:pt x="11908" y="2528"/>
                  </a:lnTo>
                  <a:lnTo>
                    <a:pt x="1190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3" name="Google Shape;12643;p27"/>
            <p:cNvSpPr/>
            <p:nvPr/>
          </p:nvSpPr>
          <p:spPr>
            <a:xfrm>
              <a:off x="4888325" y="1885150"/>
              <a:ext cx="44975" cy="67400"/>
            </a:xfrm>
            <a:custGeom>
              <a:avLst/>
              <a:gdLst/>
              <a:ahLst/>
              <a:cxnLst/>
              <a:rect l="l" t="t" r="r" b="b"/>
              <a:pathLst>
                <a:path w="1799" h="2696" extrusionOk="0">
                  <a:moveTo>
                    <a:pt x="225" y="0"/>
                  </a:moveTo>
                  <a:lnTo>
                    <a:pt x="1" y="112"/>
                  </a:lnTo>
                  <a:lnTo>
                    <a:pt x="1573" y="2696"/>
                  </a:lnTo>
                  <a:lnTo>
                    <a:pt x="1798" y="252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4" name="Google Shape;12644;p27"/>
            <p:cNvSpPr/>
            <p:nvPr/>
          </p:nvSpPr>
          <p:spPr>
            <a:xfrm>
              <a:off x="4926250" y="1865475"/>
              <a:ext cx="36525" cy="70225"/>
            </a:xfrm>
            <a:custGeom>
              <a:avLst/>
              <a:gdLst/>
              <a:ahLst/>
              <a:cxnLst/>
              <a:rect l="l" t="t" r="r" b="b"/>
              <a:pathLst>
                <a:path w="1461" h="2809" extrusionOk="0">
                  <a:moveTo>
                    <a:pt x="225" y="1"/>
                  </a:moveTo>
                  <a:lnTo>
                    <a:pt x="0"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5" name="Google Shape;12645;p27"/>
            <p:cNvSpPr/>
            <p:nvPr/>
          </p:nvSpPr>
          <p:spPr>
            <a:xfrm>
              <a:off x="4965550" y="1848625"/>
              <a:ext cx="30925" cy="73050"/>
            </a:xfrm>
            <a:custGeom>
              <a:avLst/>
              <a:gdLst/>
              <a:ahLst/>
              <a:cxnLst/>
              <a:rect l="l" t="t" r="r" b="b"/>
              <a:pathLst>
                <a:path w="1237" h="2922" extrusionOk="0">
                  <a:moveTo>
                    <a:pt x="282" y="1"/>
                  </a:moveTo>
                  <a:lnTo>
                    <a:pt x="1" y="113"/>
                  </a:lnTo>
                  <a:lnTo>
                    <a:pt x="1012" y="2921"/>
                  </a:lnTo>
                  <a:lnTo>
                    <a:pt x="1236" y="2809"/>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6" name="Google Shape;12646;p27"/>
            <p:cNvSpPr/>
            <p:nvPr/>
          </p:nvSpPr>
          <p:spPr>
            <a:xfrm>
              <a:off x="4853225" y="1909000"/>
              <a:ext cx="49175" cy="63225"/>
            </a:xfrm>
            <a:custGeom>
              <a:avLst/>
              <a:gdLst/>
              <a:ahLst/>
              <a:cxnLst/>
              <a:rect l="l" t="t" r="r" b="b"/>
              <a:pathLst>
                <a:path w="1967" h="2529" extrusionOk="0">
                  <a:moveTo>
                    <a:pt x="169" y="1"/>
                  </a:moveTo>
                  <a:lnTo>
                    <a:pt x="1" y="169"/>
                  </a:lnTo>
                  <a:lnTo>
                    <a:pt x="1742"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7" name="Google Shape;12647;p27"/>
            <p:cNvSpPr/>
            <p:nvPr/>
          </p:nvSpPr>
          <p:spPr>
            <a:xfrm>
              <a:off x="5129850" y="1826175"/>
              <a:ext cx="11250" cy="74425"/>
            </a:xfrm>
            <a:custGeom>
              <a:avLst/>
              <a:gdLst/>
              <a:ahLst/>
              <a:cxnLst/>
              <a:rect l="l" t="t" r="r" b="b"/>
              <a:pathLst>
                <a:path w="450" h="2977" extrusionOk="0">
                  <a:moveTo>
                    <a:pt x="169" y="0"/>
                  </a:moveTo>
                  <a:lnTo>
                    <a:pt x="0" y="2977"/>
                  </a:lnTo>
                  <a:lnTo>
                    <a:pt x="281" y="297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8" name="Google Shape;12648;p27"/>
            <p:cNvSpPr/>
            <p:nvPr/>
          </p:nvSpPr>
          <p:spPr>
            <a:xfrm>
              <a:off x="5090525" y="1826175"/>
              <a:ext cx="9850" cy="74425"/>
            </a:xfrm>
            <a:custGeom>
              <a:avLst/>
              <a:gdLst/>
              <a:ahLst/>
              <a:cxnLst/>
              <a:rect l="l" t="t" r="r" b="b"/>
              <a:pathLst>
                <a:path w="394" h="2977" extrusionOk="0">
                  <a:moveTo>
                    <a:pt x="0" y="0"/>
                  </a:moveTo>
                  <a:lnTo>
                    <a:pt x="169" y="2977"/>
                  </a:lnTo>
                  <a:lnTo>
                    <a:pt x="394" y="2977"/>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9" name="Google Shape;12649;p27"/>
            <p:cNvSpPr/>
            <p:nvPr/>
          </p:nvSpPr>
          <p:spPr>
            <a:xfrm>
              <a:off x="5048400" y="1830375"/>
              <a:ext cx="16875" cy="73050"/>
            </a:xfrm>
            <a:custGeom>
              <a:avLst/>
              <a:gdLst/>
              <a:ahLst/>
              <a:cxnLst/>
              <a:rect l="l" t="t" r="r" b="b"/>
              <a:pathLst>
                <a:path w="675" h="2922" extrusionOk="0">
                  <a:moveTo>
                    <a:pt x="1" y="1"/>
                  </a:moveTo>
                  <a:lnTo>
                    <a:pt x="450" y="2921"/>
                  </a:lnTo>
                  <a:lnTo>
                    <a:pt x="675" y="2921"/>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0" name="Google Shape;12650;p27"/>
            <p:cNvSpPr/>
            <p:nvPr/>
          </p:nvSpPr>
          <p:spPr>
            <a:xfrm>
              <a:off x="5006275" y="1837400"/>
              <a:ext cx="23900" cy="74450"/>
            </a:xfrm>
            <a:custGeom>
              <a:avLst/>
              <a:gdLst/>
              <a:ahLst/>
              <a:cxnLst/>
              <a:rect l="l" t="t" r="r" b="b"/>
              <a:pathLst>
                <a:path w="956" h="2978" extrusionOk="0">
                  <a:moveTo>
                    <a:pt x="281" y="0"/>
                  </a:moveTo>
                  <a:lnTo>
                    <a:pt x="1" y="57"/>
                  </a:lnTo>
                  <a:lnTo>
                    <a:pt x="731" y="2977"/>
                  </a:lnTo>
                  <a:lnTo>
                    <a:pt x="955" y="286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1" name="Google Shape;12651;p27"/>
            <p:cNvSpPr/>
            <p:nvPr/>
          </p:nvSpPr>
          <p:spPr>
            <a:xfrm>
              <a:off x="4763375" y="1998875"/>
              <a:ext cx="63200" cy="49175"/>
            </a:xfrm>
            <a:custGeom>
              <a:avLst/>
              <a:gdLst/>
              <a:ahLst/>
              <a:cxnLst/>
              <a:rect l="l" t="t" r="r" b="b"/>
              <a:pathLst>
                <a:path w="2528" h="1967" extrusionOk="0">
                  <a:moveTo>
                    <a:pt x="169" y="0"/>
                  </a:moveTo>
                  <a:lnTo>
                    <a:pt x="0" y="169"/>
                  </a:lnTo>
                  <a:lnTo>
                    <a:pt x="2415" y="1966"/>
                  </a:lnTo>
                  <a:lnTo>
                    <a:pt x="2528" y="174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2" name="Google Shape;12652;p27"/>
            <p:cNvSpPr/>
            <p:nvPr/>
          </p:nvSpPr>
          <p:spPr>
            <a:xfrm>
              <a:off x="4790050" y="1966575"/>
              <a:ext cx="59000" cy="54775"/>
            </a:xfrm>
            <a:custGeom>
              <a:avLst/>
              <a:gdLst/>
              <a:ahLst/>
              <a:cxnLst/>
              <a:rect l="l" t="t" r="r" b="b"/>
              <a:pathLst>
                <a:path w="2360" h="2191" extrusionOk="0">
                  <a:moveTo>
                    <a:pt x="169" y="1"/>
                  </a:moveTo>
                  <a:lnTo>
                    <a:pt x="0" y="169"/>
                  </a:lnTo>
                  <a:lnTo>
                    <a:pt x="2191" y="2191"/>
                  </a:lnTo>
                  <a:lnTo>
                    <a:pt x="2359" y="196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3" name="Google Shape;12653;p27"/>
            <p:cNvSpPr/>
            <p:nvPr/>
          </p:nvSpPr>
          <p:spPr>
            <a:xfrm>
              <a:off x="4739500" y="2033975"/>
              <a:ext cx="67425" cy="43550"/>
            </a:xfrm>
            <a:custGeom>
              <a:avLst/>
              <a:gdLst/>
              <a:ahLst/>
              <a:cxnLst/>
              <a:rect l="l" t="t" r="r" b="b"/>
              <a:pathLst>
                <a:path w="2697" h="1742" extrusionOk="0">
                  <a:moveTo>
                    <a:pt x="169" y="0"/>
                  </a:moveTo>
                  <a:cubicBezTo>
                    <a:pt x="113" y="57"/>
                    <a:pt x="57" y="169"/>
                    <a:pt x="0" y="225"/>
                  </a:cubicBezTo>
                  <a:lnTo>
                    <a:pt x="2528" y="1742"/>
                  </a:lnTo>
                  <a:lnTo>
                    <a:pt x="2696"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4" name="Google Shape;12654;p27"/>
            <p:cNvSpPr/>
            <p:nvPr/>
          </p:nvSpPr>
          <p:spPr>
            <a:xfrm>
              <a:off x="4820925" y="1935675"/>
              <a:ext cx="54800" cy="60425"/>
            </a:xfrm>
            <a:custGeom>
              <a:avLst/>
              <a:gdLst/>
              <a:ahLst/>
              <a:cxnLst/>
              <a:rect l="l" t="t" r="r" b="b"/>
              <a:pathLst>
                <a:path w="2192" h="2417" extrusionOk="0">
                  <a:moveTo>
                    <a:pt x="169" y="1"/>
                  </a:moveTo>
                  <a:lnTo>
                    <a:pt x="1" y="169"/>
                  </a:lnTo>
                  <a:lnTo>
                    <a:pt x="1967" y="2416"/>
                  </a:lnTo>
                  <a:lnTo>
                    <a:pt x="2191" y="219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5" name="Google Shape;12655;p27"/>
            <p:cNvSpPr/>
            <p:nvPr/>
          </p:nvSpPr>
          <p:spPr>
            <a:xfrm>
              <a:off x="5164950" y="1830375"/>
              <a:ext cx="16875" cy="74450"/>
            </a:xfrm>
            <a:custGeom>
              <a:avLst/>
              <a:gdLst/>
              <a:ahLst/>
              <a:cxnLst/>
              <a:rect l="l" t="t" r="r" b="b"/>
              <a:pathLst>
                <a:path w="675" h="2978" extrusionOk="0">
                  <a:moveTo>
                    <a:pt x="450" y="1"/>
                  </a:moveTo>
                  <a:lnTo>
                    <a:pt x="0" y="2921"/>
                  </a:lnTo>
                  <a:lnTo>
                    <a:pt x="225" y="2977"/>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6" name="Google Shape;12656;p27"/>
            <p:cNvSpPr/>
            <p:nvPr/>
          </p:nvSpPr>
          <p:spPr>
            <a:xfrm>
              <a:off x="5267450" y="1866875"/>
              <a:ext cx="37925" cy="68825"/>
            </a:xfrm>
            <a:custGeom>
              <a:avLst/>
              <a:gdLst/>
              <a:ahLst/>
              <a:cxnLst/>
              <a:rect l="l" t="t" r="r" b="b"/>
              <a:pathLst>
                <a:path w="1517" h="2753" extrusionOk="0">
                  <a:moveTo>
                    <a:pt x="1236" y="1"/>
                  </a:moveTo>
                  <a:lnTo>
                    <a:pt x="0" y="2641"/>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7" name="Google Shape;12657;p27"/>
            <p:cNvSpPr/>
            <p:nvPr/>
          </p:nvSpPr>
          <p:spPr>
            <a:xfrm>
              <a:off x="5200050" y="1838800"/>
              <a:ext cx="23900" cy="73050"/>
            </a:xfrm>
            <a:custGeom>
              <a:avLst/>
              <a:gdLst/>
              <a:ahLst/>
              <a:cxnLst/>
              <a:rect l="l" t="t" r="r" b="b"/>
              <a:pathLst>
                <a:path w="956" h="2922" extrusionOk="0">
                  <a:moveTo>
                    <a:pt x="730" y="1"/>
                  </a:moveTo>
                  <a:lnTo>
                    <a:pt x="0" y="2865"/>
                  </a:lnTo>
                  <a:lnTo>
                    <a:pt x="281" y="2921"/>
                  </a:lnTo>
                  <a:lnTo>
                    <a:pt x="955"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8" name="Google Shape;12658;p27"/>
            <p:cNvSpPr/>
            <p:nvPr/>
          </p:nvSpPr>
          <p:spPr>
            <a:xfrm>
              <a:off x="5233750" y="1850025"/>
              <a:ext cx="30900" cy="71650"/>
            </a:xfrm>
            <a:custGeom>
              <a:avLst/>
              <a:gdLst/>
              <a:ahLst/>
              <a:cxnLst/>
              <a:rect l="l" t="t" r="r" b="b"/>
              <a:pathLst>
                <a:path w="1236" h="2866" extrusionOk="0">
                  <a:moveTo>
                    <a:pt x="955" y="1"/>
                  </a:moveTo>
                  <a:lnTo>
                    <a:pt x="0" y="2809"/>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9" name="Google Shape;12659;p27"/>
            <p:cNvSpPr/>
            <p:nvPr/>
          </p:nvSpPr>
          <p:spPr>
            <a:xfrm>
              <a:off x="5355900" y="1984825"/>
              <a:ext cx="5650" cy="11275"/>
            </a:xfrm>
            <a:custGeom>
              <a:avLst/>
              <a:gdLst/>
              <a:ahLst/>
              <a:cxnLst/>
              <a:rect l="l" t="t" r="r" b="b"/>
              <a:pathLst>
                <a:path w="226" h="451" extrusionOk="0">
                  <a:moveTo>
                    <a:pt x="225" y="1"/>
                  </a:moveTo>
                  <a:lnTo>
                    <a:pt x="1" y="225"/>
                  </a:lnTo>
                  <a:lnTo>
                    <a:pt x="169" y="450"/>
                  </a:lnTo>
                  <a:lnTo>
                    <a:pt x="225" y="33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0" name="Google Shape;12660;p27"/>
            <p:cNvSpPr/>
            <p:nvPr/>
          </p:nvSpPr>
          <p:spPr>
            <a:xfrm>
              <a:off x="5298325" y="1886550"/>
              <a:ext cx="43550" cy="66000"/>
            </a:xfrm>
            <a:custGeom>
              <a:avLst/>
              <a:gdLst/>
              <a:ahLst/>
              <a:cxnLst/>
              <a:rect l="l" t="t" r="r" b="b"/>
              <a:pathLst>
                <a:path w="1742" h="2640" extrusionOk="0">
                  <a:moveTo>
                    <a:pt x="1517" y="0"/>
                  </a:moveTo>
                  <a:lnTo>
                    <a:pt x="1" y="2528"/>
                  </a:lnTo>
                  <a:lnTo>
                    <a:pt x="225" y="2640"/>
                  </a:lnTo>
                  <a:lnTo>
                    <a:pt x="1742" y="113"/>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1" name="Google Shape;12661;p27"/>
            <p:cNvSpPr/>
            <p:nvPr/>
          </p:nvSpPr>
          <p:spPr>
            <a:xfrm>
              <a:off x="5327825" y="1925850"/>
              <a:ext cx="33725" cy="47775"/>
            </a:xfrm>
            <a:custGeom>
              <a:avLst/>
              <a:gdLst/>
              <a:ahLst/>
              <a:cxnLst/>
              <a:rect l="l" t="t" r="r" b="b"/>
              <a:pathLst>
                <a:path w="1349" h="1911" extrusionOk="0">
                  <a:moveTo>
                    <a:pt x="1348" y="1"/>
                  </a:moveTo>
                  <a:lnTo>
                    <a:pt x="0" y="1742"/>
                  </a:lnTo>
                  <a:lnTo>
                    <a:pt x="225" y="1910"/>
                  </a:lnTo>
                  <a:lnTo>
                    <a:pt x="1348" y="394"/>
                  </a:lnTo>
                  <a:lnTo>
                    <a:pt x="134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2" name="Google Shape;12662;p27"/>
            <p:cNvSpPr/>
            <p:nvPr/>
          </p:nvSpPr>
          <p:spPr>
            <a:xfrm>
              <a:off x="4836375" y="1921650"/>
              <a:ext cx="66025" cy="78650"/>
            </a:xfrm>
            <a:custGeom>
              <a:avLst/>
              <a:gdLst/>
              <a:ahLst/>
              <a:cxnLst/>
              <a:rect l="l" t="t" r="r" b="b"/>
              <a:pathLst>
                <a:path w="2641" h="3146" extrusionOk="0">
                  <a:moveTo>
                    <a:pt x="225" y="0"/>
                  </a:moveTo>
                  <a:lnTo>
                    <a:pt x="1" y="169"/>
                  </a:lnTo>
                  <a:lnTo>
                    <a:pt x="2472" y="3146"/>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3" name="Google Shape;12663;p27"/>
            <p:cNvSpPr/>
            <p:nvPr/>
          </p:nvSpPr>
          <p:spPr>
            <a:xfrm>
              <a:off x="4947300" y="1857050"/>
              <a:ext cx="42150" cy="91300"/>
            </a:xfrm>
            <a:custGeom>
              <a:avLst/>
              <a:gdLst/>
              <a:ahLst/>
              <a:cxnLst/>
              <a:rect l="l" t="t" r="r" b="b"/>
              <a:pathLst>
                <a:path w="1686" h="3652" extrusionOk="0">
                  <a:moveTo>
                    <a:pt x="225" y="1"/>
                  </a:moveTo>
                  <a:lnTo>
                    <a:pt x="1" y="57"/>
                  </a:lnTo>
                  <a:lnTo>
                    <a:pt x="1461" y="3651"/>
                  </a:lnTo>
                  <a:lnTo>
                    <a:pt x="1686" y="3539"/>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4" name="Google Shape;12664;p27"/>
            <p:cNvSpPr/>
            <p:nvPr/>
          </p:nvSpPr>
          <p:spPr>
            <a:xfrm>
              <a:off x="4908000" y="1875300"/>
              <a:ext cx="50575" cy="88500"/>
            </a:xfrm>
            <a:custGeom>
              <a:avLst/>
              <a:gdLst/>
              <a:ahLst/>
              <a:cxnLst/>
              <a:rect l="l" t="t" r="r" b="b"/>
              <a:pathLst>
                <a:path w="2023" h="3540" extrusionOk="0">
                  <a:moveTo>
                    <a:pt x="225" y="1"/>
                  </a:moveTo>
                  <a:lnTo>
                    <a:pt x="0" y="113"/>
                  </a:lnTo>
                  <a:lnTo>
                    <a:pt x="1797"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5" name="Google Shape;12665;p27"/>
            <p:cNvSpPr/>
            <p:nvPr/>
          </p:nvSpPr>
          <p:spPr>
            <a:xfrm>
              <a:off x="4871475" y="1896375"/>
              <a:ext cx="59000" cy="82875"/>
            </a:xfrm>
            <a:custGeom>
              <a:avLst/>
              <a:gdLst/>
              <a:ahLst/>
              <a:cxnLst/>
              <a:rect l="l" t="t" r="r" b="b"/>
              <a:pathLst>
                <a:path w="2360" h="3315" extrusionOk="0">
                  <a:moveTo>
                    <a:pt x="225" y="0"/>
                  </a:moveTo>
                  <a:lnTo>
                    <a:pt x="1" y="113"/>
                  </a:lnTo>
                  <a:lnTo>
                    <a:pt x="2135" y="3314"/>
                  </a:lnTo>
                  <a:lnTo>
                    <a:pt x="2360"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6" name="Google Shape;12666;p27"/>
            <p:cNvSpPr/>
            <p:nvPr/>
          </p:nvSpPr>
          <p:spPr>
            <a:xfrm>
              <a:off x="4986625" y="1843025"/>
              <a:ext cx="33725" cy="94100"/>
            </a:xfrm>
            <a:custGeom>
              <a:avLst/>
              <a:gdLst/>
              <a:ahLst/>
              <a:cxnLst/>
              <a:rect l="l" t="t" r="r" b="b"/>
              <a:pathLst>
                <a:path w="1349" h="3764" extrusionOk="0">
                  <a:moveTo>
                    <a:pt x="225" y="0"/>
                  </a:moveTo>
                  <a:lnTo>
                    <a:pt x="0" y="56"/>
                  </a:lnTo>
                  <a:lnTo>
                    <a:pt x="1067" y="3763"/>
                  </a:lnTo>
                  <a:lnTo>
                    <a:pt x="1348" y="370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7" name="Google Shape;12667;p27"/>
            <p:cNvSpPr/>
            <p:nvPr/>
          </p:nvSpPr>
          <p:spPr>
            <a:xfrm>
              <a:off x="5113000" y="1826175"/>
              <a:ext cx="7025" cy="95500"/>
            </a:xfrm>
            <a:custGeom>
              <a:avLst/>
              <a:gdLst/>
              <a:ahLst/>
              <a:cxnLst/>
              <a:rect l="l" t="t" r="r" b="b"/>
              <a:pathLst>
                <a:path w="281" h="3820" extrusionOk="0">
                  <a:moveTo>
                    <a:pt x="0" y="0"/>
                  </a:moveTo>
                  <a:lnTo>
                    <a:pt x="0" y="3819"/>
                  </a:lnTo>
                  <a:lnTo>
                    <a:pt x="281"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8" name="Google Shape;12668;p27"/>
            <p:cNvSpPr/>
            <p:nvPr/>
          </p:nvSpPr>
          <p:spPr>
            <a:xfrm>
              <a:off x="5028750" y="1833175"/>
              <a:ext cx="23900" cy="95525"/>
            </a:xfrm>
            <a:custGeom>
              <a:avLst/>
              <a:gdLst/>
              <a:ahLst/>
              <a:cxnLst/>
              <a:rect l="l" t="t" r="r" b="b"/>
              <a:pathLst>
                <a:path w="956" h="3821" extrusionOk="0">
                  <a:moveTo>
                    <a:pt x="225" y="1"/>
                  </a:moveTo>
                  <a:lnTo>
                    <a:pt x="0" y="57"/>
                  </a:lnTo>
                  <a:lnTo>
                    <a:pt x="674"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9" name="Google Shape;12669;p27"/>
            <p:cNvSpPr/>
            <p:nvPr/>
          </p:nvSpPr>
          <p:spPr>
            <a:xfrm>
              <a:off x="5069475" y="1827575"/>
              <a:ext cx="15450" cy="95500"/>
            </a:xfrm>
            <a:custGeom>
              <a:avLst/>
              <a:gdLst/>
              <a:ahLst/>
              <a:cxnLst/>
              <a:rect l="l" t="t" r="r" b="b"/>
              <a:pathLst>
                <a:path w="618" h="3820" extrusionOk="0">
                  <a:moveTo>
                    <a:pt x="0" y="0"/>
                  </a:moveTo>
                  <a:lnTo>
                    <a:pt x="393" y="3819"/>
                  </a:lnTo>
                  <a:lnTo>
                    <a:pt x="618"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0" name="Google Shape;12670;p27"/>
            <p:cNvSpPr/>
            <p:nvPr/>
          </p:nvSpPr>
          <p:spPr>
            <a:xfrm>
              <a:off x="4805500" y="1949725"/>
              <a:ext cx="73025" cy="73050"/>
            </a:xfrm>
            <a:custGeom>
              <a:avLst/>
              <a:gdLst/>
              <a:ahLst/>
              <a:cxnLst/>
              <a:rect l="l" t="t" r="r" b="b"/>
              <a:pathLst>
                <a:path w="2921" h="2922" extrusionOk="0">
                  <a:moveTo>
                    <a:pt x="169" y="1"/>
                  </a:moveTo>
                  <a:lnTo>
                    <a:pt x="0" y="169"/>
                  </a:lnTo>
                  <a:lnTo>
                    <a:pt x="2752" y="2921"/>
                  </a:lnTo>
                  <a:cubicBezTo>
                    <a:pt x="2808" y="2865"/>
                    <a:pt x="2864" y="2809"/>
                    <a:pt x="2921" y="2753"/>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1" name="Google Shape;12671;p27"/>
            <p:cNvSpPr/>
            <p:nvPr/>
          </p:nvSpPr>
          <p:spPr>
            <a:xfrm>
              <a:off x="4776000" y="1982025"/>
              <a:ext cx="78650" cy="66025"/>
            </a:xfrm>
            <a:custGeom>
              <a:avLst/>
              <a:gdLst/>
              <a:ahLst/>
              <a:cxnLst/>
              <a:rect l="l" t="t" r="r" b="b"/>
              <a:pathLst>
                <a:path w="3146" h="2641" extrusionOk="0">
                  <a:moveTo>
                    <a:pt x="169" y="0"/>
                  </a:moveTo>
                  <a:cubicBezTo>
                    <a:pt x="113" y="57"/>
                    <a:pt x="57" y="113"/>
                    <a:pt x="1" y="169"/>
                  </a:cubicBezTo>
                  <a:lnTo>
                    <a:pt x="2977" y="2640"/>
                  </a:lnTo>
                  <a:lnTo>
                    <a:pt x="3146" y="2415"/>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2" name="Google Shape;12672;p27"/>
            <p:cNvSpPr/>
            <p:nvPr/>
          </p:nvSpPr>
          <p:spPr>
            <a:xfrm>
              <a:off x="4752125" y="2015725"/>
              <a:ext cx="82875" cy="59000"/>
            </a:xfrm>
            <a:custGeom>
              <a:avLst/>
              <a:gdLst/>
              <a:ahLst/>
              <a:cxnLst/>
              <a:rect l="l" t="t" r="r" b="b"/>
              <a:pathLst>
                <a:path w="3315" h="2360" extrusionOk="0">
                  <a:moveTo>
                    <a:pt x="113" y="0"/>
                  </a:moveTo>
                  <a:lnTo>
                    <a:pt x="1" y="169"/>
                  </a:lnTo>
                  <a:lnTo>
                    <a:pt x="3202" y="2359"/>
                  </a:lnTo>
                  <a:lnTo>
                    <a:pt x="3315" y="213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3" name="Google Shape;12673;p27"/>
            <p:cNvSpPr/>
            <p:nvPr/>
          </p:nvSpPr>
          <p:spPr>
            <a:xfrm>
              <a:off x="5145275" y="1827575"/>
              <a:ext cx="15475" cy="96900"/>
            </a:xfrm>
            <a:custGeom>
              <a:avLst/>
              <a:gdLst/>
              <a:ahLst/>
              <a:cxnLst/>
              <a:rect l="l" t="t" r="r" b="b"/>
              <a:pathLst>
                <a:path w="619" h="3876" extrusionOk="0">
                  <a:moveTo>
                    <a:pt x="394" y="0"/>
                  </a:moveTo>
                  <a:lnTo>
                    <a:pt x="1" y="3876"/>
                  </a:lnTo>
                  <a:lnTo>
                    <a:pt x="282" y="3876"/>
                  </a:lnTo>
                  <a:lnTo>
                    <a:pt x="61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4" name="Google Shape;12674;p27"/>
            <p:cNvSpPr/>
            <p:nvPr/>
          </p:nvSpPr>
          <p:spPr>
            <a:xfrm>
              <a:off x="5211275" y="1844425"/>
              <a:ext cx="33725" cy="92700"/>
            </a:xfrm>
            <a:custGeom>
              <a:avLst/>
              <a:gdLst/>
              <a:ahLst/>
              <a:cxnLst/>
              <a:rect l="l" t="t" r="r" b="b"/>
              <a:pathLst>
                <a:path w="1349" h="3708" extrusionOk="0">
                  <a:moveTo>
                    <a:pt x="1124" y="0"/>
                  </a:moveTo>
                  <a:lnTo>
                    <a:pt x="1" y="3651"/>
                  </a:lnTo>
                  <a:lnTo>
                    <a:pt x="225"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5" name="Google Shape;12675;p27"/>
            <p:cNvSpPr/>
            <p:nvPr/>
          </p:nvSpPr>
          <p:spPr>
            <a:xfrm>
              <a:off x="5178975" y="1833175"/>
              <a:ext cx="25300" cy="95525"/>
            </a:xfrm>
            <a:custGeom>
              <a:avLst/>
              <a:gdLst/>
              <a:ahLst/>
              <a:cxnLst/>
              <a:rect l="l" t="t" r="r" b="b"/>
              <a:pathLst>
                <a:path w="1012" h="3821" extrusionOk="0">
                  <a:moveTo>
                    <a:pt x="731" y="1"/>
                  </a:moveTo>
                  <a:lnTo>
                    <a:pt x="1" y="3764"/>
                  </a:lnTo>
                  <a:lnTo>
                    <a:pt x="282" y="3820"/>
                  </a:lnTo>
                  <a:lnTo>
                    <a:pt x="1012"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6" name="Google Shape;12676;p27"/>
            <p:cNvSpPr/>
            <p:nvPr/>
          </p:nvSpPr>
          <p:spPr>
            <a:xfrm>
              <a:off x="5353100" y="2011500"/>
              <a:ext cx="8450" cy="12675"/>
            </a:xfrm>
            <a:custGeom>
              <a:avLst/>
              <a:gdLst/>
              <a:ahLst/>
              <a:cxnLst/>
              <a:rect l="l" t="t" r="r" b="b"/>
              <a:pathLst>
                <a:path w="338" h="507" extrusionOk="0">
                  <a:moveTo>
                    <a:pt x="337" y="1"/>
                  </a:moveTo>
                  <a:lnTo>
                    <a:pt x="0" y="338"/>
                  </a:lnTo>
                  <a:lnTo>
                    <a:pt x="169" y="506"/>
                  </a:lnTo>
                  <a:lnTo>
                    <a:pt x="337" y="394"/>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7" name="Google Shape;12677;p27"/>
            <p:cNvSpPr/>
            <p:nvPr/>
          </p:nvSpPr>
          <p:spPr>
            <a:xfrm>
              <a:off x="5243575" y="1858450"/>
              <a:ext cx="42150" cy="91300"/>
            </a:xfrm>
            <a:custGeom>
              <a:avLst/>
              <a:gdLst/>
              <a:ahLst/>
              <a:cxnLst/>
              <a:rect l="l" t="t" r="r" b="b"/>
              <a:pathLst>
                <a:path w="1686" h="3652" extrusionOk="0">
                  <a:moveTo>
                    <a:pt x="1461" y="1"/>
                  </a:moveTo>
                  <a:lnTo>
                    <a:pt x="0" y="3539"/>
                  </a:lnTo>
                  <a:lnTo>
                    <a:pt x="225" y="3652"/>
                  </a:lnTo>
                  <a:lnTo>
                    <a:pt x="1685" y="57"/>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8" name="Google Shape;12678;p27"/>
            <p:cNvSpPr/>
            <p:nvPr/>
          </p:nvSpPr>
          <p:spPr>
            <a:xfrm>
              <a:off x="5273050" y="1875300"/>
              <a:ext cx="50575" cy="88500"/>
            </a:xfrm>
            <a:custGeom>
              <a:avLst/>
              <a:gdLst/>
              <a:ahLst/>
              <a:cxnLst/>
              <a:rect l="l" t="t" r="r" b="b"/>
              <a:pathLst>
                <a:path w="2023" h="3540" extrusionOk="0">
                  <a:moveTo>
                    <a:pt x="1798" y="1"/>
                  </a:moveTo>
                  <a:lnTo>
                    <a:pt x="1" y="3427"/>
                  </a:lnTo>
                  <a:lnTo>
                    <a:pt x="226" y="3539"/>
                  </a:lnTo>
                  <a:lnTo>
                    <a:pt x="2023" y="113"/>
                  </a:lnTo>
                  <a:lnTo>
                    <a:pt x="179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9" name="Google Shape;12679;p27"/>
            <p:cNvSpPr/>
            <p:nvPr/>
          </p:nvSpPr>
          <p:spPr>
            <a:xfrm>
              <a:off x="5327825" y="1955350"/>
              <a:ext cx="33725" cy="46350"/>
            </a:xfrm>
            <a:custGeom>
              <a:avLst/>
              <a:gdLst/>
              <a:ahLst/>
              <a:cxnLst/>
              <a:rect l="l" t="t" r="r" b="b"/>
              <a:pathLst>
                <a:path w="1349" h="1854" extrusionOk="0">
                  <a:moveTo>
                    <a:pt x="1348" y="0"/>
                  </a:moveTo>
                  <a:lnTo>
                    <a:pt x="0" y="1629"/>
                  </a:lnTo>
                  <a:lnTo>
                    <a:pt x="225" y="1854"/>
                  </a:lnTo>
                  <a:lnTo>
                    <a:pt x="1348" y="450"/>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0" name="Google Shape;12680;p27"/>
            <p:cNvSpPr/>
            <p:nvPr/>
          </p:nvSpPr>
          <p:spPr>
            <a:xfrm>
              <a:off x="5301150" y="1897775"/>
              <a:ext cx="59000" cy="84275"/>
            </a:xfrm>
            <a:custGeom>
              <a:avLst/>
              <a:gdLst/>
              <a:ahLst/>
              <a:cxnLst/>
              <a:rect l="l" t="t" r="r" b="b"/>
              <a:pathLst>
                <a:path w="2360" h="3371" extrusionOk="0">
                  <a:moveTo>
                    <a:pt x="2191" y="1"/>
                  </a:moveTo>
                  <a:lnTo>
                    <a:pt x="0" y="3202"/>
                  </a:lnTo>
                  <a:lnTo>
                    <a:pt x="225" y="3370"/>
                  </a:lnTo>
                  <a:lnTo>
                    <a:pt x="2359" y="169"/>
                  </a:lnTo>
                  <a:lnTo>
                    <a:pt x="219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1" name="Google Shape;12681;p27"/>
            <p:cNvSpPr/>
            <p:nvPr/>
          </p:nvSpPr>
          <p:spPr>
            <a:xfrm>
              <a:off x="4903775" y="2062050"/>
              <a:ext cx="487250" cy="430375"/>
            </a:xfrm>
            <a:custGeom>
              <a:avLst/>
              <a:gdLst/>
              <a:ahLst/>
              <a:cxnLst/>
              <a:rect l="l" t="t" r="r" b="b"/>
              <a:pathLst>
                <a:path w="19490" h="17215" extrusionOk="0">
                  <a:moveTo>
                    <a:pt x="8650" y="1"/>
                  </a:moveTo>
                  <a:lnTo>
                    <a:pt x="8650" y="1012"/>
                  </a:lnTo>
                  <a:cubicBezTo>
                    <a:pt x="15446" y="1012"/>
                    <a:pt x="18816" y="9156"/>
                    <a:pt x="14042" y="13986"/>
                  </a:cubicBezTo>
                  <a:cubicBezTo>
                    <a:pt x="12496" y="15532"/>
                    <a:pt x="10590" y="16224"/>
                    <a:pt x="8721" y="16224"/>
                  </a:cubicBezTo>
                  <a:cubicBezTo>
                    <a:pt x="4817" y="16224"/>
                    <a:pt x="1068" y="13207"/>
                    <a:pt x="1068" y="8650"/>
                  </a:cubicBezTo>
                  <a:lnTo>
                    <a:pt x="1" y="8650"/>
                  </a:lnTo>
                  <a:cubicBezTo>
                    <a:pt x="41" y="13703"/>
                    <a:pt x="4214" y="17215"/>
                    <a:pt x="8664" y="17215"/>
                  </a:cubicBezTo>
                  <a:cubicBezTo>
                    <a:pt x="10397" y="17215"/>
                    <a:pt x="12171" y="16683"/>
                    <a:pt x="13761" y="15502"/>
                  </a:cubicBezTo>
                  <a:cubicBezTo>
                    <a:pt x="19490" y="11346"/>
                    <a:pt x="17973" y="2472"/>
                    <a:pt x="11234" y="338"/>
                  </a:cubicBezTo>
                  <a:lnTo>
                    <a:pt x="11234" y="394"/>
                  </a:lnTo>
                  <a:cubicBezTo>
                    <a:pt x="10391" y="113"/>
                    <a:pt x="9549" y="1"/>
                    <a:pt x="865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2" name="Google Shape;12682;p27"/>
            <p:cNvSpPr/>
            <p:nvPr/>
          </p:nvSpPr>
          <p:spPr>
            <a:xfrm>
              <a:off x="4982400" y="2160350"/>
              <a:ext cx="330000" cy="255575"/>
            </a:xfrm>
            <a:custGeom>
              <a:avLst/>
              <a:gdLst/>
              <a:ahLst/>
              <a:cxnLst/>
              <a:rect l="l" t="t" r="r" b="b"/>
              <a:pathLst>
                <a:path w="13200" h="10223" extrusionOk="0">
                  <a:moveTo>
                    <a:pt x="8538" y="0"/>
                  </a:moveTo>
                  <a:lnTo>
                    <a:pt x="8313" y="337"/>
                  </a:lnTo>
                  <a:cubicBezTo>
                    <a:pt x="10167" y="1573"/>
                    <a:pt x="11065" y="3876"/>
                    <a:pt x="10447" y="6066"/>
                  </a:cubicBezTo>
                  <a:cubicBezTo>
                    <a:pt x="10054" y="7358"/>
                    <a:pt x="9212" y="8481"/>
                    <a:pt x="7976" y="9099"/>
                  </a:cubicBezTo>
                  <a:cubicBezTo>
                    <a:pt x="7184" y="9542"/>
                    <a:pt x="6347" y="9744"/>
                    <a:pt x="5530" y="9744"/>
                  </a:cubicBezTo>
                  <a:cubicBezTo>
                    <a:pt x="2930" y="9744"/>
                    <a:pt x="536" y="7694"/>
                    <a:pt x="450" y="4830"/>
                  </a:cubicBezTo>
                  <a:lnTo>
                    <a:pt x="1" y="4830"/>
                  </a:lnTo>
                  <a:cubicBezTo>
                    <a:pt x="57" y="7246"/>
                    <a:pt x="1686" y="9324"/>
                    <a:pt x="4045" y="9998"/>
                  </a:cubicBezTo>
                  <a:cubicBezTo>
                    <a:pt x="4550" y="10110"/>
                    <a:pt x="5056" y="10222"/>
                    <a:pt x="5561" y="10222"/>
                  </a:cubicBezTo>
                  <a:cubicBezTo>
                    <a:pt x="11065" y="10166"/>
                    <a:pt x="13199" y="2977"/>
                    <a:pt x="853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3" name="Google Shape;12683;p27"/>
            <p:cNvSpPr/>
            <p:nvPr/>
          </p:nvSpPr>
          <p:spPr>
            <a:xfrm>
              <a:off x="5028675" y="2210725"/>
              <a:ext cx="175600" cy="133675"/>
            </a:xfrm>
            <a:custGeom>
              <a:avLst/>
              <a:gdLst/>
              <a:ahLst/>
              <a:cxnLst/>
              <a:rect l="l" t="t" r="r" b="b"/>
              <a:pathLst>
                <a:path w="7024" h="5347" extrusionOk="0">
                  <a:moveTo>
                    <a:pt x="3631" y="463"/>
                  </a:moveTo>
                  <a:cubicBezTo>
                    <a:pt x="4755" y="463"/>
                    <a:pt x="5844" y="1327"/>
                    <a:pt x="5844" y="2647"/>
                  </a:cubicBezTo>
                  <a:cubicBezTo>
                    <a:pt x="5901" y="3826"/>
                    <a:pt x="4890" y="4894"/>
                    <a:pt x="3654" y="4894"/>
                  </a:cubicBezTo>
                  <a:cubicBezTo>
                    <a:pt x="1688" y="4837"/>
                    <a:pt x="677" y="2478"/>
                    <a:pt x="2081" y="1131"/>
                  </a:cubicBezTo>
                  <a:cubicBezTo>
                    <a:pt x="2524" y="669"/>
                    <a:pt x="3082" y="463"/>
                    <a:pt x="3631" y="463"/>
                  </a:cubicBezTo>
                  <a:close/>
                  <a:moveTo>
                    <a:pt x="3444" y="1"/>
                  </a:moveTo>
                  <a:cubicBezTo>
                    <a:pt x="0" y="1"/>
                    <a:pt x="17" y="5347"/>
                    <a:pt x="3495" y="5347"/>
                  </a:cubicBezTo>
                  <a:cubicBezTo>
                    <a:pt x="3547" y="5347"/>
                    <a:pt x="3600" y="5345"/>
                    <a:pt x="3654" y="5343"/>
                  </a:cubicBezTo>
                  <a:cubicBezTo>
                    <a:pt x="7024" y="5118"/>
                    <a:pt x="7024" y="176"/>
                    <a:pt x="3654" y="7"/>
                  </a:cubicBezTo>
                  <a:cubicBezTo>
                    <a:pt x="3583" y="3"/>
                    <a:pt x="3513" y="1"/>
                    <a:pt x="344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4" name="Google Shape;12684;p27"/>
            <p:cNvSpPr/>
            <p:nvPr/>
          </p:nvSpPr>
          <p:spPr>
            <a:xfrm>
              <a:off x="5027350" y="1948325"/>
              <a:ext cx="37925" cy="94100"/>
            </a:xfrm>
            <a:custGeom>
              <a:avLst/>
              <a:gdLst/>
              <a:ahLst/>
              <a:cxnLst/>
              <a:rect l="l" t="t" r="r" b="b"/>
              <a:pathLst>
                <a:path w="1517" h="3764" extrusionOk="0">
                  <a:moveTo>
                    <a:pt x="112" y="0"/>
                  </a:moveTo>
                  <a:cubicBezTo>
                    <a:pt x="0" y="0"/>
                    <a:pt x="955" y="3763"/>
                    <a:pt x="955" y="3763"/>
                  </a:cubicBezTo>
                  <a:lnTo>
                    <a:pt x="1517" y="3595"/>
                  </a:lnTo>
                  <a:lnTo>
                    <a:pt x="11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5" name="Google Shape;12685;p27"/>
            <p:cNvSpPr/>
            <p:nvPr/>
          </p:nvSpPr>
          <p:spPr>
            <a:xfrm>
              <a:off x="3496850" y="1723675"/>
              <a:ext cx="8450" cy="37925"/>
            </a:xfrm>
            <a:custGeom>
              <a:avLst/>
              <a:gdLst/>
              <a:ahLst/>
              <a:cxnLst/>
              <a:rect l="l" t="t" r="r" b="b"/>
              <a:pathLst>
                <a:path w="338" h="1517" extrusionOk="0">
                  <a:moveTo>
                    <a:pt x="113" y="0"/>
                  </a:moveTo>
                  <a:cubicBezTo>
                    <a:pt x="1" y="0"/>
                    <a:pt x="1" y="56"/>
                    <a:pt x="1" y="112"/>
                  </a:cubicBezTo>
                  <a:lnTo>
                    <a:pt x="113" y="1517"/>
                  </a:lnTo>
                  <a:lnTo>
                    <a:pt x="338" y="1460"/>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6" name="Google Shape;12686;p27"/>
            <p:cNvSpPr/>
            <p:nvPr/>
          </p:nvSpPr>
          <p:spPr>
            <a:xfrm>
              <a:off x="3211825" y="1856000"/>
              <a:ext cx="30925" cy="30575"/>
            </a:xfrm>
            <a:custGeom>
              <a:avLst/>
              <a:gdLst/>
              <a:ahLst/>
              <a:cxnLst/>
              <a:rect l="l" t="t" r="r" b="b"/>
              <a:pathLst>
                <a:path w="1237" h="1223" extrusionOk="0">
                  <a:moveTo>
                    <a:pt x="141" y="1"/>
                  </a:moveTo>
                  <a:cubicBezTo>
                    <a:pt x="113" y="1"/>
                    <a:pt x="85" y="15"/>
                    <a:pt x="57" y="43"/>
                  </a:cubicBezTo>
                  <a:cubicBezTo>
                    <a:pt x="0" y="99"/>
                    <a:pt x="0" y="155"/>
                    <a:pt x="57" y="211"/>
                  </a:cubicBezTo>
                  <a:lnTo>
                    <a:pt x="1068" y="1222"/>
                  </a:lnTo>
                  <a:lnTo>
                    <a:pt x="1236" y="1054"/>
                  </a:lnTo>
                  <a:lnTo>
                    <a:pt x="225" y="43"/>
                  </a:lnTo>
                  <a:cubicBezTo>
                    <a:pt x="197" y="15"/>
                    <a:pt x="169" y="1"/>
                    <a:pt x="1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7" name="Google Shape;12687;p27"/>
            <p:cNvSpPr/>
            <p:nvPr/>
          </p:nvSpPr>
          <p:spPr>
            <a:xfrm>
              <a:off x="3245525" y="1826525"/>
              <a:ext cx="28100" cy="31950"/>
            </a:xfrm>
            <a:custGeom>
              <a:avLst/>
              <a:gdLst/>
              <a:ahLst/>
              <a:cxnLst/>
              <a:rect l="l" t="t" r="r" b="b"/>
              <a:pathLst>
                <a:path w="1124" h="1278" extrusionOk="0">
                  <a:moveTo>
                    <a:pt x="141" y="0"/>
                  </a:moveTo>
                  <a:cubicBezTo>
                    <a:pt x="113" y="0"/>
                    <a:pt x="85" y="14"/>
                    <a:pt x="57" y="42"/>
                  </a:cubicBezTo>
                  <a:cubicBezTo>
                    <a:pt x="0" y="42"/>
                    <a:pt x="0" y="155"/>
                    <a:pt x="57" y="155"/>
                  </a:cubicBezTo>
                  <a:lnTo>
                    <a:pt x="955" y="1278"/>
                  </a:lnTo>
                  <a:lnTo>
                    <a:pt x="1124" y="1166"/>
                  </a:lnTo>
                  <a:lnTo>
                    <a:pt x="225" y="42"/>
                  </a:lnTo>
                  <a:cubicBezTo>
                    <a:pt x="197" y="14"/>
                    <a:pt x="169"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8" name="Google Shape;12688;p27"/>
            <p:cNvSpPr/>
            <p:nvPr/>
          </p:nvSpPr>
          <p:spPr>
            <a:xfrm>
              <a:off x="3283425" y="1798075"/>
              <a:ext cx="25300" cy="33725"/>
            </a:xfrm>
            <a:custGeom>
              <a:avLst/>
              <a:gdLst/>
              <a:ahLst/>
              <a:cxnLst/>
              <a:rect l="l" t="t" r="r" b="b"/>
              <a:pathLst>
                <a:path w="1012" h="1349" extrusionOk="0">
                  <a:moveTo>
                    <a:pt x="57" y="1"/>
                  </a:moveTo>
                  <a:cubicBezTo>
                    <a:pt x="1" y="57"/>
                    <a:pt x="1" y="113"/>
                    <a:pt x="57" y="169"/>
                  </a:cubicBezTo>
                  <a:lnTo>
                    <a:pt x="787" y="1349"/>
                  </a:lnTo>
                  <a:lnTo>
                    <a:pt x="1012" y="1236"/>
                  </a:lnTo>
                  <a:lnTo>
                    <a:pt x="225" y="57"/>
                  </a:lnTo>
                  <a:cubicBezTo>
                    <a:pt x="169" y="1"/>
                    <a:pt x="113" y="1"/>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9" name="Google Shape;12689;p27"/>
            <p:cNvSpPr/>
            <p:nvPr/>
          </p:nvSpPr>
          <p:spPr>
            <a:xfrm>
              <a:off x="3451925" y="1730100"/>
              <a:ext cx="12675" cy="38525"/>
            </a:xfrm>
            <a:custGeom>
              <a:avLst/>
              <a:gdLst/>
              <a:ahLst/>
              <a:cxnLst/>
              <a:rect l="l" t="t" r="r" b="b"/>
              <a:pathLst>
                <a:path w="507" h="1541" extrusionOk="0">
                  <a:moveTo>
                    <a:pt x="161" y="1"/>
                  </a:moveTo>
                  <a:cubicBezTo>
                    <a:pt x="146" y="1"/>
                    <a:pt x="129" y="7"/>
                    <a:pt x="113" y="24"/>
                  </a:cubicBezTo>
                  <a:cubicBezTo>
                    <a:pt x="57" y="24"/>
                    <a:pt x="1" y="80"/>
                    <a:pt x="1" y="136"/>
                  </a:cubicBezTo>
                  <a:lnTo>
                    <a:pt x="281" y="1540"/>
                  </a:lnTo>
                  <a:lnTo>
                    <a:pt x="506" y="1484"/>
                  </a:lnTo>
                  <a:lnTo>
                    <a:pt x="225" y="80"/>
                  </a:lnTo>
                  <a:cubicBezTo>
                    <a:pt x="225" y="40"/>
                    <a:pt x="197" y="1"/>
                    <a:pt x="16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0" name="Google Shape;12690;p27"/>
            <p:cNvSpPr/>
            <p:nvPr/>
          </p:nvSpPr>
          <p:spPr>
            <a:xfrm>
              <a:off x="3363475" y="1755375"/>
              <a:ext cx="19675" cy="37125"/>
            </a:xfrm>
            <a:custGeom>
              <a:avLst/>
              <a:gdLst/>
              <a:ahLst/>
              <a:cxnLst/>
              <a:rect l="l" t="t" r="r" b="b"/>
              <a:pathLst>
                <a:path w="787" h="1485" extrusionOk="0">
                  <a:moveTo>
                    <a:pt x="160" y="1"/>
                  </a:moveTo>
                  <a:cubicBezTo>
                    <a:pt x="145" y="1"/>
                    <a:pt x="129" y="7"/>
                    <a:pt x="113" y="24"/>
                  </a:cubicBezTo>
                  <a:cubicBezTo>
                    <a:pt x="56" y="24"/>
                    <a:pt x="0" y="80"/>
                    <a:pt x="56" y="136"/>
                  </a:cubicBezTo>
                  <a:lnTo>
                    <a:pt x="618" y="1484"/>
                  </a:lnTo>
                  <a:lnTo>
                    <a:pt x="787" y="1372"/>
                  </a:lnTo>
                  <a:lnTo>
                    <a:pt x="225" y="80"/>
                  </a:lnTo>
                  <a:cubicBezTo>
                    <a:pt x="225" y="40"/>
                    <a:pt x="197" y="1"/>
                    <a:pt x="16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1" name="Google Shape;12691;p27"/>
            <p:cNvSpPr/>
            <p:nvPr/>
          </p:nvSpPr>
          <p:spPr>
            <a:xfrm>
              <a:off x="3407000" y="1739100"/>
              <a:ext cx="15475" cy="39350"/>
            </a:xfrm>
            <a:custGeom>
              <a:avLst/>
              <a:gdLst/>
              <a:ahLst/>
              <a:cxnLst/>
              <a:rect l="l" t="t" r="r" b="b"/>
              <a:pathLst>
                <a:path w="619" h="1574" extrusionOk="0">
                  <a:moveTo>
                    <a:pt x="56" y="1"/>
                  </a:moveTo>
                  <a:cubicBezTo>
                    <a:pt x="0" y="57"/>
                    <a:pt x="0" y="113"/>
                    <a:pt x="0" y="169"/>
                  </a:cubicBezTo>
                  <a:lnTo>
                    <a:pt x="393" y="1574"/>
                  </a:lnTo>
                  <a:lnTo>
                    <a:pt x="618" y="1517"/>
                  </a:lnTo>
                  <a:lnTo>
                    <a:pt x="225" y="113"/>
                  </a:lnTo>
                  <a:cubicBezTo>
                    <a:pt x="169" y="1"/>
                    <a:pt x="113" y="1"/>
                    <a:pt x="5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2" name="Google Shape;12692;p27"/>
            <p:cNvSpPr/>
            <p:nvPr/>
          </p:nvSpPr>
          <p:spPr>
            <a:xfrm>
              <a:off x="3321350" y="1775025"/>
              <a:ext cx="22475" cy="35725"/>
            </a:xfrm>
            <a:custGeom>
              <a:avLst/>
              <a:gdLst/>
              <a:ahLst/>
              <a:cxnLst/>
              <a:rect l="l" t="t" r="r" b="b"/>
              <a:pathLst>
                <a:path w="899" h="1429" extrusionOk="0">
                  <a:moveTo>
                    <a:pt x="106" y="1"/>
                  </a:moveTo>
                  <a:cubicBezTo>
                    <a:pt x="89" y="1"/>
                    <a:pt x="73" y="8"/>
                    <a:pt x="56" y="24"/>
                  </a:cubicBezTo>
                  <a:cubicBezTo>
                    <a:pt x="0" y="24"/>
                    <a:pt x="0" y="137"/>
                    <a:pt x="0" y="193"/>
                  </a:cubicBezTo>
                  <a:lnTo>
                    <a:pt x="730" y="1428"/>
                  </a:lnTo>
                  <a:lnTo>
                    <a:pt x="899" y="1316"/>
                  </a:lnTo>
                  <a:lnTo>
                    <a:pt x="225" y="80"/>
                  </a:lnTo>
                  <a:cubicBezTo>
                    <a:pt x="185" y="41"/>
                    <a:pt x="146" y="1"/>
                    <a:pt x="10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3" name="Google Shape;12693;p27"/>
            <p:cNvSpPr/>
            <p:nvPr/>
          </p:nvSpPr>
          <p:spPr>
            <a:xfrm>
              <a:off x="3093875" y="2050825"/>
              <a:ext cx="39350" cy="16875"/>
            </a:xfrm>
            <a:custGeom>
              <a:avLst/>
              <a:gdLst/>
              <a:ahLst/>
              <a:cxnLst/>
              <a:rect l="l" t="t" r="r" b="b"/>
              <a:pathLst>
                <a:path w="1574" h="675" extrusionOk="0">
                  <a:moveTo>
                    <a:pt x="169" y="0"/>
                  </a:moveTo>
                  <a:cubicBezTo>
                    <a:pt x="113" y="0"/>
                    <a:pt x="57" y="57"/>
                    <a:pt x="57" y="113"/>
                  </a:cubicBezTo>
                  <a:cubicBezTo>
                    <a:pt x="1" y="169"/>
                    <a:pt x="57" y="225"/>
                    <a:pt x="113" y="225"/>
                  </a:cubicBezTo>
                  <a:lnTo>
                    <a:pt x="1517" y="674"/>
                  </a:lnTo>
                  <a:lnTo>
                    <a:pt x="1573"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4" name="Google Shape;12694;p27"/>
            <p:cNvSpPr/>
            <p:nvPr/>
          </p:nvSpPr>
          <p:spPr>
            <a:xfrm>
              <a:off x="3082650" y="2095175"/>
              <a:ext cx="39325" cy="13250"/>
            </a:xfrm>
            <a:custGeom>
              <a:avLst/>
              <a:gdLst/>
              <a:ahLst/>
              <a:cxnLst/>
              <a:rect l="l" t="t" r="r" b="b"/>
              <a:pathLst>
                <a:path w="1573" h="530" extrusionOk="0">
                  <a:moveTo>
                    <a:pt x="121" y="0"/>
                  </a:moveTo>
                  <a:cubicBezTo>
                    <a:pt x="85" y="0"/>
                    <a:pt x="56" y="40"/>
                    <a:pt x="56" y="80"/>
                  </a:cubicBezTo>
                  <a:cubicBezTo>
                    <a:pt x="0" y="136"/>
                    <a:pt x="56" y="192"/>
                    <a:pt x="113" y="248"/>
                  </a:cubicBezTo>
                  <a:lnTo>
                    <a:pt x="1517" y="529"/>
                  </a:lnTo>
                  <a:lnTo>
                    <a:pt x="1573" y="305"/>
                  </a:lnTo>
                  <a:lnTo>
                    <a:pt x="169" y="24"/>
                  </a:lnTo>
                  <a:cubicBezTo>
                    <a:pt x="152" y="7"/>
                    <a:pt x="136" y="0"/>
                    <a:pt x="1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5" name="Google Shape;12695;p27"/>
            <p:cNvSpPr/>
            <p:nvPr/>
          </p:nvSpPr>
          <p:spPr>
            <a:xfrm>
              <a:off x="3075625" y="2140675"/>
              <a:ext cx="37925" cy="9875"/>
            </a:xfrm>
            <a:custGeom>
              <a:avLst/>
              <a:gdLst/>
              <a:ahLst/>
              <a:cxnLst/>
              <a:rect l="l" t="t" r="r" b="b"/>
              <a:pathLst>
                <a:path w="1517" h="395" extrusionOk="0">
                  <a:moveTo>
                    <a:pt x="113" y="1"/>
                  </a:moveTo>
                  <a:cubicBezTo>
                    <a:pt x="57" y="1"/>
                    <a:pt x="0" y="57"/>
                    <a:pt x="0" y="113"/>
                  </a:cubicBezTo>
                  <a:cubicBezTo>
                    <a:pt x="0" y="169"/>
                    <a:pt x="57" y="226"/>
                    <a:pt x="113" y="226"/>
                  </a:cubicBezTo>
                  <a:lnTo>
                    <a:pt x="1517" y="394"/>
                  </a:lnTo>
                  <a:lnTo>
                    <a:pt x="1517"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6" name="Google Shape;12696;p27"/>
            <p:cNvSpPr/>
            <p:nvPr/>
          </p:nvSpPr>
          <p:spPr>
            <a:xfrm>
              <a:off x="3128975" y="1966000"/>
              <a:ext cx="36550" cy="23075"/>
            </a:xfrm>
            <a:custGeom>
              <a:avLst/>
              <a:gdLst/>
              <a:ahLst/>
              <a:cxnLst/>
              <a:rect l="l" t="t" r="r" b="b"/>
              <a:pathLst>
                <a:path w="1462" h="923" extrusionOk="0">
                  <a:moveTo>
                    <a:pt x="166" y="0"/>
                  </a:moveTo>
                  <a:cubicBezTo>
                    <a:pt x="113" y="0"/>
                    <a:pt x="57" y="40"/>
                    <a:pt x="57" y="80"/>
                  </a:cubicBezTo>
                  <a:cubicBezTo>
                    <a:pt x="1" y="136"/>
                    <a:pt x="57" y="192"/>
                    <a:pt x="113" y="192"/>
                  </a:cubicBezTo>
                  <a:lnTo>
                    <a:pt x="1349" y="922"/>
                  </a:lnTo>
                  <a:lnTo>
                    <a:pt x="1461" y="698"/>
                  </a:lnTo>
                  <a:lnTo>
                    <a:pt x="225" y="24"/>
                  </a:lnTo>
                  <a:cubicBezTo>
                    <a:pt x="209" y="7"/>
                    <a:pt x="188" y="0"/>
                    <a:pt x="1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7" name="Google Shape;12697;p27"/>
            <p:cNvSpPr/>
            <p:nvPr/>
          </p:nvSpPr>
          <p:spPr>
            <a:xfrm>
              <a:off x="3109625" y="2007075"/>
              <a:ext cx="37625" cy="19900"/>
            </a:xfrm>
            <a:custGeom>
              <a:avLst/>
              <a:gdLst/>
              <a:ahLst/>
              <a:cxnLst/>
              <a:rect l="l" t="t" r="r" b="b"/>
              <a:pathLst>
                <a:path w="1505" h="796" extrusionOk="0">
                  <a:moveTo>
                    <a:pt x="162" y="0"/>
                  </a:moveTo>
                  <a:cubicBezTo>
                    <a:pt x="34" y="0"/>
                    <a:pt x="1" y="184"/>
                    <a:pt x="101" y="234"/>
                  </a:cubicBezTo>
                  <a:lnTo>
                    <a:pt x="1449" y="796"/>
                  </a:lnTo>
                  <a:lnTo>
                    <a:pt x="1505" y="571"/>
                  </a:lnTo>
                  <a:lnTo>
                    <a:pt x="213" y="9"/>
                  </a:lnTo>
                  <a:cubicBezTo>
                    <a:pt x="195" y="3"/>
                    <a:pt x="178" y="0"/>
                    <a:pt x="16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8" name="Google Shape;12698;p27"/>
            <p:cNvSpPr/>
            <p:nvPr/>
          </p:nvSpPr>
          <p:spPr>
            <a:xfrm>
              <a:off x="3154250" y="1926200"/>
              <a:ext cx="35125" cy="24950"/>
            </a:xfrm>
            <a:custGeom>
              <a:avLst/>
              <a:gdLst/>
              <a:ahLst/>
              <a:cxnLst/>
              <a:rect l="l" t="t" r="r" b="b"/>
              <a:pathLst>
                <a:path w="1405" h="998" extrusionOk="0">
                  <a:moveTo>
                    <a:pt x="113" y="1"/>
                  </a:moveTo>
                  <a:cubicBezTo>
                    <a:pt x="85" y="1"/>
                    <a:pt x="57" y="15"/>
                    <a:pt x="57" y="43"/>
                  </a:cubicBezTo>
                  <a:cubicBezTo>
                    <a:pt x="1" y="99"/>
                    <a:pt x="1" y="155"/>
                    <a:pt x="57" y="211"/>
                  </a:cubicBezTo>
                  <a:lnTo>
                    <a:pt x="1236" y="998"/>
                  </a:lnTo>
                  <a:lnTo>
                    <a:pt x="1405" y="829"/>
                  </a:lnTo>
                  <a:lnTo>
                    <a:pt x="169" y="43"/>
                  </a:lnTo>
                  <a:cubicBezTo>
                    <a:pt x="169" y="15"/>
                    <a:pt x="141"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9" name="Google Shape;12699;p27"/>
            <p:cNvSpPr/>
            <p:nvPr/>
          </p:nvSpPr>
          <p:spPr>
            <a:xfrm>
              <a:off x="3180925" y="1890750"/>
              <a:ext cx="32325" cy="28100"/>
            </a:xfrm>
            <a:custGeom>
              <a:avLst/>
              <a:gdLst/>
              <a:ahLst/>
              <a:cxnLst/>
              <a:rect l="l" t="t" r="r" b="b"/>
              <a:pathLst>
                <a:path w="1293" h="1124" extrusionOk="0">
                  <a:moveTo>
                    <a:pt x="57" y="1"/>
                  </a:moveTo>
                  <a:cubicBezTo>
                    <a:pt x="1" y="57"/>
                    <a:pt x="1" y="113"/>
                    <a:pt x="57" y="169"/>
                  </a:cubicBezTo>
                  <a:lnTo>
                    <a:pt x="1124" y="1124"/>
                  </a:lnTo>
                  <a:lnTo>
                    <a:pt x="1293" y="955"/>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0" name="Google Shape;12700;p27"/>
            <p:cNvSpPr/>
            <p:nvPr/>
          </p:nvSpPr>
          <p:spPr>
            <a:xfrm>
              <a:off x="3849300" y="1858800"/>
              <a:ext cx="29500" cy="29175"/>
            </a:xfrm>
            <a:custGeom>
              <a:avLst/>
              <a:gdLst/>
              <a:ahLst/>
              <a:cxnLst/>
              <a:rect l="l" t="t" r="r" b="b"/>
              <a:pathLst>
                <a:path w="1180" h="1167" extrusionOk="0">
                  <a:moveTo>
                    <a:pt x="1095" y="1"/>
                  </a:moveTo>
                  <a:cubicBezTo>
                    <a:pt x="1067" y="1"/>
                    <a:pt x="1039" y="15"/>
                    <a:pt x="1011" y="43"/>
                  </a:cubicBezTo>
                  <a:lnTo>
                    <a:pt x="0" y="1054"/>
                  </a:lnTo>
                  <a:lnTo>
                    <a:pt x="112" y="1166"/>
                  </a:lnTo>
                  <a:lnTo>
                    <a:pt x="1180" y="155"/>
                  </a:lnTo>
                  <a:cubicBezTo>
                    <a:pt x="1180" y="99"/>
                    <a:pt x="1180" y="43"/>
                    <a:pt x="1180" y="43"/>
                  </a:cubicBezTo>
                  <a:cubicBezTo>
                    <a:pt x="1151" y="15"/>
                    <a:pt x="1123" y="1"/>
                    <a:pt x="10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1" name="Google Shape;12701;p27"/>
            <p:cNvSpPr/>
            <p:nvPr/>
          </p:nvSpPr>
          <p:spPr>
            <a:xfrm>
              <a:off x="3901250" y="1930075"/>
              <a:ext cx="35125" cy="23900"/>
            </a:xfrm>
            <a:custGeom>
              <a:avLst/>
              <a:gdLst/>
              <a:ahLst/>
              <a:cxnLst/>
              <a:rect l="l" t="t" r="r" b="b"/>
              <a:pathLst>
                <a:path w="1405" h="956" extrusionOk="0">
                  <a:moveTo>
                    <a:pt x="1180" y="0"/>
                  </a:moveTo>
                  <a:lnTo>
                    <a:pt x="0" y="843"/>
                  </a:lnTo>
                  <a:cubicBezTo>
                    <a:pt x="113" y="843"/>
                    <a:pt x="169" y="899"/>
                    <a:pt x="169" y="955"/>
                  </a:cubicBezTo>
                  <a:lnTo>
                    <a:pt x="1348" y="169"/>
                  </a:lnTo>
                  <a:cubicBezTo>
                    <a:pt x="1404" y="113"/>
                    <a:pt x="1404" y="56"/>
                    <a:pt x="134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2" name="Google Shape;12702;p27"/>
            <p:cNvSpPr/>
            <p:nvPr/>
          </p:nvSpPr>
          <p:spPr>
            <a:xfrm>
              <a:off x="3074225" y="2185625"/>
              <a:ext cx="37925" cy="5625"/>
            </a:xfrm>
            <a:custGeom>
              <a:avLst/>
              <a:gdLst/>
              <a:ahLst/>
              <a:cxnLst/>
              <a:rect l="l" t="t" r="r" b="b"/>
              <a:pathLst>
                <a:path w="1517" h="225" extrusionOk="0">
                  <a:moveTo>
                    <a:pt x="113" y="0"/>
                  </a:moveTo>
                  <a:cubicBezTo>
                    <a:pt x="56" y="0"/>
                    <a:pt x="0" y="56"/>
                    <a:pt x="0" y="113"/>
                  </a:cubicBezTo>
                  <a:cubicBezTo>
                    <a:pt x="0" y="169"/>
                    <a:pt x="56" y="225"/>
                    <a:pt x="113" y="225"/>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3" name="Google Shape;12703;p27"/>
            <p:cNvSpPr/>
            <p:nvPr/>
          </p:nvSpPr>
          <p:spPr>
            <a:xfrm>
              <a:off x="3875975" y="1891375"/>
              <a:ext cx="34575" cy="27475"/>
            </a:xfrm>
            <a:custGeom>
              <a:avLst/>
              <a:gdLst/>
              <a:ahLst/>
              <a:cxnLst/>
              <a:rect l="l" t="t" r="r" b="b"/>
              <a:pathLst>
                <a:path w="1383" h="1099" extrusionOk="0">
                  <a:moveTo>
                    <a:pt x="1193" y="1"/>
                  </a:moveTo>
                  <a:cubicBezTo>
                    <a:pt x="1170" y="1"/>
                    <a:pt x="1145" y="10"/>
                    <a:pt x="1124" y="32"/>
                  </a:cubicBezTo>
                  <a:lnTo>
                    <a:pt x="0" y="930"/>
                  </a:lnTo>
                  <a:lnTo>
                    <a:pt x="169" y="1099"/>
                  </a:lnTo>
                  <a:lnTo>
                    <a:pt x="1292" y="200"/>
                  </a:lnTo>
                  <a:cubicBezTo>
                    <a:pt x="1382" y="155"/>
                    <a:pt x="1291" y="1"/>
                    <a:pt x="119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4" name="Google Shape;12704;p27"/>
            <p:cNvSpPr/>
            <p:nvPr/>
          </p:nvSpPr>
          <p:spPr>
            <a:xfrm>
              <a:off x="3943375" y="2010100"/>
              <a:ext cx="36525" cy="19675"/>
            </a:xfrm>
            <a:custGeom>
              <a:avLst/>
              <a:gdLst/>
              <a:ahLst/>
              <a:cxnLst/>
              <a:rect l="l" t="t" r="r" b="b"/>
              <a:pathLst>
                <a:path w="1461" h="787" extrusionOk="0">
                  <a:moveTo>
                    <a:pt x="1292" y="1"/>
                  </a:moveTo>
                  <a:lnTo>
                    <a:pt x="0" y="562"/>
                  </a:lnTo>
                  <a:lnTo>
                    <a:pt x="56" y="787"/>
                  </a:lnTo>
                  <a:lnTo>
                    <a:pt x="1404" y="225"/>
                  </a:lnTo>
                  <a:cubicBezTo>
                    <a:pt x="1460" y="169"/>
                    <a:pt x="1460" y="113"/>
                    <a:pt x="1460" y="57"/>
                  </a:cubicBezTo>
                  <a:cubicBezTo>
                    <a:pt x="1404" y="1"/>
                    <a:pt x="1348" y="1"/>
                    <a:pt x="129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5" name="Google Shape;12705;p27"/>
            <p:cNvSpPr/>
            <p:nvPr/>
          </p:nvSpPr>
          <p:spPr>
            <a:xfrm>
              <a:off x="3923700" y="1967400"/>
              <a:ext cx="36550" cy="23075"/>
            </a:xfrm>
            <a:custGeom>
              <a:avLst/>
              <a:gdLst/>
              <a:ahLst/>
              <a:cxnLst/>
              <a:rect l="l" t="t" r="r" b="b"/>
              <a:pathLst>
                <a:path w="1462" h="923" extrusionOk="0">
                  <a:moveTo>
                    <a:pt x="1342" y="0"/>
                  </a:moveTo>
                  <a:cubicBezTo>
                    <a:pt x="1326" y="0"/>
                    <a:pt x="1309" y="7"/>
                    <a:pt x="1293" y="24"/>
                  </a:cubicBezTo>
                  <a:lnTo>
                    <a:pt x="1" y="698"/>
                  </a:lnTo>
                  <a:cubicBezTo>
                    <a:pt x="57" y="754"/>
                    <a:pt x="57" y="866"/>
                    <a:pt x="113" y="922"/>
                  </a:cubicBezTo>
                  <a:lnTo>
                    <a:pt x="1405" y="192"/>
                  </a:lnTo>
                  <a:cubicBezTo>
                    <a:pt x="1461" y="192"/>
                    <a:pt x="1461" y="136"/>
                    <a:pt x="1461" y="80"/>
                  </a:cubicBezTo>
                  <a:cubicBezTo>
                    <a:pt x="1421" y="40"/>
                    <a:pt x="1382" y="0"/>
                    <a:pt x="13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6" name="Google Shape;12706;p27"/>
            <p:cNvSpPr/>
            <p:nvPr/>
          </p:nvSpPr>
          <p:spPr>
            <a:xfrm>
              <a:off x="3974250" y="2142100"/>
              <a:ext cx="36550" cy="9850"/>
            </a:xfrm>
            <a:custGeom>
              <a:avLst/>
              <a:gdLst/>
              <a:ahLst/>
              <a:cxnLst/>
              <a:rect l="l" t="t" r="r" b="b"/>
              <a:pathLst>
                <a:path w="1462" h="394" extrusionOk="0">
                  <a:moveTo>
                    <a:pt x="1349" y="0"/>
                  </a:moveTo>
                  <a:lnTo>
                    <a:pt x="1" y="169"/>
                  </a:lnTo>
                  <a:lnTo>
                    <a:pt x="1" y="393"/>
                  </a:lnTo>
                  <a:lnTo>
                    <a:pt x="1405" y="225"/>
                  </a:lnTo>
                  <a:cubicBezTo>
                    <a:pt x="1461" y="225"/>
                    <a:pt x="1461" y="169"/>
                    <a:pt x="1461" y="112"/>
                  </a:cubicBezTo>
                  <a:cubicBezTo>
                    <a:pt x="1461" y="56"/>
                    <a:pt x="1405" y="0"/>
                    <a:pt x="134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7" name="Google Shape;12707;p27"/>
            <p:cNvSpPr/>
            <p:nvPr/>
          </p:nvSpPr>
          <p:spPr>
            <a:xfrm>
              <a:off x="3956000" y="2052050"/>
              <a:ext cx="40375" cy="17050"/>
            </a:xfrm>
            <a:custGeom>
              <a:avLst/>
              <a:gdLst/>
              <a:ahLst/>
              <a:cxnLst/>
              <a:rect l="l" t="t" r="r" b="b"/>
              <a:pathLst>
                <a:path w="1615" h="682" extrusionOk="0">
                  <a:moveTo>
                    <a:pt x="1435" y="0"/>
                  </a:moveTo>
                  <a:cubicBezTo>
                    <a:pt x="1425" y="0"/>
                    <a:pt x="1415" y="3"/>
                    <a:pt x="1405" y="8"/>
                  </a:cubicBezTo>
                  <a:lnTo>
                    <a:pt x="1" y="457"/>
                  </a:lnTo>
                  <a:lnTo>
                    <a:pt x="57" y="682"/>
                  </a:lnTo>
                  <a:lnTo>
                    <a:pt x="1461" y="232"/>
                  </a:lnTo>
                  <a:cubicBezTo>
                    <a:pt x="1614" y="232"/>
                    <a:pt x="1535" y="0"/>
                    <a:pt x="143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8" name="Google Shape;12708;p27"/>
            <p:cNvSpPr/>
            <p:nvPr/>
          </p:nvSpPr>
          <p:spPr>
            <a:xfrm>
              <a:off x="3967225" y="2098575"/>
              <a:ext cx="39350" cy="12650"/>
            </a:xfrm>
            <a:custGeom>
              <a:avLst/>
              <a:gdLst/>
              <a:ahLst/>
              <a:cxnLst/>
              <a:rect l="l" t="t" r="r" b="b"/>
              <a:pathLst>
                <a:path w="1574" h="506" extrusionOk="0">
                  <a:moveTo>
                    <a:pt x="1405" y="0"/>
                  </a:moveTo>
                  <a:lnTo>
                    <a:pt x="1" y="281"/>
                  </a:lnTo>
                  <a:cubicBezTo>
                    <a:pt x="1" y="337"/>
                    <a:pt x="57" y="393"/>
                    <a:pt x="57" y="506"/>
                  </a:cubicBezTo>
                  <a:lnTo>
                    <a:pt x="1461" y="225"/>
                  </a:lnTo>
                  <a:cubicBezTo>
                    <a:pt x="1574" y="169"/>
                    <a:pt x="1517" y="0"/>
                    <a:pt x="14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9" name="Google Shape;12709;p27"/>
            <p:cNvSpPr/>
            <p:nvPr/>
          </p:nvSpPr>
          <p:spPr>
            <a:xfrm>
              <a:off x="3668150" y="1740525"/>
              <a:ext cx="15475" cy="39325"/>
            </a:xfrm>
            <a:custGeom>
              <a:avLst/>
              <a:gdLst/>
              <a:ahLst/>
              <a:cxnLst/>
              <a:rect l="l" t="t" r="r" b="b"/>
              <a:pathLst>
                <a:path w="619" h="1573" extrusionOk="0">
                  <a:moveTo>
                    <a:pt x="563" y="0"/>
                  </a:moveTo>
                  <a:cubicBezTo>
                    <a:pt x="506" y="0"/>
                    <a:pt x="394" y="0"/>
                    <a:pt x="394" y="56"/>
                  </a:cubicBezTo>
                  <a:lnTo>
                    <a:pt x="1" y="1460"/>
                  </a:lnTo>
                  <a:lnTo>
                    <a:pt x="169" y="1573"/>
                  </a:lnTo>
                  <a:lnTo>
                    <a:pt x="619" y="169"/>
                  </a:lnTo>
                  <a:cubicBezTo>
                    <a:pt x="619" y="56"/>
                    <a:pt x="619" y="0"/>
                    <a:pt x="56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0" name="Google Shape;12710;p27"/>
            <p:cNvSpPr/>
            <p:nvPr/>
          </p:nvSpPr>
          <p:spPr>
            <a:xfrm>
              <a:off x="3627450" y="1728700"/>
              <a:ext cx="12650" cy="38525"/>
            </a:xfrm>
            <a:custGeom>
              <a:avLst/>
              <a:gdLst/>
              <a:ahLst/>
              <a:cxnLst/>
              <a:rect l="l" t="t" r="r" b="b"/>
              <a:pathLst>
                <a:path w="506" h="1541" extrusionOk="0">
                  <a:moveTo>
                    <a:pt x="345" y="1"/>
                  </a:moveTo>
                  <a:cubicBezTo>
                    <a:pt x="309" y="1"/>
                    <a:pt x="281" y="40"/>
                    <a:pt x="281" y="80"/>
                  </a:cubicBezTo>
                  <a:lnTo>
                    <a:pt x="0" y="1484"/>
                  </a:lnTo>
                  <a:lnTo>
                    <a:pt x="225" y="1540"/>
                  </a:lnTo>
                  <a:lnTo>
                    <a:pt x="506" y="136"/>
                  </a:lnTo>
                  <a:cubicBezTo>
                    <a:pt x="506" y="80"/>
                    <a:pt x="449" y="24"/>
                    <a:pt x="393" y="24"/>
                  </a:cubicBezTo>
                  <a:cubicBezTo>
                    <a:pt x="377" y="7"/>
                    <a:pt x="360" y="1"/>
                    <a:pt x="34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1" name="Google Shape;12711;p27"/>
            <p:cNvSpPr/>
            <p:nvPr/>
          </p:nvSpPr>
          <p:spPr>
            <a:xfrm>
              <a:off x="3543200" y="1720850"/>
              <a:ext cx="5625" cy="37950"/>
            </a:xfrm>
            <a:custGeom>
              <a:avLst/>
              <a:gdLst/>
              <a:ahLst/>
              <a:cxnLst/>
              <a:rect l="l" t="t" r="r" b="b"/>
              <a:pathLst>
                <a:path w="225" h="1518" extrusionOk="0">
                  <a:moveTo>
                    <a:pt x="113" y="1"/>
                  </a:moveTo>
                  <a:cubicBezTo>
                    <a:pt x="56" y="1"/>
                    <a:pt x="0" y="1"/>
                    <a:pt x="0" y="113"/>
                  </a:cubicBezTo>
                  <a:lnTo>
                    <a:pt x="0" y="1517"/>
                  </a:lnTo>
                  <a:lnTo>
                    <a:pt x="225" y="1517"/>
                  </a:lnTo>
                  <a:lnTo>
                    <a:pt x="225" y="113"/>
                  </a:lnTo>
                  <a:cubicBezTo>
                    <a:pt x="225" y="1"/>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2" name="Google Shape;12712;p27"/>
            <p:cNvSpPr/>
            <p:nvPr/>
          </p:nvSpPr>
          <p:spPr>
            <a:xfrm>
              <a:off x="3817000" y="1826525"/>
              <a:ext cx="28100" cy="33375"/>
            </a:xfrm>
            <a:custGeom>
              <a:avLst/>
              <a:gdLst/>
              <a:ahLst/>
              <a:cxnLst/>
              <a:rect l="l" t="t" r="r" b="b"/>
              <a:pathLst>
                <a:path w="1124" h="1335" extrusionOk="0">
                  <a:moveTo>
                    <a:pt x="983" y="0"/>
                  </a:moveTo>
                  <a:cubicBezTo>
                    <a:pt x="955" y="0"/>
                    <a:pt x="927" y="14"/>
                    <a:pt x="899" y="42"/>
                  </a:cubicBezTo>
                  <a:lnTo>
                    <a:pt x="0" y="1166"/>
                  </a:lnTo>
                  <a:lnTo>
                    <a:pt x="169" y="1334"/>
                  </a:lnTo>
                  <a:lnTo>
                    <a:pt x="1067" y="211"/>
                  </a:lnTo>
                  <a:cubicBezTo>
                    <a:pt x="1124" y="155"/>
                    <a:pt x="1124" y="98"/>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3" name="Google Shape;12713;p27"/>
            <p:cNvSpPr/>
            <p:nvPr/>
          </p:nvSpPr>
          <p:spPr>
            <a:xfrm>
              <a:off x="3585325" y="1722250"/>
              <a:ext cx="8450" cy="37950"/>
            </a:xfrm>
            <a:custGeom>
              <a:avLst/>
              <a:gdLst/>
              <a:ahLst/>
              <a:cxnLst/>
              <a:rect l="l" t="t" r="r" b="b"/>
              <a:pathLst>
                <a:path w="338" h="1518" extrusionOk="0">
                  <a:moveTo>
                    <a:pt x="225" y="1"/>
                  </a:moveTo>
                  <a:cubicBezTo>
                    <a:pt x="169" y="1"/>
                    <a:pt x="113" y="57"/>
                    <a:pt x="113" y="113"/>
                  </a:cubicBezTo>
                  <a:lnTo>
                    <a:pt x="0" y="1517"/>
                  </a:lnTo>
                  <a:lnTo>
                    <a:pt x="169" y="1517"/>
                  </a:lnTo>
                  <a:lnTo>
                    <a:pt x="337" y="113"/>
                  </a:lnTo>
                  <a:cubicBezTo>
                    <a:pt x="337" y="57"/>
                    <a:pt x="281" y="1"/>
                    <a:pt x="22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4" name="Google Shape;12714;p27"/>
            <p:cNvSpPr/>
            <p:nvPr/>
          </p:nvSpPr>
          <p:spPr>
            <a:xfrm>
              <a:off x="3781900" y="1799850"/>
              <a:ext cx="26700" cy="34775"/>
            </a:xfrm>
            <a:custGeom>
              <a:avLst/>
              <a:gdLst/>
              <a:ahLst/>
              <a:cxnLst/>
              <a:rect l="l" t="t" r="r" b="b"/>
              <a:pathLst>
                <a:path w="1068" h="1391" extrusionOk="0">
                  <a:moveTo>
                    <a:pt x="983" y="0"/>
                  </a:moveTo>
                  <a:cubicBezTo>
                    <a:pt x="955" y="0"/>
                    <a:pt x="927" y="14"/>
                    <a:pt x="899" y="42"/>
                  </a:cubicBezTo>
                  <a:lnTo>
                    <a:pt x="0" y="1222"/>
                  </a:lnTo>
                  <a:lnTo>
                    <a:pt x="225" y="1390"/>
                  </a:lnTo>
                  <a:lnTo>
                    <a:pt x="1067" y="154"/>
                  </a:lnTo>
                  <a:cubicBezTo>
                    <a:pt x="1067" y="154"/>
                    <a:pt x="1067" y="42"/>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5" name="Google Shape;12715;p27"/>
            <p:cNvSpPr/>
            <p:nvPr/>
          </p:nvSpPr>
          <p:spPr>
            <a:xfrm>
              <a:off x="3745375" y="1775625"/>
              <a:ext cx="23900" cy="36525"/>
            </a:xfrm>
            <a:custGeom>
              <a:avLst/>
              <a:gdLst/>
              <a:ahLst/>
              <a:cxnLst/>
              <a:rect l="l" t="t" r="r" b="b"/>
              <a:pathLst>
                <a:path w="956" h="1461" extrusionOk="0">
                  <a:moveTo>
                    <a:pt x="900" y="0"/>
                  </a:moveTo>
                  <a:cubicBezTo>
                    <a:pt x="843" y="0"/>
                    <a:pt x="731" y="0"/>
                    <a:pt x="731" y="56"/>
                  </a:cubicBezTo>
                  <a:lnTo>
                    <a:pt x="1" y="1348"/>
                  </a:lnTo>
                  <a:lnTo>
                    <a:pt x="226" y="1460"/>
                  </a:lnTo>
                  <a:lnTo>
                    <a:pt x="900" y="169"/>
                  </a:lnTo>
                  <a:cubicBezTo>
                    <a:pt x="956" y="113"/>
                    <a:pt x="956" y="56"/>
                    <a:pt x="90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6" name="Google Shape;12716;p27"/>
            <p:cNvSpPr/>
            <p:nvPr/>
          </p:nvSpPr>
          <p:spPr>
            <a:xfrm>
              <a:off x="3708875" y="1756775"/>
              <a:ext cx="19675" cy="37125"/>
            </a:xfrm>
            <a:custGeom>
              <a:avLst/>
              <a:gdLst/>
              <a:ahLst/>
              <a:cxnLst/>
              <a:rect l="l" t="t" r="r" b="b"/>
              <a:pathLst>
                <a:path w="787" h="1485" extrusionOk="0">
                  <a:moveTo>
                    <a:pt x="627" y="1"/>
                  </a:moveTo>
                  <a:cubicBezTo>
                    <a:pt x="590" y="1"/>
                    <a:pt x="562" y="41"/>
                    <a:pt x="562" y="80"/>
                  </a:cubicBezTo>
                  <a:lnTo>
                    <a:pt x="1" y="1372"/>
                  </a:lnTo>
                  <a:lnTo>
                    <a:pt x="169" y="1484"/>
                  </a:lnTo>
                  <a:lnTo>
                    <a:pt x="731" y="136"/>
                  </a:lnTo>
                  <a:cubicBezTo>
                    <a:pt x="787" y="80"/>
                    <a:pt x="731" y="24"/>
                    <a:pt x="675" y="24"/>
                  </a:cubicBezTo>
                  <a:cubicBezTo>
                    <a:pt x="658" y="8"/>
                    <a:pt x="642" y="1"/>
                    <a:pt x="62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7" name="Google Shape;12717;p27"/>
            <p:cNvSpPr/>
            <p:nvPr/>
          </p:nvSpPr>
          <p:spPr>
            <a:xfrm>
              <a:off x="3319950" y="2568950"/>
              <a:ext cx="22475" cy="36525"/>
            </a:xfrm>
            <a:custGeom>
              <a:avLst/>
              <a:gdLst/>
              <a:ahLst/>
              <a:cxnLst/>
              <a:rect l="l" t="t" r="r" b="b"/>
              <a:pathLst>
                <a:path w="899" h="1461" extrusionOk="0">
                  <a:moveTo>
                    <a:pt x="730" y="0"/>
                  </a:moveTo>
                  <a:lnTo>
                    <a:pt x="0" y="1292"/>
                  </a:lnTo>
                  <a:cubicBezTo>
                    <a:pt x="0" y="1348"/>
                    <a:pt x="0" y="1404"/>
                    <a:pt x="56" y="1460"/>
                  </a:cubicBezTo>
                  <a:lnTo>
                    <a:pt x="112" y="1460"/>
                  </a:lnTo>
                  <a:cubicBezTo>
                    <a:pt x="169" y="1404"/>
                    <a:pt x="225" y="1404"/>
                    <a:pt x="225" y="1348"/>
                  </a:cubicBezTo>
                  <a:lnTo>
                    <a:pt x="899" y="113"/>
                  </a:lnTo>
                  <a:lnTo>
                    <a:pt x="7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8" name="Google Shape;12718;p27"/>
            <p:cNvSpPr/>
            <p:nvPr/>
          </p:nvSpPr>
          <p:spPr>
            <a:xfrm>
              <a:off x="3780500" y="2547875"/>
              <a:ext cx="25275" cy="35125"/>
            </a:xfrm>
            <a:custGeom>
              <a:avLst/>
              <a:gdLst/>
              <a:ahLst/>
              <a:cxnLst/>
              <a:rect l="l" t="t" r="r" b="b"/>
              <a:pathLst>
                <a:path w="1011" h="1405" extrusionOk="0">
                  <a:moveTo>
                    <a:pt x="169" y="1"/>
                  </a:moveTo>
                  <a:lnTo>
                    <a:pt x="0" y="169"/>
                  </a:lnTo>
                  <a:lnTo>
                    <a:pt x="786" y="1349"/>
                  </a:lnTo>
                  <a:cubicBezTo>
                    <a:pt x="786" y="1405"/>
                    <a:pt x="843" y="1405"/>
                    <a:pt x="899" y="1405"/>
                  </a:cubicBezTo>
                  <a:lnTo>
                    <a:pt x="955" y="1405"/>
                  </a:lnTo>
                  <a:cubicBezTo>
                    <a:pt x="1011" y="1349"/>
                    <a:pt x="1011" y="1293"/>
                    <a:pt x="955"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9" name="Google Shape;12719;p27"/>
            <p:cNvSpPr/>
            <p:nvPr/>
          </p:nvSpPr>
          <p:spPr>
            <a:xfrm>
              <a:off x="3815600" y="2522600"/>
              <a:ext cx="28100" cy="32325"/>
            </a:xfrm>
            <a:custGeom>
              <a:avLst/>
              <a:gdLst/>
              <a:ahLst/>
              <a:cxnLst/>
              <a:rect l="l" t="t" r="r" b="b"/>
              <a:pathLst>
                <a:path w="1124" h="1293" extrusionOk="0">
                  <a:moveTo>
                    <a:pt x="169" y="1"/>
                  </a:moveTo>
                  <a:lnTo>
                    <a:pt x="0" y="113"/>
                  </a:lnTo>
                  <a:lnTo>
                    <a:pt x="899" y="1236"/>
                  </a:lnTo>
                  <a:cubicBezTo>
                    <a:pt x="899" y="1236"/>
                    <a:pt x="955" y="1236"/>
                    <a:pt x="1011" y="1293"/>
                  </a:cubicBezTo>
                  <a:lnTo>
                    <a:pt x="1067" y="1293"/>
                  </a:lnTo>
                  <a:cubicBezTo>
                    <a:pt x="1123" y="1236"/>
                    <a:pt x="1123" y="1124"/>
                    <a:pt x="1067" y="112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0" name="Google Shape;12720;p27"/>
            <p:cNvSpPr/>
            <p:nvPr/>
          </p:nvSpPr>
          <p:spPr>
            <a:xfrm>
              <a:off x="3846475" y="2494525"/>
              <a:ext cx="30925" cy="30575"/>
            </a:xfrm>
            <a:custGeom>
              <a:avLst/>
              <a:gdLst/>
              <a:ahLst/>
              <a:cxnLst/>
              <a:rect l="l" t="t" r="r" b="b"/>
              <a:pathLst>
                <a:path w="1237" h="1223" extrusionOk="0">
                  <a:moveTo>
                    <a:pt x="169" y="0"/>
                  </a:moveTo>
                  <a:lnTo>
                    <a:pt x="1" y="169"/>
                  </a:lnTo>
                  <a:lnTo>
                    <a:pt x="1012" y="1180"/>
                  </a:lnTo>
                  <a:cubicBezTo>
                    <a:pt x="1040" y="1208"/>
                    <a:pt x="1068" y="1222"/>
                    <a:pt x="1096" y="1222"/>
                  </a:cubicBezTo>
                  <a:cubicBezTo>
                    <a:pt x="1124" y="1222"/>
                    <a:pt x="1152" y="1208"/>
                    <a:pt x="1180" y="1180"/>
                  </a:cubicBezTo>
                  <a:cubicBezTo>
                    <a:pt x="1236" y="1124"/>
                    <a:pt x="1236" y="1068"/>
                    <a:pt x="1180" y="101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1" name="Google Shape;12721;p27"/>
            <p:cNvSpPr/>
            <p:nvPr/>
          </p:nvSpPr>
          <p:spPr>
            <a:xfrm>
              <a:off x="3745375" y="2570350"/>
              <a:ext cx="22500" cy="35125"/>
            </a:xfrm>
            <a:custGeom>
              <a:avLst/>
              <a:gdLst/>
              <a:ahLst/>
              <a:cxnLst/>
              <a:rect l="l" t="t" r="r" b="b"/>
              <a:pathLst>
                <a:path w="900" h="1405" extrusionOk="0">
                  <a:moveTo>
                    <a:pt x="169" y="0"/>
                  </a:moveTo>
                  <a:lnTo>
                    <a:pt x="1" y="113"/>
                  </a:lnTo>
                  <a:lnTo>
                    <a:pt x="675" y="1348"/>
                  </a:lnTo>
                  <a:cubicBezTo>
                    <a:pt x="675" y="1404"/>
                    <a:pt x="731" y="1404"/>
                    <a:pt x="787" y="1404"/>
                  </a:cubicBezTo>
                  <a:lnTo>
                    <a:pt x="843" y="1404"/>
                  </a:lnTo>
                  <a:cubicBezTo>
                    <a:pt x="900" y="1404"/>
                    <a:pt x="900" y="1292"/>
                    <a:pt x="843" y="129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2" name="Google Shape;12722;p27"/>
            <p:cNvSpPr/>
            <p:nvPr/>
          </p:nvSpPr>
          <p:spPr>
            <a:xfrm>
              <a:off x="3666750" y="2602650"/>
              <a:ext cx="15475" cy="39325"/>
            </a:xfrm>
            <a:custGeom>
              <a:avLst/>
              <a:gdLst/>
              <a:ahLst/>
              <a:cxnLst/>
              <a:rect l="l" t="t" r="r" b="b"/>
              <a:pathLst>
                <a:path w="619" h="1573" extrusionOk="0">
                  <a:moveTo>
                    <a:pt x="225" y="0"/>
                  </a:moveTo>
                  <a:lnTo>
                    <a:pt x="1" y="56"/>
                  </a:lnTo>
                  <a:lnTo>
                    <a:pt x="394" y="1460"/>
                  </a:lnTo>
                  <a:cubicBezTo>
                    <a:pt x="394" y="1517"/>
                    <a:pt x="450" y="1573"/>
                    <a:pt x="506" y="1573"/>
                  </a:cubicBezTo>
                  <a:lnTo>
                    <a:pt x="562" y="1573"/>
                  </a:lnTo>
                  <a:cubicBezTo>
                    <a:pt x="619" y="1517"/>
                    <a:pt x="619" y="1460"/>
                    <a:pt x="619"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3" name="Google Shape;12723;p27"/>
            <p:cNvSpPr/>
            <p:nvPr/>
          </p:nvSpPr>
          <p:spPr>
            <a:xfrm>
              <a:off x="3624625" y="2613875"/>
              <a:ext cx="12675" cy="37925"/>
            </a:xfrm>
            <a:custGeom>
              <a:avLst/>
              <a:gdLst/>
              <a:ahLst/>
              <a:cxnLst/>
              <a:rect l="l" t="t" r="r" b="b"/>
              <a:pathLst>
                <a:path w="507" h="1517" extrusionOk="0">
                  <a:moveTo>
                    <a:pt x="1" y="0"/>
                  </a:moveTo>
                  <a:lnTo>
                    <a:pt x="282" y="1405"/>
                  </a:lnTo>
                  <a:cubicBezTo>
                    <a:pt x="282" y="1461"/>
                    <a:pt x="338" y="1517"/>
                    <a:pt x="394" y="1517"/>
                  </a:cubicBezTo>
                  <a:cubicBezTo>
                    <a:pt x="450" y="1517"/>
                    <a:pt x="506" y="1461"/>
                    <a:pt x="450" y="140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4" name="Google Shape;12724;p27"/>
            <p:cNvSpPr/>
            <p:nvPr/>
          </p:nvSpPr>
          <p:spPr>
            <a:xfrm>
              <a:off x="3706075" y="2588600"/>
              <a:ext cx="18275" cy="36525"/>
            </a:xfrm>
            <a:custGeom>
              <a:avLst/>
              <a:gdLst/>
              <a:ahLst/>
              <a:cxnLst/>
              <a:rect l="l" t="t" r="r" b="b"/>
              <a:pathLst>
                <a:path w="731" h="1461" extrusionOk="0">
                  <a:moveTo>
                    <a:pt x="169" y="0"/>
                  </a:moveTo>
                  <a:lnTo>
                    <a:pt x="0" y="57"/>
                  </a:lnTo>
                  <a:lnTo>
                    <a:pt x="506" y="1405"/>
                  </a:lnTo>
                  <a:cubicBezTo>
                    <a:pt x="562" y="1461"/>
                    <a:pt x="562" y="1461"/>
                    <a:pt x="618" y="1461"/>
                  </a:cubicBezTo>
                  <a:lnTo>
                    <a:pt x="674" y="1461"/>
                  </a:lnTo>
                  <a:cubicBezTo>
                    <a:pt x="730" y="1461"/>
                    <a:pt x="730" y="1405"/>
                    <a:pt x="730" y="1348"/>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5" name="Google Shape;12725;p27"/>
            <p:cNvSpPr/>
            <p:nvPr/>
          </p:nvSpPr>
          <p:spPr>
            <a:xfrm>
              <a:off x="3875975" y="2462225"/>
              <a:ext cx="32325" cy="28100"/>
            </a:xfrm>
            <a:custGeom>
              <a:avLst/>
              <a:gdLst/>
              <a:ahLst/>
              <a:cxnLst/>
              <a:rect l="l" t="t" r="r" b="b"/>
              <a:pathLst>
                <a:path w="1293" h="1124" extrusionOk="0">
                  <a:moveTo>
                    <a:pt x="113" y="1"/>
                  </a:moveTo>
                  <a:lnTo>
                    <a:pt x="0" y="169"/>
                  </a:lnTo>
                  <a:lnTo>
                    <a:pt x="1124" y="1124"/>
                  </a:lnTo>
                  <a:lnTo>
                    <a:pt x="1180" y="1124"/>
                  </a:lnTo>
                  <a:cubicBezTo>
                    <a:pt x="1180" y="1124"/>
                    <a:pt x="1236" y="1068"/>
                    <a:pt x="1236" y="1068"/>
                  </a:cubicBezTo>
                  <a:cubicBezTo>
                    <a:pt x="1292" y="1012"/>
                    <a:pt x="1292" y="955"/>
                    <a:pt x="1236" y="89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6" name="Google Shape;12726;p27"/>
            <p:cNvSpPr/>
            <p:nvPr/>
          </p:nvSpPr>
          <p:spPr>
            <a:xfrm>
              <a:off x="3975650" y="2230550"/>
              <a:ext cx="37950" cy="9850"/>
            </a:xfrm>
            <a:custGeom>
              <a:avLst/>
              <a:gdLst/>
              <a:ahLst/>
              <a:cxnLst/>
              <a:rect l="l" t="t" r="r" b="b"/>
              <a:pathLst>
                <a:path w="1518" h="394" extrusionOk="0">
                  <a:moveTo>
                    <a:pt x="1" y="1"/>
                  </a:moveTo>
                  <a:lnTo>
                    <a:pt x="1" y="225"/>
                  </a:lnTo>
                  <a:lnTo>
                    <a:pt x="1405" y="394"/>
                  </a:lnTo>
                  <a:cubicBezTo>
                    <a:pt x="1461" y="394"/>
                    <a:pt x="1517" y="338"/>
                    <a:pt x="1517" y="281"/>
                  </a:cubicBezTo>
                  <a:cubicBezTo>
                    <a:pt x="1517" y="225"/>
                    <a:pt x="1461" y="169"/>
                    <a:pt x="1405"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7" name="Google Shape;12727;p27"/>
            <p:cNvSpPr/>
            <p:nvPr/>
          </p:nvSpPr>
          <p:spPr>
            <a:xfrm>
              <a:off x="3901250" y="2428525"/>
              <a:ext cx="35125" cy="25300"/>
            </a:xfrm>
            <a:custGeom>
              <a:avLst/>
              <a:gdLst/>
              <a:ahLst/>
              <a:cxnLst/>
              <a:rect l="l" t="t" r="r" b="b"/>
              <a:pathLst>
                <a:path w="1405" h="1012" extrusionOk="0">
                  <a:moveTo>
                    <a:pt x="113" y="1"/>
                  </a:moveTo>
                  <a:lnTo>
                    <a:pt x="0" y="225"/>
                  </a:lnTo>
                  <a:lnTo>
                    <a:pt x="1180" y="1012"/>
                  </a:lnTo>
                  <a:lnTo>
                    <a:pt x="1236" y="1012"/>
                  </a:lnTo>
                  <a:cubicBezTo>
                    <a:pt x="1348" y="1012"/>
                    <a:pt x="1404" y="843"/>
                    <a:pt x="1292" y="84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8" name="Google Shape;12728;p27"/>
            <p:cNvSpPr/>
            <p:nvPr/>
          </p:nvSpPr>
          <p:spPr>
            <a:xfrm>
              <a:off x="3967225" y="2274075"/>
              <a:ext cx="37950" cy="12675"/>
            </a:xfrm>
            <a:custGeom>
              <a:avLst/>
              <a:gdLst/>
              <a:ahLst/>
              <a:cxnLst/>
              <a:rect l="l" t="t" r="r" b="b"/>
              <a:pathLst>
                <a:path w="1518" h="507" extrusionOk="0">
                  <a:moveTo>
                    <a:pt x="57" y="1"/>
                  </a:moveTo>
                  <a:lnTo>
                    <a:pt x="1" y="169"/>
                  </a:lnTo>
                  <a:lnTo>
                    <a:pt x="1405" y="506"/>
                  </a:lnTo>
                  <a:cubicBezTo>
                    <a:pt x="1461" y="450"/>
                    <a:pt x="1517" y="450"/>
                    <a:pt x="1517" y="394"/>
                  </a:cubicBezTo>
                  <a:cubicBezTo>
                    <a:pt x="1517" y="338"/>
                    <a:pt x="1461" y="281"/>
                    <a:pt x="1461" y="281"/>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9" name="Google Shape;12729;p27"/>
            <p:cNvSpPr/>
            <p:nvPr/>
          </p:nvSpPr>
          <p:spPr>
            <a:xfrm>
              <a:off x="3977075" y="2189825"/>
              <a:ext cx="37925" cy="5650"/>
            </a:xfrm>
            <a:custGeom>
              <a:avLst/>
              <a:gdLst/>
              <a:ahLst/>
              <a:cxnLst/>
              <a:rect l="l" t="t" r="r" b="b"/>
              <a:pathLst>
                <a:path w="1517" h="226" extrusionOk="0">
                  <a:moveTo>
                    <a:pt x="0" y="1"/>
                  </a:moveTo>
                  <a:lnTo>
                    <a:pt x="0" y="57"/>
                  </a:lnTo>
                  <a:cubicBezTo>
                    <a:pt x="0" y="113"/>
                    <a:pt x="0" y="169"/>
                    <a:pt x="0" y="225"/>
                  </a:cubicBezTo>
                  <a:lnTo>
                    <a:pt x="1404" y="225"/>
                  </a:lnTo>
                  <a:cubicBezTo>
                    <a:pt x="1460" y="225"/>
                    <a:pt x="1517" y="169"/>
                    <a:pt x="1517" y="113"/>
                  </a:cubicBezTo>
                  <a:cubicBezTo>
                    <a:pt x="1517" y="57"/>
                    <a:pt x="1460" y="1"/>
                    <a:pt x="140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0" name="Google Shape;12730;p27"/>
            <p:cNvSpPr/>
            <p:nvPr/>
          </p:nvSpPr>
          <p:spPr>
            <a:xfrm>
              <a:off x="3923700" y="2392025"/>
              <a:ext cx="36550" cy="22500"/>
            </a:xfrm>
            <a:custGeom>
              <a:avLst/>
              <a:gdLst/>
              <a:ahLst/>
              <a:cxnLst/>
              <a:rect l="l" t="t" r="r" b="b"/>
              <a:pathLst>
                <a:path w="1462" h="900" extrusionOk="0">
                  <a:moveTo>
                    <a:pt x="113" y="0"/>
                  </a:moveTo>
                  <a:lnTo>
                    <a:pt x="1" y="169"/>
                  </a:lnTo>
                  <a:lnTo>
                    <a:pt x="1236" y="899"/>
                  </a:lnTo>
                  <a:lnTo>
                    <a:pt x="1293" y="899"/>
                  </a:lnTo>
                  <a:cubicBezTo>
                    <a:pt x="1349" y="899"/>
                    <a:pt x="1405" y="843"/>
                    <a:pt x="1405" y="843"/>
                  </a:cubicBezTo>
                  <a:cubicBezTo>
                    <a:pt x="1461" y="787"/>
                    <a:pt x="1405" y="731"/>
                    <a:pt x="1349"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1" name="Google Shape;12731;p27"/>
            <p:cNvSpPr/>
            <p:nvPr/>
          </p:nvSpPr>
          <p:spPr>
            <a:xfrm>
              <a:off x="3956000" y="2313400"/>
              <a:ext cx="37950" cy="15475"/>
            </a:xfrm>
            <a:custGeom>
              <a:avLst/>
              <a:gdLst/>
              <a:ahLst/>
              <a:cxnLst/>
              <a:rect l="l" t="t" r="r" b="b"/>
              <a:pathLst>
                <a:path w="1518" h="619" extrusionOk="0">
                  <a:moveTo>
                    <a:pt x="57" y="0"/>
                  </a:moveTo>
                  <a:lnTo>
                    <a:pt x="1" y="225"/>
                  </a:lnTo>
                  <a:lnTo>
                    <a:pt x="1405" y="618"/>
                  </a:lnTo>
                  <a:cubicBezTo>
                    <a:pt x="1461" y="618"/>
                    <a:pt x="1517" y="618"/>
                    <a:pt x="1517" y="562"/>
                  </a:cubicBezTo>
                  <a:cubicBezTo>
                    <a:pt x="1517" y="506"/>
                    <a:pt x="1517" y="450"/>
                    <a:pt x="1461" y="450"/>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2" name="Google Shape;12732;p27"/>
            <p:cNvSpPr/>
            <p:nvPr/>
          </p:nvSpPr>
          <p:spPr>
            <a:xfrm>
              <a:off x="3941950" y="2354125"/>
              <a:ext cx="36550" cy="19675"/>
            </a:xfrm>
            <a:custGeom>
              <a:avLst/>
              <a:gdLst/>
              <a:ahLst/>
              <a:cxnLst/>
              <a:rect l="l" t="t" r="r" b="b"/>
              <a:pathLst>
                <a:path w="1462" h="787" extrusionOk="0">
                  <a:moveTo>
                    <a:pt x="57" y="0"/>
                  </a:moveTo>
                  <a:lnTo>
                    <a:pt x="1" y="225"/>
                  </a:lnTo>
                  <a:lnTo>
                    <a:pt x="1293" y="786"/>
                  </a:lnTo>
                  <a:lnTo>
                    <a:pt x="1349" y="786"/>
                  </a:lnTo>
                  <a:cubicBezTo>
                    <a:pt x="1405" y="786"/>
                    <a:pt x="1405" y="730"/>
                    <a:pt x="1461" y="730"/>
                  </a:cubicBezTo>
                  <a:cubicBezTo>
                    <a:pt x="1461" y="618"/>
                    <a:pt x="1461" y="562"/>
                    <a:pt x="1405"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3" name="Google Shape;12733;p27"/>
            <p:cNvSpPr/>
            <p:nvPr/>
          </p:nvSpPr>
          <p:spPr>
            <a:xfrm>
              <a:off x="3152850" y="2427125"/>
              <a:ext cx="32325" cy="23900"/>
            </a:xfrm>
            <a:custGeom>
              <a:avLst/>
              <a:gdLst/>
              <a:ahLst/>
              <a:cxnLst/>
              <a:rect l="l" t="t" r="r" b="b"/>
              <a:pathLst>
                <a:path w="1293" h="956" extrusionOk="0">
                  <a:moveTo>
                    <a:pt x="1236" y="1"/>
                  </a:moveTo>
                  <a:lnTo>
                    <a:pt x="1" y="787"/>
                  </a:lnTo>
                  <a:cubicBezTo>
                    <a:pt x="1" y="787"/>
                    <a:pt x="1" y="899"/>
                    <a:pt x="1" y="899"/>
                  </a:cubicBezTo>
                  <a:cubicBezTo>
                    <a:pt x="57" y="955"/>
                    <a:pt x="57" y="955"/>
                    <a:pt x="113" y="955"/>
                  </a:cubicBezTo>
                  <a:lnTo>
                    <a:pt x="169" y="955"/>
                  </a:lnTo>
                  <a:lnTo>
                    <a:pt x="1292" y="169"/>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4" name="Google Shape;12734;p27"/>
            <p:cNvSpPr/>
            <p:nvPr/>
          </p:nvSpPr>
          <p:spPr>
            <a:xfrm>
              <a:off x="3077025" y="2229150"/>
              <a:ext cx="37950" cy="9850"/>
            </a:xfrm>
            <a:custGeom>
              <a:avLst/>
              <a:gdLst/>
              <a:ahLst/>
              <a:cxnLst/>
              <a:rect l="l" t="t" r="r" b="b"/>
              <a:pathLst>
                <a:path w="1518" h="394" extrusionOk="0">
                  <a:moveTo>
                    <a:pt x="1517" y="0"/>
                  </a:moveTo>
                  <a:lnTo>
                    <a:pt x="113" y="169"/>
                  </a:lnTo>
                  <a:cubicBezTo>
                    <a:pt x="57" y="169"/>
                    <a:pt x="1" y="225"/>
                    <a:pt x="57" y="281"/>
                  </a:cubicBezTo>
                  <a:cubicBezTo>
                    <a:pt x="57" y="337"/>
                    <a:pt x="57" y="394"/>
                    <a:pt x="113" y="394"/>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5" name="Google Shape;12735;p27"/>
            <p:cNvSpPr/>
            <p:nvPr/>
          </p:nvSpPr>
          <p:spPr>
            <a:xfrm>
              <a:off x="3179525" y="2460825"/>
              <a:ext cx="32325" cy="28100"/>
            </a:xfrm>
            <a:custGeom>
              <a:avLst/>
              <a:gdLst/>
              <a:ahLst/>
              <a:cxnLst/>
              <a:rect l="l" t="t" r="r" b="b"/>
              <a:pathLst>
                <a:path w="1293" h="1124" extrusionOk="0">
                  <a:moveTo>
                    <a:pt x="1180" y="1"/>
                  </a:moveTo>
                  <a:lnTo>
                    <a:pt x="57" y="955"/>
                  </a:lnTo>
                  <a:cubicBezTo>
                    <a:pt x="1" y="1011"/>
                    <a:pt x="1" y="1124"/>
                    <a:pt x="113" y="1124"/>
                  </a:cubicBezTo>
                  <a:lnTo>
                    <a:pt x="169" y="1124"/>
                  </a:lnTo>
                  <a:lnTo>
                    <a:pt x="1292" y="225"/>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6" name="Google Shape;12736;p27"/>
            <p:cNvSpPr/>
            <p:nvPr/>
          </p:nvSpPr>
          <p:spPr>
            <a:xfrm>
              <a:off x="3128975" y="2390625"/>
              <a:ext cx="36550" cy="22475"/>
            </a:xfrm>
            <a:custGeom>
              <a:avLst/>
              <a:gdLst/>
              <a:ahLst/>
              <a:cxnLst/>
              <a:rect l="l" t="t" r="r" b="b"/>
              <a:pathLst>
                <a:path w="1462" h="899" extrusionOk="0">
                  <a:moveTo>
                    <a:pt x="1349" y="0"/>
                  </a:moveTo>
                  <a:lnTo>
                    <a:pt x="57" y="730"/>
                  </a:lnTo>
                  <a:cubicBezTo>
                    <a:pt x="1" y="730"/>
                    <a:pt x="1" y="787"/>
                    <a:pt x="1" y="843"/>
                  </a:cubicBezTo>
                  <a:cubicBezTo>
                    <a:pt x="57" y="899"/>
                    <a:pt x="57" y="899"/>
                    <a:pt x="113" y="899"/>
                  </a:cubicBezTo>
                  <a:lnTo>
                    <a:pt x="169" y="899"/>
                  </a:lnTo>
                  <a:lnTo>
                    <a:pt x="1461" y="225"/>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7" name="Google Shape;12737;p27"/>
            <p:cNvSpPr/>
            <p:nvPr/>
          </p:nvSpPr>
          <p:spPr>
            <a:xfrm>
              <a:off x="3109325" y="2351300"/>
              <a:ext cx="36525" cy="19675"/>
            </a:xfrm>
            <a:custGeom>
              <a:avLst/>
              <a:gdLst/>
              <a:ahLst/>
              <a:cxnLst/>
              <a:rect l="l" t="t" r="r" b="b"/>
              <a:pathLst>
                <a:path w="1461" h="787" extrusionOk="0">
                  <a:moveTo>
                    <a:pt x="1405" y="1"/>
                  </a:moveTo>
                  <a:lnTo>
                    <a:pt x="57" y="562"/>
                  </a:lnTo>
                  <a:cubicBezTo>
                    <a:pt x="0" y="562"/>
                    <a:pt x="0" y="618"/>
                    <a:pt x="0" y="675"/>
                  </a:cubicBezTo>
                  <a:cubicBezTo>
                    <a:pt x="0" y="731"/>
                    <a:pt x="57" y="787"/>
                    <a:pt x="113" y="787"/>
                  </a:cubicBezTo>
                  <a:lnTo>
                    <a:pt x="169" y="787"/>
                  </a:lnTo>
                  <a:lnTo>
                    <a:pt x="1461" y="225"/>
                  </a:lnTo>
                  <a:cubicBezTo>
                    <a:pt x="1461" y="169"/>
                    <a:pt x="1405" y="57"/>
                    <a:pt x="140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8" name="Google Shape;12738;p27"/>
            <p:cNvSpPr/>
            <p:nvPr/>
          </p:nvSpPr>
          <p:spPr>
            <a:xfrm>
              <a:off x="3082650" y="2269875"/>
              <a:ext cx="37925" cy="12650"/>
            </a:xfrm>
            <a:custGeom>
              <a:avLst/>
              <a:gdLst/>
              <a:ahLst/>
              <a:cxnLst/>
              <a:rect l="l" t="t" r="r" b="b"/>
              <a:pathLst>
                <a:path w="1517" h="506" extrusionOk="0">
                  <a:moveTo>
                    <a:pt x="1517" y="0"/>
                  </a:moveTo>
                  <a:lnTo>
                    <a:pt x="113" y="281"/>
                  </a:lnTo>
                  <a:cubicBezTo>
                    <a:pt x="56" y="281"/>
                    <a:pt x="0" y="337"/>
                    <a:pt x="0" y="449"/>
                  </a:cubicBezTo>
                  <a:cubicBezTo>
                    <a:pt x="56" y="449"/>
                    <a:pt x="56" y="506"/>
                    <a:pt x="113" y="506"/>
                  </a:cubicBezTo>
                  <a:lnTo>
                    <a:pt x="1517" y="225"/>
                  </a:lnTo>
                  <a:cubicBezTo>
                    <a:pt x="1517" y="169"/>
                    <a:pt x="1517" y="112"/>
                    <a:pt x="151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9" name="Google Shape;12739;p27"/>
            <p:cNvSpPr/>
            <p:nvPr/>
          </p:nvSpPr>
          <p:spPr>
            <a:xfrm>
              <a:off x="3092475" y="2312000"/>
              <a:ext cx="39350" cy="16875"/>
            </a:xfrm>
            <a:custGeom>
              <a:avLst/>
              <a:gdLst/>
              <a:ahLst/>
              <a:cxnLst/>
              <a:rect l="l" t="t" r="r" b="b"/>
              <a:pathLst>
                <a:path w="1574" h="675" extrusionOk="0">
                  <a:moveTo>
                    <a:pt x="1517" y="0"/>
                  </a:moveTo>
                  <a:lnTo>
                    <a:pt x="113" y="449"/>
                  </a:lnTo>
                  <a:cubicBezTo>
                    <a:pt x="57" y="449"/>
                    <a:pt x="0" y="506"/>
                    <a:pt x="57" y="562"/>
                  </a:cubicBezTo>
                  <a:cubicBezTo>
                    <a:pt x="57" y="618"/>
                    <a:pt x="113" y="674"/>
                    <a:pt x="169" y="674"/>
                  </a:cubicBezTo>
                  <a:lnTo>
                    <a:pt x="1573"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0" name="Google Shape;12740;p27"/>
            <p:cNvSpPr/>
            <p:nvPr/>
          </p:nvSpPr>
          <p:spPr>
            <a:xfrm>
              <a:off x="3210425" y="2491725"/>
              <a:ext cx="29500" cy="30550"/>
            </a:xfrm>
            <a:custGeom>
              <a:avLst/>
              <a:gdLst/>
              <a:ahLst/>
              <a:cxnLst/>
              <a:rect l="l" t="t" r="r" b="b"/>
              <a:pathLst>
                <a:path w="1180" h="1222" extrusionOk="0">
                  <a:moveTo>
                    <a:pt x="1067" y="0"/>
                  </a:moveTo>
                  <a:lnTo>
                    <a:pt x="0" y="1067"/>
                  </a:lnTo>
                  <a:cubicBezTo>
                    <a:pt x="0" y="1067"/>
                    <a:pt x="0" y="1180"/>
                    <a:pt x="0" y="1180"/>
                  </a:cubicBezTo>
                  <a:cubicBezTo>
                    <a:pt x="28" y="1208"/>
                    <a:pt x="56" y="1222"/>
                    <a:pt x="85" y="1222"/>
                  </a:cubicBezTo>
                  <a:cubicBezTo>
                    <a:pt x="113" y="1222"/>
                    <a:pt x="141" y="1208"/>
                    <a:pt x="169" y="1180"/>
                  </a:cubicBezTo>
                  <a:lnTo>
                    <a:pt x="1180" y="169"/>
                  </a:lnTo>
                  <a:cubicBezTo>
                    <a:pt x="1124" y="112"/>
                    <a:pt x="1067" y="56"/>
                    <a:pt x="106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1" name="Google Shape;12741;p27"/>
            <p:cNvSpPr/>
            <p:nvPr/>
          </p:nvSpPr>
          <p:spPr>
            <a:xfrm>
              <a:off x="3540375" y="2622300"/>
              <a:ext cx="5650" cy="37925"/>
            </a:xfrm>
            <a:custGeom>
              <a:avLst/>
              <a:gdLst/>
              <a:ahLst/>
              <a:cxnLst/>
              <a:rect l="l" t="t" r="r" b="b"/>
              <a:pathLst>
                <a:path w="226" h="1517" extrusionOk="0">
                  <a:moveTo>
                    <a:pt x="1" y="0"/>
                  </a:moveTo>
                  <a:lnTo>
                    <a:pt x="1" y="1405"/>
                  </a:lnTo>
                  <a:cubicBezTo>
                    <a:pt x="1" y="1461"/>
                    <a:pt x="57" y="1517"/>
                    <a:pt x="113" y="1517"/>
                  </a:cubicBezTo>
                  <a:cubicBezTo>
                    <a:pt x="169" y="1517"/>
                    <a:pt x="226" y="1461"/>
                    <a:pt x="226" y="1405"/>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2" name="Google Shape;12742;p27"/>
            <p:cNvSpPr/>
            <p:nvPr/>
          </p:nvSpPr>
          <p:spPr>
            <a:xfrm>
              <a:off x="3495450" y="2619500"/>
              <a:ext cx="8450" cy="39325"/>
            </a:xfrm>
            <a:custGeom>
              <a:avLst/>
              <a:gdLst/>
              <a:ahLst/>
              <a:cxnLst/>
              <a:rect l="l" t="t" r="r" b="b"/>
              <a:pathLst>
                <a:path w="338" h="1573" extrusionOk="0">
                  <a:moveTo>
                    <a:pt x="113" y="0"/>
                  </a:moveTo>
                  <a:lnTo>
                    <a:pt x="1" y="1460"/>
                  </a:lnTo>
                  <a:cubicBezTo>
                    <a:pt x="1" y="1517"/>
                    <a:pt x="1" y="1517"/>
                    <a:pt x="113" y="1573"/>
                  </a:cubicBezTo>
                  <a:cubicBezTo>
                    <a:pt x="113" y="1573"/>
                    <a:pt x="169" y="1517"/>
                    <a:pt x="169" y="1460"/>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3" name="Google Shape;12743;p27"/>
            <p:cNvSpPr/>
            <p:nvPr/>
          </p:nvSpPr>
          <p:spPr>
            <a:xfrm>
              <a:off x="3449125" y="2612475"/>
              <a:ext cx="11250" cy="39325"/>
            </a:xfrm>
            <a:custGeom>
              <a:avLst/>
              <a:gdLst/>
              <a:ahLst/>
              <a:cxnLst/>
              <a:rect l="l" t="t" r="r" b="b"/>
              <a:pathLst>
                <a:path w="450" h="1573" extrusionOk="0">
                  <a:moveTo>
                    <a:pt x="281" y="0"/>
                  </a:moveTo>
                  <a:lnTo>
                    <a:pt x="0" y="1404"/>
                  </a:lnTo>
                  <a:cubicBezTo>
                    <a:pt x="0" y="1461"/>
                    <a:pt x="0" y="1517"/>
                    <a:pt x="56" y="1573"/>
                  </a:cubicBezTo>
                  <a:cubicBezTo>
                    <a:pt x="113" y="1573"/>
                    <a:pt x="169" y="1517"/>
                    <a:pt x="169" y="1461"/>
                  </a:cubicBezTo>
                  <a:lnTo>
                    <a:pt x="450" y="56"/>
                  </a:lnTo>
                  <a:cubicBezTo>
                    <a:pt x="393" y="56"/>
                    <a:pt x="337" y="56"/>
                    <a:pt x="28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4" name="Google Shape;12744;p27"/>
            <p:cNvSpPr/>
            <p:nvPr/>
          </p:nvSpPr>
          <p:spPr>
            <a:xfrm>
              <a:off x="3244125" y="2522600"/>
              <a:ext cx="28100" cy="31975"/>
            </a:xfrm>
            <a:custGeom>
              <a:avLst/>
              <a:gdLst/>
              <a:ahLst/>
              <a:cxnLst/>
              <a:rect l="l" t="t" r="r" b="b"/>
              <a:pathLst>
                <a:path w="1124" h="1279" extrusionOk="0">
                  <a:moveTo>
                    <a:pt x="955" y="1"/>
                  </a:moveTo>
                  <a:lnTo>
                    <a:pt x="56" y="1068"/>
                  </a:lnTo>
                  <a:cubicBezTo>
                    <a:pt x="0" y="1124"/>
                    <a:pt x="0" y="1180"/>
                    <a:pt x="56" y="1236"/>
                  </a:cubicBezTo>
                  <a:cubicBezTo>
                    <a:pt x="56" y="1264"/>
                    <a:pt x="84" y="1278"/>
                    <a:pt x="113" y="1278"/>
                  </a:cubicBezTo>
                  <a:cubicBezTo>
                    <a:pt x="141" y="1278"/>
                    <a:pt x="169" y="1264"/>
                    <a:pt x="169" y="1236"/>
                  </a:cubicBezTo>
                  <a:lnTo>
                    <a:pt x="1124"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5" name="Google Shape;12745;p27"/>
            <p:cNvSpPr/>
            <p:nvPr/>
          </p:nvSpPr>
          <p:spPr>
            <a:xfrm>
              <a:off x="3583925" y="2619500"/>
              <a:ext cx="8450" cy="37925"/>
            </a:xfrm>
            <a:custGeom>
              <a:avLst/>
              <a:gdLst/>
              <a:ahLst/>
              <a:cxnLst/>
              <a:rect l="l" t="t" r="r" b="b"/>
              <a:pathLst>
                <a:path w="338" h="1517" extrusionOk="0">
                  <a:moveTo>
                    <a:pt x="0" y="0"/>
                  </a:moveTo>
                  <a:lnTo>
                    <a:pt x="112" y="1404"/>
                  </a:lnTo>
                  <a:cubicBezTo>
                    <a:pt x="112" y="1460"/>
                    <a:pt x="169" y="1517"/>
                    <a:pt x="225" y="1517"/>
                  </a:cubicBezTo>
                  <a:cubicBezTo>
                    <a:pt x="281" y="1517"/>
                    <a:pt x="337" y="1460"/>
                    <a:pt x="337" y="1404"/>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6" name="Google Shape;12746;p27"/>
            <p:cNvSpPr/>
            <p:nvPr/>
          </p:nvSpPr>
          <p:spPr>
            <a:xfrm>
              <a:off x="3279225" y="2546475"/>
              <a:ext cx="25300" cy="33725"/>
            </a:xfrm>
            <a:custGeom>
              <a:avLst/>
              <a:gdLst/>
              <a:ahLst/>
              <a:cxnLst/>
              <a:rect l="l" t="t" r="r" b="b"/>
              <a:pathLst>
                <a:path w="1012" h="1349" extrusionOk="0">
                  <a:moveTo>
                    <a:pt x="899" y="1"/>
                  </a:moveTo>
                  <a:lnTo>
                    <a:pt x="57" y="1180"/>
                  </a:lnTo>
                  <a:cubicBezTo>
                    <a:pt x="0" y="1236"/>
                    <a:pt x="0" y="1292"/>
                    <a:pt x="57" y="1349"/>
                  </a:cubicBezTo>
                  <a:lnTo>
                    <a:pt x="113" y="1349"/>
                  </a:lnTo>
                  <a:cubicBezTo>
                    <a:pt x="169" y="1349"/>
                    <a:pt x="225" y="1349"/>
                    <a:pt x="225" y="1292"/>
                  </a:cubicBezTo>
                  <a:lnTo>
                    <a:pt x="1011" y="113"/>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7" name="Google Shape;12747;p27"/>
            <p:cNvSpPr/>
            <p:nvPr/>
          </p:nvSpPr>
          <p:spPr>
            <a:xfrm>
              <a:off x="3405600" y="2601225"/>
              <a:ext cx="14050" cy="39350"/>
            </a:xfrm>
            <a:custGeom>
              <a:avLst/>
              <a:gdLst/>
              <a:ahLst/>
              <a:cxnLst/>
              <a:rect l="l" t="t" r="r" b="b"/>
              <a:pathLst>
                <a:path w="562" h="1574" extrusionOk="0">
                  <a:moveTo>
                    <a:pt x="393" y="1"/>
                  </a:moveTo>
                  <a:lnTo>
                    <a:pt x="0" y="1405"/>
                  </a:lnTo>
                  <a:cubicBezTo>
                    <a:pt x="0" y="1461"/>
                    <a:pt x="0" y="1517"/>
                    <a:pt x="56" y="1574"/>
                  </a:cubicBezTo>
                  <a:cubicBezTo>
                    <a:pt x="112" y="1574"/>
                    <a:pt x="169" y="1517"/>
                    <a:pt x="169" y="1461"/>
                  </a:cubicBez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8" name="Google Shape;12748;p27"/>
            <p:cNvSpPr/>
            <p:nvPr/>
          </p:nvSpPr>
          <p:spPr>
            <a:xfrm>
              <a:off x="3360650" y="2587200"/>
              <a:ext cx="19700" cy="36525"/>
            </a:xfrm>
            <a:custGeom>
              <a:avLst/>
              <a:gdLst/>
              <a:ahLst/>
              <a:cxnLst/>
              <a:rect l="l" t="t" r="r" b="b"/>
              <a:pathLst>
                <a:path w="788" h="1461" extrusionOk="0">
                  <a:moveTo>
                    <a:pt x="563" y="0"/>
                  </a:moveTo>
                  <a:lnTo>
                    <a:pt x="1" y="1348"/>
                  </a:lnTo>
                  <a:cubicBezTo>
                    <a:pt x="1" y="1404"/>
                    <a:pt x="57" y="1461"/>
                    <a:pt x="113" y="1461"/>
                  </a:cubicBezTo>
                  <a:cubicBezTo>
                    <a:pt x="169" y="1461"/>
                    <a:pt x="226" y="1461"/>
                    <a:pt x="226" y="1404"/>
                  </a:cubicBezTo>
                  <a:lnTo>
                    <a:pt x="787" y="56"/>
                  </a:lnTo>
                  <a:lnTo>
                    <a:pt x="56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9" name="Google Shape;12749;p27"/>
            <p:cNvSpPr/>
            <p:nvPr/>
          </p:nvSpPr>
          <p:spPr>
            <a:xfrm>
              <a:off x="3301675" y="1786275"/>
              <a:ext cx="40750" cy="62375"/>
            </a:xfrm>
            <a:custGeom>
              <a:avLst/>
              <a:gdLst/>
              <a:ahLst/>
              <a:cxnLst/>
              <a:rect l="l" t="t" r="r" b="b"/>
              <a:pathLst>
                <a:path w="1630" h="2495" extrusionOk="0">
                  <a:moveTo>
                    <a:pt x="106" y="0"/>
                  </a:moveTo>
                  <a:cubicBezTo>
                    <a:pt x="90" y="0"/>
                    <a:pt x="74" y="7"/>
                    <a:pt x="57" y="24"/>
                  </a:cubicBezTo>
                  <a:cubicBezTo>
                    <a:pt x="1" y="24"/>
                    <a:pt x="1" y="136"/>
                    <a:pt x="57" y="192"/>
                  </a:cubicBezTo>
                  <a:lnTo>
                    <a:pt x="1461" y="2495"/>
                  </a:lnTo>
                  <a:lnTo>
                    <a:pt x="1630" y="2382"/>
                  </a:lnTo>
                  <a:lnTo>
                    <a:pt x="226" y="80"/>
                  </a:lnTo>
                  <a:cubicBezTo>
                    <a:pt x="186" y="40"/>
                    <a:pt x="146" y="0"/>
                    <a:pt x="1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0" name="Google Shape;12750;p27"/>
            <p:cNvSpPr/>
            <p:nvPr/>
          </p:nvSpPr>
          <p:spPr>
            <a:xfrm>
              <a:off x="3261650" y="1812575"/>
              <a:ext cx="47075" cy="58550"/>
            </a:xfrm>
            <a:custGeom>
              <a:avLst/>
              <a:gdLst/>
              <a:ahLst/>
              <a:cxnLst/>
              <a:rect l="l" t="t" r="r" b="b"/>
              <a:pathLst>
                <a:path w="1883" h="2342" extrusionOk="0">
                  <a:moveTo>
                    <a:pt x="191" y="1"/>
                  </a:moveTo>
                  <a:cubicBezTo>
                    <a:pt x="109" y="1"/>
                    <a:pt x="0" y="108"/>
                    <a:pt x="86" y="151"/>
                  </a:cubicBezTo>
                  <a:lnTo>
                    <a:pt x="1714" y="2341"/>
                  </a:lnTo>
                  <a:lnTo>
                    <a:pt x="1883" y="2229"/>
                  </a:lnTo>
                  <a:lnTo>
                    <a:pt x="254" y="39"/>
                  </a:lnTo>
                  <a:cubicBezTo>
                    <a:pt x="241" y="12"/>
                    <a:pt x="217" y="1"/>
                    <a:pt x="19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1" name="Google Shape;12751;p27"/>
            <p:cNvSpPr/>
            <p:nvPr/>
          </p:nvSpPr>
          <p:spPr>
            <a:xfrm>
              <a:off x="3341000" y="1765800"/>
              <a:ext cx="35125" cy="64600"/>
            </a:xfrm>
            <a:custGeom>
              <a:avLst/>
              <a:gdLst/>
              <a:ahLst/>
              <a:cxnLst/>
              <a:rect l="l" t="t" r="r" b="b"/>
              <a:pathLst>
                <a:path w="1405" h="2584" extrusionOk="0">
                  <a:moveTo>
                    <a:pt x="113" y="0"/>
                  </a:moveTo>
                  <a:cubicBezTo>
                    <a:pt x="57" y="0"/>
                    <a:pt x="1" y="112"/>
                    <a:pt x="57" y="169"/>
                  </a:cubicBezTo>
                  <a:lnTo>
                    <a:pt x="1236" y="2584"/>
                  </a:lnTo>
                  <a:lnTo>
                    <a:pt x="1405" y="2471"/>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2" name="Google Shape;12752;p27"/>
            <p:cNvSpPr/>
            <p:nvPr/>
          </p:nvSpPr>
          <p:spPr>
            <a:xfrm>
              <a:off x="3226525" y="1840675"/>
              <a:ext cx="52725" cy="55725"/>
            </a:xfrm>
            <a:custGeom>
              <a:avLst/>
              <a:gdLst/>
              <a:ahLst/>
              <a:cxnLst/>
              <a:rect l="l" t="t" r="r" b="b"/>
              <a:pathLst>
                <a:path w="2109" h="2229" extrusionOk="0">
                  <a:moveTo>
                    <a:pt x="195" y="1"/>
                  </a:moveTo>
                  <a:cubicBezTo>
                    <a:pt x="113" y="1"/>
                    <a:pt x="0" y="120"/>
                    <a:pt x="86" y="206"/>
                  </a:cubicBezTo>
                  <a:lnTo>
                    <a:pt x="1940" y="2228"/>
                  </a:lnTo>
                  <a:lnTo>
                    <a:pt x="2108" y="2060"/>
                  </a:lnTo>
                  <a:lnTo>
                    <a:pt x="255" y="38"/>
                  </a:lnTo>
                  <a:cubicBezTo>
                    <a:pt x="242" y="12"/>
                    <a:pt x="220" y="1"/>
                    <a:pt x="1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3" name="Google Shape;12753;p27"/>
            <p:cNvSpPr/>
            <p:nvPr/>
          </p:nvSpPr>
          <p:spPr>
            <a:xfrm>
              <a:off x="3384525" y="1747525"/>
              <a:ext cx="29525" cy="68825"/>
            </a:xfrm>
            <a:custGeom>
              <a:avLst/>
              <a:gdLst/>
              <a:ahLst/>
              <a:cxnLst/>
              <a:rect l="l" t="t" r="r" b="b"/>
              <a:pathLst>
                <a:path w="1181" h="2753" extrusionOk="0">
                  <a:moveTo>
                    <a:pt x="113" y="1"/>
                  </a:moveTo>
                  <a:cubicBezTo>
                    <a:pt x="57" y="57"/>
                    <a:pt x="1" y="113"/>
                    <a:pt x="57" y="169"/>
                  </a:cubicBezTo>
                  <a:lnTo>
                    <a:pt x="955" y="2753"/>
                  </a:lnTo>
                  <a:lnTo>
                    <a:pt x="1180" y="2641"/>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4" name="Google Shape;12754;p27"/>
            <p:cNvSpPr/>
            <p:nvPr/>
          </p:nvSpPr>
          <p:spPr>
            <a:xfrm>
              <a:off x="3519325" y="1720850"/>
              <a:ext cx="8450" cy="71650"/>
            </a:xfrm>
            <a:custGeom>
              <a:avLst/>
              <a:gdLst/>
              <a:ahLst/>
              <a:cxnLst/>
              <a:rect l="l" t="t" r="r" b="b"/>
              <a:pathLst>
                <a:path w="338" h="2866" extrusionOk="0">
                  <a:moveTo>
                    <a:pt x="113" y="1"/>
                  </a:moveTo>
                  <a:cubicBezTo>
                    <a:pt x="57" y="1"/>
                    <a:pt x="0" y="57"/>
                    <a:pt x="0" y="113"/>
                  </a:cubicBezTo>
                  <a:lnTo>
                    <a:pt x="113" y="2865"/>
                  </a:lnTo>
                  <a:lnTo>
                    <a:pt x="337" y="2809"/>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5" name="Google Shape;12755;p27"/>
            <p:cNvSpPr/>
            <p:nvPr/>
          </p:nvSpPr>
          <p:spPr>
            <a:xfrm>
              <a:off x="3428050" y="1734325"/>
              <a:ext cx="22500" cy="69400"/>
            </a:xfrm>
            <a:custGeom>
              <a:avLst/>
              <a:gdLst/>
              <a:ahLst/>
              <a:cxnLst/>
              <a:rect l="l" t="t" r="r" b="b"/>
              <a:pathLst>
                <a:path w="900" h="2776" extrusionOk="0">
                  <a:moveTo>
                    <a:pt x="141" y="0"/>
                  </a:moveTo>
                  <a:cubicBezTo>
                    <a:pt x="118" y="0"/>
                    <a:pt x="90" y="7"/>
                    <a:pt x="57" y="23"/>
                  </a:cubicBezTo>
                  <a:cubicBezTo>
                    <a:pt x="1" y="23"/>
                    <a:pt x="1" y="80"/>
                    <a:pt x="1" y="136"/>
                  </a:cubicBezTo>
                  <a:lnTo>
                    <a:pt x="675" y="2775"/>
                  </a:lnTo>
                  <a:lnTo>
                    <a:pt x="899" y="2719"/>
                  </a:lnTo>
                  <a:lnTo>
                    <a:pt x="225" y="80"/>
                  </a:lnTo>
                  <a:cubicBezTo>
                    <a:pt x="225" y="40"/>
                    <a:pt x="197"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6" name="Google Shape;12756;p27"/>
            <p:cNvSpPr/>
            <p:nvPr/>
          </p:nvSpPr>
          <p:spPr>
            <a:xfrm>
              <a:off x="3474400" y="1725075"/>
              <a:ext cx="15450" cy="70225"/>
            </a:xfrm>
            <a:custGeom>
              <a:avLst/>
              <a:gdLst/>
              <a:ahLst/>
              <a:cxnLst/>
              <a:rect l="l" t="t" r="r" b="b"/>
              <a:pathLst>
                <a:path w="618" h="2809" extrusionOk="0">
                  <a:moveTo>
                    <a:pt x="113" y="0"/>
                  </a:moveTo>
                  <a:cubicBezTo>
                    <a:pt x="0" y="0"/>
                    <a:pt x="0" y="56"/>
                    <a:pt x="0" y="113"/>
                  </a:cubicBezTo>
                  <a:lnTo>
                    <a:pt x="393" y="2809"/>
                  </a:lnTo>
                  <a:lnTo>
                    <a:pt x="618" y="2809"/>
                  </a:lnTo>
                  <a:lnTo>
                    <a:pt x="225" y="113"/>
                  </a:lnTo>
                  <a:cubicBezTo>
                    <a:pt x="169" y="56"/>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7" name="Google Shape;12757;p27"/>
            <p:cNvSpPr/>
            <p:nvPr/>
          </p:nvSpPr>
          <p:spPr>
            <a:xfrm>
              <a:off x="3100900" y="2030575"/>
              <a:ext cx="68825" cy="27300"/>
            </a:xfrm>
            <a:custGeom>
              <a:avLst/>
              <a:gdLst/>
              <a:ahLst/>
              <a:cxnLst/>
              <a:rect l="l" t="t" r="r" b="b"/>
              <a:pathLst>
                <a:path w="2753" h="1092" extrusionOk="0">
                  <a:moveTo>
                    <a:pt x="121" y="1"/>
                  </a:moveTo>
                  <a:cubicBezTo>
                    <a:pt x="85" y="1"/>
                    <a:pt x="57" y="41"/>
                    <a:pt x="57" y="80"/>
                  </a:cubicBezTo>
                  <a:cubicBezTo>
                    <a:pt x="0" y="136"/>
                    <a:pt x="57" y="193"/>
                    <a:pt x="113" y="193"/>
                  </a:cubicBezTo>
                  <a:lnTo>
                    <a:pt x="2696" y="1091"/>
                  </a:lnTo>
                  <a:lnTo>
                    <a:pt x="2753" y="923"/>
                  </a:lnTo>
                  <a:lnTo>
                    <a:pt x="169" y="24"/>
                  </a:lnTo>
                  <a:cubicBezTo>
                    <a:pt x="152"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8" name="Google Shape;12758;p27"/>
            <p:cNvSpPr/>
            <p:nvPr/>
          </p:nvSpPr>
          <p:spPr>
            <a:xfrm>
              <a:off x="3194975" y="1874250"/>
              <a:ext cx="56200" cy="51625"/>
            </a:xfrm>
            <a:custGeom>
              <a:avLst/>
              <a:gdLst/>
              <a:ahLst/>
              <a:cxnLst/>
              <a:rect l="l" t="t" r="r" b="b"/>
              <a:pathLst>
                <a:path w="2248" h="2065" extrusionOk="0">
                  <a:moveTo>
                    <a:pt x="120" y="1"/>
                  </a:moveTo>
                  <a:cubicBezTo>
                    <a:pt x="85" y="1"/>
                    <a:pt x="57" y="15"/>
                    <a:pt x="57" y="43"/>
                  </a:cubicBezTo>
                  <a:cubicBezTo>
                    <a:pt x="0" y="99"/>
                    <a:pt x="0" y="155"/>
                    <a:pt x="57" y="211"/>
                  </a:cubicBezTo>
                  <a:lnTo>
                    <a:pt x="2079" y="2065"/>
                  </a:lnTo>
                  <a:lnTo>
                    <a:pt x="2247" y="1896"/>
                  </a:lnTo>
                  <a:lnTo>
                    <a:pt x="225" y="43"/>
                  </a:lnTo>
                  <a:cubicBezTo>
                    <a:pt x="197" y="15"/>
                    <a:pt x="155"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9" name="Google Shape;12759;p27"/>
            <p:cNvSpPr/>
            <p:nvPr/>
          </p:nvSpPr>
          <p:spPr>
            <a:xfrm>
              <a:off x="3078425" y="2118225"/>
              <a:ext cx="70250" cy="16875"/>
            </a:xfrm>
            <a:custGeom>
              <a:avLst/>
              <a:gdLst/>
              <a:ahLst/>
              <a:cxnLst/>
              <a:rect l="l" t="t" r="r" b="b"/>
              <a:pathLst>
                <a:path w="2810" h="675" extrusionOk="0">
                  <a:moveTo>
                    <a:pt x="169" y="0"/>
                  </a:moveTo>
                  <a:cubicBezTo>
                    <a:pt x="113" y="0"/>
                    <a:pt x="57" y="57"/>
                    <a:pt x="57" y="113"/>
                  </a:cubicBezTo>
                  <a:cubicBezTo>
                    <a:pt x="1" y="169"/>
                    <a:pt x="57" y="225"/>
                    <a:pt x="113" y="281"/>
                  </a:cubicBezTo>
                  <a:lnTo>
                    <a:pt x="2809" y="674"/>
                  </a:lnTo>
                  <a:lnTo>
                    <a:pt x="2809"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0" name="Google Shape;12760;p27"/>
            <p:cNvSpPr/>
            <p:nvPr/>
          </p:nvSpPr>
          <p:spPr>
            <a:xfrm>
              <a:off x="3088250" y="2074100"/>
              <a:ext cx="70250" cy="21675"/>
            </a:xfrm>
            <a:custGeom>
              <a:avLst/>
              <a:gdLst/>
              <a:ahLst/>
              <a:cxnLst/>
              <a:rect l="l" t="t" r="r" b="b"/>
              <a:pathLst>
                <a:path w="2810" h="867" extrusionOk="0">
                  <a:moveTo>
                    <a:pt x="110" y="1"/>
                  </a:moveTo>
                  <a:cubicBezTo>
                    <a:pt x="57" y="1"/>
                    <a:pt x="1" y="41"/>
                    <a:pt x="1" y="80"/>
                  </a:cubicBezTo>
                  <a:cubicBezTo>
                    <a:pt x="1" y="137"/>
                    <a:pt x="57" y="137"/>
                    <a:pt x="113" y="193"/>
                  </a:cubicBezTo>
                  <a:lnTo>
                    <a:pt x="2753" y="867"/>
                  </a:lnTo>
                  <a:cubicBezTo>
                    <a:pt x="2753" y="811"/>
                    <a:pt x="2753" y="754"/>
                    <a:pt x="2809" y="642"/>
                  </a:cubicBezTo>
                  <a:lnTo>
                    <a:pt x="169" y="24"/>
                  </a:lnTo>
                  <a:cubicBezTo>
                    <a:pt x="153" y="8"/>
                    <a:pt x="132" y="1"/>
                    <a:pt x="11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1" name="Google Shape;12761;p27"/>
            <p:cNvSpPr/>
            <p:nvPr/>
          </p:nvSpPr>
          <p:spPr>
            <a:xfrm>
              <a:off x="3119150" y="1987050"/>
              <a:ext cx="66025" cy="34300"/>
            </a:xfrm>
            <a:custGeom>
              <a:avLst/>
              <a:gdLst/>
              <a:ahLst/>
              <a:cxnLst/>
              <a:rect l="l" t="t" r="r" b="b"/>
              <a:pathLst>
                <a:path w="2641" h="1372" extrusionOk="0">
                  <a:moveTo>
                    <a:pt x="121" y="1"/>
                  </a:moveTo>
                  <a:cubicBezTo>
                    <a:pt x="85" y="1"/>
                    <a:pt x="57" y="41"/>
                    <a:pt x="57" y="80"/>
                  </a:cubicBezTo>
                  <a:cubicBezTo>
                    <a:pt x="1" y="80"/>
                    <a:pt x="1" y="193"/>
                    <a:pt x="57" y="193"/>
                  </a:cubicBezTo>
                  <a:lnTo>
                    <a:pt x="2528" y="1372"/>
                  </a:lnTo>
                  <a:cubicBezTo>
                    <a:pt x="2584" y="1316"/>
                    <a:pt x="2584" y="1260"/>
                    <a:pt x="2640" y="1204"/>
                  </a:cubicBezTo>
                  <a:lnTo>
                    <a:pt x="169" y="24"/>
                  </a:lnTo>
                  <a:cubicBezTo>
                    <a:pt x="153"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2" name="Google Shape;12762;p27"/>
            <p:cNvSpPr/>
            <p:nvPr/>
          </p:nvSpPr>
          <p:spPr>
            <a:xfrm>
              <a:off x="3166900" y="1907950"/>
              <a:ext cx="59000" cy="46025"/>
            </a:xfrm>
            <a:custGeom>
              <a:avLst/>
              <a:gdLst/>
              <a:ahLst/>
              <a:cxnLst/>
              <a:rect l="l" t="t" r="r" b="b"/>
              <a:pathLst>
                <a:path w="2360" h="1841" extrusionOk="0">
                  <a:moveTo>
                    <a:pt x="84" y="1"/>
                  </a:moveTo>
                  <a:cubicBezTo>
                    <a:pt x="56" y="1"/>
                    <a:pt x="28" y="15"/>
                    <a:pt x="0" y="43"/>
                  </a:cubicBezTo>
                  <a:cubicBezTo>
                    <a:pt x="0" y="99"/>
                    <a:pt x="0" y="155"/>
                    <a:pt x="0" y="211"/>
                  </a:cubicBezTo>
                  <a:lnTo>
                    <a:pt x="2247" y="1840"/>
                  </a:lnTo>
                  <a:lnTo>
                    <a:pt x="2359" y="1672"/>
                  </a:lnTo>
                  <a:lnTo>
                    <a:pt x="169" y="43"/>
                  </a:lnTo>
                  <a:cubicBezTo>
                    <a:pt x="141" y="15"/>
                    <a:pt x="113" y="1"/>
                    <a:pt x="8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3" name="Google Shape;12763;p27"/>
            <p:cNvSpPr/>
            <p:nvPr/>
          </p:nvSpPr>
          <p:spPr>
            <a:xfrm>
              <a:off x="3140225" y="1947275"/>
              <a:ext cx="63200" cy="40400"/>
            </a:xfrm>
            <a:custGeom>
              <a:avLst/>
              <a:gdLst/>
              <a:ahLst/>
              <a:cxnLst/>
              <a:rect l="l" t="t" r="r" b="b"/>
              <a:pathLst>
                <a:path w="2528" h="1616" extrusionOk="0">
                  <a:moveTo>
                    <a:pt x="112" y="0"/>
                  </a:moveTo>
                  <a:cubicBezTo>
                    <a:pt x="84" y="0"/>
                    <a:pt x="56" y="14"/>
                    <a:pt x="56" y="42"/>
                  </a:cubicBezTo>
                  <a:cubicBezTo>
                    <a:pt x="0" y="42"/>
                    <a:pt x="0" y="155"/>
                    <a:pt x="56" y="155"/>
                  </a:cubicBezTo>
                  <a:lnTo>
                    <a:pt x="2415" y="1615"/>
                  </a:lnTo>
                  <a:lnTo>
                    <a:pt x="2527" y="1447"/>
                  </a:lnTo>
                  <a:lnTo>
                    <a:pt x="169" y="42"/>
                  </a:lnTo>
                  <a:cubicBezTo>
                    <a:pt x="169" y="14"/>
                    <a:pt x="140" y="0"/>
                    <a:pt x="1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4" name="Google Shape;12764;p27"/>
            <p:cNvSpPr/>
            <p:nvPr/>
          </p:nvSpPr>
          <p:spPr>
            <a:xfrm>
              <a:off x="3676575" y="1747525"/>
              <a:ext cx="28125" cy="67425"/>
            </a:xfrm>
            <a:custGeom>
              <a:avLst/>
              <a:gdLst/>
              <a:ahLst/>
              <a:cxnLst/>
              <a:rect l="l" t="t" r="r" b="b"/>
              <a:pathLst>
                <a:path w="1125" h="2697" extrusionOk="0">
                  <a:moveTo>
                    <a:pt x="1068" y="1"/>
                  </a:moveTo>
                  <a:cubicBezTo>
                    <a:pt x="1012" y="1"/>
                    <a:pt x="956" y="1"/>
                    <a:pt x="900" y="57"/>
                  </a:cubicBezTo>
                  <a:lnTo>
                    <a:pt x="1" y="2641"/>
                  </a:lnTo>
                  <a:lnTo>
                    <a:pt x="226" y="2697"/>
                  </a:lnTo>
                  <a:lnTo>
                    <a:pt x="1124" y="169"/>
                  </a:lnTo>
                  <a:cubicBezTo>
                    <a:pt x="1124" y="113"/>
                    <a:pt x="1124" y="57"/>
                    <a:pt x="1068"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5" name="Google Shape;12765;p27"/>
            <p:cNvSpPr/>
            <p:nvPr/>
          </p:nvSpPr>
          <p:spPr>
            <a:xfrm>
              <a:off x="3919500" y="2031175"/>
              <a:ext cx="68825" cy="28100"/>
            </a:xfrm>
            <a:custGeom>
              <a:avLst/>
              <a:gdLst/>
              <a:ahLst/>
              <a:cxnLst/>
              <a:rect l="l" t="t" r="r" b="b"/>
              <a:pathLst>
                <a:path w="2753" h="1124" extrusionOk="0">
                  <a:moveTo>
                    <a:pt x="2584" y="0"/>
                  </a:moveTo>
                  <a:lnTo>
                    <a:pt x="0" y="899"/>
                  </a:lnTo>
                  <a:cubicBezTo>
                    <a:pt x="56" y="1011"/>
                    <a:pt x="56" y="1067"/>
                    <a:pt x="113" y="1123"/>
                  </a:cubicBezTo>
                  <a:lnTo>
                    <a:pt x="2640" y="225"/>
                  </a:lnTo>
                  <a:cubicBezTo>
                    <a:pt x="2696" y="169"/>
                    <a:pt x="2752" y="112"/>
                    <a:pt x="2696" y="56"/>
                  </a:cubicBezTo>
                  <a:cubicBezTo>
                    <a:pt x="2696" y="0"/>
                    <a:pt x="2640" y="0"/>
                    <a:pt x="258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6" name="Google Shape;12766;p27"/>
            <p:cNvSpPr/>
            <p:nvPr/>
          </p:nvSpPr>
          <p:spPr>
            <a:xfrm>
              <a:off x="3904050" y="1987650"/>
              <a:ext cx="66025" cy="35125"/>
            </a:xfrm>
            <a:custGeom>
              <a:avLst/>
              <a:gdLst/>
              <a:ahLst/>
              <a:cxnLst/>
              <a:rect l="l" t="t" r="r" b="b"/>
              <a:pathLst>
                <a:path w="2641" h="1405" extrusionOk="0">
                  <a:moveTo>
                    <a:pt x="2472" y="0"/>
                  </a:moveTo>
                  <a:lnTo>
                    <a:pt x="1" y="1180"/>
                  </a:lnTo>
                  <a:lnTo>
                    <a:pt x="113" y="1404"/>
                  </a:lnTo>
                  <a:lnTo>
                    <a:pt x="2584" y="225"/>
                  </a:lnTo>
                  <a:cubicBezTo>
                    <a:pt x="2640" y="169"/>
                    <a:pt x="2640" y="112"/>
                    <a:pt x="2640" y="56"/>
                  </a:cubicBezTo>
                  <a:cubicBezTo>
                    <a:pt x="2584" y="0"/>
                    <a:pt x="2528" y="0"/>
                    <a:pt x="24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7" name="Google Shape;12767;p27"/>
            <p:cNvSpPr/>
            <p:nvPr/>
          </p:nvSpPr>
          <p:spPr>
            <a:xfrm>
              <a:off x="3885800" y="1948325"/>
              <a:ext cx="63200" cy="39350"/>
            </a:xfrm>
            <a:custGeom>
              <a:avLst/>
              <a:gdLst/>
              <a:ahLst/>
              <a:cxnLst/>
              <a:rect l="l" t="t" r="r" b="b"/>
              <a:pathLst>
                <a:path w="2528" h="1574" extrusionOk="0">
                  <a:moveTo>
                    <a:pt x="2359" y="0"/>
                  </a:moveTo>
                  <a:lnTo>
                    <a:pt x="0" y="1405"/>
                  </a:lnTo>
                  <a:lnTo>
                    <a:pt x="113" y="1573"/>
                  </a:lnTo>
                  <a:lnTo>
                    <a:pt x="2472" y="169"/>
                  </a:lnTo>
                  <a:cubicBezTo>
                    <a:pt x="2528" y="169"/>
                    <a:pt x="2528" y="113"/>
                    <a:pt x="2528" y="57"/>
                  </a:cubicBezTo>
                  <a:cubicBezTo>
                    <a:pt x="2472" y="0"/>
                    <a:pt x="2415" y="0"/>
                    <a:pt x="235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8" name="Google Shape;12768;p27"/>
            <p:cNvSpPr/>
            <p:nvPr/>
          </p:nvSpPr>
          <p:spPr>
            <a:xfrm>
              <a:off x="3863325" y="1909350"/>
              <a:ext cx="59000" cy="46025"/>
            </a:xfrm>
            <a:custGeom>
              <a:avLst/>
              <a:gdLst/>
              <a:ahLst/>
              <a:cxnLst/>
              <a:rect l="l" t="t" r="r" b="b"/>
              <a:pathLst>
                <a:path w="2360" h="1841" extrusionOk="0">
                  <a:moveTo>
                    <a:pt x="2254" y="1"/>
                  </a:moveTo>
                  <a:cubicBezTo>
                    <a:pt x="2219" y="1"/>
                    <a:pt x="2191" y="15"/>
                    <a:pt x="2191" y="43"/>
                  </a:cubicBezTo>
                  <a:lnTo>
                    <a:pt x="1" y="1672"/>
                  </a:lnTo>
                  <a:cubicBezTo>
                    <a:pt x="57" y="1728"/>
                    <a:pt x="113" y="1784"/>
                    <a:pt x="169" y="1840"/>
                  </a:cubicBezTo>
                  <a:lnTo>
                    <a:pt x="2360" y="211"/>
                  </a:lnTo>
                  <a:cubicBezTo>
                    <a:pt x="2360" y="155"/>
                    <a:pt x="2360" y="99"/>
                    <a:pt x="2360" y="43"/>
                  </a:cubicBezTo>
                  <a:cubicBezTo>
                    <a:pt x="2332" y="15"/>
                    <a:pt x="2289" y="1"/>
                    <a:pt x="225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9" name="Google Shape;12769;p27"/>
            <p:cNvSpPr/>
            <p:nvPr/>
          </p:nvSpPr>
          <p:spPr>
            <a:xfrm>
              <a:off x="3941950" y="2164550"/>
              <a:ext cx="71650" cy="9850"/>
            </a:xfrm>
            <a:custGeom>
              <a:avLst/>
              <a:gdLst/>
              <a:ahLst/>
              <a:cxnLst/>
              <a:rect l="l" t="t" r="r" b="b"/>
              <a:pathLst>
                <a:path w="2866" h="394" extrusionOk="0">
                  <a:moveTo>
                    <a:pt x="2753" y="1"/>
                  </a:moveTo>
                  <a:lnTo>
                    <a:pt x="1" y="169"/>
                  </a:lnTo>
                  <a:lnTo>
                    <a:pt x="1" y="394"/>
                  </a:lnTo>
                  <a:lnTo>
                    <a:pt x="2753" y="225"/>
                  </a:lnTo>
                  <a:cubicBezTo>
                    <a:pt x="2809" y="225"/>
                    <a:pt x="2865" y="169"/>
                    <a:pt x="2865" y="113"/>
                  </a:cubicBezTo>
                  <a:cubicBezTo>
                    <a:pt x="2865" y="57"/>
                    <a:pt x="2809" y="1"/>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0" name="Google Shape;12770;p27"/>
            <p:cNvSpPr/>
            <p:nvPr/>
          </p:nvSpPr>
          <p:spPr>
            <a:xfrm>
              <a:off x="3839450" y="1874250"/>
              <a:ext cx="54800" cy="51625"/>
            </a:xfrm>
            <a:custGeom>
              <a:avLst/>
              <a:gdLst/>
              <a:ahLst/>
              <a:cxnLst/>
              <a:rect l="l" t="t" r="r" b="b"/>
              <a:pathLst>
                <a:path w="2192" h="2065" extrusionOk="0">
                  <a:moveTo>
                    <a:pt x="2079" y="1"/>
                  </a:moveTo>
                  <a:cubicBezTo>
                    <a:pt x="2051" y="1"/>
                    <a:pt x="2023" y="15"/>
                    <a:pt x="2023" y="43"/>
                  </a:cubicBezTo>
                  <a:lnTo>
                    <a:pt x="1" y="1896"/>
                  </a:lnTo>
                  <a:lnTo>
                    <a:pt x="113" y="2065"/>
                  </a:lnTo>
                  <a:lnTo>
                    <a:pt x="2135" y="211"/>
                  </a:lnTo>
                  <a:cubicBezTo>
                    <a:pt x="2191" y="155"/>
                    <a:pt x="2191" y="99"/>
                    <a:pt x="2135" y="43"/>
                  </a:cubicBezTo>
                  <a:cubicBezTo>
                    <a:pt x="2135" y="15"/>
                    <a:pt x="2107" y="1"/>
                    <a:pt x="20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1" name="Google Shape;12771;p27"/>
            <p:cNvSpPr/>
            <p:nvPr/>
          </p:nvSpPr>
          <p:spPr>
            <a:xfrm>
              <a:off x="3930725" y="2074475"/>
              <a:ext cx="70200" cy="21300"/>
            </a:xfrm>
            <a:custGeom>
              <a:avLst/>
              <a:gdLst/>
              <a:ahLst/>
              <a:cxnLst/>
              <a:rect l="l" t="t" r="r" b="b"/>
              <a:pathLst>
                <a:path w="2808" h="852" extrusionOk="0">
                  <a:moveTo>
                    <a:pt x="2690" y="0"/>
                  </a:moveTo>
                  <a:cubicBezTo>
                    <a:pt x="2675" y="0"/>
                    <a:pt x="2659" y="3"/>
                    <a:pt x="2640" y="9"/>
                  </a:cubicBezTo>
                  <a:lnTo>
                    <a:pt x="1" y="627"/>
                  </a:lnTo>
                  <a:cubicBezTo>
                    <a:pt x="57" y="739"/>
                    <a:pt x="57" y="796"/>
                    <a:pt x="57" y="852"/>
                  </a:cubicBezTo>
                  <a:lnTo>
                    <a:pt x="2697" y="234"/>
                  </a:lnTo>
                  <a:cubicBezTo>
                    <a:pt x="2797" y="184"/>
                    <a:pt x="2808" y="0"/>
                    <a:pt x="26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2" name="Google Shape;12772;p27"/>
            <p:cNvSpPr/>
            <p:nvPr/>
          </p:nvSpPr>
          <p:spPr>
            <a:xfrm>
              <a:off x="3939150" y="2120450"/>
              <a:ext cx="71650" cy="16050"/>
            </a:xfrm>
            <a:custGeom>
              <a:avLst/>
              <a:gdLst/>
              <a:ahLst/>
              <a:cxnLst/>
              <a:rect l="l" t="t" r="r" b="b"/>
              <a:pathLst>
                <a:path w="2866" h="642" extrusionOk="0">
                  <a:moveTo>
                    <a:pt x="2746" y="0"/>
                  </a:moveTo>
                  <a:cubicBezTo>
                    <a:pt x="2729" y="0"/>
                    <a:pt x="2713" y="7"/>
                    <a:pt x="2697" y="24"/>
                  </a:cubicBezTo>
                  <a:lnTo>
                    <a:pt x="1" y="417"/>
                  </a:lnTo>
                  <a:cubicBezTo>
                    <a:pt x="1" y="473"/>
                    <a:pt x="57" y="529"/>
                    <a:pt x="57" y="641"/>
                  </a:cubicBezTo>
                  <a:lnTo>
                    <a:pt x="2753" y="248"/>
                  </a:lnTo>
                  <a:cubicBezTo>
                    <a:pt x="2809" y="192"/>
                    <a:pt x="2865" y="136"/>
                    <a:pt x="2865" y="80"/>
                  </a:cubicBezTo>
                  <a:cubicBezTo>
                    <a:pt x="2825" y="40"/>
                    <a:pt x="2786" y="0"/>
                    <a:pt x="274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3" name="Google Shape;12773;p27"/>
            <p:cNvSpPr/>
            <p:nvPr/>
          </p:nvSpPr>
          <p:spPr>
            <a:xfrm>
              <a:off x="3748200" y="1786850"/>
              <a:ext cx="39325" cy="63200"/>
            </a:xfrm>
            <a:custGeom>
              <a:avLst/>
              <a:gdLst/>
              <a:ahLst/>
              <a:cxnLst/>
              <a:rect l="l" t="t" r="r" b="b"/>
              <a:pathLst>
                <a:path w="1573" h="2528" extrusionOk="0">
                  <a:moveTo>
                    <a:pt x="1573" y="1"/>
                  </a:moveTo>
                  <a:cubicBezTo>
                    <a:pt x="1517" y="1"/>
                    <a:pt x="1461" y="1"/>
                    <a:pt x="1404" y="57"/>
                  </a:cubicBezTo>
                  <a:lnTo>
                    <a:pt x="0" y="2416"/>
                  </a:lnTo>
                  <a:lnTo>
                    <a:pt x="169" y="2528"/>
                  </a:lnTo>
                  <a:lnTo>
                    <a:pt x="1573" y="169"/>
                  </a:lnTo>
                  <a:cubicBezTo>
                    <a:pt x="1573" y="113"/>
                    <a:pt x="1573" y="57"/>
                    <a:pt x="157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4" name="Google Shape;12774;p27"/>
            <p:cNvSpPr/>
            <p:nvPr/>
          </p:nvSpPr>
          <p:spPr>
            <a:xfrm>
              <a:off x="3640075" y="1734900"/>
              <a:ext cx="22500" cy="68825"/>
            </a:xfrm>
            <a:custGeom>
              <a:avLst/>
              <a:gdLst/>
              <a:ahLst/>
              <a:cxnLst/>
              <a:rect l="l" t="t" r="r" b="b"/>
              <a:pathLst>
                <a:path w="900" h="2753" extrusionOk="0">
                  <a:moveTo>
                    <a:pt x="843" y="0"/>
                  </a:moveTo>
                  <a:cubicBezTo>
                    <a:pt x="731" y="0"/>
                    <a:pt x="675" y="0"/>
                    <a:pt x="675" y="57"/>
                  </a:cubicBezTo>
                  <a:lnTo>
                    <a:pt x="1" y="2696"/>
                  </a:lnTo>
                  <a:lnTo>
                    <a:pt x="225" y="2752"/>
                  </a:lnTo>
                  <a:lnTo>
                    <a:pt x="899" y="113"/>
                  </a:lnTo>
                  <a:cubicBezTo>
                    <a:pt x="899" y="57"/>
                    <a:pt x="899"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5" name="Google Shape;12775;p27"/>
            <p:cNvSpPr/>
            <p:nvPr/>
          </p:nvSpPr>
          <p:spPr>
            <a:xfrm>
              <a:off x="3600775" y="1725075"/>
              <a:ext cx="15450" cy="70225"/>
            </a:xfrm>
            <a:custGeom>
              <a:avLst/>
              <a:gdLst/>
              <a:ahLst/>
              <a:cxnLst/>
              <a:rect l="l" t="t" r="r" b="b"/>
              <a:pathLst>
                <a:path w="618" h="2809" extrusionOk="0">
                  <a:moveTo>
                    <a:pt x="505" y="0"/>
                  </a:moveTo>
                  <a:cubicBezTo>
                    <a:pt x="449" y="0"/>
                    <a:pt x="393" y="56"/>
                    <a:pt x="393" y="113"/>
                  </a:cubicBezTo>
                  <a:lnTo>
                    <a:pt x="0" y="2809"/>
                  </a:lnTo>
                  <a:lnTo>
                    <a:pt x="225" y="2809"/>
                  </a:lnTo>
                  <a:lnTo>
                    <a:pt x="618" y="113"/>
                  </a:lnTo>
                  <a:cubicBezTo>
                    <a:pt x="618" y="56"/>
                    <a:pt x="562" y="0"/>
                    <a:pt x="5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6" name="Google Shape;12776;p27"/>
            <p:cNvSpPr/>
            <p:nvPr/>
          </p:nvSpPr>
          <p:spPr>
            <a:xfrm>
              <a:off x="3074225" y="2163150"/>
              <a:ext cx="71625" cy="9850"/>
            </a:xfrm>
            <a:custGeom>
              <a:avLst/>
              <a:gdLst/>
              <a:ahLst/>
              <a:cxnLst/>
              <a:rect l="l" t="t" r="r" b="b"/>
              <a:pathLst>
                <a:path w="2865" h="394" extrusionOk="0">
                  <a:moveTo>
                    <a:pt x="113" y="1"/>
                  </a:moveTo>
                  <a:cubicBezTo>
                    <a:pt x="56" y="1"/>
                    <a:pt x="0" y="57"/>
                    <a:pt x="0" y="113"/>
                  </a:cubicBezTo>
                  <a:cubicBezTo>
                    <a:pt x="0" y="169"/>
                    <a:pt x="56" y="225"/>
                    <a:pt x="113" y="225"/>
                  </a:cubicBezTo>
                  <a:lnTo>
                    <a:pt x="2865" y="394"/>
                  </a:lnTo>
                  <a:lnTo>
                    <a:pt x="2865"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7" name="Google Shape;12777;p27"/>
            <p:cNvSpPr/>
            <p:nvPr/>
          </p:nvSpPr>
          <p:spPr>
            <a:xfrm>
              <a:off x="3781900" y="1813525"/>
              <a:ext cx="44950" cy="59000"/>
            </a:xfrm>
            <a:custGeom>
              <a:avLst/>
              <a:gdLst/>
              <a:ahLst/>
              <a:cxnLst/>
              <a:rect l="l" t="t" r="r" b="b"/>
              <a:pathLst>
                <a:path w="1798" h="2360" extrusionOk="0">
                  <a:moveTo>
                    <a:pt x="1629" y="1"/>
                  </a:moveTo>
                  <a:lnTo>
                    <a:pt x="0" y="2191"/>
                  </a:lnTo>
                  <a:lnTo>
                    <a:pt x="113" y="2360"/>
                  </a:lnTo>
                  <a:lnTo>
                    <a:pt x="1741" y="169"/>
                  </a:lnTo>
                  <a:cubicBezTo>
                    <a:pt x="1797" y="113"/>
                    <a:pt x="1797" y="57"/>
                    <a:pt x="17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8" name="Google Shape;12778;p27"/>
            <p:cNvSpPr/>
            <p:nvPr/>
          </p:nvSpPr>
          <p:spPr>
            <a:xfrm>
              <a:off x="3811375" y="1841600"/>
              <a:ext cx="50575" cy="54800"/>
            </a:xfrm>
            <a:custGeom>
              <a:avLst/>
              <a:gdLst/>
              <a:ahLst/>
              <a:cxnLst/>
              <a:rect l="l" t="t" r="r" b="b"/>
              <a:pathLst>
                <a:path w="2023" h="2192" extrusionOk="0">
                  <a:moveTo>
                    <a:pt x="1798" y="1"/>
                  </a:moveTo>
                  <a:lnTo>
                    <a:pt x="1" y="2023"/>
                  </a:lnTo>
                  <a:lnTo>
                    <a:pt x="113" y="2191"/>
                  </a:lnTo>
                  <a:lnTo>
                    <a:pt x="1966" y="169"/>
                  </a:lnTo>
                  <a:cubicBezTo>
                    <a:pt x="2023" y="113"/>
                    <a:pt x="2023" y="57"/>
                    <a:pt x="196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9" name="Google Shape;12779;p27"/>
            <p:cNvSpPr/>
            <p:nvPr/>
          </p:nvSpPr>
          <p:spPr>
            <a:xfrm>
              <a:off x="3713100" y="1765200"/>
              <a:ext cx="35125" cy="65200"/>
            </a:xfrm>
            <a:custGeom>
              <a:avLst/>
              <a:gdLst/>
              <a:ahLst/>
              <a:cxnLst/>
              <a:rect l="l" t="t" r="r" b="b"/>
              <a:pathLst>
                <a:path w="1405" h="2608" extrusionOk="0">
                  <a:moveTo>
                    <a:pt x="1299" y="1"/>
                  </a:moveTo>
                  <a:cubicBezTo>
                    <a:pt x="1259" y="1"/>
                    <a:pt x="1219" y="41"/>
                    <a:pt x="1180" y="80"/>
                  </a:cubicBezTo>
                  <a:lnTo>
                    <a:pt x="0" y="2551"/>
                  </a:lnTo>
                  <a:lnTo>
                    <a:pt x="225" y="2608"/>
                  </a:lnTo>
                  <a:lnTo>
                    <a:pt x="1404" y="193"/>
                  </a:lnTo>
                  <a:cubicBezTo>
                    <a:pt x="1404" y="136"/>
                    <a:pt x="1404" y="24"/>
                    <a:pt x="1348" y="24"/>
                  </a:cubicBezTo>
                  <a:cubicBezTo>
                    <a:pt x="1332" y="8"/>
                    <a:pt x="1315" y="1"/>
                    <a:pt x="12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0" name="Google Shape;12780;p27"/>
            <p:cNvSpPr/>
            <p:nvPr/>
          </p:nvSpPr>
          <p:spPr>
            <a:xfrm>
              <a:off x="3562850" y="1720850"/>
              <a:ext cx="9850" cy="70250"/>
            </a:xfrm>
            <a:custGeom>
              <a:avLst/>
              <a:gdLst/>
              <a:ahLst/>
              <a:cxnLst/>
              <a:rect l="l" t="t" r="r" b="b"/>
              <a:pathLst>
                <a:path w="394" h="2810" extrusionOk="0">
                  <a:moveTo>
                    <a:pt x="281" y="1"/>
                  </a:moveTo>
                  <a:cubicBezTo>
                    <a:pt x="169" y="1"/>
                    <a:pt x="169" y="57"/>
                    <a:pt x="169" y="113"/>
                  </a:cubicBezTo>
                  <a:lnTo>
                    <a:pt x="1" y="2809"/>
                  </a:lnTo>
                  <a:lnTo>
                    <a:pt x="225" y="2809"/>
                  </a:lnTo>
                  <a:lnTo>
                    <a:pt x="338" y="113"/>
                  </a:lnTo>
                  <a:cubicBezTo>
                    <a:pt x="394" y="57"/>
                    <a:pt x="338" y="1"/>
                    <a:pt x="28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1" name="Google Shape;12781;p27"/>
            <p:cNvSpPr/>
            <p:nvPr/>
          </p:nvSpPr>
          <p:spPr>
            <a:xfrm>
              <a:off x="3473000" y="2585800"/>
              <a:ext cx="15450" cy="70225"/>
            </a:xfrm>
            <a:custGeom>
              <a:avLst/>
              <a:gdLst/>
              <a:ahLst/>
              <a:cxnLst/>
              <a:rect l="l" t="t" r="r" b="b"/>
              <a:pathLst>
                <a:path w="618" h="2809" extrusionOk="0">
                  <a:moveTo>
                    <a:pt x="393" y="0"/>
                  </a:moveTo>
                  <a:lnTo>
                    <a:pt x="0" y="2640"/>
                  </a:lnTo>
                  <a:cubicBezTo>
                    <a:pt x="0" y="2696"/>
                    <a:pt x="56" y="2752"/>
                    <a:pt x="112" y="2808"/>
                  </a:cubicBezTo>
                  <a:cubicBezTo>
                    <a:pt x="169" y="2808"/>
                    <a:pt x="225" y="2752"/>
                    <a:pt x="225" y="2696"/>
                  </a:cubicBez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2" name="Google Shape;12782;p27"/>
            <p:cNvSpPr/>
            <p:nvPr/>
          </p:nvSpPr>
          <p:spPr>
            <a:xfrm>
              <a:off x="3780500" y="2509975"/>
              <a:ext cx="44950" cy="59000"/>
            </a:xfrm>
            <a:custGeom>
              <a:avLst/>
              <a:gdLst/>
              <a:ahLst/>
              <a:cxnLst/>
              <a:rect l="l" t="t" r="r" b="b"/>
              <a:pathLst>
                <a:path w="1798" h="2360" extrusionOk="0">
                  <a:moveTo>
                    <a:pt x="169" y="0"/>
                  </a:moveTo>
                  <a:lnTo>
                    <a:pt x="0" y="113"/>
                  </a:lnTo>
                  <a:lnTo>
                    <a:pt x="1629" y="2303"/>
                  </a:lnTo>
                  <a:cubicBezTo>
                    <a:pt x="1629" y="2303"/>
                    <a:pt x="1685" y="2359"/>
                    <a:pt x="1685" y="2359"/>
                  </a:cubicBezTo>
                  <a:lnTo>
                    <a:pt x="1741" y="2359"/>
                  </a:lnTo>
                  <a:cubicBezTo>
                    <a:pt x="1797" y="2303"/>
                    <a:pt x="1797" y="2247"/>
                    <a:pt x="1741" y="219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3" name="Google Shape;12783;p27"/>
            <p:cNvSpPr/>
            <p:nvPr/>
          </p:nvSpPr>
          <p:spPr>
            <a:xfrm>
              <a:off x="3746800" y="2532425"/>
              <a:ext cx="40725" cy="61825"/>
            </a:xfrm>
            <a:custGeom>
              <a:avLst/>
              <a:gdLst/>
              <a:ahLst/>
              <a:cxnLst/>
              <a:rect l="l" t="t" r="r" b="b"/>
              <a:pathLst>
                <a:path w="1629" h="2473" extrusionOk="0">
                  <a:moveTo>
                    <a:pt x="169" y="1"/>
                  </a:moveTo>
                  <a:lnTo>
                    <a:pt x="0" y="113"/>
                  </a:lnTo>
                  <a:lnTo>
                    <a:pt x="1404" y="2416"/>
                  </a:lnTo>
                  <a:cubicBezTo>
                    <a:pt x="1404" y="2472"/>
                    <a:pt x="1460" y="2472"/>
                    <a:pt x="1517" y="2472"/>
                  </a:cubicBezTo>
                  <a:lnTo>
                    <a:pt x="1573" y="2472"/>
                  </a:lnTo>
                  <a:cubicBezTo>
                    <a:pt x="1573" y="2472"/>
                    <a:pt x="1629" y="2360"/>
                    <a:pt x="1573" y="2360"/>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4" name="Google Shape;12784;p27"/>
            <p:cNvSpPr/>
            <p:nvPr/>
          </p:nvSpPr>
          <p:spPr>
            <a:xfrm>
              <a:off x="3809975" y="2484700"/>
              <a:ext cx="50575" cy="54775"/>
            </a:xfrm>
            <a:custGeom>
              <a:avLst/>
              <a:gdLst/>
              <a:ahLst/>
              <a:cxnLst/>
              <a:rect l="l" t="t" r="r" b="b"/>
              <a:pathLst>
                <a:path w="2023" h="2191" extrusionOk="0">
                  <a:moveTo>
                    <a:pt x="169" y="0"/>
                  </a:moveTo>
                  <a:lnTo>
                    <a:pt x="1" y="169"/>
                  </a:lnTo>
                  <a:lnTo>
                    <a:pt x="1798" y="2191"/>
                  </a:lnTo>
                  <a:lnTo>
                    <a:pt x="1966" y="2191"/>
                  </a:lnTo>
                  <a:cubicBezTo>
                    <a:pt x="2022" y="2135"/>
                    <a:pt x="2022" y="2078"/>
                    <a:pt x="1966" y="202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5" name="Google Shape;12785;p27"/>
            <p:cNvSpPr/>
            <p:nvPr/>
          </p:nvSpPr>
          <p:spPr>
            <a:xfrm>
              <a:off x="3713100" y="2550700"/>
              <a:ext cx="33725" cy="64600"/>
            </a:xfrm>
            <a:custGeom>
              <a:avLst/>
              <a:gdLst/>
              <a:ahLst/>
              <a:cxnLst/>
              <a:rect l="l" t="t" r="r" b="b"/>
              <a:pathLst>
                <a:path w="1349" h="2584" extrusionOk="0">
                  <a:moveTo>
                    <a:pt x="169" y="0"/>
                  </a:moveTo>
                  <a:lnTo>
                    <a:pt x="0" y="56"/>
                  </a:lnTo>
                  <a:lnTo>
                    <a:pt x="1123" y="2527"/>
                  </a:lnTo>
                  <a:cubicBezTo>
                    <a:pt x="1180" y="2584"/>
                    <a:pt x="1180" y="2584"/>
                    <a:pt x="1236" y="2584"/>
                  </a:cubicBezTo>
                  <a:lnTo>
                    <a:pt x="1292" y="2584"/>
                  </a:lnTo>
                  <a:cubicBezTo>
                    <a:pt x="1348" y="2584"/>
                    <a:pt x="1348" y="2527"/>
                    <a:pt x="1348" y="247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6" name="Google Shape;12786;p27"/>
            <p:cNvSpPr/>
            <p:nvPr/>
          </p:nvSpPr>
          <p:spPr>
            <a:xfrm>
              <a:off x="3838050" y="2456625"/>
              <a:ext cx="56200" cy="50550"/>
            </a:xfrm>
            <a:custGeom>
              <a:avLst/>
              <a:gdLst/>
              <a:ahLst/>
              <a:cxnLst/>
              <a:rect l="l" t="t" r="r" b="b"/>
              <a:pathLst>
                <a:path w="2248" h="2022" extrusionOk="0">
                  <a:moveTo>
                    <a:pt x="169" y="0"/>
                  </a:moveTo>
                  <a:lnTo>
                    <a:pt x="1" y="169"/>
                  </a:lnTo>
                  <a:lnTo>
                    <a:pt x="2023" y="2022"/>
                  </a:lnTo>
                  <a:lnTo>
                    <a:pt x="2135" y="2022"/>
                  </a:lnTo>
                  <a:cubicBezTo>
                    <a:pt x="2191" y="2022"/>
                    <a:pt x="2247" y="1853"/>
                    <a:pt x="2191" y="179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7" name="Google Shape;12787;p27"/>
            <p:cNvSpPr/>
            <p:nvPr/>
          </p:nvSpPr>
          <p:spPr>
            <a:xfrm>
              <a:off x="3638675" y="2577375"/>
              <a:ext cx="21075" cy="68825"/>
            </a:xfrm>
            <a:custGeom>
              <a:avLst/>
              <a:gdLst/>
              <a:ahLst/>
              <a:cxnLst/>
              <a:rect l="l" t="t" r="r" b="b"/>
              <a:pathLst>
                <a:path w="843" h="2753" extrusionOk="0">
                  <a:moveTo>
                    <a:pt x="169" y="0"/>
                  </a:moveTo>
                  <a:lnTo>
                    <a:pt x="0" y="56"/>
                  </a:lnTo>
                  <a:lnTo>
                    <a:pt x="674" y="2696"/>
                  </a:lnTo>
                  <a:cubicBezTo>
                    <a:pt x="674" y="2752"/>
                    <a:pt x="731" y="2752"/>
                    <a:pt x="787" y="2752"/>
                  </a:cubicBezTo>
                  <a:cubicBezTo>
                    <a:pt x="843" y="2752"/>
                    <a:pt x="843" y="2696"/>
                    <a:pt x="843" y="2640"/>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8" name="Google Shape;12788;p27"/>
            <p:cNvSpPr/>
            <p:nvPr/>
          </p:nvSpPr>
          <p:spPr>
            <a:xfrm>
              <a:off x="3675175" y="2566125"/>
              <a:ext cx="28100" cy="67425"/>
            </a:xfrm>
            <a:custGeom>
              <a:avLst/>
              <a:gdLst/>
              <a:ahLst/>
              <a:cxnLst/>
              <a:rect l="l" t="t" r="r" b="b"/>
              <a:pathLst>
                <a:path w="1124" h="2697" extrusionOk="0">
                  <a:moveTo>
                    <a:pt x="169" y="1"/>
                  </a:moveTo>
                  <a:lnTo>
                    <a:pt x="1" y="57"/>
                  </a:lnTo>
                  <a:lnTo>
                    <a:pt x="956" y="2641"/>
                  </a:lnTo>
                  <a:cubicBezTo>
                    <a:pt x="956" y="2697"/>
                    <a:pt x="1012" y="2697"/>
                    <a:pt x="1012" y="2697"/>
                  </a:cubicBezTo>
                  <a:cubicBezTo>
                    <a:pt x="1068" y="2697"/>
                    <a:pt x="1124" y="2584"/>
                    <a:pt x="1124" y="252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9" name="Google Shape;12789;p27"/>
            <p:cNvSpPr/>
            <p:nvPr/>
          </p:nvSpPr>
          <p:spPr>
            <a:xfrm>
              <a:off x="3863325" y="2427125"/>
              <a:ext cx="59000" cy="44950"/>
            </a:xfrm>
            <a:custGeom>
              <a:avLst/>
              <a:gdLst/>
              <a:ahLst/>
              <a:cxnLst/>
              <a:rect l="l" t="t" r="r" b="b"/>
              <a:pathLst>
                <a:path w="2360" h="1798" extrusionOk="0">
                  <a:moveTo>
                    <a:pt x="113" y="1"/>
                  </a:moveTo>
                  <a:cubicBezTo>
                    <a:pt x="57" y="57"/>
                    <a:pt x="57" y="113"/>
                    <a:pt x="1" y="169"/>
                  </a:cubicBezTo>
                  <a:lnTo>
                    <a:pt x="2191" y="1798"/>
                  </a:lnTo>
                  <a:lnTo>
                    <a:pt x="2247" y="1798"/>
                  </a:lnTo>
                  <a:cubicBezTo>
                    <a:pt x="2247" y="1798"/>
                    <a:pt x="2303" y="1798"/>
                    <a:pt x="2303" y="1742"/>
                  </a:cubicBezTo>
                  <a:cubicBezTo>
                    <a:pt x="2360" y="1686"/>
                    <a:pt x="2360" y="1629"/>
                    <a:pt x="2303" y="157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0" name="Google Shape;12790;p27"/>
            <p:cNvSpPr/>
            <p:nvPr/>
          </p:nvSpPr>
          <p:spPr>
            <a:xfrm>
              <a:off x="3930725" y="2285300"/>
              <a:ext cx="68825" cy="22500"/>
            </a:xfrm>
            <a:custGeom>
              <a:avLst/>
              <a:gdLst/>
              <a:ahLst/>
              <a:cxnLst/>
              <a:rect l="l" t="t" r="r" b="b"/>
              <a:pathLst>
                <a:path w="2753" h="900" extrusionOk="0">
                  <a:moveTo>
                    <a:pt x="57" y="1"/>
                  </a:moveTo>
                  <a:cubicBezTo>
                    <a:pt x="57" y="113"/>
                    <a:pt x="1" y="169"/>
                    <a:pt x="1" y="226"/>
                  </a:cubicBezTo>
                  <a:lnTo>
                    <a:pt x="2640" y="900"/>
                  </a:lnTo>
                  <a:cubicBezTo>
                    <a:pt x="2697" y="900"/>
                    <a:pt x="2753" y="843"/>
                    <a:pt x="2753" y="787"/>
                  </a:cubicBezTo>
                  <a:cubicBezTo>
                    <a:pt x="2753" y="731"/>
                    <a:pt x="2753" y="731"/>
                    <a:pt x="2697" y="675"/>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1" name="Google Shape;12791;p27"/>
            <p:cNvSpPr/>
            <p:nvPr/>
          </p:nvSpPr>
          <p:spPr>
            <a:xfrm>
              <a:off x="3940550" y="2246000"/>
              <a:ext cx="70250" cy="15475"/>
            </a:xfrm>
            <a:custGeom>
              <a:avLst/>
              <a:gdLst/>
              <a:ahLst/>
              <a:cxnLst/>
              <a:rect l="l" t="t" r="r" b="b"/>
              <a:pathLst>
                <a:path w="2810" h="619" extrusionOk="0">
                  <a:moveTo>
                    <a:pt x="1" y="0"/>
                  </a:moveTo>
                  <a:cubicBezTo>
                    <a:pt x="1" y="113"/>
                    <a:pt x="1" y="169"/>
                    <a:pt x="1" y="225"/>
                  </a:cubicBezTo>
                  <a:lnTo>
                    <a:pt x="2697" y="618"/>
                  </a:lnTo>
                  <a:cubicBezTo>
                    <a:pt x="2753" y="618"/>
                    <a:pt x="2809" y="618"/>
                    <a:pt x="2809" y="562"/>
                  </a:cubicBezTo>
                  <a:cubicBezTo>
                    <a:pt x="2809" y="450"/>
                    <a:pt x="2753" y="393"/>
                    <a:pt x="2697" y="393"/>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2" name="Google Shape;12792;p27"/>
            <p:cNvSpPr/>
            <p:nvPr/>
          </p:nvSpPr>
          <p:spPr>
            <a:xfrm>
              <a:off x="3943375" y="2208075"/>
              <a:ext cx="70225" cy="8450"/>
            </a:xfrm>
            <a:custGeom>
              <a:avLst/>
              <a:gdLst/>
              <a:ahLst/>
              <a:cxnLst/>
              <a:rect l="l" t="t" r="r" b="b"/>
              <a:pathLst>
                <a:path w="2809" h="338" extrusionOk="0">
                  <a:moveTo>
                    <a:pt x="0" y="1"/>
                  </a:moveTo>
                  <a:lnTo>
                    <a:pt x="0" y="226"/>
                  </a:lnTo>
                  <a:lnTo>
                    <a:pt x="2696" y="338"/>
                  </a:lnTo>
                  <a:cubicBezTo>
                    <a:pt x="2808" y="338"/>
                    <a:pt x="2808" y="169"/>
                    <a:pt x="2696" y="169"/>
                  </a:cubicBezTo>
                  <a:lnTo>
                    <a:pt x="2752" y="169"/>
                  </a:ln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3" name="Google Shape;12793;p27"/>
            <p:cNvSpPr/>
            <p:nvPr/>
          </p:nvSpPr>
          <p:spPr>
            <a:xfrm>
              <a:off x="3919500" y="2321825"/>
              <a:ext cx="68825" cy="29500"/>
            </a:xfrm>
            <a:custGeom>
              <a:avLst/>
              <a:gdLst/>
              <a:ahLst/>
              <a:cxnLst/>
              <a:rect l="l" t="t" r="r" b="b"/>
              <a:pathLst>
                <a:path w="2753" h="1180" extrusionOk="0">
                  <a:moveTo>
                    <a:pt x="56" y="0"/>
                  </a:moveTo>
                  <a:cubicBezTo>
                    <a:pt x="56" y="113"/>
                    <a:pt x="0" y="169"/>
                    <a:pt x="0" y="225"/>
                  </a:cubicBezTo>
                  <a:lnTo>
                    <a:pt x="2584" y="1180"/>
                  </a:lnTo>
                  <a:cubicBezTo>
                    <a:pt x="2696" y="1124"/>
                    <a:pt x="2752" y="1011"/>
                    <a:pt x="2640" y="955"/>
                  </a:cubicBez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4" name="Google Shape;12794;p27"/>
            <p:cNvSpPr/>
            <p:nvPr/>
          </p:nvSpPr>
          <p:spPr>
            <a:xfrm>
              <a:off x="3884400" y="2393425"/>
              <a:ext cx="64300" cy="39575"/>
            </a:xfrm>
            <a:custGeom>
              <a:avLst/>
              <a:gdLst/>
              <a:ahLst/>
              <a:cxnLst/>
              <a:rect l="l" t="t" r="r" b="b"/>
              <a:pathLst>
                <a:path w="2572" h="1583" extrusionOk="0">
                  <a:moveTo>
                    <a:pt x="113" y="1"/>
                  </a:moveTo>
                  <a:cubicBezTo>
                    <a:pt x="113" y="57"/>
                    <a:pt x="56" y="113"/>
                    <a:pt x="0" y="169"/>
                  </a:cubicBezTo>
                  <a:lnTo>
                    <a:pt x="2359" y="1573"/>
                  </a:lnTo>
                  <a:lnTo>
                    <a:pt x="2415" y="1573"/>
                  </a:lnTo>
                  <a:cubicBezTo>
                    <a:pt x="2428" y="1579"/>
                    <a:pt x="2440" y="1582"/>
                    <a:pt x="2451" y="1582"/>
                  </a:cubicBezTo>
                  <a:cubicBezTo>
                    <a:pt x="2538" y="1582"/>
                    <a:pt x="2571" y="1405"/>
                    <a:pt x="2471"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5" name="Google Shape;12795;p27"/>
            <p:cNvSpPr/>
            <p:nvPr/>
          </p:nvSpPr>
          <p:spPr>
            <a:xfrm>
              <a:off x="3599350" y="2585800"/>
              <a:ext cx="15475" cy="70225"/>
            </a:xfrm>
            <a:custGeom>
              <a:avLst/>
              <a:gdLst/>
              <a:ahLst/>
              <a:cxnLst/>
              <a:rect l="l" t="t" r="r" b="b"/>
              <a:pathLst>
                <a:path w="619" h="2809" extrusionOk="0">
                  <a:moveTo>
                    <a:pt x="1" y="0"/>
                  </a:moveTo>
                  <a:lnTo>
                    <a:pt x="394" y="2696"/>
                  </a:lnTo>
                  <a:cubicBezTo>
                    <a:pt x="394" y="2752"/>
                    <a:pt x="450" y="2808"/>
                    <a:pt x="506" y="2808"/>
                  </a:cubicBezTo>
                  <a:cubicBezTo>
                    <a:pt x="562" y="2808"/>
                    <a:pt x="619" y="2752"/>
                    <a:pt x="619" y="2696"/>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6" name="Google Shape;12796;p27"/>
            <p:cNvSpPr/>
            <p:nvPr/>
          </p:nvSpPr>
          <p:spPr>
            <a:xfrm>
              <a:off x="3904050" y="2359725"/>
              <a:ext cx="66025" cy="33725"/>
            </a:xfrm>
            <a:custGeom>
              <a:avLst/>
              <a:gdLst/>
              <a:ahLst/>
              <a:cxnLst/>
              <a:rect l="l" t="t" r="r" b="b"/>
              <a:pathLst>
                <a:path w="2641" h="1349" extrusionOk="0">
                  <a:moveTo>
                    <a:pt x="113" y="1"/>
                  </a:moveTo>
                  <a:cubicBezTo>
                    <a:pt x="113" y="57"/>
                    <a:pt x="1" y="113"/>
                    <a:pt x="1" y="169"/>
                  </a:cubicBezTo>
                  <a:lnTo>
                    <a:pt x="2472" y="1349"/>
                  </a:lnTo>
                  <a:cubicBezTo>
                    <a:pt x="2528" y="1349"/>
                    <a:pt x="2584" y="1349"/>
                    <a:pt x="2584" y="1292"/>
                  </a:cubicBezTo>
                  <a:cubicBezTo>
                    <a:pt x="2640" y="1236"/>
                    <a:pt x="2584" y="1180"/>
                    <a:pt x="2528" y="1124"/>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7" name="Google Shape;12797;p27"/>
            <p:cNvSpPr/>
            <p:nvPr/>
          </p:nvSpPr>
          <p:spPr>
            <a:xfrm>
              <a:off x="3100900" y="2321825"/>
              <a:ext cx="67425" cy="28100"/>
            </a:xfrm>
            <a:custGeom>
              <a:avLst/>
              <a:gdLst/>
              <a:ahLst/>
              <a:cxnLst/>
              <a:rect l="l" t="t" r="r" b="b"/>
              <a:pathLst>
                <a:path w="2697" h="1124" extrusionOk="0">
                  <a:moveTo>
                    <a:pt x="2640" y="0"/>
                  </a:moveTo>
                  <a:lnTo>
                    <a:pt x="113" y="899"/>
                  </a:lnTo>
                  <a:cubicBezTo>
                    <a:pt x="57" y="899"/>
                    <a:pt x="0" y="1011"/>
                    <a:pt x="0" y="1067"/>
                  </a:cubicBezTo>
                  <a:cubicBezTo>
                    <a:pt x="57" y="1067"/>
                    <a:pt x="57" y="1124"/>
                    <a:pt x="113" y="1124"/>
                  </a:cubicBezTo>
                  <a:lnTo>
                    <a:pt x="169" y="1124"/>
                  </a:lnTo>
                  <a:lnTo>
                    <a:pt x="2696" y="225"/>
                  </a:lnTo>
                  <a:cubicBezTo>
                    <a:pt x="2696" y="113"/>
                    <a:pt x="2696" y="56"/>
                    <a:pt x="264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8" name="Google Shape;12798;p27"/>
            <p:cNvSpPr/>
            <p:nvPr/>
          </p:nvSpPr>
          <p:spPr>
            <a:xfrm>
              <a:off x="3140225" y="2392025"/>
              <a:ext cx="63200" cy="40750"/>
            </a:xfrm>
            <a:custGeom>
              <a:avLst/>
              <a:gdLst/>
              <a:ahLst/>
              <a:cxnLst/>
              <a:rect l="l" t="t" r="r" b="b"/>
              <a:pathLst>
                <a:path w="2528" h="1630" extrusionOk="0">
                  <a:moveTo>
                    <a:pt x="2415" y="0"/>
                  </a:moveTo>
                  <a:lnTo>
                    <a:pt x="56" y="1405"/>
                  </a:lnTo>
                  <a:cubicBezTo>
                    <a:pt x="0" y="1461"/>
                    <a:pt x="0" y="1517"/>
                    <a:pt x="0" y="1573"/>
                  </a:cubicBezTo>
                  <a:cubicBezTo>
                    <a:pt x="56" y="1629"/>
                    <a:pt x="56" y="1629"/>
                    <a:pt x="112" y="1629"/>
                  </a:cubicBezTo>
                  <a:lnTo>
                    <a:pt x="169" y="1629"/>
                  </a:lnTo>
                  <a:lnTo>
                    <a:pt x="2527" y="225"/>
                  </a:lnTo>
                  <a:lnTo>
                    <a:pt x="241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9" name="Google Shape;12799;p27"/>
            <p:cNvSpPr/>
            <p:nvPr/>
          </p:nvSpPr>
          <p:spPr>
            <a:xfrm>
              <a:off x="3119150" y="2358325"/>
              <a:ext cx="66025" cy="35125"/>
            </a:xfrm>
            <a:custGeom>
              <a:avLst/>
              <a:gdLst/>
              <a:ahLst/>
              <a:cxnLst/>
              <a:rect l="l" t="t" r="r" b="b"/>
              <a:pathLst>
                <a:path w="2641" h="1405" extrusionOk="0">
                  <a:moveTo>
                    <a:pt x="2528" y="1"/>
                  </a:moveTo>
                  <a:lnTo>
                    <a:pt x="57" y="1180"/>
                  </a:lnTo>
                  <a:cubicBezTo>
                    <a:pt x="1" y="1180"/>
                    <a:pt x="1" y="1236"/>
                    <a:pt x="1" y="1348"/>
                  </a:cubicBezTo>
                  <a:cubicBezTo>
                    <a:pt x="1" y="1348"/>
                    <a:pt x="57" y="1405"/>
                    <a:pt x="113" y="1405"/>
                  </a:cubicBezTo>
                  <a:lnTo>
                    <a:pt x="169" y="1405"/>
                  </a:lnTo>
                  <a:lnTo>
                    <a:pt x="2640" y="225"/>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0" name="Google Shape;12800;p27"/>
            <p:cNvSpPr/>
            <p:nvPr/>
          </p:nvSpPr>
          <p:spPr>
            <a:xfrm>
              <a:off x="3166900" y="2425725"/>
              <a:ext cx="60400" cy="46350"/>
            </a:xfrm>
            <a:custGeom>
              <a:avLst/>
              <a:gdLst/>
              <a:ahLst/>
              <a:cxnLst/>
              <a:rect l="l" t="t" r="r" b="b"/>
              <a:pathLst>
                <a:path w="2416" h="1854" extrusionOk="0">
                  <a:moveTo>
                    <a:pt x="2191" y="0"/>
                  </a:moveTo>
                  <a:lnTo>
                    <a:pt x="56" y="1629"/>
                  </a:lnTo>
                  <a:cubicBezTo>
                    <a:pt x="0" y="1685"/>
                    <a:pt x="0" y="1742"/>
                    <a:pt x="56" y="1798"/>
                  </a:cubicBezTo>
                  <a:cubicBezTo>
                    <a:pt x="56" y="1798"/>
                    <a:pt x="113" y="1854"/>
                    <a:pt x="169" y="1854"/>
                  </a:cubicBezTo>
                  <a:lnTo>
                    <a:pt x="225" y="1854"/>
                  </a:lnTo>
                  <a:lnTo>
                    <a:pt x="2415" y="225"/>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1" name="Google Shape;12801;p27"/>
            <p:cNvSpPr/>
            <p:nvPr/>
          </p:nvSpPr>
          <p:spPr>
            <a:xfrm>
              <a:off x="3078425" y="2246000"/>
              <a:ext cx="71650" cy="15475"/>
            </a:xfrm>
            <a:custGeom>
              <a:avLst/>
              <a:gdLst/>
              <a:ahLst/>
              <a:cxnLst/>
              <a:rect l="l" t="t" r="r" b="b"/>
              <a:pathLst>
                <a:path w="2866" h="619" extrusionOk="0">
                  <a:moveTo>
                    <a:pt x="2809" y="0"/>
                  </a:moveTo>
                  <a:lnTo>
                    <a:pt x="113" y="393"/>
                  </a:lnTo>
                  <a:cubicBezTo>
                    <a:pt x="57" y="393"/>
                    <a:pt x="1" y="450"/>
                    <a:pt x="57" y="506"/>
                  </a:cubicBezTo>
                  <a:cubicBezTo>
                    <a:pt x="57" y="562"/>
                    <a:pt x="57" y="618"/>
                    <a:pt x="169" y="618"/>
                  </a:cubicBezTo>
                  <a:lnTo>
                    <a:pt x="2865" y="225"/>
                  </a:lnTo>
                  <a:cubicBezTo>
                    <a:pt x="2865" y="113"/>
                    <a:pt x="2809" y="56"/>
                    <a:pt x="28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2" name="Google Shape;12802;p27"/>
            <p:cNvSpPr/>
            <p:nvPr/>
          </p:nvSpPr>
          <p:spPr>
            <a:xfrm>
              <a:off x="3194975" y="2455200"/>
              <a:ext cx="54775" cy="50575"/>
            </a:xfrm>
            <a:custGeom>
              <a:avLst/>
              <a:gdLst/>
              <a:ahLst/>
              <a:cxnLst/>
              <a:rect l="l" t="t" r="r" b="b"/>
              <a:pathLst>
                <a:path w="2191" h="2023" extrusionOk="0">
                  <a:moveTo>
                    <a:pt x="2022" y="1"/>
                  </a:moveTo>
                  <a:lnTo>
                    <a:pt x="0" y="1854"/>
                  </a:lnTo>
                  <a:cubicBezTo>
                    <a:pt x="0" y="1910"/>
                    <a:pt x="0" y="1967"/>
                    <a:pt x="0" y="2023"/>
                  </a:cubicBezTo>
                  <a:lnTo>
                    <a:pt x="169" y="2023"/>
                  </a:lnTo>
                  <a:lnTo>
                    <a:pt x="2191" y="169"/>
                  </a:lnTo>
                  <a:lnTo>
                    <a:pt x="202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3" name="Google Shape;12803;p27"/>
            <p:cNvSpPr/>
            <p:nvPr/>
          </p:nvSpPr>
          <p:spPr>
            <a:xfrm>
              <a:off x="3088250" y="2285300"/>
              <a:ext cx="68850" cy="22500"/>
            </a:xfrm>
            <a:custGeom>
              <a:avLst/>
              <a:gdLst/>
              <a:ahLst/>
              <a:cxnLst/>
              <a:rect l="l" t="t" r="r" b="b"/>
              <a:pathLst>
                <a:path w="2754" h="900" extrusionOk="0">
                  <a:moveTo>
                    <a:pt x="2753" y="1"/>
                  </a:moveTo>
                  <a:lnTo>
                    <a:pt x="113" y="675"/>
                  </a:lnTo>
                  <a:cubicBezTo>
                    <a:pt x="1" y="675"/>
                    <a:pt x="1" y="731"/>
                    <a:pt x="1" y="787"/>
                  </a:cubicBezTo>
                  <a:cubicBezTo>
                    <a:pt x="1" y="843"/>
                    <a:pt x="57" y="900"/>
                    <a:pt x="113" y="900"/>
                  </a:cubicBezTo>
                  <a:lnTo>
                    <a:pt x="2753" y="226"/>
                  </a:lnTo>
                  <a:cubicBezTo>
                    <a:pt x="2753" y="169"/>
                    <a:pt x="2753" y="57"/>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4" name="Google Shape;12804;p27"/>
            <p:cNvSpPr/>
            <p:nvPr/>
          </p:nvSpPr>
          <p:spPr>
            <a:xfrm>
              <a:off x="3561450" y="2588600"/>
              <a:ext cx="8450" cy="71625"/>
            </a:xfrm>
            <a:custGeom>
              <a:avLst/>
              <a:gdLst/>
              <a:ahLst/>
              <a:cxnLst/>
              <a:rect l="l" t="t" r="r" b="b"/>
              <a:pathLst>
                <a:path w="338" h="2865" extrusionOk="0">
                  <a:moveTo>
                    <a:pt x="225" y="0"/>
                  </a:moveTo>
                  <a:lnTo>
                    <a:pt x="0" y="57"/>
                  </a:lnTo>
                  <a:lnTo>
                    <a:pt x="113" y="2753"/>
                  </a:lnTo>
                  <a:cubicBezTo>
                    <a:pt x="113" y="2809"/>
                    <a:pt x="169" y="2865"/>
                    <a:pt x="225" y="2865"/>
                  </a:cubicBezTo>
                  <a:cubicBezTo>
                    <a:pt x="281" y="2865"/>
                    <a:pt x="337" y="2809"/>
                    <a:pt x="337" y="2753"/>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5" name="Google Shape;12805;p27"/>
            <p:cNvSpPr/>
            <p:nvPr/>
          </p:nvSpPr>
          <p:spPr>
            <a:xfrm>
              <a:off x="3075625" y="2206675"/>
              <a:ext cx="70225" cy="9850"/>
            </a:xfrm>
            <a:custGeom>
              <a:avLst/>
              <a:gdLst/>
              <a:ahLst/>
              <a:cxnLst/>
              <a:rect l="l" t="t" r="r" b="b"/>
              <a:pathLst>
                <a:path w="2809" h="394" extrusionOk="0">
                  <a:moveTo>
                    <a:pt x="2809" y="1"/>
                  </a:moveTo>
                  <a:lnTo>
                    <a:pt x="113" y="169"/>
                  </a:lnTo>
                  <a:cubicBezTo>
                    <a:pt x="0" y="169"/>
                    <a:pt x="0" y="225"/>
                    <a:pt x="0" y="282"/>
                  </a:cubicBezTo>
                  <a:cubicBezTo>
                    <a:pt x="0" y="338"/>
                    <a:pt x="57" y="394"/>
                    <a:pt x="113" y="394"/>
                  </a:cubicBezTo>
                  <a:lnTo>
                    <a:pt x="2809" y="225"/>
                  </a:lnTo>
                  <a:lnTo>
                    <a:pt x="280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6" name="Google Shape;12806;p27"/>
            <p:cNvSpPr/>
            <p:nvPr/>
          </p:nvSpPr>
          <p:spPr>
            <a:xfrm>
              <a:off x="3426650" y="2577375"/>
              <a:ext cx="22500" cy="68825"/>
            </a:xfrm>
            <a:custGeom>
              <a:avLst/>
              <a:gdLst/>
              <a:ahLst/>
              <a:cxnLst/>
              <a:rect l="l" t="t" r="r" b="b"/>
              <a:pathLst>
                <a:path w="900" h="2753" extrusionOk="0">
                  <a:moveTo>
                    <a:pt x="675" y="0"/>
                  </a:moveTo>
                  <a:lnTo>
                    <a:pt x="1" y="2640"/>
                  </a:lnTo>
                  <a:cubicBezTo>
                    <a:pt x="1" y="2696"/>
                    <a:pt x="57" y="2752"/>
                    <a:pt x="113" y="2752"/>
                  </a:cubicBezTo>
                  <a:cubicBezTo>
                    <a:pt x="169" y="2752"/>
                    <a:pt x="169" y="2696"/>
                    <a:pt x="225" y="2696"/>
                  </a:cubicBezTo>
                  <a:lnTo>
                    <a:pt x="899" y="56"/>
                  </a:lnTo>
                  <a:lnTo>
                    <a:pt x="67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7" name="Google Shape;12807;p27"/>
            <p:cNvSpPr/>
            <p:nvPr/>
          </p:nvSpPr>
          <p:spPr>
            <a:xfrm>
              <a:off x="3384525" y="2566125"/>
              <a:ext cx="26700" cy="67425"/>
            </a:xfrm>
            <a:custGeom>
              <a:avLst/>
              <a:gdLst/>
              <a:ahLst/>
              <a:cxnLst/>
              <a:rect l="l" t="t" r="r" b="b"/>
              <a:pathLst>
                <a:path w="1068" h="2697" extrusionOk="0">
                  <a:moveTo>
                    <a:pt x="899" y="1"/>
                  </a:moveTo>
                  <a:lnTo>
                    <a:pt x="1" y="2528"/>
                  </a:lnTo>
                  <a:cubicBezTo>
                    <a:pt x="1" y="2584"/>
                    <a:pt x="1" y="2641"/>
                    <a:pt x="57" y="2697"/>
                  </a:cubicBezTo>
                  <a:cubicBezTo>
                    <a:pt x="113" y="2697"/>
                    <a:pt x="169" y="2641"/>
                    <a:pt x="169" y="2584"/>
                  </a:cubicBezTo>
                  <a:lnTo>
                    <a:pt x="1068" y="57"/>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8" name="Google Shape;12808;p27"/>
            <p:cNvSpPr/>
            <p:nvPr/>
          </p:nvSpPr>
          <p:spPr>
            <a:xfrm>
              <a:off x="3227275" y="2484700"/>
              <a:ext cx="50575" cy="54775"/>
            </a:xfrm>
            <a:custGeom>
              <a:avLst/>
              <a:gdLst/>
              <a:ahLst/>
              <a:cxnLst/>
              <a:rect l="l" t="t" r="r" b="b"/>
              <a:pathLst>
                <a:path w="2023" h="2191" extrusionOk="0">
                  <a:moveTo>
                    <a:pt x="1854" y="0"/>
                  </a:moveTo>
                  <a:lnTo>
                    <a:pt x="0" y="2022"/>
                  </a:lnTo>
                  <a:cubicBezTo>
                    <a:pt x="0" y="2078"/>
                    <a:pt x="0" y="2135"/>
                    <a:pt x="0" y="2191"/>
                  </a:cubicBezTo>
                  <a:lnTo>
                    <a:pt x="169" y="2191"/>
                  </a:lnTo>
                  <a:lnTo>
                    <a:pt x="2022" y="113"/>
                  </a:lnTo>
                  <a:lnTo>
                    <a:pt x="185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9" name="Google Shape;12809;p27"/>
            <p:cNvSpPr/>
            <p:nvPr/>
          </p:nvSpPr>
          <p:spPr>
            <a:xfrm>
              <a:off x="3517925" y="2588600"/>
              <a:ext cx="8450" cy="71625"/>
            </a:xfrm>
            <a:custGeom>
              <a:avLst/>
              <a:gdLst/>
              <a:ahLst/>
              <a:cxnLst/>
              <a:rect l="l" t="t" r="r" b="b"/>
              <a:pathLst>
                <a:path w="338" h="2865" extrusionOk="0">
                  <a:moveTo>
                    <a:pt x="113" y="0"/>
                  </a:moveTo>
                  <a:lnTo>
                    <a:pt x="0" y="2753"/>
                  </a:lnTo>
                  <a:cubicBezTo>
                    <a:pt x="0" y="2809"/>
                    <a:pt x="56" y="2865"/>
                    <a:pt x="113" y="2865"/>
                  </a:cubicBezTo>
                  <a:cubicBezTo>
                    <a:pt x="169" y="2865"/>
                    <a:pt x="225" y="2809"/>
                    <a:pt x="225" y="2753"/>
                  </a:cubicBez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0" name="Google Shape;12810;p27"/>
            <p:cNvSpPr/>
            <p:nvPr/>
          </p:nvSpPr>
          <p:spPr>
            <a:xfrm>
              <a:off x="3341000" y="2549275"/>
              <a:ext cx="33725" cy="66025"/>
            </a:xfrm>
            <a:custGeom>
              <a:avLst/>
              <a:gdLst/>
              <a:ahLst/>
              <a:cxnLst/>
              <a:rect l="l" t="t" r="r" b="b"/>
              <a:pathLst>
                <a:path w="1349" h="2641" extrusionOk="0">
                  <a:moveTo>
                    <a:pt x="1180" y="1"/>
                  </a:moveTo>
                  <a:lnTo>
                    <a:pt x="1" y="2472"/>
                  </a:lnTo>
                  <a:cubicBezTo>
                    <a:pt x="1" y="2528"/>
                    <a:pt x="1" y="2584"/>
                    <a:pt x="57" y="2641"/>
                  </a:cubicBezTo>
                  <a:lnTo>
                    <a:pt x="113" y="2641"/>
                  </a:lnTo>
                  <a:cubicBezTo>
                    <a:pt x="169" y="2641"/>
                    <a:pt x="169" y="2584"/>
                    <a:pt x="225" y="2584"/>
                  </a:cubicBez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1" name="Google Shape;12811;p27"/>
            <p:cNvSpPr/>
            <p:nvPr/>
          </p:nvSpPr>
          <p:spPr>
            <a:xfrm>
              <a:off x="3262375" y="2508575"/>
              <a:ext cx="46350" cy="59000"/>
            </a:xfrm>
            <a:custGeom>
              <a:avLst/>
              <a:gdLst/>
              <a:ahLst/>
              <a:cxnLst/>
              <a:rect l="l" t="t" r="r" b="b"/>
              <a:pathLst>
                <a:path w="1854" h="2360" extrusionOk="0">
                  <a:moveTo>
                    <a:pt x="1629" y="0"/>
                  </a:moveTo>
                  <a:lnTo>
                    <a:pt x="0" y="2191"/>
                  </a:lnTo>
                  <a:cubicBezTo>
                    <a:pt x="0" y="2247"/>
                    <a:pt x="0" y="2303"/>
                    <a:pt x="0" y="2359"/>
                  </a:cubicBezTo>
                  <a:lnTo>
                    <a:pt x="113" y="2359"/>
                  </a:lnTo>
                  <a:cubicBezTo>
                    <a:pt x="113" y="2359"/>
                    <a:pt x="169" y="2359"/>
                    <a:pt x="169" y="2303"/>
                  </a:cubicBezTo>
                  <a:lnTo>
                    <a:pt x="1854" y="169"/>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2" name="Google Shape;12812;p27"/>
            <p:cNvSpPr/>
            <p:nvPr/>
          </p:nvSpPr>
          <p:spPr>
            <a:xfrm>
              <a:off x="3300275" y="2531025"/>
              <a:ext cx="40750" cy="63225"/>
            </a:xfrm>
            <a:custGeom>
              <a:avLst/>
              <a:gdLst/>
              <a:ahLst/>
              <a:cxnLst/>
              <a:rect l="l" t="t" r="r" b="b"/>
              <a:pathLst>
                <a:path w="1630" h="2529" extrusionOk="0">
                  <a:moveTo>
                    <a:pt x="1461" y="1"/>
                  </a:moveTo>
                  <a:lnTo>
                    <a:pt x="57" y="2360"/>
                  </a:lnTo>
                  <a:cubicBezTo>
                    <a:pt x="1" y="2416"/>
                    <a:pt x="1" y="2472"/>
                    <a:pt x="57" y="2528"/>
                  </a:cubicBezTo>
                  <a:lnTo>
                    <a:pt x="113" y="2528"/>
                  </a:lnTo>
                  <a:cubicBezTo>
                    <a:pt x="169" y="2528"/>
                    <a:pt x="169" y="2472"/>
                    <a:pt x="225" y="2472"/>
                  </a:cubicBezTo>
                  <a:lnTo>
                    <a:pt x="1630"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3" name="Google Shape;12813;p27"/>
            <p:cNvSpPr/>
            <p:nvPr/>
          </p:nvSpPr>
          <p:spPr>
            <a:xfrm>
              <a:off x="3065800" y="1831775"/>
              <a:ext cx="836875" cy="718050"/>
            </a:xfrm>
            <a:custGeom>
              <a:avLst/>
              <a:gdLst/>
              <a:ahLst/>
              <a:cxnLst/>
              <a:rect l="l" t="t" r="r" b="b"/>
              <a:pathLst>
                <a:path w="33475" h="28722" extrusionOk="0">
                  <a:moveTo>
                    <a:pt x="19038" y="344"/>
                  </a:moveTo>
                  <a:cubicBezTo>
                    <a:pt x="26234" y="344"/>
                    <a:pt x="33137" y="5917"/>
                    <a:pt x="33137" y="14323"/>
                  </a:cubicBezTo>
                  <a:cubicBezTo>
                    <a:pt x="33081" y="22073"/>
                    <a:pt x="26847" y="28308"/>
                    <a:pt x="19152" y="28308"/>
                  </a:cubicBezTo>
                  <a:cubicBezTo>
                    <a:pt x="6684" y="28308"/>
                    <a:pt x="450" y="13256"/>
                    <a:pt x="9267" y="4438"/>
                  </a:cubicBezTo>
                  <a:cubicBezTo>
                    <a:pt x="12114" y="1610"/>
                    <a:pt x="15609" y="344"/>
                    <a:pt x="19038" y="344"/>
                  </a:cubicBezTo>
                  <a:close/>
                  <a:moveTo>
                    <a:pt x="19152" y="1"/>
                  </a:moveTo>
                  <a:cubicBezTo>
                    <a:pt x="6347" y="1"/>
                    <a:pt x="0" y="15446"/>
                    <a:pt x="8987" y="24489"/>
                  </a:cubicBezTo>
                  <a:cubicBezTo>
                    <a:pt x="11910" y="27412"/>
                    <a:pt x="15503" y="28721"/>
                    <a:pt x="19027" y="28721"/>
                  </a:cubicBezTo>
                  <a:cubicBezTo>
                    <a:pt x="26402" y="28721"/>
                    <a:pt x="33474" y="22988"/>
                    <a:pt x="33474" y="14323"/>
                  </a:cubicBezTo>
                  <a:cubicBezTo>
                    <a:pt x="33474" y="6404"/>
                    <a:pt x="27072" y="1"/>
                    <a:pt x="1915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4" name="Google Shape;12814;p27"/>
            <p:cNvSpPr/>
            <p:nvPr/>
          </p:nvSpPr>
          <p:spPr>
            <a:xfrm>
              <a:off x="3427300" y="2075175"/>
              <a:ext cx="42900" cy="41675"/>
            </a:xfrm>
            <a:custGeom>
              <a:avLst/>
              <a:gdLst/>
              <a:ahLst/>
              <a:cxnLst/>
              <a:rect l="l" t="t" r="r" b="b"/>
              <a:pathLst>
                <a:path w="1716" h="1667" extrusionOk="0">
                  <a:moveTo>
                    <a:pt x="172" y="0"/>
                  </a:moveTo>
                  <a:cubicBezTo>
                    <a:pt x="80" y="0"/>
                    <a:pt x="1" y="120"/>
                    <a:pt x="87" y="206"/>
                  </a:cubicBezTo>
                  <a:lnTo>
                    <a:pt x="1547" y="1666"/>
                  </a:lnTo>
                  <a:lnTo>
                    <a:pt x="1716" y="1498"/>
                  </a:lnTo>
                  <a:lnTo>
                    <a:pt x="255" y="37"/>
                  </a:lnTo>
                  <a:cubicBezTo>
                    <a:pt x="229" y="11"/>
                    <a:pt x="200" y="0"/>
                    <a:pt x="1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5" name="Google Shape;12815;p27"/>
            <p:cNvSpPr/>
            <p:nvPr/>
          </p:nvSpPr>
          <p:spPr>
            <a:xfrm>
              <a:off x="3329775" y="2185625"/>
              <a:ext cx="106725" cy="5625"/>
            </a:xfrm>
            <a:custGeom>
              <a:avLst/>
              <a:gdLst/>
              <a:ahLst/>
              <a:cxnLst/>
              <a:rect l="l" t="t" r="r" b="b"/>
              <a:pathLst>
                <a:path w="4269" h="225" extrusionOk="0">
                  <a:moveTo>
                    <a:pt x="113" y="0"/>
                  </a:moveTo>
                  <a:cubicBezTo>
                    <a:pt x="56" y="0"/>
                    <a:pt x="0" y="56"/>
                    <a:pt x="0" y="113"/>
                  </a:cubicBezTo>
                  <a:cubicBezTo>
                    <a:pt x="0" y="169"/>
                    <a:pt x="56" y="225"/>
                    <a:pt x="113" y="225"/>
                  </a:cubicBezTo>
                  <a:lnTo>
                    <a:pt x="4269" y="225"/>
                  </a:lnTo>
                  <a:lnTo>
                    <a:pt x="4269" y="169"/>
                  </a:lnTo>
                  <a:lnTo>
                    <a:pt x="42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6" name="Google Shape;12816;p27"/>
            <p:cNvSpPr/>
            <p:nvPr/>
          </p:nvSpPr>
          <p:spPr>
            <a:xfrm>
              <a:off x="3539675" y="1977100"/>
              <a:ext cx="6350" cy="106050"/>
            </a:xfrm>
            <a:custGeom>
              <a:avLst/>
              <a:gdLst/>
              <a:ahLst/>
              <a:cxnLst/>
              <a:rect l="l" t="t" r="r" b="b"/>
              <a:pathLst>
                <a:path w="254" h="4242" extrusionOk="0">
                  <a:moveTo>
                    <a:pt x="120" y="1"/>
                  </a:moveTo>
                  <a:cubicBezTo>
                    <a:pt x="57" y="1"/>
                    <a:pt x="1" y="29"/>
                    <a:pt x="29" y="85"/>
                  </a:cubicBezTo>
                  <a:lnTo>
                    <a:pt x="29" y="4241"/>
                  </a:lnTo>
                  <a:lnTo>
                    <a:pt x="254" y="4241"/>
                  </a:lnTo>
                  <a:lnTo>
                    <a:pt x="254" y="85"/>
                  </a:lnTo>
                  <a:cubicBezTo>
                    <a:pt x="254" y="29"/>
                    <a:pt x="183"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7" name="Google Shape;12817;p27"/>
            <p:cNvSpPr/>
            <p:nvPr/>
          </p:nvSpPr>
          <p:spPr>
            <a:xfrm>
              <a:off x="3390150" y="2036775"/>
              <a:ext cx="366500" cy="365100"/>
            </a:xfrm>
            <a:custGeom>
              <a:avLst/>
              <a:gdLst/>
              <a:ahLst/>
              <a:cxnLst/>
              <a:rect l="l" t="t" r="r" b="b"/>
              <a:pathLst>
                <a:path w="14660" h="14604" extrusionOk="0">
                  <a:moveTo>
                    <a:pt x="7976" y="1"/>
                  </a:moveTo>
                  <a:lnTo>
                    <a:pt x="7751" y="731"/>
                  </a:lnTo>
                  <a:cubicBezTo>
                    <a:pt x="8593" y="1012"/>
                    <a:pt x="9324" y="1461"/>
                    <a:pt x="9998" y="2079"/>
                  </a:cubicBezTo>
                  <a:lnTo>
                    <a:pt x="9099" y="2978"/>
                  </a:lnTo>
                  <a:cubicBezTo>
                    <a:pt x="9155" y="2978"/>
                    <a:pt x="9211" y="3034"/>
                    <a:pt x="9267" y="3090"/>
                  </a:cubicBezTo>
                  <a:lnTo>
                    <a:pt x="10166" y="2247"/>
                  </a:lnTo>
                  <a:cubicBezTo>
                    <a:pt x="11121" y="3258"/>
                    <a:pt x="11683" y="4550"/>
                    <a:pt x="11739" y="5954"/>
                  </a:cubicBezTo>
                  <a:lnTo>
                    <a:pt x="10503" y="5954"/>
                  </a:lnTo>
                  <a:lnTo>
                    <a:pt x="10503" y="6123"/>
                  </a:lnTo>
                  <a:lnTo>
                    <a:pt x="10503" y="6179"/>
                  </a:lnTo>
                  <a:lnTo>
                    <a:pt x="11739" y="6179"/>
                  </a:lnTo>
                  <a:cubicBezTo>
                    <a:pt x="11683" y="7583"/>
                    <a:pt x="11121" y="8931"/>
                    <a:pt x="10166" y="9998"/>
                  </a:cubicBezTo>
                  <a:lnTo>
                    <a:pt x="9324" y="9099"/>
                  </a:lnTo>
                  <a:lnTo>
                    <a:pt x="9155" y="9268"/>
                  </a:lnTo>
                  <a:lnTo>
                    <a:pt x="9998" y="10110"/>
                  </a:lnTo>
                  <a:cubicBezTo>
                    <a:pt x="8987" y="11121"/>
                    <a:pt x="7639" y="11683"/>
                    <a:pt x="6235" y="11683"/>
                  </a:cubicBezTo>
                  <a:lnTo>
                    <a:pt x="6235" y="10447"/>
                  </a:lnTo>
                  <a:lnTo>
                    <a:pt x="6010" y="10447"/>
                  </a:lnTo>
                  <a:lnTo>
                    <a:pt x="6010" y="11683"/>
                  </a:lnTo>
                  <a:cubicBezTo>
                    <a:pt x="4550" y="11683"/>
                    <a:pt x="3202" y="11121"/>
                    <a:pt x="2191" y="10110"/>
                  </a:cubicBezTo>
                  <a:lnTo>
                    <a:pt x="3146" y="9212"/>
                  </a:lnTo>
                  <a:lnTo>
                    <a:pt x="2977" y="9043"/>
                  </a:lnTo>
                  <a:lnTo>
                    <a:pt x="2022" y="9942"/>
                  </a:lnTo>
                  <a:cubicBezTo>
                    <a:pt x="1461" y="9324"/>
                    <a:pt x="1011" y="8594"/>
                    <a:pt x="730" y="7752"/>
                  </a:cubicBezTo>
                  <a:lnTo>
                    <a:pt x="0" y="7976"/>
                  </a:lnTo>
                  <a:cubicBezTo>
                    <a:pt x="787" y="10616"/>
                    <a:pt x="3202" y="12469"/>
                    <a:pt x="6010" y="12469"/>
                  </a:cubicBezTo>
                  <a:lnTo>
                    <a:pt x="6010" y="14491"/>
                  </a:lnTo>
                  <a:cubicBezTo>
                    <a:pt x="6010" y="14547"/>
                    <a:pt x="6066" y="14547"/>
                    <a:pt x="6122" y="14604"/>
                  </a:cubicBezTo>
                  <a:cubicBezTo>
                    <a:pt x="6178" y="14604"/>
                    <a:pt x="6178" y="14547"/>
                    <a:pt x="6235" y="14491"/>
                  </a:cubicBezTo>
                  <a:lnTo>
                    <a:pt x="6235" y="12526"/>
                  </a:lnTo>
                  <a:cubicBezTo>
                    <a:pt x="9661" y="12469"/>
                    <a:pt x="12469" y="9661"/>
                    <a:pt x="12525" y="6179"/>
                  </a:cubicBezTo>
                  <a:lnTo>
                    <a:pt x="14547" y="6179"/>
                  </a:lnTo>
                  <a:cubicBezTo>
                    <a:pt x="14603" y="6179"/>
                    <a:pt x="14659" y="6123"/>
                    <a:pt x="14659" y="6067"/>
                  </a:cubicBezTo>
                  <a:cubicBezTo>
                    <a:pt x="14659" y="6010"/>
                    <a:pt x="14603" y="5954"/>
                    <a:pt x="14547" y="5954"/>
                  </a:cubicBezTo>
                  <a:lnTo>
                    <a:pt x="12525" y="5954"/>
                  </a:lnTo>
                  <a:cubicBezTo>
                    <a:pt x="12469" y="4325"/>
                    <a:pt x="11795" y="2753"/>
                    <a:pt x="10672" y="1630"/>
                  </a:cubicBezTo>
                  <a:lnTo>
                    <a:pt x="10672" y="1573"/>
                  </a:lnTo>
                  <a:cubicBezTo>
                    <a:pt x="9885" y="843"/>
                    <a:pt x="8987" y="282"/>
                    <a:pt x="797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8" name="Google Shape;12818;p27"/>
            <p:cNvSpPr/>
            <p:nvPr/>
          </p:nvSpPr>
          <p:spPr>
            <a:xfrm>
              <a:off x="3238500" y="1894975"/>
              <a:ext cx="659950" cy="590600"/>
            </a:xfrm>
            <a:custGeom>
              <a:avLst/>
              <a:gdLst/>
              <a:ahLst/>
              <a:cxnLst/>
              <a:rect l="l" t="t" r="r" b="b"/>
              <a:pathLst>
                <a:path w="26398" h="23624" extrusionOk="0">
                  <a:moveTo>
                    <a:pt x="12244" y="0"/>
                  </a:moveTo>
                  <a:lnTo>
                    <a:pt x="12244" y="1067"/>
                  </a:lnTo>
                  <a:lnTo>
                    <a:pt x="12076" y="1067"/>
                  </a:lnTo>
                  <a:cubicBezTo>
                    <a:pt x="11177" y="1067"/>
                    <a:pt x="10223" y="1180"/>
                    <a:pt x="9380" y="1404"/>
                  </a:cubicBezTo>
                  <a:lnTo>
                    <a:pt x="9436" y="1685"/>
                  </a:lnTo>
                  <a:cubicBezTo>
                    <a:pt x="8706" y="1854"/>
                    <a:pt x="7976" y="2134"/>
                    <a:pt x="7302" y="2471"/>
                  </a:cubicBezTo>
                  <a:lnTo>
                    <a:pt x="7190" y="2191"/>
                  </a:lnTo>
                  <a:cubicBezTo>
                    <a:pt x="2303" y="4662"/>
                    <a:pt x="1" y="10334"/>
                    <a:pt x="1798" y="15445"/>
                  </a:cubicBezTo>
                  <a:lnTo>
                    <a:pt x="2079" y="15389"/>
                  </a:lnTo>
                  <a:cubicBezTo>
                    <a:pt x="3580" y="19561"/>
                    <a:pt x="7506" y="22411"/>
                    <a:pt x="11946" y="22411"/>
                  </a:cubicBezTo>
                  <a:cubicBezTo>
                    <a:pt x="11989" y="22411"/>
                    <a:pt x="12033" y="22410"/>
                    <a:pt x="12076" y="22410"/>
                  </a:cubicBezTo>
                  <a:lnTo>
                    <a:pt x="12076" y="20837"/>
                  </a:lnTo>
                  <a:cubicBezTo>
                    <a:pt x="7807" y="20837"/>
                    <a:pt x="4157" y="17861"/>
                    <a:pt x="3314" y="13704"/>
                  </a:cubicBezTo>
                  <a:cubicBezTo>
                    <a:pt x="3202" y="13087"/>
                    <a:pt x="3146" y="12469"/>
                    <a:pt x="3146" y="11907"/>
                  </a:cubicBezTo>
                  <a:lnTo>
                    <a:pt x="2416" y="11907"/>
                  </a:lnTo>
                  <a:cubicBezTo>
                    <a:pt x="2416" y="9380"/>
                    <a:pt x="3427" y="6965"/>
                    <a:pt x="5168" y="5167"/>
                  </a:cubicBezTo>
                  <a:lnTo>
                    <a:pt x="5673" y="5617"/>
                  </a:lnTo>
                  <a:cubicBezTo>
                    <a:pt x="7419" y="3871"/>
                    <a:pt x="9729" y="2952"/>
                    <a:pt x="12141" y="2952"/>
                  </a:cubicBezTo>
                  <a:cubicBezTo>
                    <a:pt x="12677" y="2952"/>
                    <a:pt x="13219" y="2997"/>
                    <a:pt x="13761" y="3089"/>
                  </a:cubicBezTo>
                  <a:lnTo>
                    <a:pt x="13873" y="2415"/>
                  </a:lnTo>
                  <a:cubicBezTo>
                    <a:pt x="14659" y="2528"/>
                    <a:pt x="15390" y="2808"/>
                    <a:pt x="16120" y="3089"/>
                  </a:cubicBezTo>
                  <a:lnTo>
                    <a:pt x="15839" y="3763"/>
                  </a:lnTo>
                  <a:cubicBezTo>
                    <a:pt x="16569" y="4100"/>
                    <a:pt x="17299" y="4550"/>
                    <a:pt x="17917" y="5167"/>
                  </a:cubicBezTo>
                  <a:lnTo>
                    <a:pt x="18366" y="4606"/>
                  </a:lnTo>
                  <a:cubicBezTo>
                    <a:pt x="21624" y="7414"/>
                    <a:pt x="22635" y="12076"/>
                    <a:pt x="20838" y="15951"/>
                  </a:cubicBezTo>
                  <a:lnTo>
                    <a:pt x="21905" y="16456"/>
                  </a:lnTo>
                  <a:cubicBezTo>
                    <a:pt x="22579" y="15052"/>
                    <a:pt x="22916" y="13480"/>
                    <a:pt x="22916" y="11907"/>
                  </a:cubicBezTo>
                  <a:cubicBezTo>
                    <a:pt x="22916" y="6571"/>
                    <a:pt x="19040" y="2078"/>
                    <a:pt x="13817" y="1236"/>
                  </a:cubicBezTo>
                  <a:lnTo>
                    <a:pt x="13817" y="1236"/>
                  </a:lnTo>
                  <a:cubicBezTo>
                    <a:pt x="21006" y="2247"/>
                    <a:pt x="25106" y="10110"/>
                    <a:pt x="21849" y="16625"/>
                  </a:cubicBezTo>
                  <a:cubicBezTo>
                    <a:pt x="19925" y="20505"/>
                    <a:pt x="16083" y="22583"/>
                    <a:pt x="12195" y="22583"/>
                  </a:cubicBezTo>
                  <a:cubicBezTo>
                    <a:pt x="9498" y="22583"/>
                    <a:pt x="6779" y="21583"/>
                    <a:pt x="4662" y="19489"/>
                  </a:cubicBezTo>
                  <a:lnTo>
                    <a:pt x="3876" y="20163"/>
                  </a:lnTo>
                  <a:cubicBezTo>
                    <a:pt x="6229" y="22516"/>
                    <a:pt x="9231" y="23623"/>
                    <a:pt x="12200" y="23623"/>
                  </a:cubicBezTo>
                  <a:cubicBezTo>
                    <a:pt x="16742" y="23623"/>
                    <a:pt x="21204" y="21031"/>
                    <a:pt x="23140" y="16344"/>
                  </a:cubicBezTo>
                  <a:cubicBezTo>
                    <a:pt x="26398" y="8537"/>
                    <a:pt x="20669" y="0"/>
                    <a:pt x="1224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9" name="Google Shape;12819;p27"/>
            <p:cNvSpPr/>
            <p:nvPr/>
          </p:nvSpPr>
          <p:spPr>
            <a:xfrm>
              <a:off x="3560050" y="2137875"/>
              <a:ext cx="33725" cy="33725"/>
            </a:xfrm>
            <a:custGeom>
              <a:avLst/>
              <a:gdLst/>
              <a:ahLst/>
              <a:cxnLst/>
              <a:rect l="l" t="t" r="r" b="b"/>
              <a:pathLst>
                <a:path w="1349" h="1349" extrusionOk="0">
                  <a:moveTo>
                    <a:pt x="1067" y="1"/>
                  </a:moveTo>
                  <a:lnTo>
                    <a:pt x="0" y="1068"/>
                  </a:lnTo>
                  <a:cubicBezTo>
                    <a:pt x="113" y="1124"/>
                    <a:pt x="225" y="1236"/>
                    <a:pt x="281" y="1349"/>
                  </a:cubicBezTo>
                  <a:lnTo>
                    <a:pt x="1348" y="281"/>
                  </a:lnTo>
                  <a:lnTo>
                    <a:pt x="106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0" name="Google Shape;12820;p27"/>
            <p:cNvSpPr/>
            <p:nvPr/>
          </p:nvSpPr>
          <p:spPr>
            <a:xfrm>
              <a:off x="3489850" y="2208075"/>
              <a:ext cx="32300" cy="33725"/>
            </a:xfrm>
            <a:custGeom>
              <a:avLst/>
              <a:gdLst/>
              <a:ahLst/>
              <a:cxnLst/>
              <a:rect l="l" t="t" r="r" b="b"/>
              <a:pathLst>
                <a:path w="1292" h="1349" extrusionOk="0">
                  <a:moveTo>
                    <a:pt x="1011" y="1"/>
                  </a:moveTo>
                  <a:lnTo>
                    <a:pt x="0" y="1068"/>
                  </a:lnTo>
                  <a:lnTo>
                    <a:pt x="281" y="1349"/>
                  </a:lnTo>
                  <a:lnTo>
                    <a:pt x="1292" y="282"/>
                  </a:lnTo>
                  <a:cubicBezTo>
                    <a:pt x="1179" y="226"/>
                    <a:pt x="1067" y="113"/>
                    <a:pt x="101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1" name="Google Shape;12821;p27"/>
            <p:cNvSpPr/>
            <p:nvPr/>
          </p:nvSpPr>
          <p:spPr>
            <a:xfrm>
              <a:off x="3561450" y="2208075"/>
              <a:ext cx="32325" cy="33725"/>
            </a:xfrm>
            <a:custGeom>
              <a:avLst/>
              <a:gdLst/>
              <a:ahLst/>
              <a:cxnLst/>
              <a:rect l="l" t="t" r="r" b="b"/>
              <a:pathLst>
                <a:path w="1293" h="1349" extrusionOk="0">
                  <a:moveTo>
                    <a:pt x="281" y="1"/>
                  </a:moveTo>
                  <a:cubicBezTo>
                    <a:pt x="169" y="113"/>
                    <a:pt x="57" y="226"/>
                    <a:pt x="0" y="338"/>
                  </a:cubicBezTo>
                  <a:lnTo>
                    <a:pt x="1011" y="1349"/>
                  </a:lnTo>
                  <a:lnTo>
                    <a:pt x="1292" y="1068"/>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2" name="Google Shape;12822;p27"/>
            <p:cNvSpPr/>
            <p:nvPr/>
          </p:nvSpPr>
          <p:spPr>
            <a:xfrm>
              <a:off x="3489850" y="2137875"/>
              <a:ext cx="33700" cy="33725"/>
            </a:xfrm>
            <a:custGeom>
              <a:avLst/>
              <a:gdLst/>
              <a:ahLst/>
              <a:cxnLst/>
              <a:rect l="l" t="t" r="r" b="b"/>
              <a:pathLst>
                <a:path w="1348" h="1349" extrusionOk="0">
                  <a:moveTo>
                    <a:pt x="281" y="1"/>
                  </a:moveTo>
                  <a:lnTo>
                    <a:pt x="0" y="281"/>
                  </a:lnTo>
                  <a:lnTo>
                    <a:pt x="1067" y="1349"/>
                  </a:lnTo>
                  <a:cubicBezTo>
                    <a:pt x="1123" y="1236"/>
                    <a:pt x="1236" y="1124"/>
                    <a:pt x="1348" y="1068"/>
                  </a:cubicBez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3" name="Google Shape;12823;p27"/>
            <p:cNvSpPr/>
            <p:nvPr/>
          </p:nvSpPr>
          <p:spPr>
            <a:xfrm>
              <a:off x="3519325" y="2168775"/>
              <a:ext cx="51975" cy="44500"/>
            </a:xfrm>
            <a:custGeom>
              <a:avLst/>
              <a:gdLst/>
              <a:ahLst/>
              <a:cxnLst/>
              <a:rect l="l" t="t" r="r" b="b"/>
              <a:pathLst>
                <a:path w="2079" h="1780" extrusionOk="0">
                  <a:moveTo>
                    <a:pt x="899" y="0"/>
                  </a:moveTo>
                  <a:cubicBezTo>
                    <a:pt x="394" y="0"/>
                    <a:pt x="0" y="393"/>
                    <a:pt x="0" y="843"/>
                  </a:cubicBezTo>
                  <a:cubicBezTo>
                    <a:pt x="0" y="1414"/>
                    <a:pt x="440" y="1779"/>
                    <a:pt x="898" y="1779"/>
                  </a:cubicBezTo>
                  <a:cubicBezTo>
                    <a:pt x="1115" y="1779"/>
                    <a:pt x="1336" y="1697"/>
                    <a:pt x="1517" y="1517"/>
                  </a:cubicBezTo>
                  <a:cubicBezTo>
                    <a:pt x="2079" y="955"/>
                    <a:pt x="1685" y="0"/>
                    <a:pt x="89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4" name="Google Shape;12824;p27"/>
            <p:cNvSpPr/>
            <p:nvPr/>
          </p:nvSpPr>
          <p:spPr>
            <a:xfrm>
              <a:off x="2634725" y="2247400"/>
              <a:ext cx="370725" cy="209250"/>
            </a:xfrm>
            <a:custGeom>
              <a:avLst/>
              <a:gdLst/>
              <a:ahLst/>
              <a:cxnLst/>
              <a:rect l="l" t="t" r="r" b="b"/>
              <a:pathLst>
                <a:path w="14829" h="8370" extrusionOk="0">
                  <a:moveTo>
                    <a:pt x="11627" y="0"/>
                  </a:moveTo>
                  <a:lnTo>
                    <a:pt x="6965" y="8201"/>
                  </a:lnTo>
                  <a:lnTo>
                    <a:pt x="1" y="8201"/>
                  </a:lnTo>
                  <a:lnTo>
                    <a:pt x="1" y="8369"/>
                  </a:lnTo>
                  <a:lnTo>
                    <a:pt x="7078" y="8369"/>
                  </a:lnTo>
                  <a:lnTo>
                    <a:pt x="11739" y="169"/>
                  </a:lnTo>
                  <a:lnTo>
                    <a:pt x="14828" y="169"/>
                  </a:lnTo>
                  <a:lnTo>
                    <a:pt x="1482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5" name="Google Shape;12825;p27"/>
            <p:cNvSpPr/>
            <p:nvPr/>
          </p:nvSpPr>
          <p:spPr>
            <a:xfrm>
              <a:off x="2624900" y="2438350"/>
              <a:ext cx="28100" cy="28125"/>
            </a:xfrm>
            <a:custGeom>
              <a:avLst/>
              <a:gdLst/>
              <a:ahLst/>
              <a:cxnLst/>
              <a:rect l="l" t="t" r="r" b="b"/>
              <a:pathLst>
                <a:path w="1124" h="1125"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6" name="Google Shape;12826;p27"/>
            <p:cNvSpPr/>
            <p:nvPr/>
          </p:nvSpPr>
          <p:spPr>
            <a:xfrm>
              <a:off x="2997000" y="2236175"/>
              <a:ext cx="26700" cy="26700"/>
            </a:xfrm>
            <a:custGeom>
              <a:avLst/>
              <a:gdLst/>
              <a:ahLst/>
              <a:cxnLst/>
              <a:rect l="l" t="t" r="r" b="b"/>
              <a:pathLst>
                <a:path w="1068" h="1068" extrusionOk="0">
                  <a:moveTo>
                    <a:pt x="0" y="0"/>
                  </a:moveTo>
                  <a:lnTo>
                    <a:pt x="0" y="1067"/>
                  </a:lnTo>
                  <a:lnTo>
                    <a:pt x="1067" y="1067"/>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7" name="Google Shape;12827;p27"/>
            <p:cNvSpPr/>
            <p:nvPr/>
          </p:nvSpPr>
          <p:spPr>
            <a:xfrm>
              <a:off x="4052875" y="1882325"/>
              <a:ext cx="754050" cy="563075"/>
            </a:xfrm>
            <a:custGeom>
              <a:avLst/>
              <a:gdLst/>
              <a:ahLst/>
              <a:cxnLst/>
              <a:rect l="l" t="t" r="r" b="b"/>
              <a:pathLst>
                <a:path w="30162" h="22523" extrusionOk="0">
                  <a:moveTo>
                    <a:pt x="26960" y="1"/>
                  </a:moveTo>
                  <a:lnTo>
                    <a:pt x="12750" y="22354"/>
                  </a:lnTo>
                  <a:lnTo>
                    <a:pt x="1" y="22354"/>
                  </a:lnTo>
                  <a:lnTo>
                    <a:pt x="1" y="22523"/>
                  </a:lnTo>
                  <a:lnTo>
                    <a:pt x="12863" y="22523"/>
                  </a:lnTo>
                  <a:lnTo>
                    <a:pt x="27072" y="225"/>
                  </a:lnTo>
                  <a:lnTo>
                    <a:pt x="30161" y="225"/>
                  </a:lnTo>
                  <a:lnTo>
                    <a:pt x="301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8" name="Google Shape;12828;p27"/>
            <p:cNvSpPr/>
            <p:nvPr/>
          </p:nvSpPr>
          <p:spPr>
            <a:xfrm>
              <a:off x="4044450" y="2427125"/>
              <a:ext cx="26725" cy="28100"/>
            </a:xfrm>
            <a:custGeom>
              <a:avLst/>
              <a:gdLst/>
              <a:ahLst/>
              <a:cxnLst/>
              <a:rect l="l" t="t" r="r" b="b"/>
              <a:pathLst>
                <a:path w="1069" h="1124" extrusionOk="0">
                  <a:moveTo>
                    <a:pt x="1" y="1"/>
                  </a:moveTo>
                  <a:lnTo>
                    <a:pt x="1" y="1124"/>
                  </a:lnTo>
                  <a:lnTo>
                    <a:pt x="1068" y="1124"/>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9" name="Google Shape;12829;p27"/>
            <p:cNvSpPr/>
            <p:nvPr/>
          </p:nvSpPr>
          <p:spPr>
            <a:xfrm>
              <a:off x="4798475" y="1871100"/>
              <a:ext cx="28100" cy="28100"/>
            </a:xfrm>
            <a:custGeom>
              <a:avLst/>
              <a:gdLst/>
              <a:ahLst/>
              <a:cxnLst/>
              <a:rect l="l" t="t" r="r" b="b"/>
              <a:pathLst>
                <a:path w="1124" h="1124" extrusionOk="0">
                  <a:moveTo>
                    <a:pt x="0" y="0"/>
                  </a:moveTo>
                  <a:lnTo>
                    <a:pt x="0"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0" name="Google Shape;12830;p27"/>
            <p:cNvSpPr/>
            <p:nvPr/>
          </p:nvSpPr>
          <p:spPr>
            <a:xfrm>
              <a:off x="2660000" y="1812125"/>
              <a:ext cx="91300" cy="636100"/>
            </a:xfrm>
            <a:custGeom>
              <a:avLst/>
              <a:gdLst/>
              <a:ahLst/>
              <a:cxnLst/>
              <a:rect l="l" t="t" r="r" b="b"/>
              <a:pathLst>
                <a:path w="3652" h="25444" extrusionOk="0">
                  <a:moveTo>
                    <a:pt x="1" y="0"/>
                  </a:moveTo>
                  <a:lnTo>
                    <a:pt x="1" y="14322"/>
                  </a:lnTo>
                  <a:lnTo>
                    <a:pt x="3483" y="18085"/>
                  </a:lnTo>
                  <a:lnTo>
                    <a:pt x="3483" y="25443"/>
                  </a:lnTo>
                  <a:lnTo>
                    <a:pt x="3652" y="25443"/>
                  </a:lnTo>
                  <a:lnTo>
                    <a:pt x="3652" y="18029"/>
                  </a:lnTo>
                  <a:lnTo>
                    <a:pt x="169" y="1421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1" name="Google Shape;12831;p27"/>
            <p:cNvSpPr/>
            <p:nvPr/>
          </p:nvSpPr>
          <p:spPr>
            <a:xfrm>
              <a:off x="2735825" y="2436950"/>
              <a:ext cx="28100" cy="28100"/>
            </a:xfrm>
            <a:custGeom>
              <a:avLst/>
              <a:gdLst/>
              <a:ahLst/>
              <a:cxnLst/>
              <a:rect l="l" t="t" r="r" b="b"/>
              <a:pathLst>
                <a:path w="1124" h="1124"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2" name="Google Shape;12832;p27"/>
            <p:cNvSpPr/>
            <p:nvPr/>
          </p:nvSpPr>
          <p:spPr>
            <a:xfrm>
              <a:off x="4229800" y="1924450"/>
              <a:ext cx="61800" cy="520950"/>
            </a:xfrm>
            <a:custGeom>
              <a:avLst/>
              <a:gdLst/>
              <a:ahLst/>
              <a:cxnLst/>
              <a:rect l="l" t="t" r="r" b="b"/>
              <a:pathLst>
                <a:path w="2472" h="20838" extrusionOk="0">
                  <a:moveTo>
                    <a:pt x="1" y="1"/>
                  </a:moveTo>
                  <a:lnTo>
                    <a:pt x="1" y="169"/>
                  </a:lnTo>
                  <a:lnTo>
                    <a:pt x="2303" y="169"/>
                  </a:lnTo>
                  <a:lnTo>
                    <a:pt x="2303" y="20838"/>
                  </a:lnTo>
                  <a:lnTo>
                    <a:pt x="2472" y="20838"/>
                  </a:lnTo>
                  <a:lnTo>
                    <a:pt x="247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3" name="Google Shape;12833;p27"/>
            <p:cNvSpPr/>
            <p:nvPr/>
          </p:nvSpPr>
          <p:spPr>
            <a:xfrm>
              <a:off x="4205925" y="1910425"/>
              <a:ext cx="28125" cy="28100"/>
            </a:xfrm>
            <a:custGeom>
              <a:avLst/>
              <a:gdLst/>
              <a:ahLst/>
              <a:cxnLst/>
              <a:rect l="l" t="t" r="r" b="b"/>
              <a:pathLst>
                <a:path w="1125" h="1124" extrusionOk="0">
                  <a:moveTo>
                    <a:pt x="1" y="0"/>
                  </a:moveTo>
                  <a:lnTo>
                    <a:pt x="1" y="1123"/>
                  </a:lnTo>
                  <a:lnTo>
                    <a:pt x="1124" y="1123"/>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4" name="Google Shape;12834;p27"/>
            <p:cNvSpPr/>
            <p:nvPr/>
          </p:nvSpPr>
          <p:spPr>
            <a:xfrm>
              <a:off x="4274725" y="2425725"/>
              <a:ext cx="28125" cy="28100"/>
            </a:xfrm>
            <a:custGeom>
              <a:avLst/>
              <a:gdLst/>
              <a:ahLst/>
              <a:cxnLst/>
              <a:rect l="l" t="t" r="r" b="b"/>
              <a:pathLst>
                <a:path w="1125" h="1124" extrusionOk="0">
                  <a:moveTo>
                    <a:pt x="1" y="0"/>
                  </a:moveTo>
                  <a:lnTo>
                    <a:pt x="1"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5" name="Google Shape;12835;p27"/>
            <p:cNvSpPr/>
            <p:nvPr/>
          </p:nvSpPr>
          <p:spPr>
            <a:xfrm>
              <a:off x="3641475" y="2257225"/>
              <a:ext cx="35125" cy="47775"/>
            </a:xfrm>
            <a:custGeom>
              <a:avLst/>
              <a:gdLst/>
              <a:ahLst/>
              <a:cxnLst/>
              <a:rect l="l" t="t" r="r" b="b"/>
              <a:pathLst>
                <a:path w="1405" h="1911" extrusionOk="0">
                  <a:moveTo>
                    <a:pt x="1405" y="955"/>
                  </a:moveTo>
                  <a:cubicBezTo>
                    <a:pt x="1405" y="1910"/>
                    <a:pt x="1" y="1910"/>
                    <a:pt x="1" y="955"/>
                  </a:cubicBezTo>
                  <a:cubicBezTo>
                    <a:pt x="1" y="1"/>
                    <a:pt x="1405" y="1"/>
                    <a:pt x="1405" y="955"/>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6" name="Google Shape;12836;p27"/>
            <p:cNvSpPr/>
            <p:nvPr/>
          </p:nvSpPr>
          <p:spPr>
            <a:xfrm>
              <a:off x="3645700" y="2272675"/>
              <a:ext cx="22475" cy="22500"/>
            </a:xfrm>
            <a:custGeom>
              <a:avLst/>
              <a:gdLst/>
              <a:ahLst/>
              <a:cxnLst/>
              <a:rect l="l" t="t" r="r" b="b"/>
              <a:pathLst>
                <a:path w="899" h="900" extrusionOk="0">
                  <a:moveTo>
                    <a:pt x="899" y="337"/>
                  </a:moveTo>
                  <a:cubicBezTo>
                    <a:pt x="899" y="899"/>
                    <a:pt x="0" y="0"/>
                    <a:pt x="562" y="0"/>
                  </a:cubicBezTo>
                  <a:cubicBezTo>
                    <a:pt x="730" y="0"/>
                    <a:pt x="899" y="169"/>
                    <a:pt x="899" y="337"/>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7" name="Google Shape;12837;p27"/>
            <p:cNvSpPr/>
            <p:nvPr/>
          </p:nvSpPr>
          <p:spPr>
            <a:xfrm>
              <a:off x="3238500" y="2196850"/>
              <a:ext cx="68825" cy="68825"/>
            </a:xfrm>
            <a:custGeom>
              <a:avLst/>
              <a:gdLst/>
              <a:ahLst/>
              <a:cxnLst/>
              <a:rect l="l" t="t" r="r" b="b"/>
              <a:pathLst>
                <a:path w="2753" h="2753" extrusionOk="0">
                  <a:moveTo>
                    <a:pt x="2640" y="1686"/>
                  </a:moveTo>
                  <a:cubicBezTo>
                    <a:pt x="2753" y="675"/>
                    <a:pt x="1573" y="1"/>
                    <a:pt x="787" y="675"/>
                  </a:cubicBezTo>
                  <a:cubicBezTo>
                    <a:pt x="1" y="1292"/>
                    <a:pt x="394" y="2584"/>
                    <a:pt x="1405" y="2696"/>
                  </a:cubicBezTo>
                  <a:cubicBezTo>
                    <a:pt x="2022" y="2753"/>
                    <a:pt x="2584" y="2303"/>
                    <a:pt x="2696" y="1686"/>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8" name="Google Shape;12838;p27"/>
            <p:cNvSpPr/>
            <p:nvPr/>
          </p:nvSpPr>
          <p:spPr>
            <a:xfrm>
              <a:off x="3253950" y="2216500"/>
              <a:ext cx="42150" cy="37950"/>
            </a:xfrm>
            <a:custGeom>
              <a:avLst/>
              <a:gdLst/>
              <a:ahLst/>
              <a:cxnLst/>
              <a:rect l="l" t="t" r="r" b="b"/>
              <a:pathLst>
                <a:path w="1686" h="1518" extrusionOk="0">
                  <a:moveTo>
                    <a:pt x="1629" y="843"/>
                  </a:moveTo>
                  <a:cubicBezTo>
                    <a:pt x="1685" y="394"/>
                    <a:pt x="1404" y="57"/>
                    <a:pt x="955" y="1"/>
                  </a:cubicBezTo>
                  <a:lnTo>
                    <a:pt x="899" y="1"/>
                  </a:lnTo>
                  <a:cubicBezTo>
                    <a:pt x="0" y="113"/>
                    <a:pt x="0" y="1405"/>
                    <a:pt x="899" y="1517"/>
                  </a:cubicBezTo>
                  <a:lnTo>
                    <a:pt x="955" y="1517"/>
                  </a:lnTo>
                  <a:cubicBezTo>
                    <a:pt x="1292" y="1461"/>
                    <a:pt x="1573" y="1180"/>
                    <a:pt x="1629" y="843"/>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9" name="Google Shape;12839;p27"/>
            <p:cNvSpPr/>
            <p:nvPr/>
          </p:nvSpPr>
          <p:spPr>
            <a:xfrm>
              <a:off x="3266575" y="2224925"/>
              <a:ext cx="19700" cy="21100"/>
            </a:xfrm>
            <a:custGeom>
              <a:avLst/>
              <a:gdLst/>
              <a:ahLst/>
              <a:cxnLst/>
              <a:rect l="l" t="t" r="r" b="b"/>
              <a:pathLst>
                <a:path w="788" h="844" extrusionOk="0">
                  <a:moveTo>
                    <a:pt x="787" y="450"/>
                  </a:moveTo>
                  <a:cubicBezTo>
                    <a:pt x="787" y="226"/>
                    <a:pt x="619" y="57"/>
                    <a:pt x="450" y="57"/>
                  </a:cubicBezTo>
                  <a:cubicBezTo>
                    <a:pt x="226" y="1"/>
                    <a:pt x="1" y="169"/>
                    <a:pt x="1" y="394"/>
                  </a:cubicBezTo>
                  <a:cubicBezTo>
                    <a:pt x="1" y="619"/>
                    <a:pt x="113" y="787"/>
                    <a:pt x="338" y="787"/>
                  </a:cubicBezTo>
                  <a:cubicBezTo>
                    <a:pt x="563" y="843"/>
                    <a:pt x="731" y="675"/>
                    <a:pt x="787" y="45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0" name="Google Shape;12840;p27"/>
            <p:cNvSpPr/>
            <p:nvPr/>
          </p:nvSpPr>
          <p:spPr>
            <a:xfrm>
              <a:off x="3269400" y="2234775"/>
              <a:ext cx="5625" cy="7025"/>
            </a:xfrm>
            <a:custGeom>
              <a:avLst/>
              <a:gdLst/>
              <a:ahLst/>
              <a:cxnLst/>
              <a:rect l="l" t="t" r="r" b="b"/>
              <a:pathLst>
                <a:path w="225" h="281" extrusionOk="0">
                  <a:moveTo>
                    <a:pt x="225" y="112"/>
                  </a:moveTo>
                  <a:cubicBezTo>
                    <a:pt x="169" y="0"/>
                    <a:pt x="0" y="0"/>
                    <a:pt x="0" y="112"/>
                  </a:cubicBezTo>
                  <a:cubicBezTo>
                    <a:pt x="0" y="225"/>
                    <a:pt x="0" y="281"/>
                    <a:pt x="113" y="281"/>
                  </a:cubicBezTo>
                  <a:cubicBezTo>
                    <a:pt x="169" y="281"/>
                    <a:pt x="225" y="225"/>
                    <a:pt x="225" y="169"/>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41" name="Google Shape;12841;p27"/>
          <p:cNvGrpSpPr/>
          <p:nvPr/>
        </p:nvGrpSpPr>
        <p:grpSpPr>
          <a:xfrm rot="10800000" flipH="1">
            <a:off x="41785" y="2974626"/>
            <a:ext cx="9143721" cy="2251922"/>
            <a:chOff x="-347225" y="-1310325"/>
            <a:chExt cx="7672194" cy="1889514"/>
          </a:xfrm>
        </p:grpSpPr>
        <p:sp>
          <p:nvSpPr>
            <p:cNvPr id="12842" name="Google Shape;12842;p27"/>
            <p:cNvSpPr/>
            <p:nvPr/>
          </p:nvSpPr>
          <p:spPr>
            <a:xfrm>
              <a:off x="1908395" y="18533"/>
              <a:ext cx="98243" cy="116656"/>
            </a:xfrm>
            <a:custGeom>
              <a:avLst/>
              <a:gdLst/>
              <a:ahLst/>
              <a:cxnLst/>
              <a:rect l="l" t="t" r="r" b="b"/>
              <a:pathLst>
                <a:path w="1798" h="2135" extrusionOk="0">
                  <a:moveTo>
                    <a:pt x="0" y="0"/>
                  </a:moveTo>
                  <a:lnTo>
                    <a:pt x="0" y="2134"/>
                  </a:lnTo>
                  <a:lnTo>
                    <a:pt x="1797" y="2134"/>
                  </a:lnTo>
                  <a:lnTo>
                    <a:pt x="179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3" name="Google Shape;12843;p27"/>
            <p:cNvSpPr/>
            <p:nvPr/>
          </p:nvSpPr>
          <p:spPr>
            <a:xfrm>
              <a:off x="2046472" y="18533"/>
              <a:ext cx="92123" cy="116656"/>
            </a:xfrm>
            <a:custGeom>
              <a:avLst/>
              <a:gdLst/>
              <a:ahLst/>
              <a:cxnLst/>
              <a:rect l="l" t="t" r="r" b="b"/>
              <a:pathLst>
                <a:path w="1686" h="2135" extrusionOk="0">
                  <a:moveTo>
                    <a:pt x="0" y="0"/>
                  </a:moveTo>
                  <a:lnTo>
                    <a:pt x="0" y="2134"/>
                  </a:lnTo>
                  <a:lnTo>
                    <a:pt x="1685" y="2134"/>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4" name="Google Shape;12844;p27"/>
            <p:cNvSpPr/>
            <p:nvPr/>
          </p:nvSpPr>
          <p:spPr>
            <a:xfrm>
              <a:off x="2184549" y="18533"/>
              <a:ext cx="89063" cy="116656"/>
            </a:xfrm>
            <a:custGeom>
              <a:avLst/>
              <a:gdLst/>
              <a:ahLst/>
              <a:cxnLst/>
              <a:rect l="l" t="t" r="r" b="b"/>
              <a:pathLst>
                <a:path w="1630" h="2135" extrusionOk="0">
                  <a:moveTo>
                    <a:pt x="1" y="0"/>
                  </a:moveTo>
                  <a:lnTo>
                    <a:pt x="1" y="2134"/>
                  </a:lnTo>
                  <a:lnTo>
                    <a:pt x="1630" y="2134"/>
                  </a:lnTo>
                  <a:lnTo>
                    <a:pt x="16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5" name="Google Shape;12845;p27"/>
            <p:cNvSpPr/>
            <p:nvPr/>
          </p:nvSpPr>
          <p:spPr>
            <a:xfrm>
              <a:off x="2319620" y="18533"/>
              <a:ext cx="89009" cy="116656"/>
            </a:xfrm>
            <a:custGeom>
              <a:avLst/>
              <a:gdLst/>
              <a:ahLst/>
              <a:cxnLst/>
              <a:rect l="l" t="t" r="r" b="b"/>
              <a:pathLst>
                <a:path w="1629" h="2135" extrusionOk="0">
                  <a:moveTo>
                    <a:pt x="0" y="0"/>
                  </a:moveTo>
                  <a:lnTo>
                    <a:pt x="0" y="2134"/>
                  </a:lnTo>
                  <a:lnTo>
                    <a:pt x="1629" y="2134"/>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6" name="Google Shape;12846;p27"/>
            <p:cNvSpPr/>
            <p:nvPr/>
          </p:nvSpPr>
          <p:spPr>
            <a:xfrm>
              <a:off x="2457697" y="18533"/>
              <a:ext cx="82889" cy="116656"/>
            </a:xfrm>
            <a:custGeom>
              <a:avLst/>
              <a:gdLst/>
              <a:ahLst/>
              <a:cxnLst/>
              <a:rect l="l" t="t" r="r" b="b"/>
              <a:pathLst>
                <a:path w="1517" h="2135" extrusionOk="0">
                  <a:moveTo>
                    <a:pt x="1" y="0"/>
                  </a:moveTo>
                  <a:lnTo>
                    <a:pt x="1" y="2134"/>
                  </a:lnTo>
                  <a:lnTo>
                    <a:pt x="1517" y="2134"/>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7" name="Google Shape;12847;p27"/>
            <p:cNvSpPr/>
            <p:nvPr/>
          </p:nvSpPr>
          <p:spPr>
            <a:xfrm>
              <a:off x="2595774" y="18533"/>
              <a:ext cx="79884" cy="116656"/>
            </a:xfrm>
            <a:custGeom>
              <a:avLst/>
              <a:gdLst/>
              <a:ahLst/>
              <a:cxnLst/>
              <a:rect l="l" t="t" r="r" b="b"/>
              <a:pathLst>
                <a:path w="1462" h="2135" extrusionOk="0">
                  <a:moveTo>
                    <a:pt x="1" y="0"/>
                  </a:moveTo>
                  <a:lnTo>
                    <a:pt x="1" y="2134"/>
                  </a:lnTo>
                  <a:lnTo>
                    <a:pt x="1461" y="2134"/>
                  </a:lnTo>
                  <a:lnTo>
                    <a:pt x="146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8" name="Google Shape;12848;p27"/>
            <p:cNvSpPr/>
            <p:nvPr/>
          </p:nvSpPr>
          <p:spPr>
            <a:xfrm>
              <a:off x="2730846" y="18533"/>
              <a:ext cx="76769" cy="116656"/>
            </a:xfrm>
            <a:custGeom>
              <a:avLst/>
              <a:gdLst/>
              <a:ahLst/>
              <a:cxnLst/>
              <a:rect l="l" t="t" r="r" b="b"/>
              <a:pathLst>
                <a:path w="1405" h="2135" extrusionOk="0">
                  <a:moveTo>
                    <a:pt x="0" y="0"/>
                  </a:moveTo>
                  <a:lnTo>
                    <a:pt x="0" y="2134"/>
                  </a:lnTo>
                  <a:lnTo>
                    <a:pt x="1404" y="2134"/>
                  </a:lnTo>
                  <a:lnTo>
                    <a:pt x="140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9" name="Google Shape;12849;p27"/>
            <p:cNvSpPr/>
            <p:nvPr/>
          </p:nvSpPr>
          <p:spPr>
            <a:xfrm>
              <a:off x="2868922" y="18533"/>
              <a:ext cx="73709" cy="116656"/>
            </a:xfrm>
            <a:custGeom>
              <a:avLst/>
              <a:gdLst/>
              <a:ahLst/>
              <a:cxnLst/>
              <a:rect l="l" t="t" r="r" b="b"/>
              <a:pathLst>
                <a:path w="1349" h="2135" extrusionOk="0">
                  <a:moveTo>
                    <a:pt x="1" y="0"/>
                  </a:moveTo>
                  <a:lnTo>
                    <a:pt x="1" y="2134"/>
                  </a:lnTo>
                  <a:lnTo>
                    <a:pt x="1348" y="2134"/>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0" name="Google Shape;12850;p27"/>
            <p:cNvSpPr/>
            <p:nvPr/>
          </p:nvSpPr>
          <p:spPr>
            <a:xfrm>
              <a:off x="3003939" y="18533"/>
              <a:ext cx="70650" cy="116656"/>
            </a:xfrm>
            <a:custGeom>
              <a:avLst/>
              <a:gdLst/>
              <a:ahLst/>
              <a:cxnLst/>
              <a:rect l="l" t="t" r="r" b="b"/>
              <a:pathLst>
                <a:path w="1293" h="2135" extrusionOk="0">
                  <a:moveTo>
                    <a:pt x="1" y="0"/>
                  </a:moveTo>
                  <a:lnTo>
                    <a:pt x="1" y="2134"/>
                  </a:lnTo>
                  <a:lnTo>
                    <a:pt x="1293" y="2134"/>
                  </a:lnTo>
                  <a:lnTo>
                    <a:pt x="129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1" name="Google Shape;12851;p27"/>
            <p:cNvSpPr/>
            <p:nvPr/>
          </p:nvSpPr>
          <p:spPr>
            <a:xfrm>
              <a:off x="3142071" y="18533"/>
              <a:ext cx="67535" cy="116656"/>
            </a:xfrm>
            <a:custGeom>
              <a:avLst/>
              <a:gdLst/>
              <a:ahLst/>
              <a:cxnLst/>
              <a:rect l="l" t="t" r="r" b="b"/>
              <a:pathLst>
                <a:path w="1236" h="2135" extrusionOk="0">
                  <a:moveTo>
                    <a:pt x="0" y="0"/>
                  </a:moveTo>
                  <a:lnTo>
                    <a:pt x="0" y="2134"/>
                  </a:lnTo>
                  <a:lnTo>
                    <a:pt x="1236" y="2134"/>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2" name="Google Shape;12852;p27"/>
            <p:cNvSpPr/>
            <p:nvPr/>
          </p:nvSpPr>
          <p:spPr>
            <a:xfrm>
              <a:off x="3280148" y="18533"/>
              <a:ext cx="61415" cy="116656"/>
            </a:xfrm>
            <a:custGeom>
              <a:avLst/>
              <a:gdLst/>
              <a:ahLst/>
              <a:cxnLst/>
              <a:rect l="l" t="t" r="r" b="b"/>
              <a:pathLst>
                <a:path w="1124"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3" name="Google Shape;12853;p27"/>
            <p:cNvSpPr/>
            <p:nvPr/>
          </p:nvSpPr>
          <p:spPr>
            <a:xfrm>
              <a:off x="3415165" y="18533"/>
              <a:ext cx="61470" cy="116656"/>
            </a:xfrm>
            <a:custGeom>
              <a:avLst/>
              <a:gdLst/>
              <a:ahLst/>
              <a:cxnLst/>
              <a:rect l="l" t="t" r="r" b="b"/>
              <a:pathLst>
                <a:path w="1125"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4" name="Google Shape;12854;p27"/>
            <p:cNvSpPr/>
            <p:nvPr/>
          </p:nvSpPr>
          <p:spPr>
            <a:xfrm>
              <a:off x="3553296" y="18533"/>
              <a:ext cx="58356" cy="116656"/>
            </a:xfrm>
            <a:custGeom>
              <a:avLst/>
              <a:gdLst/>
              <a:ahLst/>
              <a:cxnLst/>
              <a:rect l="l" t="t" r="r" b="b"/>
              <a:pathLst>
                <a:path w="1068" h="2135" extrusionOk="0">
                  <a:moveTo>
                    <a:pt x="0" y="0"/>
                  </a:moveTo>
                  <a:lnTo>
                    <a:pt x="0" y="2134"/>
                  </a:lnTo>
                  <a:lnTo>
                    <a:pt x="1067" y="2134"/>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5" name="Google Shape;12855;p27"/>
            <p:cNvSpPr/>
            <p:nvPr/>
          </p:nvSpPr>
          <p:spPr>
            <a:xfrm>
              <a:off x="3691373" y="18533"/>
              <a:ext cx="52236" cy="116656"/>
            </a:xfrm>
            <a:custGeom>
              <a:avLst/>
              <a:gdLst/>
              <a:ahLst/>
              <a:cxnLst/>
              <a:rect l="l" t="t" r="r" b="b"/>
              <a:pathLst>
                <a:path w="956" h="2135" extrusionOk="0">
                  <a:moveTo>
                    <a:pt x="1" y="0"/>
                  </a:moveTo>
                  <a:lnTo>
                    <a:pt x="1" y="2134"/>
                  </a:lnTo>
                  <a:lnTo>
                    <a:pt x="955" y="2134"/>
                  </a:lnTo>
                  <a:lnTo>
                    <a:pt x="95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6" name="Google Shape;12856;p27"/>
            <p:cNvSpPr/>
            <p:nvPr/>
          </p:nvSpPr>
          <p:spPr>
            <a:xfrm>
              <a:off x="3826390" y="18533"/>
              <a:ext cx="52236" cy="116656"/>
            </a:xfrm>
            <a:custGeom>
              <a:avLst/>
              <a:gdLst/>
              <a:ahLst/>
              <a:cxnLst/>
              <a:rect l="l" t="t" r="r" b="b"/>
              <a:pathLst>
                <a:path w="956" h="2135" extrusionOk="0">
                  <a:moveTo>
                    <a:pt x="1" y="0"/>
                  </a:moveTo>
                  <a:lnTo>
                    <a:pt x="1" y="2134"/>
                  </a:lnTo>
                  <a:lnTo>
                    <a:pt x="956" y="2134"/>
                  </a:lnTo>
                  <a:lnTo>
                    <a:pt x="9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7" name="Google Shape;12857;p27"/>
            <p:cNvSpPr/>
            <p:nvPr/>
          </p:nvSpPr>
          <p:spPr>
            <a:xfrm>
              <a:off x="3964522"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8" name="Google Shape;12858;p27"/>
            <p:cNvSpPr/>
            <p:nvPr/>
          </p:nvSpPr>
          <p:spPr>
            <a:xfrm>
              <a:off x="4099539"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9" name="Google Shape;12859;p27"/>
            <p:cNvSpPr/>
            <p:nvPr/>
          </p:nvSpPr>
          <p:spPr>
            <a:xfrm>
              <a:off x="4237616" y="18533"/>
              <a:ext cx="39996" cy="116656"/>
            </a:xfrm>
            <a:custGeom>
              <a:avLst/>
              <a:gdLst/>
              <a:ahLst/>
              <a:cxnLst/>
              <a:rect l="l" t="t" r="r" b="b"/>
              <a:pathLst>
                <a:path w="732" h="2135" extrusionOk="0">
                  <a:moveTo>
                    <a:pt x="1" y="0"/>
                  </a:moveTo>
                  <a:lnTo>
                    <a:pt x="1" y="2134"/>
                  </a:lnTo>
                  <a:lnTo>
                    <a:pt x="731" y="2134"/>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0" name="Google Shape;12860;p27"/>
            <p:cNvSpPr/>
            <p:nvPr/>
          </p:nvSpPr>
          <p:spPr>
            <a:xfrm>
              <a:off x="2362568" y="-1307210"/>
              <a:ext cx="15408" cy="6174"/>
            </a:xfrm>
            <a:custGeom>
              <a:avLst/>
              <a:gdLst/>
              <a:ahLst/>
              <a:cxnLst/>
              <a:rect l="l" t="t" r="r" b="b"/>
              <a:pathLst>
                <a:path w="282" h="113" extrusionOk="0">
                  <a:moveTo>
                    <a:pt x="0" y="0"/>
                  </a:moveTo>
                  <a:lnTo>
                    <a:pt x="169" y="112"/>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1" name="Google Shape;12861;p27"/>
            <p:cNvSpPr/>
            <p:nvPr/>
          </p:nvSpPr>
          <p:spPr>
            <a:xfrm>
              <a:off x="2221376" y="-1294971"/>
              <a:ext cx="95183" cy="73709"/>
            </a:xfrm>
            <a:custGeom>
              <a:avLst/>
              <a:gdLst/>
              <a:ahLst/>
              <a:cxnLst/>
              <a:rect l="l" t="t" r="r" b="b"/>
              <a:pathLst>
                <a:path w="1742" h="1349" extrusionOk="0">
                  <a:moveTo>
                    <a:pt x="169" y="1"/>
                  </a:moveTo>
                  <a:cubicBezTo>
                    <a:pt x="113" y="113"/>
                    <a:pt x="57" y="169"/>
                    <a:pt x="1" y="282"/>
                  </a:cubicBezTo>
                  <a:lnTo>
                    <a:pt x="1573" y="1349"/>
                  </a:lnTo>
                  <a:cubicBezTo>
                    <a:pt x="1630" y="1236"/>
                    <a:pt x="1686" y="1124"/>
                    <a:pt x="1742" y="106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2" name="Google Shape;12862;p27"/>
            <p:cNvSpPr/>
            <p:nvPr/>
          </p:nvSpPr>
          <p:spPr>
            <a:xfrm>
              <a:off x="2132421" y="-1080124"/>
              <a:ext cx="104362" cy="36882"/>
            </a:xfrm>
            <a:custGeom>
              <a:avLst/>
              <a:gdLst/>
              <a:ahLst/>
              <a:cxnLst/>
              <a:rect l="l" t="t" r="r" b="b"/>
              <a:pathLst>
                <a:path w="1910" h="675" extrusionOk="0">
                  <a:moveTo>
                    <a:pt x="56" y="0"/>
                  </a:moveTo>
                  <a:cubicBezTo>
                    <a:pt x="0" y="113"/>
                    <a:pt x="0" y="169"/>
                    <a:pt x="0" y="281"/>
                  </a:cubicBezTo>
                  <a:lnTo>
                    <a:pt x="1854" y="674"/>
                  </a:lnTo>
                  <a:cubicBezTo>
                    <a:pt x="1854" y="618"/>
                    <a:pt x="1910" y="562"/>
                    <a:pt x="1910" y="506"/>
                  </a:cubicBezTo>
                  <a:lnTo>
                    <a:pt x="1910" y="393"/>
                  </a:ln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3" name="Google Shape;12863;p27"/>
            <p:cNvSpPr/>
            <p:nvPr/>
          </p:nvSpPr>
          <p:spPr>
            <a:xfrm>
              <a:off x="2147721" y="-1135366"/>
              <a:ext cx="104417" cy="46062"/>
            </a:xfrm>
            <a:custGeom>
              <a:avLst/>
              <a:gdLst/>
              <a:ahLst/>
              <a:cxnLst/>
              <a:rect l="l" t="t" r="r" b="b"/>
              <a:pathLst>
                <a:path w="1911" h="843" extrusionOk="0">
                  <a:moveTo>
                    <a:pt x="57" y="0"/>
                  </a:moveTo>
                  <a:lnTo>
                    <a:pt x="57" y="56"/>
                  </a:lnTo>
                  <a:cubicBezTo>
                    <a:pt x="57" y="113"/>
                    <a:pt x="57" y="225"/>
                    <a:pt x="1" y="281"/>
                  </a:cubicBezTo>
                  <a:lnTo>
                    <a:pt x="1854" y="843"/>
                  </a:lnTo>
                  <a:cubicBezTo>
                    <a:pt x="1854" y="730"/>
                    <a:pt x="1854" y="618"/>
                    <a:pt x="1910"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4" name="Google Shape;12864;p27"/>
            <p:cNvSpPr/>
            <p:nvPr/>
          </p:nvSpPr>
          <p:spPr>
            <a:xfrm>
              <a:off x="2282792" y="-1307210"/>
              <a:ext cx="64475" cy="43002"/>
            </a:xfrm>
            <a:custGeom>
              <a:avLst/>
              <a:gdLst/>
              <a:ahLst/>
              <a:cxnLst/>
              <a:rect l="l" t="t" r="r" b="b"/>
              <a:pathLst>
                <a:path w="1180" h="787" extrusionOk="0">
                  <a:moveTo>
                    <a:pt x="0" y="0"/>
                  </a:moveTo>
                  <a:lnTo>
                    <a:pt x="955" y="786"/>
                  </a:lnTo>
                  <a:lnTo>
                    <a:pt x="1180" y="562"/>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5" name="Google Shape;12865;p27"/>
            <p:cNvSpPr/>
            <p:nvPr/>
          </p:nvSpPr>
          <p:spPr>
            <a:xfrm>
              <a:off x="2126247" y="-1021823"/>
              <a:ext cx="104417" cy="27648"/>
            </a:xfrm>
            <a:custGeom>
              <a:avLst/>
              <a:gdLst/>
              <a:ahLst/>
              <a:cxnLst/>
              <a:rect l="l" t="t" r="r" b="b"/>
              <a:pathLst>
                <a:path w="1911" h="506" extrusionOk="0">
                  <a:moveTo>
                    <a:pt x="1" y="0"/>
                  </a:moveTo>
                  <a:lnTo>
                    <a:pt x="1" y="337"/>
                  </a:lnTo>
                  <a:lnTo>
                    <a:pt x="1910" y="506"/>
                  </a:lnTo>
                  <a:cubicBezTo>
                    <a:pt x="1910" y="394"/>
                    <a:pt x="1910" y="337"/>
                    <a:pt x="1910" y="225"/>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6" name="Google Shape;12866;p27"/>
            <p:cNvSpPr/>
            <p:nvPr/>
          </p:nvSpPr>
          <p:spPr>
            <a:xfrm>
              <a:off x="2166135" y="-1193667"/>
              <a:ext cx="101357" cy="55296"/>
            </a:xfrm>
            <a:custGeom>
              <a:avLst/>
              <a:gdLst/>
              <a:ahLst/>
              <a:cxnLst/>
              <a:rect l="l" t="t" r="r" b="b"/>
              <a:pathLst>
                <a:path w="1855" h="1012" extrusionOk="0">
                  <a:moveTo>
                    <a:pt x="113" y="0"/>
                  </a:moveTo>
                  <a:cubicBezTo>
                    <a:pt x="57" y="113"/>
                    <a:pt x="57" y="225"/>
                    <a:pt x="1" y="281"/>
                  </a:cubicBezTo>
                  <a:lnTo>
                    <a:pt x="1742" y="1011"/>
                  </a:lnTo>
                  <a:cubicBezTo>
                    <a:pt x="1798" y="955"/>
                    <a:pt x="1854" y="843"/>
                    <a:pt x="1854" y="73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7" name="Google Shape;12867;p27"/>
            <p:cNvSpPr/>
            <p:nvPr/>
          </p:nvSpPr>
          <p:spPr>
            <a:xfrm>
              <a:off x="2190723" y="-1245849"/>
              <a:ext cx="98243" cy="67535"/>
            </a:xfrm>
            <a:custGeom>
              <a:avLst/>
              <a:gdLst/>
              <a:ahLst/>
              <a:cxnLst/>
              <a:rect l="l" t="t" r="r" b="b"/>
              <a:pathLst>
                <a:path w="1798" h="1236" extrusionOk="0">
                  <a:moveTo>
                    <a:pt x="113" y="0"/>
                  </a:moveTo>
                  <a:lnTo>
                    <a:pt x="0" y="281"/>
                  </a:lnTo>
                  <a:lnTo>
                    <a:pt x="1685" y="1236"/>
                  </a:lnTo>
                  <a:lnTo>
                    <a:pt x="1797" y="899"/>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8" name="Google Shape;12868;p27"/>
            <p:cNvSpPr/>
            <p:nvPr/>
          </p:nvSpPr>
          <p:spPr>
            <a:xfrm>
              <a:off x="2123187" y="-1307210"/>
              <a:ext cx="1206123" cy="957511"/>
            </a:xfrm>
            <a:custGeom>
              <a:avLst/>
              <a:gdLst/>
              <a:ahLst/>
              <a:cxnLst/>
              <a:rect l="l" t="t" r="r" b="b"/>
              <a:pathLst>
                <a:path w="22074" h="17524" extrusionOk="0">
                  <a:moveTo>
                    <a:pt x="18310" y="0"/>
                  </a:moveTo>
                  <a:cubicBezTo>
                    <a:pt x="18366" y="56"/>
                    <a:pt x="18423" y="112"/>
                    <a:pt x="18479" y="225"/>
                  </a:cubicBezTo>
                  <a:lnTo>
                    <a:pt x="18029" y="618"/>
                  </a:lnTo>
                  <a:cubicBezTo>
                    <a:pt x="18086" y="674"/>
                    <a:pt x="18142" y="786"/>
                    <a:pt x="18198" y="843"/>
                  </a:cubicBezTo>
                  <a:lnTo>
                    <a:pt x="18703" y="449"/>
                  </a:lnTo>
                  <a:cubicBezTo>
                    <a:pt x="18816" y="618"/>
                    <a:pt x="18928" y="843"/>
                    <a:pt x="19097" y="1011"/>
                  </a:cubicBezTo>
                  <a:lnTo>
                    <a:pt x="18591" y="1348"/>
                  </a:lnTo>
                  <a:lnTo>
                    <a:pt x="18760" y="1573"/>
                  </a:lnTo>
                  <a:lnTo>
                    <a:pt x="19265" y="1236"/>
                  </a:lnTo>
                  <a:cubicBezTo>
                    <a:pt x="19377" y="1460"/>
                    <a:pt x="19490" y="1629"/>
                    <a:pt x="19546" y="1797"/>
                  </a:cubicBezTo>
                  <a:lnTo>
                    <a:pt x="19040" y="2078"/>
                  </a:lnTo>
                  <a:lnTo>
                    <a:pt x="19153" y="2359"/>
                  </a:lnTo>
                  <a:lnTo>
                    <a:pt x="19714" y="2078"/>
                  </a:lnTo>
                  <a:cubicBezTo>
                    <a:pt x="19827" y="2247"/>
                    <a:pt x="19939" y="2471"/>
                    <a:pt x="19995" y="2696"/>
                  </a:cubicBezTo>
                  <a:lnTo>
                    <a:pt x="19433" y="2921"/>
                  </a:lnTo>
                  <a:cubicBezTo>
                    <a:pt x="19433" y="2977"/>
                    <a:pt x="19546" y="3089"/>
                    <a:pt x="19546" y="3201"/>
                  </a:cubicBezTo>
                  <a:lnTo>
                    <a:pt x="20107" y="2977"/>
                  </a:lnTo>
                  <a:cubicBezTo>
                    <a:pt x="20164" y="3145"/>
                    <a:pt x="20276" y="3370"/>
                    <a:pt x="20332" y="3538"/>
                  </a:cubicBezTo>
                  <a:lnTo>
                    <a:pt x="19770" y="3707"/>
                  </a:lnTo>
                  <a:lnTo>
                    <a:pt x="19827" y="4044"/>
                  </a:lnTo>
                  <a:lnTo>
                    <a:pt x="20388" y="3819"/>
                  </a:lnTo>
                  <a:cubicBezTo>
                    <a:pt x="20501" y="4044"/>
                    <a:pt x="20557" y="4269"/>
                    <a:pt x="20557" y="4493"/>
                  </a:cubicBezTo>
                  <a:lnTo>
                    <a:pt x="19995" y="4606"/>
                  </a:lnTo>
                  <a:cubicBezTo>
                    <a:pt x="19995" y="4718"/>
                    <a:pt x="20051" y="4830"/>
                    <a:pt x="20051" y="4886"/>
                  </a:cubicBezTo>
                  <a:lnTo>
                    <a:pt x="20613" y="4774"/>
                  </a:lnTo>
                  <a:cubicBezTo>
                    <a:pt x="20613" y="4999"/>
                    <a:pt x="20725" y="5223"/>
                    <a:pt x="20725" y="5392"/>
                  </a:cubicBezTo>
                  <a:lnTo>
                    <a:pt x="20107" y="5448"/>
                  </a:lnTo>
                  <a:lnTo>
                    <a:pt x="20107" y="5785"/>
                  </a:lnTo>
                  <a:lnTo>
                    <a:pt x="20725" y="5729"/>
                  </a:lnTo>
                  <a:lnTo>
                    <a:pt x="20725" y="6403"/>
                  </a:lnTo>
                  <a:lnTo>
                    <a:pt x="20107" y="6403"/>
                  </a:lnTo>
                  <a:lnTo>
                    <a:pt x="20107" y="6684"/>
                  </a:lnTo>
                  <a:lnTo>
                    <a:pt x="20781" y="6684"/>
                  </a:lnTo>
                  <a:lnTo>
                    <a:pt x="20781" y="7301"/>
                  </a:lnTo>
                  <a:lnTo>
                    <a:pt x="20220" y="7245"/>
                  </a:lnTo>
                  <a:lnTo>
                    <a:pt x="20220" y="7582"/>
                  </a:lnTo>
                  <a:lnTo>
                    <a:pt x="20838" y="7638"/>
                  </a:lnTo>
                  <a:cubicBezTo>
                    <a:pt x="20838" y="7863"/>
                    <a:pt x="20725" y="8088"/>
                    <a:pt x="20725" y="8312"/>
                  </a:cubicBezTo>
                  <a:lnTo>
                    <a:pt x="20107" y="8144"/>
                  </a:lnTo>
                  <a:cubicBezTo>
                    <a:pt x="20107" y="8200"/>
                    <a:pt x="20107" y="8256"/>
                    <a:pt x="20107" y="8312"/>
                  </a:cubicBezTo>
                  <a:lnTo>
                    <a:pt x="20107" y="8481"/>
                  </a:lnTo>
                  <a:lnTo>
                    <a:pt x="20725" y="8593"/>
                  </a:lnTo>
                  <a:cubicBezTo>
                    <a:pt x="20669" y="8818"/>
                    <a:pt x="20613" y="8986"/>
                    <a:pt x="20557" y="9211"/>
                  </a:cubicBezTo>
                  <a:lnTo>
                    <a:pt x="19995" y="9043"/>
                  </a:lnTo>
                  <a:cubicBezTo>
                    <a:pt x="19995" y="9099"/>
                    <a:pt x="19939" y="9211"/>
                    <a:pt x="19883" y="9323"/>
                  </a:cubicBezTo>
                  <a:lnTo>
                    <a:pt x="20444" y="9492"/>
                  </a:lnTo>
                  <a:cubicBezTo>
                    <a:pt x="20388" y="9717"/>
                    <a:pt x="20332" y="9941"/>
                    <a:pt x="20220" y="10110"/>
                  </a:cubicBezTo>
                  <a:lnTo>
                    <a:pt x="19658" y="9885"/>
                  </a:lnTo>
                  <a:cubicBezTo>
                    <a:pt x="19658" y="9997"/>
                    <a:pt x="19602" y="10110"/>
                    <a:pt x="19546" y="10166"/>
                  </a:cubicBezTo>
                  <a:lnTo>
                    <a:pt x="20107" y="10391"/>
                  </a:lnTo>
                  <a:cubicBezTo>
                    <a:pt x="20051" y="10615"/>
                    <a:pt x="19939" y="10784"/>
                    <a:pt x="19827" y="10952"/>
                  </a:cubicBezTo>
                  <a:lnTo>
                    <a:pt x="19321" y="10671"/>
                  </a:lnTo>
                  <a:cubicBezTo>
                    <a:pt x="19265" y="10784"/>
                    <a:pt x="19209" y="10896"/>
                    <a:pt x="19153" y="10952"/>
                  </a:cubicBezTo>
                  <a:lnTo>
                    <a:pt x="19714" y="11233"/>
                  </a:lnTo>
                  <a:cubicBezTo>
                    <a:pt x="19602" y="11458"/>
                    <a:pt x="19490" y="11626"/>
                    <a:pt x="19377" y="11795"/>
                  </a:cubicBezTo>
                  <a:lnTo>
                    <a:pt x="18703" y="11458"/>
                  </a:lnTo>
                  <a:cubicBezTo>
                    <a:pt x="18647" y="11570"/>
                    <a:pt x="18591" y="11626"/>
                    <a:pt x="18535" y="11738"/>
                  </a:cubicBezTo>
                  <a:lnTo>
                    <a:pt x="19040" y="12075"/>
                  </a:lnTo>
                  <a:cubicBezTo>
                    <a:pt x="18928" y="12244"/>
                    <a:pt x="18760" y="12412"/>
                    <a:pt x="18647" y="12581"/>
                  </a:cubicBezTo>
                  <a:lnTo>
                    <a:pt x="18198" y="12188"/>
                  </a:lnTo>
                  <a:lnTo>
                    <a:pt x="17973" y="12412"/>
                  </a:lnTo>
                  <a:lnTo>
                    <a:pt x="18479" y="12806"/>
                  </a:lnTo>
                  <a:cubicBezTo>
                    <a:pt x="18310" y="12974"/>
                    <a:pt x="18142" y="13143"/>
                    <a:pt x="18029" y="13311"/>
                  </a:cubicBezTo>
                  <a:lnTo>
                    <a:pt x="17580" y="12862"/>
                  </a:lnTo>
                  <a:lnTo>
                    <a:pt x="17355" y="13086"/>
                  </a:lnTo>
                  <a:lnTo>
                    <a:pt x="17805" y="13480"/>
                  </a:lnTo>
                  <a:cubicBezTo>
                    <a:pt x="17636" y="13648"/>
                    <a:pt x="17468" y="13760"/>
                    <a:pt x="17299" y="13929"/>
                  </a:cubicBezTo>
                  <a:lnTo>
                    <a:pt x="16906" y="13480"/>
                  </a:lnTo>
                  <a:lnTo>
                    <a:pt x="16681" y="13648"/>
                  </a:lnTo>
                  <a:lnTo>
                    <a:pt x="17075" y="14097"/>
                  </a:lnTo>
                  <a:cubicBezTo>
                    <a:pt x="16906" y="14266"/>
                    <a:pt x="16738" y="14378"/>
                    <a:pt x="16569" y="14547"/>
                  </a:cubicBezTo>
                  <a:lnTo>
                    <a:pt x="16232" y="14041"/>
                  </a:lnTo>
                  <a:lnTo>
                    <a:pt x="15951" y="14210"/>
                  </a:lnTo>
                  <a:lnTo>
                    <a:pt x="16288" y="14715"/>
                  </a:lnTo>
                  <a:cubicBezTo>
                    <a:pt x="16120" y="14828"/>
                    <a:pt x="15951" y="14940"/>
                    <a:pt x="15727" y="14996"/>
                  </a:cubicBezTo>
                  <a:lnTo>
                    <a:pt x="15446" y="14491"/>
                  </a:lnTo>
                  <a:lnTo>
                    <a:pt x="15165" y="14603"/>
                  </a:lnTo>
                  <a:lnTo>
                    <a:pt x="15502" y="15165"/>
                  </a:lnTo>
                  <a:cubicBezTo>
                    <a:pt x="15277" y="15277"/>
                    <a:pt x="15109" y="15333"/>
                    <a:pt x="14884" y="15445"/>
                  </a:cubicBezTo>
                  <a:lnTo>
                    <a:pt x="14660" y="14884"/>
                  </a:lnTo>
                  <a:lnTo>
                    <a:pt x="14379" y="14996"/>
                  </a:lnTo>
                  <a:lnTo>
                    <a:pt x="14603" y="15558"/>
                  </a:lnTo>
                  <a:cubicBezTo>
                    <a:pt x="14379" y="15614"/>
                    <a:pt x="14210" y="15726"/>
                    <a:pt x="13986" y="15782"/>
                  </a:cubicBezTo>
                  <a:lnTo>
                    <a:pt x="13817" y="15165"/>
                  </a:lnTo>
                  <a:lnTo>
                    <a:pt x="13536" y="15277"/>
                  </a:lnTo>
                  <a:lnTo>
                    <a:pt x="13705" y="15839"/>
                  </a:lnTo>
                  <a:cubicBezTo>
                    <a:pt x="13480" y="15895"/>
                    <a:pt x="13255" y="15951"/>
                    <a:pt x="13031" y="16007"/>
                  </a:cubicBezTo>
                  <a:lnTo>
                    <a:pt x="12918" y="15445"/>
                  </a:lnTo>
                  <a:lnTo>
                    <a:pt x="12638" y="15502"/>
                  </a:lnTo>
                  <a:lnTo>
                    <a:pt x="12750" y="16063"/>
                  </a:lnTo>
                  <a:cubicBezTo>
                    <a:pt x="12525" y="16063"/>
                    <a:pt x="12357" y="16119"/>
                    <a:pt x="12132" y="16175"/>
                  </a:cubicBezTo>
                  <a:lnTo>
                    <a:pt x="12076" y="15558"/>
                  </a:lnTo>
                  <a:lnTo>
                    <a:pt x="11739" y="15558"/>
                  </a:lnTo>
                  <a:lnTo>
                    <a:pt x="11851" y="16175"/>
                  </a:lnTo>
                  <a:lnTo>
                    <a:pt x="11121" y="16175"/>
                  </a:lnTo>
                  <a:lnTo>
                    <a:pt x="11121" y="15670"/>
                  </a:lnTo>
                  <a:lnTo>
                    <a:pt x="10840" y="15670"/>
                  </a:lnTo>
                  <a:lnTo>
                    <a:pt x="10840" y="16288"/>
                  </a:lnTo>
                  <a:lnTo>
                    <a:pt x="10166" y="16288"/>
                  </a:lnTo>
                  <a:lnTo>
                    <a:pt x="10223" y="15670"/>
                  </a:lnTo>
                  <a:lnTo>
                    <a:pt x="9942" y="15670"/>
                  </a:lnTo>
                  <a:lnTo>
                    <a:pt x="9886" y="16288"/>
                  </a:lnTo>
                  <a:cubicBezTo>
                    <a:pt x="9661" y="16288"/>
                    <a:pt x="9436" y="16232"/>
                    <a:pt x="9155" y="16175"/>
                  </a:cubicBezTo>
                  <a:lnTo>
                    <a:pt x="9324" y="15558"/>
                  </a:lnTo>
                  <a:lnTo>
                    <a:pt x="8987" y="15558"/>
                  </a:lnTo>
                  <a:lnTo>
                    <a:pt x="8875" y="16119"/>
                  </a:lnTo>
                  <a:cubicBezTo>
                    <a:pt x="8650" y="16119"/>
                    <a:pt x="8481" y="16063"/>
                    <a:pt x="8257" y="16007"/>
                  </a:cubicBezTo>
                  <a:lnTo>
                    <a:pt x="8425" y="15389"/>
                  </a:lnTo>
                  <a:cubicBezTo>
                    <a:pt x="8369" y="15389"/>
                    <a:pt x="8257" y="15333"/>
                    <a:pt x="8144" y="15333"/>
                  </a:cubicBezTo>
                  <a:lnTo>
                    <a:pt x="7976" y="15895"/>
                  </a:lnTo>
                  <a:cubicBezTo>
                    <a:pt x="7751" y="15839"/>
                    <a:pt x="7527" y="15726"/>
                    <a:pt x="7358" y="15670"/>
                  </a:cubicBezTo>
                  <a:lnTo>
                    <a:pt x="7583" y="15108"/>
                  </a:lnTo>
                  <a:lnTo>
                    <a:pt x="7302" y="14996"/>
                  </a:lnTo>
                  <a:lnTo>
                    <a:pt x="7077" y="15558"/>
                  </a:lnTo>
                  <a:cubicBezTo>
                    <a:pt x="6853" y="15445"/>
                    <a:pt x="6684" y="15389"/>
                    <a:pt x="6516" y="15277"/>
                  </a:cubicBezTo>
                  <a:lnTo>
                    <a:pt x="6796" y="14715"/>
                  </a:lnTo>
                  <a:lnTo>
                    <a:pt x="6516" y="14603"/>
                  </a:lnTo>
                  <a:lnTo>
                    <a:pt x="6235" y="15108"/>
                  </a:lnTo>
                  <a:cubicBezTo>
                    <a:pt x="6010" y="14996"/>
                    <a:pt x="5842" y="14884"/>
                    <a:pt x="5673" y="14771"/>
                  </a:cubicBezTo>
                  <a:lnTo>
                    <a:pt x="6010" y="14266"/>
                  </a:lnTo>
                  <a:cubicBezTo>
                    <a:pt x="5898" y="14210"/>
                    <a:pt x="5842" y="14154"/>
                    <a:pt x="5729" y="14097"/>
                  </a:cubicBezTo>
                  <a:lnTo>
                    <a:pt x="5392" y="14603"/>
                  </a:lnTo>
                  <a:cubicBezTo>
                    <a:pt x="5224" y="14491"/>
                    <a:pt x="5055" y="14378"/>
                    <a:pt x="4887" y="14210"/>
                  </a:cubicBezTo>
                  <a:lnTo>
                    <a:pt x="5280" y="13760"/>
                  </a:lnTo>
                  <a:lnTo>
                    <a:pt x="5055" y="13592"/>
                  </a:lnTo>
                  <a:lnTo>
                    <a:pt x="4662" y="14041"/>
                  </a:lnTo>
                  <a:cubicBezTo>
                    <a:pt x="4494" y="13873"/>
                    <a:pt x="4325" y="13760"/>
                    <a:pt x="4157" y="13592"/>
                  </a:cubicBezTo>
                  <a:lnTo>
                    <a:pt x="4606" y="13143"/>
                  </a:lnTo>
                  <a:lnTo>
                    <a:pt x="4438" y="12862"/>
                  </a:lnTo>
                  <a:lnTo>
                    <a:pt x="4044" y="13311"/>
                  </a:lnTo>
                  <a:cubicBezTo>
                    <a:pt x="3876" y="13143"/>
                    <a:pt x="3764" y="12974"/>
                    <a:pt x="3595" y="12806"/>
                  </a:cubicBezTo>
                  <a:lnTo>
                    <a:pt x="4044" y="12412"/>
                  </a:lnTo>
                  <a:lnTo>
                    <a:pt x="3876" y="12188"/>
                  </a:lnTo>
                  <a:lnTo>
                    <a:pt x="3427" y="12581"/>
                  </a:lnTo>
                  <a:cubicBezTo>
                    <a:pt x="3258" y="12412"/>
                    <a:pt x="3146" y="12244"/>
                    <a:pt x="3033" y="12019"/>
                  </a:cubicBezTo>
                  <a:lnTo>
                    <a:pt x="3539" y="11682"/>
                  </a:lnTo>
                  <a:lnTo>
                    <a:pt x="3370" y="11458"/>
                  </a:lnTo>
                  <a:lnTo>
                    <a:pt x="2865" y="11795"/>
                  </a:lnTo>
                  <a:cubicBezTo>
                    <a:pt x="2753" y="11626"/>
                    <a:pt x="2640" y="11402"/>
                    <a:pt x="2528" y="11233"/>
                  </a:cubicBezTo>
                  <a:lnTo>
                    <a:pt x="3033" y="10952"/>
                  </a:lnTo>
                  <a:lnTo>
                    <a:pt x="2921" y="10671"/>
                  </a:lnTo>
                  <a:lnTo>
                    <a:pt x="2359" y="10952"/>
                  </a:lnTo>
                  <a:cubicBezTo>
                    <a:pt x="2247" y="10784"/>
                    <a:pt x="2191" y="10559"/>
                    <a:pt x="2079" y="10391"/>
                  </a:cubicBezTo>
                  <a:lnTo>
                    <a:pt x="2640" y="10110"/>
                  </a:lnTo>
                  <a:cubicBezTo>
                    <a:pt x="2584" y="10054"/>
                    <a:pt x="2584" y="9941"/>
                    <a:pt x="2528" y="9829"/>
                  </a:cubicBezTo>
                  <a:lnTo>
                    <a:pt x="1966" y="10054"/>
                  </a:lnTo>
                  <a:cubicBezTo>
                    <a:pt x="1910" y="9885"/>
                    <a:pt x="1798" y="9717"/>
                    <a:pt x="1742" y="9492"/>
                  </a:cubicBezTo>
                  <a:lnTo>
                    <a:pt x="2359" y="9323"/>
                  </a:lnTo>
                  <a:lnTo>
                    <a:pt x="2247" y="9043"/>
                  </a:lnTo>
                  <a:lnTo>
                    <a:pt x="1686" y="9211"/>
                  </a:lnTo>
                  <a:cubicBezTo>
                    <a:pt x="1629" y="8986"/>
                    <a:pt x="1573" y="8762"/>
                    <a:pt x="1517" y="8537"/>
                  </a:cubicBezTo>
                  <a:lnTo>
                    <a:pt x="2079" y="8425"/>
                  </a:lnTo>
                  <a:cubicBezTo>
                    <a:pt x="2079" y="8312"/>
                    <a:pt x="2079" y="8256"/>
                    <a:pt x="2023" y="8144"/>
                  </a:cubicBezTo>
                  <a:lnTo>
                    <a:pt x="1461" y="8256"/>
                  </a:lnTo>
                  <a:cubicBezTo>
                    <a:pt x="1461" y="8032"/>
                    <a:pt x="1405" y="7807"/>
                    <a:pt x="1349" y="7638"/>
                  </a:cubicBezTo>
                  <a:lnTo>
                    <a:pt x="1966" y="7582"/>
                  </a:lnTo>
                  <a:lnTo>
                    <a:pt x="1966" y="7245"/>
                  </a:lnTo>
                  <a:lnTo>
                    <a:pt x="1349" y="7301"/>
                  </a:lnTo>
                  <a:lnTo>
                    <a:pt x="1349" y="6628"/>
                  </a:lnTo>
                  <a:lnTo>
                    <a:pt x="1966" y="6628"/>
                  </a:lnTo>
                  <a:lnTo>
                    <a:pt x="1966" y="6291"/>
                  </a:lnTo>
                  <a:lnTo>
                    <a:pt x="1" y="6291"/>
                  </a:lnTo>
                  <a:lnTo>
                    <a:pt x="1" y="6571"/>
                  </a:lnTo>
                  <a:cubicBezTo>
                    <a:pt x="1" y="6908"/>
                    <a:pt x="1" y="7245"/>
                    <a:pt x="57" y="7582"/>
                  </a:cubicBezTo>
                  <a:cubicBezTo>
                    <a:pt x="57" y="7638"/>
                    <a:pt x="57" y="7695"/>
                    <a:pt x="57" y="7751"/>
                  </a:cubicBezTo>
                  <a:cubicBezTo>
                    <a:pt x="57" y="7975"/>
                    <a:pt x="113" y="8200"/>
                    <a:pt x="169" y="8481"/>
                  </a:cubicBezTo>
                  <a:cubicBezTo>
                    <a:pt x="169" y="8593"/>
                    <a:pt x="169" y="8649"/>
                    <a:pt x="225" y="8762"/>
                  </a:cubicBezTo>
                  <a:cubicBezTo>
                    <a:pt x="281" y="9043"/>
                    <a:pt x="338" y="9267"/>
                    <a:pt x="394" y="9548"/>
                  </a:cubicBezTo>
                  <a:cubicBezTo>
                    <a:pt x="450" y="9604"/>
                    <a:pt x="450" y="9717"/>
                    <a:pt x="450" y="9773"/>
                  </a:cubicBezTo>
                  <a:cubicBezTo>
                    <a:pt x="562" y="10054"/>
                    <a:pt x="675" y="10278"/>
                    <a:pt x="731" y="10559"/>
                  </a:cubicBezTo>
                  <a:cubicBezTo>
                    <a:pt x="731" y="10559"/>
                    <a:pt x="731" y="10615"/>
                    <a:pt x="731" y="10615"/>
                  </a:cubicBezTo>
                  <a:cubicBezTo>
                    <a:pt x="899" y="11008"/>
                    <a:pt x="1068" y="11402"/>
                    <a:pt x="1292" y="11738"/>
                  </a:cubicBezTo>
                  <a:lnTo>
                    <a:pt x="1349" y="11851"/>
                  </a:lnTo>
                  <a:cubicBezTo>
                    <a:pt x="1461" y="12075"/>
                    <a:pt x="1573" y="12300"/>
                    <a:pt x="1686" y="12469"/>
                  </a:cubicBezTo>
                  <a:lnTo>
                    <a:pt x="1854" y="12749"/>
                  </a:lnTo>
                  <a:cubicBezTo>
                    <a:pt x="2023" y="12974"/>
                    <a:pt x="2191" y="13199"/>
                    <a:pt x="2359" y="13367"/>
                  </a:cubicBezTo>
                  <a:lnTo>
                    <a:pt x="2472" y="13536"/>
                  </a:lnTo>
                  <a:cubicBezTo>
                    <a:pt x="2640" y="13760"/>
                    <a:pt x="2865" y="13985"/>
                    <a:pt x="3033" y="14210"/>
                  </a:cubicBezTo>
                  <a:lnTo>
                    <a:pt x="3146" y="14266"/>
                  </a:lnTo>
                  <a:cubicBezTo>
                    <a:pt x="3370" y="14491"/>
                    <a:pt x="3595" y="14771"/>
                    <a:pt x="3876" y="14996"/>
                  </a:cubicBezTo>
                  <a:lnTo>
                    <a:pt x="3932" y="15052"/>
                  </a:lnTo>
                  <a:cubicBezTo>
                    <a:pt x="4213" y="15221"/>
                    <a:pt x="4438" y="15445"/>
                    <a:pt x="4718" y="15614"/>
                  </a:cubicBezTo>
                  <a:lnTo>
                    <a:pt x="4943" y="15726"/>
                  </a:lnTo>
                  <a:cubicBezTo>
                    <a:pt x="5168" y="15895"/>
                    <a:pt x="5392" y="16063"/>
                    <a:pt x="5673" y="16175"/>
                  </a:cubicBezTo>
                  <a:lnTo>
                    <a:pt x="5842" y="16288"/>
                  </a:lnTo>
                  <a:cubicBezTo>
                    <a:pt x="6066" y="16400"/>
                    <a:pt x="6347" y="16512"/>
                    <a:pt x="6628" y="16625"/>
                  </a:cubicBezTo>
                  <a:lnTo>
                    <a:pt x="6740" y="16681"/>
                  </a:lnTo>
                  <a:cubicBezTo>
                    <a:pt x="7077" y="16849"/>
                    <a:pt x="7414" y="16962"/>
                    <a:pt x="7751" y="17074"/>
                  </a:cubicBezTo>
                  <a:lnTo>
                    <a:pt x="7976" y="17130"/>
                  </a:lnTo>
                  <a:cubicBezTo>
                    <a:pt x="8313" y="17243"/>
                    <a:pt x="8650" y="17299"/>
                    <a:pt x="8987" y="17355"/>
                  </a:cubicBezTo>
                  <a:cubicBezTo>
                    <a:pt x="9212" y="17411"/>
                    <a:pt x="9492" y="17467"/>
                    <a:pt x="9773" y="17467"/>
                  </a:cubicBezTo>
                  <a:lnTo>
                    <a:pt x="9942" y="17467"/>
                  </a:lnTo>
                  <a:cubicBezTo>
                    <a:pt x="10279" y="17467"/>
                    <a:pt x="10672" y="17523"/>
                    <a:pt x="11009" y="17523"/>
                  </a:cubicBezTo>
                  <a:cubicBezTo>
                    <a:pt x="12020" y="17523"/>
                    <a:pt x="13087" y="17411"/>
                    <a:pt x="14042" y="17130"/>
                  </a:cubicBezTo>
                  <a:lnTo>
                    <a:pt x="14323" y="17018"/>
                  </a:lnTo>
                  <a:cubicBezTo>
                    <a:pt x="15277" y="16737"/>
                    <a:pt x="16176" y="16344"/>
                    <a:pt x="17018" y="15782"/>
                  </a:cubicBezTo>
                  <a:lnTo>
                    <a:pt x="17131" y="15726"/>
                  </a:lnTo>
                  <a:cubicBezTo>
                    <a:pt x="17412" y="15502"/>
                    <a:pt x="17636" y="15333"/>
                    <a:pt x="17917" y="15165"/>
                  </a:cubicBezTo>
                  <a:lnTo>
                    <a:pt x="18142" y="14940"/>
                  </a:lnTo>
                  <a:cubicBezTo>
                    <a:pt x="18310" y="14771"/>
                    <a:pt x="18535" y="14603"/>
                    <a:pt x="18703" y="14434"/>
                  </a:cubicBezTo>
                  <a:lnTo>
                    <a:pt x="18928" y="14210"/>
                  </a:lnTo>
                  <a:cubicBezTo>
                    <a:pt x="19097" y="14041"/>
                    <a:pt x="19265" y="13817"/>
                    <a:pt x="19490" y="13648"/>
                  </a:cubicBezTo>
                  <a:cubicBezTo>
                    <a:pt x="19490" y="13592"/>
                    <a:pt x="19546" y="13536"/>
                    <a:pt x="19602" y="13480"/>
                  </a:cubicBezTo>
                  <a:lnTo>
                    <a:pt x="19658" y="13423"/>
                  </a:lnTo>
                  <a:cubicBezTo>
                    <a:pt x="20107" y="12862"/>
                    <a:pt x="20444" y="12300"/>
                    <a:pt x="20781" y="11682"/>
                  </a:cubicBezTo>
                  <a:lnTo>
                    <a:pt x="20894" y="11570"/>
                  </a:lnTo>
                  <a:cubicBezTo>
                    <a:pt x="21006" y="11345"/>
                    <a:pt x="21062" y="11121"/>
                    <a:pt x="21175" y="10896"/>
                  </a:cubicBezTo>
                  <a:cubicBezTo>
                    <a:pt x="21343" y="10503"/>
                    <a:pt x="21512" y="10166"/>
                    <a:pt x="21624" y="9773"/>
                  </a:cubicBezTo>
                  <a:cubicBezTo>
                    <a:pt x="21624" y="9717"/>
                    <a:pt x="21624" y="9660"/>
                    <a:pt x="21680" y="9548"/>
                  </a:cubicBezTo>
                  <a:cubicBezTo>
                    <a:pt x="21736" y="9211"/>
                    <a:pt x="21849" y="8874"/>
                    <a:pt x="21905" y="8537"/>
                  </a:cubicBezTo>
                  <a:cubicBezTo>
                    <a:pt x="21961" y="8144"/>
                    <a:pt x="22017" y="7807"/>
                    <a:pt x="22073" y="7414"/>
                  </a:cubicBezTo>
                  <a:lnTo>
                    <a:pt x="22073" y="6684"/>
                  </a:lnTo>
                  <a:cubicBezTo>
                    <a:pt x="22073" y="5954"/>
                    <a:pt x="22017" y="5223"/>
                    <a:pt x="21905" y="4493"/>
                  </a:cubicBezTo>
                  <a:cubicBezTo>
                    <a:pt x="21849" y="4156"/>
                    <a:pt x="21736" y="3819"/>
                    <a:pt x="21624" y="3426"/>
                  </a:cubicBezTo>
                  <a:cubicBezTo>
                    <a:pt x="21512" y="2977"/>
                    <a:pt x="21343" y="2584"/>
                    <a:pt x="21175" y="2134"/>
                  </a:cubicBezTo>
                  <a:cubicBezTo>
                    <a:pt x="20950" y="1573"/>
                    <a:pt x="20669" y="1011"/>
                    <a:pt x="20332" y="506"/>
                  </a:cubicBezTo>
                  <a:cubicBezTo>
                    <a:pt x="20164" y="337"/>
                    <a:pt x="20051" y="169"/>
                    <a:pt x="199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9" name="Google Shape;12869;p27"/>
            <p:cNvSpPr/>
            <p:nvPr/>
          </p:nvSpPr>
          <p:spPr>
            <a:xfrm>
              <a:off x="3077595" y="-1307210"/>
              <a:ext cx="18468" cy="9234"/>
            </a:xfrm>
            <a:custGeom>
              <a:avLst/>
              <a:gdLst/>
              <a:ahLst/>
              <a:cxnLst/>
              <a:rect l="l" t="t" r="r" b="b"/>
              <a:pathLst>
                <a:path w="338" h="169" extrusionOk="0">
                  <a:moveTo>
                    <a:pt x="1" y="0"/>
                  </a:moveTo>
                  <a:lnTo>
                    <a:pt x="169" y="169"/>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0" name="Google Shape;12870;p27"/>
            <p:cNvSpPr/>
            <p:nvPr/>
          </p:nvSpPr>
          <p:spPr>
            <a:xfrm>
              <a:off x="2334920" y="-1282677"/>
              <a:ext cx="816376" cy="721357"/>
            </a:xfrm>
            <a:custGeom>
              <a:avLst/>
              <a:gdLst/>
              <a:ahLst/>
              <a:cxnLst/>
              <a:rect l="l" t="t" r="r" b="b"/>
              <a:pathLst>
                <a:path w="14941" h="13202" extrusionOk="0">
                  <a:moveTo>
                    <a:pt x="11009" y="0"/>
                  </a:moveTo>
                  <a:lnTo>
                    <a:pt x="10672" y="618"/>
                  </a:lnTo>
                  <a:cubicBezTo>
                    <a:pt x="13031" y="2135"/>
                    <a:pt x="14154" y="5055"/>
                    <a:pt x="13424" y="7807"/>
                  </a:cubicBezTo>
                  <a:cubicBezTo>
                    <a:pt x="12975" y="9492"/>
                    <a:pt x="11852" y="10896"/>
                    <a:pt x="10335" y="11739"/>
                  </a:cubicBezTo>
                  <a:cubicBezTo>
                    <a:pt x="9313" y="12304"/>
                    <a:pt x="8236" y="12563"/>
                    <a:pt x="7187" y="12563"/>
                  </a:cubicBezTo>
                  <a:cubicBezTo>
                    <a:pt x="3855" y="12563"/>
                    <a:pt x="803" y="9951"/>
                    <a:pt x="675" y="6235"/>
                  </a:cubicBezTo>
                  <a:lnTo>
                    <a:pt x="1" y="6235"/>
                  </a:lnTo>
                  <a:cubicBezTo>
                    <a:pt x="113" y="9773"/>
                    <a:pt x="2753" y="12694"/>
                    <a:pt x="6291" y="13143"/>
                  </a:cubicBezTo>
                  <a:cubicBezTo>
                    <a:pt x="6595" y="13182"/>
                    <a:pt x="6897" y="13201"/>
                    <a:pt x="7196" y="13201"/>
                  </a:cubicBezTo>
                  <a:cubicBezTo>
                    <a:pt x="10333" y="13201"/>
                    <a:pt x="13170" y="11103"/>
                    <a:pt x="14042" y="7976"/>
                  </a:cubicBezTo>
                  <a:cubicBezTo>
                    <a:pt x="14941" y="4943"/>
                    <a:pt x="13705" y="1685"/>
                    <a:pt x="110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1" name="Google Shape;12871;p27"/>
            <p:cNvSpPr/>
            <p:nvPr/>
          </p:nvSpPr>
          <p:spPr>
            <a:xfrm>
              <a:off x="2460757" y="-1150720"/>
              <a:ext cx="463456" cy="395921"/>
            </a:xfrm>
            <a:custGeom>
              <a:avLst/>
              <a:gdLst/>
              <a:ahLst/>
              <a:cxnLst/>
              <a:rect l="l" t="t" r="r" b="b"/>
              <a:pathLst>
                <a:path w="8482" h="7246" extrusionOk="0">
                  <a:moveTo>
                    <a:pt x="4944" y="1009"/>
                  </a:moveTo>
                  <a:cubicBezTo>
                    <a:pt x="7058" y="1009"/>
                    <a:pt x="8481" y="3708"/>
                    <a:pt x="6740" y="5448"/>
                  </a:cubicBezTo>
                  <a:lnTo>
                    <a:pt x="6684" y="5448"/>
                  </a:lnTo>
                  <a:cubicBezTo>
                    <a:pt x="6235" y="5954"/>
                    <a:pt x="5561" y="6235"/>
                    <a:pt x="4887" y="6235"/>
                  </a:cubicBezTo>
                  <a:cubicBezTo>
                    <a:pt x="2023" y="6235"/>
                    <a:pt x="1236" y="2303"/>
                    <a:pt x="3876" y="1236"/>
                  </a:cubicBezTo>
                  <a:cubicBezTo>
                    <a:pt x="4243" y="1080"/>
                    <a:pt x="4603" y="1009"/>
                    <a:pt x="4944" y="1009"/>
                  </a:cubicBezTo>
                  <a:close/>
                  <a:moveTo>
                    <a:pt x="4831" y="0"/>
                  </a:moveTo>
                  <a:cubicBezTo>
                    <a:pt x="1" y="0"/>
                    <a:pt x="1" y="7246"/>
                    <a:pt x="4831" y="7246"/>
                  </a:cubicBezTo>
                  <a:cubicBezTo>
                    <a:pt x="6853" y="7246"/>
                    <a:pt x="8482" y="5617"/>
                    <a:pt x="8482" y="3595"/>
                  </a:cubicBezTo>
                  <a:cubicBezTo>
                    <a:pt x="8482" y="1629"/>
                    <a:pt x="6853" y="0"/>
                    <a:pt x="483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2" name="Google Shape;12872;p27"/>
            <p:cNvSpPr/>
            <p:nvPr/>
          </p:nvSpPr>
          <p:spPr>
            <a:xfrm>
              <a:off x="6312211" y="-1132306"/>
              <a:ext cx="196431" cy="187251"/>
            </a:xfrm>
            <a:custGeom>
              <a:avLst/>
              <a:gdLst/>
              <a:ahLst/>
              <a:cxnLst/>
              <a:rect l="l" t="t" r="r" b="b"/>
              <a:pathLst>
                <a:path w="3595" h="3427" extrusionOk="0">
                  <a:moveTo>
                    <a:pt x="955" y="0"/>
                  </a:moveTo>
                  <a:lnTo>
                    <a:pt x="0" y="2191"/>
                  </a:lnTo>
                  <a:cubicBezTo>
                    <a:pt x="786" y="2528"/>
                    <a:pt x="1517" y="2977"/>
                    <a:pt x="2247" y="3427"/>
                  </a:cubicBezTo>
                  <a:lnTo>
                    <a:pt x="3595" y="1517"/>
                  </a:lnTo>
                  <a:cubicBezTo>
                    <a:pt x="2752" y="955"/>
                    <a:pt x="1854" y="450"/>
                    <a:pt x="95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3" name="Google Shape;12873;p27"/>
            <p:cNvSpPr/>
            <p:nvPr/>
          </p:nvSpPr>
          <p:spPr>
            <a:xfrm>
              <a:off x="6115778" y="-1209021"/>
              <a:ext cx="184191" cy="168838"/>
            </a:xfrm>
            <a:custGeom>
              <a:avLst/>
              <a:gdLst/>
              <a:ahLst/>
              <a:cxnLst/>
              <a:rect l="l" t="t" r="r" b="b"/>
              <a:pathLst>
                <a:path w="3371" h="3090" extrusionOk="0">
                  <a:moveTo>
                    <a:pt x="506" y="0"/>
                  </a:moveTo>
                  <a:lnTo>
                    <a:pt x="1" y="2303"/>
                  </a:lnTo>
                  <a:cubicBezTo>
                    <a:pt x="843" y="2528"/>
                    <a:pt x="1629" y="2752"/>
                    <a:pt x="2416" y="3089"/>
                  </a:cubicBezTo>
                  <a:lnTo>
                    <a:pt x="3370" y="899"/>
                  </a:lnTo>
                  <a:cubicBezTo>
                    <a:pt x="2472" y="562"/>
                    <a:pt x="1461" y="225"/>
                    <a:pt x="5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4" name="Google Shape;12874;p27"/>
            <p:cNvSpPr/>
            <p:nvPr/>
          </p:nvSpPr>
          <p:spPr>
            <a:xfrm>
              <a:off x="6766384" y="-665840"/>
              <a:ext cx="187251" cy="196485"/>
            </a:xfrm>
            <a:custGeom>
              <a:avLst/>
              <a:gdLst/>
              <a:ahLst/>
              <a:cxnLst/>
              <a:rect l="l" t="t" r="r" b="b"/>
              <a:pathLst>
                <a:path w="3427" h="3596" extrusionOk="0">
                  <a:moveTo>
                    <a:pt x="2022" y="0"/>
                  </a:moveTo>
                  <a:lnTo>
                    <a:pt x="0" y="1292"/>
                  </a:lnTo>
                  <a:cubicBezTo>
                    <a:pt x="450" y="2022"/>
                    <a:pt x="899" y="2809"/>
                    <a:pt x="1236" y="3595"/>
                  </a:cubicBezTo>
                  <a:lnTo>
                    <a:pt x="3426" y="2696"/>
                  </a:lnTo>
                  <a:cubicBezTo>
                    <a:pt x="3033" y="1798"/>
                    <a:pt x="2584" y="843"/>
                    <a:pt x="202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5" name="Google Shape;12875;p27"/>
            <p:cNvSpPr/>
            <p:nvPr/>
          </p:nvSpPr>
          <p:spPr>
            <a:xfrm>
              <a:off x="5910165" y="-1242789"/>
              <a:ext cx="165778" cy="144304"/>
            </a:xfrm>
            <a:custGeom>
              <a:avLst/>
              <a:gdLst/>
              <a:ahLst/>
              <a:cxnLst/>
              <a:rect l="l" t="t" r="r" b="b"/>
              <a:pathLst>
                <a:path w="3034" h="2641" extrusionOk="0">
                  <a:moveTo>
                    <a:pt x="57" y="1"/>
                  </a:moveTo>
                  <a:lnTo>
                    <a:pt x="1" y="2359"/>
                  </a:lnTo>
                  <a:cubicBezTo>
                    <a:pt x="843" y="2416"/>
                    <a:pt x="1685" y="2528"/>
                    <a:pt x="2528" y="2640"/>
                  </a:cubicBezTo>
                  <a:lnTo>
                    <a:pt x="3033" y="338"/>
                  </a:lnTo>
                  <a:cubicBezTo>
                    <a:pt x="2022" y="169"/>
                    <a:pt x="1068" y="57"/>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6" name="Google Shape;12876;p27"/>
            <p:cNvSpPr/>
            <p:nvPr/>
          </p:nvSpPr>
          <p:spPr>
            <a:xfrm>
              <a:off x="6643606" y="-853038"/>
              <a:ext cx="199545" cy="199545"/>
            </a:xfrm>
            <a:custGeom>
              <a:avLst/>
              <a:gdLst/>
              <a:ahLst/>
              <a:cxnLst/>
              <a:rect l="l" t="t" r="r" b="b"/>
              <a:pathLst>
                <a:path w="3652" h="3652" extrusionOk="0">
                  <a:moveTo>
                    <a:pt x="1742" y="0"/>
                  </a:moveTo>
                  <a:lnTo>
                    <a:pt x="1" y="1629"/>
                  </a:lnTo>
                  <a:cubicBezTo>
                    <a:pt x="619" y="2247"/>
                    <a:pt x="1124" y="2921"/>
                    <a:pt x="1630" y="3651"/>
                  </a:cubicBezTo>
                  <a:lnTo>
                    <a:pt x="3652" y="2359"/>
                  </a:lnTo>
                  <a:cubicBezTo>
                    <a:pt x="3034" y="1517"/>
                    <a:pt x="2416" y="731"/>
                    <a:pt x="17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7" name="Google Shape;12877;p27"/>
            <p:cNvSpPr/>
            <p:nvPr/>
          </p:nvSpPr>
          <p:spPr>
            <a:xfrm>
              <a:off x="6490175" y="-1012643"/>
              <a:ext cx="199545" cy="199545"/>
            </a:xfrm>
            <a:custGeom>
              <a:avLst/>
              <a:gdLst/>
              <a:ahLst/>
              <a:cxnLst/>
              <a:rect l="l" t="t" r="r" b="b"/>
              <a:pathLst>
                <a:path w="3652" h="3652" extrusionOk="0">
                  <a:moveTo>
                    <a:pt x="1349" y="1"/>
                  </a:moveTo>
                  <a:lnTo>
                    <a:pt x="1" y="1967"/>
                  </a:lnTo>
                  <a:cubicBezTo>
                    <a:pt x="675" y="2472"/>
                    <a:pt x="1349" y="3034"/>
                    <a:pt x="1966" y="3652"/>
                  </a:cubicBezTo>
                  <a:lnTo>
                    <a:pt x="3651" y="2023"/>
                  </a:lnTo>
                  <a:cubicBezTo>
                    <a:pt x="2977" y="1293"/>
                    <a:pt x="2191" y="619"/>
                    <a:pt x="134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8" name="Google Shape;12878;p27"/>
            <p:cNvSpPr/>
            <p:nvPr/>
          </p:nvSpPr>
          <p:spPr>
            <a:xfrm>
              <a:off x="4783913" y="-705727"/>
              <a:ext cx="184191" cy="196431"/>
            </a:xfrm>
            <a:custGeom>
              <a:avLst/>
              <a:gdLst/>
              <a:ahLst/>
              <a:cxnLst/>
              <a:rect l="l" t="t" r="r" b="b"/>
              <a:pathLst>
                <a:path w="3371" h="3595" extrusionOk="0">
                  <a:moveTo>
                    <a:pt x="1460" y="0"/>
                  </a:moveTo>
                  <a:cubicBezTo>
                    <a:pt x="899" y="843"/>
                    <a:pt x="393" y="1741"/>
                    <a:pt x="0" y="2640"/>
                  </a:cubicBezTo>
                  <a:lnTo>
                    <a:pt x="2191" y="3595"/>
                  </a:lnTo>
                  <a:cubicBezTo>
                    <a:pt x="2528" y="2809"/>
                    <a:pt x="2921" y="2078"/>
                    <a:pt x="3370" y="1404"/>
                  </a:cubicBez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9" name="Google Shape;12879;p27"/>
            <p:cNvSpPr/>
            <p:nvPr/>
          </p:nvSpPr>
          <p:spPr>
            <a:xfrm>
              <a:off x="5680019" y="-1242789"/>
              <a:ext cx="162663" cy="141244"/>
            </a:xfrm>
            <a:custGeom>
              <a:avLst/>
              <a:gdLst/>
              <a:ahLst/>
              <a:cxnLst/>
              <a:rect l="l" t="t" r="r" b="b"/>
              <a:pathLst>
                <a:path w="2977" h="2585" extrusionOk="0">
                  <a:moveTo>
                    <a:pt x="2977" y="1"/>
                  </a:moveTo>
                  <a:cubicBezTo>
                    <a:pt x="1966" y="1"/>
                    <a:pt x="1011" y="57"/>
                    <a:pt x="0" y="225"/>
                  </a:cubicBezTo>
                  <a:lnTo>
                    <a:pt x="393" y="2584"/>
                  </a:lnTo>
                  <a:cubicBezTo>
                    <a:pt x="1236" y="2416"/>
                    <a:pt x="2078" y="2359"/>
                    <a:pt x="2921" y="2359"/>
                  </a:cubicBezTo>
                  <a:lnTo>
                    <a:pt x="297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0" name="Google Shape;12880;p27"/>
            <p:cNvSpPr/>
            <p:nvPr/>
          </p:nvSpPr>
          <p:spPr>
            <a:xfrm>
              <a:off x="4903576" y="-886806"/>
              <a:ext cx="193371" cy="199545"/>
            </a:xfrm>
            <a:custGeom>
              <a:avLst/>
              <a:gdLst/>
              <a:ahLst/>
              <a:cxnLst/>
              <a:rect l="l" t="t" r="r" b="b"/>
              <a:pathLst>
                <a:path w="3539" h="3652" extrusionOk="0">
                  <a:moveTo>
                    <a:pt x="1910" y="1"/>
                  </a:moveTo>
                  <a:cubicBezTo>
                    <a:pt x="1236" y="731"/>
                    <a:pt x="562" y="1517"/>
                    <a:pt x="1" y="2303"/>
                  </a:cubicBezTo>
                  <a:lnTo>
                    <a:pt x="1910" y="3651"/>
                  </a:lnTo>
                  <a:cubicBezTo>
                    <a:pt x="2416" y="2977"/>
                    <a:pt x="2977" y="2360"/>
                    <a:pt x="3539" y="1742"/>
                  </a:cubicBez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1" name="Google Shape;12881;p27"/>
            <p:cNvSpPr/>
            <p:nvPr/>
          </p:nvSpPr>
          <p:spPr>
            <a:xfrm>
              <a:off x="4707197" y="-500115"/>
              <a:ext cx="168838" cy="184191"/>
            </a:xfrm>
            <a:custGeom>
              <a:avLst/>
              <a:gdLst/>
              <a:ahLst/>
              <a:cxnLst/>
              <a:rect l="l" t="t" r="r" b="b"/>
              <a:pathLst>
                <a:path w="3090" h="3371" extrusionOk="0">
                  <a:moveTo>
                    <a:pt x="899" y="0"/>
                  </a:moveTo>
                  <a:cubicBezTo>
                    <a:pt x="506" y="955"/>
                    <a:pt x="225" y="1910"/>
                    <a:pt x="0" y="2865"/>
                  </a:cubicBezTo>
                  <a:lnTo>
                    <a:pt x="2303" y="3370"/>
                  </a:lnTo>
                  <a:cubicBezTo>
                    <a:pt x="2471" y="2584"/>
                    <a:pt x="2752" y="1741"/>
                    <a:pt x="3089" y="955"/>
                  </a:cubicBez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2" name="Google Shape;12882;p27"/>
            <p:cNvSpPr/>
            <p:nvPr/>
          </p:nvSpPr>
          <p:spPr>
            <a:xfrm>
              <a:off x="5452932" y="-1218256"/>
              <a:ext cx="181077" cy="165778"/>
            </a:xfrm>
            <a:custGeom>
              <a:avLst/>
              <a:gdLst/>
              <a:ahLst/>
              <a:cxnLst/>
              <a:rect l="l" t="t" r="r" b="b"/>
              <a:pathLst>
                <a:path w="3314" h="3034" extrusionOk="0">
                  <a:moveTo>
                    <a:pt x="2921" y="1"/>
                  </a:moveTo>
                  <a:cubicBezTo>
                    <a:pt x="1910" y="226"/>
                    <a:pt x="955" y="506"/>
                    <a:pt x="0" y="843"/>
                  </a:cubicBezTo>
                  <a:lnTo>
                    <a:pt x="842" y="3034"/>
                  </a:lnTo>
                  <a:cubicBezTo>
                    <a:pt x="1685" y="2753"/>
                    <a:pt x="2471" y="2528"/>
                    <a:pt x="3314" y="2360"/>
                  </a:cubicBezTo>
                  <a:lnTo>
                    <a:pt x="292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3" name="Google Shape;12883;p27"/>
            <p:cNvSpPr/>
            <p:nvPr/>
          </p:nvSpPr>
          <p:spPr>
            <a:xfrm>
              <a:off x="5244205" y="-1147660"/>
              <a:ext cx="193426" cy="187251"/>
            </a:xfrm>
            <a:custGeom>
              <a:avLst/>
              <a:gdLst/>
              <a:ahLst/>
              <a:cxnLst/>
              <a:rect l="l" t="t" r="r" b="b"/>
              <a:pathLst>
                <a:path w="3540" h="3427" extrusionOk="0">
                  <a:moveTo>
                    <a:pt x="2641" y="1"/>
                  </a:moveTo>
                  <a:cubicBezTo>
                    <a:pt x="1742" y="394"/>
                    <a:pt x="843" y="899"/>
                    <a:pt x="1" y="1405"/>
                  </a:cubicBezTo>
                  <a:lnTo>
                    <a:pt x="1236" y="3427"/>
                  </a:lnTo>
                  <a:cubicBezTo>
                    <a:pt x="1967" y="2977"/>
                    <a:pt x="2753" y="2584"/>
                    <a:pt x="3539" y="2247"/>
                  </a:cubicBezTo>
                  <a:lnTo>
                    <a:pt x="264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4" name="Google Shape;12884;p27"/>
            <p:cNvSpPr/>
            <p:nvPr/>
          </p:nvSpPr>
          <p:spPr>
            <a:xfrm>
              <a:off x="5057006" y="-1034117"/>
              <a:ext cx="196485" cy="193426"/>
            </a:xfrm>
            <a:custGeom>
              <a:avLst/>
              <a:gdLst/>
              <a:ahLst/>
              <a:cxnLst/>
              <a:rect l="l" t="t" r="r" b="b"/>
              <a:pathLst>
                <a:path w="3596" h="3540" extrusionOk="0">
                  <a:moveTo>
                    <a:pt x="2360" y="1"/>
                  </a:moveTo>
                  <a:cubicBezTo>
                    <a:pt x="1517" y="562"/>
                    <a:pt x="731" y="1180"/>
                    <a:pt x="1" y="1854"/>
                  </a:cubicBezTo>
                  <a:lnTo>
                    <a:pt x="1630" y="3539"/>
                  </a:lnTo>
                  <a:cubicBezTo>
                    <a:pt x="2247" y="2977"/>
                    <a:pt x="2921" y="2472"/>
                    <a:pt x="3595" y="1967"/>
                  </a:cubicBezTo>
                  <a:lnTo>
                    <a:pt x="236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5" name="Google Shape;12885;p27"/>
            <p:cNvSpPr/>
            <p:nvPr/>
          </p:nvSpPr>
          <p:spPr>
            <a:xfrm>
              <a:off x="6855393" y="-454108"/>
              <a:ext cx="162663" cy="153538"/>
            </a:xfrm>
            <a:custGeom>
              <a:avLst/>
              <a:gdLst/>
              <a:ahLst/>
              <a:cxnLst/>
              <a:rect l="l" t="t" r="r" b="b"/>
              <a:pathLst>
                <a:path w="2977" h="2810" extrusionOk="0">
                  <a:moveTo>
                    <a:pt x="2247" y="1"/>
                  </a:moveTo>
                  <a:lnTo>
                    <a:pt x="0" y="843"/>
                  </a:lnTo>
                  <a:cubicBezTo>
                    <a:pt x="225" y="1461"/>
                    <a:pt x="393" y="2135"/>
                    <a:pt x="562" y="2809"/>
                  </a:cubicBezTo>
                  <a:lnTo>
                    <a:pt x="2977" y="2809"/>
                  </a:lnTo>
                  <a:cubicBezTo>
                    <a:pt x="2808" y="1854"/>
                    <a:pt x="2584" y="899"/>
                    <a:pt x="224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6" name="Google Shape;12886;p27"/>
            <p:cNvSpPr/>
            <p:nvPr/>
          </p:nvSpPr>
          <p:spPr>
            <a:xfrm>
              <a:off x="4903576" y="-1040237"/>
              <a:ext cx="1908848" cy="739662"/>
            </a:xfrm>
            <a:custGeom>
              <a:avLst/>
              <a:gdLst/>
              <a:ahLst/>
              <a:cxnLst/>
              <a:rect l="l" t="t" r="r" b="b"/>
              <a:pathLst>
                <a:path w="34935" h="13537" extrusionOk="0">
                  <a:moveTo>
                    <a:pt x="17468" y="0"/>
                  </a:moveTo>
                  <a:cubicBezTo>
                    <a:pt x="9268" y="0"/>
                    <a:pt x="2079" y="5561"/>
                    <a:pt x="1" y="13536"/>
                  </a:cubicBezTo>
                  <a:lnTo>
                    <a:pt x="338" y="13536"/>
                  </a:lnTo>
                  <a:cubicBezTo>
                    <a:pt x="2375" y="5773"/>
                    <a:pt x="9431" y="331"/>
                    <a:pt x="17433" y="331"/>
                  </a:cubicBezTo>
                  <a:cubicBezTo>
                    <a:pt x="17594" y="331"/>
                    <a:pt x="17755" y="333"/>
                    <a:pt x="17917" y="337"/>
                  </a:cubicBezTo>
                  <a:cubicBezTo>
                    <a:pt x="25780" y="506"/>
                    <a:pt x="32632" y="5898"/>
                    <a:pt x="34598" y="13536"/>
                  </a:cubicBezTo>
                  <a:lnTo>
                    <a:pt x="34935" y="13536"/>
                  </a:lnTo>
                  <a:cubicBezTo>
                    <a:pt x="32857" y="5561"/>
                    <a:pt x="25668" y="0"/>
                    <a:pt x="1746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7" name="Google Shape;12887;p27"/>
            <p:cNvSpPr/>
            <p:nvPr/>
          </p:nvSpPr>
          <p:spPr>
            <a:xfrm>
              <a:off x="5023293" y="-949424"/>
              <a:ext cx="1694004" cy="648850"/>
            </a:xfrm>
            <a:custGeom>
              <a:avLst/>
              <a:gdLst/>
              <a:ahLst/>
              <a:cxnLst/>
              <a:rect l="l" t="t" r="r" b="b"/>
              <a:pathLst>
                <a:path w="31003" h="11875" extrusionOk="0">
                  <a:moveTo>
                    <a:pt x="15289" y="1"/>
                  </a:moveTo>
                  <a:cubicBezTo>
                    <a:pt x="9303" y="1"/>
                    <a:pt x="3606" y="3317"/>
                    <a:pt x="730" y="8897"/>
                  </a:cubicBezTo>
                  <a:lnTo>
                    <a:pt x="1123" y="9122"/>
                  </a:lnTo>
                  <a:cubicBezTo>
                    <a:pt x="674" y="9964"/>
                    <a:pt x="281" y="10919"/>
                    <a:pt x="0" y="11874"/>
                  </a:cubicBezTo>
                  <a:lnTo>
                    <a:pt x="2640" y="11874"/>
                  </a:lnTo>
                  <a:cubicBezTo>
                    <a:pt x="3033" y="10751"/>
                    <a:pt x="3595" y="9684"/>
                    <a:pt x="4269" y="8729"/>
                  </a:cubicBezTo>
                  <a:cubicBezTo>
                    <a:pt x="4774" y="7943"/>
                    <a:pt x="5336" y="7269"/>
                    <a:pt x="6010" y="6651"/>
                  </a:cubicBezTo>
                  <a:lnTo>
                    <a:pt x="5279" y="5864"/>
                  </a:lnTo>
                  <a:cubicBezTo>
                    <a:pt x="7979" y="3276"/>
                    <a:pt x="11542" y="1875"/>
                    <a:pt x="15228" y="1875"/>
                  </a:cubicBezTo>
                  <a:cubicBezTo>
                    <a:pt x="15300" y="1875"/>
                    <a:pt x="15373" y="1876"/>
                    <a:pt x="15445" y="1877"/>
                  </a:cubicBezTo>
                  <a:lnTo>
                    <a:pt x="15445" y="2944"/>
                  </a:lnTo>
                  <a:cubicBezTo>
                    <a:pt x="19096" y="2944"/>
                    <a:pt x="22522" y="4460"/>
                    <a:pt x="24993" y="7100"/>
                  </a:cubicBezTo>
                  <a:cubicBezTo>
                    <a:pt x="25555" y="7718"/>
                    <a:pt x="26116" y="8336"/>
                    <a:pt x="26566" y="9066"/>
                  </a:cubicBezTo>
                  <a:lnTo>
                    <a:pt x="27464" y="8504"/>
                  </a:lnTo>
                  <a:cubicBezTo>
                    <a:pt x="28138" y="9571"/>
                    <a:pt x="28644" y="10695"/>
                    <a:pt x="29037" y="11874"/>
                  </a:cubicBezTo>
                  <a:lnTo>
                    <a:pt x="31003" y="11874"/>
                  </a:lnTo>
                  <a:cubicBezTo>
                    <a:pt x="30273" y="9291"/>
                    <a:pt x="28981" y="6988"/>
                    <a:pt x="27127" y="5078"/>
                  </a:cubicBezTo>
                  <a:cubicBezTo>
                    <a:pt x="26173" y="4067"/>
                    <a:pt x="25106" y="3169"/>
                    <a:pt x="23926" y="2438"/>
                  </a:cubicBezTo>
                  <a:lnTo>
                    <a:pt x="23701" y="2832"/>
                  </a:lnTo>
                  <a:cubicBezTo>
                    <a:pt x="22747" y="2214"/>
                    <a:pt x="21736" y="1764"/>
                    <a:pt x="20669" y="1371"/>
                  </a:cubicBezTo>
                  <a:lnTo>
                    <a:pt x="20837" y="978"/>
                  </a:lnTo>
                  <a:cubicBezTo>
                    <a:pt x="19010" y="316"/>
                    <a:pt x="17136" y="1"/>
                    <a:pt x="1528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8" name="Google Shape;12888;p27"/>
            <p:cNvSpPr/>
            <p:nvPr/>
          </p:nvSpPr>
          <p:spPr>
            <a:xfrm>
              <a:off x="5152136" y="-543062"/>
              <a:ext cx="1285898" cy="1122251"/>
            </a:xfrm>
            <a:custGeom>
              <a:avLst/>
              <a:gdLst/>
              <a:ahLst/>
              <a:cxnLst/>
              <a:rect l="l" t="t" r="r" b="b"/>
              <a:pathLst>
                <a:path w="23534" h="20539" extrusionOk="0">
                  <a:moveTo>
                    <a:pt x="13200" y="0"/>
                  </a:moveTo>
                  <a:cubicBezTo>
                    <a:pt x="4831" y="56"/>
                    <a:pt x="1" y="9604"/>
                    <a:pt x="5000" y="16344"/>
                  </a:cubicBezTo>
                  <a:cubicBezTo>
                    <a:pt x="7100" y="19200"/>
                    <a:pt x="10183" y="20538"/>
                    <a:pt x="13234" y="20538"/>
                  </a:cubicBezTo>
                  <a:cubicBezTo>
                    <a:pt x="17444" y="20538"/>
                    <a:pt x="21596" y="17991"/>
                    <a:pt x="23028" y="13367"/>
                  </a:cubicBezTo>
                  <a:lnTo>
                    <a:pt x="23028" y="13311"/>
                  </a:lnTo>
                  <a:cubicBezTo>
                    <a:pt x="23365" y="12300"/>
                    <a:pt x="23534" y="11289"/>
                    <a:pt x="23534" y="10222"/>
                  </a:cubicBezTo>
                  <a:lnTo>
                    <a:pt x="22298" y="10222"/>
                  </a:lnTo>
                  <a:lnTo>
                    <a:pt x="22298" y="10278"/>
                  </a:lnTo>
                  <a:cubicBezTo>
                    <a:pt x="22298" y="15719"/>
                    <a:pt x="17839" y="19330"/>
                    <a:pt x="13182" y="19330"/>
                  </a:cubicBezTo>
                  <a:cubicBezTo>
                    <a:pt x="10964" y="19330"/>
                    <a:pt x="8701" y="18511"/>
                    <a:pt x="6853" y="16681"/>
                  </a:cubicBezTo>
                  <a:cubicBezTo>
                    <a:pt x="1180" y="11008"/>
                    <a:pt x="5168" y="1236"/>
                    <a:pt x="13200" y="1236"/>
                  </a:cubicBezTo>
                  <a:lnTo>
                    <a:pt x="1320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9" name="Google Shape;12889;p27"/>
            <p:cNvSpPr/>
            <p:nvPr/>
          </p:nvSpPr>
          <p:spPr>
            <a:xfrm>
              <a:off x="5526533" y="-341056"/>
              <a:ext cx="758075" cy="694147"/>
            </a:xfrm>
            <a:custGeom>
              <a:avLst/>
              <a:gdLst/>
              <a:ahLst/>
              <a:cxnLst/>
              <a:rect l="l" t="t" r="r" b="b"/>
              <a:pathLst>
                <a:path w="13874" h="12704" extrusionOk="0">
                  <a:moveTo>
                    <a:pt x="6362" y="1"/>
                  </a:moveTo>
                  <a:cubicBezTo>
                    <a:pt x="6245" y="1"/>
                    <a:pt x="6128" y="4"/>
                    <a:pt x="6011" y="10"/>
                  </a:cubicBezTo>
                  <a:lnTo>
                    <a:pt x="6067" y="10"/>
                  </a:lnTo>
                  <a:cubicBezTo>
                    <a:pt x="3146" y="178"/>
                    <a:pt x="675" y="2200"/>
                    <a:pt x="1" y="5009"/>
                  </a:cubicBezTo>
                  <a:lnTo>
                    <a:pt x="450" y="5121"/>
                  </a:lnTo>
                  <a:cubicBezTo>
                    <a:pt x="1185" y="2220"/>
                    <a:pt x="3767" y="472"/>
                    <a:pt x="6425" y="472"/>
                  </a:cubicBezTo>
                  <a:cubicBezTo>
                    <a:pt x="7833" y="472"/>
                    <a:pt x="9261" y="962"/>
                    <a:pt x="10448" y="2032"/>
                  </a:cubicBezTo>
                  <a:cubicBezTo>
                    <a:pt x="13874" y="5065"/>
                    <a:pt x="12806" y="10681"/>
                    <a:pt x="8482" y="12310"/>
                  </a:cubicBezTo>
                  <a:lnTo>
                    <a:pt x="8650" y="12703"/>
                  </a:lnTo>
                  <a:cubicBezTo>
                    <a:pt x="11739" y="11580"/>
                    <a:pt x="13480" y="8435"/>
                    <a:pt x="12806" y="5233"/>
                  </a:cubicBezTo>
                  <a:cubicBezTo>
                    <a:pt x="12211" y="2147"/>
                    <a:pt x="9476" y="1"/>
                    <a:pt x="636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0" name="Google Shape;12890;p27"/>
            <p:cNvSpPr/>
            <p:nvPr/>
          </p:nvSpPr>
          <p:spPr>
            <a:xfrm>
              <a:off x="5722966" y="-154295"/>
              <a:ext cx="368328" cy="317076"/>
            </a:xfrm>
            <a:custGeom>
              <a:avLst/>
              <a:gdLst/>
              <a:ahLst/>
              <a:cxnLst/>
              <a:rect l="l" t="t" r="r" b="b"/>
              <a:pathLst>
                <a:path w="6741" h="5803" extrusionOk="0">
                  <a:moveTo>
                    <a:pt x="2918" y="0"/>
                  </a:moveTo>
                  <a:cubicBezTo>
                    <a:pt x="1424" y="0"/>
                    <a:pt x="0" y="1185"/>
                    <a:pt x="0" y="2939"/>
                  </a:cubicBezTo>
                  <a:cubicBezTo>
                    <a:pt x="0" y="4511"/>
                    <a:pt x="1292" y="5803"/>
                    <a:pt x="2921" y="5803"/>
                  </a:cubicBezTo>
                  <a:cubicBezTo>
                    <a:pt x="5505" y="5803"/>
                    <a:pt x="6740" y="2658"/>
                    <a:pt x="4943" y="860"/>
                  </a:cubicBezTo>
                  <a:cubicBezTo>
                    <a:pt x="4348" y="265"/>
                    <a:pt x="3625" y="0"/>
                    <a:pt x="291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1" name="Google Shape;12891;p27"/>
            <p:cNvSpPr/>
            <p:nvPr/>
          </p:nvSpPr>
          <p:spPr>
            <a:xfrm>
              <a:off x="5600189" y="-138012"/>
              <a:ext cx="633879" cy="427940"/>
            </a:xfrm>
            <a:custGeom>
              <a:avLst/>
              <a:gdLst/>
              <a:ahLst/>
              <a:cxnLst/>
              <a:rect l="l" t="t" r="r" b="b"/>
              <a:pathLst>
                <a:path w="11601" h="7832" extrusionOk="0">
                  <a:moveTo>
                    <a:pt x="9100" y="1"/>
                  </a:moveTo>
                  <a:lnTo>
                    <a:pt x="8763" y="282"/>
                  </a:lnTo>
                  <a:cubicBezTo>
                    <a:pt x="11035" y="3602"/>
                    <a:pt x="8276" y="7365"/>
                    <a:pt x="5009" y="7365"/>
                  </a:cubicBezTo>
                  <a:cubicBezTo>
                    <a:pt x="4076" y="7365"/>
                    <a:pt x="3102" y="7058"/>
                    <a:pt x="2191" y="6347"/>
                  </a:cubicBezTo>
                  <a:cubicBezTo>
                    <a:pt x="619" y="5112"/>
                    <a:pt x="57" y="3034"/>
                    <a:pt x="787" y="1180"/>
                  </a:cubicBezTo>
                  <a:lnTo>
                    <a:pt x="338" y="1012"/>
                  </a:lnTo>
                  <a:cubicBezTo>
                    <a:pt x="113" y="1573"/>
                    <a:pt x="1" y="2191"/>
                    <a:pt x="1" y="2809"/>
                  </a:cubicBezTo>
                  <a:cubicBezTo>
                    <a:pt x="1" y="4325"/>
                    <a:pt x="731" y="5786"/>
                    <a:pt x="1911" y="6741"/>
                  </a:cubicBezTo>
                  <a:cubicBezTo>
                    <a:pt x="2894" y="7503"/>
                    <a:pt x="3945" y="7832"/>
                    <a:pt x="4953" y="7832"/>
                  </a:cubicBezTo>
                  <a:cubicBezTo>
                    <a:pt x="8549" y="7832"/>
                    <a:pt x="11600" y="3642"/>
                    <a:pt x="910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2" name="Google Shape;12892;p27"/>
            <p:cNvSpPr/>
            <p:nvPr/>
          </p:nvSpPr>
          <p:spPr>
            <a:xfrm>
              <a:off x="1398926" y="-1267323"/>
              <a:ext cx="95183" cy="49121"/>
            </a:xfrm>
            <a:custGeom>
              <a:avLst/>
              <a:gdLst/>
              <a:ahLst/>
              <a:cxnLst/>
              <a:rect l="l" t="t" r="r" b="b"/>
              <a:pathLst>
                <a:path w="1742" h="899" extrusionOk="0">
                  <a:moveTo>
                    <a:pt x="1573" y="0"/>
                  </a:moveTo>
                  <a:lnTo>
                    <a:pt x="1" y="674"/>
                  </a:lnTo>
                  <a:lnTo>
                    <a:pt x="57" y="899"/>
                  </a:lnTo>
                  <a:lnTo>
                    <a:pt x="1686" y="281"/>
                  </a:lnTo>
                  <a:cubicBezTo>
                    <a:pt x="1742" y="225"/>
                    <a:pt x="1742" y="169"/>
                    <a:pt x="1742" y="113"/>
                  </a:cubicBezTo>
                  <a:cubicBezTo>
                    <a:pt x="1686" y="0"/>
                    <a:pt x="1630" y="0"/>
                    <a:pt x="157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3" name="Google Shape;12893;p27"/>
            <p:cNvSpPr/>
            <p:nvPr/>
          </p:nvSpPr>
          <p:spPr>
            <a:xfrm>
              <a:off x="1478756" y="-923962"/>
              <a:ext cx="101248" cy="24916"/>
            </a:xfrm>
            <a:custGeom>
              <a:avLst/>
              <a:gdLst/>
              <a:ahLst/>
              <a:cxnLst/>
              <a:rect l="l" t="t" r="r" b="b"/>
              <a:pathLst>
                <a:path w="1853" h="456" extrusionOk="0">
                  <a:moveTo>
                    <a:pt x="1721" y="0"/>
                  </a:moveTo>
                  <a:cubicBezTo>
                    <a:pt x="1710" y="0"/>
                    <a:pt x="1698" y="2"/>
                    <a:pt x="1685" y="7"/>
                  </a:cubicBezTo>
                  <a:lnTo>
                    <a:pt x="0" y="175"/>
                  </a:lnTo>
                  <a:lnTo>
                    <a:pt x="0" y="456"/>
                  </a:lnTo>
                  <a:lnTo>
                    <a:pt x="1685" y="287"/>
                  </a:lnTo>
                  <a:cubicBezTo>
                    <a:pt x="1841" y="287"/>
                    <a:pt x="1852" y="0"/>
                    <a:pt x="17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4" name="Google Shape;12894;p27"/>
            <p:cNvSpPr/>
            <p:nvPr/>
          </p:nvSpPr>
          <p:spPr>
            <a:xfrm>
              <a:off x="1435753" y="-1157277"/>
              <a:ext cx="100483" cy="43439"/>
            </a:xfrm>
            <a:custGeom>
              <a:avLst/>
              <a:gdLst/>
              <a:ahLst/>
              <a:cxnLst/>
              <a:rect l="l" t="t" r="r" b="b"/>
              <a:pathLst>
                <a:path w="1839" h="795" extrusionOk="0">
                  <a:moveTo>
                    <a:pt x="1672" y="1"/>
                  </a:moveTo>
                  <a:cubicBezTo>
                    <a:pt x="1659" y="1"/>
                    <a:pt x="1645" y="3"/>
                    <a:pt x="1630" y="8"/>
                  </a:cubicBezTo>
                  <a:lnTo>
                    <a:pt x="1" y="514"/>
                  </a:lnTo>
                  <a:cubicBezTo>
                    <a:pt x="1" y="626"/>
                    <a:pt x="57" y="682"/>
                    <a:pt x="57" y="794"/>
                  </a:cubicBezTo>
                  <a:lnTo>
                    <a:pt x="1686" y="289"/>
                  </a:lnTo>
                  <a:cubicBezTo>
                    <a:pt x="1839" y="238"/>
                    <a:pt x="1806" y="1"/>
                    <a:pt x="167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5" name="Google Shape;12895;p27"/>
            <p:cNvSpPr/>
            <p:nvPr/>
          </p:nvSpPr>
          <p:spPr>
            <a:xfrm>
              <a:off x="1463402" y="-1037559"/>
              <a:ext cx="100483" cy="31145"/>
            </a:xfrm>
            <a:custGeom>
              <a:avLst/>
              <a:gdLst/>
              <a:ahLst/>
              <a:cxnLst/>
              <a:rect l="l" t="t" r="r" b="b"/>
              <a:pathLst>
                <a:path w="1839" h="570" extrusionOk="0">
                  <a:moveTo>
                    <a:pt x="1672" y="0"/>
                  </a:moveTo>
                  <a:cubicBezTo>
                    <a:pt x="1659" y="0"/>
                    <a:pt x="1644" y="2"/>
                    <a:pt x="1629" y="8"/>
                  </a:cubicBezTo>
                  <a:lnTo>
                    <a:pt x="0" y="288"/>
                  </a:lnTo>
                  <a:lnTo>
                    <a:pt x="0" y="569"/>
                  </a:lnTo>
                  <a:lnTo>
                    <a:pt x="1685" y="232"/>
                  </a:lnTo>
                  <a:cubicBezTo>
                    <a:pt x="1838" y="232"/>
                    <a:pt x="1806" y="0"/>
                    <a:pt x="16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6" name="Google Shape;12896;p27"/>
            <p:cNvSpPr/>
            <p:nvPr/>
          </p:nvSpPr>
          <p:spPr>
            <a:xfrm>
              <a:off x="-212208" y="181144"/>
              <a:ext cx="58356" cy="92123"/>
            </a:xfrm>
            <a:custGeom>
              <a:avLst/>
              <a:gdLst/>
              <a:ahLst/>
              <a:cxnLst/>
              <a:rect l="l" t="t" r="r" b="b"/>
              <a:pathLst>
                <a:path w="1068" h="1686" extrusionOk="0">
                  <a:moveTo>
                    <a:pt x="843" y="1"/>
                  </a:moveTo>
                  <a:lnTo>
                    <a:pt x="0" y="1517"/>
                  </a:lnTo>
                  <a:cubicBezTo>
                    <a:pt x="0" y="1574"/>
                    <a:pt x="0" y="1630"/>
                    <a:pt x="57" y="1686"/>
                  </a:cubicBezTo>
                  <a:lnTo>
                    <a:pt x="113" y="1686"/>
                  </a:lnTo>
                  <a:cubicBezTo>
                    <a:pt x="169" y="1686"/>
                    <a:pt x="225" y="1686"/>
                    <a:pt x="225" y="1630"/>
                  </a:cubicBezTo>
                  <a:lnTo>
                    <a:pt x="1068" y="113"/>
                  </a:lnTo>
                  <a:lnTo>
                    <a:pt x="84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7" name="Google Shape;12897;p27"/>
            <p:cNvSpPr/>
            <p:nvPr/>
          </p:nvSpPr>
          <p:spPr>
            <a:xfrm>
              <a:off x="978521" y="129016"/>
              <a:ext cx="64475" cy="85949"/>
            </a:xfrm>
            <a:custGeom>
              <a:avLst/>
              <a:gdLst/>
              <a:ahLst/>
              <a:cxnLst/>
              <a:rect l="l" t="t" r="r" b="b"/>
              <a:pathLst>
                <a:path w="1180" h="1573" extrusionOk="0">
                  <a:moveTo>
                    <a:pt x="225" y="0"/>
                  </a:moveTo>
                  <a:lnTo>
                    <a:pt x="0" y="112"/>
                  </a:lnTo>
                  <a:lnTo>
                    <a:pt x="955" y="1517"/>
                  </a:lnTo>
                  <a:cubicBezTo>
                    <a:pt x="955" y="1573"/>
                    <a:pt x="1011" y="1573"/>
                    <a:pt x="1067" y="1573"/>
                  </a:cubicBezTo>
                  <a:lnTo>
                    <a:pt x="1124" y="1573"/>
                  </a:lnTo>
                  <a:cubicBezTo>
                    <a:pt x="1180" y="1517"/>
                    <a:pt x="1180" y="1460"/>
                    <a:pt x="1124"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8" name="Google Shape;12898;p27"/>
            <p:cNvSpPr/>
            <p:nvPr/>
          </p:nvSpPr>
          <p:spPr>
            <a:xfrm>
              <a:off x="1067530" y="61481"/>
              <a:ext cx="73655" cy="82889"/>
            </a:xfrm>
            <a:custGeom>
              <a:avLst/>
              <a:gdLst/>
              <a:ahLst/>
              <a:cxnLst/>
              <a:rect l="l" t="t" r="r" b="b"/>
              <a:pathLst>
                <a:path w="1348" h="1517" extrusionOk="0">
                  <a:moveTo>
                    <a:pt x="225" y="0"/>
                  </a:moveTo>
                  <a:lnTo>
                    <a:pt x="0" y="169"/>
                  </a:lnTo>
                  <a:lnTo>
                    <a:pt x="1123" y="1461"/>
                  </a:lnTo>
                  <a:cubicBezTo>
                    <a:pt x="1123" y="1517"/>
                    <a:pt x="1179" y="1517"/>
                    <a:pt x="1236" y="1517"/>
                  </a:cubicBezTo>
                  <a:lnTo>
                    <a:pt x="1292" y="1517"/>
                  </a:lnTo>
                  <a:cubicBezTo>
                    <a:pt x="1348" y="1461"/>
                    <a:pt x="1348" y="1405"/>
                    <a:pt x="1292" y="1348"/>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9" name="Google Shape;12899;p27"/>
            <p:cNvSpPr/>
            <p:nvPr/>
          </p:nvSpPr>
          <p:spPr>
            <a:xfrm>
              <a:off x="1150365" y="-12175"/>
              <a:ext cx="76769" cy="79829"/>
            </a:xfrm>
            <a:custGeom>
              <a:avLst/>
              <a:gdLst/>
              <a:ahLst/>
              <a:cxnLst/>
              <a:rect l="l" t="t" r="r" b="b"/>
              <a:pathLst>
                <a:path w="1405" h="1461" extrusionOk="0">
                  <a:moveTo>
                    <a:pt x="169" y="1"/>
                  </a:moveTo>
                  <a:lnTo>
                    <a:pt x="0" y="169"/>
                  </a:lnTo>
                  <a:lnTo>
                    <a:pt x="1180" y="1405"/>
                  </a:lnTo>
                  <a:cubicBezTo>
                    <a:pt x="1180" y="1405"/>
                    <a:pt x="1236" y="1461"/>
                    <a:pt x="1292" y="1461"/>
                  </a:cubicBezTo>
                  <a:cubicBezTo>
                    <a:pt x="1292" y="1461"/>
                    <a:pt x="1348" y="1405"/>
                    <a:pt x="1348" y="1405"/>
                  </a:cubicBezTo>
                  <a:cubicBezTo>
                    <a:pt x="1405" y="1348"/>
                    <a:pt x="1405" y="1292"/>
                    <a:pt x="1348"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0" name="Google Shape;12900;p27"/>
            <p:cNvSpPr/>
            <p:nvPr/>
          </p:nvSpPr>
          <p:spPr>
            <a:xfrm>
              <a:off x="886451" y="184258"/>
              <a:ext cx="58356" cy="92068"/>
            </a:xfrm>
            <a:custGeom>
              <a:avLst/>
              <a:gdLst/>
              <a:ahLst/>
              <a:cxnLst/>
              <a:rect l="l" t="t" r="r" b="b"/>
              <a:pathLst>
                <a:path w="1068" h="1685" extrusionOk="0">
                  <a:moveTo>
                    <a:pt x="225" y="0"/>
                  </a:moveTo>
                  <a:lnTo>
                    <a:pt x="0" y="112"/>
                  </a:lnTo>
                  <a:lnTo>
                    <a:pt x="787" y="1629"/>
                  </a:lnTo>
                  <a:cubicBezTo>
                    <a:pt x="787" y="1629"/>
                    <a:pt x="843" y="1685"/>
                    <a:pt x="899" y="1685"/>
                  </a:cubicBezTo>
                  <a:lnTo>
                    <a:pt x="955" y="1685"/>
                  </a:lnTo>
                  <a:cubicBezTo>
                    <a:pt x="1011" y="1629"/>
                    <a:pt x="1067" y="1573"/>
                    <a:pt x="1011" y="1517"/>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1" name="Google Shape;12901;p27"/>
            <p:cNvSpPr/>
            <p:nvPr/>
          </p:nvSpPr>
          <p:spPr>
            <a:xfrm>
              <a:off x="683898" y="270153"/>
              <a:ext cx="39942" cy="95183"/>
            </a:xfrm>
            <a:custGeom>
              <a:avLst/>
              <a:gdLst/>
              <a:ahLst/>
              <a:cxnLst/>
              <a:rect l="l" t="t" r="r" b="b"/>
              <a:pathLst>
                <a:path w="731" h="1742" extrusionOk="0">
                  <a:moveTo>
                    <a:pt x="225" y="1"/>
                  </a:moveTo>
                  <a:lnTo>
                    <a:pt x="0" y="57"/>
                  </a:lnTo>
                  <a:lnTo>
                    <a:pt x="450" y="1686"/>
                  </a:lnTo>
                  <a:cubicBezTo>
                    <a:pt x="506" y="1742"/>
                    <a:pt x="562" y="1742"/>
                    <a:pt x="618" y="1742"/>
                  </a:cubicBezTo>
                  <a:cubicBezTo>
                    <a:pt x="674" y="1742"/>
                    <a:pt x="731" y="1686"/>
                    <a:pt x="731" y="162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2" name="Google Shape;12902;p27"/>
            <p:cNvSpPr/>
            <p:nvPr/>
          </p:nvSpPr>
          <p:spPr>
            <a:xfrm>
              <a:off x="573415" y="294741"/>
              <a:ext cx="33822" cy="101303"/>
            </a:xfrm>
            <a:custGeom>
              <a:avLst/>
              <a:gdLst/>
              <a:ahLst/>
              <a:cxnLst/>
              <a:rect l="l" t="t" r="r" b="b"/>
              <a:pathLst>
                <a:path w="619" h="1854" extrusionOk="0">
                  <a:moveTo>
                    <a:pt x="281" y="0"/>
                  </a:moveTo>
                  <a:lnTo>
                    <a:pt x="1" y="56"/>
                  </a:lnTo>
                  <a:lnTo>
                    <a:pt x="338" y="1741"/>
                  </a:lnTo>
                  <a:cubicBezTo>
                    <a:pt x="338" y="1797"/>
                    <a:pt x="394" y="1853"/>
                    <a:pt x="506" y="1853"/>
                  </a:cubicBezTo>
                  <a:cubicBezTo>
                    <a:pt x="562" y="1853"/>
                    <a:pt x="618" y="1741"/>
                    <a:pt x="562" y="1685"/>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3" name="Google Shape;12903;p27"/>
            <p:cNvSpPr/>
            <p:nvPr/>
          </p:nvSpPr>
          <p:spPr>
            <a:xfrm>
              <a:off x="785147" y="233325"/>
              <a:ext cx="49176" cy="95183"/>
            </a:xfrm>
            <a:custGeom>
              <a:avLst/>
              <a:gdLst/>
              <a:ahLst/>
              <a:cxnLst/>
              <a:rect l="l" t="t" r="r" b="b"/>
              <a:pathLst>
                <a:path w="900" h="1742" extrusionOk="0">
                  <a:moveTo>
                    <a:pt x="226" y="1"/>
                  </a:moveTo>
                  <a:lnTo>
                    <a:pt x="1" y="57"/>
                  </a:lnTo>
                  <a:lnTo>
                    <a:pt x="619" y="1629"/>
                  </a:lnTo>
                  <a:cubicBezTo>
                    <a:pt x="675" y="1686"/>
                    <a:pt x="675" y="1742"/>
                    <a:pt x="731" y="1742"/>
                  </a:cubicBezTo>
                  <a:lnTo>
                    <a:pt x="787" y="1742"/>
                  </a:lnTo>
                  <a:cubicBezTo>
                    <a:pt x="843" y="1686"/>
                    <a:pt x="900" y="1629"/>
                    <a:pt x="900" y="1573"/>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4" name="Google Shape;12904;p27"/>
            <p:cNvSpPr/>
            <p:nvPr/>
          </p:nvSpPr>
          <p:spPr>
            <a:xfrm>
              <a:off x="1224021" y="-95010"/>
              <a:ext cx="85949" cy="70595"/>
            </a:xfrm>
            <a:custGeom>
              <a:avLst/>
              <a:gdLst/>
              <a:ahLst/>
              <a:cxnLst/>
              <a:rect l="l" t="t" r="r" b="b"/>
              <a:pathLst>
                <a:path w="1573" h="1292" extrusionOk="0">
                  <a:moveTo>
                    <a:pt x="169" y="0"/>
                  </a:moveTo>
                  <a:lnTo>
                    <a:pt x="0" y="225"/>
                  </a:lnTo>
                  <a:lnTo>
                    <a:pt x="1348" y="1292"/>
                  </a:lnTo>
                  <a:lnTo>
                    <a:pt x="1405" y="1292"/>
                  </a:lnTo>
                  <a:cubicBezTo>
                    <a:pt x="1461" y="1292"/>
                    <a:pt x="1517" y="1292"/>
                    <a:pt x="1517" y="1236"/>
                  </a:cubicBezTo>
                  <a:cubicBezTo>
                    <a:pt x="1573" y="1180"/>
                    <a:pt x="1573" y="1123"/>
                    <a:pt x="1517" y="106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5" name="Google Shape;12905;p27"/>
            <p:cNvSpPr/>
            <p:nvPr/>
          </p:nvSpPr>
          <p:spPr>
            <a:xfrm>
              <a:off x="1478756" y="-696548"/>
              <a:ext cx="101303" cy="24643"/>
            </a:xfrm>
            <a:custGeom>
              <a:avLst/>
              <a:gdLst/>
              <a:ahLst/>
              <a:cxnLst/>
              <a:rect l="l" t="t" r="r" b="b"/>
              <a:pathLst>
                <a:path w="1854" h="451" extrusionOk="0">
                  <a:moveTo>
                    <a:pt x="0" y="1"/>
                  </a:moveTo>
                  <a:lnTo>
                    <a:pt x="0" y="282"/>
                  </a:lnTo>
                  <a:lnTo>
                    <a:pt x="1685" y="450"/>
                  </a:lnTo>
                  <a:cubicBezTo>
                    <a:pt x="1741" y="450"/>
                    <a:pt x="1797" y="394"/>
                    <a:pt x="1853" y="338"/>
                  </a:cubicBezTo>
                  <a:cubicBezTo>
                    <a:pt x="1853" y="282"/>
                    <a:pt x="1797" y="169"/>
                    <a:pt x="1685" y="169"/>
                  </a:cubicBez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6" name="Google Shape;12906;p27"/>
            <p:cNvSpPr/>
            <p:nvPr/>
          </p:nvSpPr>
          <p:spPr>
            <a:xfrm>
              <a:off x="1288442" y="-180959"/>
              <a:ext cx="92123" cy="61415"/>
            </a:xfrm>
            <a:custGeom>
              <a:avLst/>
              <a:gdLst/>
              <a:ahLst/>
              <a:cxnLst/>
              <a:rect l="l" t="t" r="r" b="b"/>
              <a:pathLst>
                <a:path w="1686" h="1124" extrusionOk="0">
                  <a:moveTo>
                    <a:pt x="169" y="0"/>
                  </a:moveTo>
                  <a:lnTo>
                    <a:pt x="1" y="169"/>
                  </a:lnTo>
                  <a:lnTo>
                    <a:pt x="1405" y="1124"/>
                  </a:lnTo>
                  <a:lnTo>
                    <a:pt x="1517" y="1124"/>
                  </a:lnTo>
                  <a:cubicBezTo>
                    <a:pt x="1573" y="1124"/>
                    <a:pt x="1573" y="1124"/>
                    <a:pt x="1630" y="1068"/>
                  </a:cubicBezTo>
                  <a:cubicBezTo>
                    <a:pt x="1686" y="1011"/>
                    <a:pt x="1686" y="955"/>
                    <a:pt x="1630" y="899"/>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7" name="Google Shape;12907;p27"/>
            <p:cNvSpPr/>
            <p:nvPr/>
          </p:nvSpPr>
          <p:spPr>
            <a:xfrm>
              <a:off x="1460342" y="-583005"/>
              <a:ext cx="98243" cy="30762"/>
            </a:xfrm>
            <a:custGeom>
              <a:avLst/>
              <a:gdLst/>
              <a:ahLst/>
              <a:cxnLst/>
              <a:rect l="l" t="t" r="r" b="b"/>
              <a:pathLst>
                <a:path w="1798" h="563" extrusionOk="0">
                  <a:moveTo>
                    <a:pt x="56" y="1"/>
                  </a:moveTo>
                  <a:cubicBezTo>
                    <a:pt x="56" y="57"/>
                    <a:pt x="0" y="169"/>
                    <a:pt x="0" y="226"/>
                  </a:cubicBezTo>
                  <a:lnTo>
                    <a:pt x="1685" y="563"/>
                  </a:lnTo>
                  <a:cubicBezTo>
                    <a:pt x="1741" y="563"/>
                    <a:pt x="1797" y="506"/>
                    <a:pt x="1797" y="450"/>
                  </a:cubicBezTo>
                  <a:cubicBezTo>
                    <a:pt x="1797" y="394"/>
                    <a:pt x="1797" y="338"/>
                    <a:pt x="1741" y="338"/>
                  </a:cubicBez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8" name="Google Shape;12908;p27"/>
            <p:cNvSpPr/>
            <p:nvPr/>
          </p:nvSpPr>
          <p:spPr>
            <a:xfrm>
              <a:off x="1484875" y="-802059"/>
              <a:ext cx="101303" cy="13496"/>
            </a:xfrm>
            <a:custGeom>
              <a:avLst/>
              <a:gdLst/>
              <a:ahLst/>
              <a:cxnLst/>
              <a:rect l="l" t="t" r="r" b="b"/>
              <a:pathLst>
                <a:path w="1854" h="247" extrusionOk="0">
                  <a:moveTo>
                    <a:pt x="1739" y="0"/>
                  </a:moveTo>
                  <a:cubicBezTo>
                    <a:pt x="1719" y="0"/>
                    <a:pt x="1700" y="7"/>
                    <a:pt x="1685" y="22"/>
                  </a:cubicBezTo>
                  <a:lnTo>
                    <a:pt x="0" y="22"/>
                  </a:lnTo>
                  <a:lnTo>
                    <a:pt x="0" y="78"/>
                  </a:lnTo>
                  <a:lnTo>
                    <a:pt x="0" y="247"/>
                  </a:lnTo>
                  <a:lnTo>
                    <a:pt x="1685" y="247"/>
                  </a:lnTo>
                  <a:cubicBezTo>
                    <a:pt x="1741" y="247"/>
                    <a:pt x="1854" y="191"/>
                    <a:pt x="1854" y="135"/>
                  </a:cubicBezTo>
                  <a:cubicBezTo>
                    <a:pt x="1854" y="52"/>
                    <a:pt x="1794" y="0"/>
                    <a:pt x="17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9" name="Google Shape;12909;p27"/>
            <p:cNvSpPr/>
            <p:nvPr/>
          </p:nvSpPr>
          <p:spPr>
            <a:xfrm>
              <a:off x="1346744" y="-276089"/>
              <a:ext cx="95238" cy="55296"/>
            </a:xfrm>
            <a:custGeom>
              <a:avLst/>
              <a:gdLst/>
              <a:ahLst/>
              <a:cxnLst/>
              <a:rect l="l" t="t" r="r" b="b"/>
              <a:pathLst>
                <a:path w="1743" h="1012" extrusionOk="0">
                  <a:moveTo>
                    <a:pt x="169" y="0"/>
                  </a:moveTo>
                  <a:lnTo>
                    <a:pt x="1" y="225"/>
                  </a:lnTo>
                  <a:lnTo>
                    <a:pt x="1517" y="1011"/>
                  </a:lnTo>
                  <a:lnTo>
                    <a:pt x="1574" y="1011"/>
                  </a:lnTo>
                  <a:cubicBezTo>
                    <a:pt x="1630" y="1011"/>
                    <a:pt x="1686" y="955"/>
                    <a:pt x="1686" y="955"/>
                  </a:cubicBezTo>
                  <a:cubicBezTo>
                    <a:pt x="1742" y="899"/>
                    <a:pt x="1742" y="787"/>
                    <a:pt x="1630" y="78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0" name="Google Shape;12910;p27"/>
            <p:cNvSpPr/>
            <p:nvPr/>
          </p:nvSpPr>
          <p:spPr>
            <a:xfrm>
              <a:off x="1432693" y="-481701"/>
              <a:ext cx="101357" cy="43002"/>
            </a:xfrm>
            <a:custGeom>
              <a:avLst/>
              <a:gdLst/>
              <a:ahLst/>
              <a:cxnLst/>
              <a:rect l="l" t="t" r="r" b="b"/>
              <a:pathLst>
                <a:path w="1855" h="787" extrusionOk="0">
                  <a:moveTo>
                    <a:pt x="113" y="0"/>
                  </a:moveTo>
                  <a:cubicBezTo>
                    <a:pt x="113" y="113"/>
                    <a:pt x="57" y="169"/>
                    <a:pt x="1" y="281"/>
                  </a:cubicBezTo>
                  <a:lnTo>
                    <a:pt x="1629" y="787"/>
                  </a:lnTo>
                  <a:lnTo>
                    <a:pt x="1686" y="787"/>
                  </a:lnTo>
                  <a:cubicBezTo>
                    <a:pt x="1742" y="787"/>
                    <a:pt x="1798" y="731"/>
                    <a:pt x="1798" y="674"/>
                  </a:cubicBezTo>
                  <a:cubicBezTo>
                    <a:pt x="1854" y="618"/>
                    <a:pt x="1798" y="562"/>
                    <a:pt x="1742" y="506"/>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1" name="Google Shape;12911;p27"/>
            <p:cNvSpPr/>
            <p:nvPr/>
          </p:nvSpPr>
          <p:spPr>
            <a:xfrm>
              <a:off x="1395866" y="-374278"/>
              <a:ext cx="95183" cy="49121"/>
            </a:xfrm>
            <a:custGeom>
              <a:avLst/>
              <a:gdLst/>
              <a:ahLst/>
              <a:cxnLst/>
              <a:rect l="l" t="t" r="r" b="b"/>
              <a:pathLst>
                <a:path w="1742" h="899" extrusionOk="0">
                  <a:moveTo>
                    <a:pt x="113" y="0"/>
                  </a:moveTo>
                  <a:cubicBezTo>
                    <a:pt x="57" y="112"/>
                    <a:pt x="1" y="169"/>
                    <a:pt x="1" y="225"/>
                  </a:cubicBezTo>
                  <a:lnTo>
                    <a:pt x="1573" y="899"/>
                  </a:lnTo>
                  <a:lnTo>
                    <a:pt x="1629" y="899"/>
                  </a:lnTo>
                  <a:cubicBezTo>
                    <a:pt x="1686" y="899"/>
                    <a:pt x="1686" y="843"/>
                    <a:pt x="1742" y="843"/>
                  </a:cubicBezTo>
                  <a:cubicBezTo>
                    <a:pt x="1742" y="730"/>
                    <a:pt x="1742" y="674"/>
                    <a:pt x="1686"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2" name="Google Shape;12912;p27"/>
            <p:cNvSpPr/>
            <p:nvPr/>
          </p:nvSpPr>
          <p:spPr>
            <a:xfrm>
              <a:off x="355508" y="316215"/>
              <a:ext cx="15408" cy="101303"/>
            </a:xfrm>
            <a:custGeom>
              <a:avLst/>
              <a:gdLst/>
              <a:ahLst/>
              <a:cxnLst/>
              <a:rect l="l" t="t" r="r" b="b"/>
              <a:pathLst>
                <a:path w="282" h="1854" extrusionOk="0">
                  <a:moveTo>
                    <a:pt x="1" y="0"/>
                  </a:moveTo>
                  <a:lnTo>
                    <a:pt x="1" y="1685"/>
                  </a:lnTo>
                  <a:cubicBezTo>
                    <a:pt x="1" y="1797"/>
                    <a:pt x="57" y="1854"/>
                    <a:pt x="113" y="1854"/>
                  </a:cubicBezTo>
                  <a:cubicBezTo>
                    <a:pt x="226" y="1854"/>
                    <a:pt x="282" y="1797"/>
                    <a:pt x="282" y="1741"/>
                  </a:cubicBez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3" name="Google Shape;12913;p27"/>
            <p:cNvSpPr/>
            <p:nvPr/>
          </p:nvSpPr>
          <p:spPr>
            <a:xfrm>
              <a:off x="238905" y="313101"/>
              <a:ext cx="24588" cy="98297"/>
            </a:xfrm>
            <a:custGeom>
              <a:avLst/>
              <a:gdLst/>
              <a:ahLst/>
              <a:cxnLst/>
              <a:rect l="l" t="t" r="r" b="b"/>
              <a:pathLst>
                <a:path w="450" h="1799" extrusionOk="0">
                  <a:moveTo>
                    <a:pt x="169" y="1"/>
                  </a:moveTo>
                  <a:lnTo>
                    <a:pt x="1" y="1686"/>
                  </a:lnTo>
                  <a:cubicBezTo>
                    <a:pt x="1" y="1742"/>
                    <a:pt x="57" y="1798"/>
                    <a:pt x="113" y="1798"/>
                  </a:cubicBezTo>
                  <a:cubicBezTo>
                    <a:pt x="169" y="1798"/>
                    <a:pt x="225" y="1742"/>
                    <a:pt x="281" y="1686"/>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4" name="Google Shape;12914;p27"/>
            <p:cNvSpPr/>
            <p:nvPr/>
          </p:nvSpPr>
          <p:spPr>
            <a:xfrm>
              <a:off x="119242" y="294741"/>
              <a:ext cx="30708" cy="98243"/>
            </a:xfrm>
            <a:custGeom>
              <a:avLst/>
              <a:gdLst/>
              <a:ahLst/>
              <a:cxnLst/>
              <a:rect l="l" t="t" r="r" b="b"/>
              <a:pathLst>
                <a:path w="562" h="1798" extrusionOk="0">
                  <a:moveTo>
                    <a:pt x="337" y="0"/>
                  </a:moveTo>
                  <a:lnTo>
                    <a:pt x="0" y="1685"/>
                  </a:lnTo>
                  <a:cubicBezTo>
                    <a:pt x="0" y="1741"/>
                    <a:pt x="56" y="1797"/>
                    <a:pt x="113" y="1797"/>
                  </a:cubicBezTo>
                  <a:cubicBezTo>
                    <a:pt x="169" y="1797"/>
                    <a:pt x="225" y="1741"/>
                    <a:pt x="225" y="1685"/>
                  </a:cubicBezTo>
                  <a:lnTo>
                    <a:pt x="562" y="56"/>
                  </a:ln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5" name="Google Shape;12915;p27"/>
            <p:cNvSpPr/>
            <p:nvPr/>
          </p:nvSpPr>
          <p:spPr>
            <a:xfrm>
              <a:off x="-347225" y="58421"/>
              <a:ext cx="12294" cy="21528"/>
            </a:xfrm>
            <a:custGeom>
              <a:avLst/>
              <a:gdLst/>
              <a:ahLst/>
              <a:cxnLst/>
              <a:rect l="l" t="t" r="r" b="b"/>
              <a:pathLst>
                <a:path w="225" h="394" extrusionOk="0">
                  <a:moveTo>
                    <a:pt x="0" y="0"/>
                  </a:moveTo>
                  <a:lnTo>
                    <a:pt x="0" y="393"/>
                  </a:lnTo>
                  <a:lnTo>
                    <a:pt x="225" y="169"/>
                  </a:ln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6" name="Google Shape;12916;p27"/>
            <p:cNvSpPr/>
            <p:nvPr/>
          </p:nvSpPr>
          <p:spPr>
            <a:xfrm>
              <a:off x="469051" y="313101"/>
              <a:ext cx="21583" cy="98297"/>
            </a:xfrm>
            <a:custGeom>
              <a:avLst/>
              <a:gdLst/>
              <a:ahLst/>
              <a:cxnLst/>
              <a:rect l="l" t="t" r="r" b="b"/>
              <a:pathLst>
                <a:path w="395" h="1799" extrusionOk="0">
                  <a:moveTo>
                    <a:pt x="1" y="1"/>
                  </a:moveTo>
                  <a:lnTo>
                    <a:pt x="113" y="1686"/>
                  </a:lnTo>
                  <a:cubicBezTo>
                    <a:pt x="169" y="1742"/>
                    <a:pt x="226" y="1798"/>
                    <a:pt x="282" y="1798"/>
                  </a:cubicBezTo>
                  <a:cubicBezTo>
                    <a:pt x="338" y="1798"/>
                    <a:pt x="394" y="1742"/>
                    <a:pt x="394" y="1686"/>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7" name="Google Shape;12917;p27"/>
            <p:cNvSpPr/>
            <p:nvPr/>
          </p:nvSpPr>
          <p:spPr>
            <a:xfrm>
              <a:off x="-316572" y="125902"/>
              <a:ext cx="64530" cy="86003"/>
            </a:xfrm>
            <a:custGeom>
              <a:avLst/>
              <a:gdLst/>
              <a:ahLst/>
              <a:cxnLst/>
              <a:rect l="l" t="t" r="r" b="b"/>
              <a:pathLst>
                <a:path w="1181" h="1574" extrusionOk="0">
                  <a:moveTo>
                    <a:pt x="956" y="1"/>
                  </a:moveTo>
                  <a:lnTo>
                    <a:pt x="1" y="1405"/>
                  </a:lnTo>
                  <a:cubicBezTo>
                    <a:pt x="1" y="1461"/>
                    <a:pt x="1" y="1517"/>
                    <a:pt x="57" y="1574"/>
                  </a:cubicBezTo>
                  <a:lnTo>
                    <a:pt x="113" y="1574"/>
                  </a:lnTo>
                  <a:cubicBezTo>
                    <a:pt x="169" y="1574"/>
                    <a:pt x="226" y="1517"/>
                    <a:pt x="226" y="1517"/>
                  </a:cubicBezTo>
                  <a:lnTo>
                    <a:pt x="1180" y="113"/>
                  </a:lnTo>
                  <a:lnTo>
                    <a:pt x="9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8" name="Google Shape;12918;p27"/>
            <p:cNvSpPr/>
            <p:nvPr/>
          </p:nvSpPr>
          <p:spPr>
            <a:xfrm>
              <a:off x="5699" y="264033"/>
              <a:ext cx="43002" cy="98243"/>
            </a:xfrm>
            <a:custGeom>
              <a:avLst/>
              <a:gdLst/>
              <a:ahLst/>
              <a:cxnLst/>
              <a:rect l="l" t="t" r="r" b="b"/>
              <a:pathLst>
                <a:path w="787" h="1798" extrusionOk="0">
                  <a:moveTo>
                    <a:pt x="506" y="0"/>
                  </a:moveTo>
                  <a:lnTo>
                    <a:pt x="0" y="1685"/>
                  </a:lnTo>
                  <a:cubicBezTo>
                    <a:pt x="0" y="1741"/>
                    <a:pt x="56" y="1798"/>
                    <a:pt x="112" y="1798"/>
                  </a:cubicBezTo>
                  <a:lnTo>
                    <a:pt x="169" y="1798"/>
                  </a:lnTo>
                  <a:cubicBezTo>
                    <a:pt x="225" y="1798"/>
                    <a:pt x="281" y="1798"/>
                    <a:pt x="281" y="1741"/>
                  </a:cubicBezTo>
                  <a:lnTo>
                    <a:pt x="786"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9" name="Google Shape;12919;p27"/>
            <p:cNvSpPr/>
            <p:nvPr/>
          </p:nvSpPr>
          <p:spPr>
            <a:xfrm>
              <a:off x="-107844" y="230265"/>
              <a:ext cx="49121" cy="95183"/>
            </a:xfrm>
            <a:custGeom>
              <a:avLst/>
              <a:gdLst/>
              <a:ahLst/>
              <a:cxnLst/>
              <a:rect l="l" t="t" r="r" b="b"/>
              <a:pathLst>
                <a:path w="899" h="1742" extrusionOk="0">
                  <a:moveTo>
                    <a:pt x="674" y="1"/>
                  </a:moveTo>
                  <a:lnTo>
                    <a:pt x="0" y="1573"/>
                  </a:lnTo>
                  <a:cubicBezTo>
                    <a:pt x="0" y="1629"/>
                    <a:pt x="0" y="1685"/>
                    <a:pt x="112" y="1742"/>
                  </a:cubicBezTo>
                  <a:cubicBezTo>
                    <a:pt x="169" y="1742"/>
                    <a:pt x="225" y="1685"/>
                    <a:pt x="281" y="1685"/>
                  </a:cubicBezTo>
                  <a:lnTo>
                    <a:pt x="899" y="113"/>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0" name="Google Shape;12920;p27"/>
            <p:cNvSpPr/>
            <p:nvPr/>
          </p:nvSpPr>
          <p:spPr>
            <a:xfrm>
              <a:off x="1337564" y="-1212081"/>
              <a:ext cx="178072" cy="73709"/>
            </a:xfrm>
            <a:custGeom>
              <a:avLst/>
              <a:gdLst/>
              <a:ahLst/>
              <a:cxnLst/>
              <a:rect l="l" t="t" r="r" b="b"/>
              <a:pathLst>
                <a:path w="3259" h="1349" extrusionOk="0">
                  <a:moveTo>
                    <a:pt x="3090" y="0"/>
                  </a:moveTo>
                  <a:lnTo>
                    <a:pt x="0" y="1067"/>
                  </a:lnTo>
                  <a:cubicBezTo>
                    <a:pt x="57" y="1180"/>
                    <a:pt x="113" y="1236"/>
                    <a:pt x="113" y="1348"/>
                  </a:cubicBezTo>
                  <a:lnTo>
                    <a:pt x="3146" y="281"/>
                  </a:lnTo>
                  <a:cubicBezTo>
                    <a:pt x="3202" y="225"/>
                    <a:pt x="3258" y="169"/>
                    <a:pt x="3258" y="113"/>
                  </a:cubicBezTo>
                  <a:cubicBezTo>
                    <a:pt x="3202" y="0"/>
                    <a:pt x="3146" y="0"/>
                    <a:pt x="30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1" name="Google Shape;12921;p27"/>
            <p:cNvSpPr/>
            <p:nvPr/>
          </p:nvSpPr>
          <p:spPr>
            <a:xfrm>
              <a:off x="1297676" y="-1307210"/>
              <a:ext cx="159603" cy="70595"/>
            </a:xfrm>
            <a:custGeom>
              <a:avLst/>
              <a:gdLst/>
              <a:ahLst/>
              <a:cxnLst/>
              <a:rect l="l" t="t" r="r" b="b"/>
              <a:pathLst>
                <a:path w="2921" h="1292" extrusionOk="0">
                  <a:moveTo>
                    <a:pt x="2303" y="0"/>
                  </a:moveTo>
                  <a:lnTo>
                    <a:pt x="0" y="1067"/>
                  </a:lnTo>
                  <a:lnTo>
                    <a:pt x="113" y="1292"/>
                  </a:lnTo>
                  <a:lnTo>
                    <a:pt x="292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2" name="Google Shape;12922;p27"/>
            <p:cNvSpPr/>
            <p:nvPr/>
          </p:nvSpPr>
          <p:spPr>
            <a:xfrm>
              <a:off x="1398926" y="-865332"/>
              <a:ext cx="184191" cy="21528"/>
            </a:xfrm>
            <a:custGeom>
              <a:avLst/>
              <a:gdLst/>
              <a:ahLst/>
              <a:cxnLst/>
              <a:rect l="l" t="t" r="r" b="b"/>
              <a:pathLst>
                <a:path w="3371" h="394" extrusionOk="0">
                  <a:moveTo>
                    <a:pt x="3202" y="1"/>
                  </a:moveTo>
                  <a:cubicBezTo>
                    <a:pt x="3212" y="1"/>
                    <a:pt x="3222" y="1"/>
                    <a:pt x="3232" y="2"/>
                  </a:cubicBezTo>
                  <a:lnTo>
                    <a:pt x="3232" y="2"/>
                  </a:lnTo>
                  <a:lnTo>
                    <a:pt x="3258" y="1"/>
                  </a:lnTo>
                  <a:close/>
                  <a:moveTo>
                    <a:pt x="3232" y="2"/>
                  </a:moveTo>
                  <a:lnTo>
                    <a:pt x="1" y="169"/>
                  </a:lnTo>
                  <a:lnTo>
                    <a:pt x="1" y="394"/>
                  </a:lnTo>
                  <a:lnTo>
                    <a:pt x="3258" y="225"/>
                  </a:lnTo>
                  <a:cubicBezTo>
                    <a:pt x="3314" y="225"/>
                    <a:pt x="3371" y="169"/>
                    <a:pt x="3371" y="113"/>
                  </a:cubicBezTo>
                  <a:cubicBezTo>
                    <a:pt x="3371" y="62"/>
                    <a:pt x="3324" y="11"/>
                    <a:pt x="3232" y="2"/>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3" name="Google Shape;12923;p27"/>
            <p:cNvSpPr/>
            <p:nvPr/>
          </p:nvSpPr>
          <p:spPr>
            <a:xfrm>
              <a:off x="1368272" y="-1101598"/>
              <a:ext cx="181077" cy="58356"/>
            </a:xfrm>
            <a:custGeom>
              <a:avLst/>
              <a:gdLst/>
              <a:ahLst/>
              <a:cxnLst/>
              <a:rect l="l" t="t" r="r" b="b"/>
              <a:pathLst>
                <a:path w="3314" h="1068" extrusionOk="0">
                  <a:moveTo>
                    <a:pt x="3145" y="0"/>
                  </a:moveTo>
                  <a:lnTo>
                    <a:pt x="0" y="786"/>
                  </a:lnTo>
                  <a:lnTo>
                    <a:pt x="56" y="1067"/>
                  </a:lnTo>
                  <a:lnTo>
                    <a:pt x="3202" y="281"/>
                  </a:lnTo>
                  <a:cubicBezTo>
                    <a:pt x="3258" y="281"/>
                    <a:pt x="3314" y="169"/>
                    <a:pt x="3314" y="112"/>
                  </a:cubicBezTo>
                  <a:cubicBezTo>
                    <a:pt x="3258" y="56"/>
                    <a:pt x="3202" y="0"/>
                    <a:pt x="314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4" name="Google Shape;12924;p27"/>
            <p:cNvSpPr/>
            <p:nvPr/>
          </p:nvSpPr>
          <p:spPr>
            <a:xfrm>
              <a:off x="1389746" y="-981935"/>
              <a:ext cx="181077" cy="39942"/>
            </a:xfrm>
            <a:custGeom>
              <a:avLst/>
              <a:gdLst/>
              <a:ahLst/>
              <a:cxnLst/>
              <a:rect l="l" t="t" r="r" b="b"/>
              <a:pathLst>
                <a:path w="3314" h="731" extrusionOk="0">
                  <a:moveTo>
                    <a:pt x="3202" y="1"/>
                  </a:moveTo>
                  <a:lnTo>
                    <a:pt x="0" y="450"/>
                  </a:lnTo>
                  <a:cubicBezTo>
                    <a:pt x="0" y="618"/>
                    <a:pt x="0" y="618"/>
                    <a:pt x="0" y="731"/>
                  </a:cubicBezTo>
                  <a:lnTo>
                    <a:pt x="3202" y="281"/>
                  </a:lnTo>
                  <a:cubicBezTo>
                    <a:pt x="3314" y="225"/>
                    <a:pt x="3314" y="169"/>
                    <a:pt x="3314" y="113"/>
                  </a:cubicBezTo>
                  <a:cubicBezTo>
                    <a:pt x="3314" y="57"/>
                    <a:pt x="3258" y="1"/>
                    <a:pt x="320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5" name="Google Shape;12925;p27"/>
            <p:cNvSpPr/>
            <p:nvPr/>
          </p:nvSpPr>
          <p:spPr>
            <a:xfrm>
              <a:off x="180603" y="221086"/>
              <a:ext cx="39942" cy="184137"/>
            </a:xfrm>
            <a:custGeom>
              <a:avLst/>
              <a:gdLst/>
              <a:ahLst/>
              <a:cxnLst/>
              <a:rect l="l" t="t" r="r" b="b"/>
              <a:pathLst>
                <a:path w="731" h="3370" extrusionOk="0">
                  <a:moveTo>
                    <a:pt x="506" y="0"/>
                  </a:moveTo>
                  <a:lnTo>
                    <a:pt x="0" y="3201"/>
                  </a:lnTo>
                  <a:cubicBezTo>
                    <a:pt x="0" y="3314"/>
                    <a:pt x="57" y="3370"/>
                    <a:pt x="113" y="3370"/>
                  </a:cubicBezTo>
                  <a:cubicBezTo>
                    <a:pt x="225" y="3370"/>
                    <a:pt x="225" y="3314"/>
                    <a:pt x="281" y="3258"/>
                  </a:cubicBezTo>
                  <a:lnTo>
                    <a:pt x="731" y="56"/>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6" name="Google Shape;12926;p27"/>
            <p:cNvSpPr/>
            <p:nvPr/>
          </p:nvSpPr>
          <p:spPr>
            <a:xfrm>
              <a:off x="978521" y="27713"/>
              <a:ext cx="116656" cy="153484"/>
            </a:xfrm>
            <a:custGeom>
              <a:avLst/>
              <a:gdLst/>
              <a:ahLst/>
              <a:cxnLst/>
              <a:rect l="l" t="t" r="r" b="b"/>
              <a:pathLst>
                <a:path w="2135" h="2809" extrusionOk="0">
                  <a:moveTo>
                    <a:pt x="169" y="1"/>
                  </a:moveTo>
                  <a:lnTo>
                    <a:pt x="0" y="169"/>
                  </a:lnTo>
                  <a:lnTo>
                    <a:pt x="1910" y="2753"/>
                  </a:lnTo>
                  <a:cubicBezTo>
                    <a:pt x="1910" y="2753"/>
                    <a:pt x="1966" y="2809"/>
                    <a:pt x="2022" y="2809"/>
                  </a:cubicBezTo>
                  <a:lnTo>
                    <a:pt x="2078" y="2809"/>
                  </a:lnTo>
                  <a:cubicBezTo>
                    <a:pt x="2134" y="2753"/>
                    <a:pt x="2134" y="2640"/>
                    <a:pt x="2078" y="258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7" name="Google Shape;12927;p27"/>
            <p:cNvSpPr/>
            <p:nvPr/>
          </p:nvSpPr>
          <p:spPr>
            <a:xfrm>
              <a:off x="889511" y="86014"/>
              <a:ext cx="104417" cy="165013"/>
            </a:xfrm>
            <a:custGeom>
              <a:avLst/>
              <a:gdLst/>
              <a:ahLst/>
              <a:cxnLst/>
              <a:rect l="l" t="t" r="r" b="b"/>
              <a:pathLst>
                <a:path w="1911" h="3020" extrusionOk="0">
                  <a:moveTo>
                    <a:pt x="225" y="1"/>
                  </a:moveTo>
                  <a:lnTo>
                    <a:pt x="0" y="113"/>
                  </a:lnTo>
                  <a:lnTo>
                    <a:pt x="1685" y="2921"/>
                  </a:lnTo>
                  <a:cubicBezTo>
                    <a:pt x="1685" y="2961"/>
                    <a:pt x="1713" y="3001"/>
                    <a:pt x="1750" y="3001"/>
                  </a:cubicBezTo>
                  <a:cubicBezTo>
                    <a:pt x="1765" y="3001"/>
                    <a:pt x="1781" y="2994"/>
                    <a:pt x="1798" y="2978"/>
                  </a:cubicBezTo>
                  <a:cubicBezTo>
                    <a:pt x="1798" y="3006"/>
                    <a:pt x="1812" y="3020"/>
                    <a:pt x="1826" y="3020"/>
                  </a:cubicBezTo>
                  <a:cubicBezTo>
                    <a:pt x="1840" y="3020"/>
                    <a:pt x="1854" y="3006"/>
                    <a:pt x="1854" y="2978"/>
                  </a:cubicBezTo>
                  <a:cubicBezTo>
                    <a:pt x="1910" y="2978"/>
                    <a:pt x="1910" y="2865"/>
                    <a:pt x="1910" y="280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8" name="Google Shape;12928;p27"/>
            <p:cNvSpPr/>
            <p:nvPr/>
          </p:nvSpPr>
          <p:spPr>
            <a:xfrm>
              <a:off x="1055236" y="-36708"/>
              <a:ext cx="128950" cy="144250"/>
            </a:xfrm>
            <a:custGeom>
              <a:avLst/>
              <a:gdLst/>
              <a:ahLst/>
              <a:cxnLst/>
              <a:rect l="l" t="t" r="r" b="b"/>
              <a:pathLst>
                <a:path w="2360" h="2640" extrusionOk="0">
                  <a:moveTo>
                    <a:pt x="169" y="0"/>
                  </a:moveTo>
                  <a:lnTo>
                    <a:pt x="0" y="169"/>
                  </a:lnTo>
                  <a:lnTo>
                    <a:pt x="2135" y="2584"/>
                  </a:lnTo>
                  <a:cubicBezTo>
                    <a:pt x="2191" y="2584"/>
                    <a:pt x="2191" y="2640"/>
                    <a:pt x="2247" y="2640"/>
                  </a:cubicBezTo>
                  <a:lnTo>
                    <a:pt x="2359" y="2640"/>
                  </a:lnTo>
                  <a:cubicBezTo>
                    <a:pt x="2359" y="2584"/>
                    <a:pt x="2359" y="2471"/>
                    <a:pt x="2359" y="241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9" name="Google Shape;12929;p27"/>
            <p:cNvSpPr/>
            <p:nvPr/>
          </p:nvSpPr>
          <p:spPr>
            <a:xfrm>
              <a:off x="803561" y="132076"/>
              <a:ext cx="89063" cy="168838"/>
            </a:xfrm>
            <a:custGeom>
              <a:avLst/>
              <a:gdLst/>
              <a:ahLst/>
              <a:cxnLst/>
              <a:rect l="l" t="t" r="r" b="b"/>
              <a:pathLst>
                <a:path w="1630" h="3090" extrusionOk="0">
                  <a:moveTo>
                    <a:pt x="226" y="0"/>
                  </a:moveTo>
                  <a:lnTo>
                    <a:pt x="1" y="113"/>
                  </a:lnTo>
                  <a:lnTo>
                    <a:pt x="1405" y="3033"/>
                  </a:lnTo>
                  <a:cubicBezTo>
                    <a:pt x="1405" y="3089"/>
                    <a:pt x="1461" y="3089"/>
                    <a:pt x="1517" y="3089"/>
                  </a:cubicBezTo>
                  <a:lnTo>
                    <a:pt x="1573" y="3089"/>
                  </a:lnTo>
                  <a:cubicBezTo>
                    <a:pt x="1630" y="3089"/>
                    <a:pt x="1630" y="2977"/>
                    <a:pt x="1630" y="2921"/>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0" name="Google Shape;12930;p27"/>
            <p:cNvSpPr/>
            <p:nvPr/>
          </p:nvSpPr>
          <p:spPr>
            <a:xfrm>
              <a:off x="1128892" y="-110364"/>
              <a:ext cx="144304" cy="128950"/>
            </a:xfrm>
            <a:custGeom>
              <a:avLst/>
              <a:gdLst/>
              <a:ahLst/>
              <a:cxnLst/>
              <a:rect l="l" t="t" r="r" b="b"/>
              <a:pathLst>
                <a:path w="2641" h="2360" extrusionOk="0">
                  <a:moveTo>
                    <a:pt x="169" y="0"/>
                  </a:moveTo>
                  <a:lnTo>
                    <a:pt x="0" y="169"/>
                  </a:lnTo>
                  <a:lnTo>
                    <a:pt x="2359" y="2359"/>
                  </a:lnTo>
                  <a:lnTo>
                    <a:pt x="2472" y="2359"/>
                  </a:lnTo>
                  <a:cubicBezTo>
                    <a:pt x="2528" y="2359"/>
                    <a:pt x="2528" y="2359"/>
                    <a:pt x="2584" y="2303"/>
                  </a:cubicBezTo>
                  <a:cubicBezTo>
                    <a:pt x="2640" y="2247"/>
                    <a:pt x="2640" y="2191"/>
                    <a:pt x="2584" y="213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1" name="Google Shape;12931;p27"/>
            <p:cNvSpPr/>
            <p:nvPr/>
          </p:nvSpPr>
          <p:spPr>
            <a:xfrm>
              <a:off x="613303" y="202672"/>
              <a:ext cx="55296" cy="178017"/>
            </a:xfrm>
            <a:custGeom>
              <a:avLst/>
              <a:gdLst/>
              <a:ahLst/>
              <a:cxnLst/>
              <a:rect l="l" t="t" r="r" b="b"/>
              <a:pathLst>
                <a:path w="1012" h="3258" extrusionOk="0">
                  <a:moveTo>
                    <a:pt x="225" y="0"/>
                  </a:moveTo>
                  <a:lnTo>
                    <a:pt x="1" y="56"/>
                  </a:lnTo>
                  <a:lnTo>
                    <a:pt x="787" y="3201"/>
                  </a:lnTo>
                  <a:cubicBezTo>
                    <a:pt x="787" y="3258"/>
                    <a:pt x="843" y="3258"/>
                    <a:pt x="899" y="3258"/>
                  </a:cubicBezTo>
                  <a:cubicBezTo>
                    <a:pt x="955" y="3258"/>
                    <a:pt x="1012" y="3201"/>
                    <a:pt x="1012" y="3145"/>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2" name="Google Shape;12932;p27"/>
            <p:cNvSpPr/>
            <p:nvPr/>
          </p:nvSpPr>
          <p:spPr>
            <a:xfrm>
              <a:off x="705372" y="171964"/>
              <a:ext cx="76769" cy="174957"/>
            </a:xfrm>
            <a:custGeom>
              <a:avLst/>
              <a:gdLst/>
              <a:ahLst/>
              <a:cxnLst/>
              <a:rect l="l" t="t" r="r" b="b"/>
              <a:pathLst>
                <a:path w="1405" h="3202" extrusionOk="0">
                  <a:moveTo>
                    <a:pt x="281" y="0"/>
                  </a:moveTo>
                  <a:lnTo>
                    <a:pt x="1" y="113"/>
                  </a:lnTo>
                  <a:lnTo>
                    <a:pt x="1124" y="3146"/>
                  </a:lnTo>
                  <a:cubicBezTo>
                    <a:pt x="1124" y="3202"/>
                    <a:pt x="1180" y="3202"/>
                    <a:pt x="1236" y="3202"/>
                  </a:cubicBezTo>
                  <a:lnTo>
                    <a:pt x="1292" y="3202"/>
                  </a:lnTo>
                  <a:cubicBezTo>
                    <a:pt x="1349" y="3202"/>
                    <a:pt x="1405" y="3146"/>
                    <a:pt x="1349" y="3033"/>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3" name="Google Shape;12933;p27"/>
            <p:cNvSpPr/>
            <p:nvPr/>
          </p:nvSpPr>
          <p:spPr>
            <a:xfrm>
              <a:off x="1193313" y="-187079"/>
              <a:ext cx="153484" cy="116656"/>
            </a:xfrm>
            <a:custGeom>
              <a:avLst/>
              <a:gdLst/>
              <a:ahLst/>
              <a:cxnLst/>
              <a:rect l="l" t="t" r="r" b="b"/>
              <a:pathLst>
                <a:path w="2809" h="2135" extrusionOk="0">
                  <a:moveTo>
                    <a:pt x="113" y="0"/>
                  </a:moveTo>
                  <a:cubicBezTo>
                    <a:pt x="57" y="56"/>
                    <a:pt x="1" y="112"/>
                    <a:pt x="1" y="225"/>
                  </a:cubicBezTo>
                  <a:lnTo>
                    <a:pt x="2584" y="2134"/>
                  </a:lnTo>
                  <a:lnTo>
                    <a:pt x="2640" y="2134"/>
                  </a:lnTo>
                  <a:cubicBezTo>
                    <a:pt x="2697" y="2134"/>
                    <a:pt x="2697" y="2134"/>
                    <a:pt x="2753" y="2078"/>
                  </a:cubicBezTo>
                  <a:cubicBezTo>
                    <a:pt x="2809" y="2022"/>
                    <a:pt x="2809" y="1966"/>
                    <a:pt x="2753" y="191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4" name="Google Shape;12934;p27"/>
            <p:cNvSpPr/>
            <p:nvPr/>
          </p:nvSpPr>
          <p:spPr>
            <a:xfrm>
              <a:off x="1368272" y="-552297"/>
              <a:ext cx="178017" cy="55296"/>
            </a:xfrm>
            <a:custGeom>
              <a:avLst/>
              <a:gdLst/>
              <a:ahLst/>
              <a:cxnLst/>
              <a:rect l="l" t="t" r="r" b="b"/>
              <a:pathLst>
                <a:path w="3258" h="1012" extrusionOk="0">
                  <a:moveTo>
                    <a:pt x="56" y="1"/>
                  </a:moveTo>
                  <a:cubicBezTo>
                    <a:pt x="56" y="57"/>
                    <a:pt x="0" y="169"/>
                    <a:pt x="0" y="225"/>
                  </a:cubicBezTo>
                  <a:lnTo>
                    <a:pt x="3145" y="1012"/>
                  </a:lnTo>
                  <a:cubicBezTo>
                    <a:pt x="3258" y="1012"/>
                    <a:pt x="3258" y="787"/>
                    <a:pt x="3145" y="787"/>
                  </a:cubicBezTo>
                  <a:lnTo>
                    <a:pt x="3202" y="787"/>
                  </a:ln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5" name="Google Shape;12935;p27"/>
            <p:cNvSpPr/>
            <p:nvPr/>
          </p:nvSpPr>
          <p:spPr>
            <a:xfrm>
              <a:off x="1389746" y="-653546"/>
              <a:ext cx="181077" cy="39942"/>
            </a:xfrm>
            <a:custGeom>
              <a:avLst/>
              <a:gdLst/>
              <a:ahLst/>
              <a:cxnLst/>
              <a:rect l="l" t="t" r="r" b="b"/>
              <a:pathLst>
                <a:path w="3314" h="731" extrusionOk="0">
                  <a:moveTo>
                    <a:pt x="0" y="0"/>
                  </a:moveTo>
                  <a:lnTo>
                    <a:pt x="0" y="225"/>
                  </a:lnTo>
                  <a:lnTo>
                    <a:pt x="3202" y="730"/>
                  </a:lnTo>
                  <a:cubicBezTo>
                    <a:pt x="3258" y="730"/>
                    <a:pt x="3314" y="674"/>
                    <a:pt x="3314" y="618"/>
                  </a:cubicBezTo>
                  <a:cubicBezTo>
                    <a:pt x="3314" y="506"/>
                    <a:pt x="3258" y="449"/>
                    <a:pt x="3202" y="449"/>
                  </a:cubicBez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6" name="Google Shape;12936;p27"/>
            <p:cNvSpPr/>
            <p:nvPr/>
          </p:nvSpPr>
          <p:spPr>
            <a:xfrm>
              <a:off x="1398926" y="-754849"/>
              <a:ext cx="184191" cy="24643"/>
            </a:xfrm>
            <a:custGeom>
              <a:avLst/>
              <a:gdLst/>
              <a:ahLst/>
              <a:cxnLst/>
              <a:rect l="l" t="t" r="r" b="b"/>
              <a:pathLst>
                <a:path w="3371" h="451" extrusionOk="0">
                  <a:moveTo>
                    <a:pt x="1" y="1"/>
                  </a:moveTo>
                  <a:lnTo>
                    <a:pt x="1" y="282"/>
                  </a:lnTo>
                  <a:lnTo>
                    <a:pt x="3258" y="450"/>
                  </a:lnTo>
                  <a:cubicBezTo>
                    <a:pt x="3314" y="450"/>
                    <a:pt x="3371" y="394"/>
                    <a:pt x="3371" y="338"/>
                  </a:cubicBezTo>
                  <a:cubicBezTo>
                    <a:pt x="3371" y="225"/>
                    <a:pt x="3314" y="169"/>
                    <a:pt x="3258"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7" name="Google Shape;12937;p27"/>
            <p:cNvSpPr/>
            <p:nvPr/>
          </p:nvSpPr>
          <p:spPr>
            <a:xfrm>
              <a:off x="1337564" y="-457167"/>
              <a:ext cx="174957" cy="73709"/>
            </a:xfrm>
            <a:custGeom>
              <a:avLst/>
              <a:gdLst/>
              <a:ahLst/>
              <a:cxnLst/>
              <a:rect l="l" t="t" r="r" b="b"/>
              <a:pathLst>
                <a:path w="3202" h="1349" extrusionOk="0">
                  <a:moveTo>
                    <a:pt x="57" y="1"/>
                  </a:moveTo>
                  <a:cubicBezTo>
                    <a:pt x="57" y="57"/>
                    <a:pt x="0" y="169"/>
                    <a:pt x="0" y="225"/>
                  </a:cubicBezTo>
                  <a:lnTo>
                    <a:pt x="3033" y="1349"/>
                  </a:lnTo>
                  <a:lnTo>
                    <a:pt x="3090" y="1349"/>
                  </a:lnTo>
                  <a:cubicBezTo>
                    <a:pt x="3146" y="1292"/>
                    <a:pt x="3202" y="1292"/>
                    <a:pt x="3202" y="1236"/>
                  </a:cubicBezTo>
                  <a:cubicBezTo>
                    <a:pt x="3202" y="1180"/>
                    <a:pt x="3202" y="1124"/>
                    <a:pt x="3146" y="1068"/>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8" name="Google Shape;12938;p27"/>
            <p:cNvSpPr/>
            <p:nvPr/>
          </p:nvSpPr>
          <p:spPr>
            <a:xfrm>
              <a:off x="1251614" y="-273029"/>
              <a:ext cx="162718" cy="101303"/>
            </a:xfrm>
            <a:custGeom>
              <a:avLst/>
              <a:gdLst/>
              <a:ahLst/>
              <a:cxnLst/>
              <a:rect l="l" t="t" r="r" b="b"/>
              <a:pathLst>
                <a:path w="2978" h="1854" extrusionOk="0">
                  <a:moveTo>
                    <a:pt x="113" y="1"/>
                  </a:moveTo>
                  <a:lnTo>
                    <a:pt x="1" y="225"/>
                  </a:lnTo>
                  <a:lnTo>
                    <a:pt x="2753" y="1854"/>
                  </a:lnTo>
                  <a:lnTo>
                    <a:pt x="2809" y="1854"/>
                  </a:lnTo>
                  <a:cubicBezTo>
                    <a:pt x="2865" y="1854"/>
                    <a:pt x="2921" y="1854"/>
                    <a:pt x="2921" y="1798"/>
                  </a:cubicBezTo>
                  <a:cubicBezTo>
                    <a:pt x="2978" y="1742"/>
                    <a:pt x="2921" y="1685"/>
                    <a:pt x="2865" y="162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9" name="Google Shape;12939;p27"/>
            <p:cNvSpPr/>
            <p:nvPr/>
          </p:nvSpPr>
          <p:spPr>
            <a:xfrm>
              <a:off x="508994" y="221086"/>
              <a:ext cx="39942" cy="184137"/>
            </a:xfrm>
            <a:custGeom>
              <a:avLst/>
              <a:gdLst/>
              <a:ahLst/>
              <a:cxnLst/>
              <a:rect l="l" t="t" r="r" b="b"/>
              <a:pathLst>
                <a:path w="731" h="3370" extrusionOk="0">
                  <a:moveTo>
                    <a:pt x="281" y="0"/>
                  </a:moveTo>
                  <a:lnTo>
                    <a:pt x="0" y="56"/>
                  </a:lnTo>
                  <a:lnTo>
                    <a:pt x="449" y="3258"/>
                  </a:lnTo>
                  <a:cubicBezTo>
                    <a:pt x="506" y="3314"/>
                    <a:pt x="562" y="3370"/>
                    <a:pt x="618" y="3370"/>
                  </a:cubicBezTo>
                  <a:cubicBezTo>
                    <a:pt x="674" y="3370"/>
                    <a:pt x="730" y="3314"/>
                    <a:pt x="730" y="3201"/>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0" name="Google Shape;12940;p27"/>
            <p:cNvSpPr/>
            <p:nvPr/>
          </p:nvSpPr>
          <p:spPr>
            <a:xfrm>
              <a:off x="1297676" y="-362038"/>
              <a:ext cx="168838" cy="89063"/>
            </a:xfrm>
            <a:custGeom>
              <a:avLst/>
              <a:gdLst/>
              <a:ahLst/>
              <a:cxnLst/>
              <a:rect l="l" t="t" r="r" b="b"/>
              <a:pathLst>
                <a:path w="3090" h="1630" extrusionOk="0">
                  <a:moveTo>
                    <a:pt x="113" y="1"/>
                  </a:moveTo>
                  <a:lnTo>
                    <a:pt x="0" y="225"/>
                  </a:lnTo>
                  <a:lnTo>
                    <a:pt x="2921" y="1630"/>
                  </a:lnTo>
                  <a:lnTo>
                    <a:pt x="2977" y="1630"/>
                  </a:lnTo>
                  <a:cubicBezTo>
                    <a:pt x="3033" y="1630"/>
                    <a:pt x="3089" y="1630"/>
                    <a:pt x="3089" y="1573"/>
                  </a:cubicBezTo>
                  <a:cubicBezTo>
                    <a:pt x="3089" y="1517"/>
                    <a:pt x="3089" y="1405"/>
                    <a:pt x="3033"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1" name="Google Shape;12941;p27"/>
            <p:cNvSpPr/>
            <p:nvPr/>
          </p:nvSpPr>
          <p:spPr>
            <a:xfrm>
              <a:off x="410750" y="233325"/>
              <a:ext cx="21528" cy="184191"/>
            </a:xfrm>
            <a:custGeom>
              <a:avLst/>
              <a:gdLst/>
              <a:ahLst/>
              <a:cxnLst/>
              <a:rect l="l" t="t" r="r" b="b"/>
              <a:pathLst>
                <a:path w="394" h="3371" extrusionOk="0">
                  <a:moveTo>
                    <a:pt x="1" y="1"/>
                  </a:moveTo>
                  <a:lnTo>
                    <a:pt x="169" y="3258"/>
                  </a:lnTo>
                  <a:cubicBezTo>
                    <a:pt x="169" y="3314"/>
                    <a:pt x="225" y="3371"/>
                    <a:pt x="282" y="3371"/>
                  </a:cubicBezTo>
                  <a:cubicBezTo>
                    <a:pt x="338" y="3371"/>
                    <a:pt x="394" y="3314"/>
                    <a:pt x="394" y="3202"/>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2" name="Google Shape;12942;p27"/>
            <p:cNvSpPr/>
            <p:nvPr/>
          </p:nvSpPr>
          <p:spPr>
            <a:xfrm>
              <a:off x="60940" y="202672"/>
              <a:ext cx="58356" cy="178017"/>
            </a:xfrm>
            <a:custGeom>
              <a:avLst/>
              <a:gdLst/>
              <a:ahLst/>
              <a:cxnLst/>
              <a:rect l="l" t="t" r="r" b="b"/>
              <a:pathLst>
                <a:path w="1068" h="3258" extrusionOk="0">
                  <a:moveTo>
                    <a:pt x="843" y="0"/>
                  </a:moveTo>
                  <a:lnTo>
                    <a:pt x="56" y="3089"/>
                  </a:lnTo>
                  <a:cubicBezTo>
                    <a:pt x="0" y="3145"/>
                    <a:pt x="56" y="3258"/>
                    <a:pt x="112" y="3258"/>
                  </a:cubicBezTo>
                  <a:cubicBezTo>
                    <a:pt x="169" y="3258"/>
                    <a:pt x="225" y="3201"/>
                    <a:pt x="281" y="3145"/>
                  </a:cubicBezTo>
                  <a:lnTo>
                    <a:pt x="1067" y="56"/>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3" name="Google Shape;12943;p27"/>
            <p:cNvSpPr/>
            <p:nvPr/>
          </p:nvSpPr>
          <p:spPr>
            <a:xfrm>
              <a:off x="-49543" y="171964"/>
              <a:ext cx="76769" cy="174957"/>
            </a:xfrm>
            <a:custGeom>
              <a:avLst/>
              <a:gdLst/>
              <a:ahLst/>
              <a:cxnLst/>
              <a:rect l="l" t="t" r="r" b="b"/>
              <a:pathLst>
                <a:path w="1405" h="3202" extrusionOk="0">
                  <a:moveTo>
                    <a:pt x="1123" y="0"/>
                  </a:moveTo>
                  <a:lnTo>
                    <a:pt x="56" y="3033"/>
                  </a:lnTo>
                  <a:cubicBezTo>
                    <a:pt x="0" y="3089"/>
                    <a:pt x="56" y="3202"/>
                    <a:pt x="112" y="3202"/>
                  </a:cubicBezTo>
                  <a:lnTo>
                    <a:pt x="169" y="3202"/>
                  </a:lnTo>
                  <a:cubicBezTo>
                    <a:pt x="225" y="3202"/>
                    <a:pt x="281" y="3146"/>
                    <a:pt x="337" y="3089"/>
                  </a:cubicBezTo>
                  <a:lnTo>
                    <a:pt x="1404" y="57"/>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4" name="Google Shape;12944;p27"/>
            <p:cNvSpPr/>
            <p:nvPr/>
          </p:nvSpPr>
          <p:spPr>
            <a:xfrm>
              <a:off x="-347225" y="-39768"/>
              <a:ext cx="24588" cy="39942"/>
            </a:xfrm>
            <a:custGeom>
              <a:avLst/>
              <a:gdLst/>
              <a:ahLst/>
              <a:cxnLst/>
              <a:rect l="l" t="t" r="r" b="b"/>
              <a:pathLst>
                <a:path w="450" h="731" extrusionOk="0">
                  <a:moveTo>
                    <a:pt x="281" y="0"/>
                  </a:moveTo>
                  <a:lnTo>
                    <a:pt x="0" y="337"/>
                  </a:lnTo>
                  <a:lnTo>
                    <a:pt x="0" y="730"/>
                  </a:lnTo>
                  <a:lnTo>
                    <a:pt x="450" y="22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5" name="Google Shape;12945;p27"/>
            <p:cNvSpPr/>
            <p:nvPr/>
          </p:nvSpPr>
          <p:spPr>
            <a:xfrm>
              <a:off x="297207" y="233325"/>
              <a:ext cx="24643" cy="184191"/>
            </a:xfrm>
            <a:custGeom>
              <a:avLst/>
              <a:gdLst/>
              <a:ahLst/>
              <a:cxnLst/>
              <a:rect l="l" t="t" r="r" b="b"/>
              <a:pathLst>
                <a:path w="451" h="3371" extrusionOk="0">
                  <a:moveTo>
                    <a:pt x="169" y="1"/>
                  </a:moveTo>
                  <a:lnTo>
                    <a:pt x="1" y="3202"/>
                  </a:lnTo>
                  <a:cubicBezTo>
                    <a:pt x="1" y="3314"/>
                    <a:pt x="57" y="3371"/>
                    <a:pt x="113" y="3371"/>
                  </a:cubicBezTo>
                  <a:cubicBezTo>
                    <a:pt x="225" y="3371"/>
                    <a:pt x="282" y="3314"/>
                    <a:pt x="282" y="3202"/>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6" name="Google Shape;12946;p27"/>
            <p:cNvSpPr/>
            <p:nvPr/>
          </p:nvSpPr>
          <p:spPr>
            <a:xfrm>
              <a:off x="-163086" y="132076"/>
              <a:ext cx="92068" cy="168838"/>
            </a:xfrm>
            <a:custGeom>
              <a:avLst/>
              <a:gdLst/>
              <a:ahLst/>
              <a:cxnLst/>
              <a:rect l="l" t="t" r="r" b="b"/>
              <a:pathLst>
                <a:path w="1685" h="3090" extrusionOk="0">
                  <a:moveTo>
                    <a:pt x="1460" y="0"/>
                  </a:moveTo>
                  <a:lnTo>
                    <a:pt x="56" y="2921"/>
                  </a:lnTo>
                  <a:cubicBezTo>
                    <a:pt x="0" y="2977"/>
                    <a:pt x="56" y="3033"/>
                    <a:pt x="112" y="3089"/>
                  </a:cubicBezTo>
                  <a:lnTo>
                    <a:pt x="169" y="3089"/>
                  </a:lnTo>
                  <a:cubicBezTo>
                    <a:pt x="225" y="3089"/>
                    <a:pt x="281" y="3033"/>
                    <a:pt x="281" y="2977"/>
                  </a:cubicBezTo>
                  <a:lnTo>
                    <a:pt x="1685"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7" name="Google Shape;12947;p27"/>
            <p:cNvSpPr/>
            <p:nvPr/>
          </p:nvSpPr>
          <p:spPr>
            <a:xfrm>
              <a:off x="-347225" y="24653"/>
              <a:ext cx="104362" cy="147364"/>
            </a:xfrm>
            <a:custGeom>
              <a:avLst/>
              <a:gdLst/>
              <a:ahLst/>
              <a:cxnLst/>
              <a:rect l="l" t="t" r="r" b="b"/>
              <a:pathLst>
                <a:path w="1910" h="2697" extrusionOk="0">
                  <a:moveTo>
                    <a:pt x="1685" y="1"/>
                  </a:moveTo>
                  <a:lnTo>
                    <a:pt x="0" y="2247"/>
                  </a:lnTo>
                  <a:lnTo>
                    <a:pt x="0" y="2696"/>
                  </a:lnTo>
                  <a:lnTo>
                    <a:pt x="1910" y="169"/>
                  </a:ln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8" name="Google Shape;12948;p27"/>
            <p:cNvSpPr/>
            <p:nvPr/>
          </p:nvSpPr>
          <p:spPr>
            <a:xfrm>
              <a:off x="-264390" y="82954"/>
              <a:ext cx="104417" cy="162718"/>
            </a:xfrm>
            <a:custGeom>
              <a:avLst/>
              <a:gdLst/>
              <a:ahLst/>
              <a:cxnLst/>
              <a:rect l="l" t="t" r="r" b="b"/>
              <a:pathLst>
                <a:path w="1911" h="2978" extrusionOk="0">
                  <a:moveTo>
                    <a:pt x="1686" y="1"/>
                  </a:moveTo>
                  <a:lnTo>
                    <a:pt x="57" y="2809"/>
                  </a:lnTo>
                  <a:cubicBezTo>
                    <a:pt x="1" y="2865"/>
                    <a:pt x="1" y="2921"/>
                    <a:pt x="113" y="2977"/>
                  </a:cubicBezTo>
                  <a:lnTo>
                    <a:pt x="169" y="2977"/>
                  </a:lnTo>
                  <a:cubicBezTo>
                    <a:pt x="225" y="2977"/>
                    <a:pt x="225" y="2921"/>
                    <a:pt x="281" y="2921"/>
                  </a:cubicBezTo>
                  <a:lnTo>
                    <a:pt x="1910" y="113"/>
                  </a:lnTo>
                  <a:lnTo>
                    <a:pt x="16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9" name="Google Shape;12949;p27"/>
            <p:cNvSpPr/>
            <p:nvPr/>
          </p:nvSpPr>
          <p:spPr>
            <a:xfrm>
              <a:off x="-347225" y="-1307210"/>
              <a:ext cx="1896554" cy="1436267"/>
            </a:xfrm>
            <a:custGeom>
              <a:avLst/>
              <a:gdLst/>
              <a:ahLst/>
              <a:cxnLst/>
              <a:rect l="l" t="t" r="r" b="b"/>
              <a:pathLst>
                <a:path w="34710" h="26286" extrusionOk="0">
                  <a:moveTo>
                    <a:pt x="26791" y="0"/>
                  </a:moveTo>
                  <a:cubicBezTo>
                    <a:pt x="31677" y="7358"/>
                    <a:pt x="29936" y="17355"/>
                    <a:pt x="22747" y="22578"/>
                  </a:cubicBezTo>
                  <a:cubicBezTo>
                    <a:pt x="19818" y="24706"/>
                    <a:pt x="16413" y="25734"/>
                    <a:pt x="13035" y="25734"/>
                  </a:cubicBezTo>
                  <a:cubicBezTo>
                    <a:pt x="8121" y="25734"/>
                    <a:pt x="3262" y="23560"/>
                    <a:pt x="0" y="19433"/>
                  </a:cubicBezTo>
                  <a:lnTo>
                    <a:pt x="0" y="20163"/>
                  </a:lnTo>
                  <a:cubicBezTo>
                    <a:pt x="3258" y="24039"/>
                    <a:pt x="8032" y="26285"/>
                    <a:pt x="13087" y="26285"/>
                  </a:cubicBezTo>
                  <a:cubicBezTo>
                    <a:pt x="26566" y="26285"/>
                    <a:pt x="34710" y="11289"/>
                    <a:pt x="2729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0" name="Google Shape;12950;p27"/>
            <p:cNvSpPr/>
            <p:nvPr/>
          </p:nvSpPr>
          <p:spPr>
            <a:xfrm>
              <a:off x="67060" y="-1097773"/>
              <a:ext cx="107477" cy="106712"/>
            </a:xfrm>
            <a:custGeom>
              <a:avLst/>
              <a:gdLst/>
              <a:ahLst/>
              <a:cxnLst/>
              <a:rect l="l" t="t" r="r" b="b"/>
              <a:pathLst>
                <a:path w="1967" h="1953" extrusionOk="0">
                  <a:moveTo>
                    <a:pt x="169" y="0"/>
                  </a:moveTo>
                  <a:cubicBezTo>
                    <a:pt x="127" y="0"/>
                    <a:pt x="85" y="14"/>
                    <a:pt x="57" y="42"/>
                  </a:cubicBezTo>
                  <a:cubicBezTo>
                    <a:pt x="0" y="99"/>
                    <a:pt x="0" y="155"/>
                    <a:pt x="57" y="211"/>
                  </a:cubicBezTo>
                  <a:lnTo>
                    <a:pt x="1798" y="1952"/>
                  </a:lnTo>
                  <a:lnTo>
                    <a:pt x="1966" y="1727"/>
                  </a:lnTo>
                  <a:lnTo>
                    <a:pt x="281" y="42"/>
                  </a:lnTo>
                  <a:cubicBezTo>
                    <a:pt x="253" y="14"/>
                    <a:pt x="211" y="0"/>
                    <a:pt x="16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1" name="Google Shape;12951;p27"/>
            <p:cNvSpPr/>
            <p:nvPr/>
          </p:nvSpPr>
          <p:spPr>
            <a:xfrm>
              <a:off x="-187674" y="-810091"/>
              <a:ext cx="276260" cy="12349"/>
            </a:xfrm>
            <a:custGeom>
              <a:avLst/>
              <a:gdLst/>
              <a:ahLst/>
              <a:cxnLst/>
              <a:rect l="l" t="t" r="r" b="b"/>
              <a:pathLst>
                <a:path w="5056" h="226" extrusionOk="0">
                  <a:moveTo>
                    <a:pt x="113" y="1"/>
                  </a:moveTo>
                  <a:cubicBezTo>
                    <a:pt x="57" y="1"/>
                    <a:pt x="1" y="57"/>
                    <a:pt x="1" y="113"/>
                  </a:cubicBezTo>
                  <a:cubicBezTo>
                    <a:pt x="1" y="169"/>
                    <a:pt x="57" y="225"/>
                    <a:pt x="113" y="225"/>
                  </a:cubicBezTo>
                  <a:lnTo>
                    <a:pt x="5056" y="225"/>
                  </a:lnTo>
                  <a:lnTo>
                    <a:pt x="5056" y="169"/>
                  </a:lnTo>
                  <a:lnTo>
                    <a:pt x="50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2" name="Google Shape;12952;p27"/>
            <p:cNvSpPr/>
            <p:nvPr/>
          </p:nvSpPr>
          <p:spPr>
            <a:xfrm>
              <a:off x="355508" y="-1310325"/>
              <a:ext cx="15408" cy="230253"/>
            </a:xfrm>
            <a:custGeom>
              <a:avLst/>
              <a:gdLst/>
              <a:ahLst/>
              <a:cxnLst/>
              <a:rect l="l" t="t" r="r" b="b"/>
              <a:pathLst>
                <a:path w="282" h="4214" extrusionOk="0">
                  <a:moveTo>
                    <a:pt x="1" y="1"/>
                  </a:moveTo>
                  <a:lnTo>
                    <a:pt x="1" y="4213"/>
                  </a:lnTo>
                  <a:lnTo>
                    <a:pt x="282" y="4213"/>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3" name="Google Shape;12953;p27"/>
            <p:cNvSpPr/>
            <p:nvPr/>
          </p:nvSpPr>
          <p:spPr>
            <a:xfrm>
              <a:off x="-34243" y="-1196727"/>
              <a:ext cx="948277" cy="943414"/>
            </a:xfrm>
            <a:custGeom>
              <a:avLst/>
              <a:gdLst/>
              <a:ahLst/>
              <a:cxnLst/>
              <a:rect l="l" t="t" r="r" b="b"/>
              <a:pathLst>
                <a:path w="17355" h="17266" extrusionOk="0">
                  <a:moveTo>
                    <a:pt x="9493" y="0"/>
                  </a:moveTo>
                  <a:lnTo>
                    <a:pt x="9212" y="899"/>
                  </a:lnTo>
                  <a:cubicBezTo>
                    <a:pt x="10167" y="1179"/>
                    <a:pt x="11065" y="1685"/>
                    <a:pt x="11852" y="2415"/>
                  </a:cubicBezTo>
                  <a:lnTo>
                    <a:pt x="10785" y="3482"/>
                  </a:lnTo>
                  <a:lnTo>
                    <a:pt x="11009" y="3651"/>
                  </a:lnTo>
                  <a:lnTo>
                    <a:pt x="12020" y="2584"/>
                  </a:lnTo>
                  <a:cubicBezTo>
                    <a:pt x="13200" y="3819"/>
                    <a:pt x="13874" y="5392"/>
                    <a:pt x="13930" y="7021"/>
                  </a:cubicBezTo>
                  <a:lnTo>
                    <a:pt x="12469" y="7021"/>
                  </a:lnTo>
                  <a:lnTo>
                    <a:pt x="12469" y="7245"/>
                  </a:lnTo>
                  <a:lnTo>
                    <a:pt x="12469" y="7358"/>
                  </a:lnTo>
                  <a:lnTo>
                    <a:pt x="13874" y="7358"/>
                  </a:lnTo>
                  <a:cubicBezTo>
                    <a:pt x="13817" y="8986"/>
                    <a:pt x="13200" y="10615"/>
                    <a:pt x="12020" y="11795"/>
                  </a:cubicBezTo>
                  <a:lnTo>
                    <a:pt x="11009" y="10784"/>
                  </a:lnTo>
                  <a:lnTo>
                    <a:pt x="10841" y="11008"/>
                  </a:lnTo>
                  <a:lnTo>
                    <a:pt x="11852" y="12019"/>
                  </a:lnTo>
                  <a:cubicBezTo>
                    <a:pt x="10616" y="13199"/>
                    <a:pt x="9043" y="13873"/>
                    <a:pt x="7359" y="13873"/>
                  </a:cubicBezTo>
                  <a:lnTo>
                    <a:pt x="7359" y="12412"/>
                  </a:lnTo>
                  <a:lnTo>
                    <a:pt x="7078" y="12412"/>
                  </a:lnTo>
                  <a:lnTo>
                    <a:pt x="7078" y="13873"/>
                  </a:lnTo>
                  <a:cubicBezTo>
                    <a:pt x="5393" y="13873"/>
                    <a:pt x="3820" y="13199"/>
                    <a:pt x="2585" y="12019"/>
                  </a:cubicBezTo>
                  <a:lnTo>
                    <a:pt x="3708" y="10896"/>
                  </a:lnTo>
                  <a:lnTo>
                    <a:pt x="3539" y="10727"/>
                  </a:lnTo>
                  <a:lnTo>
                    <a:pt x="2416" y="11851"/>
                  </a:lnTo>
                  <a:cubicBezTo>
                    <a:pt x="1686" y="11121"/>
                    <a:pt x="1180" y="10222"/>
                    <a:pt x="900" y="9211"/>
                  </a:cubicBezTo>
                  <a:lnTo>
                    <a:pt x="1" y="9492"/>
                  </a:lnTo>
                  <a:cubicBezTo>
                    <a:pt x="956" y="12637"/>
                    <a:pt x="3820" y="14771"/>
                    <a:pt x="7078" y="14827"/>
                  </a:cubicBezTo>
                  <a:lnTo>
                    <a:pt x="7078" y="17186"/>
                  </a:lnTo>
                  <a:cubicBezTo>
                    <a:pt x="7117" y="17226"/>
                    <a:pt x="7157" y="17266"/>
                    <a:pt x="7197" y="17266"/>
                  </a:cubicBezTo>
                  <a:cubicBezTo>
                    <a:pt x="7213" y="17266"/>
                    <a:pt x="7230" y="17259"/>
                    <a:pt x="7246" y="17243"/>
                  </a:cubicBezTo>
                  <a:cubicBezTo>
                    <a:pt x="7359" y="17243"/>
                    <a:pt x="7415" y="17186"/>
                    <a:pt x="7415" y="17130"/>
                  </a:cubicBezTo>
                  <a:lnTo>
                    <a:pt x="7415" y="14827"/>
                  </a:lnTo>
                  <a:cubicBezTo>
                    <a:pt x="11459" y="14715"/>
                    <a:pt x="14772" y="11401"/>
                    <a:pt x="14828" y="7358"/>
                  </a:cubicBezTo>
                  <a:lnTo>
                    <a:pt x="17187" y="7358"/>
                  </a:lnTo>
                  <a:cubicBezTo>
                    <a:pt x="17343" y="7358"/>
                    <a:pt x="17355" y="7070"/>
                    <a:pt x="17223" y="7070"/>
                  </a:cubicBezTo>
                  <a:cubicBezTo>
                    <a:pt x="17212" y="7070"/>
                    <a:pt x="17200" y="7072"/>
                    <a:pt x="17187" y="7077"/>
                  </a:cubicBezTo>
                  <a:lnTo>
                    <a:pt x="14828" y="7077"/>
                  </a:lnTo>
                  <a:cubicBezTo>
                    <a:pt x="14772" y="5111"/>
                    <a:pt x="13986" y="3258"/>
                    <a:pt x="12638" y="1910"/>
                  </a:cubicBezTo>
                  <a:lnTo>
                    <a:pt x="12638" y="1853"/>
                  </a:lnTo>
                  <a:cubicBezTo>
                    <a:pt x="12638" y="1835"/>
                    <a:pt x="12638" y="1828"/>
                    <a:pt x="12636" y="1828"/>
                  </a:cubicBezTo>
                  <a:cubicBezTo>
                    <a:pt x="12632" y="1828"/>
                    <a:pt x="12619" y="1853"/>
                    <a:pt x="12582" y="1853"/>
                  </a:cubicBezTo>
                  <a:cubicBezTo>
                    <a:pt x="11683" y="1011"/>
                    <a:pt x="10616" y="337"/>
                    <a:pt x="949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4" name="Google Shape;12954;p27"/>
            <p:cNvSpPr/>
            <p:nvPr/>
          </p:nvSpPr>
          <p:spPr>
            <a:xfrm>
              <a:off x="-175380" y="-1307210"/>
              <a:ext cx="1402500" cy="1288466"/>
            </a:xfrm>
            <a:custGeom>
              <a:avLst/>
              <a:gdLst/>
              <a:ahLst/>
              <a:cxnLst/>
              <a:rect l="l" t="t" r="r" b="b"/>
              <a:pathLst>
                <a:path w="25668" h="23581" extrusionOk="0">
                  <a:moveTo>
                    <a:pt x="18647" y="0"/>
                  </a:moveTo>
                  <a:cubicBezTo>
                    <a:pt x="21231" y="2415"/>
                    <a:pt x="22691" y="5785"/>
                    <a:pt x="22635" y="9267"/>
                  </a:cubicBezTo>
                  <a:cubicBezTo>
                    <a:pt x="22673" y="16981"/>
                    <a:pt x="16387" y="22072"/>
                    <a:pt x="9830" y="22072"/>
                  </a:cubicBezTo>
                  <a:cubicBezTo>
                    <a:pt x="6695" y="22072"/>
                    <a:pt x="3497" y="20908"/>
                    <a:pt x="899" y="18310"/>
                  </a:cubicBezTo>
                  <a:lnTo>
                    <a:pt x="0" y="19208"/>
                  </a:lnTo>
                  <a:cubicBezTo>
                    <a:pt x="2764" y="22118"/>
                    <a:pt x="6463" y="23580"/>
                    <a:pt x="10175" y="23580"/>
                  </a:cubicBezTo>
                  <a:cubicBezTo>
                    <a:pt x="13628" y="23580"/>
                    <a:pt x="17092" y="22315"/>
                    <a:pt x="19826" y="19770"/>
                  </a:cubicBezTo>
                  <a:cubicBezTo>
                    <a:pt x="25443" y="14434"/>
                    <a:pt x="25668" y="5617"/>
                    <a:pt x="2038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5" name="Google Shape;12955;p27"/>
            <p:cNvSpPr/>
            <p:nvPr/>
          </p:nvSpPr>
          <p:spPr>
            <a:xfrm>
              <a:off x="622537" y="-1307210"/>
              <a:ext cx="494110" cy="807142"/>
            </a:xfrm>
            <a:custGeom>
              <a:avLst/>
              <a:gdLst/>
              <a:ahLst/>
              <a:cxnLst/>
              <a:rect l="l" t="t" r="r" b="b"/>
              <a:pathLst>
                <a:path w="9043" h="14772" extrusionOk="0">
                  <a:moveTo>
                    <a:pt x="0" y="0"/>
                  </a:moveTo>
                  <a:cubicBezTo>
                    <a:pt x="730" y="393"/>
                    <a:pt x="1460" y="843"/>
                    <a:pt x="2134" y="1404"/>
                  </a:cubicBezTo>
                  <a:lnTo>
                    <a:pt x="2640" y="786"/>
                  </a:lnTo>
                  <a:cubicBezTo>
                    <a:pt x="6403" y="4156"/>
                    <a:pt x="7582" y="9548"/>
                    <a:pt x="5448" y="14154"/>
                  </a:cubicBezTo>
                  <a:lnTo>
                    <a:pt x="6740" y="14771"/>
                  </a:lnTo>
                  <a:cubicBezTo>
                    <a:pt x="9043" y="9717"/>
                    <a:pt x="7863" y="3763"/>
                    <a:pt x="381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6" name="Google Shape;12956;p27"/>
            <p:cNvSpPr/>
            <p:nvPr/>
          </p:nvSpPr>
          <p:spPr>
            <a:xfrm>
              <a:off x="-347225" y="-1304151"/>
              <a:ext cx="702780" cy="1190770"/>
            </a:xfrm>
            <a:custGeom>
              <a:avLst/>
              <a:gdLst/>
              <a:ahLst/>
              <a:cxnLst/>
              <a:rect l="l" t="t" r="r" b="b"/>
              <a:pathLst>
                <a:path w="12862" h="21793" extrusionOk="0">
                  <a:moveTo>
                    <a:pt x="4100" y="0"/>
                  </a:moveTo>
                  <a:cubicBezTo>
                    <a:pt x="1517" y="2415"/>
                    <a:pt x="56" y="5785"/>
                    <a:pt x="0" y="9324"/>
                  </a:cubicBezTo>
                  <a:cubicBezTo>
                    <a:pt x="0" y="10728"/>
                    <a:pt x="281" y="12132"/>
                    <a:pt x="730" y="13536"/>
                  </a:cubicBezTo>
                  <a:lnTo>
                    <a:pt x="1067" y="13424"/>
                  </a:lnTo>
                  <a:cubicBezTo>
                    <a:pt x="2808" y="18422"/>
                    <a:pt x="7526" y="21792"/>
                    <a:pt x="12862" y="21792"/>
                  </a:cubicBezTo>
                  <a:lnTo>
                    <a:pt x="12862" y="19883"/>
                  </a:lnTo>
                  <a:cubicBezTo>
                    <a:pt x="7863" y="19883"/>
                    <a:pt x="3482" y="16400"/>
                    <a:pt x="2471" y="11458"/>
                  </a:cubicBezTo>
                  <a:cubicBezTo>
                    <a:pt x="2359" y="10784"/>
                    <a:pt x="2303" y="10054"/>
                    <a:pt x="2303" y="9380"/>
                  </a:cubicBezTo>
                  <a:lnTo>
                    <a:pt x="1460" y="9380"/>
                  </a:lnTo>
                  <a:cubicBezTo>
                    <a:pt x="1460" y="6403"/>
                    <a:pt x="2640" y="3482"/>
                    <a:pt x="4718" y="1404"/>
                  </a:cubicBezTo>
                  <a:lnTo>
                    <a:pt x="5336" y="1966"/>
                  </a:lnTo>
                  <a:cubicBezTo>
                    <a:pt x="6066" y="1180"/>
                    <a:pt x="7021" y="506"/>
                    <a:pt x="797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7" name="Google Shape;12957;p27"/>
            <p:cNvSpPr/>
            <p:nvPr/>
          </p:nvSpPr>
          <p:spPr>
            <a:xfrm>
              <a:off x="407690" y="-935873"/>
              <a:ext cx="86003" cy="85949"/>
            </a:xfrm>
            <a:custGeom>
              <a:avLst/>
              <a:gdLst/>
              <a:ahLst/>
              <a:cxnLst/>
              <a:rect l="l" t="t" r="r" b="b"/>
              <a:pathLst>
                <a:path w="1574" h="1573" extrusionOk="0">
                  <a:moveTo>
                    <a:pt x="1236" y="0"/>
                  </a:moveTo>
                  <a:lnTo>
                    <a:pt x="1" y="1236"/>
                  </a:lnTo>
                  <a:cubicBezTo>
                    <a:pt x="113" y="1348"/>
                    <a:pt x="225" y="1460"/>
                    <a:pt x="338" y="1573"/>
                  </a:cubicBezTo>
                  <a:lnTo>
                    <a:pt x="1573" y="337"/>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8" name="Google Shape;12958;p27"/>
            <p:cNvSpPr/>
            <p:nvPr/>
          </p:nvSpPr>
          <p:spPr>
            <a:xfrm>
              <a:off x="226611" y="-751789"/>
              <a:ext cx="82944" cy="86003"/>
            </a:xfrm>
            <a:custGeom>
              <a:avLst/>
              <a:gdLst/>
              <a:ahLst/>
              <a:cxnLst/>
              <a:rect l="l" t="t" r="r" b="b"/>
              <a:pathLst>
                <a:path w="1518" h="1574" extrusionOk="0">
                  <a:moveTo>
                    <a:pt x="1180" y="1"/>
                  </a:moveTo>
                  <a:lnTo>
                    <a:pt x="1" y="1237"/>
                  </a:lnTo>
                  <a:lnTo>
                    <a:pt x="338" y="1573"/>
                  </a:lnTo>
                  <a:lnTo>
                    <a:pt x="1517" y="338"/>
                  </a:lnTo>
                  <a:cubicBezTo>
                    <a:pt x="1405" y="226"/>
                    <a:pt x="1293" y="113"/>
                    <a:pt x="118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9" name="Google Shape;12959;p27"/>
            <p:cNvSpPr/>
            <p:nvPr/>
          </p:nvSpPr>
          <p:spPr>
            <a:xfrm>
              <a:off x="410750" y="-751789"/>
              <a:ext cx="82944" cy="86003"/>
            </a:xfrm>
            <a:custGeom>
              <a:avLst/>
              <a:gdLst/>
              <a:ahLst/>
              <a:cxnLst/>
              <a:rect l="l" t="t" r="r" b="b"/>
              <a:pathLst>
                <a:path w="1518" h="1574" extrusionOk="0">
                  <a:moveTo>
                    <a:pt x="282" y="1"/>
                  </a:moveTo>
                  <a:cubicBezTo>
                    <a:pt x="225" y="113"/>
                    <a:pt x="113" y="226"/>
                    <a:pt x="1" y="338"/>
                  </a:cubicBezTo>
                  <a:lnTo>
                    <a:pt x="1180" y="1573"/>
                  </a:lnTo>
                  <a:lnTo>
                    <a:pt x="1517" y="1237"/>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0" name="Google Shape;12960;p27"/>
            <p:cNvSpPr/>
            <p:nvPr/>
          </p:nvSpPr>
          <p:spPr>
            <a:xfrm>
              <a:off x="226611" y="-935873"/>
              <a:ext cx="86003" cy="85949"/>
            </a:xfrm>
            <a:custGeom>
              <a:avLst/>
              <a:gdLst/>
              <a:ahLst/>
              <a:cxnLst/>
              <a:rect l="l" t="t" r="r" b="b"/>
              <a:pathLst>
                <a:path w="1574" h="1573" extrusionOk="0">
                  <a:moveTo>
                    <a:pt x="338" y="0"/>
                  </a:moveTo>
                  <a:lnTo>
                    <a:pt x="1" y="337"/>
                  </a:lnTo>
                  <a:lnTo>
                    <a:pt x="1237" y="1573"/>
                  </a:lnTo>
                  <a:cubicBezTo>
                    <a:pt x="1293" y="1460"/>
                    <a:pt x="1405" y="1348"/>
                    <a:pt x="1574" y="1236"/>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1" name="Google Shape;12961;p27"/>
            <p:cNvSpPr/>
            <p:nvPr/>
          </p:nvSpPr>
          <p:spPr>
            <a:xfrm>
              <a:off x="303381" y="-856098"/>
              <a:ext cx="132010" cy="113760"/>
            </a:xfrm>
            <a:custGeom>
              <a:avLst/>
              <a:gdLst/>
              <a:ahLst/>
              <a:cxnLst/>
              <a:rect l="l" t="t" r="r" b="b"/>
              <a:pathLst>
                <a:path w="2416" h="2082" extrusionOk="0">
                  <a:moveTo>
                    <a:pt x="1011" y="0"/>
                  </a:moveTo>
                  <a:cubicBezTo>
                    <a:pt x="449" y="0"/>
                    <a:pt x="0" y="450"/>
                    <a:pt x="0" y="1011"/>
                  </a:cubicBezTo>
                  <a:cubicBezTo>
                    <a:pt x="0" y="1665"/>
                    <a:pt x="526" y="2081"/>
                    <a:pt x="1074" y="2081"/>
                  </a:cubicBezTo>
                  <a:cubicBezTo>
                    <a:pt x="1327" y="2081"/>
                    <a:pt x="1585" y="1993"/>
                    <a:pt x="1797" y="1798"/>
                  </a:cubicBezTo>
                  <a:cubicBezTo>
                    <a:pt x="2415" y="1124"/>
                    <a:pt x="1966" y="0"/>
                    <a:pt x="101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2" name="Google Shape;12962;p27"/>
            <p:cNvSpPr/>
            <p:nvPr/>
          </p:nvSpPr>
          <p:spPr>
            <a:xfrm>
              <a:off x="3439753" y="-1034117"/>
              <a:ext cx="1157002" cy="616886"/>
            </a:xfrm>
            <a:custGeom>
              <a:avLst/>
              <a:gdLst/>
              <a:ahLst/>
              <a:cxnLst/>
              <a:rect l="l" t="t" r="r" b="b"/>
              <a:pathLst>
                <a:path w="21175" h="11290" extrusionOk="0">
                  <a:moveTo>
                    <a:pt x="0" y="1"/>
                  </a:moveTo>
                  <a:lnTo>
                    <a:pt x="0" y="169"/>
                  </a:lnTo>
                  <a:lnTo>
                    <a:pt x="5504" y="169"/>
                  </a:lnTo>
                  <a:lnTo>
                    <a:pt x="7751" y="11290"/>
                  </a:lnTo>
                  <a:lnTo>
                    <a:pt x="21174" y="11290"/>
                  </a:lnTo>
                  <a:lnTo>
                    <a:pt x="21174" y="11121"/>
                  </a:lnTo>
                  <a:lnTo>
                    <a:pt x="7919" y="11121"/>
                  </a:lnTo>
                  <a:lnTo>
                    <a:pt x="56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3" name="Google Shape;12963;p27"/>
            <p:cNvSpPr/>
            <p:nvPr/>
          </p:nvSpPr>
          <p:spPr>
            <a:xfrm>
              <a:off x="3412105" y="-1061710"/>
              <a:ext cx="64530" cy="64475"/>
            </a:xfrm>
            <a:custGeom>
              <a:avLst/>
              <a:gdLst/>
              <a:ahLst/>
              <a:cxnLst/>
              <a:rect l="l" t="t" r="r" b="b"/>
              <a:pathLst>
                <a:path w="1181" h="1180" extrusionOk="0">
                  <a:moveTo>
                    <a:pt x="1" y="0"/>
                  </a:moveTo>
                  <a:lnTo>
                    <a:pt x="1"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4" name="Google Shape;12964;p27"/>
            <p:cNvSpPr/>
            <p:nvPr/>
          </p:nvSpPr>
          <p:spPr>
            <a:xfrm>
              <a:off x="4566006" y="-454108"/>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5" name="Google Shape;12965;p27"/>
            <p:cNvSpPr/>
            <p:nvPr/>
          </p:nvSpPr>
          <p:spPr>
            <a:xfrm>
              <a:off x="1641366" y="-1202902"/>
              <a:ext cx="472691" cy="583118"/>
            </a:xfrm>
            <a:custGeom>
              <a:avLst/>
              <a:gdLst/>
              <a:ahLst/>
              <a:cxnLst/>
              <a:rect l="l" t="t" r="r" b="b"/>
              <a:pathLst>
                <a:path w="8651" h="10672" extrusionOk="0">
                  <a:moveTo>
                    <a:pt x="1" y="1"/>
                  </a:moveTo>
                  <a:lnTo>
                    <a:pt x="1" y="169"/>
                  </a:lnTo>
                  <a:lnTo>
                    <a:pt x="4943" y="169"/>
                  </a:lnTo>
                  <a:lnTo>
                    <a:pt x="4943" y="10672"/>
                  </a:lnTo>
                  <a:lnTo>
                    <a:pt x="8650" y="10672"/>
                  </a:lnTo>
                  <a:lnTo>
                    <a:pt x="8650" y="10503"/>
                  </a:lnTo>
                  <a:lnTo>
                    <a:pt x="5112" y="10503"/>
                  </a:lnTo>
                  <a:lnTo>
                    <a:pt x="511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6" name="Google Shape;12966;p27"/>
            <p:cNvSpPr/>
            <p:nvPr/>
          </p:nvSpPr>
          <p:spPr>
            <a:xfrm>
              <a:off x="2083299" y="-65666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7" name="Google Shape;12967;p27"/>
            <p:cNvSpPr/>
            <p:nvPr/>
          </p:nvSpPr>
          <p:spPr>
            <a:xfrm>
              <a:off x="6787858" y="-1187548"/>
              <a:ext cx="537111" cy="273200"/>
            </a:xfrm>
            <a:custGeom>
              <a:avLst/>
              <a:gdLst/>
              <a:ahLst/>
              <a:cxnLst/>
              <a:rect l="l" t="t" r="r" b="b"/>
              <a:pathLst>
                <a:path w="9830" h="5000" extrusionOk="0">
                  <a:moveTo>
                    <a:pt x="3876" y="1"/>
                  </a:moveTo>
                  <a:lnTo>
                    <a:pt x="3876" y="4831"/>
                  </a:lnTo>
                  <a:lnTo>
                    <a:pt x="1" y="4831"/>
                  </a:lnTo>
                  <a:lnTo>
                    <a:pt x="1" y="4999"/>
                  </a:lnTo>
                  <a:lnTo>
                    <a:pt x="4044" y="4999"/>
                  </a:lnTo>
                  <a:lnTo>
                    <a:pt x="4044" y="169"/>
                  </a:lnTo>
                  <a:lnTo>
                    <a:pt x="9829" y="169"/>
                  </a:lnTo>
                  <a:lnTo>
                    <a:pt x="982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8" name="Google Shape;12968;p27"/>
            <p:cNvSpPr/>
            <p:nvPr/>
          </p:nvSpPr>
          <p:spPr>
            <a:xfrm>
              <a:off x="6766384" y="-951227"/>
              <a:ext cx="64475" cy="64475"/>
            </a:xfrm>
            <a:custGeom>
              <a:avLst/>
              <a:gdLst/>
              <a:ahLst/>
              <a:cxnLst/>
              <a:rect l="l" t="t" r="r" b="b"/>
              <a:pathLst>
                <a:path w="1180" h="1180" extrusionOk="0">
                  <a:moveTo>
                    <a:pt x="0" y="0"/>
                  </a:moveTo>
                  <a:lnTo>
                    <a:pt x="0"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9" name="Google Shape;12969;p27"/>
            <p:cNvSpPr/>
            <p:nvPr/>
          </p:nvSpPr>
          <p:spPr>
            <a:xfrm>
              <a:off x="3596244" y="-426459"/>
              <a:ext cx="270086" cy="383627"/>
            </a:xfrm>
            <a:custGeom>
              <a:avLst/>
              <a:gdLst/>
              <a:ahLst/>
              <a:cxnLst/>
              <a:rect l="l" t="t" r="r" b="b"/>
              <a:pathLst>
                <a:path w="4943" h="7021" extrusionOk="0">
                  <a:moveTo>
                    <a:pt x="1" y="0"/>
                  </a:moveTo>
                  <a:lnTo>
                    <a:pt x="1" y="7021"/>
                  </a:lnTo>
                  <a:lnTo>
                    <a:pt x="169" y="7021"/>
                  </a:lnTo>
                  <a:lnTo>
                    <a:pt x="169" y="169"/>
                  </a:lnTo>
                  <a:lnTo>
                    <a:pt x="4943" y="169"/>
                  </a:lnTo>
                  <a:lnTo>
                    <a:pt x="49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0" name="Google Shape;12970;p27"/>
            <p:cNvSpPr/>
            <p:nvPr/>
          </p:nvSpPr>
          <p:spPr>
            <a:xfrm>
              <a:off x="3568650" y="-7971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1" name="Google Shape;12971;p27"/>
            <p:cNvSpPr/>
            <p:nvPr/>
          </p:nvSpPr>
          <p:spPr>
            <a:xfrm>
              <a:off x="3835624" y="-457167"/>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2" name="Google Shape;12972;p27"/>
            <p:cNvSpPr/>
            <p:nvPr/>
          </p:nvSpPr>
          <p:spPr>
            <a:xfrm>
              <a:off x="2295032" y="-128778"/>
              <a:ext cx="24643" cy="39942"/>
            </a:xfrm>
            <a:custGeom>
              <a:avLst/>
              <a:gdLst/>
              <a:ahLst/>
              <a:cxnLst/>
              <a:rect l="l" t="t" r="r" b="b"/>
              <a:pathLst>
                <a:path w="451" h="731" extrusionOk="0">
                  <a:moveTo>
                    <a:pt x="1" y="0"/>
                  </a:moveTo>
                  <a:lnTo>
                    <a:pt x="1" y="730"/>
                  </a:lnTo>
                  <a:lnTo>
                    <a:pt x="450" y="730"/>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73" name="Google Shape;12973;p27"/>
          <p:cNvGrpSpPr/>
          <p:nvPr/>
        </p:nvGrpSpPr>
        <p:grpSpPr>
          <a:xfrm>
            <a:off x="-31476" y="4719701"/>
            <a:ext cx="9206952" cy="461886"/>
            <a:chOff x="12" y="4706850"/>
            <a:chExt cx="9519181" cy="461886"/>
          </a:xfrm>
        </p:grpSpPr>
        <p:sp>
          <p:nvSpPr>
            <p:cNvPr id="12974" name="Google Shape;12974;p27"/>
            <p:cNvSpPr/>
            <p:nvPr/>
          </p:nvSpPr>
          <p:spPr>
            <a:xfrm>
              <a:off x="12" y="4900567"/>
              <a:ext cx="9493606" cy="235503"/>
            </a:xfrm>
            <a:custGeom>
              <a:avLst/>
              <a:gdLst/>
              <a:ahLst/>
              <a:cxnLst/>
              <a:rect l="l" t="t" r="r" b="b"/>
              <a:pathLst>
                <a:path w="140412" h="3483" extrusionOk="0">
                  <a:moveTo>
                    <a:pt x="0" y="0"/>
                  </a:moveTo>
                  <a:lnTo>
                    <a:pt x="0" y="3482"/>
                  </a:lnTo>
                  <a:lnTo>
                    <a:pt x="140411" y="3482"/>
                  </a:lnTo>
                  <a:lnTo>
                    <a:pt x="1404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75" name="Google Shape;12975;p27"/>
            <p:cNvGrpSpPr/>
            <p:nvPr/>
          </p:nvGrpSpPr>
          <p:grpSpPr>
            <a:xfrm>
              <a:off x="1209078" y="4884373"/>
              <a:ext cx="258320" cy="284364"/>
              <a:chOff x="-95938" y="5196046"/>
              <a:chExt cx="289499" cy="318687"/>
            </a:xfrm>
          </p:grpSpPr>
          <p:sp>
            <p:nvSpPr>
              <p:cNvPr id="12976" name="Google Shape;12976;p27"/>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7" name="Google Shape;12977;p27"/>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8" name="Google Shape;12978;p27"/>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9" name="Google Shape;12979;p27"/>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0" name="Google Shape;12980;p27"/>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81" name="Google Shape;12981;p27"/>
            <p:cNvGrpSpPr/>
            <p:nvPr/>
          </p:nvGrpSpPr>
          <p:grpSpPr>
            <a:xfrm>
              <a:off x="500999" y="4884373"/>
              <a:ext cx="258320" cy="284364"/>
              <a:chOff x="-95938" y="5196046"/>
              <a:chExt cx="289499" cy="318687"/>
            </a:xfrm>
          </p:grpSpPr>
          <p:sp>
            <p:nvSpPr>
              <p:cNvPr id="12982" name="Google Shape;12982;p27"/>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3" name="Google Shape;12983;p27"/>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4" name="Google Shape;12984;p27"/>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5" name="Google Shape;12985;p27"/>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6" name="Google Shape;12986;p27"/>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87" name="Google Shape;12987;p27"/>
            <p:cNvSpPr/>
            <p:nvPr/>
          </p:nvSpPr>
          <p:spPr>
            <a:xfrm>
              <a:off x="12" y="4706850"/>
              <a:ext cx="9493606" cy="193785"/>
            </a:xfrm>
            <a:custGeom>
              <a:avLst/>
              <a:gdLst/>
              <a:ahLst/>
              <a:cxnLst/>
              <a:rect l="l" t="t" r="r" b="b"/>
              <a:pathLst>
                <a:path w="140412" h="2866" extrusionOk="0">
                  <a:moveTo>
                    <a:pt x="140411" y="2191"/>
                  </a:moveTo>
                  <a:lnTo>
                    <a:pt x="136648" y="1"/>
                  </a:lnTo>
                  <a:lnTo>
                    <a:pt x="3089" y="1"/>
                  </a:lnTo>
                  <a:lnTo>
                    <a:pt x="0" y="2247"/>
                  </a:lnTo>
                  <a:lnTo>
                    <a:pt x="0" y="2865"/>
                  </a:lnTo>
                  <a:lnTo>
                    <a:pt x="140411" y="286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88" name="Google Shape;12988;p27"/>
            <p:cNvGrpSpPr/>
            <p:nvPr/>
          </p:nvGrpSpPr>
          <p:grpSpPr>
            <a:xfrm>
              <a:off x="1917157" y="4884373"/>
              <a:ext cx="258320" cy="284364"/>
              <a:chOff x="-95938" y="5196046"/>
              <a:chExt cx="289499" cy="318687"/>
            </a:xfrm>
          </p:grpSpPr>
          <p:sp>
            <p:nvSpPr>
              <p:cNvPr id="12989" name="Google Shape;12989;p27"/>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0" name="Google Shape;12990;p27"/>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1" name="Google Shape;12991;p27"/>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2" name="Google Shape;12992;p27"/>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3" name="Google Shape;12993;p27"/>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94" name="Google Shape;12994;p27"/>
            <p:cNvGrpSpPr/>
            <p:nvPr/>
          </p:nvGrpSpPr>
          <p:grpSpPr>
            <a:xfrm>
              <a:off x="2625237" y="4884373"/>
              <a:ext cx="258320" cy="284364"/>
              <a:chOff x="-95938" y="5196046"/>
              <a:chExt cx="289499" cy="318687"/>
            </a:xfrm>
          </p:grpSpPr>
          <p:sp>
            <p:nvSpPr>
              <p:cNvPr id="12995" name="Google Shape;12995;p27"/>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6" name="Google Shape;12996;p27"/>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7" name="Google Shape;12997;p27"/>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8" name="Google Shape;12998;p27"/>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9" name="Google Shape;12999;p27"/>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00" name="Google Shape;13000;p27"/>
            <p:cNvGrpSpPr/>
            <p:nvPr/>
          </p:nvGrpSpPr>
          <p:grpSpPr>
            <a:xfrm>
              <a:off x="3333316" y="4884373"/>
              <a:ext cx="258320" cy="284364"/>
              <a:chOff x="-95938" y="5196046"/>
              <a:chExt cx="289499" cy="318687"/>
            </a:xfrm>
          </p:grpSpPr>
          <p:sp>
            <p:nvSpPr>
              <p:cNvPr id="13001" name="Google Shape;13001;p27"/>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2" name="Google Shape;13002;p27"/>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3" name="Google Shape;13003;p27"/>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4" name="Google Shape;13004;p27"/>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5" name="Google Shape;13005;p27"/>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06" name="Google Shape;13006;p27"/>
            <p:cNvGrpSpPr/>
            <p:nvPr/>
          </p:nvGrpSpPr>
          <p:grpSpPr>
            <a:xfrm>
              <a:off x="4041396" y="4884373"/>
              <a:ext cx="258320" cy="284364"/>
              <a:chOff x="-95938" y="5196046"/>
              <a:chExt cx="289499" cy="318687"/>
            </a:xfrm>
          </p:grpSpPr>
          <p:sp>
            <p:nvSpPr>
              <p:cNvPr id="13007" name="Google Shape;13007;p27"/>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8" name="Google Shape;13008;p27"/>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9" name="Google Shape;13009;p27"/>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0" name="Google Shape;13010;p27"/>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1" name="Google Shape;13011;p27"/>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2" name="Google Shape;13012;p27"/>
            <p:cNvGrpSpPr/>
            <p:nvPr/>
          </p:nvGrpSpPr>
          <p:grpSpPr>
            <a:xfrm>
              <a:off x="4749475" y="4884373"/>
              <a:ext cx="258320" cy="284364"/>
              <a:chOff x="-95938" y="5196046"/>
              <a:chExt cx="289499" cy="318687"/>
            </a:xfrm>
          </p:grpSpPr>
          <p:sp>
            <p:nvSpPr>
              <p:cNvPr id="13013" name="Google Shape;13013;p27"/>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4" name="Google Shape;13014;p27"/>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5" name="Google Shape;13015;p27"/>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6" name="Google Shape;13016;p27"/>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7" name="Google Shape;13017;p27"/>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8" name="Google Shape;13018;p27"/>
            <p:cNvGrpSpPr/>
            <p:nvPr/>
          </p:nvGrpSpPr>
          <p:grpSpPr>
            <a:xfrm>
              <a:off x="5457554" y="4884373"/>
              <a:ext cx="258320" cy="284364"/>
              <a:chOff x="-95938" y="5196046"/>
              <a:chExt cx="289499" cy="318687"/>
            </a:xfrm>
          </p:grpSpPr>
          <p:sp>
            <p:nvSpPr>
              <p:cNvPr id="13019" name="Google Shape;13019;p27"/>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0" name="Google Shape;13020;p27"/>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1" name="Google Shape;13021;p27"/>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2" name="Google Shape;13022;p27"/>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3" name="Google Shape;13023;p27"/>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24" name="Google Shape;13024;p27"/>
            <p:cNvGrpSpPr/>
            <p:nvPr/>
          </p:nvGrpSpPr>
          <p:grpSpPr>
            <a:xfrm>
              <a:off x="6165634" y="4884373"/>
              <a:ext cx="258320" cy="284364"/>
              <a:chOff x="-95938" y="5196046"/>
              <a:chExt cx="289499" cy="318687"/>
            </a:xfrm>
          </p:grpSpPr>
          <p:sp>
            <p:nvSpPr>
              <p:cNvPr id="13025" name="Google Shape;13025;p27"/>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6" name="Google Shape;13026;p27"/>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7" name="Google Shape;13027;p27"/>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8" name="Google Shape;13028;p27"/>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9" name="Google Shape;13029;p27"/>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30" name="Google Shape;13030;p27"/>
            <p:cNvGrpSpPr/>
            <p:nvPr/>
          </p:nvGrpSpPr>
          <p:grpSpPr>
            <a:xfrm>
              <a:off x="6873713" y="4884373"/>
              <a:ext cx="258320" cy="284364"/>
              <a:chOff x="-95938" y="5196046"/>
              <a:chExt cx="289499" cy="318687"/>
            </a:xfrm>
          </p:grpSpPr>
          <p:sp>
            <p:nvSpPr>
              <p:cNvPr id="13031" name="Google Shape;13031;p27"/>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2" name="Google Shape;13032;p27"/>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3" name="Google Shape;13033;p27"/>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4" name="Google Shape;13034;p27"/>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5" name="Google Shape;13035;p27"/>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36" name="Google Shape;13036;p27"/>
            <p:cNvGrpSpPr/>
            <p:nvPr/>
          </p:nvGrpSpPr>
          <p:grpSpPr>
            <a:xfrm>
              <a:off x="7581793" y="4884373"/>
              <a:ext cx="258320" cy="284364"/>
              <a:chOff x="-95938" y="5196046"/>
              <a:chExt cx="289499" cy="318687"/>
            </a:xfrm>
          </p:grpSpPr>
          <p:sp>
            <p:nvSpPr>
              <p:cNvPr id="13037" name="Google Shape;13037;p27"/>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8" name="Google Shape;13038;p27"/>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9" name="Google Shape;13039;p27"/>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0" name="Google Shape;13040;p27"/>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1" name="Google Shape;13041;p27"/>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42" name="Google Shape;13042;p27"/>
            <p:cNvGrpSpPr/>
            <p:nvPr/>
          </p:nvGrpSpPr>
          <p:grpSpPr>
            <a:xfrm>
              <a:off x="8289872" y="4884373"/>
              <a:ext cx="258320" cy="284364"/>
              <a:chOff x="-95938" y="5196046"/>
              <a:chExt cx="289499" cy="318687"/>
            </a:xfrm>
          </p:grpSpPr>
          <p:sp>
            <p:nvSpPr>
              <p:cNvPr id="13043" name="Google Shape;13043;p27"/>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4" name="Google Shape;13044;p27"/>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5" name="Google Shape;13045;p27"/>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6" name="Google Shape;13046;p27"/>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7" name="Google Shape;13047;p27"/>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48" name="Google Shape;13048;p27"/>
            <p:cNvGrpSpPr/>
            <p:nvPr/>
          </p:nvGrpSpPr>
          <p:grpSpPr>
            <a:xfrm>
              <a:off x="8997951" y="4884373"/>
              <a:ext cx="258320" cy="284364"/>
              <a:chOff x="-95938" y="5196046"/>
              <a:chExt cx="289499" cy="318687"/>
            </a:xfrm>
          </p:grpSpPr>
          <p:sp>
            <p:nvSpPr>
              <p:cNvPr id="13049" name="Google Shape;13049;p27"/>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0" name="Google Shape;13050;p27"/>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1" name="Google Shape;13051;p27"/>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2" name="Google Shape;13052;p27"/>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3" name="Google Shape;13053;p27"/>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54" name="Google Shape;13054;p27"/>
            <p:cNvSpPr/>
            <p:nvPr/>
          </p:nvSpPr>
          <p:spPr>
            <a:xfrm>
              <a:off x="12" y="4896780"/>
              <a:ext cx="9519181" cy="79786"/>
            </a:xfrm>
            <a:custGeom>
              <a:avLst/>
              <a:gdLst/>
              <a:ahLst/>
              <a:cxnLst/>
              <a:rect l="l" t="t" r="r" b="b"/>
              <a:pathLst>
                <a:path w="122327" h="1180" extrusionOk="0">
                  <a:moveTo>
                    <a:pt x="122045" y="0"/>
                  </a:moveTo>
                  <a:lnTo>
                    <a:pt x="0" y="56"/>
                  </a:lnTo>
                  <a:lnTo>
                    <a:pt x="0" y="1179"/>
                  </a:lnTo>
                  <a:lnTo>
                    <a:pt x="122326" y="117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55" name="Google Shape;13055;p27"/>
          <p:cNvGrpSpPr/>
          <p:nvPr/>
        </p:nvGrpSpPr>
        <p:grpSpPr>
          <a:xfrm>
            <a:off x="466400" y="4388350"/>
            <a:ext cx="7842416" cy="456872"/>
            <a:chOff x="466400" y="4388350"/>
            <a:chExt cx="7842416" cy="456872"/>
          </a:xfrm>
        </p:grpSpPr>
        <p:grpSp>
          <p:nvGrpSpPr>
            <p:cNvPr id="13056" name="Google Shape;13056;p27"/>
            <p:cNvGrpSpPr/>
            <p:nvPr/>
          </p:nvGrpSpPr>
          <p:grpSpPr>
            <a:xfrm flipH="1">
              <a:off x="4720853" y="4521513"/>
              <a:ext cx="462413" cy="323709"/>
              <a:chOff x="75" y="3006199"/>
              <a:chExt cx="316266" cy="221400"/>
            </a:xfrm>
          </p:grpSpPr>
          <p:sp>
            <p:nvSpPr>
              <p:cNvPr id="13057" name="Google Shape;13057;p27"/>
              <p:cNvSpPr/>
              <p:nvPr/>
            </p:nvSpPr>
            <p:spPr>
              <a:xfrm>
                <a:off x="110776" y="3006199"/>
                <a:ext cx="205565" cy="193742"/>
              </a:xfrm>
              <a:custGeom>
                <a:avLst/>
                <a:gdLst/>
                <a:ahLst/>
                <a:cxnLst/>
                <a:rect l="l" t="t" r="r" b="b"/>
                <a:pathLst>
                  <a:path w="2921" h="2753" extrusionOk="0">
                    <a:moveTo>
                      <a:pt x="450" y="1910"/>
                    </a:moveTo>
                    <a:cubicBezTo>
                      <a:pt x="0" y="955"/>
                      <a:pt x="955" y="1"/>
                      <a:pt x="1910" y="338"/>
                    </a:cubicBezTo>
                    <a:cubicBezTo>
                      <a:pt x="2921" y="731"/>
                      <a:pt x="2921" y="2079"/>
                      <a:pt x="1966" y="2528"/>
                    </a:cubicBezTo>
                    <a:cubicBezTo>
                      <a:pt x="1404" y="2753"/>
                      <a:pt x="730" y="2528"/>
                      <a:pt x="450" y="191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8" name="Google Shape;13058;p27"/>
              <p:cNvSpPr/>
              <p:nvPr/>
            </p:nvSpPr>
            <p:spPr>
              <a:xfrm>
                <a:off x="150256" y="3022033"/>
                <a:ext cx="166085" cy="154192"/>
              </a:xfrm>
              <a:custGeom>
                <a:avLst/>
                <a:gdLst/>
                <a:ahLst/>
                <a:cxnLst/>
                <a:rect l="l" t="t" r="r" b="b"/>
                <a:pathLst>
                  <a:path w="2360" h="2191" extrusionOk="0">
                    <a:moveTo>
                      <a:pt x="169" y="1573"/>
                    </a:moveTo>
                    <a:cubicBezTo>
                      <a:pt x="1" y="1124"/>
                      <a:pt x="226" y="618"/>
                      <a:pt x="619" y="450"/>
                    </a:cubicBezTo>
                    <a:cubicBezTo>
                      <a:pt x="1630" y="0"/>
                      <a:pt x="2360" y="1517"/>
                      <a:pt x="1349" y="2022"/>
                    </a:cubicBezTo>
                    <a:cubicBezTo>
                      <a:pt x="900" y="2191"/>
                      <a:pt x="394" y="2022"/>
                      <a:pt x="169" y="157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9" name="Google Shape;13059;p27"/>
              <p:cNvSpPr/>
              <p:nvPr/>
            </p:nvSpPr>
            <p:spPr>
              <a:xfrm>
                <a:off x="154268" y="3053632"/>
                <a:ext cx="114641" cy="122593"/>
              </a:xfrm>
              <a:custGeom>
                <a:avLst/>
                <a:gdLst/>
                <a:ahLst/>
                <a:cxnLst/>
                <a:rect l="l" t="t" r="r" b="b"/>
                <a:pathLst>
                  <a:path w="1629" h="1742" extrusionOk="0">
                    <a:moveTo>
                      <a:pt x="112" y="1124"/>
                    </a:moveTo>
                    <a:cubicBezTo>
                      <a:pt x="0" y="843"/>
                      <a:pt x="56" y="562"/>
                      <a:pt x="225" y="281"/>
                    </a:cubicBezTo>
                    <a:cubicBezTo>
                      <a:pt x="281" y="225"/>
                      <a:pt x="337" y="169"/>
                      <a:pt x="449" y="169"/>
                    </a:cubicBezTo>
                    <a:cubicBezTo>
                      <a:pt x="843" y="1"/>
                      <a:pt x="1348" y="169"/>
                      <a:pt x="1517" y="562"/>
                    </a:cubicBezTo>
                    <a:cubicBezTo>
                      <a:pt x="1629" y="843"/>
                      <a:pt x="1629" y="1124"/>
                      <a:pt x="1460" y="1405"/>
                    </a:cubicBezTo>
                    <a:cubicBezTo>
                      <a:pt x="1404" y="1461"/>
                      <a:pt x="1292" y="1517"/>
                      <a:pt x="1236" y="1573"/>
                    </a:cubicBezTo>
                    <a:cubicBezTo>
                      <a:pt x="786" y="1742"/>
                      <a:pt x="337" y="1517"/>
                      <a:pt x="112" y="1124"/>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0" name="Google Shape;13060;p27"/>
              <p:cNvSpPr/>
              <p:nvPr/>
            </p:nvSpPr>
            <p:spPr>
              <a:xfrm>
                <a:off x="173973" y="3073407"/>
                <a:ext cx="79172" cy="75160"/>
              </a:xfrm>
              <a:custGeom>
                <a:avLst/>
                <a:gdLst/>
                <a:ahLst/>
                <a:cxnLst/>
                <a:rect l="l" t="t" r="r" b="b"/>
                <a:pathLst>
                  <a:path w="1125" h="1068" extrusionOk="0">
                    <a:moveTo>
                      <a:pt x="563" y="1068"/>
                    </a:moveTo>
                    <a:cubicBezTo>
                      <a:pt x="226" y="1011"/>
                      <a:pt x="1" y="674"/>
                      <a:pt x="57" y="337"/>
                    </a:cubicBezTo>
                    <a:cubicBezTo>
                      <a:pt x="57" y="225"/>
                      <a:pt x="113" y="113"/>
                      <a:pt x="226" y="0"/>
                    </a:cubicBezTo>
                    <a:cubicBezTo>
                      <a:pt x="169" y="57"/>
                      <a:pt x="169" y="169"/>
                      <a:pt x="113" y="225"/>
                    </a:cubicBezTo>
                    <a:cubicBezTo>
                      <a:pt x="57" y="562"/>
                      <a:pt x="282" y="899"/>
                      <a:pt x="675" y="955"/>
                    </a:cubicBezTo>
                    <a:cubicBezTo>
                      <a:pt x="843" y="955"/>
                      <a:pt x="1012" y="899"/>
                      <a:pt x="1124" y="787"/>
                    </a:cubicBezTo>
                    <a:cubicBezTo>
                      <a:pt x="1012" y="955"/>
                      <a:pt x="787" y="1068"/>
                      <a:pt x="563" y="10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1" name="Google Shape;13061;p27"/>
              <p:cNvSpPr/>
              <p:nvPr/>
            </p:nvSpPr>
            <p:spPr>
              <a:xfrm>
                <a:off x="75" y="3065525"/>
                <a:ext cx="142369" cy="162074"/>
              </a:xfrm>
              <a:custGeom>
                <a:avLst/>
                <a:gdLst/>
                <a:ahLst/>
                <a:cxnLst/>
                <a:rect l="l" t="t" r="r" b="b"/>
                <a:pathLst>
                  <a:path w="2023" h="2303" extrusionOk="0">
                    <a:moveTo>
                      <a:pt x="394" y="1460"/>
                    </a:moveTo>
                    <a:cubicBezTo>
                      <a:pt x="1" y="562"/>
                      <a:pt x="1292" y="0"/>
                      <a:pt x="1686" y="843"/>
                    </a:cubicBezTo>
                    <a:cubicBezTo>
                      <a:pt x="2023" y="1741"/>
                      <a:pt x="731" y="2303"/>
                      <a:pt x="394" y="14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2" name="Google Shape;13062;p27"/>
              <p:cNvSpPr/>
              <p:nvPr/>
            </p:nvSpPr>
            <p:spPr>
              <a:xfrm>
                <a:off x="27733" y="3101065"/>
                <a:ext cx="87054" cy="87054"/>
              </a:xfrm>
              <a:custGeom>
                <a:avLst/>
                <a:gdLst/>
                <a:ahLst/>
                <a:cxnLst/>
                <a:rect l="l" t="t" r="r" b="b"/>
                <a:pathLst>
                  <a:path w="1237" h="1237" extrusionOk="0">
                    <a:moveTo>
                      <a:pt x="169" y="843"/>
                    </a:moveTo>
                    <a:cubicBezTo>
                      <a:pt x="1" y="562"/>
                      <a:pt x="169" y="281"/>
                      <a:pt x="394" y="169"/>
                    </a:cubicBezTo>
                    <a:cubicBezTo>
                      <a:pt x="843" y="1"/>
                      <a:pt x="1236" y="394"/>
                      <a:pt x="1068" y="787"/>
                    </a:cubicBezTo>
                    <a:cubicBezTo>
                      <a:pt x="956" y="1236"/>
                      <a:pt x="338" y="1236"/>
                      <a:pt x="169" y="8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3" name="Google Shape;13063;p27"/>
              <p:cNvSpPr/>
              <p:nvPr/>
            </p:nvSpPr>
            <p:spPr>
              <a:xfrm>
                <a:off x="31674" y="3105006"/>
                <a:ext cx="87054" cy="83113"/>
              </a:xfrm>
              <a:custGeom>
                <a:avLst/>
                <a:gdLst/>
                <a:ahLst/>
                <a:cxnLst/>
                <a:rect l="l" t="t" r="r" b="b"/>
                <a:pathLst>
                  <a:path w="1237" h="1181" extrusionOk="0">
                    <a:moveTo>
                      <a:pt x="113" y="787"/>
                    </a:moveTo>
                    <a:cubicBezTo>
                      <a:pt x="1" y="619"/>
                      <a:pt x="57" y="450"/>
                      <a:pt x="169" y="282"/>
                    </a:cubicBezTo>
                    <a:cubicBezTo>
                      <a:pt x="169" y="225"/>
                      <a:pt x="226" y="225"/>
                      <a:pt x="282" y="225"/>
                    </a:cubicBezTo>
                    <a:cubicBezTo>
                      <a:pt x="787" y="1"/>
                      <a:pt x="1237" y="506"/>
                      <a:pt x="900" y="956"/>
                    </a:cubicBezTo>
                    <a:cubicBezTo>
                      <a:pt x="900" y="1012"/>
                      <a:pt x="843" y="1012"/>
                      <a:pt x="787" y="1068"/>
                    </a:cubicBezTo>
                    <a:cubicBezTo>
                      <a:pt x="506" y="1180"/>
                      <a:pt x="169" y="1068"/>
                      <a:pt x="57" y="787"/>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4" name="Google Shape;13064;p27"/>
              <p:cNvSpPr/>
              <p:nvPr/>
            </p:nvSpPr>
            <p:spPr>
              <a:xfrm>
                <a:off x="39626" y="3124781"/>
                <a:ext cx="55385" cy="47503"/>
              </a:xfrm>
              <a:custGeom>
                <a:avLst/>
                <a:gdLst/>
                <a:ahLst/>
                <a:cxnLst/>
                <a:rect l="l" t="t" r="r" b="b"/>
                <a:pathLst>
                  <a:path w="787" h="675" extrusionOk="0">
                    <a:moveTo>
                      <a:pt x="450" y="618"/>
                    </a:moveTo>
                    <a:cubicBezTo>
                      <a:pt x="113" y="618"/>
                      <a:pt x="0" y="225"/>
                      <a:pt x="225" y="1"/>
                    </a:cubicBezTo>
                    <a:cubicBezTo>
                      <a:pt x="169" y="57"/>
                      <a:pt x="169" y="113"/>
                      <a:pt x="169" y="169"/>
                    </a:cubicBezTo>
                    <a:cubicBezTo>
                      <a:pt x="113" y="338"/>
                      <a:pt x="281" y="562"/>
                      <a:pt x="506" y="562"/>
                    </a:cubicBezTo>
                    <a:cubicBezTo>
                      <a:pt x="562" y="562"/>
                      <a:pt x="674" y="562"/>
                      <a:pt x="787" y="450"/>
                    </a:cubicBezTo>
                    <a:cubicBezTo>
                      <a:pt x="730" y="562"/>
                      <a:pt x="562" y="675"/>
                      <a:pt x="450" y="6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65" name="Google Shape;13065;p27"/>
            <p:cNvGrpSpPr/>
            <p:nvPr/>
          </p:nvGrpSpPr>
          <p:grpSpPr>
            <a:xfrm flipH="1">
              <a:off x="4028855" y="4475313"/>
              <a:ext cx="156092" cy="306422"/>
              <a:chOff x="474406" y="2974600"/>
              <a:chExt cx="106759" cy="209577"/>
            </a:xfrm>
          </p:grpSpPr>
          <p:sp>
            <p:nvSpPr>
              <p:cNvPr id="13066" name="Google Shape;13066;p27"/>
              <p:cNvSpPr/>
              <p:nvPr/>
            </p:nvSpPr>
            <p:spPr>
              <a:xfrm>
                <a:off x="474406" y="2974600"/>
                <a:ext cx="106759" cy="209577"/>
              </a:xfrm>
              <a:custGeom>
                <a:avLst/>
                <a:gdLst/>
                <a:ahLst/>
                <a:cxnLst/>
                <a:rect l="l" t="t" r="r" b="b"/>
                <a:pathLst>
                  <a:path w="1517" h="2978" extrusionOk="0">
                    <a:moveTo>
                      <a:pt x="1517" y="2977"/>
                    </a:moveTo>
                    <a:lnTo>
                      <a:pt x="0" y="2977"/>
                    </a:lnTo>
                    <a:lnTo>
                      <a:pt x="0" y="731"/>
                    </a:lnTo>
                    <a:cubicBezTo>
                      <a:pt x="0" y="0"/>
                      <a:pt x="1517" y="0"/>
                      <a:pt x="1517" y="7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7" name="Google Shape;13067;p27"/>
              <p:cNvSpPr/>
              <p:nvPr/>
            </p:nvSpPr>
            <p:spPr>
              <a:xfrm>
                <a:off x="474406" y="2982482"/>
                <a:ext cx="98877" cy="201695"/>
              </a:xfrm>
              <a:custGeom>
                <a:avLst/>
                <a:gdLst/>
                <a:ahLst/>
                <a:cxnLst/>
                <a:rect l="l" t="t" r="r" b="b"/>
                <a:pathLst>
                  <a:path w="1405" h="2866" extrusionOk="0">
                    <a:moveTo>
                      <a:pt x="1405" y="2865"/>
                    </a:moveTo>
                    <a:lnTo>
                      <a:pt x="0" y="2865"/>
                    </a:lnTo>
                    <a:lnTo>
                      <a:pt x="0" y="619"/>
                    </a:lnTo>
                    <a:cubicBezTo>
                      <a:pt x="0" y="506"/>
                      <a:pt x="57" y="338"/>
                      <a:pt x="169" y="282"/>
                    </a:cubicBezTo>
                    <a:cubicBezTo>
                      <a:pt x="618" y="1"/>
                      <a:pt x="1405" y="169"/>
                      <a:pt x="1405" y="675"/>
                    </a:cubicBezTo>
                    <a:lnTo>
                      <a:pt x="1405" y="2865"/>
                    </a:lnTo>
                    <a:close/>
                  </a:path>
                </a:pathLst>
              </a:custGeom>
              <a:solidFill>
                <a:srgbClr val="7A7A7A">
                  <a:alpha val="6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8" name="Google Shape;13068;p27"/>
              <p:cNvSpPr/>
              <p:nvPr/>
            </p:nvSpPr>
            <p:spPr>
              <a:xfrm>
                <a:off x="482288" y="3014151"/>
                <a:ext cx="83113" cy="98877"/>
              </a:xfrm>
              <a:custGeom>
                <a:avLst/>
                <a:gdLst/>
                <a:ahLst/>
                <a:cxnLst/>
                <a:rect l="l" t="t" r="r" b="b"/>
                <a:pathLst>
                  <a:path w="1181" h="1405" extrusionOk="0">
                    <a:moveTo>
                      <a:pt x="1068" y="618"/>
                    </a:moveTo>
                    <a:cubicBezTo>
                      <a:pt x="1180" y="1404"/>
                      <a:pt x="1" y="1404"/>
                      <a:pt x="57" y="618"/>
                    </a:cubicBezTo>
                    <a:cubicBezTo>
                      <a:pt x="169" y="0"/>
                      <a:pt x="1012" y="0"/>
                      <a:pt x="1068" y="6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9" name="Google Shape;13069;p27"/>
              <p:cNvSpPr/>
              <p:nvPr/>
            </p:nvSpPr>
            <p:spPr>
              <a:xfrm>
                <a:off x="482288" y="3029915"/>
                <a:ext cx="79172" cy="59397"/>
              </a:xfrm>
              <a:custGeom>
                <a:avLst/>
                <a:gdLst/>
                <a:ahLst/>
                <a:cxnLst/>
                <a:rect l="l" t="t" r="r" b="b"/>
                <a:pathLst>
                  <a:path w="1125" h="844" extrusionOk="0">
                    <a:moveTo>
                      <a:pt x="225" y="57"/>
                    </a:moveTo>
                    <a:cubicBezTo>
                      <a:pt x="338" y="1"/>
                      <a:pt x="394" y="1"/>
                      <a:pt x="506" y="1"/>
                    </a:cubicBezTo>
                    <a:cubicBezTo>
                      <a:pt x="899" y="1"/>
                      <a:pt x="1124" y="450"/>
                      <a:pt x="956" y="787"/>
                    </a:cubicBezTo>
                    <a:cubicBezTo>
                      <a:pt x="843" y="843"/>
                      <a:pt x="787" y="843"/>
                      <a:pt x="675" y="843"/>
                    </a:cubicBezTo>
                    <a:cubicBezTo>
                      <a:pt x="282" y="843"/>
                      <a:pt x="1" y="394"/>
                      <a:pt x="225" y="57"/>
                    </a:cubicBezTo>
                    <a:close/>
                  </a:path>
                </a:pathLst>
              </a:custGeom>
              <a:solidFill>
                <a:srgbClr val="7A7A7A">
                  <a:alpha val="6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70" name="Google Shape;13070;p27"/>
            <p:cNvGrpSpPr/>
            <p:nvPr/>
          </p:nvGrpSpPr>
          <p:grpSpPr>
            <a:xfrm flipH="1">
              <a:off x="466400" y="4388350"/>
              <a:ext cx="230087" cy="393387"/>
              <a:chOff x="1267792" y="5309150"/>
              <a:chExt cx="230087" cy="393387"/>
            </a:xfrm>
          </p:grpSpPr>
          <p:sp>
            <p:nvSpPr>
              <p:cNvPr id="13071" name="Google Shape;13071;p27"/>
              <p:cNvSpPr/>
              <p:nvPr/>
            </p:nvSpPr>
            <p:spPr>
              <a:xfrm>
                <a:off x="1267792" y="5309150"/>
                <a:ext cx="230087" cy="393387"/>
              </a:xfrm>
              <a:custGeom>
                <a:avLst/>
                <a:gdLst/>
                <a:ahLst/>
                <a:cxnLst/>
                <a:rect l="l" t="t" r="r" b="b"/>
                <a:pathLst>
                  <a:path w="3483" h="5955" extrusionOk="0">
                    <a:moveTo>
                      <a:pt x="3483" y="1"/>
                    </a:moveTo>
                    <a:lnTo>
                      <a:pt x="3483" y="5954"/>
                    </a:lnTo>
                    <a:lnTo>
                      <a:pt x="0" y="5954"/>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2" name="Google Shape;13072;p27"/>
              <p:cNvSpPr/>
              <p:nvPr/>
            </p:nvSpPr>
            <p:spPr>
              <a:xfrm>
                <a:off x="1416227" y="5309150"/>
                <a:ext cx="81650" cy="393387"/>
              </a:xfrm>
              <a:custGeom>
                <a:avLst/>
                <a:gdLst/>
                <a:ahLst/>
                <a:cxnLst/>
                <a:rect l="l" t="t" r="r" b="b"/>
                <a:pathLst>
                  <a:path w="1236" h="5955" extrusionOk="0">
                    <a:moveTo>
                      <a:pt x="1236" y="1"/>
                    </a:moveTo>
                    <a:lnTo>
                      <a:pt x="1236" y="5954"/>
                    </a:lnTo>
                    <a:lnTo>
                      <a:pt x="0" y="5954"/>
                    </a:lnTo>
                    <a:lnTo>
                      <a:pt x="0" y="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3" name="Google Shape;13073;p27"/>
              <p:cNvSpPr/>
              <p:nvPr/>
            </p:nvSpPr>
            <p:spPr>
              <a:xfrm>
                <a:off x="1312316" y="5309150"/>
                <a:ext cx="44591" cy="393387"/>
              </a:xfrm>
              <a:custGeom>
                <a:avLst/>
                <a:gdLst/>
                <a:ahLst/>
                <a:cxnLst/>
                <a:rect l="l" t="t" r="r" b="b"/>
                <a:pathLst>
                  <a:path w="675" h="5955" extrusionOk="0">
                    <a:moveTo>
                      <a:pt x="674" y="1"/>
                    </a:moveTo>
                    <a:lnTo>
                      <a:pt x="674" y="5954"/>
                    </a:lnTo>
                    <a:lnTo>
                      <a:pt x="0" y="5954"/>
                    </a:lnTo>
                    <a:lnTo>
                      <a:pt x="0" y="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74" name="Google Shape;13074;p27"/>
            <p:cNvGrpSpPr/>
            <p:nvPr/>
          </p:nvGrpSpPr>
          <p:grpSpPr>
            <a:xfrm flipH="1">
              <a:off x="7441113" y="4705024"/>
              <a:ext cx="356261" cy="81650"/>
              <a:chOff x="1962943" y="5517637"/>
              <a:chExt cx="356261" cy="81650"/>
            </a:xfrm>
          </p:grpSpPr>
          <p:sp>
            <p:nvSpPr>
              <p:cNvPr id="13075" name="Google Shape;13075;p27"/>
              <p:cNvSpPr/>
              <p:nvPr/>
            </p:nvSpPr>
            <p:spPr>
              <a:xfrm>
                <a:off x="1985205" y="5517637"/>
                <a:ext cx="70552" cy="81650"/>
              </a:xfrm>
              <a:custGeom>
                <a:avLst/>
                <a:gdLst/>
                <a:ahLst/>
                <a:cxnLst/>
                <a:rect l="l" t="t" r="r" b="b"/>
                <a:pathLst>
                  <a:path w="1068" h="1236" extrusionOk="0">
                    <a:moveTo>
                      <a:pt x="57" y="1236"/>
                    </a:moveTo>
                    <a:lnTo>
                      <a:pt x="0" y="0"/>
                    </a:lnTo>
                    <a:lnTo>
                      <a:pt x="1068" y="0"/>
                    </a:lnTo>
                    <a:lnTo>
                      <a:pt x="1068" y="123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6" name="Google Shape;13076;p27"/>
              <p:cNvSpPr/>
              <p:nvPr/>
            </p:nvSpPr>
            <p:spPr>
              <a:xfrm>
                <a:off x="2055690" y="5517637"/>
                <a:ext cx="263513" cy="81650"/>
              </a:xfrm>
              <a:custGeom>
                <a:avLst/>
                <a:gdLst/>
                <a:ahLst/>
                <a:cxnLst/>
                <a:rect l="l" t="t" r="r" b="b"/>
                <a:pathLst>
                  <a:path w="3989" h="1236" extrusionOk="0">
                    <a:moveTo>
                      <a:pt x="1" y="1236"/>
                    </a:moveTo>
                    <a:lnTo>
                      <a:pt x="1" y="0"/>
                    </a:lnTo>
                    <a:lnTo>
                      <a:pt x="3988" y="0"/>
                    </a:lnTo>
                    <a:lnTo>
                      <a:pt x="3988" y="1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7" name="Google Shape;13077;p27"/>
              <p:cNvSpPr/>
              <p:nvPr/>
            </p:nvSpPr>
            <p:spPr>
              <a:xfrm>
                <a:off x="1962943" y="5517637"/>
                <a:ext cx="26028" cy="81650"/>
              </a:xfrm>
              <a:custGeom>
                <a:avLst/>
                <a:gdLst/>
                <a:ahLst/>
                <a:cxnLst/>
                <a:rect l="l" t="t" r="r" b="b"/>
                <a:pathLst>
                  <a:path w="394" h="1236" extrusionOk="0">
                    <a:moveTo>
                      <a:pt x="0" y="1236"/>
                    </a:moveTo>
                    <a:lnTo>
                      <a:pt x="0" y="0"/>
                    </a:lnTo>
                    <a:lnTo>
                      <a:pt x="337" y="0"/>
                    </a:lnTo>
                    <a:lnTo>
                      <a:pt x="394" y="1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8" name="Google Shape;13078;p27"/>
              <p:cNvSpPr/>
              <p:nvPr/>
            </p:nvSpPr>
            <p:spPr>
              <a:xfrm>
                <a:off x="2055690" y="5580723"/>
                <a:ext cx="263513" cy="18563"/>
              </a:xfrm>
              <a:custGeom>
                <a:avLst/>
                <a:gdLst/>
                <a:ahLst/>
                <a:cxnLst/>
                <a:rect l="l" t="t" r="r" b="b"/>
                <a:pathLst>
                  <a:path w="3989" h="281" extrusionOk="0">
                    <a:moveTo>
                      <a:pt x="3988" y="0"/>
                    </a:moveTo>
                    <a:lnTo>
                      <a:pt x="3988" y="281"/>
                    </a:lnTo>
                    <a:lnTo>
                      <a:pt x="1" y="281"/>
                    </a:lnTo>
                    <a:lnTo>
                      <a:pt x="1"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9" name="Google Shape;13079;p27"/>
              <p:cNvSpPr/>
              <p:nvPr/>
            </p:nvSpPr>
            <p:spPr>
              <a:xfrm>
                <a:off x="1962943" y="5580723"/>
                <a:ext cx="26028" cy="18563"/>
              </a:xfrm>
              <a:custGeom>
                <a:avLst/>
                <a:gdLst/>
                <a:ahLst/>
                <a:cxnLst/>
                <a:rect l="l" t="t" r="r" b="b"/>
                <a:pathLst>
                  <a:path w="394" h="281" extrusionOk="0">
                    <a:moveTo>
                      <a:pt x="394" y="0"/>
                    </a:moveTo>
                    <a:lnTo>
                      <a:pt x="394" y="281"/>
                    </a:lnTo>
                    <a:lnTo>
                      <a:pt x="0" y="281"/>
                    </a:lnTo>
                    <a:lnTo>
                      <a:pt x="0"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80" name="Google Shape;13080;p27"/>
            <p:cNvGrpSpPr/>
            <p:nvPr/>
          </p:nvGrpSpPr>
          <p:grpSpPr>
            <a:xfrm flipH="1">
              <a:off x="8056467" y="4536578"/>
              <a:ext cx="252349" cy="252349"/>
              <a:chOff x="1647575" y="5358103"/>
              <a:chExt cx="252349" cy="252349"/>
            </a:xfrm>
          </p:grpSpPr>
          <p:sp>
            <p:nvSpPr>
              <p:cNvPr id="13081" name="Google Shape;13081;p27"/>
              <p:cNvSpPr/>
              <p:nvPr/>
            </p:nvSpPr>
            <p:spPr>
              <a:xfrm>
                <a:off x="1647575" y="5358103"/>
                <a:ext cx="252349" cy="252349"/>
              </a:xfrm>
              <a:custGeom>
                <a:avLst/>
                <a:gdLst/>
                <a:ahLst/>
                <a:cxnLst/>
                <a:rect l="l" t="t" r="r" b="b"/>
                <a:pathLst>
                  <a:path w="3820" h="3820" extrusionOk="0">
                    <a:moveTo>
                      <a:pt x="3707" y="2303"/>
                    </a:moveTo>
                    <a:cubicBezTo>
                      <a:pt x="3820" y="899"/>
                      <a:pt x="2247" y="0"/>
                      <a:pt x="1124" y="899"/>
                    </a:cubicBezTo>
                    <a:cubicBezTo>
                      <a:pt x="0" y="1741"/>
                      <a:pt x="506" y="3539"/>
                      <a:pt x="1910" y="3707"/>
                    </a:cubicBezTo>
                    <a:cubicBezTo>
                      <a:pt x="2809" y="3819"/>
                      <a:pt x="3595" y="3145"/>
                      <a:pt x="3707" y="23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2" name="Google Shape;13082;p27"/>
              <p:cNvSpPr/>
              <p:nvPr/>
            </p:nvSpPr>
            <p:spPr>
              <a:xfrm>
                <a:off x="1695798" y="5428588"/>
                <a:ext cx="163300" cy="141038"/>
              </a:xfrm>
              <a:custGeom>
                <a:avLst/>
                <a:gdLst/>
                <a:ahLst/>
                <a:cxnLst/>
                <a:rect l="l" t="t" r="r" b="b"/>
                <a:pathLst>
                  <a:path w="2472" h="2135" extrusionOk="0">
                    <a:moveTo>
                      <a:pt x="2416" y="1180"/>
                    </a:moveTo>
                    <a:cubicBezTo>
                      <a:pt x="2472" y="562"/>
                      <a:pt x="2079" y="57"/>
                      <a:pt x="1461" y="0"/>
                    </a:cubicBezTo>
                    <a:lnTo>
                      <a:pt x="1405" y="0"/>
                    </a:lnTo>
                    <a:cubicBezTo>
                      <a:pt x="1" y="0"/>
                      <a:pt x="1" y="2135"/>
                      <a:pt x="1405" y="2135"/>
                    </a:cubicBezTo>
                    <a:lnTo>
                      <a:pt x="1461" y="2135"/>
                    </a:lnTo>
                    <a:cubicBezTo>
                      <a:pt x="1966" y="2022"/>
                      <a:pt x="2360" y="1685"/>
                      <a:pt x="2416" y="1180"/>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3" name="Google Shape;13083;p27"/>
              <p:cNvSpPr/>
              <p:nvPr/>
            </p:nvSpPr>
            <p:spPr>
              <a:xfrm>
                <a:off x="1740322" y="5450850"/>
                <a:ext cx="85416" cy="85416"/>
              </a:xfrm>
              <a:custGeom>
                <a:avLst/>
                <a:gdLst/>
                <a:ahLst/>
                <a:cxnLst/>
                <a:rect l="l" t="t" r="r" b="b"/>
                <a:pathLst>
                  <a:path w="1293" h="1293" extrusionOk="0">
                    <a:moveTo>
                      <a:pt x="1236" y="787"/>
                    </a:moveTo>
                    <a:cubicBezTo>
                      <a:pt x="1292" y="281"/>
                      <a:pt x="731" y="0"/>
                      <a:pt x="394" y="281"/>
                    </a:cubicBezTo>
                    <a:cubicBezTo>
                      <a:pt x="1" y="618"/>
                      <a:pt x="169" y="1180"/>
                      <a:pt x="675" y="1236"/>
                    </a:cubicBezTo>
                    <a:cubicBezTo>
                      <a:pt x="955" y="1292"/>
                      <a:pt x="1180" y="1068"/>
                      <a:pt x="1236" y="7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4" name="Google Shape;13084;p27"/>
              <p:cNvSpPr/>
              <p:nvPr/>
            </p:nvSpPr>
            <p:spPr>
              <a:xfrm>
                <a:off x="1758885" y="5495374"/>
                <a:ext cx="22328" cy="22328"/>
              </a:xfrm>
              <a:custGeom>
                <a:avLst/>
                <a:gdLst/>
                <a:ahLst/>
                <a:cxnLst/>
                <a:rect l="l" t="t" r="r" b="b"/>
                <a:pathLst>
                  <a:path w="338" h="338" extrusionOk="0">
                    <a:moveTo>
                      <a:pt x="337" y="169"/>
                    </a:moveTo>
                    <a:cubicBezTo>
                      <a:pt x="337" y="113"/>
                      <a:pt x="281" y="0"/>
                      <a:pt x="225" y="0"/>
                    </a:cubicBezTo>
                    <a:cubicBezTo>
                      <a:pt x="113" y="0"/>
                      <a:pt x="57" y="57"/>
                      <a:pt x="57" y="169"/>
                    </a:cubicBezTo>
                    <a:cubicBezTo>
                      <a:pt x="0" y="225"/>
                      <a:pt x="57" y="337"/>
                      <a:pt x="169" y="337"/>
                    </a:cubicBezTo>
                    <a:cubicBezTo>
                      <a:pt x="281" y="337"/>
                      <a:pt x="337" y="281"/>
                      <a:pt x="337" y="1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6"/>
          <p:cNvSpPr txBox="1">
            <a:spLocks noGrp="1"/>
          </p:cNvSpPr>
          <p:nvPr>
            <p:ph type="title"/>
          </p:nvPr>
        </p:nvSpPr>
        <p:spPr>
          <a:xfrm>
            <a:off x="720000" y="539500"/>
            <a:ext cx="7704000" cy="646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83764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chemeClr val="dk1"/>
            </a:gs>
            <a:gs pos="44000">
              <a:schemeClr val="accent6"/>
            </a:gs>
            <a:gs pos="100000">
              <a:schemeClr val="accent6"/>
            </a:gs>
          </a:gsLst>
          <a:lin ang="13500032" scaled="0"/>
        </a:gradFill>
        <a:effectLst/>
      </p:bgPr>
    </p:bg>
    <p:spTree>
      <p:nvGrpSpPr>
        <p:cNvPr id="1" name="Shape 460"/>
        <p:cNvGrpSpPr/>
        <p:nvPr/>
      </p:nvGrpSpPr>
      <p:grpSpPr>
        <a:xfrm>
          <a:off x="0" y="0"/>
          <a:ext cx="0" cy="0"/>
          <a:chOff x="0" y="0"/>
          <a:chExt cx="0" cy="0"/>
        </a:xfrm>
      </p:grpSpPr>
      <p:grpSp>
        <p:nvGrpSpPr>
          <p:cNvPr id="461" name="Google Shape;461;p3"/>
          <p:cNvGrpSpPr/>
          <p:nvPr/>
        </p:nvGrpSpPr>
        <p:grpSpPr>
          <a:xfrm flipH="1">
            <a:off x="-78629" y="2709652"/>
            <a:ext cx="9222176" cy="2516915"/>
            <a:chOff x="1851250" y="1720850"/>
            <a:chExt cx="3539775" cy="966075"/>
          </a:xfrm>
        </p:grpSpPr>
        <p:sp>
          <p:nvSpPr>
            <p:cNvPr id="462" name="Google Shape;462;p3"/>
            <p:cNvSpPr/>
            <p:nvPr/>
          </p:nvSpPr>
          <p:spPr>
            <a:xfrm>
              <a:off x="4361800" y="2473450"/>
              <a:ext cx="44950" cy="66025"/>
            </a:xfrm>
            <a:custGeom>
              <a:avLst/>
              <a:gdLst/>
              <a:ahLst/>
              <a:cxnLst/>
              <a:rect l="l" t="t" r="r" b="b"/>
              <a:pathLst>
                <a:path w="1798" h="2641" extrusionOk="0">
                  <a:moveTo>
                    <a:pt x="225" y="1"/>
                  </a:moveTo>
                  <a:lnTo>
                    <a:pt x="0" y="113"/>
                  </a:lnTo>
                  <a:lnTo>
                    <a:pt x="1573" y="2641"/>
                  </a:lnTo>
                  <a:lnTo>
                    <a:pt x="1797" y="252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4399700" y="2453800"/>
              <a:ext cx="36525" cy="70225"/>
            </a:xfrm>
            <a:custGeom>
              <a:avLst/>
              <a:gdLst/>
              <a:ahLst/>
              <a:cxnLst/>
              <a:rect l="l" t="t" r="r" b="b"/>
              <a:pathLst>
                <a:path w="1461" h="2809" extrusionOk="0">
                  <a:moveTo>
                    <a:pt x="225" y="1"/>
                  </a:moveTo>
                  <a:lnTo>
                    <a:pt x="1"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4439025" y="2436950"/>
              <a:ext cx="30900" cy="73050"/>
            </a:xfrm>
            <a:custGeom>
              <a:avLst/>
              <a:gdLst/>
              <a:ahLst/>
              <a:cxnLst/>
              <a:rect l="l" t="t" r="r" b="b"/>
              <a:pathLst>
                <a:path w="1236" h="2922" extrusionOk="0">
                  <a:moveTo>
                    <a:pt x="281" y="1"/>
                  </a:moveTo>
                  <a:lnTo>
                    <a:pt x="0" y="113"/>
                  </a:lnTo>
                  <a:lnTo>
                    <a:pt x="1011" y="2921"/>
                  </a:lnTo>
                  <a:lnTo>
                    <a:pt x="1236" y="2809"/>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4326700" y="2497325"/>
              <a:ext cx="49150" cy="63225"/>
            </a:xfrm>
            <a:custGeom>
              <a:avLst/>
              <a:gdLst/>
              <a:ahLst/>
              <a:cxnLst/>
              <a:rect l="l" t="t" r="r" b="b"/>
              <a:pathLst>
                <a:path w="1966" h="2529" extrusionOk="0">
                  <a:moveTo>
                    <a:pt x="169" y="1"/>
                  </a:moveTo>
                  <a:lnTo>
                    <a:pt x="0" y="169"/>
                  </a:lnTo>
                  <a:lnTo>
                    <a:pt x="1741"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4603300" y="2414500"/>
              <a:ext cx="11250" cy="73025"/>
            </a:xfrm>
            <a:custGeom>
              <a:avLst/>
              <a:gdLst/>
              <a:ahLst/>
              <a:cxnLst/>
              <a:rect l="l" t="t" r="r" b="b"/>
              <a:pathLst>
                <a:path w="450" h="2921" extrusionOk="0">
                  <a:moveTo>
                    <a:pt x="169" y="0"/>
                  </a:moveTo>
                  <a:lnTo>
                    <a:pt x="0" y="2921"/>
                  </a:lnTo>
                  <a:lnTo>
                    <a:pt x="281" y="2921"/>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4563975" y="2414500"/>
              <a:ext cx="9850" cy="73025"/>
            </a:xfrm>
            <a:custGeom>
              <a:avLst/>
              <a:gdLst/>
              <a:ahLst/>
              <a:cxnLst/>
              <a:rect l="l" t="t" r="r" b="b"/>
              <a:pathLst>
                <a:path w="394" h="2921" extrusionOk="0">
                  <a:moveTo>
                    <a:pt x="1" y="0"/>
                  </a:moveTo>
                  <a:lnTo>
                    <a:pt x="169" y="2921"/>
                  </a:lnTo>
                  <a:lnTo>
                    <a:pt x="394"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4521850" y="2417300"/>
              <a:ext cx="16875" cy="74450"/>
            </a:xfrm>
            <a:custGeom>
              <a:avLst/>
              <a:gdLst/>
              <a:ahLst/>
              <a:cxnLst/>
              <a:rect l="l" t="t" r="r" b="b"/>
              <a:pathLst>
                <a:path w="675" h="2978" extrusionOk="0">
                  <a:moveTo>
                    <a:pt x="1" y="0"/>
                  </a:moveTo>
                  <a:lnTo>
                    <a:pt x="450" y="2977"/>
                  </a:lnTo>
                  <a:lnTo>
                    <a:pt x="675"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4479725" y="2425725"/>
              <a:ext cx="23900" cy="73025"/>
            </a:xfrm>
            <a:custGeom>
              <a:avLst/>
              <a:gdLst/>
              <a:ahLst/>
              <a:cxnLst/>
              <a:rect l="l" t="t" r="r" b="b"/>
              <a:pathLst>
                <a:path w="956" h="2921" extrusionOk="0">
                  <a:moveTo>
                    <a:pt x="282" y="0"/>
                  </a:moveTo>
                  <a:lnTo>
                    <a:pt x="1" y="57"/>
                  </a:lnTo>
                  <a:lnTo>
                    <a:pt x="731" y="2921"/>
                  </a:lnTo>
                  <a:lnTo>
                    <a:pt x="956" y="2865"/>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4236825" y="2585800"/>
              <a:ext cx="63200" cy="49150"/>
            </a:xfrm>
            <a:custGeom>
              <a:avLst/>
              <a:gdLst/>
              <a:ahLst/>
              <a:cxnLst/>
              <a:rect l="l" t="t" r="r" b="b"/>
              <a:pathLst>
                <a:path w="2528" h="1966" extrusionOk="0">
                  <a:moveTo>
                    <a:pt x="169" y="0"/>
                  </a:moveTo>
                  <a:lnTo>
                    <a:pt x="1" y="225"/>
                  </a:lnTo>
                  <a:lnTo>
                    <a:pt x="2416" y="1966"/>
                  </a:lnTo>
                  <a:lnTo>
                    <a:pt x="2528" y="179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4263500" y="2553500"/>
              <a:ext cx="59000" cy="54775"/>
            </a:xfrm>
            <a:custGeom>
              <a:avLst/>
              <a:gdLst/>
              <a:ahLst/>
              <a:cxnLst/>
              <a:rect l="l" t="t" r="r" b="b"/>
              <a:pathLst>
                <a:path w="2360" h="2191" extrusionOk="0">
                  <a:moveTo>
                    <a:pt x="169" y="0"/>
                  </a:moveTo>
                  <a:lnTo>
                    <a:pt x="1" y="225"/>
                  </a:lnTo>
                  <a:lnTo>
                    <a:pt x="2191" y="2191"/>
                  </a:lnTo>
                  <a:lnTo>
                    <a:pt x="2360" y="2022"/>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4212950" y="2622300"/>
              <a:ext cx="67425" cy="43550"/>
            </a:xfrm>
            <a:custGeom>
              <a:avLst/>
              <a:gdLst/>
              <a:ahLst/>
              <a:cxnLst/>
              <a:rect l="l" t="t" r="r" b="b"/>
              <a:pathLst>
                <a:path w="2697" h="1742" extrusionOk="0">
                  <a:moveTo>
                    <a:pt x="169" y="0"/>
                  </a:moveTo>
                  <a:cubicBezTo>
                    <a:pt x="113" y="57"/>
                    <a:pt x="57" y="113"/>
                    <a:pt x="1" y="225"/>
                  </a:cubicBezTo>
                  <a:lnTo>
                    <a:pt x="2528" y="1742"/>
                  </a:lnTo>
                  <a:lnTo>
                    <a:pt x="2697"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4294400" y="2522600"/>
              <a:ext cx="54775" cy="60400"/>
            </a:xfrm>
            <a:custGeom>
              <a:avLst/>
              <a:gdLst/>
              <a:ahLst/>
              <a:cxnLst/>
              <a:rect l="l" t="t" r="r" b="b"/>
              <a:pathLst>
                <a:path w="2191" h="2416" extrusionOk="0">
                  <a:moveTo>
                    <a:pt x="169" y="1"/>
                  </a:moveTo>
                  <a:lnTo>
                    <a:pt x="0" y="225"/>
                  </a:lnTo>
                  <a:lnTo>
                    <a:pt x="1966" y="2416"/>
                  </a:lnTo>
                  <a:lnTo>
                    <a:pt x="2191" y="2247"/>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4638400" y="2418700"/>
              <a:ext cx="16875" cy="73050"/>
            </a:xfrm>
            <a:custGeom>
              <a:avLst/>
              <a:gdLst/>
              <a:ahLst/>
              <a:cxnLst/>
              <a:rect l="l" t="t" r="r" b="b"/>
              <a:pathLst>
                <a:path w="675" h="2922" extrusionOk="0">
                  <a:moveTo>
                    <a:pt x="450" y="1"/>
                  </a:moveTo>
                  <a:lnTo>
                    <a:pt x="1" y="2921"/>
                  </a:lnTo>
                  <a:lnTo>
                    <a:pt x="225" y="2921"/>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4740900" y="2455200"/>
              <a:ext cx="37925" cy="68825"/>
            </a:xfrm>
            <a:custGeom>
              <a:avLst/>
              <a:gdLst/>
              <a:ahLst/>
              <a:cxnLst/>
              <a:rect l="l" t="t" r="r" b="b"/>
              <a:pathLst>
                <a:path w="1517" h="2753" extrusionOk="0">
                  <a:moveTo>
                    <a:pt x="1236" y="1"/>
                  </a:moveTo>
                  <a:lnTo>
                    <a:pt x="1" y="2697"/>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4673500" y="2425725"/>
              <a:ext cx="23900" cy="73025"/>
            </a:xfrm>
            <a:custGeom>
              <a:avLst/>
              <a:gdLst/>
              <a:ahLst/>
              <a:cxnLst/>
              <a:rect l="l" t="t" r="r" b="b"/>
              <a:pathLst>
                <a:path w="956" h="2921" extrusionOk="0">
                  <a:moveTo>
                    <a:pt x="731" y="0"/>
                  </a:moveTo>
                  <a:lnTo>
                    <a:pt x="1" y="2865"/>
                  </a:lnTo>
                  <a:lnTo>
                    <a:pt x="281" y="2921"/>
                  </a:lnTo>
                  <a:lnTo>
                    <a:pt x="955" y="113"/>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4707200" y="2438350"/>
              <a:ext cx="30925" cy="71650"/>
            </a:xfrm>
            <a:custGeom>
              <a:avLst/>
              <a:gdLst/>
              <a:ahLst/>
              <a:cxnLst/>
              <a:rect l="l" t="t" r="r" b="b"/>
              <a:pathLst>
                <a:path w="1237" h="2866" extrusionOk="0">
                  <a:moveTo>
                    <a:pt x="955" y="1"/>
                  </a:moveTo>
                  <a:lnTo>
                    <a:pt x="1" y="2753"/>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4829350" y="2571750"/>
              <a:ext cx="5650" cy="11250"/>
            </a:xfrm>
            <a:custGeom>
              <a:avLst/>
              <a:gdLst/>
              <a:ahLst/>
              <a:cxnLst/>
              <a:rect l="l" t="t" r="r" b="b"/>
              <a:pathLst>
                <a:path w="226" h="450" extrusionOk="0">
                  <a:moveTo>
                    <a:pt x="226" y="1"/>
                  </a:moveTo>
                  <a:lnTo>
                    <a:pt x="1" y="281"/>
                  </a:lnTo>
                  <a:lnTo>
                    <a:pt x="169" y="450"/>
                  </a:lnTo>
                  <a:lnTo>
                    <a:pt x="226" y="394"/>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4771800" y="2473450"/>
              <a:ext cx="43550" cy="67425"/>
            </a:xfrm>
            <a:custGeom>
              <a:avLst/>
              <a:gdLst/>
              <a:ahLst/>
              <a:cxnLst/>
              <a:rect l="l" t="t" r="r" b="b"/>
              <a:pathLst>
                <a:path w="1742" h="2697" extrusionOk="0">
                  <a:moveTo>
                    <a:pt x="1517" y="1"/>
                  </a:moveTo>
                  <a:lnTo>
                    <a:pt x="0" y="2528"/>
                  </a:lnTo>
                  <a:lnTo>
                    <a:pt x="225" y="2697"/>
                  </a:lnTo>
                  <a:lnTo>
                    <a:pt x="1741" y="169"/>
                  </a:lnTo>
                  <a:lnTo>
                    <a:pt x="15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4801275" y="2512775"/>
              <a:ext cx="33725" cy="47775"/>
            </a:xfrm>
            <a:custGeom>
              <a:avLst/>
              <a:gdLst/>
              <a:ahLst/>
              <a:cxnLst/>
              <a:rect l="l" t="t" r="r" b="b"/>
              <a:pathLst>
                <a:path w="1349" h="1911" extrusionOk="0">
                  <a:moveTo>
                    <a:pt x="1349" y="1"/>
                  </a:moveTo>
                  <a:lnTo>
                    <a:pt x="1" y="1798"/>
                  </a:lnTo>
                  <a:lnTo>
                    <a:pt x="225" y="1910"/>
                  </a:lnTo>
                  <a:lnTo>
                    <a:pt x="1349" y="394"/>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4309850" y="2509975"/>
              <a:ext cx="66000" cy="78650"/>
            </a:xfrm>
            <a:custGeom>
              <a:avLst/>
              <a:gdLst/>
              <a:ahLst/>
              <a:cxnLst/>
              <a:rect l="l" t="t" r="r" b="b"/>
              <a:pathLst>
                <a:path w="2640" h="3146" extrusionOk="0">
                  <a:moveTo>
                    <a:pt x="225" y="0"/>
                  </a:moveTo>
                  <a:lnTo>
                    <a:pt x="0" y="169"/>
                  </a:lnTo>
                  <a:lnTo>
                    <a:pt x="2471" y="3145"/>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4420775" y="2443975"/>
              <a:ext cx="42125" cy="92700"/>
            </a:xfrm>
            <a:custGeom>
              <a:avLst/>
              <a:gdLst/>
              <a:ahLst/>
              <a:cxnLst/>
              <a:rect l="l" t="t" r="r" b="b"/>
              <a:pathLst>
                <a:path w="1685" h="3708" extrusionOk="0">
                  <a:moveTo>
                    <a:pt x="225" y="1"/>
                  </a:moveTo>
                  <a:lnTo>
                    <a:pt x="0" y="113"/>
                  </a:lnTo>
                  <a:lnTo>
                    <a:pt x="1460" y="3707"/>
                  </a:lnTo>
                  <a:lnTo>
                    <a:pt x="1685" y="3595"/>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4381450" y="2462225"/>
              <a:ext cx="50575" cy="88500"/>
            </a:xfrm>
            <a:custGeom>
              <a:avLst/>
              <a:gdLst/>
              <a:ahLst/>
              <a:cxnLst/>
              <a:rect l="l" t="t" r="r" b="b"/>
              <a:pathLst>
                <a:path w="2023" h="3540" extrusionOk="0">
                  <a:moveTo>
                    <a:pt x="225" y="1"/>
                  </a:moveTo>
                  <a:lnTo>
                    <a:pt x="0" y="169"/>
                  </a:lnTo>
                  <a:lnTo>
                    <a:pt x="1798"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4344950" y="2484700"/>
              <a:ext cx="59000" cy="82875"/>
            </a:xfrm>
            <a:custGeom>
              <a:avLst/>
              <a:gdLst/>
              <a:ahLst/>
              <a:cxnLst/>
              <a:rect l="l" t="t" r="r" b="b"/>
              <a:pathLst>
                <a:path w="2360" h="3315" extrusionOk="0">
                  <a:moveTo>
                    <a:pt x="225" y="0"/>
                  </a:moveTo>
                  <a:lnTo>
                    <a:pt x="0" y="113"/>
                  </a:lnTo>
                  <a:lnTo>
                    <a:pt x="2134" y="3314"/>
                  </a:lnTo>
                  <a:lnTo>
                    <a:pt x="2359"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4460075" y="2431350"/>
              <a:ext cx="33725" cy="94100"/>
            </a:xfrm>
            <a:custGeom>
              <a:avLst/>
              <a:gdLst/>
              <a:ahLst/>
              <a:cxnLst/>
              <a:rect l="l" t="t" r="r" b="b"/>
              <a:pathLst>
                <a:path w="1349" h="3764" extrusionOk="0">
                  <a:moveTo>
                    <a:pt x="225" y="0"/>
                  </a:moveTo>
                  <a:lnTo>
                    <a:pt x="1" y="56"/>
                  </a:lnTo>
                  <a:lnTo>
                    <a:pt x="1068" y="3763"/>
                  </a:lnTo>
                  <a:lnTo>
                    <a:pt x="1349" y="3651"/>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4586450" y="2413075"/>
              <a:ext cx="7050" cy="96925"/>
            </a:xfrm>
            <a:custGeom>
              <a:avLst/>
              <a:gdLst/>
              <a:ahLst/>
              <a:cxnLst/>
              <a:rect l="l" t="t" r="r" b="b"/>
              <a:pathLst>
                <a:path w="282" h="3877" extrusionOk="0">
                  <a:moveTo>
                    <a:pt x="0" y="1"/>
                  </a:moveTo>
                  <a:lnTo>
                    <a:pt x="0" y="3876"/>
                  </a:lnTo>
                  <a:lnTo>
                    <a:pt x="281" y="3876"/>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4502200" y="2421500"/>
              <a:ext cx="23900" cy="95525"/>
            </a:xfrm>
            <a:custGeom>
              <a:avLst/>
              <a:gdLst/>
              <a:ahLst/>
              <a:cxnLst/>
              <a:rect l="l" t="t" r="r" b="b"/>
              <a:pathLst>
                <a:path w="956" h="3821" extrusionOk="0">
                  <a:moveTo>
                    <a:pt x="225" y="1"/>
                  </a:moveTo>
                  <a:lnTo>
                    <a:pt x="1" y="57"/>
                  </a:lnTo>
                  <a:lnTo>
                    <a:pt x="675"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4542925" y="2414500"/>
              <a:ext cx="15475" cy="96900"/>
            </a:xfrm>
            <a:custGeom>
              <a:avLst/>
              <a:gdLst/>
              <a:ahLst/>
              <a:cxnLst/>
              <a:rect l="l" t="t" r="r" b="b"/>
              <a:pathLst>
                <a:path w="619" h="3876" extrusionOk="0">
                  <a:moveTo>
                    <a:pt x="281" y="0"/>
                  </a:moveTo>
                  <a:lnTo>
                    <a:pt x="0" y="56"/>
                  </a:lnTo>
                  <a:lnTo>
                    <a:pt x="394" y="3875"/>
                  </a:lnTo>
                  <a:lnTo>
                    <a:pt x="618" y="387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4278950" y="2536650"/>
              <a:ext cx="73025" cy="73025"/>
            </a:xfrm>
            <a:custGeom>
              <a:avLst/>
              <a:gdLst/>
              <a:ahLst/>
              <a:cxnLst/>
              <a:rect l="l" t="t" r="r" b="b"/>
              <a:pathLst>
                <a:path w="2921" h="2921" extrusionOk="0">
                  <a:moveTo>
                    <a:pt x="169" y="0"/>
                  </a:moveTo>
                  <a:lnTo>
                    <a:pt x="0" y="225"/>
                  </a:lnTo>
                  <a:lnTo>
                    <a:pt x="2752" y="2921"/>
                  </a:lnTo>
                  <a:cubicBezTo>
                    <a:pt x="2809" y="2865"/>
                    <a:pt x="2865" y="2809"/>
                    <a:pt x="2921" y="275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4249450" y="2568950"/>
              <a:ext cx="78675" cy="67425"/>
            </a:xfrm>
            <a:custGeom>
              <a:avLst/>
              <a:gdLst/>
              <a:ahLst/>
              <a:cxnLst/>
              <a:rect l="l" t="t" r="r" b="b"/>
              <a:pathLst>
                <a:path w="3147" h="2697" extrusionOk="0">
                  <a:moveTo>
                    <a:pt x="169" y="0"/>
                  </a:moveTo>
                  <a:cubicBezTo>
                    <a:pt x="113" y="113"/>
                    <a:pt x="57" y="169"/>
                    <a:pt x="1" y="225"/>
                  </a:cubicBezTo>
                  <a:lnTo>
                    <a:pt x="2978" y="2696"/>
                  </a:lnTo>
                  <a:lnTo>
                    <a:pt x="3146" y="247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4225600" y="2602650"/>
              <a:ext cx="82850" cy="59000"/>
            </a:xfrm>
            <a:custGeom>
              <a:avLst/>
              <a:gdLst/>
              <a:ahLst/>
              <a:cxnLst/>
              <a:rect l="l" t="t" r="r" b="b"/>
              <a:pathLst>
                <a:path w="3314" h="2360" extrusionOk="0">
                  <a:moveTo>
                    <a:pt x="113" y="0"/>
                  </a:moveTo>
                  <a:lnTo>
                    <a:pt x="0" y="225"/>
                  </a:lnTo>
                  <a:lnTo>
                    <a:pt x="3202" y="2359"/>
                  </a:lnTo>
                  <a:lnTo>
                    <a:pt x="3314" y="2134"/>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4618750" y="2417300"/>
              <a:ext cx="16875" cy="95500"/>
            </a:xfrm>
            <a:custGeom>
              <a:avLst/>
              <a:gdLst/>
              <a:ahLst/>
              <a:cxnLst/>
              <a:rect l="l" t="t" r="r" b="b"/>
              <a:pathLst>
                <a:path w="675" h="3820" extrusionOk="0">
                  <a:moveTo>
                    <a:pt x="393" y="0"/>
                  </a:moveTo>
                  <a:lnTo>
                    <a:pt x="0" y="3820"/>
                  </a:lnTo>
                  <a:lnTo>
                    <a:pt x="281" y="3820"/>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4684725" y="2432750"/>
              <a:ext cx="33725" cy="92700"/>
            </a:xfrm>
            <a:custGeom>
              <a:avLst/>
              <a:gdLst/>
              <a:ahLst/>
              <a:cxnLst/>
              <a:rect l="l" t="t" r="r" b="b"/>
              <a:pathLst>
                <a:path w="1349" h="3708" extrusionOk="0">
                  <a:moveTo>
                    <a:pt x="1124" y="0"/>
                  </a:moveTo>
                  <a:lnTo>
                    <a:pt x="1" y="3651"/>
                  </a:lnTo>
                  <a:lnTo>
                    <a:pt x="226"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4652450" y="2421500"/>
              <a:ext cx="25300" cy="95525"/>
            </a:xfrm>
            <a:custGeom>
              <a:avLst/>
              <a:gdLst/>
              <a:ahLst/>
              <a:cxnLst/>
              <a:rect l="l" t="t" r="r" b="b"/>
              <a:pathLst>
                <a:path w="1012" h="3821" extrusionOk="0">
                  <a:moveTo>
                    <a:pt x="730" y="1"/>
                  </a:moveTo>
                  <a:lnTo>
                    <a:pt x="0" y="3764"/>
                  </a:lnTo>
                  <a:lnTo>
                    <a:pt x="281" y="3820"/>
                  </a:lnTo>
                  <a:lnTo>
                    <a:pt x="1011"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4826550" y="2599825"/>
              <a:ext cx="8450" cy="12675"/>
            </a:xfrm>
            <a:custGeom>
              <a:avLst/>
              <a:gdLst/>
              <a:ahLst/>
              <a:cxnLst/>
              <a:rect l="l" t="t" r="r" b="b"/>
              <a:pathLst>
                <a:path w="338" h="507" extrusionOk="0">
                  <a:moveTo>
                    <a:pt x="338" y="1"/>
                  </a:moveTo>
                  <a:lnTo>
                    <a:pt x="1" y="338"/>
                  </a:lnTo>
                  <a:lnTo>
                    <a:pt x="169" y="506"/>
                  </a:lnTo>
                  <a:lnTo>
                    <a:pt x="338" y="33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4717025" y="2446775"/>
              <a:ext cx="42150" cy="89900"/>
            </a:xfrm>
            <a:custGeom>
              <a:avLst/>
              <a:gdLst/>
              <a:ahLst/>
              <a:cxnLst/>
              <a:rect l="l" t="t" r="r" b="b"/>
              <a:pathLst>
                <a:path w="1686" h="3596" extrusionOk="0">
                  <a:moveTo>
                    <a:pt x="1461" y="1"/>
                  </a:moveTo>
                  <a:lnTo>
                    <a:pt x="1" y="3539"/>
                  </a:lnTo>
                  <a:lnTo>
                    <a:pt x="225" y="3595"/>
                  </a:lnTo>
                  <a:lnTo>
                    <a:pt x="1686"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4746525" y="2463625"/>
              <a:ext cx="50575" cy="88500"/>
            </a:xfrm>
            <a:custGeom>
              <a:avLst/>
              <a:gdLst/>
              <a:ahLst/>
              <a:cxnLst/>
              <a:rect l="l" t="t" r="r" b="b"/>
              <a:pathLst>
                <a:path w="2023" h="3540" extrusionOk="0">
                  <a:moveTo>
                    <a:pt x="1797" y="1"/>
                  </a:moveTo>
                  <a:lnTo>
                    <a:pt x="0" y="3371"/>
                  </a:lnTo>
                  <a:lnTo>
                    <a:pt x="225" y="3539"/>
                  </a:lnTo>
                  <a:lnTo>
                    <a:pt x="2022" y="113"/>
                  </a:lnTo>
                  <a:lnTo>
                    <a:pt x="179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4801275" y="2543675"/>
              <a:ext cx="33725" cy="44950"/>
            </a:xfrm>
            <a:custGeom>
              <a:avLst/>
              <a:gdLst/>
              <a:ahLst/>
              <a:cxnLst/>
              <a:rect l="l" t="t" r="r" b="b"/>
              <a:pathLst>
                <a:path w="1349" h="1798" extrusionOk="0">
                  <a:moveTo>
                    <a:pt x="1349" y="0"/>
                  </a:moveTo>
                  <a:lnTo>
                    <a:pt x="1" y="1629"/>
                  </a:lnTo>
                  <a:lnTo>
                    <a:pt x="225" y="1797"/>
                  </a:lnTo>
                  <a:lnTo>
                    <a:pt x="1349" y="393"/>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4774600" y="2486100"/>
              <a:ext cx="60400" cy="82875"/>
            </a:xfrm>
            <a:custGeom>
              <a:avLst/>
              <a:gdLst/>
              <a:ahLst/>
              <a:cxnLst/>
              <a:rect l="l" t="t" r="r" b="b"/>
              <a:pathLst>
                <a:path w="2416" h="3315" extrusionOk="0">
                  <a:moveTo>
                    <a:pt x="2191" y="0"/>
                  </a:moveTo>
                  <a:lnTo>
                    <a:pt x="0" y="3202"/>
                  </a:lnTo>
                  <a:lnTo>
                    <a:pt x="225" y="3314"/>
                  </a:lnTo>
                  <a:lnTo>
                    <a:pt x="2416" y="113"/>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4593475" y="2648975"/>
              <a:ext cx="120775" cy="37950"/>
            </a:xfrm>
            <a:custGeom>
              <a:avLst/>
              <a:gdLst/>
              <a:ahLst/>
              <a:cxnLst/>
              <a:rect l="l" t="t" r="r" b="b"/>
              <a:pathLst>
                <a:path w="4831" h="1518" extrusionOk="0">
                  <a:moveTo>
                    <a:pt x="0" y="1"/>
                  </a:moveTo>
                  <a:lnTo>
                    <a:pt x="0" y="1068"/>
                  </a:lnTo>
                  <a:cubicBezTo>
                    <a:pt x="899" y="1068"/>
                    <a:pt x="1741" y="1180"/>
                    <a:pt x="2584" y="1517"/>
                  </a:cubicBezTo>
                  <a:lnTo>
                    <a:pt x="4830" y="1517"/>
                  </a:lnTo>
                  <a:cubicBezTo>
                    <a:pt x="3426" y="506"/>
                    <a:pt x="1741" y="1"/>
                    <a:pt x="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4500800" y="2536650"/>
              <a:ext cx="37925" cy="94100"/>
            </a:xfrm>
            <a:custGeom>
              <a:avLst/>
              <a:gdLst/>
              <a:ahLst/>
              <a:cxnLst/>
              <a:rect l="l" t="t" r="r" b="b"/>
              <a:pathLst>
                <a:path w="1517" h="3764" extrusionOk="0">
                  <a:moveTo>
                    <a:pt x="113" y="0"/>
                  </a:moveTo>
                  <a:cubicBezTo>
                    <a:pt x="0" y="0"/>
                    <a:pt x="955" y="3763"/>
                    <a:pt x="955" y="3763"/>
                  </a:cubicBezTo>
                  <a:lnTo>
                    <a:pt x="1517" y="359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1972000" y="2504350"/>
              <a:ext cx="16875" cy="15475"/>
            </a:xfrm>
            <a:custGeom>
              <a:avLst/>
              <a:gdLst/>
              <a:ahLst/>
              <a:cxnLst/>
              <a:rect l="l" t="t" r="r" b="b"/>
              <a:pathLst>
                <a:path w="675" h="619" extrusionOk="0">
                  <a:moveTo>
                    <a:pt x="562" y="1"/>
                  </a:moveTo>
                  <a:lnTo>
                    <a:pt x="0" y="506"/>
                  </a:lnTo>
                  <a:lnTo>
                    <a:pt x="113" y="618"/>
                  </a:lnTo>
                  <a:lnTo>
                    <a:pt x="674"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1980425" y="2515575"/>
              <a:ext cx="18275" cy="14075"/>
            </a:xfrm>
            <a:custGeom>
              <a:avLst/>
              <a:gdLst/>
              <a:ahLst/>
              <a:cxnLst/>
              <a:rect l="l" t="t" r="r" b="b"/>
              <a:pathLst>
                <a:path w="731" h="563" extrusionOk="0">
                  <a:moveTo>
                    <a:pt x="618" y="1"/>
                  </a:moveTo>
                  <a:lnTo>
                    <a:pt x="0" y="394"/>
                  </a:lnTo>
                  <a:cubicBezTo>
                    <a:pt x="56" y="450"/>
                    <a:pt x="56" y="506"/>
                    <a:pt x="113" y="563"/>
                  </a:cubicBezTo>
                  <a:lnTo>
                    <a:pt x="730" y="113"/>
                  </a:lnTo>
                  <a:lnTo>
                    <a:pt x="61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1994450" y="2540850"/>
              <a:ext cx="18275" cy="11275"/>
            </a:xfrm>
            <a:custGeom>
              <a:avLst/>
              <a:gdLst/>
              <a:ahLst/>
              <a:cxnLst/>
              <a:rect l="l" t="t" r="r" b="b"/>
              <a:pathLst>
                <a:path w="731" h="451" extrusionOk="0">
                  <a:moveTo>
                    <a:pt x="675" y="1"/>
                  </a:moveTo>
                  <a:lnTo>
                    <a:pt x="1" y="282"/>
                  </a:lnTo>
                  <a:lnTo>
                    <a:pt x="113" y="450"/>
                  </a:lnTo>
                  <a:lnTo>
                    <a:pt x="731" y="169"/>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1988850" y="2528225"/>
              <a:ext cx="18275" cy="12650"/>
            </a:xfrm>
            <a:custGeom>
              <a:avLst/>
              <a:gdLst/>
              <a:ahLst/>
              <a:cxnLst/>
              <a:rect l="l" t="t" r="r" b="b"/>
              <a:pathLst>
                <a:path w="731" h="506" extrusionOk="0">
                  <a:moveTo>
                    <a:pt x="618" y="0"/>
                  </a:moveTo>
                  <a:lnTo>
                    <a:pt x="0" y="337"/>
                  </a:lnTo>
                  <a:lnTo>
                    <a:pt x="56" y="506"/>
                  </a:lnTo>
                  <a:lnTo>
                    <a:pt x="730" y="113"/>
                  </a:ln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1879325" y="2455200"/>
              <a:ext cx="4225" cy="18275"/>
            </a:xfrm>
            <a:custGeom>
              <a:avLst/>
              <a:gdLst/>
              <a:ahLst/>
              <a:cxnLst/>
              <a:rect l="l" t="t" r="r" b="b"/>
              <a:pathLst>
                <a:path w="169" h="731" extrusionOk="0">
                  <a:moveTo>
                    <a:pt x="0" y="1"/>
                  </a:moveTo>
                  <a:lnTo>
                    <a:pt x="0" y="731"/>
                  </a:lnTo>
                  <a:lnTo>
                    <a:pt x="169" y="73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2007100" y="2582975"/>
              <a:ext cx="18275" cy="7050"/>
            </a:xfrm>
            <a:custGeom>
              <a:avLst/>
              <a:gdLst/>
              <a:ahLst/>
              <a:cxnLst/>
              <a:rect l="l" t="t" r="r" b="b"/>
              <a:pathLst>
                <a:path w="731" h="282" extrusionOk="0">
                  <a:moveTo>
                    <a:pt x="730" y="1"/>
                  </a:moveTo>
                  <a:lnTo>
                    <a:pt x="0" y="113"/>
                  </a:lnTo>
                  <a:cubicBezTo>
                    <a:pt x="0" y="169"/>
                    <a:pt x="0" y="225"/>
                    <a:pt x="0" y="282"/>
                  </a:cubicBezTo>
                  <a:lnTo>
                    <a:pt x="730" y="225"/>
                  </a:lnTo>
                  <a:cubicBezTo>
                    <a:pt x="730" y="169"/>
                    <a:pt x="730" y="57"/>
                    <a:pt x="73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2004300" y="2568950"/>
              <a:ext cx="18275" cy="8450"/>
            </a:xfrm>
            <a:custGeom>
              <a:avLst/>
              <a:gdLst/>
              <a:ahLst/>
              <a:cxnLst/>
              <a:rect l="l" t="t" r="r" b="b"/>
              <a:pathLst>
                <a:path w="731" h="338" extrusionOk="0">
                  <a:moveTo>
                    <a:pt x="674" y="0"/>
                  </a:moveTo>
                  <a:lnTo>
                    <a:pt x="0" y="169"/>
                  </a:lnTo>
                  <a:lnTo>
                    <a:pt x="56" y="337"/>
                  </a:lnTo>
                  <a:lnTo>
                    <a:pt x="730" y="169"/>
                  </a:lnTo>
                  <a:cubicBezTo>
                    <a:pt x="730" y="113"/>
                    <a:pt x="730" y="56"/>
                    <a:pt x="67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1962175" y="2493125"/>
              <a:ext cx="15450" cy="16875"/>
            </a:xfrm>
            <a:custGeom>
              <a:avLst/>
              <a:gdLst/>
              <a:ahLst/>
              <a:cxnLst/>
              <a:rect l="l" t="t" r="r" b="b"/>
              <a:pathLst>
                <a:path w="618" h="675" extrusionOk="0">
                  <a:moveTo>
                    <a:pt x="506" y="0"/>
                  </a:moveTo>
                  <a:lnTo>
                    <a:pt x="0" y="562"/>
                  </a:lnTo>
                  <a:lnTo>
                    <a:pt x="169" y="674"/>
                  </a:lnTo>
                  <a:lnTo>
                    <a:pt x="618"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1904600" y="2459425"/>
              <a:ext cx="8450" cy="18275"/>
            </a:xfrm>
            <a:custGeom>
              <a:avLst/>
              <a:gdLst/>
              <a:ahLst/>
              <a:cxnLst/>
              <a:rect l="l" t="t" r="r" b="b"/>
              <a:pathLst>
                <a:path w="338" h="731" extrusionOk="0">
                  <a:moveTo>
                    <a:pt x="169" y="0"/>
                  </a:moveTo>
                  <a:lnTo>
                    <a:pt x="0" y="674"/>
                  </a:lnTo>
                  <a:lnTo>
                    <a:pt x="169" y="730"/>
                  </a:lnTo>
                  <a:lnTo>
                    <a:pt x="337" y="5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918625" y="2462225"/>
              <a:ext cx="9875" cy="19675"/>
            </a:xfrm>
            <a:custGeom>
              <a:avLst/>
              <a:gdLst/>
              <a:ahLst/>
              <a:cxnLst/>
              <a:rect l="l" t="t" r="r" b="b"/>
              <a:pathLst>
                <a:path w="395" h="787" extrusionOk="0">
                  <a:moveTo>
                    <a:pt x="226" y="1"/>
                  </a:moveTo>
                  <a:lnTo>
                    <a:pt x="1" y="731"/>
                  </a:lnTo>
                  <a:lnTo>
                    <a:pt x="113" y="787"/>
                  </a:lnTo>
                  <a:lnTo>
                    <a:pt x="394" y="113"/>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1891950" y="2458025"/>
              <a:ext cx="7050" cy="16875"/>
            </a:xfrm>
            <a:custGeom>
              <a:avLst/>
              <a:gdLst/>
              <a:ahLst/>
              <a:cxnLst/>
              <a:rect l="l" t="t" r="r" b="b"/>
              <a:pathLst>
                <a:path w="282" h="675" extrusionOk="0">
                  <a:moveTo>
                    <a:pt x="113" y="0"/>
                  </a:moveTo>
                  <a:lnTo>
                    <a:pt x="1" y="674"/>
                  </a:lnTo>
                  <a:lnTo>
                    <a:pt x="169" y="674"/>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2008500" y="2599825"/>
              <a:ext cx="18275" cy="4250"/>
            </a:xfrm>
            <a:custGeom>
              <a:avLst/>
              <a:gdLst/>
              <a:ahLst/>
              <a:cxnLst/>
              <a:rect l="l" t="t" r="r" b="b"/>
              <a:pathLst>
                <a:path w="731" h="170" extrusionOk="0">
                  <a:moveTo>
                    <a:pt x="1" y="1"/>
                  </a:moveTo>
                  <a:cubicBezTo>
                    <a:pt x="1" y="57"/>
                    <a:pt x="1" y="113"/>
                    <a:pt x="1" y="169"/>
                  </a:cubicBezTo>
                  <a:lnTo>
                    <a:pt x="731" y="169"/>
                  </a:lnTo>
                  <a:cubicBezTo>
                    <a:pt x="731" y="113"/>
                    <a:pt x="731" y="1"/>
                    <a:pt x="73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1952325" y="2484700"/>
              <a:ext cx="14075" cy="16875"/>
            </a:xfrm>
            <a:custGeom>
              <a:avLst/>
              <a:gdLst/>
              <a:ahLst/>
              <a:cxnLst/>
              <a:rect l="l" t="t" r="r" b="b"/>
              <a:pathLst>
                <a:path w="563" h="675" extrusionOk="0">
                  <a:moveTo>
                    <a:pt x="450" y="0"/>
                  </a:moveTo>
                  <a:lnTo>
                    <a:pt x="1" y="562"/>
                  </a:lnTo>
                  <a:lnTo>
                    <a:pt x="169" y="674"/>
                  </a:lnTo>
                  <a:lnTo>
                    <a:pt x="563" y="113"/>
                  </a:lnTo>
                  <a:cubicBezTo>
                    <a:pt x="563" y="56"/>
                    <a:pt x="506" y="0"/>
                    <a:pt x="45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1929875" y="2469250"/>
              <a:ext cx="11250" cy="18275"/>
            </a:xfrm>
            <a:custGeom>
              <a:avLst/>
              <a:gdLst/>
              <a:ahLst/>
              <a:cxnLst/>
              <a:rect l="l" t="t" r="r" b="b"/>
              <a:pathLst>
                <a:path w="450" h="731" extrusionOk="0">
                  <a:moveTo>
                    <a:pt x="337" y="1"/>
                  </a:moveTo>
                  <a:lnTo>
                    <a:pt x="0" y="674"/>
                  </a:lnTo>
                  <a:lnTo>
                    <a:pt x="169" y="731"/>
                  </a:lnTo>
                  <a:lnTo>
                    <a:pt x="450" y="57"/>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1941100" y="2476275"/>
              <a:ext cx="12675" cy="16875"/>
            </a:xfrm>
            <a:custGeom>
              <a:avLst/>
              <a:gdLst/>
              <a:ahLst/>
              <a:cxnLst/>
              <a:rect l="l" t="t" r="r" b="b"/>
              <a:pathLst>
                <a:path w="507" h="675" extrusionOk="0">
                  <a:moveTo>
                    <a:pt x="394" y="0"/>
                  </a:moveTo>
                  <a:lnTo>
                    <a:pt x="1" y="618"/>
                  </a:lnTo>
                  <a:lnTo>
                    <a:pt x="169" y="674"/>
                  </a:lnTo>
                  <a:lnTo>
                    <a:pt x="506" y="56"/>
                  </a:lnTo>
                  <a:lnTo>
                    <a:pt x="39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2000075" y="2554900"/>
              <a:ext cx="18275" cy="9850"/>
            </a:xfrm>
            <a:custGeom>
              <a:avLst/>
              <a:gdLst/>
              <a:ahLst/>
              <a:cxnLst/>
              <a:rect l="l" t="t" r="r" b="b"/>
              <a:pathLst>
                <a:path w="731" h="394" extrusionOk="0">
                  <a:moveTo>
                    <a:pt x="674" y="1"/>
                  </a:moveTo>
                  <a:lnTo>
                    <a:pt x="1" y="225"/>
                  </a:lnTo>
                  <a:lnTo>
                    <a:pt x="57" y="394"/>
                  </a:lnTo>
                  <a:lnTo>
                    <a:pt x="731" y="169"/>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1851250" y="2455200"/>
              <a:ext cx="22475" cy="19700"/>
            </a:xfrm>
            <a:custGeom>
              <a:avLst/>
              <a:gdLst/>
              <a:ahLst/>
              <a:cxnLst/>
              <a:rect l="l" t="t" r="r" b="b"/>
              <a:pathLst>
                <a:path w="899" h="788" extrusionOk="0">
                  <a:moveTo>
                    <a:pt x="899" y="1"/>
                  </a:moveTo>
                  <a:cubicBezTo>
                    <a:pt x="618" y="1"/>
                    <a:pt x="337" y="57"/>
                    <a:pt x="0" y="113"/>
                  </a:cubicBezTo>
                  <a:lnTo>
                    <a:pt x="0" y="787"/>
                  </a:lnTo>
                  <a:cubicBezTo>
                    <a:pt x="337" y="731"/>
                    <a:pt x="618" y="731"/>
                    <a:pt x="899" y="731"/>
                  </a:cubicBez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1983225" y="2608250"/>
              <a:ext cx="42150" cy="78675"/>
            </a:xfrm>
            <a:custGeom>
              <a:avLst/>
              <a:gdLst/>
              <a:ahLst/>
              <a:cxnLst/>
              <a:rect l="l" t="t" r="r" b="b"/>
              <a:pathLst>
                <a:path w="1686" h="3147" extrusionOk="0">
                  <a:moveTo>
                    <a:pt x="1012" y="1"/>
                  </a:moveTo>
                  <a:cubicBezTo>
                    <a:pt x="1012" y="57"/>
                    <a:pt x="1012" y="113"/>
                    <a:pt x="1012" y="169"/>
                  </a:cubicBezTo>
                  <a:cubicBezTo>
                    <a:pt x="1012" y="225"/>
                    <a:pt x="1012" y="282"/>
                    <a:pt x="1012" y="338"/>
                  </a:cubicBezTo>
                  <a:cubicBezTo>
                    <a:pt x="1012" y="450"/>
                    <a:pt x="955" y="562"/>
                    <a:pt x="955" y="731"/>
                  </a:cubicBezTo>
                  <a:cubicBezTo>
                    <a:pt x="899" y="1236"/>
                    <a:pt x="731" y="1742"/>
                    <a:pt x="506" y="2247"/>
                  </a:cubicBezTo>
                  <a:lnTo>
                    <a:pt x="506" y="2304"/>
                  </a:lnTo>
                  <a:cubicBezTo>
                    <a:pt x="338" y="2584"/>
                    <a:pt x="169" y="2865"/>
                    <a:pt x="1" y="3146"/>
                  </a:cubicBezTo>
                  <a:lnTo>
                    <a:pt x="843" y="3146"/>
                  </a:lnTo>
                  <a:cubicBezTo>
                    <a:pt x="955" y="2978"/>
                    <a:pt x="1012" y="2865"/>
                    <a:pt x="1124" y="2697"/>
                  </a:cubicBezTo>
                  <a:lnTo>
                    <a:pt x="1180" y="2528"/>
                  </a:lnTo>
                  <a:cubicBezTo>
                    <a:pt x="1236" y="2416"/>
                    <a:pt x="1292" y="2247"/>
                    <a:pt x="1348" y="2135"/>
                  </a:cubicBezTo>
                  <a:lnTo>
                    <a:pt x="1348" y="2079"/>
                  </a:lnTo>
                  <a:cubicBezTo>
                    <a:pt x="1348" y="1967"/>
                    <a:pt x="1405" y="1910"/>
                    <a:pt x="1461" y="1798"/>
                  </a:cubicBezTo>
                  <a:cubicBezTo>
                    <a:pt x="1573" y="1349"/>
                    <a:pt x="1685" y="843"/>
                    <a:pt x="1685" y="394"/>
                  </a:cubicBezTo>
                  <a:cubicBezTo>
                    <a:pt x="1685" y="338"/>
                    <a:pt x="1685" y="282"/>
                    <a:pt x="1685" y="225"/>
                  </a:cubicBez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1851250" y="2508425"/>
              <a:ext cx="123575" cy="178500"/>
            </a:xfrm>
            <a:custGeom>
              <a:avLst/>
              <a:gdLst/>
              <a:ahLst/>
              <a:cxnLst/>
              <a:rect l="l" t="t" r="r" b="b"/>
              <a:pathLst>
                <a:path w="4943" h="7140" extrusionOk="0">
                  <a:moveTo>
                    <a:pt x="922" y="1"/>
                  </a:moveTo>
                  <a:cubicBezTo>
                    <a:pt x="858" y="1"/>
                    <a:pt x="794" y="3"/>
                    <a:pt x="730" y="6"/>
                  </a:cubicBezTo>
                  <a:cubicBezTo>
                    <a:pt x="506" y="6"/>
                    <a:pt x="225" y="62"/>
                    <a:pt x="0" y="118"/>
                  </a:cubicBezTo>
                  <a:lnTo>
                    <a:pt x="0" y="568"/>
                  </a:lnTo>
                  <a:cubicBezTo>
                    <a:pt x="225" y="455"/>
                    <a:pt x="506" y="455"/>
                    <a:pt x="730" y="455"/>
                  </a:cubicBezTo>
                  <a:cubicBezTo>
                    <a:pt x="801" y="451"/>
                    <a:pt x="872" y="449"/>
                    <a:pt x="942" y="449"/>
                  </a:cubicBezTo>
                  <a:cubicBezTo>
                    <a:pt x="2816" y="449"/>
                    <a:pt x="4385" y="1876"/>
                    <a:pt x="4493" y="3825"/>
                  </a:cubicBezTo>
                  <a:cubicBezTo>
                    <a:pt x="4549" y="5173"/>
                    <a:pt x="3819" y="6521"/>
                    <a:pt x="2584" y="7139"/>
                  </a:cubicBezTo>
                  <a:lnTo>
                    <a:pt x="3314" y="7139"/>
                  </a:lnTo>
                  <a:cubicBezTo>
                    <a:pt x="4381" y="6353"/>
                    <a:pt x="4943" y="5061"/>
                    <a:pt x="4886" y="3769"/>
                  </a:cubicBezTo>
                  <a:cubicBezTo>
                    <a:pt x="4830" y="2702"/>
                    <a:pt x="4325" y="1747"/>
                    <a:pt x="3538" y="1017"/>
                  </a:cubicBezTo>
                  <a:cubicBezTo>
                    <a:pt x="2802" y="386"/>
                    <a:pt x="1868" y="1"/>
                    <a:pt x="92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1856850" y="2590150"/>
              <a:ext cx="40750" cy="34975"/>
            </a:xfrm>
            <a:custGeom>
              <a:avLst/>
              <a:gdLst/>
              <a:ahLst/>
              <a:cxnLst/>
              <a:rect l="l" t="t" r="r" b="b"/>
              <a:pathLst>
                <a:path w="1630" h="1399" extrusionOk="0">
                  <a:moveTo>
                    <a:pt x="675" y="1"/>
                  </a:moveTo>
                  <a:cubicBezTo>
                    <a:pt x="325" y="1"/>
                    <a:pt x="1" y="275"/>
                    <a:pt x="1" y="725"/>
                  </a:cubicBezTo>
                  <a:cubicBezTo>
                    <a:pt x="1" y="1118"/>
                    <a:pt x="282" y="1399"/>
                    <a:pt x="675" y="1399"/>
                  </a:cubicBezTo>
                  <a:cubicBezTo>
                    <a:pt x="1293" y="1399"/>
                    <a:pt x="1630" y="669"/>
                    <a:pt x="1180" y="219"/>
                  </a:cubicBezTo>
                  <a:cubicBezTo>
                    <a:pt x="1030" y="70"/>
                    <a:pt x="849" y="1"/>
                    <a:pt x="67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1977600" y="1880925"/>
              <a:ext cx="25300" cy="18275"/>
            </a:xfrm>
            <a:custGeom>
              <a:avLst/>
              <a:gdLst/>
              <a:ahLst/>
              <a:cxnLst/>
              <a:rect l="l" t="t" r="r" b="b"/>
              <a:pathLst>
                <a:path w="1012" h="731" extrusionOk="0">
                  <a:moveTo>
                    <a:pt x="900" y="1"/>
                  </a:moveTo>
                  <a:lnTo>
                    <a:pt x="1" y="562"/>
                  </a:lnTo>
                  <a:cubicBezTo>
                    <a:pt x="57" y="618"/>
                    <a:pt x="57" y="675"/>
                    <a:pt x="113" y="731"/>
                  </a:cubicBezTo>
                  <a:lnTo>
                    <a:pt x="1012" y="113"/>
                  </a:lnTo>
                  <a:lnTo>
                    <a:pt x="90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1970600" y="1868300"/>
              <a:ext cx="22475" cy="19675"/>
            </a:xfrm>
            <a:custGeom>
              <a:avLst/>
              <a:gdLst/>
              <a:ahLst/>
              <a:cxnLst/>
              <a:rect l="l" t="t" r="r" b="b"/>
              <a:pathLst>
                <a:path w="899" h="787" extrusionOk="0">
                  <a:moveTo>
                    <a:pt x="843" y="0"/>
                  </a:moveTo>
                  <a:lnTo>
                    <a:pt x="0" y="674"/>
                  </a:lnTo>
                  <a:lnTo>
                    <a:pt x="112" y="786"/>
                  </a:lnTo>
                  <a:lnTo>
                    <a:pt x="899" y="112"/>
                  </a:lnTo>
                  <a:cubicBezTo>
                    <a:pt x="899" y="56"/>
                    <a:pt x="843"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1984625" y="1893575"/>
              <a:ext cx="25300" cy="15450"/>
            </a:xfrm>
            <a:custGeom>
              <a:avLst/>
              <a:gdLst/>
              <a:ahLst/>
              <a:cxnLst/>
              <a:rect l="l" t="t" r="r" b="b"/>
              <a:pathLst>
                <a:path w="1012" h="618" extrusionOk="0">
                  <a:moveTo>
                    <a:pt x="899" y="0"/>
                  </a:moveTo>
                  <a:lnTo>
                    <a:pt x="1" y="506"/>
                  </a:lnTo>
                  <a:cubicBezTo>
                    <a:pt x="1" y="562"/>
                    <a:pt x="57" y="562"/>
                    <a:pt x="57" y="618"/>
                  </a:cubicBezTo>
                  <a:lnTo>
                    <a:pt x="1012" y="112"/>
                  </a:ln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1990250" y="1907600"/>
              <a:ext cx="26700" cy="12675"/>
            </a:xfrm>
            <a:custGeom>
              <a:avLst/>
              <a:gdLst/>
              <a:ahLst/>
              <a:cxnLst/>
              <a:rect l="l" t="t" r="r" b="b"/>
              <a:pathLst>
                <a:path w="1068" h="507" extrusionOk="0">
                  <a:moveTo>
                    <a:pt x="955" y="1"/>
                  </a:moveTo>
                  <a:lnTo>
                    <a:pt x="0" y="394"/>
                  </a:lnTo>
                  <a:lnTo>
                    <a:pt x="57" y="506"/>
                  </a:lnTo>
                  <a:lnTo>
                    <a:pt x="1067" y="113"/>
                  </a:lnTo>
                  <a:cubicBezTo>
                    <a:pt x="1011" y="57"/>
                    <a:pt x="1011" y="57"/>
                    <a:pt x="95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1962175" y="1857050"/>
              <a:ext cx="22475" cy="22500"/>
            </a:xfrm>
            <a:custGeom>
              <a:avLst/>
              <a:gdLst/>
              <a:ahLst/>
              <a:cxnLst/>
              <a:rect l="l" t="t" r="r" b="b"/>
              <a:pathLst>
                <a:path w="899" h="900" extrusionOk="0">
                  <a:moveTo>
                    <a:pt x="786" y="1"/>
                  </a:moveTo>
                  <a:lnTo>
                    <a:pt x="0" y="787"/>
                  </a:lnTo>
                  <a:lnTo>
                    <a:pt x="112" y="899"/>
                  </a:lnTo>
                  <a:lnTo>
                    <a:pt x="899" y="169"/>
                  </a:lnTo>
                  <a:lnTo>
                    <a:pt x="7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1998675" y="1935675"/>
              <a:ext cx="25300" cy="8450"/>
            </a:xfrm>
            <a:custGeom>
              <a:avLst/>
              <a:gdLst/>
              <a:ahLst/>
              <a:cxnLst/>
              <a:rect l="l" t="t" r="r" b="b"/>
              <a:pathLst>
                <a:path w="1012" h="338" extrusionOk="0">
                  <a:moveTo>
                    <a:pt x="1011" y="1"/>
                  </a:moveTo>
                  <a:lnTo>
                    <a:pt x="0" y="169"/>
                  </a:lnTo>
                  <a:cubicBezTo>
                    <a:pt x="0" y="226"/>
                    <a:pt x="0" y="282"/>
                    <a:pt x="0" y="338"/>
                  </a:cubicBezTo>
                  <a:lnTo>
                    <a:pt x="1011" y="169"/>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1994450" y="1921650"/>
              <a:ext cx="26700" cy="11250"/>
            </a:xfrm>
            <a:custGeom>
              <a:avLst/>
              <a:gdLst/>
              <a:ahLst/>
              <a:cxnLst/>
              <a:rect l="l" t="t" r="r" b="b"/>
              <a:pathLst>
                <a:path w="1068" h="450" extrusionOk="0">
                  <a:moveTo>
                    <a:pt x="1012" y="0"/>
                  </a:moveTo>
                  <a:lnTo>
                    <a:pt x="1" y="281"/>
                  </a:lnTo>
                  <a:cubicBezTo>
                    <a:pt x="1" y="337"/>
                    <a:pt x="1" y="393"/>
                    <a:pt x="57" y="450"/>
                  </a:cubicBezTo>
                  <a:lnTo>
                    <a:pt x="1068" y="169"/>
                  </a:lnTo>
                  <a:cubicBezTo>
                    <a:pt x="1068" y="113"/>
                    <a:pt x="1012" y="56"/>
                    <a:pt x="10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1942500" y="1838800"/>
              <a:ext cx="18275" cy="23900"/>
            </a:xfrm>
            <a:custGeom>
              <a:avLst/>
              <a:gdLst/>
              <a:ahLst/>
              <a:cxnLst/>
              <a:rect l="l" t="t" r="r" b="b"/>
              <a:pathLst>
                <a:path w="731" h="956" extrusionOk="0">
                  <a:moveTo>
                    <a:pt x="562" y="1"/>
                  </a:moveTo>
                  <a:lnTo>
                    <a:pt x="1" y="899"/>
                  </a:lnTo>
                  <a:lnTo>
                    <a:pt x="169" y="955"/>
                  </a:lnTo>
                  <a:lnTo>
                    <a:pt x="731"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1897575" y="1817750"/>
              <a:ext cx="8450" cy="25300"/>
            </a:xfrm>
            <a:custGeom>
              <a:avLst/>
              <a:gdLst/>
              <a:ahLst/>
              <a:cxnLst/>
              <a:rect l="l" t="t" r="r" b="b"/>
              <a:pathLst>
                <a:path w="338" h="1012" extrusionOk="0">
                  <a:moveTo>
                    <a:pt x="169" y="0"/>
                  </a:moveTo>
                  <a:lnTo>
                    <a:pt x="1" y="1011"/>
                  </a:lnTo>
                  <a:lnTo>
                    <a:pt x="169" y="1011"/>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1908800" y="1820550"/>
              <a:ext cx="11275" cy="26700"/>
            </a:xfrm>
            <a:custGeom>
              <a:avLst/>
              <a:gdLst/>
              <a:ahLst/>
              <a:cxnLst/>
              <a:rect l="l" t="t" r="r" b="b"/>
              <a:pathLst>
                <a:path w="451" h="1068" extrusionOk="0">
                  <a:moveTo>
                    <a:pt x="338" y="0"/>
                  </a:moveTo>
                  <a:lnTo>
                    <a:pt x="1" y="1011"/>
                  </a:lnTo>
                  <a:lnTo>
                    <a:pt x="169" y="1068"/>
                  </a:lnTo>
                  <a:lnTo>
                    <a:pt x="450" y="57"/>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1952325" y="1847225"/>
              <a:ext cx="21100" cy="23900"/>
            </a:xfrm>
            <a:custGeom>
              <a:avLst/>
              <a:gdLst/>
              <a:ahLst/>
              <a:cxnLst/>
              <a:rect l="l" t="t" r="r" b="b"/>
              <a:pathLst>
                <a:path w="844" h="956" extrusionOk="0">
                  <a:moveTo>
                    <a:pt x="731" y="1"/>
                  </a:moveTo>
                  <a:lnTo>
                    <a:pt x="1" y="843"/>
                  </a:lnTo>
                  <a:lnTo>
                    <a:pt x="169" y="955"/>
                  </a:lnTo>
                  <a:lnTo>
                    <a:pt x="843" y="113"/>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1883525" y="1814925"/>
              <a:ext cx="8450" cy="26700"/>
            </a:xfrm>
            <a:custGeom>
              <a:avLst/>
              <a:gdLst/>
              <a:ahLst/>
              <a:cxnLst/>
              <a:rect l="l" t="t" r="r" b="b"/>
              <a:pathLst>
                <a:path w="338" h="1068" extrusionOk="0">
                  <a:moveTo>
                    <a:pt x="113" y="1"/>
                  </a:moveTo>
                  <a:lnTo>
                    <a:pt x="1" y="1068"/>
                  </a:lnTo>
                  <a:lnTo>
                    <a:pt x="226" y="106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1921450" y="1824750"/>
              <a:ext cx="14050" cy="26725"/>
            </a:xfrm>
            <a:custGeom>
              <a:avLst/>
              <a:gdLst/>
              <a:ahLst/>
              <a:cxnLst/>
              <a:rect l="l" t="t" r="r" b="b"/>
              <a:pathLst>
                <a:path w="562" h="1069" extrusionOk="0">
                  <a:moveTo>
                    <a:pt x="393" y="1"/>
                  </a:moveTo>
                  <a:lnTo>
                    <a:pt x="0" y="1012"/>
                  </a:lnTo>
                  <a:lnTo>
                    <a:pt x="113" y="1068"/>
                  </a:ln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1931275" y="1831775"/>
              <a:ext cx="16875" cy="25300"/>
            </a:xfrm>
            <a:custGeom>
              <a:avLst/>
              <a:gdLst/>
              <a:ahLst/>
              <a:cxnLst/>
              <a:rect l="l" t="t" r="r" b="b"/>
              <a:pathLst>
                <a:path w="675" h="1012" extrusionOk="0">
                  <a:moveTo>
                    <a:pt x="506" y="1"/>
                  </a:moveTo>
                  <a:lnTo>
                    <a:pt x="0" y="956"/>
                  </a:lnTo>
                  <a:lnTo>
                    <a:pt x="169" y="1012"/>
                  </a:lnTo>
                  <a:lnTo>
                    <a:pt x="674" y="57"/>
                  </a:lnTo>
                  <a:lnTo>
                    <a:pt x="50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2000075" y="1949725"/>
              <a:ext cx="26700" cy="7050"/>
            </a:xfrm>
            <a:custGeom>
              <a:avLst/>
              <a:gdLst/>
              <a:ahLst/>
              <a:cxnLst/>
              <a:rect l="l" t="t" r="r" b="b"/>
              <a:pathLst>
                <a:path w="1068" h="282" extrusionOk="0">
                  <a:moveTo>
                    <a:pt x="1068" y="1"/>
                  </a:moveTo>
                  <a:lnTo>
                    <a:pt x="57" y="113"/>
                  </a:lnTo>
                  <a:cubicBezTo>
                    <a:pt x="1" y="169"/>
                    <a:pt x="1" y="225"/>
                    <a:pt x="1" y="281"/>
                  </a:cubicBezTo>
                  <a:lnTo>
                    <a:pt x="1068" y="169"/>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1851250" y="1965175"/>
              <a:ext cx="174125" cy="153075"/>
            </a:xfrm>
            <a:custGeom>
              <a:avLst/>
              <a:gdLst/>
              <a:ahLst/>
              <a:cxnLst/>
              <a:rect l="l" t="t" r="r" b="b"/>
              <a:pathLst>
                <a:path w="6965" h="6123" extrusionOk="0">
                  <a:moveTo>
                    <a:pt x="5954" y="0"/>
                  </a:moveTo>
                  <a:lnTo>
                    <a:pt x="5954" y="169"/>
                  </a:lnTo>
                  <a:lnTo>
                    <a:pt x="6291" y="169"/>
                  </a:lnTo>
                  <a:lnTo>
                    <a:pt x="6291" y="506"/>
                  </a:lnTo>
                  <a:lnTo>
                    <a:pt x="5954" y="506"/>
                  </a:lnTo>
                  <a:lnTo>
                    <a:pt x="5954" y="674"/>
                  </a:lnTo>
                  <a:lnTo>
                    <a:pt x="6291" y="674"/>
                  </a:lnTo>
                  <a:cubicBezTo>
                    <a:pt x="6291" y="787"/>
                    <a:pt x="6234" y="955"/>
                    <a:pt x="6234" y="1068"/>
                  </a:cubicBezTo>
                  <a:lnTo>
                    <a:pt x="5897" y="1011"/>
                  </a:lnTo>
                  <a:lnTo>
                    <a:pt x="5897" y="1068"/>
                  </a:lnTo>
                  <a:lnTo>
                    <a:pt x="5897" y="1180"/>
                  </a:lnTo>
                  <a:lnTo>
                    <a:pt x="6234" y="1236"/>
                  </a:lnTo>
                  <a:cubicBezTo>
                    <a:pt x="6234" y="1348"/>
                    <a:pt x="6178" y="1461"/>
                    <a:pt x="6178" y="1573"/>
                  </a:cubicBezTo>
                  <a:lnTo>
                    <a:pt x="5841" y="1461"/>
                  </a:lnTo>
                  <a:cubicBezTo>
                    <a:pt x="5841" y="1517"/>
                    <a:pt x="5785" y="1573"/>
                    <a:pt x="5785" y="1629"/>
                  </a:cubicBezTo>
                  <a:lnTo>
                    <a:pt x="6122" y="1742"/>
                  </a:lnTo>
                  <a:lnTo>
                    <a:pt x="6010" y="2079"/>
                  </a:lnTo>
                  <a:lnTo>
                    <a:pt x="5617" y="1910"/>
                  </a:lnTo>
                  <a:lnTo>
                    <a:pt x="5560" y="2079"/>
                  </a:lnTo>
                  <a:lnTo>
                    <a:pt x="5897" y="2191"/>
                  </a:lnTo>
                  <a:cubicBezTo>
                    <a:pt x="5841" y="2303"/>
                    <a:pt x="5785" y="2415"/>
                    <a:pt x="5729" y="2528"/>
                  </a:cubicBezTo>
                  <a:lnTo>
                    <a:pt x="5448" y="2359"/>
                  </a:lnTo>
                  <a:lnTo>
                    <a:pt x="5336" y="2528"/>
                  </a:lnTo>
                  <a:lnTo>
                    <a:pt x="5617" y="2696"/>
                  </a:lnTo>
                  <a:cubicBezTo>
                    <a:pt x="5560" y="2809"/>
                    <a:pt x="5504" y="2921"/>
                    <a:pt x="5448" y="2977"/>
                  </a:cubicBezTo>
                  <a:lnTo>
                    <a:pt x="5167" y="2809"/>
                  </a:lnTo>
                  <a:lnTo>
                    <a:pt x="5055" y="2977"/>
                  </a:lnTo>
                  <a:lnTo>
                    <a:pt x="5336" y="3146"/>
                  </a:lnTo>
                  <a:lnTo>
                    <a:pt x="5167" y="3426"/>
                  </a:lnTo>
                  <a:lnTo>
                    <a:pt x="4886" y="3202"/>
                  </a:lnTo>
                  <a:lnTo>
                    <a:pt x="4774" y="3314"/>
                  </a:lnTo>
                  <a:lnTo>
                    <a:pt x="4999" y="3539"/>
                  </a:lnTo>
                  <a:cubicBezTo>
                    <a:pt x="4943" y="3595"/>
                    <a:pt x="4830" y="3707"/>
                    <a:pt x="4774" y="3820"/>
                  </a:cubicBezTo>
                  <a:lnTo>
                    <a:pt x="4549" y="3539"/>
                  </a:lnTo>
                  <a:lnTo>
                    <a:pt x="4437" y="3707"/>
                  </a:lnTo>
                  <a:lnTo>
                    <a:pt x="4662" y="3932"/>
                  </a:lnTo>
                  <a:lnTo>
                    <a:pt x="4381" y="4157"/>
                  </a:lnTo>
                  <a:lnTo>
                    <a:pt x="4156" y="3876"/>
                  </a:lnTo>
                  <a:lnTo>
                    <a:pt x="4044" y="4044"/>
                  </a:lnTo>
                  <a:lnTo>
                    <a:pt x="4269" y="4269"/>
                  </a:lnTo>
                  <a:lnTo>
                    <a:pt x="3988" y="4494"/>
                  </a:lnTo>
                  <a:lnTo>
                    <a:pt x="3763" y="4213"/>
                  </a:lnTo>
                  <a:lnTo>
                    <a:pt x="3651" y="4325"/>
                  </a:lnTo>
                  <a:lnTo>
                    <a:pt x="3819" y="4606"/>
                  </a:lnTo>
                  <a:lnTo>
                    <a:pt x="3538" y="4774"/>
                  </a:lnTo>
                  <a:lnTo>
                    <a:pt x="3370" y="4494"/>
                  </a:lnTo>
                  <a:lnTo>
                    <a:pt x="3201" y="4550"/>
                  </a:lnTo>
                  <a:lnTo>
                    <a:pt x="3370" y="4831"/>
                  </a:lnTo>
                  <a:lnTo>
                    <a:pt x="3033" y="4999"/>
                  </a:lnTo>
                  <a:lnTo>
                    <a:pt x="2921" y="4718"/>
                  </a:lnTo>
                  <a:lnTo>
                    <a:pt x="2752" y="4774"/>
                  </a:lnTo>
                  <a:lnTo>
                    <a:pt x="2864" y="5111"/>
                  </a:lnTo>
                  <a:lnTo>
                    <a:pt x="2527" y="5224"/>
                  </a:lnTo>
                  <a:lnTo>
                    <a:pt x="2471" y="4887"/>
                  </a:lnTo>
                  <a:lnTo>
                    <a:pt x="2303" y="4943"/>
                  </a:lnTo>
                  <a:lnTo>
                    <a:pt x="2415" y="5280"/>
                  </a:lnTo>
                  <a:cubicBezTo>
                    <a:pt x="2247" y="5280"/>
                    <a:pt x="2134" y="5336"/>
                    <a:pt x="2022" y="5336"/>
                  </a:cubicBezTo>
                  <a:lnTo>
                    <a:pt x="1966" y="4999"/>
                  </a:lnTo>
                  <a:lnTo>
                    <a:pt x="1797" y="4999"/>
                  </a:lnTo>
                  <a:lnTo>
                    <a:pt x="1854" y="5336"/>
                  </a:lnTo>
                  <a:lnTo>
                    <a:pt x="1517" y="5448"/>
                  </a:lnTo>
                  <a:lnTo>
                    <a:pt x="1517" y="5111"/>
                  </a:lnTo>
                  <a:lnTo>
                    <a:pt x="1348" y="5111"/>
                  </a:lnTo>
                  <a:lnTo>
                    <a:pt x="1348" y="5448"/>
                  </a:lnTo>
                  <a:lnTo>
                    <a:pt x="955" y="5448"/>
                  </a:lnTo>
                  <a:lnTo>
                    <a:pt x="955" y="5111"/>
                  </a:lnTo>
                  <a:lnTo>
                    <a:pt x="786" y="5111"/>
                  </a:lnTo>
                  <a:lnTo>
                    <a:pt x="786" y="5448"/>
                  </a:lnTo>
                  <a:lnTo>
                    <a:pt x="449" y="5448"/>
                  </a:lnTo>
                  <a:lnTo>
                    <a:pt x="506" y="5111"/>
                  </a:lnTo>
                  <a:lnTo>
                    <a:pt x="337" y="5111"/>
                  </a:lnTo>
                  <a:lnTo>
                    <a:pt x="337" y="5448"/>
                  </a:lnTo>
                  <a:lnTo>
                    <a:pt x="0" y="5392"/>
                  </a:lnTo>
                  <a:lnTo>
                    <a:pt x="0" y="6066"/>
                  </a:lnTo>
                  <a:lnTo>
                    <a:pt x="225" y="6066"/>
                  </a:lnTo>
                  <a:lnTo>
                    <a:pt x="225" y="6122"/>
                  </a:lnTo>
                  <a:lnTo>
                    <a:pt x="1573" y="6122"/>
                  </a:lnTo>
                  <a:lnTo>
                    <a:pt x="2022" y="6066"/>
                  </a:lnTo>
                  <a:cubicBezTo>
                    <a:pt x="2191" y="6010"/>
                    <a:pt x="2415" y="5954"/>
                    <a:pt x="2584" y="5898"/>
                  </a:cubicBezTo>
                  <a:cubicBezTo>
                    <a:pt x="2808" y="5842"/>
                    <a:pt x="3089" y="5785"/>
                    <a:pt x="3314" y="5673"/>
                  </a:cubicBezTo>
                  <a:cubicBezTo>
                    <a:pt x="3595" y="5561"/>
                    <a:pt x="3932" y="5392"/>
                    <a:pt x="4212" y="5224"/>
                  </a:cubicBezTo>
                  <a:cubicBezTo>
                    <a:pt x="4606" y="4943"/>
                    <a:pt x="4999" y="4662"/>
                    <a:pt x="5280" y="4325"/>
                  </a:cubicBezTo>
                  <a:cubicBezTo>
                    <a:pt x="5841" y="3763"/>
                    <a:pt x="6291" y="3089"/>
                    <a:pt x="6627" y="2359"/>
                  </a:cubicBezTo>
                  <a:cubicBezTo>
                    <a:pt x="6684" y="2191"/>
                    <a:pt x="6684" y="2079"/>
                    <a:pt x="6740" y="1910"/>
                  </a:cubicBezTo>
                  <a:cubicBezTo>
                    <a:pt x="6852" y="1517"/>
                    <a:pt x="6964" y="1124"/>
                    <a:pt x="6964" y="787"/>
                  </a:cubicBezTo>
                  <a:lnTo>
                    <a:pt x="6964" y="618"/>
                  </a:lnTo>
                  <a:lnTo>
                    <a:pt x="6964" y="57"/>
                  </a:lnTo>
                  <a:lnTo>
                    <a:pt x="696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1851250" y="1813525"/>
              <a:ext cx="25300" cy="28100"/>
            </a:xfrm>
            <a:custGeom>
              <a:avLst/>
              <a:gdLst/>
              <a:ahLst/>
              <a:cxnLst/>
              <a:rect l="l" t="t" r="r" b="b"/>
              <a:pathLst>
                <a:path w="1012" h="1124" extrusionOk="0">
                  <a:moveTo>
                    <a:pt x="899" y="1"/>
                  </a:moveTo>
                  <a:cubicBezTo>
                    <a:pt x="674" y="1"/>
                    <a:pt x="506" y="1"/>
                    <a:pt x="337" y="57"/>
                  </a:cubicBezTo>
                  <a:lnTo>
                    <a:pt x="0" y="57"/>
                  </a:lnTo>
                  <a:lnTo>
                    <a:pt x="0" y="787"/>
                  </a:lnTo>
                  <a:lnTo>
                    <a:pt x="337" y="787"/>
                  </a:lnTo>
                  <a:lnTo>
                    <a:pt x="337" y="1124"/>
                  </a:lnTo>
                  <a:lnTo>
                    <a:pt x="506" y="1124"/>
                  </a:lnTo>
                  <a:lnTo>
                    <a:pt x="506" y="787"/>
                  </a:lnTo>
                  <a:lnTo>
                    <a:pt x="843" y="787"/>
                  </a:lnTo>
                  <a:lnTo>
                    <a:pt x="843" y="1124"/>
                  </a:lnTo>
                  <a:lnTo>
                    <a:pt x="1011" y="1124"/>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1851250" y="1841600"/>
              <a:ext cx="25" cy="1450"/>
            </a:xfrm>
            <a:custGeom>
              <a:avLst/>
              <a:gdLst/>
              <a:ahLst/>
              <a:cxnLst/>
              <a:rect l="l" t="t" r="r" b="b"/>
              <a:pathLst>
                <a:path w="1" h="58" extrusionOk="0">
                  <a:moveTo>
                    <a:pt x="0" y="57"/>
                  </a:move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1851250" y="1868300"/>
              <a:ext cx="21075" cy="12650"/>
            </a:xfrm>
            <a:custGeom>
              <a:avLst/>
              <a:gdLst/>
              <a:ahLst/>
              <a:cxnLst/>
              <a:rect l="l" t="t" r="r" b="b"/>
              <a:pathLst>
                <a:path w="843" h="506" extrusionOk="0">
                  <a:moveTo>
                    <a:pt x="843" y="0"/>
                  </a:moveTo>
                  <a:cubicBezTo>
                    <a:pt x="562" y="0"/>
                    <a:pt x="281" y="0"/>
                    <a:pt x="0" y="112"/>
                  </a:cubicBezTo>
                  <a:lnTo>
                    <a:pt x="0" y="506"/>
                  </a:lnTo>
                  <a:cubicBezTo>
                    <a:pt x="281" y="393"/>
                    <a:pt x="562" y="393"/>
                    <a:pt x="843" y="393"/>
                  </a:cubicBez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1851250" y="2014325"/>
              <a:ext cx="105325" cy="51300"/>
            </a:xfrm>
            <a:custGeom>
              <a:avLst/>
              <a:gdLst/>
              <a:ahLst/>
              <a:cxnLst/>
              <a:rect l="l" t="t" r="r" b="b"/>
              <a:pathLst>
                <a:path w="4213" h="2052" extrusionOk="0">
                  <a:moveTo>
                    <a:pt x="3932" y="0"/>
                  </a:moveTo>
                  <a:cubicBezTo>
                    <a:pt x="3242" y="1058"/>
                    <a:pt x="2063" y="1664"/>
                    <a:pt x="826" y="1664"/>
                  </a:cubicBezTo>
                  <a:cubicBezTo>
                    <a:pt x="552" y="1664"/>
                    <a:pt x="275" y="1634"/>
                    <a:pt x="0" y="1573"/>
                  </a:cubicBezTo>
                  <a:lnTo>
                    <a:pt x="0" y="1966"/>
                  </a:lnTo>
                  <a:cubicBezTo>
                    <a:pt x="278" y="2023"/>
                    <a:pt x="558" y="2052"/>
                    <a:pt x="835" y="2052"/>
                  </a:cubicBezTo>
                  <a:cubicBezTo>
                    <a:pt x="2181" y="2052"/>
                    <a:pt x="3467" y="1389"/>
                    <a:pt x="4212" y="225"/>
                  </a:cubicBezTo>
                  <a:lnTo>
                    <a:pt x="393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1851250" y="1916025"/>
              <a:ext cx="74425" cy="102525"/>
            </a:xfrm>
            <a:custGeom>
              <a:avLst/>
              <a:gdLst/>
              <a:ahLst/>
              <a:cxnLst/>
              <a:rect l="l" t="t" r="r" b="b"/>
              <a:pathLst>
                <a:path w="2977" h="4101" extrusionOk="0">
                  <a:moveTo>
                    <a:pt x="899" y="1"/>
                  </a:moveTo>
                  <a:cubicBezTo>
                    <a:pt x="618" y="1"/>
                    <a:pt x="281" y="113"/>
                    <a:pt x="0" y="225"/>
                  </a:cubicBezTo>
                  <a:lnTo>
                    <a:pt x="0" y="899"/>
                  </a:lnTo>
                  <a:cubicBezTo>
                    <a:pt x="281" y="675"/>
                    <a:pt x="562" y="618"/>
                    <a:pt x="899" y="618"/>
                  </a:cubicBezTo>
                  <a:cubicBezTo>
                    <a:pt x="2808" y="618"/>
                    <a:pt x="2808" y="3483"/>
                    <a:pt x="899" y="3483"/>
                  </a:cubicBezTo>
                  <a:cubicBezTo>
                    <a:pt x="562" y="3483"/>
                    <a:pt x="281" y="3371"/>
                    <a:pt x="0" y="3202"/>
                  </a:cubicBezTo>
                  <a:lnTo>
                    <a:pt x="0" y="3876"/>
                  </a:lnTo>
                  <a:cubicBezTo>
                    <a:pt x="281" y="3988"/>
                    <a:pt x="618" y="4101"/>
                    <a:pt x="899" y="4101"/>
                  </a:cubicBezTo>
                  <a:cubicBezTo>
                    <a:pt x="2022" y="4101"/>
                    <a:pt x="2977" y="3146"/>
                    <a:pt x="2921" y="2023"/>
                  </a:cubicBezTo>
                  <a:cubicBezTo>
                    <a:pt x="2921" y="899"/>
                    <a:pt x="2022" y="1"/>
                    <a:pt x="8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2181200" y="2125250"/>
              <a:ext cx="344050" cy="333275"/>
            </a:xfrm>
            <a:custGeom>
              <a:avLst/>
              <a:gdLst/>
              <a:ahLst/>
              <a:cxnLst/>
              <a:rect l="l" t="t" r="r" b="b"/>
              <a:pathLst>
                <a:path w="13762" h="13331" extrusionOk="0">
                  <a:moveTo>
                    <a:pt x="9156" y="0"/>
                  </a:moveTo>
                  <a:lnTo>
                    <a:pt x="9043" y="393"/>
                  </a:lnTo>
                  <a:cubicBezTo>
                    <a:pt x="11683" y="1404"/>
                    <a:pt x="13368" y="4100"/>
                    <a:pt x="13199" y="6965"/>
                  </a:cubicBezTo>
                  <a:cubicBezTo>
                    <a:pt x="12919" y="10166"/>
                    <a:pt x="10391" y="12693"/>
                    <a:pt x="7190" y="12918"/>
                  </a:cubicBezTo>
                  <a:cubicBezTo>
                    <a:pt x="7000" y="12935"/>
                    <a:pt x="6812" y="12943"/>
                    <a:pt x="6625" y="12943"/>
                  </a:cubicBezTo>
                  <a:cubicBezTo>
                    <a:pt x="3651" y="12943"/>
                    <a:pt x="1025" y="10879"/>
                    <a:pt x="338" y="7919"/>
                  </a:cubicBezTo>
                  <a:lnTo>
                    <a:pt x="1" y="7976"/>
                  </a:lnTo>
                  <a:cubicBezTo>
                    <a:pt x="619" y="10952"/>
                    <a:pt x="3146" y="13087"/>
                    <a:pt x="6179" y="13311"/>
                  </a:cubicBezTo>
                  <a:cubicBezTo>
                    <a:pt x="6353" y="13324"/>
                    <a:pt x="6525" y="13331"/>
                    <a:pt x="6697" y="13331"/>
                  </a:cubicBezTo>
                  <a:cubicBezTo>
                    <a:pt x="10241" y="13331"/>
                    <a:pt x="13271" y="10607"/>
                    <a:pt x="13593" y="6965"/>
                  </a:cubicBezTo>
                  <a:cubicBezTo>
                    <a:pt x="13761" y="3932"/>
                    <a:pt x="12020" y="1123"/>
                    <a:pt x="915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2266850" y="2208775"/>
              <a:ext cx="170350" cy="154850"/>
            </a:xfrm>
            <a:custGeom>
              <a:avLst/>
              <a:gdLst/>
              <a:ahLst/>
              <a:cxnLst/>
              <a:rect l="l" t="t" r="r" b="b"/>
              <a:pathLst>
                <a:path w="6814" h="6194" extrusionOk="0">
                  <a:moveTo>
                    <a:pt x="3324" y="219"/>
                  </a:moveTo>
                  <a:cubicBezTo>
                    <a:pt x="4380" y="219"/>
                    <a:pt x="5437" y="773"/>
                    <a:pt x="5954" y="1995"/>
                  </a:cubicBezTo>
                  <a:cubicBezTo>
                    <a:pt x="6814" y="4123"/>
                    <a:pt x="5109" y="6012"/>
                    <a:pt x="3251" y="6012"/>
                  </a:cubicBezTo>
                  <a:cubicBezTo>
                    <a:pt x="2559" y="6012"/>
                    <a:pt x="1846" y="5750"/>
                    <a:pt x="1236" y="5140"/>
                  </a:cubicBezTo>
                  <a:cubicBezTo>
                    <a:pt x="731" y="4635"/>
                    <a:pt x="394" y="3904"/>
                    <a:pt x="394" y="3118"/>
                  </a:cubicBezTo>
                  <a:cubicBezTo>
                    <a:pt x="394" y="1289"/>
                    <a:pt x="1857" y="219"/>
                    <a:pt x="3324" y="219"/>
                  </a:cubicBezTo>
                  <a:close/>
                  <a:moveTo>
                    <a:pt x="3279" y="1"/>
                  </a:moveTo>
                  <a:cubicBezTo>
                    <a:pt x="1700" y="1"/>
                    <a:pt x="113" y="1040"/>
                    <a:pt x="1" y="3118"/>
                  </a:cubicBezTo>
                  <a:cubicBezTo>
                    <a:pt x="113" y="5168"/>
                    <a:pt x="1700" y="6193"/>
                    <a:pt x="3279" y="6193"/>
                  </a:cubicBezTo>
                  <a:cubicBezTo>
                    <a:pt x="4859" y="6193"/>
                    <a:pt x="6432" y="5168"/>
                    <a:pt x="6516" y="3118"/>
                  </a:cubicBezTo>
                  <a:cubicBezTo>
                    <a:pt x="6432" y="1040"/>
                    <a:pt x="4859" y="1"/>
                    <a:pt x="32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2321625" y="2266650"/>
              <a:ext cx="46350" cy="39750"/>
            </a:xfrm>
            <a:custGeom>
              <a:avLst/>
              <a:gdLst/>
              <a:ahLst/>
              <a:cxnLst/>
              <a:rect l="l" t="t" r="r" b="b"/>
              <a:pathLst>
                <a:path w="1854" h="1590" extrusionOk="0">
                  <a:moveTo>
                    <a:pt x="1072" y="0"/>
                  </a:moveTo>
                  <a:cubicBezTo>
                    <a:pt x="875" y="0"/>
                    <a:pt x="672" y="75"/>
                    <a:pt x="506" y="241"/>
                  </a:cubicBezTo>
                  <a:cubicBezTo>
                    <a:pt x="0" y="747"/>
                    <a:pt x="393" y="1589"/>
                    <a:pt x="1067" y="1589"/>
                  </a:cubicBezTo>
                  <a:cubicBezTo>
                    <a:pt x="1517" y="1589"/>
                    <a:pt x="1854" y="1196"/>
                    <a:pt x="1854" y="803"/>
                  </a:cubicBezTo>
                  <a:cubicBezTo>
                    <a:pt x="1854" y="313"/>
                    <a:pt x="1474" y="0"/>
                    <a:pt x="10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1851250" y="2564725"/>
              <a:ext cx="103925" cy="118925"/>
            </a:xfrm>
            <a:custGeom>
              <a:avLst/>
              <a:gdLst/>
              <a:ahLst/>
              <a:cxnLst/>
              <a:rect l="l" t="t" r="r" b="b"/>
              <a:pathLst>
                <a:path w="4157" h="4757" extrusionOk="0">
                  <a:moveTo>
                    <a:pt x="3426" y="1"/>
                  </a:moveTo>
                  <a:lnTo>
                    <a:pt x="3089" y="225"/>
                  </a:lnTo>
                  <a:cubicBezTo>
                    <a:pt x="3763" y="1180"/>
                    <a:pt x="3707" y="2472"/>
                    <a:pt x="2977" y="3371"/>
                  </a:cubicBezTo>
                  <a:cubicBezTo>
                    <a:pt x="2450" y="4019"/>
                    <a:pt x="1689" y="4375"/>
                    <a:pt x="905" y="4375"/>
                  </a:cubicBezTo>
                  <a:cubicBezTo>
                    <a:pt x="602" y="4375"/>
                    <a:pt x="297" y="4322"/>
                    <a:pt x="0" y="4213"/>
                  </a:cubicBezTo>
                  <a:lnTo>
                    <a:pt x="0" y="4606"/>
                  </a:lnTo>
                  <a:cubicBezTo>
                    <a:pt x="318" y="4707"/>
                    <a:pt x="639" y="4756"/>
                    <a:pt x="954" y="4756"/>
                  </a:cubicBezTo>
                  <a:cubicBezTo>
                    <a:pt x="1863" y="4756"/>
                    <a:pt x="2715" y="4346"/>
                    <a:pt x="3258" y="3595"/>
                  </a:cubicBezTo>
                  <a:cubicBezTo>
                    <a:pt x="4100" y="2584"/>
                    <a:pt x="4156" y="1124"/>
                    <a:pt x="342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1859675" y="2133675"/>
              <a:ext cx="190975" cy="304700"/>
            </a:xfrm>
            <a:custGeom>
              <a:avLst/>
              <a:gdLst/>
              <a:ahLst/>
              <a:cxnLst/>
              <a:rect l="l" t="t" r="r" b="b"/>
              <a:pathLst>
                <a:path w="7639" h="12188" extrusionOk="0">
                  <a:moveTo>
                    <a:pt x="0" y="0"/>
                  </a:moveTo>
                  <a:lnTo>
                    <a:pt x="0" y="1123"/>
                  </a:lnTo>
                  <a:lnTo>
                    <a:pt x="506" y="1123"/>
                  </a:lnTo>
                  <a:lnTo>
                    <a:pt x="506" y="5504"/>
                  </a:lnTo>
                  <a:lnTo>
                    <a:pt x="0" y="5504"/>
                  </a:lnTo>
                  <a:lnTo>
                    <a:pt x="0" y="6628"/>
                  </a:lnTo>
                  <a:lnTo>
                    <a:pt x="506" y="6628"/>
                  </a:lnTo>
                  <a:lnTo>
                    <a:pt x="506" y="11121"/>
                  </a:lnTo>
                  <a:lnTo>
                    <a:pt x="0" y="11121"/>
                  </a:lnTo>
                  <a:lnTo>
                    <a:pt x="0" y="12188"/>
                  </a:lnTo>
                  <a:lnTo>
                    <a:pt x="1123" y="12188"/>
                  </a:lnTo>
                  <a:lnTo>
                    <a:pt x="1123" y="11121"/>
                  </a:lnTo>
                  <a:lnTo>
                    <a:pt x="618" y="11121"/>
                  </a:lnTo>
                  <a:lnTo>
                    <a:pt x="618" y="6628"/>
                  </a:lnTo>
                  <a:lnTo>
                    <a:pt x="1123" y="6628"/>
                  </a:lnTo>
                  <a:lnTo>
                    <a:pt x="1123" y="6122"/>
                  </a:lnTo>
                  <a:lnTo>
                    <a:pt x="6571" y="6122"/>
                  </a:lnTo>
                  <a:lnTo>
                    <a:pt x="6571" y="6628"/>
                  </a:lnTo>
                  <a:lnTo>
                    <a:pt x="7638" y="6628"/>
                  </a:lnTo>
                  <a:lnTo>
                    <a:pt x="7638" y="5504"/>
                  </a:lnTo>
                  <a:lnTo>
                    <a:pt x="6571" y="5504"/>
                  </a:lnTo>
                  <a:lnTo>
                    <a:pt x="6571" y="6010"/>
                  </a:lnTo>
                  <a:lnTo>
                    <a:pt x="1123" y="6010"/>
                  </a:lnTo>
                  <a:lnTo>
                    <a:pt x="1123" y="5504"/>
                  </a:lnTo>
                  <a:lnTo>
                    <a:pt x="618" y="5504"/>
                  </a:lnTo>
                  <a:lnTo>
                    <a:pt x="618" y="1123"/>
                  </a:lnTo>
                  <a:lnTo>
                    <a:pt x="1123" y="1123"/>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2553300" y="2136475"/>
              <a:ext cx="43550" cy="29500"/>
            </a:xfrm>
            <a:custGeom>
              <a:avLst/>
              <a:gdLst/>
              <a:ahLst/>
              <a:cxnLst/>
              <a:rect l="l" t="t" r="r" b="b"/>
              <a:pathLst>
                <a:path w="1742" h="1180" extrusionOk="0">
                  <a:moveTo>
                    <a:pt x="1685" y="0"/>
                  </a:moveTo>
                  <a:lnTo>
                    <a:pt x="0" y="1011"/>
                  </a:lnTo>
                  <a:lnTo>
                    <a:pt x="56" y="1180"/>
                  </a:lnTo>
                  <a:lnTo>
                    <a:pt x="1741" y="169"/>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2564525" y="2161750"/>
              <a:ext cx="44950" cy="23900"/>
            </a:xfrm>
            <a:custGeom>
              <a:avLst/>
              <a:gdLst/>
              <a:ahLst/>
              <a:cxnLst/>
              <a:rect l="l" t="t" r="r" b="b"/>
              <a:pathLst>
                <a:path w="1798" h="956" extrusionOk="0">
                  <a:moveTo>
                    <a:pt x="1742" y="0"/>
                  </a:moveTo>
                  <a:lnTo>
                    <a:pt x="1" y="843"/>
                  </a:lnTo>
                  <a:cubicBezTo>
                    <a:pt x="1" y="899"/>
                    <a:pt x="1" y="955"/>
                    <a:pt x="57" y="955"/>
                  </a:cubicBezTo>
                  <a:lnTo>
                    <a:pt x="1798" y="169"/>
                  </a:lnTo>
                  <a:lnTo>
                    <a:pt x="174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2572950" y="2188425"/>
              <a:ext cx="47775" cy="19675"/>
            </a:xfrm>
            <a:custGeom>
              <a:avLst/>
              <a:gdLst/>
              <a:ahLst/>
              <a:cxnLst/>
              <a:rect l="l" t="t" r="r" b="b"/>
              <a:pathLst>
                <a:path w="1911" h="787" extrusionOk="0">
                  <a:moveTo>
                    <a:pt x="1854" y="1"/>
                  </a:moveTo>
                  <a:lnTo>
                    <a:pt x="1" y="675"/>
                  </a:lnTo>
                  <a:cubicBezTo>
                    <a:pt x="1" y="731"/>
                    <a:pt x="57" y="731"/>
                    <a:pt x="57" y="787"/>
                  </a:cubicBezTo>
                  <a:lnTo>
                    <a:pt x="1910" y="169"/>
                  </a:lnTo>
                  <a:lnTo>
                    <a:pt x="185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2539250" y="2112600"/>
              <a:ext cx="42150" cy="33725"/>
            </a:xfrm>
            <a:custGeom>
              <a:avLst/>
              <a:gdLst/>
              <a:ahLst/>
              <a:cxnLst/>
              <a:rect l="l" t="t" r="r" b="b"/>
              <a:pathLst>
                <a:path w="1686" h="1349" extrusionOk="0">
                  <a:moveTo>
                    <a:pt x="1573" y="1"/>
                  </a:moveTo>
                  <a:lnTo>
                    <a:pt x="1" y="1180"/>
                  </a:lnTo>
                  <a:lnTo>
                    <a:pt x="113" y="1349"/>
                  </a:lnTo>
                  <a:lnTo>
                    <a:pt x="1686" y="169"/>
                  </a:lnTo>
                  <a:lnTo>
                    <a:pt x="157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87000" y="2269875"/>
              <a:ext cx="49175" cy="7025"/>
            </a:xfrm>
            <a:custGeom>
              <a:avLst/>
              <a:gdLst/>
              <a:ahLst/>
              <a:cxnLst/>
              <a:rect l="l" t="t" r="r" b="b"/>
              <a:pathLst>
                <a:path w="1967" h="281" extrusionOk="0">
                  <a:moveTo>
                    <a:pt x="1966" y="0"/>
                  </a:moveTo>
                  <a:lnTo>
                    <a:pt x="0" y="112"/>
                  </a:lnTo>
                  <a:cubicBezTo>
                    <a:pt x="0" y="169"/>
                    <a:pt x="0" y="281"/>
                    <a:pt x="0" y="281"/>
                  </a:cubicBezTo>
                  <a:lnTo>
                    <a:pt x="1966" y="169"/>
                  </a:lnTo>
                  <a:cubicBezTo>
                    <a:pt x="1966" y="112"/>
                    <a:pt x="1966" y="56"/>
                    <a:pt x="19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585600" y="2243200"/>
              <a:ext cx="47750" cy="11250"/>
            </a:xfrm>
            <a:custGeom>
              <a:avLst/>
              <a:gdLst/>
              <a:ahLst/>
              <a:cxnLst/>
              <a:rect l="l" t="t" r="r" b="b"/>
              <a:pathLst>
                <a:path w="1910" h="450" extrusionOk="0">
                  <a:moveTo>
                    <a:pt x="1910" y="0"/>
                  </a:moveTo>
                  <a:lnTo>
                    <a:pt x="0" y="281"/>
                  </a:lnTo>
                  <a:cubicBezTo>
                    <a:pt x="0" y="337"/>
                    <a:pt x="0" y="393"/>
                    <a:pt x="0" y="449"/>
                  </a:cubicBezTo>
                  <a:lnTo>
                    <a:pt x="1910" y="168"/>
                  </a:lnTo>
                  <a:cubicBezTo>
                    <a:pt x="1910" y="112"/>
                    <a:pt x="1910" y="56"/>
                    <a:pt x="191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2579975" y="2215100"/>
              <a:ext cx="49175" cy="15475"/>
            </a:xfrm>
            <a:custGeom>
              <a:avLst/>
              <a:gdLst/>
              <a:ahLst/>
              <a:cxnLst/>
              <a:rect l="l" t="t" r="r" b="b"/>
              <a:pathLst>
                <a:path w="1967" h="619" extrusionOk="0">
                  <a:moveTo>
                    <a:pt x="1910" y="1"/>
                  </a:moveTo>
                  <a:lnTo>
                    <a:pt x="0" y="450"/>
                  </a:lnTo>
                  <a:lnTo>
                    <a:pt x="57" y="619"/>
                  </a:lnTo>
                  <a:lnTo>
                    <a:pt x="1966" y="113"/>
                  </a:ln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2358125" y="1998875"/>
              <a:ext cx="7050" cy="49175"/>
            </a:xfrm>
            <a:custGeom>
              <a:avLst/>
              <a:gdLst/>
              <a:ahLst/>
              <a:cxnLst/>
              <a:rect l="l" t="t" r="r" b="b"/>
              <a:pathLst>
                <a:path w="282" h="1967" extrusionOk="0">
                  <a:moveTo>
                    <a:pt x="113" y="0"/>
                  </a:moveTo>
                  <a:lnTo>
                    <a:pt x="0" y="1966"/>
                  </a:lnTo>
                  <a:lnTo>
                    <a:pt x="169" y="1966"/>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2426925" y="2014325"/>
              <a:ext cx="21075" cy="47750"/>
            </a:xfrm>
            <a:custGeom>
              <a:avLst/>
              <a:gdLst/>
              <a:ahLst/>
              <a:cxnLst/>
              <a:rect l="l" t="t" r="r" b="b"/>
              <a:pathLst>
                <a:path w="843" h="1910" extrusionOk="0">
                  <a:moveTo>
                    <a:pt x="674" y="0"/>
                  </a:moveTo>
                  <a:lnTo>
                    <a:pt x="1" y="1854"/>
                  </a:lnTo>
                  <a:lnTo>
                    <a:pt x="169" y="1910"/>
                  </a:lnTo>
                  <a:lnTo>
                    <a:pt x="843" y="56"/>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2405875" y="2007300"/>
              <a:ext cx="15450" cy="47750"/>
            </a:xfrm>
            <a:custGeom>
              <a:avLst/>
              <a:gdLst/>
              <a:ahLst/>
              <a:cxnLst/>
              <a:rect l="l" t="t" r="r" b="b"/>
              <a:pathLst>
                <a:path w="618" h="1910" extrusionOk="0">
                  <a:moveTo>
                    <a:pt x="449" y="0"/>
                  </a:moveTo>
                  <a:lnTo>
                    <a:pt x="0" y="1854"/>
                  </a:lnTo>
                  <a:lnTo>
                    <a:pt x="112" y="1910"/>
                  </a:lnTo>
                  <a:lnTo>
                    <a:pt x="618" y="5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2382000" y="2001675"/>
              <a:ext cx="11250" cy="49175"/>
            </a:xfrm>
            <a:custGeom>
              <a:avLst/>
              <a:gdLst/>
              <a:ahLst/>
              <a:cxnLst/>
              <a:rect l="l" t="t" r="r" b="b"/>
              <a:pathLst>
                <a:path w="450" h="1967" extrusionOk="0">
                  <a:moveTo>
                    <a:pt x="281" y="1"/>
                  </a:moveTo>
                  <a:lnTo>
                    <a:pt x="0" y="1966"/>
                  </a:lnTo>
                  <a:lnTo>
                    <a:pt x="169" y="1966"/>
                  </a:ln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2488700" y="2053625"/>
              <a:ext cx="33725" cy="42150"/>
            </a:xfrm>
            <a:custGeom>
              <a:avLst/>
              <a:gdLst/>
              <a:ahLst/>
              <a:cxnLst/>
              <a:rect l="l" t="t" r="r" b="b"/>
              <a:pathLst>
                <a:path w="1349" h="1686" extrusionOk="0">
                  <a:moveTo>
                    <a:pt x="1180" y="1"/>
                  </a:moveTo>
                  <a:lnTo>
                    <a:pt x="1" y="1573"/>
                  </a:lnTo>
                  <a:lnTo>
                    <a:pt x="169" y="1686"/>
                  </a:ln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2506950" y="2071875"/>
              <a:ext cx="36550" cy="39350"/>
            </a:xfrm>
            <a:custGeom>
              <a:avLst/>
              <a:gdLst/>
              <a:ahLst/>
              <a:cxnLst/>
              <a:rect l="l" t="t" r="r" b="b"/>
              <a:pathLst>
                <a:path w="1462" h="1574" extrusionOk="0">
                  <a:moveTo>
                    <a:pt x="1349" y="1"/>
                  </a:moveTo>
                  <a:lnTo>
                    <a:pt x="1" y="1461"/>
                  </a:lnTo>
                  <a:lnTo>
                    <a:pt x="169" y="1574"/>
                  </a:lnTo>
                  <a:lnTo>
                    <a:pt x="1461" y="113"/>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2469050" y="2039600"/>
              <a:ext cx="29500" cy="43550"/>
            </a:xfrm>
            <a:custGeom>
              <a:avLst/>
              <a:gdLst/>
              <a:ahLst/>
              <a:cxnLst/>
              <a:rect l="l" t="t" r="r" b="b"/>
              <a:pathLst>
                <a:path w="1180" h="1742" extrusionOk="0">
                  <a:moveTo>
                    <a:pt x="1011" y="0"/>
                  </a:moveTo>
                  <a:lnTo>
                    <a:pt x="0" y="1629"/>
                  </a:lnTo>
                  <a:lnTo>
                    <a:pt x="169" y="1741"/>
                  </a:lnTo>
                  <a:lnTo>
                    <a:pt x="1180" y="56"/>
                  </a:lnTo>
                  <a:lnTo>
                    <a:pt x="101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2449400" y="2025550"/>
              <a:ext cx="25300" cy="46350"/>
            </a:xfrm>
            <a:custGeom>
              <a:avLst/>
              <a:gdLst/>
              <a:ahLst/>
              <a:cxnLst/>
              <a:rect l="l" t="t" r="r" b="b"/>
              <a:pathLst>
                <a:path w="1012" h="1854" extrusionOk="0">
                  <a:moveTo>
                    <a:pt x="843" y="0"/>
                  </a:moveTo>
                  <a:lnTo>
                    <a:pt x="0" y="1742"/>
                  </a:lnTo>
                  <a:lnTo>
                    <a:pt x="169" y="1854"/>
                  </a:lnTo>
                  <a:lnTo>
                    <a:pt x="1011" y="57"/>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2525225" y="2091550"/>
              <a:ext cx="39325" cy="36525"/>
            </a:xfrm>
            <a:custGeom>
              <a:avLst/>
              <a:gdLst/>
              <a:ahLst/>
              <a:cxnLst/>
              <a:rect l="l" t="t" r="r" b="b"/>
              <a:pathLst>
                <a:path w="1573" h="1461" extrusionOk="0">
                  <a:moveTo>
                    <a:pt x="1460" y="0"/>
                  </a:moveTo>
                  <a:lnTo>
                    <a:pt x="0" y="1348"/>
                  </a:lnTo>
                  <a:lnTo>
                    <a:pt x="112" y="1461"/>
                  </a:lnTo>
                  <a:lnTo>
                    <a:pt x="1573"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2521000" y="2102775"/>
              <a:ext cx="51975" cy="43550"/>
            </a:xfrm>
            <a:custGeom>
              <a:avLst/>
              <a:gdLst/>
              <a:ahLst/>
              <a:cxnLst/>
              <a:rect l="l" t="t" r="r" b="b"/>
              <a:pathLst>
                <a:path w="2079" h="1742" extrusionOk="0">
                  <a:moveTo>
                    <a:pt x="1966" y="1"/>
                  </a:moveTo>
                  <a:lnTo>
                    <a:pt x="1" y="1573"/>
                  </a:lnTo>
                  <a:lnTo>
                    <a:pt x="113" y="1742"/>
                  </a:lnTo>
                  <a:lnTo>
                    <a:pt x="2079" y="113"/>
                  </a:lnTo>
                  <a:lnTo>
                    <a:pt x="196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2556100" y="2175800"/>
              <a:ext cx="60400" cy="28100"/>
            </a:xfrm>
            <a:custGeom>
              <a:avLst/>
              <a:gdLst/>
              <a:ahLst/>
              <a:cxnLst/>
              <a:rect l="l" t="t" r="r" b="b"/>
              <a:pathLst>
                <a:path w="2416" h="1124" extrusionOk="0">
                  <a:moveTo>
                    <a:pt x="2360" y="0"/>
                  </a:moveTo>
                  <a:lnTo>
                    <a:pt x="1" y="955"/>
                  </a:lnTo>
                  <a:cubicBezTo>
                    <a:pt x="1" y="1011"/>
                    <a:pt x="1" y="1067"/>
                    <a:pt x="57" y="1123"/>
                  </a:cubicBezTo>
                  <a:lnTo>
                    <a:pt x="2416" y="112"/>
                  </a:lnTo>
                  <a:lnTo>
                    <a:pt x="23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2546275" y="2149100"/>
              <a:ext cx="57600" cy="33725"/>
            </a:xfrm>
            <a:custGeom>
              <a:avLst/>
              <a:gdLst/>
              <a:ahLst/>
              <a:cxnLst/>
              <a:rect l="l" t="t" r="r" b="b"/>
              <a:pathLst>
                <a:path w="2304" h="1349" extrusionOk="0">
                  <a:moveTo>
                    <a:pt x="2247" y="1"/>
                  </a:moveTo>
                  <a:lnTo>
                    <a:pt x="0" y="1237"/>
                  </a:lnTo>
                  <a:cubicBezTo>
                    <a:pt x="0" y="1237"/>
                    <a:pt x="0" y="1293"/>
                    <a:pt x="57" y="1349"/>
                  </a:cubicBezTo>
                  <a:lnTo>
                    <a:pt x="2303" y="169"/>
                  </a:lnTo>
                  <a:lnTo>
                    <a:pt x="224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2533650" y="2125250"/>
              <a:ext cx="54775" cy="39325"/>
            </a:xfrm>
            <a:custGeom>
              <a:avLst/>
              <a:gdLst/>
              <a:ahLst/>
              <a:cxnLst/>
              <a:rect l="l" t="t" r="r" b="b"/>
              <a:pathLst>
                <a:path w="2191" h="1573" extrusionOk="0">
                  <a:moveTo>
                    <a:pt x="2134" y="0"/>
                  </a:moveTo>
                  <a:lnTo>
                    <a:pt x="0" y="1404"/>
                  </a:lnTo>
                  <a:lnTo>
                    <a:pt x="112" y="1573"/>
                  </a:lnTo>
                  <a:lnTo>
                    <a:pt x="2190" y="169"/>
                  </a:lnTo>
                  <a:lnTo>
                    <a:pt x="213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2563125" y="2202475"/>
              <a:ext cx="61800" cy="21075"/>
            </a:xfrm>
            <a:custGeom>
              <a:avLst/>
              <a:gdLst/>
              <a:ahLst/>
              <a:cxnLst/>
              <a:rect l="l" t="t" r="r" b="b"/>
              <a:pathLst>
                <a:path w="2472" h="843" extrusionOk="0">
                  <a:moveTo>
                    <a:pt x="2416" y="0"/>
                  </a:moveTo>
                  <a:lnTo>
                    <a:pt x="0" y="674"/>
                  </a:lnTo>
                  <a:lnTo>
                    <a:pt x="57" y="843"/>
                  </a:lnTo>
                  <a:lnTo>
                    <a:pt x="2472" y="169"/>
                  </a:lnTo>
                  <a:cubicBezTo>
                    <a:pt x="2472" y="113"/>
                    <a:pt x="2416" y="56"/>
                    <a:pt x="241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2568750" y="2229150"/>
              <a:ext cx="63200" cy="16875"/>
            </a:xfrm>
            <a:custGeom>
              <a:avLst/>
              <a:gdLst/>
              <a:ahLst/>
              <a:cxnLst/>
              <a:rect l="l" t="t" r="r" b="b"/>
              <a:pathLst>
                <a:path w="2528" h="675" extrusionOk="0">
                  <a:moveTo>
                    <a:pt x="2528" y="0"/>
                  </a:moveTo>
                  <a:lnTo>
                    <a:pt x="56" y="506"/>
                  </a:lnTo>
                  <a:lnTo>
                    <a:pt x="0" y="674"/>
                  </a:lnTo>
                  <a:lnTo>
                    <a:pt x="2528" y="169"/>
                  </a:lnTo>
                  <a:cubicBezTo>
                    <a:pt x="2528" y="113"/>
                    <a:pt x="2528" y="57"/>
                    <a:pt x="252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2571550" y="2257225"/>
              <a:ext cx="63200" cy="9850"/>
            </a:xfrm>
            <a:custGeom>
              <a:avLst/>
              <a:gdLst/>
              <a:ahLst/>
              <a:cxnLst/>
              <a:rect l="l" t="t" r="r" b="b"/>
              <a:pathLst>
                <a:path w="2528" h="394" extrusionOk="0">
                  <a:moveTo>
                    <a:pt x="2528" y="1"/>
                  </a:moveTo>
                  <a:lnTo>
                    <a:pt x="0" y="225"/>
                  </a:lnTo>
                  <a:cubicBezTo>
                    <a:pt x="0" y="281"/>
                    <a:pt x="0" y="338"/>
                    <a:pt x="0" y="394"/>
                  </a:cubicBezTo>
                  <a:lnTo>
                    <a:pt x="2528" y="169"/>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2412875" y="2010100"/>
              <a:ext cx="22500" cy="61800"/>
            </a:xfrm>
            <a:custGeom>
              <a:avLst/>
              <a:gdLst/>
              <a:ahLst/>
              <a:cxnLst/>
              <a:rect l="l" t="t" r="r" b="b"/>
              <a:pathLst>
                <a:path w="900" h="2472" extrusionOk="0">
                  <a:moveTo>
                    <a:pt x="731" y="1"/>
                  </a:moveTo>
                  <a:lnTo>
                    <a:pt x="1" y="2472"/>
                  </a:lnTo>
                  <a:lnTo>
                    <a:pt x="113" y="2472"/>
                  </a:lnTo>
                  <a:lnTo>
                    <a:pt x="900"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2391825" y="2004500"/>
              <a:ext cx="16875" cy="61800"/>
            </a:xfrm>
            <a:custGeom>
              <a:avLst/>
              <a:gdLst/>
              <a:ahLst/>
              <a:cxnLst/>
              <a:rect l="l" t="t" r="r" b="b"/>
              <a:pathLst>
                <a:path w="675" h="2472" extrusionOk="0">
                  <a:moveTo>
                    <a:pt x="506" y="0"/>
                  </a:moveTo>
                  <a:lnTo>
                    <a:pt x="0" y="2471"/>
                  </a:lnTo>
                  <a:lnTo>
                    <a:pt x="169" y="2471"/>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2369350" y="2000275"/>
              <a:ext cx="9850" cy="63200"/>
            </a:xfrm>
            <a:custGeom>
              <a:avLst/>
              <a:gdLst/>
              <a:ahLst/>
              <a:cxnLst/>
              <a:rect l="l" t="t" r="r" b="b"/>
              <a:pathLst>
                <a:path w="394" h="2528" extrusionOk="0">
                  <a:moveTo>
                    <a:pt x="225" y="1"/>
                  </a:moveTo>
                  <a:lnTo>
                    <a:pt x="1" y="2528"/>
                  </a:lnTo>
                  <a:lnTo>
                    <a:pt x="169" y="2528"/>
                  </a:lnTo>
                  <a:lnTo>
                    <a:pt x="39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2505550" y="2081725"/>
              <a:ext cx="47775" cy="47750"/>
            </a:xfrm>
            <a:custGeom>
              <a:avLst/>
              <a:gdLst/>
              <a:ahLst/>
              <a:cxnLst/>
              <a:rect l="l" t="t" r="r" b="b"/>
              <a:pathLst>
                <a:path w="1911" h="1910" extrusionOk="0">
                  <a:moveTo>
                    <a:pt x="1798" y="0"/>
                  </a:moveTo>
                  <a:lnTo>
                    <a:pt x="1" y="1797"/>
                  </a:lnTo>
                  <a:cubicBezTo>
                    <a:pt x="57" y="1854"/>
                    <a:pt x="113" y="1910"/>
                    <a:pt x="169" y="1910"/>
                  </a:cubicBezTo>
                  <a:lnTo>
                    <a:pt x="1910" y="112"/>
                  </a:lnTo>
                  <a:lnTo>
                    <a:pt x="179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2490100" y="2063450"/>
              <a:ext cx="43575" cy="50575"/>
            </a:xfrm>
            <a:custGeom>
              <a:avLst/>
              <a:gdLst/>
              <a:ahLst/>
              <a:cxnLst/>
              <a:rect l="l" t="t" r="r" b="b"/>
              <a:pathLst>
                <a:path w="1743" h="2023" extrusionOk="0">
                  <a:moveTo>
                    <a:pt x="1574" y="1"/>
                  </a:moveTo>
                  <a:lnTo>
                    <a:pt x="1" y="1967"/>
                  </a:lnTo>
                  <a:lnTo>
                    <a:pt x="113" y="2023"/>
                  </a:lnTo>
                  <a:lnTo>
                    <a:pt x="1742" y="113"/>
                  </a:lnTo>
                  <a:lnTo>
                    <a:pt x="15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2453600" y="2031175"/>
              <a:ext cx="32325" cy="59000"/>
            </a:xfrm>
            <a:custGeom>
              <a:avLst/>
              <a:gdLst/>
              <a:ahLst/>
              <a:cxnLst/>
              <a:rect l="l" t="t" r="r" b="b"/>
              <a:pathLst>
                <a:path w="1293" h="2360" extrusionOk="0">
                  <a:moveTo>
                    <a:pt x="1180" y="0"/>
                  </a:moveTo>
                  <a:lnTo>
                    <a:pt x="1" y="2247"/>
                  </a:lnTo>
                  <a:lnTo>
                    <a:pt x="113" y="2359"/>
                  </a:lnTo>
                  <a:lnTo>
                    <a:pt x="1292" y="112"/>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2471850" y="2046600"/>
              <a:ext cx="39350" cy="54800"/>
            </a:xfrm>
            <a:custGeom>
              <a:avLst/>
              <a:gdLst/>
              <a:ahLst/>
              <a:cxnLst/>
              <a:rect l="l" t="t" r="r" b="b"/>
              <a:pathLst>
                <a:path w="1574" h="2192" extrusionOk="0">
                  <a:moveTo>
                    <a:pt x="1405" y="1"/>
                  </a:moveTo>
                  <a:lnTo>
                    <a:pt x="1" y="2135"/>
                  </a:lnTo>
                  <a:lnTo>
                    <a:pt x="169" y="2191"/>
                  </a:lnTo>
                  <a:lnTo>
                    <a:pt x="1573" y="113"/>
                  </a:lnTo>
                  <a:lnTo>
                    <a:pt x="140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2433950" y="2019925"/>
              <a:ext cx="28100" cy="60400"/>
            </a:xfrm>
            <a:custGeom>
              <a:avLst/>
              <a:gdLst/>
              <a:ahLst/>
              <a:cxnLst/>
              <a:rect l="l" t="t" r="r" b="b"/>
              <a:pathLst>
                <a:path w="1124" h="2416" extrusionOk="0">
                  <a:moveTo>
                    <a:pt x="955" y="1"/>
                  </a:moveTo>
                  <a:lnTo>
                    <a:pt x="0" y="2360"/>
                  </a:lnTo>
                  <a:lnTo>
                    <a:pt x="113" y="2416"/>
                  </a:lnTo>
                  <a:lnTo>
                    <a:pt x="1124" y="57"/>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2053425" y="1998875"/>
              <a:ext cx="579925" cy="574825"/>
            </a:xfrm>
            <a:custGeom>
              <a:avLst/>
              <a:gdLst/>
              <a:ahLst/>
              <a:cxnLst/>
              <a:rect l="l" t="t" r="r" b="b"/>
              <a:pathLst>
                <a:path w="23197" h="22993" extrusionOk="0">
                  <a:moveTo>
                    <a:pt x="11739" y="0"/>
                  </a:moveTo>
                  <a:cubicBezTo>
                    <a:pt x="11402" y="0"/>
                    <a:pt x="11121" y="0"/>
                    <a:pt x="10784" y="57"/>
                  </a:cubicBezTo>
                  <a:lnTo>
                    <a:pt x="10616" y="57"/>
                  </a:lnTo>
                  <a:cubicBezTo>
                    <a:pt x="10279" y="57"/>
                    <a:pt x="9998" y="113"/>
                    <a:pt x="9661" y="169"/>
                  </a:cubicBezTo>
                  <a:lnTo>
                    <a:pt x="9493" y="225"/>
                  </a:lnTo>
                  <a:cubicBezTo>
                    <a:pt x="9156" y="281"/>
                    <a:pt x="8875" y="337"/>
                    <a:pt x="8538" y="450"/>
                  </a:cubicBezTo>
                  <a:lnTo>
                    <a:pt x="8425" y="506"/>
                  </a:lnTo>
                  <a:cubicBezTo>
                    <a:pt x="8145" y="562"/>
                    <a:pt x="7808" y="674"/>
                    <a:pt x="7471" y="843"/>
                  </a:cubicBezTo>
                  <a:lnTo>
                    <a:pt x="7358" y="899"/>
                  </a:lnTo>
                  <a:cubicBezTo>
                    <a:pt x="7021" y="1011"/>
                    <a:pt x="6741" y="1124"/>
                    <a:pt x="6404" y="1292"/>
                  </a:cubicBezTo>
                  <a:cubicBezTo>
                    <a:pt x="3708" y="2696"/>
                    <a:pt x="1686" y="5168"/>
                    <a:pt x="787" y="8088"/>
                  </a:cubicBezTo>
                  <a:lnTo>
                    <a:pt x="787" y="8200"/>
                  </a:lnTo>
                  <a:cubicBezTo>
                    <a:pt x="1" y="10728"/>
                    <a:pt x="113" y="13368"/>
                    <a:pt x="1124" y="15783"/>
                  </a:cubicBezTo>
                  <a:cubicBezTo>
                    <a:pt x="1236" y="16120"/>
                    <a:pt x="1405" y="16513"/>
                    <a:pt x="1573" y="16850"/>
                  </a:cubicBezTo>
                  <a:lnTo>
                    <a:pt x="1686" y="16962"/>
                  </a:lnTo>
                  <a:cubicBezTo>
                    <a:pt x="1742" y="17131"/>
                    <a:pt x="1798" y="17243"/>
                    <a:pt x="1910" y="17355"/>
                  </a:cubicBezTo>
                  <a:cubicBezTo>
                    <a:pt x="1910" y="17411"/>
                    <a:pt x="1910" y="17411"/>
                    <a:pt x="1967" y="17468"/>
                  </a:cubicBezTo>
                  <a:lnTo>
                    <a:pt x="2191" y="17861"/>
                  </a:lnTo>
                  <a:lnTo>
                    <a:pt x="2191" y="17917"/>
                  </a:lnTo>
                  <a:lnTo>
                    <a:pt x="2247" y="17973"/>
                  </a:lnTo>
                  <a:cubicBezTo>
                    <a:pt x="2304" y="18085"/>
                    <a:pt x="2416" y="18198"/>
                    <a:pt x="2472" y="18310"/>
                  </a:cubicBezTo>
                  <a:cubicBezTo>
                    <a:pt x="2809" y="18759"/>
                    <a:pt x="3202" y="19152"/>
                    <a:pt x="3595" y="19546"/>
                  </a:cubicBezTo>
                  <a:lnTo>
                    <a:pt x="3708" y="19714"/>
                  </a:lnTo>
                  <a:cubicBezTo>
                    <a:pt x="3764" y="19770"/>
                    <a:pt x="3876" y="19883"/>
                    <a:pt x="3988" y="19995"/>
                  </a:cubicBezTo>
                  <a:lnTo>
                    <a:pt x="4157" y="20107"/>
                  </a:lnTo>
                  <a:lnTo>
                    <a:pt x="4438" y="20332"/>
                  </a:lnTo>
                  <a:lnTo>
                    <a:pt x="4550" y="20444"/>
                  </a:lnTo>
                  <a:lnTo>
                    <a:pt x="4831" y="20669"/>
                  </a:lnTo>
                  <a:lnTo>
                    <a:pt x="4999" y="20781"/>
                  </a:lnTo>
                  <a:lnTo>
                    <a:pt x="5280" y="21006"/>
                  </a:lnTo>
                  <a:lnTo>
                    <a:pt x="5449" y="21118"/>
                  </a:lnTo>
                  <a:lnTo>
                    <a:pt x="5786" y="21343"/>
                  </a:lnTo>
                  <a:lnTo>
                    <a:pt x="5954" y="21455"/>
                  </a:lnTo>
                  <a:cubicBezTo>
                    <a:pt x="6235" y="21568"/>
                    <a:pt x="6516" y="21736"/>
                    <a:pt x="6797" y="21848"/>
                  </a:cubicBezTo>
                  <a:lnTo>
                    <a:pt x="6965" y="21961"/>
                  </a:lnTo>
                  <a:cubicBezTo>
                    <a:pt x="7246" y="22073"/>
                    <a:pt x="7527" y="22185"/>
                    <a:pt x="7864" y="22298"/>
                  </a:cubicBezTo>
                  <a:cubicBezTo>
                    <a:pt x="8032" y="22354"/>
                    <a:pt x="8145" y="22466"/>
                    <a:pt x="8313" y="22466"/>
                  </a:cubicBezTo>
                  <a:cubicBezTo>
                    <a:pt x="9464" y="22821"/>
                    <a:pt x="10634" y="22992"/>
                    <a:pt x="11787" y="22992"/>
                  </a:cubicBezTo>
                  <a:cubicBezTo>
                    <a:pt x="15920" y="22992"/>
                    <a:pt x="19829" y="20795"/>
                    <a:pt x="21849" y="17018"/>
                  </a:cubicBezTo>
                  <a:cubicBezTo>
                    <a:pt x="22242" y="16344"/>
                    <a:pt x="22523" y="15614"/>
                    <a:pt x="22747" y="14884"/>
                  </a:cubicBezTo>
                  <a:lnTo>
                    <a:pt x="22804" y="14772"/>
                  </a:lnTo>
                  <a:cubicBezTo>
                    <a:pt x="22804" y="14659"/>
                    <a:pt x="22860" y="14491"/>
                    <a:pt x="22916" y="14379"/>
                  </a:cubicBezTo>
                  <a:lnTo>
                    <a:pt x="22972" y="14210"/>
                  </a:lnTo>
                  <a:cubicBezTo>
                    <a:pt x="22972" y="14098"/>
                    <a:pt x="23028" y="13985"/>
                    <a:pt x="23028" y="13873"/>
                  </a:cubicBezTo>
                  <a:lnTo>
                    <a:pt x="23028" y="13705"/>
                  </a:lnTo>
                  <a:cubicBezTo>
                    <a:pt x="23028" y="13536"/>
                    <a:pt x="23084" y="13424"/>
                    <a:pt x="23141" y="13255"/>
                  </a:cubicBezTo>
                  <a:lnTo>
                    <a:pt x="23141" y="13087"/>
                  </a:lnTo>
                  <a:cubicBezTo>
                    <a:pt x="23141" y="12918"/>
                    <a:pt x="23141" y="12750"/>
                    <a:pt x="23141" y="12637"/>
                  </a:cubicBezTo>
                  <a:lnTo>
                    <a:pt x="23141" y="12581"/>
                  </a:lnTo>
                  <a:lnTo>
                    <a:pt x="23141" y="12188"/>
                  </a:lnTo>
                  <a:cubicBezTo>
                    <a:pt x="23197" y="12132"/>
                    <a:pt x="23197" y="12020"/>
                    <a:pt x="23141" y="12020"/>
                  </a:cubicBezTo>
                  <a:lnTo>
                    <a:pt x="23141" y="11626"/>
                  </a:lnTo>
                  <a:lnTo>
                    <a:pt x="23141" y="11514"/>
                  </a:lnTo>
                  <a:lnTo>
                    <a:pt x="20782" y="11514"/>
                  </a:lnTo>
                  <a:lnTo>
                    <a:pt x="20782" y="11683"/>
                  </a:lnTo>
                  <a:lnTo>
                    <a:pt x="21287" y="11683"/>
                  </a:lnTo>
                  <a:lnTo>
                    <a:pt x="21287" y="12413"/>
                  </a:lnTo>
                  <a:lnTo>
                    <a:pt x="20725" y="12300"/>
                  </a:lnTo>
                  <a:cubicBezTo>
                    <a:pt x="20725" y="12357"/>
                    <a:pt x="20725" y="12413"/>
                    <a:pt x="20725" y="12525"/>
                  </a:cubicBezTo>
                  <a:lnTo>
                    <a:pt x="21231" y="12525"/>
                  </a:lnTo>
                  <a:cubicBezTo>
                    <a:pt x="21231" y="12806"/>
                    <a:pt x="21175" y="13087"/>
                    <a:pt x="21119" y="13311"/>
                  </a:cubicBezTo>
                  <a:lnTo>
                    <a:pt x="20613" y="13199"/>
                  </a:lnTo>
                  <a:lnTo>
                    <a:pt x="20613" y="13368"/>
                  </a:lnTo>
                  <a:lnTo>
                    <a:pt x="21119" y="13480"/>
                  </a:lnTo>
                  <a:cubicBezTo>
                    <a:pt x="21062" y="13705"/>
                    <a:pt x="21006" y="13985"/>
                    <a:pt x="20894" y="14210"/>
                  </a:cubicBezTo>
                  <a:lnTo>
                    <a:pt x="20445" y="14042"/>
                  </a:lnTo>
                  <a:cubicBezTo>
                    <a:pt x="20445" y="14098"/>
                    <a:pt x="20388" y="14154"/>
                    <a:pt x="20388" y="14210"/>
                  </a:cubicBezTo>
                  <a:lnTo>
                    <a:pt x="20894" y="14322"/>
                  </a:lnTo>
                  <a:cubicBezTo>
                    <a:pt x="20782" y="14603"/>
                    <a:pt x="20725" y="14828"/>
                    <a:pt x="20613" y="15052"/>
                  </a:cubicBezTo>
                  <a:lnTo>
                    <a:pt x="20164" y="14884"/>
                  </a:lnTo>
                  <a:lnTo>
                    <a:pt x="20108" y="14996"/>
                  </a:lnTo>
                  <a:lnTo>
                    <a:pt x="20557" y="15221"/>
                  </a:lnTo>
                  <a:cubicBezTo>
                    <a:pt x="20445" y="15446"/>
                    <a:pt x="20332" y="15670"/>
                    <a:pt x="20220" y="15895"/>
                  </a:cubicBezTo>
                  <a:lnTo>
                    <a:pt x="19771" y="15670"/>
                  </a:lnTo>
                  <a:lnTo>
                    <a:pt x="19714" y="15839"/>
                  </a:lnTo>
                  <a:lnTo>
                    <a:pt x="20164" y="16063"/>
                  </a:lnTo>
                  <a:cubicBezTo>
                    <a:pt x="19995" y="16288"/>
                    <a:pt x="19883" y="16513"/>
                    <a:pt x="19714" y="16737"/>
                  </a:cubicBezTo>
                  <a:lnTo>
                    <a:pt x="19321" y="16457"/>
                  </a:lnTo>
                  <a:cubicBezTo>
                    <a:pt x="19321" y="16513"/>
                    <a:pt x="19265" y="16569"/>
                    <a:pt x="19209" y="16625"/>
                  </a:cubicBezTo>
                  <a:lnTo>
                    <a:pt x="19658" y="16906"/>
                  </a:lnTo>
                  <a:cubicBezTo>
                    <a:pt x="19490" y="17074"/>
                    <a:pt x="19378" y="17299"/>
                    <a:pt x="19209" y="17468"/>
                  </a:cubicBezTo>
                  <a:lnTo>
                    <a:pt x="18816" y="17187"/>
                  </a:lnTo>
                  <a:lnTo>
                    <a:pt x="18704" y="17299"/>
                  </a:lnTo>
                  <a:lnTo>
                    <a:pt x="19097" y="17636"/>
                  </a:lnTo>
                  <a:cubicBezTo>
                    <a:pt x="18928" y="17805"/>
                    <a:pt x="18760" y="18029"/>
                    <a:pt x="18591" y="18198"/>
                  </a:cubicBezTo>
                  <a:lnTo>
                    <a:pt x="18198" y="17861"/>
                  </a:lnTo>
                  <a:lnTo>
                    <a:pt x="18086" y="17973"/>
                  </a:lnTo>
                  <a:lnTo>
                    <a:pt x="18423" y="18310"/>
                  </a:lnTo>
                  <a:lnTo>
                    <a:pt x="17917" y="18816"/>
                  </a:lnTo>
                  <a:lnTo>
                    <a:pt x="17580" y="18422"/>
                  </a:lnTo>
                  <a:lnTo>
                    <a:pt x="17468" y="18535"/>
                  </a:lnTo>
                  <a:lnTo>
                    <a:pt x="17805" y="18928"/>
                  </a:lnTo>
                  <a:cubicBezTo>
                    <a:pt x="17580" y="19096"/>
                    <a:pt x="17356" y="19265"/>
                    <a:pt x="17131" y="19377"/>
                  </a:cubicBezTo>
                  <a:lnTo>
                    <a:pt x="16850" y="18984"/>
                  </a:lnTo>
                  <a:lnTo>
                    <a:pt x="16738" y="19040"/>
                  </a:lnTo>
                  <a:lnTo>
                    <a:pt x="17019" y="19489"/>
                  </a:lnTo>
                  <a:cubicBezTo>
                    <a:pt x="16794" y="19602"/>
                    <a:pt x="16569" y="19770"/>
                    <a:pt x="16401" y="19883"/>
                  </a:cubicBezTo>
                  <a:lnTo>
                    <a:pt x="16120" y="19433"/>
                  </a:lnTo>
                  <a:lnTo>
                    <a:pt x="16008" y="19489"/>
                  </a:lnTo>
                  <a:lnTo>
                    <a:pt x="16232" y="19939"/>
                  </a:lnTo>
                  <a:cubicBezTo>
                    <a:pt x="16008" y="20051"/>
                    <a:pt x="15783" y="20163"/>
                    <a:pt x="15502" y="20276"/>
                  </a:cubicBezTo>
                  <a:lnTo>
                    <a:pt x="15334" y="19826"/>
                  </a:lnTo>
                  <a:lnTo>
                    <a:pt x="15165" y="19883"/>
                  </a:lnTo>
                  <a:lnTo>
                    <a:pt x="15390" y="20332"/>
                  </a:lnTo>
                  <a:cubicBezTo>
                    <a:pt x="15109" y="20444"/>
                    <a:pt x="14884" y="20500"/>
                    <a:pt x="14660" y="20557"/>
                  </a:cubicBezTo>
                  <a:lnTo>
                    <a:pt x="14491" y="20107"/>
                  </a:lnTo>
                  <a:lnTo>
                    <a:pt x="14379" y="20163"/>
                  </a:lnTo>
                  <a:lnTo>
                    <a:pt x="14491" y="20613"/>
                  </a:lnTo>
                  <a:cubicBezTo>
                    <a:pt x="14267" y="20725"/>
                    <a:pt x="13986" y="20781"/>
                    <a:pt x="13761" y="20837"/>
                  </a:cubicBezTo>
                  <a:lnTo>
                    <a:pt x="13649" y="20332"/>
                  </a:lnTo>
                  <a:lnTo>
                    <a:pt x="13480" y="20332"/>
                  </a:lnTo>
                  <a:lnTo>
                    <a:pt x="13593" y="20837"/>
                  </a:lnTo>
                  <a:cubicBezTo>
                    <a:pt x="13312" y="20894"/>
                    <a:pt x="13087" y="20894"/>
                    <a:pt x="12862" y="20950"/>
                  </a:cubicBezTo>
                  <a:lnTo>
                    <a:pt x="12806" y="20444"/>
                  </a:lnTo>
                  <a:lnTo>
                    <a:pt x="12638" y="20444"/>
                  </a:lnTo>
                  <a:lnTo>
                    <a:pt x="12694" y="20950"/>
                  </a:lnTo>
                  <a:lnTo>
                    <a:pt x="11908" y="20950"/>
                  </a:lnTo>
                  <a:lnTo>
                    <a:pt x="11908" y="20444"/>
                  </a:lnTo>
                  <a:lnTo>
                    <a:pt x="11739" y="20444"/>
                  </a:lnTo>
                  <a:lnTo>
                    <a:pt x="11739" y="20950"/>
                  </a:lnTo>
                  <a:lnTo>
                    <a:pt x="11009" y="20950"/>
                  </a:lnTo>
                  <a:lnTo>
                    <a:pt x="11065" y="20444"/>
                  </a:lnTo>
                  <a:lnTo>
                    <a:pt x="10897" y="20444"/>
                  </a:lnTo>
                  <a:lnTo>
                    <a:pt x="10841" y="20950"/>
                  </a:lnTo>
                  <a:cubicBezTo>
                    <a:pt x="10560" y="20950"/>
                    <a:pt x="10335" y="20894"/>
                    <a:pt x="10054" y="20837"/>
                  </a:cubicBezTo>
                  <a:lnTo>
                    <a:pt x="10167" y="20332"/>
                  </a:lnTo>
                  <a:lnTo>
                    <a:pt x="9998" y="20332"/>
                  </a:lnTo>
                  <a:lnTo>
                    <a:pt x="9886" y="20837"/>
                  </a:lnTo>
                  <a:cubicBezTo>
                    <a:pt x="9661" y="20781"/>
                    <a:pt x="9436" y="20725"/>
                    <a:pt x="9212" y="20669"/>
                  </a:cubicBezTo>
                  <a:lnTo>
                    <a:pt x="9324" y="20163"/>
                  </a:lnTo>
                  <a:lnTo>
                    <a:pt x="9212" y="20107"/>
                  </a:lnTo>
                  <a:lnTo>
                    <a:pt x="9043" y="20613"/>
                  </a:lnTo>
                  <a:cubicBezTo>
                    <a:pt x="8819" y="20500"/>
                    <a:pt x="8538" y="20444"/>
                    <a:pt x="8313" y="20332"/>
                  </a:cubicBezTo>
                  <a:lnTo>
                    <a:pt x="8538" y="19883"/>
                  </a:lnTo>
                  <a:cubicBezTo>
                    <a:pt x="8482" y="19826"/>
                    <a:pt x="8425" y="19826"/>
                    <a:pt x="8369" y="19826"/>
                  </a:cubicBezTo>
                  <a:lnTo>
                    <a:pt x="8088" y="20220"/>
                  </a:lnTo>
                  <a:cubicBezTo>
                    <a:pt x="7864" y="20107"/>
                    <a:pt x="7639" y="19995"/>
                    <a:pt x="7414" y="19883"/>
                  </a:cubicBezTo>
                  <a:lnTo>
                    <a:pt x="7639" y="19489"/>
                  </a:lnTo>
                  <a:lnTo>
                    <a:pt x="7527" y="19377"/>
                  </a:lnTo>
                  <a:lnTo>
                    <a:pt x="7246" y="19826"/>
                  </a:lnTo>
                  <a:cubicBezTo>
                    <a:pt x="7021" y="19714"/>
                    <a:pt x="6797" y="19546"/>
                    <a:pt x="6628" y="19433"/>
                  </a:cubicBezTo>
                  <a:lnTo>
                    <a:pt x="6853" y="18984"/>
                  </a:lnTo>
                  <a:lnTo>
                    <a:pt x="6741" y="18928"/>
                  </a:lnTo>
                  <a:lnTo>
                    <a:pt x="6460" y="19321"/>
                  </a:lnTo>
                  <a:cubicBezTo>
                    <a:pt x="6235" y="19209"/>
                    <a:pt x="6067" y="19040"/>
                    <a:pt x="5842" y="18872"/>
                  </a:cubicBezTo>
                  <a:lnTo>
                    <a:pt x="6179" y="18479"/>
                  </a:lnTo>
                  <a:lnTo>
                    <a:pt x="6067" y="18366"/>
                  </a:lnTo>
                  <a:lnTo>
                    <a:pt x="5730" y="18759"/>
                  </a:lnTo>
                  <a:cubicBezTo>
                    <a:pt x="5561" y="18591"/>
                    <a:pt x="5336" y="18422"/>
                    <a:pt x="5168" y="18254"/>
                  </a:cubicBezTo>
                  <a:lnTo>
                    <a:pt x="5505" y="17917"/>
                  </a:lnTo>
                  <a:lnTo>
                    <a:pt x="5393" y="17748"/>
                  </a:lnTo>
                  <a:lnTo>
                    <a:pt x="5056" y="18142"/>
                  </a:lnTo>
                  <a:cubicBezTo>
                    <a:pt x="4887" y="17973"/>
                    <a:pt x="4719" y="17748"/>
                    <a:pt x="4550" y="17580"/>
                  </a:cubicBezTo>
                  <a:lnTo>
                    <a:pt x="4943" y="17243"/>
                  </a:lnTo>
                  <a:lnTo>
                    <a:pt x="4831" y="17131"/>
                  </a:lnTo>
                  <a:lnTo>
                    <a:pt x="4438" y="17468"/>
                  </a:lnTo>
                  <a:cubicBezTo>
                    <a:pt x="4269" y="17243"/>
                    <a:pt x="4101" y="17018"/>
                    <a:pt x="3988" y="16794"/>
                  </a:cubicBezTo>
                  <a:lnTo>
                    <a:pt x="4382" y="16569"/>
                  </a:lnTo>
                  <a:cubicBezTo>
                    <a:pt x="4382" y="16513"/>
                    <a:pt x="4325" y="16457"/>
                    <a:pt x="4269" y="16400"/>
                  </a:cubicBezTo>
                  <a:lnTo>
                    <a:pt x="3876" y="16681"/>
                  </a:lnTo>
                  <a:cubicBezTo>
                    <a:pt x="3764" y="16457"/>
                    <a:pt x="3595" y="16232"/>
                    <a:pt x="3483" y="16063"/>
                  </a:cubicBezTo>
                  <a:lnTo>
                    <a:pt x="3932" y="15783"/>
                  </a:lnTo>
                  <a:lnTo>
                    <a:pt x="3876" y="15670"/>
                  </a:lnTo>
                  <a:lnTo>
                    <a:pt x="3427" y="15895"/>
                  </a:lnTo>
                  <a:cubicBezTo>
                    <a:pt x="3314" y="15670"/>
                    <a:pt x="3202" y="15446"/>
                    <a:pt x="3090" y="15165"/>
                  </a:cubicBezTo>
                  <a:lnTo>
                    <a:pt x="3539" y="14996"/>
                  </a:lnTo>
                  <a:lnTo>
                    <a:pt x="3483" y="14828"/>
                  </a:lnTo>
                  <a:lnTo>
                    <a:pt x="3034" y="14996"/>
                  </a:lnTo>
                  <a:cubicBezTo>
                    <a:pt x="2921" y="14772"/>
                    <a:pt x="2865" y="14547"/>
                    <a:pt x="2809" y="14322"/>
                  </a:cubicBezTo>
                  <a:lnTo>
                    <a:pt x="3258" y="14154"/>
                  </a:lnTo>
                  <a:lnTo>
                    <a:pt x="3146" y="14042"/>
                  </a:lnTo>
                  <a:lnTo>
                    <a:pt x="2697" y="14154"/>
                  </a:lnTo>
                  <a:cubicBezTo>
                    <a:pt x="2640" y="13929"/>
                    <a:pt x="2528" y="13648"/>
                    <a:pt x="2528" y="13424"/>
                  </a:cubicBezTo>
                  <a:lnTo>
                    <a:pt x="2977" y="13311"/>
                  </a:lnTo>
                  <a:lnTo>
                    <a:pt x="2977" y="13143"/>
                  </a:lnTo>
                  <a:lnTo>
                    <a:pt x="2472" y="13255"/>
                  </a:lnTo>
                  <a:cubicBezTo>
                    <a:pt x="2472" y="12974"/>
                    <a:pt x="2416" y="12750"/>
                    <a:pt x="2360" y="12525"/>
                  </a:cubicBezTo>
                  <a:lnTo>
                    <a:pt x="2865" y="12469"/>
                  </a:lnTo>
                  <a:lnTo>
                    <a:pt x="2865" y="12300"/>
                  </a:lnTo>
                  <a:lnTo>
                    <a:pt x="2360" y="12357"/>
                  </a:lnTo>
                  <a:cubicBezTo>
                    <a:pt x="2360" y="12076"/>
                    <a:pt x="2360" y="11851"/>
                    <a:pt x="2360" y="11570"/>
                  </a:cubicBezTo>
                  <a:lnTo>
                    <a:pt x="2865" y="11570"/>
                  </a:lnTo>
                  <a:lnTo>
                    <a:pt x="2865" y="11514"/>
                  </a:lnTo>
                  <a:lnTo>
                    <a:pt x="2865" y="11402"/>
                  </a:lnTo>
                  <a:lnTo>
                    <a:pt x="2360" y="11402"/>
                  </a:lnTo>
                  <a:lnTo>
                    <a:pt x="2360" y="10728"/>
                  </a:lnTo>
                  <a:lnTo>
                    <a:pt x="2865" y="10784"/>
                  </a:lnTo>
                  <a:lnTo>
                    <a:pt x="2865" y="10615"/>
                  </a:lnTo>
                  <a:lnTo>
                    <a:pt x="2360" y="10559"/>
                  </a:lnTo>
                  <a:cubicBezTo>
                    <a:pt x="2360" y="10278"/>
                    <a:pt x="2416" y="10054"/>
                    <a:pt x="2472" y="9773"/>
                  </a:cubicBezTo>
                  <a:lnTo>
                    <a:pt x="2977" y="9885"/>
                  </a:lnTo>
                  <a:cubicBezTo>
                    <a:pt x="2977" y="9829"/>
                    <a:pt x="2977" y="9773"/>
                    <a:pt x="2977" y="9717"/>
                  </a:cubicBezTo>
                  <a:lnTo>
                    <a:pt x="2472" y="9605"/>
                  </a:lnTo>
                  <a:cubicBezTo>
                    <a:pt x="2528" y="9380"/>
                    <a:pt x="2584" y="9155"/>
                    <a:pt x="2640" y="8931"/>
                  </a:cubicBezTo>
                  <a:lnTo>
                    <a:pt x="3146" y="8987"/>
                  </a:lnTo>
                  <a:cubicBezTo>
                    <a:pt x="3202" y="8931"/>
                    <a:pt x="3202" y="8874"/>
                    <a:pt x="3202" y="8818"/>
                  </a:cubicBezTo>
                  <a:lnTo>
                    <a:pt x="2753" y="8706"/>
                  </a:lnTo>
                  <a:cubicBezTo>
                    <a:pt x="2809" y="8425"/>
                    <a:pt x="2921" y="8200"/>
                    <a:pt x="2977" y="7920"/>
                  </a:cubicBezTo>
                  <a:lnTo>
                    <a:pt x="3483" y="8144"/>
                  </a:lnTo>
                  <a:lnTo>
                    <a:pt x="3539" y="7976"/>
                  </a:lnTo>
                  <a:lnTo>
                    <a:pt x="3090" y="7807"/>
                  </a:lnTo>
                  <a:cubicBezTo>
                    <a:pt x="3146" y="7583"/>
                    <a:pt x="3258" y="7358"/>
                    <a:pt x="3371" y="7133"/>
                  </a:cubicBezTo>
                  <a:lnTo>
                    <a:pt x="3820" y="7358"/>
                  </a:lnTo>
                  <a:lnTo>
                    <a:pt x="3932" y="7189"/>
                  </a:lnTo>
                  <a:lnTo>
                    <a:pt x="3483" y="6965"/>
                  </a:lnTo>
                  <a:cubicBezTo>
                    <a:pt x="3595" y="6740"/>
                    <a:pt x="3708" y="6515"/>
                    <a:pt x="3876" y="6291"/>
                  </a:cubicBezTo>
                  <a:lnTo>
                    <a:pt x="4269" y="6572"/>
                  </a:lnTo>
                  <a:cubicBezTo>
                    <a:pt x="4325" y="6515"/>
                    <a:pt x="4325" y="6459"/>
                    <a:pt x="4382" y="6403"/>
                  </a:cubicBezTo>
                  <a:lnTo>
                    <a:pt x="3988" y="6122"/>
                  </a:lnTo>
                  <a:cubicBezTo>
                    <a:pt x="4101" y="5954"/>
                    <a:pt x="4269" y="5729"/>
                    <a:pt x="4382" y="5561"/>
                  </a:cubicBezTo>
                  <a:lnTo>
                    <a:pt x="4775" y="5841"/>
                  </a:lnTo>
                  <a:lnTo>
                    <a:pt x="4887" y="5729"/>
                  </a:lnTo>
                  <a:lnTo>
                    <a:pt x="4550" y="5392"/>
                  </a:lnTo>
                  <a:cubicBezTo>
                    <a:pt x="4719" y="5224"/>
                    <a:pt x="4943" y="4999"/>
                    <a:pt x="5112" y="4831"/>
                  </a:cubicBezTo>
                  <a:lnTo>
                    <a:pt x="5449" y="5224"/>
                  </a:lnTo>
                  <a:lnTo>
                    <a:pt x="5561" y="5055"/>
                  </a:lnTo>
                  <a:lnTo>
                    <a:pt x="5224" y="4718"/>
                  </a:lnTo>
                  <a:cubicBezTo>
                    <a:pt x="5393" y="4550"/>
                    <a:pt x="5561" y="4381"/>
                    <a:pt x="5786" y="4213"/>
                  </a:cubicBezTo>
                  <a:lnTo>
                    <a:pt x="6067" y="4606"/>
                  </a:lnTo>
                  <a:lnTo>
                    <a:pt x="6235" y="4494"/>
                  </a:lnTo>
                  <a:lnTo>
                    <a:pt x="5898" y="4100"/>
                  </a:lnTo>
                  <a:cubicBezTo>
                    <a:pt x="6123" y="3932"/>
                    <a:pt x="6291" y="3820"/>
                    <a:pt x="6516" y="3651"/>
                  </a:cubicBezTo>
                  <a:lnTo>
                    <a:pt x="6797" y="4044"/>
                  </a:lnTo>
                  <a:lnTo>
                    <a:pt x="6965" y="3988"/>
                  </a:lnTo>
                  <a:lnTo>
                    <a:pt x="6684" y="3539"/>
                  </a:lnTo>
                  <a:cubicBezTo>
                    <a:pt x="6853" y="3426"/>
                    <a:pt x="7077" y="3314"/>
                    <a:pt x="7302" y="3202"/>
                  </a:cubicBezTo>
                  <a:lnTo>
                    <a:pt x="7527" y="3595"/>
                  </a:lnTo>
                  <a:lnTo>
                    <a:pt x="7695" y="3539"/>
                  </a:lnTo>
                  <a:lnTo>
                    <a:pt x="7471" y="3089"/>
                  </a:lnTo>
                  <a:cubicBezTo>
                    <a:pt x="7695" y="2977"/>
                    <a:pt x="7920" y="2865"/>
                    <a:pt x="8145" y="2752"/>
                  </a:cubicBezTo>
                  <a:lnTo>
                    <a:pt x="8369" y="3202"/>
                  </a:lnTo>
                  <a:lnTo>
                    <a:pt x="8482" y="3146"/>
                  </a:lnTo>
                  <a:lnTo>
                    <a:pt x="8313" y="2696"/>
                  </a:lnTo>
                  <a:cubicBezTo>
                    <a:pt x="8538" y="2584"/>
                    <a:pt x="8762" y="2472"/>
                    <a:pt x="8987" y="2415"/>
                  </a:cubicBezTo>
                  <a:lnTo>
                    <a:pt x="9156" y="2921"/>
                  </a:lnTo>
                  <a:lnTo>
                    <a:pt x="9268" y="2865"/>
                  </a:lnTo>
                  <a:lnTo>
                    <a:pt x="9156" y="2359"/>
                  </a:lnTo>
                  <a:cubicBezTo>
                    <a:pt x="9380" y="2303"/>
                    <a:pt x="9661" y="2247"/>
                    <a:pt x="9886" y="2191"/>
                  </a:cubicBezTo>
                  <a:lnTo>
                    <a:pt x="9998" y="2696"/>
                  </a:lnTo>
                  <a:lnTo>
                    <a:pt x="10167" y="2696"/>
                  </a:lnTo>
                  <a:lnTo>
                    <a:pt x="10110" y="2191"/>
                  </a:lnTo>
                  <a:cubicBezTo>
                    <a:pt x="10335" y="2135"/>
                    <a:pt x="10560" y="2078"/>
                    <a:pt x="10784" y="2078"/>
                  </a:cubicBezTo>
                  <a:lnTo>
                    <a:pt x="10841" y="2584"/>
                  </a:lnTo>
                  <a:lnTo>
                    <a:pt x="11009" y="2584"/>
                  </a:lnTo>
                  <a:lnTo>
                    <a:pt x="10953" y="2078"/>
                  </a:lnTo>
                  <a:cubicBezTo>
                    <a:pt x="11234" y="2078"/>
                    <a:pt x="11514" y="2022"/>
                    <a:pt x="11739" y="2022"/>
                  </a:cubicBezTo>
                  <a:lnTo>
                    <a:pt x="11739" y="2528"/>
                  </a:lnTo>
                  <a:lnTo>
                    <a:pt x="11908" y="2528"/>
                  </a:lnTo>
                  <a:lnTo>
                    <a:pt x="1190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4888325" y="1885150"/>
              <a:ext cx="44975" cy="67400"/>
            </a:xfrm>
            <a:custGeom>
              <a:avLst/>
              <a:gdLst/>
              <a:ahLst/>
              <a:cxnLst/>
              <a:rect l="l" t="t" r="r" b="b"/>
              <a:pathLst>
                <a:path w="1799" h="2696" extrusionOk="0">
                  <a:moveTo>
                    <a:pt x="225" y="0"/>
                  </a:moveTo>
                  <a:lnTo>
                    <a:pt x="1" y="112"/>
                  </a:lnTo>
                  <a:lnTo>
                    <a:pt x="1573" y="2696"/>
                  </a:lnTo>
                  <a:lnTo>
                    <a:pt x="1798" y="252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4926250" y="1865475"/>
              <a:ext cx="36525" cy="70225"/>
            </a:xfrm>
            <a:custGeom>
              <a:avLst/>
              <a:gdLst/>
              <a:ahLst/>
              <a:cxnLst/>
              <a:rect l="l" t="t" r="r" b="b"/>
              <a:pathLst>
                <a:path w="1461" h="2809" extrusionOk="0">
                  <a:moveTo>
                    <a:pt x="225" y="1"/>
                  </a:moveTo>
                  <a:lnTo>
                    <a:pt x="0"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4965550" y="1848625"/>
              <a:ext cx="30925" cy="73050"/>
            </a:xfrm>
            <a:custGeom>
              <a:avLst/>
              <a:gdLst/>
              <a:ahLst/>
              <a:cxnLst/>
              <a:rect l="l" t="t" r="r" b="b"/>
              <a:pathLst>
                <a:path w="1237" h="2922" extrusionOk="0">
                  <a:moveTo>
                    <a:pt x="282" y="1"/>
                  </a:moveTo>
                  <a:lnTo>
                    <a:pt x="1" y="113"/>
                  </a:lnTo>
                  <a:lnTo>
                    <a:pt x="1012" y="2921"/>
                  </a:lnTo>
                  <a:lnTo>
                    <a:pt x="1236" y="2809"/>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4853225" y="1909000"/>
              <a:ext cx="49175" cy="63225"/>
            </a:xfrm>
            <a:custGeom>
              <a:avLst/>
              <a:gdLst/>
              <a:ahLst/>
              <a:cxnLst/>
              <a:rect l="l" t="t" r="r" b="b"/>
              <a:pathLst>
                <a:path w="1967" h="2529" extrusionOk="0">
                  <a:moveTo>
                    <a:pt x="169" y="1"/>
                  </a:moveTo>
                  <a:lnTo>
                    <a:pt x="1" y="169"/>
                  </a:lnTo>
                  <a:lnTo>
                    <a:pt x="1742"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5129850" y="1826175"/>
              <a:ext cx="11250" cy="74425"/>
            </a:xfrm>
            <a:custGeom>
              <a:avLst/>
              <a:gdLst/>
              <a:ahLst/>
              <a:cxnLst/>
              <a:rect l="l" t="t" r="r" b="b"/>
              <a:pathLst>
                <a:path w="450" h="2977" extrusionOk="0">
                  <a:moveTo>
                    <a:pt x="169" y="0"/>
                  </a:moveTo>
                  <a:lnTo>
                    <a:pt x="0" y="2977"/>
                  </a:lnTo>
                  <a:lnTo>
                    <a:pt x="281" y="297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5090525" y="1826175"/>
              <a:ext cx="9850" cy="74425"/>
            </a:xfrm>
            <a:custGeom>
              <a:avLst/>
              <a:gdLst/>
              <a:ahLst/>
              <a:cxnLst/>
              <a:rect l="l" t="t" r="r" b="b"/>
              <a:pathLst>
                <a:path w="394" h="2977" extrusionOk="0">
                  <a:moveTo>
                    <a:pt x="0" y="0"/>
                  </a:moveTo>
                  <a:lnTo>
                    <a:pt x="169" y="2977"/>
                  </a:lnTo>
                  <a:lnTo>
                    <a:pt x="394" y="2977"/>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5048400" y="1830375"/>
              <a:ext cx="16875" cy="73050"/>
            </a:xfrm>
            <a:custGeom>
              <a:avLst/>
              <a:gdLst/>
              <a:ahLst/>
              <a:cxnLst/>
              <a:rect l="l" t="t" r="r" b="b"/>
              <a:pathLst>
                <a:path w="675" h="2922" extrusionOk="0">
                  <a:moveTo>
                    <a:pt x="1" y="1"/>
                  </a:moveTo>
                  <a:lnTo>
                    <a:pt x="450" y="2921"/>
                  </a:lnTo>
                  <a:lnTo>
                    <a:pt x="675" y="2921"/>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5006275" y="1837400"/>
              <a:ext cx="23900" cy="74450"/>
            </a:xfrm>
            <a:custGeom>
              <a:avLst/>
              <a:gdLst/>
              <a:ahLst/>
              <a:cxnLst/>
              <a:rect l="l" t="t" r="r" b="b"/>
              <a:pathLst>
                <a:path w="956" h="2978" extrusionOk="0">
                  <a:moveTo>
                    <a:pt x="281" y="0"/>
                  </a:moveTo>
                  <a:lnTo>
                    <a:pt x="1" y="57"/>
                  </a:lnTo>
                  <a:lnTo>
                    <a:pt x="731" y="2977"/>
                  </a:lnTo>
                  <a:lnTo>
                    <a:pt x="955" y="286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4763375" y="1998875"/>
              <a:ext cx="63200" cy="49175"/>
            </a:xfrm>
            <a:custGeom>
              <a:avLst/>
              <a:gdLst/>
              <a:ahLst/>
              <a:cxnLst/>
              <a:rect l="l" t="t" r="r" b="b"/>
              <a:pathLst>
                <a:path w="2528" h="1967" extrusionOk="0">
                  <a:moveTo>
                    <a:pt x="169" y="0"/>
                  </a:moveTo>
                  <a:lnTo>
                    <a:pt x="0" y="169"/>
                  </a:lnTo>
                  <a:lnTo>
                    <a:pt x="2415" y="1966"/>
                  </a:lnTo>
                  <a:lnTo>
                    <a:pt x="2528" y="174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4790050" y="1966575"/>
              <a:ext cx="59000" cy="54775"/>
            </a:xfrm>
            <a:custGeom>
              <a:avLst/>
              <a:gdLst/>
              <a:ahLst/>
              <a:cxnLst/>
              <a:rect l="l" t="t" r="r" b="b"/>
              <a:pathLst>
                <a:path w="2360" h="2191" extrusionOk="0">
                  <a:moveTo>
                    <a:pt x="169" y="1"/>
                  </a:moveTo>
                  <a:lnTo>
                    <a:pt x="0" y="169"/>
                  </a:lnTo>
                  <a:lnTo>
                    <a:pt x="2191" y="2191"/>
                  </a:lnTo>
                  <a:lnTo>
                    <a:pt x="2359" y="196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4739500" y="2033975"/>
              <a:ext cx="67425" cy="43550"/>
            </a:xfrm>
            <a:custGeom>
              <a:avLst/>
              <a:gdLst/>
              <a:ahLst/>
              <a:cxnLst/>
              <a:rect l="l" t="t" r="r" b="b"/>
              <a:pathLst>
                <a:path w="2697" h="1742" extrusionOk="0">
                  <a:moveTo>
                    <a:pt x="169" y="0"/>
                  </a:moveTo>
                  <a:cubicBezTo>
                    <a:pt x="113" y="57"/>
                    <a:pt x="57" y="169"/>
                    <a:pt x="0" y="225"/>
                  </a:cubicBezTo>
                  <a:lnTo>
                    <a:pt x="2528" y="1742"/>
                  </a:lnTo>
                  <a:lnTo>
                    <a:pt x="2696"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4820925" y="1935675"/>
              <a:ext cx="54800" cy="60425"/>
            </a:xfrm>
            <a:custGeom>
              <a:avLst/>
              <a:gdLst/>
              <a:ahLst/>
              <a:cxnLst/>
              <a:rect l="l" t="t" r="r" b="b"/>
              <a:pathLst>
                <a:path w="2192" h="2417" extrusionOk="0">
                  <a:moveTo>
                    <a:pt x="169" y="1"/>
                  </a:moveTo>
                  <a:lnTo>
                    <a:pt x="1" y="169"/>
                  </a:lnTo>
                  <a:lnTo>
                    <a:pt x="1967" y="2416"/>
                  </a:lnTo>
                  <a:lnTo>
                    <a:pt x="2191" y="219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5164950" y="1830375"/>
              <a:ext cx="16875" cy="74450"/>
            </a:xfrm>
            <a:custGeom>
              <a:avLst/>
              <a:gdLst/>
              <a:ahLst/>
              <a:cxnLst/>
              <a:rect l="l" t="t" r="r" b="b"/>
              <a:pathLst>
                <a:path w="675" h="2978" extrusionOk="0">
                  <a:moveTo>
                    <a:pt x="450" y="1"/>
                  </a:moveTo>
                  <a:lnTo>
                    <a:pt x="0" y="2921"/>
                  </a:lnTo>
                  <a:lnTo>
                    <a:pt x="225" y="2977"/>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5267450" y="1866875"/>
              <a:ext cx="37925" cy="68825"/>
            </a:xfrm>
            <a:custGeom>
              <a:avLst/>
              <a:gdLst/>
              <a:ahLst/>
              <a:cxnLst/>
              <a:rect l="l" t="t" r="r" b="b"/>
              <a:pathLst>
                <a:path w="1517" h="2753" extrusionOk="0">
                  <a:moveTo>
                    <a:pt x="1236" y="1"/>
                  </a:moveTo>
                  <a:lnTo>
                    <a:pt x="0" y="2641"/>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5200050" y="1838800"/>
              <a:ext cx="23900" cy="73050"/>
            </a:xfrm>
            <a:custGeom>
              <a:avLst/>
              <a:gdLst/>
              <a:ahLst/>
              <a:cxnLst/>
              <a:rect l="l" t="t" r="r" b="b"/>
              <a:pathLst>
                <a:path w="956" h="2922" extrusionOk="0">
                  <a:moveTo>
                    <a:pt x="730" y="1"/>
                  </a:moveTo>
                  <a:lnTo>
                    <a:pt x="0" y="2865"/>
                  </a:lnTo>
                  <a:lnTo>
                    <a:pt x="281" y="2921"/>
                  </a:lnTo>
                  <a:lnTo>
                    <a:pt x="955"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5233750" y="1850025"/>
              <a:ext cx="30900" cy="71650"/>
            </a:xfrm>
            <a:custGeom>
              <a:avLst/>
              <a:gdLst/>
              <a:ahLst/>
              <a:cxnLst/>
              <a:rect l="l" t="t" r="r" b="b"/>
              <a:pathLst>
                <a:path w="1236" h="2866" extrusionOk="0">
                  <a:moveTo>
                    <a:pt x="955" y="1"/>
                  </a:moveTo>
                  <a:lnTo>
                    <a:pt x="0" y="2809"/>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5355900" y="1984825"/>
              <a:ext cx="5650" cy="11275"/>
            </a:xfrm>
            <a:custGeom>
              <a:avLst/>
              <a:gdLst/>
              <a:ahLst/>
              <a:cxnLst/>
              <a:rect l="l" t="t" r="r" b="b"/>
              <a:pathLst>
                <a:path w="226" h="451" extrusionOk="0">
                  <a:moveTo>
                    <a:pt x="225" y="1"/>
                  </a:moveTo>
                  <a:lnTo>
                    <a:pt x="1" y="225"/>
                  </a:lnTo>
                  <a:lnTo>
                    <a:pt x="169" y="450"/>
                  </a:lnTo>
                  <a:lnTo>
                    <a:pt x="225" y="33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5298325" y="1886550"/>
              <a:ext cx="43550" cy="66000"/>
            </a:xfrm>
            <a:custGeom>
              <a:avLst/>
              <a:gdLst/>
              <a:ahLst/>
              <a:cxnLst/>
              <a:rect l="l" t="t" r="r" b="b"/>
              <a:pathLst>
                <a:path w="1742" h="2640" extrusionOk="0">
                  <a:moveTo>
                    <a:pt x="1517" y="0"/>
                  </a:moveTo>
                  <a:lnTo>
                    <a:pt x="1" y="2528"/>
                  </a:lnTo>
                  <a:lnTo>
                    <a:pt x="225" y="2640"/>
                  </a:lnTo>
                  <a:lnTo>
                    <a:pt x="1742" y="113"/>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5327825" y="1925850"/>
              <a:ext cx="33725" cy="47775"/>
            </a:xfrm>
            <a:custGeom>
              <a:avLst/>
              <a:gdLst/>
              <a:ahLst/>
              <a:cxnLst/>
              <a:rect l="l" t="t" r="r" b="b"/>
              <a:pathLst>
                <a:path w="1349" h="1911" extrusionOk="0">
                  <a:moveTo>
                    <a:pt x="1348" y="1"/>
                  </a:moveTo>
                  <a:lnTo>
                    <a:pt x="0" y="1742"/>
                  </a:lnTo>
                  <a:lnTo>
                    <a:pt x="225" y="1910"/>
                  </a:lnTo>
                  <a:lnTo>
                    <a:pt x="1348" y="394"/>
                  </a:lnTo>
                  <a:lnTo>
                    <a:pt x="134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4836375" y="1921650"/>
              <a:ext cx="66025" cy="78650"/>
            </a:xfrm>
            <a:custGeom>
              <a:avLst/>
              <a:gdLst/>
              <a:ahLst/>
              <a:cxnLst/>
              <a:rect l="l" t="t" r="r" b="b"/>
              <a:pathLst>
                <a:path w="2641" h="3146" extrusionOk="0">
                  <a:moveTo>
                    <a:pt x="225" y="0"/>
                  </a:moveTo>
                  <a:lnTo>
                    <a:pt x="1" y="169"/>
                  </a:lnTo>
                  <a:lnTo>
                    <a:pt x="2472" y="3146"/>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4947300" y="1857050"/>
              <a:ext cx="42150" cy="91300"/>
            </a:xfrm>
            <a:custGeom>
              <a:avLst/>
              <a:gdLst/>
              <a:ahLst/>
              <a:cxnLst/>
              <a:rect l="l" t="t" r="r" b="b"/>
              <a:pathLst>
                <a:path w="1686" h="3652" extrusionOk="0">
                  <a:moveTo>
                    <a:pt x="225" y="1"/>
                  </a:moveTo>
                  <a:lnTo>
                    <a:pt x="1" y="57"/>
                  </a:lnTo>
                  <a:lnTo>
                    <a:pt x="1461" y="3651"/>
                  </a:lnTo>
                  <a:lnTo>
                    <a:pt x="1686" y="3539"/>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4908000" y="1875300"/>
              <a:ext cx="50575" cy="88500"/>
            </a:xfrm>
            <a:custGeom>
              <a:avLst/>
              <a:gdLst/>
              <a:ahLst/>
              <a:cxnLst/>
              <a:rect l="l" t="t" r="r" b="b"/>
              <a:pathLst>
                <a:path w="2023" h="3540" extrusionOk="0">
                  <a:moveTo>
                    <a:pt x="225" y="1"/>
                  </a:moveTo>
                  <a:lnTo>
                    <a:pt x="0" y="113"/>
                  </a:lnTo>
                  <a:lnTo>
                    <a:pt x="1797"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4871475" y="1896375"/>
              <a:ext cx="59000" cy="82875"/>
            </a:xfrm>
            <a:custGeom>
              <a:avLst/>
              <a:gdLst/>
              <a:ahLst/>
              <a:cxnLst/>
              <a:rect l="l" t="t" r="r" b="b"/>
              <a:pathLst>
                <a:path w="2360" h="3315" extrusionOk="0">
                  <a:moveTo>
                    <a:pt x="225" y="0"/>
                  </a:moveTo>
                  <a:lnTo>
                    <a:pt x="1" y="113"/>
                  </a:lnTo>
                  <a:lnTo>
                    <a:pt x="2135" y="3314"/>
                  </a:lnTo>
                  <a:lnTo>
                    <a:pt x="2360"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4986625" y="1843025"/>
              <a:ext cx="33725" cy="94100"/>
            </a:xfrm>
            <a:custGeom>
              <a:avLst/>
              <a:gdLst/>
              <a:ahLst/>
              <a:cxnLst/>
              <a:rect l="l" t="t" r="r" b="b"/>
              <a:pathLst>
                <a:path w="1349" h="3764" extrusionOk="0">
                  <a:moveTo>
                    <a:pt x="225" y="0"/>
                  </a:moveTo>
                  <a:lnTo>
                    <a:pt x="0" y="56"/>
                  </a:lnTo>
                  <a:lnTo>
                    <a:pt x="1067" y="3763"/>
                  </a:lnTo>
                  <a:lnTo>
                    <a:pt x="1348" y="370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5113000" y="1826175"/>
              <a:ext cx="7025" cy="95500"/>
            </a:xfrm>
            <a:custGeom>
              <a:avLst/>
              <a:gdLst/>
              <a:ahLst/>
              <a:cxnLst/>
              <a:rect l="l" t="t" r="r" b="b"/>
              <a:pathLst>
                <a:path w="281" h="3820" extrusionOk="0">
                  <a:moveTo>
                    <a:pt x="0" y="0"/>
                  </a:moveTo>
                  <a:lnTo>
                    <a:pt x="0" y="3819"/>
                  </a:lnTo>
                  <a:lnTo>
                    <a:pt x="281"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5028750" y="1833175"/>
              <a:ext cx="23900" cy="95525"/>
            </a:xfrm>
            <a:custGeom>
              <a:avLst/>
              <a:gdLst/>
              <a:ahLst/>
              <a:cxnLst/>
              <a:rect l="l" t="t" r="r" b="b"/>
              <a:pathLst>
                <a:path w="956" h="3821" extrusionOk="0">
                  <a:moveTo>
                    <a:pt x="225" y="1"/>
                  </a:moveTo>
                  <a:lnTo>
                    <a:pt x="0" y="57"/>
                  </a:lnTo>
                  <a:lnTo>
                    <a:pt x="674"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5069475" y="1827575"/>
              <a:ext cx="15450" cy="95500"/>
            </a:xfrm>
            <a:custGeom>
              <a:avLst/>
              <a:gdLst/>
              <a:ahLst/>
              <a:cxnLst/>
              <a:rect l="l" t="t" r="r" b="b"/>
              <a:pathLst>
                <a:path w="618" h="3820" extrusionOk="0">
                  <a:moveTo>
                    <a:pt x="0" y="0"/>
                  </a:moveTo>
                  <a:lnTo>
                    <a:pt x="393" y="3819"/>
                  </a:lnTo>
                  <a:lnTo>
                    <a:pt x="618"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4805500" y="1949725"/>
              <a:ext cx="73025" cy="73050"/>
            </a:xfrm>
            <a:custGeom>
              <a:avLst/>
              <a:gdLst/>
              <a:ahLst/>
              <a:cxnLst/>
              <a:rect l="l" t="t" r="r" b="b"/>
              <a:pathLst>
                <a:path w="2921" h="2922" extrusionOk="0">
                  <a:moveTo>
                    <a:pt x="169" y="1"/>
                  </a:moveTo>
                  <a:lnTo>
                    <a:pt x="0" y="169"/>
                  </a:lnTo>
                  <a:lnTo>
                    <a:pt x="2752" y="2921"/>
                  </a:lnTo>
                  <a:cubicBezTo>
                    <a:pt x="2808" y="2865"/>
                    <a:pt x="2864" y="2809"/>
                    <a:pt x="2921" y="2753"/>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4776000" y="1982025"/>
              <a:ext cx="78650" cy="66025"/>
            </a:xfrm>
            <a:custGeom>
              <a:avLst/>
              <a:gdLst/>
              <a:ahLst/>
              <a:cxnLst/>
              <a:rect l="l" t="t" r="r" b="b"/>
              <a:pathLst>
                <a:path w="3146" h="2641" extrusionOk="0">
                  <a:moveTo>
                    <a:pt x="169" y="0"/>
                  </a:moveTo>
                  <a:cubicBezTo>
                    <a:pt x="113" y="57"/>
                    <a:pt x="57" y="113"/>
                    <a:pt x="1" y="169"/>
                  </a:cubicBezTo>
                  <a:lnTo>
                    <a:pt x="2977" y="2640"/>
                  </a:lnTo>
                  <a:lnTo>
                    <a:pt x="3146" y="2415"/>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4752125" y="2015725"/>
              <a:ext cx="82875" cy="59000"/>
            </a:xfrm>
            <a:custGeom>
              <a:avLst/>
              <a:gdLst/>
              <a:ahLst/>
              <a:cxnLst/>
              <a:rect l="l" t="t" r="r" b="b"/>
              <a:pathLst>
                <a:path w="3315" h="2360" extrusionOk="0">
                  <a:moveTo>
                    <a:pt x="113" y="0"/>
                  </a:moveTo>
                  <a:lnTo>
                    <a:pt x="1" y="169"/>
                  </a:lnTo>
                  <a:lnTo>
                    <a:pt x="3202" y="2359"/>
                  </a:lnTo>
                  <a:lnTo>
                    <a:pt x="3315" y="213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5145275" y="1827575"/>
              <a:ext cx="15475" cy="96900"/>
            </a:xfrm>
            <a:custGeom>
              <a:avLst/>
              <a:gdLst/>
              <a:ahLst/>
              <a:cxnLst/>
              <a:rect l="l" t="t" r="r" b="b"/>
              <a:pathLst>
                <a:path w="619" h="3876" extrusionOk="0">
                  <a:moveTo>
                    <a:pt x="394" y="0"/>
                  </a:moveTo>
                  <a:lnTo>
                    <a:pt x="1" y="3876"/>
                  </a:lnTo>
                  <a:lnTo>
                    <a:pt x="282" y="3876"/>
                  </a:lnTo>
                  <a:lnTo>
                    <a:pt x="61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5211275" y="1844425"/>
              <a:ext cx="33725" cy="92700"/>
            </a:xfrm>
            <a:custGeom>
              <a:avLst/>
              <a:gdLst/>
              <a:ahLst/>
              <a:cxnLst/>
              <a:rect l="l" t="t" r="r" b="b"/>
              <a:pathLst>
                <a:path w="1349" h="3708" extrusionOk="0">
                  <a:moveTo>
                    <a:pt x="1124" y="0"/>
                  </a:moveTo>
                  <a:lnTo>
                    <a:pt x="1" y="3651"/>
                  </a:lnTo>
                  <a:lnTo>
                    <a:pt x="225"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5178975" y="1833175"/>
              <a:ext cx="25300" cy="95525"/>
            </a:xfrm>
            <a:custGeom>
              <a:avLst/>
              <a:gdLst/>
              <a:ahLst/>
              <a:cxnLst/>
              <a:rect l="l" t="t" r="r" b="b"/>
              <a:pathLst>
                <a:path w="1012" h="3821" extrusionOk="0">
                  <a:moveTo>
                    <a:pt x="731" y="1"/>
                  </a:moveTo>
                  <a:lnTo>
                    <a:pt x="1" y="3764"/>
                  </a:lnTo>
                  <a:lnTo>
                    <a:pt x="282" y="3820"/>
                  </a:lnTo>
                  <a:lnTo>
                    <a:pt x="1012"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5353100" y="2011500"/>
              <a:ext cx="8450" cy="12675"/>
            </a:xfrm>
            <a:custGeom>
              <a:avLst/>
              <a:gdLst/>
              <a:ahLst/>
              <a:cxnLst/>
              <a:rect l="l" t="t" r="r" b="b"/>
              <a:pathLst>
                <a:path w="338" h="507" extrusionOk="0">
                  <a:moveTo>
                    <a:pt x="337" y="1"/>
                  </a:moveTo>
                  <a:lnTo>
                    <a:pt x="0" y="338"/>
                  </a:lnTo>
                  <a:lnTo>
                    <a:pt x="169" y="506"/>
                  </a:lnTo>
                  <a:lnTo>
                    <a:pt x="337" y="394"/>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5243575" y="1858450"/>
              <a:ext cx="42150" cy="91300"/>
            </a:xfrm>
            <a:custGeom>
              <a:avLst/>
              <a:gdLst/>
              <a:ahLst/>
              <a:cxnLst/>
              <a:rect l="l" t="t" r="r" b="b"/>
              <a:pathLst>
                <a:path w="1686" h="3652" extrusionOk="0">
                  <a:moveTo>
                    <a:pt x="1461" y="1"/>
                  </a:moveTo>
                  <a:lnTo>
                    <a:pt x="0" y="3539"/>
                  </a:lnTo>
                  <a:lnTo>
                    <a:pt x="225" y="3652"/>
                  </a:lnTo>
                  <a:lnTo>
                    <a:pt x="1685" y="57"/>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5273050" y="1875300"/>
              <a:ext cx="50575" cy="88500"/>
            </a:xfrm>
            <a:custGeom>
              <a:avLst/>
              <a:gdLst/>
              <a:ahLst/>
              <a:cxnLst/>
              <a:rect l="l" t="t" r="r" b="b"/>
              <a:pathLst>
                <a:path w="2023" h="3540" extrusionOk="0">
                  <a:moveTo>
                    <a:pt x="1798" y="1"/>
                  </a:moveTo>
                  <a:lnTo>
                    <a:pt x="1" y="3427"/>
                  </a:lnTo>
                  <a:lnTo>
                    <a:pt x="226" y="3539"/>
                  </a:lnTo>
                  <a:lnTo>
                    <a:pt x="2023" y="113"/>
                  </a:lnTo>
                  <a:lnTo>
                    <a:pt x="179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5327825" y="1955350"/>
              <a:ext cx="33725" cy="46350"/>
            </a:xfrm>
            <a:custGeom>
              <a:avLst/>
              <a:gdLst/>
              <a:ahLst/>
              <a:cxnLst/>
              <a:rect l="l" t="t" r="r" b="b"/>
              <a:pathLst>
                <a:path w="1349" h="1854" extrusionOk="0">
                  <a:moveTo>
                    <a:pt x="1348" y="0"/>
                  </a:moveTo>
                  <a:lnTo>
                    <a:pt x="0" y="1629"/>
                  </a:lnTo>
                  <a:lnTo>
                    <a:pt x="225" y="1854"/>
                  </a:lnTo>
                  <a:lnTo>
                    <a:pt x="1348" y="450"/>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5301150" y="1897775"/>
              <a:ext cx="59000" cy="84275"/>
            </a:xfrm>
            <a:custGeom>
              <a:avLst/>
              <a:gdLst/>
              <a:ahLst/>
              <a:cxnLst/>
              <a:rect l="l" t="t" r="r" b="b"/>
              <a:pathLst>
                <a:path w="2360" h="3371" extrusionOk="0">
                  <a:moveTo>
                    <a:pt x="2191" y="1"/>
                  </a:moveTo>
                  <a:lnTo>
                    <a:pt x="0" y="3202"/>
                  </a:lnTo>
                  <a:lnTo>
                    <a:pt x="225" y="3370"/>
                  </a:lnTo>
                  <a:lnTo>
                    <a:pt x="2359" y="169"/>
                  </a:lnTo>
                  <a:lnTo>
                    <a:pt x="219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4903775" y="2062050"/>
              <a:ext cx="487250" cy="430375"/>
            </a:xfrm>
            <a:custGeom>
              <a:avLst/>
              <a:gdLst/>
              <a:ahLst/>
              <a:cxnLst/>
              <a:rect l="l" t="t" r="r" b="b"/>
              <a:pathLst>
                <a:path w="19490" h="17215" extrusionOk="0">
                  <a:moveTo>
                    <a:pt x="8650" y="1"/>
                  </a:moveTo>
                  <a:lnTo>
                    <a:pt x="8650" y="1012"/>
                  </a:lnTo>
                  <a:cubicBezTo>
                    <a:pt x="15446" y="1012"/>
                    <a:pt x="18816" y="9156"/>
                    <a:pt x="14042" y="13986"/>
                  </a:cubicBezTo>
                  <a:cubicBezTo>
                    <a:pt x="12496" y="15532"/>
                    <a:pt x="10590" y="16224"/>
                    <a:pt x="8721" y="16224"/>
                  </a:cubicBezTo>
                  <a:cubicBezTo>
                    <a:pt x="4817" y="16224"/>
                    <a:pt x="1068" y="13207"/>
                    <a:pt x="1068" y="8650"/>
                  </a:cubicBezTo>
                  <a:lnTo>
                    <a:pt x="1" y="8650"/>
                  </a:lnTo>
                  <a:cubicBezTo>
                    <a:pt x="41" y="13703"/>
                    <a:pt x="4214" y="17215"/>
                    <a:pt x="8664" y="17215"/>
                  </a:cubicBezTo>
                  <a:cubicBezTo>
                    <a:pt x="10397" y="17215"/>
                    <a:pt x="12171" y="16683"/>
                    <a:pt x="13761" y="15502"/>
                  </a:cubicBezTo>
                  <a:cubicBezTo>
                    <a:pt x="19490" y="11346"/>
                    <a:pt x="17973" y="2472"/>
                    <a:pt x="11234" y="338"/>
                  </a:cubicBezTo>
                  <a:lnTo>
                    <a:pt x="11234" y="394"/>
                  </a:lnTo>
                  <a:cubicBezTo>
                    <a:pt x="10391" y="113"/>
                    <a:pt x="9549" y="1"/>
                    <a:pt x="865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4982400" y="2160350"/>
              <a:ext cx="330000" cy="255575"/>
            </a:xfrm>
            <a:custGeom>
              <a:avLst/>
              <a:gdLst/>
              <a:ahLst/>
              <a:cxnLst/>
              <a:rect l="l" t="t" r="r" b="b"/>
              <a:pathLst>
                <a:path w="13200" h="10223" extrusionOk="0">
                  <a:moveTo>
                    <a:pt x="8538" y="0"/>
                  </a:moveTo>
                  <a:lnTo>
                    <a:pt x="8313" y="337"/>
                  </a:lnTo>
                  <a:cubicBezTo>
                    <a:pt x="10167" y="1573"/>
                    <a:pt x="11065" y="3876"/>
                    <a:pt x="10447" y="6066"/>
                  </a:cubicBezTo>
                  <a:cubicBezTo>
                    <a:pt x="10054" y="7358"/>
                    <a:pt x="9212" y="8481"/>
                    <a:pt x="7976" y="9099"/>
                  </a:cubicBezTo>
                  <a:cubicBezTo>
                    <a:pt x="7184" y="9542"/>
                    <a:pt x="6347" y="9744"/>
                    <a:pt x="5530" y="9744"/>
                  </a:cubicBezTo>
                  <a:cubicBezTo>
                    <a:pt x="2930" y="9744"/>
                    <a:pt x="536" y="7694"/>
                    <a:pt x="450" y="4830"/>
                  </a:cubicBezTo>
                  <a:lnTo>
                    <a:pt x="1" y="4830"/>
                  </a:lnTo>
                  <a:cubicBezTo>
                    <a:pt x="57" y="7246"/>
                    <a:pt x="1686" y="9324"/>
                    <a:pt x="4045" y="9998"/>
                  </a:cubicBezTo>
                  <a:cubicBezTo>
                    <a:pt x="4550" y="10110"/>
                    <a:pt x="5056" y="10222"/>
                    <a:pt x="5561" y="10222"/>
                  </a:cubicBezTo>
                  <a:cubicBezTo>
                    <a:pt x="11065" y="10166"/>
                    <a:pt x="13199" y="2977"/>
                    <a:pt x="853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5028675" y="2210725"/>
              <a:ext cx="175600" cy="133675"/>
            </a:xfrm>
            <a:custGeom>
              <a:avLst/>
              <a:gdLst/>
              <a:ahLst/>
              <a:cxnLst/>
              <a:rect l="l" t="t" r="r" b="b"/>
              <a:pathLst>
                <a:path w="7024" h="5347" extrusionOk="0">
                  <a:moveTo>
                    <a:pt x="3631" y="463"/>
                  </a:moveTo>
                  <a:cubicBezTo>
                    <a:pt x="4755" y="463"/>
                    <a:pt x="5844" y="1327"/>
                    <a:pt x="5844" y="2647"/>
                  </a:cubicBezTo>
                  <a:cubicBezTo>
                    <a:pt x="5901" y="3826"/>
                    <a:pt x="4890" y="4894"/>
                    <a:pt x="3654" y="4894"/>
                  </a:cubicBezTo>
                  <a:cubicBezTo>
                    <a:pt x="1688" y="4837"/>
                    <a:pt x="677" y="2478"/>
                    <a:pt x="2081" y="1131"/>
                  </a:cubicBezTo>
                  <a:cubicBezTo>
                    <a:pt x="2524" y="669"/>
                    <a:pt x="3082" y="463"/>
                    <a:pt x="3631" y="463"/>
                  </a:cubicBezTo>
                  <a:close/>
                  <a:moveTo>
                    <a:pt x="3444" y="1"/>
                  </a:moveTo>
                  <a:cubicBezTo>
                    <a:pt x="0" y="1"/>
                    <a:pt x="17" y="5347"/>
                    <a:pt x="3495" y="5347"/>
                  </a:cubicBezTo>
                  <a:cubicBezTo>
                    <a:pt x="3547" y="5347"/>
                    <a:pt x="3600" y="5345"/>
                    <a:pt x="3654" y="5343"/>
                  </a:cubicBezTo>
                  <a:cubicBezTo>
                    <a:pt x="7024" y="5118"/>
                    <a:pt x="7024" y="176"/>
                    <a:pt x="3654" y="7"/>
                  </a:cubicBezTo>
                  <a:cubicBezTo>
                    <a:pt x="3583" y="3"/>
                    <a:pt x="3513" y="1"/>
                    <a:pt x="344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5027350" y="1948325"/>
              <a:ext cx="37925" cy="94100"/>
            </a:xfrm>
            <a:custGeom>
              <a:avLst/>
              <a:gdLst/>
              <a:ahLst/>
              <a:cxnLst/>
              <a:rect l="l" t="t" r="r" b="b"/>
              <a:pathLst>
                <a:path w="1517" h="3764" extrusionOk="0">
                  <a:moveTo>
                    <a:pt x="112" y="0"/>
                  </a:moveTo>
                  <a:cubicBezTo>
                    <a:pt x="0" y="0"/>
                    <a:pt x="955" y="3763"/>
                    <a:pt x="955" y="3763"/>
                  </a:cubicBezTo>
                  <a:lnTo>
                    <a:pt x="1517" y="3595"/>
                  </a:lnTo>
                  <a:lnTo>
                    <a:pt x="11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3496850" y="1723675"/>
              <a:ext cx="8450" cy="37925"/>
            </a:xfrm>
            <a:custGeom>
              <a:avLst/>
              <a:gdLst/>
              <a:ahLst/>
              <a:cxnLst/>
              <a:rect l="l" t="t" r="r" b="b"/>
              <a:pathLst>
                <a:path w="338" h="1517" extrusionOk="0">
                  <a:moveTo>
                    <a:pt x="113" y="0"/>
                  </a:moveTo>
                  <a:cubicBezTo>
                    <a:pt x="1" y="0"/>
                    <a:pt x="1" y="56"/>
                    <a:pt x="1" y="112"/>
                  </a:cubicBezTo>
                  <a:lnTo>
                    <a:pt x="113" y="1517"/>
                  </a:lnTo>
                  <a:lnTo>
                    <a:pt x="338" y="1460"/>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3211825" y="1856000"/>
              <a:ext cx="30925" cy="30575"/>
            </a:xfrm>
            <a:custGeom>
              <a:avLst/>
              <a:gdLst/>
              <a:ahLst/>
              <a:cxnLst/>
              <a:rect l="l" t="t" r="r" b="b"/>
              <a:pathLst>
                <a:path w="1237" h="1223" extrusionOk="0">
                  <a:moveTo>
                    <a:pt x="141" y="1"/>
                  </a:moveTo>
                  <a:cubicBezTo>
                    <a:pt x="113" y="1"/>
                    <a:pt x="85" y="15"/>
                    <a:pt x="57" y="43"/>
                  </a:cubicBezTo>
                  <a:cubicBezTo>
                    <a:pt x="0" y="99"/>
                    <a:pt x="0" y="155"/>
                    <a:pt x="57" y="211"/>
                  </a:cubicBezTo>
                  <a:lnTo>
                    <a:pt x="1068" y="1222"/>
                  </a:lnTo>
                  <a:lnTo>
                    <a:pt x="1236" y="1054"/>
                  </a:lnTo>
                  <a:lnTo>
                    <a:pt x="225" y="43"/>
                  </a:lnTo>
                  <a:cubicBezTo>
                    <a:pt x="197" y="15"/>
                    <a:pt x="169" y="1"/>
                    <a:pt x="1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3245525" y="1826525"/>
              <a:ext cx="28100" cy="31950"/>
            </a:xfrm>
            <a:custGeom>
              <a:avLst/>
              <a:gdLst/>
              <a:ahLst/>
              <a:cxnLst/>
              <a:rect l="l" t="t" r="r" b="b"/>
              <a:pathLst>
                <a:path w="1124" h="1278" extrusionOk="0">
                  <a:moveTo>
                    <a:pt x="141" y="0"/>
                  </a:moveTo>
                  <a:cubicBezTo>
                    <a:pt x="113" y="0"/>
                    <a:pt x="85" y="14"/>
                    <a:pt x="57" y="42"/>
                  </a:cubicBezTo>
                  <a:cubicBezTo>
                    <a:pt x="0" y="42"/>
                    <a:pt x="0" y="155"/>
                    <a:pt x="57" y="155"/>
                  </a:cubicBezTo>
                  <a:lnTo>
                    <a:pt x="955" y="1278"/>
                  </a:lnTo>
                  <a:lnTo>
                    <a:pt x="1124" y="1166"/>
                  </a:lnTo>
                  <a:lnTo>
                    <a:pt x="225" y="42"/>
                  </a:lnTo>
                  <a:cubicBezTo>
                    <a:pt x="197" y="14"/>
                    <a:pt x="169"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3283425" y="1798075"/>
              <a:ext cx="25300" cy="33725"/>
            </a:xfrm>
            <a:custGeom>
              <a:avLst/>
              <a:gdLst/>
              <a:ahLst/>
              <a:cxnLst/>
              <a:rect l="l" t="t" r="r" b="b"/>
              <a:pathLst>
                <a:path w="1012" h="1349" extrusionOk="0">
                  <a:moveTo>
                    <a:pt x="57" y="1"/>
                  </a:moveTo>
                  <a:cubicBezTo>
                    <a:pt x="1" y="57"/>
                    <a:pt x="1" y="113"/>
                    <a:pt x="57" y="169"/>
                  </a:cubicBezTo>
                  <a:lnTo>
                    <a:pt x="787" y="1349"/>
                  </a:lnTo>
                  <a:lnTo>
                    <a:pt x="1012" y="1236"/>
                  </a:lnTo>
                  <a:lnTo>
                    <a:pt x="225" y="57"/>
                  </a:lnTo>
                  <a:cubicBezTo>
                    <a:pt x="169" y="1"/>
                    <a:pt x="113" y="1"/>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3451925" y="1730100"/>
              <a:ext cx="12675" cy="38525"/>
            </a:xfrm>
            <a:custGeom>
              <a:avLst/>
              <a:gdLst/>
              <a:ahLst/>
              <a:cxnLst/>
              <a:rect l="l" t="t" r="r" b="b"/>
              <a:pathLst>
                <a:path w="507" h="1541" extrusionOk="0">
                  <a:moveTo>
                    <a:pt x="161" y="1"/>
                  </a:moveTo>
                  <a:cubicBezTo>
                    <a:pt x="146" y="1"/>
                    <a:pt x="129" y="7"/>
                    <a:pt x="113" y="24"/>
                  </a:cubicBezTo>
                  <a:cubicBezTo>
                    <a:pt x="57" y="24"/>
                    <a:pt x="1" y="80"/>
                    <a:pt x="1" y="136"/>
                  </a:cubicBezTo>
                  <a:lnTo>
                    <a:pt x="281" y="1540"/>
                  </a:lnTo>
                  <a:lnTo>
                    <a:pt x="506" y="1484"/>
                  </a:lnTo>
                  <a:lnTo>
                    <a:pt x="225" y="80"/>
                  </a:lnTo>
                  <a:cubicBezTo>
                    <a:pt x="225" y="40"/>
                    <a:pt x="197" y="1"/>
                    <a:pt x="16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3363475" y="1755375"/>
              <a:ext cx="19675" cy="37125"/>
            </a:xfrm>
            <a:custGeom>
              <a:avLst/>
              <a:gdLst/>
              <a:ahLst/>
              <a:cxnLst/>
              <a:rect l="l" t="t" r="r" b="b"/>
              <a:pathLst>
                <a:path w="787" h="1485" extrusionOk="0">
                  <a:moveTo>
                    <a:pt x="160" y="1"/>
                  </a:moveTo>
                  <a:cubicBezTo>
                    <a:pt x="145" y="1"/>
                    <a:pt x="129" y="7"/>
                    <a:pt x="113" y="24"/>
                  </a:cubicBezTo>
                  <a:cubicBezTo>
                    <a:pt x="56" y="24"/>
                    <a:pt x="0" y="80"/>
                    <a:pt x="56" y="136"/>
                  </a:cubicBezTo>
                  <a:lnTo>
                    <a:pt x="618" y="1484"/>
                  </a:lnTo>
                  <a:lnTo>
                    <a:pt x="787" y="1372"/>
                  </a:lnTo>
                  <a:lnTo>
                    <a:pt x="225" y="80"/>
                  </a:lnTo>
                  <a:cubicBezTo>
                    <a:pt x="225" y="40"/>
                    <a:pt x="197" y="1"/>
                    <a:pt x="16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3407000" y="1739100"/>
              <a:ext cx="15475" cy="39350"/>
            </a:xfrm>
            <a:custGeom>
              <a:avLst/>
              <a:gdLst/>
              <a:ahLst/>
              <a:cxnLst/>
              <a:rect l="l" t="t" r="r" b="b"/>
              <a:pathLst>
                <a:path w="619" h="1574" extrusionOk="0">
                  <a:moveTo>
                    <a:pt x="56" y="1"/>
                  </a:moveTo>
                  <a:cubicBezTo>
                    <a:pt x="0" y="57"/>
                    <a:pt x="0" y="113"/>
                    <a:pt x="0" y="169"/>
                  </a:cubicBezTo>
                  <a:lnTo>
                    <a:pt x="393" y="1574"/>
                  </a:lnTo>
                  <a:lnTo>
                    <a:pt x="618" y="1517"/>
                  </a:lnTo>
                  <a:lnTo>
                    <a:pt x="225" y="113"/>
                  </a:lnTo>
                  <a:cubicBezTo>
                    <a:pt x="169" y="1"/>
                    <a:pt x="113" y="1"/>
                    <a:pt x="5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3321350" y="1775025"/>
              <a:ext cx="22475" cy="35725"/>
            </a:xfrm>
            <a:custGeom>
              <a:avLst/>
              <a:gdLst/>
              <a:ahLst/>
              <a:cxnLst/>
              <a:rect l="l" t="t" r="r" b="b"/>
              <a:pathLst>
                <a:path w="899" h="1429" extrusionOk="0">
                  <a:moveTo>
                    <a:pt x="106" y="1"/>
                  </a:moveTo>
                  <a:cubicBezTo>
                    <a:pt x="89" y="1"/>
                    <a:pt x="73" y="8"/>
                    <a:pt x="56" y="24"/>
                  </a:cubicBezTo>
                  <a:cubicBezTo>
                    <a:pt x="0" y="24"/>
                    <a:pt x="0" y="137"/>
                    <a:pt x="0" y="193"/>
                  </a:cubicBezTo>
                  <a:lnTo>
                    <a:pt x="730" y="1428"/>
                  </a:lnTo>
                  <a:lnTo>
                    <a:pt x="899" y="1316"/>
                  </a:lnTo>
                  <a:lnTo>
                    <a:pt x="225" y="80"/>
                  </a:lnTo>
                  <a:cubicBezTo>
                    <a:pt x="185" y="41"/>
                    <a:pt x="146" y="1"/>
                    <a:pt x="10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3093875" y="2050825"/>
              <a:ext cx="39350" cy="16875"/>
            </a:xfrm>
            <a:custGeom>
              <a:avLst/>
              <a:gdLst/>
              <a:ahLst/>
              <a:cxnLst/>
              <a:rect l="l" t="t" r="r" b="b"/>
              <a:pathLst>
                <a:path w="1574" h="675" extrusionOk="0">
                  <a:moveTo>
                    <a:pt x="169" y="0"/>
                  </a:moveTo>
                  <a:cubicBezTo>
                    <a:pt x="113" y="0"/>
                    <a:pt x="57" y="57"/>
                    <a:pt x="57" y="113"/>
                  </a:cubicBezTo>
                  <a:cubicBezTo>
                    <a:pt x="1" y="169"/>
                    <a:pt x="57" y="225"/>
                    <a:pt x="113" y="225"/>
                  </a:cubicBezTo>
                  <a:lnTo>
                    <a:pt x="1517" y="674"/>
                  </a:lnTo>
                  <a:lnTo>
                    <a:pt x="1573"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3082650" y="2095175"/>
              <a:ext cx="39325" cy="13250"/>
            </a:xfrm>
            <a:custGeom>
              <a:avLst/>
              <a:gdLst/>
              <a:ahLst/>
              <a:cxnLst/>
              <a:rect l="l" t="t" r="r" b="b"/>
              <a:pathLst>
                <a:path w="1573" h="530" extrusionOk="0">
                  <a:moveTo>
                    <a:pt x="121" y="0"/>
                  </a:moveTo>
                  <a:cubicBezTo>
                    <a:pt x="85" y="0"/>
                    <a:pt x="56" y="40"/>
                    <a:pt x="56" y="80"/>
                  </a:cubicBezTo>
                  <a:cubicBezTo>
                    <a:pt x="0" y="136"/>
                    <a:pt x="56" y="192"/>
                    <a:pt x="113" y="248"/>
                  </a:cubicBezTo>
                  <a:lnTo>
                    <a:pt x="1517" y="529"/>
                  </a:lnTo>
                  <a:lnTo>
                    <a:pt x="1573" y="305"/>
                  </a:lnTo>
                  <a:lnTo>
                    <a:pt x="169" y="24"/>
                  </a:lnTo>
                  <a:cubicBezTo>
                    <a:pt x="152" y="7"/>
                    <a:pt x="136" y="0"/>
                    <a:pt x="1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3075625" y="2140675"/>
              <a:ext cx="37925" cy="9875"/>
            </a:xfrm>
            <a:custGeom>
              <a:avLst/>
              <a:gdLst/>
              <a:ahLst/>
              <a:cxnLst/>
              <a:rect l="l" t="t" r="r" b="b"/>
              <a:pathLst>
                <a:path w="1517" h="395" extrusionOk="0">
                  <a:moveTo>
                    <a:pt x="113" y="1"/>
                  </a:moveTo>
                  <a:cubicBezTo>
                    <a:pt x="57" y="1"/>
                    <a:pt x="0" y="57"/>
                    <a:pt x="0" y="113"/>
                  </a:cubicBezTo>
                  <a:cubicBezTo>
                    <a:pt x="0" y="169"/>
                    <a:pt x="57" y="226"/>
                    <a:pt x="113" y="226"/>
                  </a:cubicBezTo>
                  <a:lnTo>
                    <a:pt x="1517" y="394"/>
                  </a:lnTo>
                  <a:lnTo>
                    <a:pt x="1517"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3128975" y="1966000"/>
              <a:ext cx="36550" cy="23075"/>
            </a:xfrm>
            <a:custGeom>
              <a:avLst/>
              <a:gdLst/>
              <a:ahLst/>
              <a:cxnLst/>
              <a:rect l="l" t="t" r="r" b="b"/>
              <a:pathLst>
                <a:path w="1462" h="923" extrusionOk="0">
                  <a:moveTo>
                    <a:pt x="166" y="0"/>
                  </a:moveTo>
                  <a:cubicBezTo>
                    <a:pt x="113" y="0"/>
                    <a:pt x="57" y="40"/>
                    <a:pt x="57" y="80"/>
                  </a:cubicBezTo>
                  <a:cubicBezTo>
                    <a:pt x="1" y="136"/>
                    <a:pt x="57" y="192"/>
                    <a:pt x="113" y="192"/>
                  </a:cubicBezTo>
                  <a:lnTo>
                    <a:pt x="1349" y="922"/>
                  </a:lnTo>
                  <a:lnTo>
                    <a:pt x="1461" y="698"/>
                  </a:lnTo>
                  <a:lnTo>
                    <a:pt x="225" y="24"/>
                  </a:lnTo>
                  <a:cubicBezTo>
                    <a:pt x="209" y="7"/>
                    <a:pt x="188" y="0"/>
                    <a:pt x="1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3109625" y="2007075"/>
              <a:ext cx="37625" cy="19900"/>
            </a:xfrm>
            <a:custGeom>
              <a:avLst/>
              <a:gdLst/>
              <a:ahLst/>
              <a:cxnLst/>
              <a:rect l="l" t="t" r="r" b="b"/>
              <a:pathLst>
                <a:path w="1505" h="796" extrusionOk="0">
                  <a:moveTo>
                    <a:pt x="162" y="0"/>
                  </a:moveTo>
                  <a:cubicBezTo>
                    <a:pt x="34" y="0"/>
                    <a:pt x="1" y="184"/>
                    <a:pt x="101" y="234"/>
                  </a:cubicBezTo>
                  <a:lnTo>
                    <a:pt x="1449" y="796"/>
                  </a:lnTo>
                  <a:lnTo>
                    <a:pt x="1505" y="571"/>
                  </a:lnTo>
                  <a:lnTo>
                    <a:pt x="213" y="9"/>
                  </a:lnTo>
                  <a:cubicBezTo>
                    <a:pt x="195" y="3"/>
                    <a:pt x="178" y="0"/>
                    <a:pt x="16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3154250" y="1926200"/>
              <a:ext cx="35125" cy="24950"/>
            </a:xfrm>
            <a:custGeom>
              <a:avLst/>
              <a:gdLst/>
              <a:ahLst/>
              <a:cxnLst/>
              <a:rect l="l" t="t" r="r" b="b"/>
              <a:pathLst>
                <a:path w="1405" h="998" extrusionOk="0">
                  <a:moveTo>
                    <a:pt x="113" y="1"/>
                  </a:moveTo>
                  <a:cubicBezTo>
                    <a:pt x="85" y="1"/>
                    <a:pt x="57" y="15"/>
                    <a:pt x="57" y="43"/>
                  </a:cubicBezTo>
                  <a:cubicBezTo>
                    <a:pt x="1" y="99"/>
                    <a:pt x="1" y="155"/>
                    <a:pt x="57" y="211"/>
                  </a:cubicBezTo>
                  <a:lnTo>
                    <a:pt x="1236" y="998"/>
                  </a:lnTo>
                  <a:lnTo>
                    <a:pt x="1405" y="829"/>
                  </a:lnTo>
                  <a:lnTo>
                    <a:pt x="169" y="43"/>
                  </a:lnTo>
                  <a:cubicBezTo>
                    <a:pt x="169" y="15"/>
                    <a:pt x="141"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3180925" y="1890750"/>
              <a:ext cx="32325" cy="28100"/>
            </a:xfrm>
            <a:custGeom>
              <a:avLst/>
              <a:gdLst/>
              <a:ahLst/>
              <a:cxnLst/>
              <a:rect l="l" t="t" r="r" b="b"/>
              <a:pathLst>
                <a:path w="1293" h="1124" extrusionOk="0">
                  <a:moveTo>
                    <a:pt x="57" y="1"/>
                  </a:moveTo>
                  <a:cubicBezTo>
                    <a:pt x="1" y="57"/>
                    <a:pt x="1" y="113"/>
                    <a:pt x="57" y="169"/>
                  </a:cubicBezTo>
                  <a:lnTo>
                    <a:pt x="1124" y="1124"/>
                  </a:lnTo>
                  <a:lnTo>
                    <a:pt x="1293" y="955"/>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3849300" y="1858800"/>
              <a:ext cx="29500" cy="29175"/>
            </a:xfrm>
            <a:custGeom>
              <a:avLst/>
              <a:gdLst/>
              <a:ahLst/>
              <a:cxnLst/>
              <a:rect l="l" t="t" r="r" b="b"/>
              <a:pathLst>
                <a:path w="1180" h="1167" extrusionOk="0">
                  <a:moveTo>
                    <a:pt x="1095" y="1"/>
                  </a:moveTo>
                  <a:cubicBezTo>
                    <a:pt x="1067" y="1"/>
                    <a:pt x="1039" y="15"/>
                    <a:pt x="1011" y="43"/>
                  </a:cubicBezTo>
                  <a:lnTo>
                    <a:pt x="0" y="1054"/>
                  </a:lnTo>
                  <a:lnTo>
                    <a:pt x="112" y="1166"/>
                  </a:lnTo>
                  <a:lnTo>
                    <a:pt x="1180" y="155"/>
                  </a:lnTo>
                  <a:cubicBezTo>
                    <a:pt x="1180" y="99"/>
                    <a:pt x="1180" y="43"/>
                    <a:pt x="1180" y="43"/>
                  </a:cubicBezTo>
                  <a:cubicBezTo>
                    <a:pt x="1151" y="15"/>
                    <a:pt x="1123" y="1"/>
                    <a:pt x="10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3901250" y="1930075"/>
              <a:ext cx="35125" cy="23900"/>
            </a:xfrm>
            <a:custGeom>
              <a:avLst/>
              <a:gdLst/>
              <a:ahLst/>
              <a:cxnLst/>
              <a:rect l="l" t="t" r="r" b="b"/>
              <a:pathLst>
                <a:path w="1405" h="956" extrusionOk="0">
                  <a:moveTo>
                    <a:pt x="1180" y="0"/>
                  </a:moveTo>
                  <a:lnTo>
                    <a:pt x="0" y="843"/>
                  </a:lnTo>
                  <a:cubicBezTo>
                    <a:pt x="113" y="843"/>
                    <a:pt x="169" y="899"/>
                    <a:pt x="169" y="955"/>
                  </a:cubicBezTo>
                  <a:lnTo>
                    <a:pt x="1348" y="169"/>
                  </a:lnTo>
                  <a:cubicBezTo>
                    <a:pt x="1404" y="113"/>
                    <a:pt x="1404" y="56"/>
                    <a:pt x="134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3074225" y="2185625"/>
              <a:ext cx="37925" cy="5625"/>
            </a:xfrm>
            <a:custGeom>
              <a:avLst/>
              <a:gdLst/>
              <a:ahLst/>
              <a:cxnLst/>
              <a:rect l="l" t="t" r="r" b="b"/>
              <a:pathLst>
                <a:path w="1517" h="225" extrusionOk="0">
                  <a:moveTo>
                    <a:pt x="113" y="0"/>
                  </a:moveTo>
                  <a:cubicBezTo>
                    <a:pt x="56" y="0"/>
                    <a:pt x="0" y="56"/>
                    <a:pt x="0" y="113"/>
                  </a:cubicBezTo>
                  <a:cubicBezTo>
                    <a:pt x="0" y="169"/>
                    <a:pt x="56" y="225"/>
                    <a:pt x="113" y="225"/>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3875975" y="1891375"/>
              <a:ext cx="34575" cy="27475"/>
            </a:xfrm>
            <a:custGeom>
              <a:avLst/>
              <a:gdLst/>
              <a:ahLst/>
              <a:cxnLst/>
              <a:rect l="l" t="t" r="r" b="b"/>
              <a:pathLst>
                <a:path w="1383" h="1099" extrusionOk="0">
                  <a:moveTo>
                    <a:pt x="1193" y="1"/>
                  </a:moveTo>
                  <a:cubicBezTo>
                    <a:pt x="1170" y="1"/>
                    <a:pt x="1145" y="10"/>
                    <a:pt x="1124" y="32"/>
                  </a:cubicBezTo>
                  <a:lnTo>
                    <a:pt x="0" y="930"/>
                  </a:lnTo>
                  <a:lnTo>
                    <a:pt x="169" y="1099"/>
                  </a:lnTo>
                  <a:lnTo>
                    <a:pt x="1292" y="200"/>
                  </a:lnTo>
                  <a:cubicBezTo>
                    <a:pt x="1382" y="155"/>
                    <a:pt x="1291" y="1"/>
                    <a:pt x="119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3943375" y="2010100"/>
              <a:ext cx="36525" cy="19675"/>
            </a:xfrm>
            <a:custGeom>
              <a:avLst/>
              <a:gdLst/>
              <a:ahLst/>
              <a:cxnLst/>
              <a:rect l="l" t="t" r="r" b="b"/>
              <a:pathLst>
                <a:path w="1461" h="787" extrusionOk="0">
                  <a:moveTo>
                    <a:pt x="1292" y="1"/>
                  </a:moveTo>
                  <a:lnTo>
                    <a:pt x="0" y="562"/>
                  </a:lnTo>
                  <a:lnTo>
                    <a:pt x="56" y="787"/>
                  </a:lnTo>
                  <a:lnTo>
                    <a:pt x="1404" y="225"/>
                  </a:lnTo>
                  <a:cubicBezTo>
                    <a:pt x="1460" y="169"/>
                    <a:pt x="1460" y="113"/>
                    <a:pt x="1460" y="57"/>
                  </a:cubicBezTo>
                  <a:cubicBezTo>
                    <a:pt x="1404" y="1"/>
                    <a:pt x="1348" y="1"/>
                    <a:pt x="129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3923700" y="1967400"/>
              <a:ext cx="36550" cy="23075"/>
            </a:xfrm>
            <a:custGeom>
              <a:avLst/>
              <a:gdLst/>
              <a:ahLst/>
              <a:cxnLst/>
              <a:rect l="l" t="t" r="r" b="b"/>
              <a:pathLst>
                <a:path w="1462" h="923" extrusionOk="0">
                  <a:moveTo>
                    <a:pt x="1342" y="0"/>
                  </a:moveTo>
                  <a:cubicBezTo>
                    <a:pt x="1326" y="0"/>
                    <a:pt x="1309" y="7"/>
                    <a:pt x="1293" y="24"/>
                  </a:cubicBezTo>
                  <a:lnTo>
                    <a:pt x="1" y="698"/>
                  </a:lnTo>
                  <a:cubicBezTo>
                    <a:pt x="57" y="754"/>
                    <a:pt x="57" y="866"/>
                    <a:pt x="113" y="922"/>
                  </a:cubicBezTo>
                  <a:lnTo>
                    <a:pt x="1405" y="192"/>
                  </a:lnTo>
                  <a:cubicBezTo>
                    <a:pt x="1461" y="192"/>
                    <a:pt x="1461" y="136"/>
                    <a:pt x="1461" y="80"/>
                  </a:cubicBezTo>
                  <a:cubicBezTo>
                    <a:pt x="1421" y="40"/>
                    <a:pt x="1382" y="0"/>
                    <a:pt x="13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3974250" y="2142100"/>
              <a:ext cx="36550" cy="9850"/>
            </a:xfrm>
            <a:custGeom>
              <a:avLst/>
              <a:gdLst/>
              <a:ahLst/>
              <a:cxnLst/>
              <a:rect l="l" t="t" r="r" b="b"/>
              <a:pathLst>
                <a:path w="1462" h="394" extrusionOk="0">
                  <a:moveTo>
                    <a:pt x="1349" y="0"/>
                  </a:moveTo>
                  <a:lnTo>
                    <a:pt x="1" y="169"/>
                  </a:lnTo>
                  <a:lnTo>
                    <a:pt x="1" y="393"/>
                  </a:lnTo>
                  <a:lnTo>
                    <a:pt x="1405" y="225"/>
                  </a:lnTo>
                  <a:cubicBezTo>
                    <a:pt x="1461" y="225"/>
                    <a:pt x="1461" y="169"/>
                    <a:pt x="1461" y="112"/>
                  </a:cubicBezTo>
                  <a:cubicBezTo>
                    <a:pt x="1461" y="56"/>
                    <a:pt x="1405" y="0"/>
                    <a:pt x="134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3956000" y="2052050"/>
              <a:ext cx="40375" cy="17050"/>
            </a:xfrm>
            <a:custGeom>
              <a:avLst/>
              <a:gdLst/>
              <a:ahLst/>
              <a:cxnLst/>
              <a:rect l="l" t="t" r="r" b="b"/>
              <a:pathLst>
                <a:path w="1615" h="682" extrusionOk="0">
                  <a:moveTo>
                    <a:pt x="1435" y="0"/>
                  </a:moveTo>
                  <a:cubicBezTo>
                    <a:pt x="1425" y="0"/>
                    <a:pt x="1415" y="3"/>
                    <a:pt x="1405" y="8"/>
                  </a:cubicBezTo>
                  <a:lnTo>
                    <a:pt x="1" y="457"/>
                  </a:lnTo>
                  <a:lnTo>
                    <a:pt x="57" y="682"/>
                  </a:lnTo>
                  <a:lnTo>
                    <a:pt x="1461" y="232"/>
                  </a:lnTo>
                  <a:cubicBezTo>
                    <a:pt x="1614" y="232"/>
                    <a:pt x="1535" y="0"/>
                    <a:pt x="143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3967225" y="2098575"/>
              <a:ext cx="39350" cy="12650"/>
            </a:xfrm>
            <a:custGeom>
              <a:avLst/>
              <a:gdLst/>
              <a:ahLst/>
              <a:cxnLst/>
              <a:rect l="l" t="t" r="r" b="b"/>
              <a:pathLst>
                <a:path w="1574" h="506" extrusionOk="0">
                  <a:moveTo>
                    <a:pt x="1405" y="0"/>
                  </a:moveTo>
                  <a:lnTo>
                    <a:pt x="1" y="281"/>
                  </a:lnTo>
                  <a:cubicBezTo>
                    <a:pt x="1" y="337"/>
                    <a:pt x="57" y="393"/>
                    <a:pt x="57" y="506"/>
                  </a:cubicBezTo>
                  <a:lnTo>
                    <a:pt x="1461" y="225"/>
                  </a:lnTo>
                  <a:cubicBezTo>
                    <a:pt x="1574" y="169"/>
                    <a:pt x="1517" y="0"/>
                    <a:pt x="14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3668150" y="1740525"/>
              <a:ext cx="15475" cy="39325"/>
            </a:xfrm>
            <a:custGeom>
              <a:avLst/>
              <a:gdLst/>
              <a:ahLst/>
              <a:cxnLst/>
              <a:rect l="l" t="t" r="r" b="b"/>
              <a:pathLst>
                <a:path w="619" h="1573" extrusionOk="0">
                  <a:moveTo>
                    <a:pt x="563" y="0"/>
                  </a:moveTo>
                  <a:cubicBezTo>
                    <a:pt x="506" y="0"/>
                    <a:pt x="394" y="0"/>
                    <a:pt x="394" y="56"/>
                  </a:cubicBezTo>
                  <a:lnTo>
                    <a:pt x="1" y="1460"/>
                  </a:lnTo>
                  <a:lnTo>
                    <a:pt x="169" y="1573"/>
                  </a:lnTo>
                  <a:lnTo>
                    <a:pt x="619" y="169"/>
                  </a:lnTo>
                  <a:cubicBezTo>
                    <a:pt x="619" y="56"/>
                    <a:pt x="619" y="0"/>
                    <a:pt x="56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3627450" y="1728700"/>
              <a:ext cx="12650" cy="38525"/>
            </a:xfrm>
            <a:custGeom>
              <a:avLst/>
              <a:gdLst/>
              <a:ahLst/>
              <a:cxnLst/>
              <a:rect l="l" t="t" r="r" b="b"/>
              <a:pathLst>
                <a:path w="506" h="1541" extrusionOk="0">
                  <a:moveTo>
                    <a:pt x="345" y="1"/>
                  </a:moveTo>
                  <a:cubicBezTo>
                    <a:pt x="309" y="1"/>
                    <a:pt x="281" y="40"/>
                    <a:pt x="281" y="80"/>
                  </a:cubicBezTo>
                  <a:lnTo>
                    <a:pt x="0" y="1484"/>
                  </a:lnTo>
                  <a:lnTo>
                    <a:pt x="225" y="1540"/>
                  </a:lnTo>
                  <a:lnTo>
                    <a:pt x="506" y="136"/>
                  </a:lnTo>
                  <a:cubicBezTo>
                    <a:pt x="506" y="80"/>
                    <a:pt x="449" y="24"/>
                    <a:pt x="393" y="24"/>
                  </a:cubicBezTo>
                  <a:cubicBezTo>
                    <a:pt x="377" y="7"/>
                    <a:pt x="360" y="1"/>
                    <a:pt x="34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3543200" y="1720850"/>
              <a:ext cx="5625" cy="37950"/>
            </a:xfrm>
            <a:custGeom>
              <a:avLst/>
              <a:gdLst/>
              <a:ahLst/>
              <a:cxnLst/>
              <a:rect l="l" t="t" r="r" b="b"/>
              <a:pathLst>
                <a:path w="225" h="1518" extrusionOk="0">
                  <a:moveTo>
                    <a:pt x="113" y="1"/>
                  </a:moveTo>
                  <a:cubicBezTo>
                    <a:pt x="56" y="1"/>
                    <a:pt x="0" y="1"/>
                    <a:pt x="0" y="113"/>
                  </a:cubicBezTo>
                  <a:lnTo>
                    <a:pt x="0" y="1517"/>
                  </a:lnTo>
                  <a:lnTo>
                    <a:pt x="225" y="1517"/>
                  </a:lnTo>
                  <a:lnTo>
                    <a:pt x="225" y="113"/>
                  </a:lnTo>
                  <a:cubicBezTo>
                    <a:pt x="225" y="1"/>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3817000" y="1826525"/>
              <a:ext cx="28100" cy="33375"/>
            </a:xfrm>
            <a:custGeom>
              <a:avLst/>
              <a:gdLst/>
              <a:ahLst/>
              <a:cxnLst/>
              <a:rect l="l" t="t" r="r" b="b"/>
              <a:pathLst>
                <a:path w="1124" h="1335" extrusionOk="0">
                  <a:moveTo>
                    <a:pt x="983" y="0"/>
                  </a:moveTo>
                  <a:cubicBezTo>
                    <a:pt x="955" y="0"/>
                    <a:pt x="927" y="14"/>
                    <a:pt x="899" y="42"/>
                  </a:cubicBezTo>
                  <a:lnTo>
                    <a:pt x="0" y="1166"/>
                  </a:lnTo>
                  <a:lnTo>
                    <a:pt x="169" y="1334"/>
                  </a:lnTo>
                  <a:lnTo>
                    <a:pt x="1067" y="211"/>
                  </a:lnTo>
                  <a:cubicBezTo>
                    <a:pt x="1124" y="155"/>
                    <a:pt x="1124" y="98"/>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3585325" y="1722250"/>
              <a:ext cx="8450" cy="37950"/>
            </a:xfrm>
            <a:custGeom>
              <a:avLst/>
              <a:gdLst/>
              <a:ahLst/>
              <a:cxnLst/>
              <a:rect l="l" t="t" r="r" b="b"/>
              <a:pathLst>
                <a:path w="338" h="1518" extrusionOk="0">
                  <a:moveTo>
                    <a:pt x="225" y="1"/>
                  </a:moveTo>
                  <a:cubicBezTo>
                    <a:pt x="169" y="1"/>
                    <a:pt x="113" y="57"/>
                    <a:pt x="113" y="113"/>
                  </a:cubicBezTo>
                  <a:lnTo>
                    <a:pt x="0" y="1517"/>
                  </a:lnTo>
                  <a:lnTo>
                    <a:pt x="169" y="1517"/>
                  </a:lnTo>
                  <a:lnTo>
                    <a:pt x="337" y="113"/>
                  </a:lnTo>
                  <a:cubicBezTo>
                    <a:pt x="337" y="57"/>
                    <a:pt x="281" y="1"/>
                    <a:pt x="22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3781900" y="1799850"/>
              <a:ext cx="26700" cy="34775"/>
            </a:xfrm>
            <a:custGeom>
              <a:avLst/>
              <a:gdLst/>
              <a:ahLst/>
              <a:cxnLst/>
              <a:rect l="l" t="t" r="r" b="b"/>
              <a:pathLst>
                <a:path w="1068" h="1391" extrusionOk="0">
                  <a:moveTo>
                    <a:pt x="983" y="0"/>
                  </a:moveTo>
                  <a:cubicBezTo>
                    <a:pt x="955" y="0"/>
                    <a:pt x="927" y="14"/>
                    <a:pt x="899" y="42"/>
                  </a:cubicBezTo>
                  <a:lnTo>
                    <a:pt x="0" y="1222"/>
                  </a:lnTo>
                  <a:lnTo>
                    <a:pt x="225" y="1390"/>
                  </a:lnTo>
                  <a:lnTo>
                    <a:pt x="1067" y="154"/>
                  </a:lnTo>
                  <a:cubicBezTo>
                    <a:pt x="1067" y="154"/>
                    <a:pt x="1067" y="42"/>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3745375" y="1775625"/>
              <a:ext cx="23900" cy="36525"/>
            </a:xfrm>
            <a:custGeom>
              <a:avLst/>
              <a:gdLst/>
              <a:ahLst/>
              <a:cxnLst/>
              <a:rect l="l" t="t" r="r" b="b"/>
              <a:pathLst>
                <a:path w="956" h="1461" extrusionOk="0">
                  <a:moveTo>
                    <a:pt x="900" y="0"/>
                  </a:moveTo>
                  <a:cubicBezTo>
                    <a:pt x="843" y="0"/>
                    <a:pt x="731" y="0"/>
                    <a:pt x="731" y="56"/>
                  </a:cubicBezTo>
                  <a:lnTo>
                    <a:pt x="1" y="1348"/>
                  </a:lnTo>
                  <a:lnTo>
                    <a:pt x="226" y="1460"/>
                  </a:lnTo>
                  <a:lnTo>
                    <a:pt x="900" y="169"/>
                  </a:lnTo>
                  <a:cubicBezTo>
                    <a:pt x="956" y="113"/>
                    <a:pt x="956" y="56"/>
                    <a:pt x="90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3708875" y="1756775"/>
              <a:ext cx="19675" cy="37125"/>
            </a:xfrm>
            <a:custGeom>
              <a:avLst/>
              <a:gdLst/>
              <a:ahLst/>
              <a:cxnLst/>
              <a:rect l="l" t="t" r="r" b="b"/>
              <a:pathLst>
                <a:path w="787" h="1485" extrusionOk="0">
                  <a:moveTo>
                    <a:pt x="627" y="1"/>
                  </a:moveTo>
                  <a:cubicBezTo>
                    <a:pt x="590" y="1"/>
                    <a:pt x="562" y="41"/>
                    <a:pt x="562" y="80"/>
                  </a:cubicBezTo>
                  <a:lnTo>
                    <a:pt x="1" y="1372"/>
                  </a:lnTo>
                  <a:lnTo>
                    <a:pt x="169" y="1484"/>
                  </a:lnTo>
                  <a:lnTo>
                    <a:pt x="731" y="136"/>
                  </a:lnTo>
                  <a:cubicBezTo>
                    <a:pt x="787" y="80"/>
                    <a:pt x="731" y="24"/>
                    <a:pt x="675" y="24"/>
                  </a:cubicBezTo>
                  <a:cubicBezTo>
                    <a:pt x="658" y="8"/>
                    <a:pt x="642" y="1"/>
                    <a:pt x="62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3319950" y="2568950"/>
              <a:ext cx="22475" cy="36525"/>
            </a:xfrm>
            <a:custGeom>
              <a:avLst/>
              <a:gdLst/>
              <a:ahLst/>
              <a:cxnLst/>
              <a:rect l="l" t="t" r="r" b="b"/>
              <a:pathLst>
                <a:path w="899" h="1461" extrusionOk="0">
                  <a:moveTo>
                    <a:pt x="730" y="0"/>
                  </a:moveTo>
                  <a:lnTo>
                    <a:pt x="0" y="1292"/>
                  </a:lnTo>
                  <a:cubicBezTo>
                    <a:pt x="0" y="1348"/>
                    <a:pt x="0" y="1404"/>
                    <a:pt x="56" y="1460"/>
                  </a:cubicBezTo>
                  <a:lnTo>
                    <a:pt x="112" y="1460"/>
                  </a:lnTo>
                  <a:cubicBezTo>
                    <a:pt x="169" y="1404"/>
                    <a:pt x="225" y="1404"/>
                    <a:pt x="225" y="1348"/>
                  </a:cubicBezTo>
                  <a:lnTo>
                    <a:pt x="899" y="113"/>
                  </a:lnTo>
                  <a:lnTo>
                    <a:pt x="7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3780500" y="2547875"/>
              <a:ext cx="25275" cy="35125"/>
            </a:xfrm>
            <a:custGeom>
              <a:avLst/>
              <a:gdLst/>
              <a:ahLst/>
              <a:cxnLst/>
              <a:rect l="l" t="t" r="r" b="b"/>
              <a:pathLst>
                <a:path w="1011" h="1405" extrusionOk="0">
                  <a:moveTo>
                    <a:pt x="169" y="1"/>
                  </a:moveTo>
                  <a:lnTo>
                    <a:pt x="0" y="169"/>
                  </a:lnTo>
                  <a:lnTo>
                    <a:pt x="786" y="1349"/>
                  </a:lnTo>
                  <a:cubicBezTo>
                    <a:pt x="786" y="1405"/>
                    <a:pt x="843" y="1405"/>
                    <a:pt x="899" y="1405"/>
                  </a:cubicBezTo>
                  <a:lnTo>
                    <a:pt x="955" y="1405"/>
                  </a:lnTo>
                  <a:cubicBezTo>
                    <a:pt x="1011" y="1349"/>
                    <a:pt x="1011" y="1293"/>
                    <a:pt x="955"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3815600" y="2522600"/>
              <a:ext cx="28100" cy="32325"/>
            </a:xfrm>
            <a:custGeom>
              <a:avLst/>
              <a:gdLst/>
              <a:ahLst/>
              <a:cxnLst/>
              <a:rect l="l" t="t" r="r" b="b"/>
              <a:pathLst>
                <a:path w="1124" h="1293" extrusionOk="0">
                  <a:moveTo>
                    <a:pt x="169" y="1"/>
                  </a:moveTo>
                  <a:lnTo>
                    <a:pt x="0" y="113"/>
                  </a:lnTo>
                  <a:lnTo>
                    <a:pt x="899" y="1236"/>
                  </a:lnTo>
                  <a:cubicBezTo>
                    <a:pt x="899" y="1236"/>
                    <a:pt x="955" y="1236"/>
                    <a:pt x="1011" y="1293"/>
                  </a:cubicBezTo>
                  <a:lnTo>
                    <a:pt x="1067" y="1293"/>
                  </a:lnTo>
                  <a:cubicBezTo>
                    <a:pt x="1123" y="1236"/>
                    <a:pt x="1123" y="1124"/>
                    <a:pt x="1067" y="112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3846475" y="2494525"/>
              <a:ext cx="30925" cy="30575"/>
            </a:xfrm>
            <a:custGeom>
              <a:avLst/>
              <a:gdLst/>
              <a:ahLst/>
              <a:cxnLst/>
              <a:rect l="l" t="t" r="r" b="b"/>
              <a:pathLst>
                <a:path w="1237" h="1223" extrusionOk="0">
                  <a:moveTo>
                    <a:pt x="169" y="0"/>
                  </a:moveTo>
                  <a:lnTo>
                    <a:pt x="1" y="169"/>
                  </a:lnTo>
                  <a:lnTo>
                    <a:pt x="1012" y="1180"/>
                  </a:lnTo>
                  <a:cubicBezTo>
                    <a:pt x="1040" y="1208"/>
                    <a:pt x="1068" y="1222"/>
                    <a:pt x="1096" y="1222"/>
                  </a:cubicBezTo>
                  <a:cubicBezTo>
                    <a:pt x="1124" y="1222"/>
                    <a:pt x="1152" y="1208"/>
                    <a:pt x="1180" y="1180"/>
                  </a:cubicBezTo>
                  <a:cubicBezTo>
                    <a:pt x="1236" y="1124"/>
                    <a:pt x="1236" y="1068"/>
                    <a:pt x="1180" y="101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3745375" y="2570350"/>
              <a:ext cx="22500" cy="35125"/>
            </a:xfrm>
            <a:custGeom>
              <a:avLst/>
              <a:gdLst/>
              <a:ahLst/>
              <a:cxnLst/>
              <a:rect l="l" t="t" r="r" b="b"/>
              <a:pathLst>
                <a:path w="900" h="1405" extrusionOk="0">
                  <a:moveTo>
                    <a:pt x="169" y="0"/>
                  </a:moveTo>
                  <a:lnTo>
                    <a:pt x="1" y="113"/>
                  </a:lnTo>
                  <a:lnTo>
                    <a:pt x="675" y="1348"/>
                  </a:lnTo>
                  <a:cubicBezTo>
                    <a:pt x="675" y="1404"/>
                    <a:pt x="731" y="1404"/>
                    <a:pt x="787" y="1404"/>
                  </a:cubicBezTo>
                  <a:lnTo>
                    <a:pt x="843" y="1404"/>
                  </a:lnTo>
                  <a:cubicBezTo>
                    <a:pt x="900" y="1404"/>
                    <a:pt x="900" y="1292"/>
                    <a:pt x="843" y="129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3666750" y="2602650"/>
              <a:ext cx="15475" cy="39325"/>
            </a:xfrm>
            <a:custGeom>
              <a:avLst/>
              <a:gdLst/>
              <a:ahLst/>
              <a:cxnLst/>
              <a:rect l="l" t="t" r="r" b="b"/>
              <a:pathLst>
                <a:path w="619" h="1573" extrusionOk="0">
                  <a:moveTo>
                    <a:pt x="225" y="0"/>
                  </a:moveTo>
                  <a:lnTo>
                    <a:pt x="1" y="56"/>
                  </a:lnTo>
                  <a:lnTo>
                    <a:pt x="394" y="1460"/>
                  </a:lnTo>
                  <a:cubicBezTo>
                    <a:pt x="394" y="1517"/>
                    <a:pt x="450" y="1573"/>
                    <a:pt x="506" y="1573"/>
                  </a:cubicBezTo>
                  <a:lnTo>
                    <a:pt x="562" y="1573"/>
                  </a:lnTo>
                  <a:cubicBezTo>
                    <a:pt x="619" y="1517"/>
                    <a:pt x="619" y="1460"/>
                    <a:pt x="619"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3624625" y="2613875"/>
              <a:ext cx="12675" cy="37925"/>
            </a:xfrm>
            <a:custGeom>
              <a:avLst/>
              <a:gdLst/>
              <a:ahLst/>
              <a:cxnLst/>
              <a:rect l="l" t="t" r="r" b="b"/>
              <a:pathLst>
                <a:path w="507" h="1517" extrusionOk="0">
                  <a:moveTo>
                    <a:pt x="1" y="0"/>
                  </a:moveTo>
                  <a:lnTo>
                    <a:pt x="282" y="1405"/>
                  </a:lnTo>
                  <a:cubicBezTo>
                    <a:pt x="282" y="1461"/>
                    <a:pt x="338" y="1517"/>
                    <a:pt x="394" y="1517"/>
                  </a:cubicBezTo>
                  <a:cubicBezTo>
                    <a:pt x="450" y="1517"/>
                    <a:pt x="506" y="1461"/>
                    <a:pt x="450" y="140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3706075" y="2588600"/>
              <a:ext cx="18275" cy="36525"/>
            </a:xfrm>
            <a:custGeom>
              <a:avLst/>
              <a:gdLst/>
              <a:ahLst/>
              <a:cxnLst/>
              <a:rect l="l" t="t" r="r" b="b"/>
              <a:pathLst>
                <a:path w="731" h="1461" extrusionOk="0">
                  <a:moveTo>
                    <a:pt x="169" y="0"/>
                  </a:moveTo>
                  <a:lnTo>
                    <a:pt x="0" y="57"/>
                  </a:lnTo>
                  <a:lnTo>
                    <a:pt x="506" y="1405"/>
                  </a:lnTo>
                  <a:cubicBezTo>
                    <a:pt x="562" y="1461"/>
                    <a:pt x="562" y="1461"/>
                    <a:pt x="618" y="1461"/>
                  </a:cubicBezTo>
                  <a:lnTo>
                    <a:pt x="674" y="1461"/>
                  </a:lnTo>
                  <a:cubicBezTo>
                    <a:pt x="730" y="1461"/>
                    <a:pt x="730" y="1405"/>
                    <a:pt x="730" y="1348"/>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3875975" y="2462225"/>
              <a:ext cx="32325" cy="28100"/>
            </a:xfrm>
            <a:custGeom>
              <a:avLst/>
              <a:gdLst/>
              <a:ahLst/>
              <a:cxnLst/>
              <a:rect l="l" t="t" r="r" b="b"/>
              <a:pathLst>
                <a:path w="1293" h="1124" extrusionOk="0">
                  <a:moveTo>
                    <a:pt x="113" y="1"/>
                  </a:moveTo>
                  <a:lnTo>
                    <a:pt x="0" y="169"/>
                  </a:lnTo>
                  <a:lnTo>
                    <a:pt x="1124" y="1124"/>
                  </a:lnTo>
                  <a:lnTo>
                    <a:pt x="1180" y="1124"/>
                  </a:lnTo>
                  <a:cubicBezTo>
                    <a:pt x="1180" y="1124"/>
                    <a:pt x="1236" y="1068"/>
                    <a:pt x="1236" y="1068"/>
                  </a:cubicBezTo>
                  <a:cubicBezTo>
                    <a:pt x="1292" y="1012"/>
                    <a:pt x="1292" y="955"/>
                    <a:pt x="1236" y="89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3975650" y="2230550"/>
              <a:ext cx="37950" cy="9850"/>
            </a:xfrm>
            <a:custGeom>
              <a:avLst/>
              <a:gdLst/>
              <a:ahLst/>
              <a:cxnLst/>
              <a:rect l="l" t="t" r="r" b="b"/>
              <a:pathLst>
                <a:path w="1518" h="394" extrusionOk="0">
                  <a:moveTo>
                    <a:pt x="1" y="1"/>
                  </a:moveTo>
                  <a:lnTo>
                    <a:pt x="1" y="225"/>
                  </a:lnTo>
                  <a:lnTo>
                    <a:pt x="1405" y="394"/>
                  </a:lnTo>
                  <a:cubicBezTo>
                    <a:pt x="1461" y="394"/>
                    <a:pt x="1517" y="338"/>
                    <a:pt x="1517" y="281"/>
                  </a:cubicBezTo>
                  <a:cubicBezTo>
                    <a:pt x="1517" y="225"/>
                    <a:pt x="1461" y="169"/>
                    <a:pt x="1405"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3901250" y="2428525"/>
              <a:ext cx="35125" cy="25300"/>
            </a:xfrm>
            <a:custGeom>
              <a:avLst/>
              <a:gdLst/>
              <a:ahLst/>
              <a:cxnLst/>
              <a:rect l="l" t="t" r="r" b="b"/>
              <a:pathLst>
                <a:path w="1405" h="1012" extrusionOk="0">
                  <a:moveTo>
                    <a:pt x="113" y="1"/>
                  </a:moveTo>
                  <a:lnTo>
                    <a:pt x="0" y="225"/>
                  </a:lnTo>
                  <a:lnTo>
                    <a:pt x="1180" y="1012"/>
                  </a:lnTo>
                  <a:lnTo>
                    <a:pt x="1236" y="1012"/>
                  </a:lnTo>
                  <a:cubicBezTo>
                    <a:pt x="1348" y="1012"/>
                    <a:pt x="1404" y="843"/>
                    <a:pt x="1292" y="84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3967225" y="2274075"/>
              <a:ext cx="37950" cy="12675"/>
            </a:xfrm>
            <a:custGeom>
              <a:avLst/>
              <a:gdLst/>
              <a:ahLst/>
              <a:cxnLst/>
              <a:rect l="l" t="t" r="r" b="b"/>
              <a:pathLst>
                <a:path w="1518" h="507" extrusionOk="0">
                  <a:moveTo>
                    <a:pt x="57" y="1"/>
                  </a:moveTo>
                  <a:lnTo>
                    <a:pt x="1" y="169"/>
                  </a:lnTo>
                  <a:lnTo>
                    <a:pt x="1405" y="506"/>
                  </a:lnTo>
                  <a:cubicBezTo>
                    <a:pt x="1461" y="450"/>
                    <a:pt x="1517" y="450"/>
                    <a:pt x="1517" y="394"/>
                  </a:cubicBezTo>
                  <a:cubicBezTo>
                    <a:pt x="1517" y="338"/>
                    <a:pt x="1461" y="281"/>
                    <a:pt x="1461" y="281"/>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3977075" y="2189825"/>
              <a:ext cx="37925" cy="5650"/>
            </a:xfrm>
            <a:custGeom>
              <a:avLst/>
              <a:gdLst/>
              <a:ahLst/>
              <a:cxnLst/>
              <a:rect l="l" t="t" r="r" b="b"/>
              <a:pathLst>
                <a:path w="1517" h="226" extrusionOk="0">
                  <a:moveTo>
                    <a:pt x="0" y="1"/>
                  </a:moveTo>
                  <a:lnTo>
                    <a:pt x="0" y="57"/>
                  </a:lnTo>
                  <a:cubicBezTo>
                    <a:pt x="0" y="113"/>
                    <a:pt x="0" y="169"/>
                    <a:pt x="0" y="225"/>
                  </a:cubicBezTo>
                  <a:lnTo>
                    <a:pt x="1404" y="225"/>
                  </a:lnTo>
                  <a:cubicBezTo>
                    <a:pt x="1460" y="225"/>
                    <a:pt x="1517" y="169"/>
                    <a:pt x="1517" y="113"/>
                  </a:cubicBezTo>
                  <a:cubicBezTo>
                    <a:pt x="1517" y="57"/>
                    <a:pt x="1460" y="1"/>
                    <a:pt x="140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3923700" y="2392025"/>
              <a:ext cx="36550" cy="22500"/>
            </a:xfrm>
            <a:custGeom>
              <a:avLst/>
              <a:gdLst/>
              <a:ahLst/>
              <a:cxnLst/>
              <a:rect l="l" t="t" r="r" b="b"/>
              <a:pathLst>
                <a:path w="1462" h="900" extrusionOk="0">
                  <a:moveTo>
                    <a:pt x="113" y="0"/>
                  </a:moveTo>
                  <a:lnTo>
                    <a:pt x="1" y="169"/>
                  </a:lnTo>
                  <a:lnTo>
                    <a:pt x="1236" y="899"/>
                  </a:lnTo>
                  <a:lnTo>
                    <a:pt x="1293" y="899"/>
                  </a:lnTo>
                  <a:cubicBezTo>
                    <a:pt x="1349" y="899"/>
                    <a:pt x="1405" y="843"/>
                    <a:pt x="1405" y="843"/>
                  </a:cubicBezTo>
                  <a:cubicBezTo>
                    <a:pt x="1461" y="787"/>
                    <a:pt x="1405" y="731"/>
                    <a:pt x="1349"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3956000" y="2313400"/>
              <a:ext cx="37950" cy="15475"/>
            </a:xfrm>
            <a:custGeom>
              <a:avLst/>
              <a:gdLst/>
              <a:ahLst/>
              <a:cxnLst/>
              <a:rect l="l" t="t" r="r" b="b"/>
              <a:pathLst>
                <a:path w="1518" h="619" extrusionOk="0">
                  <a:moveTo>
                    <a:pt x="57" y="0"/>
                  </a:moveTo>
                  <a:lnTo>
                    <a:pt x="1" y="225"/>
                  </a:lnTo>
                  <a:lnTo>
                    <a:pt x="1405" y="618"/>
                  </a:lnTo>
                  <a:cubicBezTo>
                    <a:pt x="1461" y="618"/>
                    <a:pt x="1517" y="618"/>
                    <a:pt x="1517" y="562"/>
                  </a:cubicBezTo>
                  <a:cubicBezTo>
                    <a:pt x="1517" y="506"/>
                    <a:pt x="1517" y="450"/>
                    <a:pt x="1461" y="450"/>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3941950" y="2354125"/>
              <a:ext cx="36550" cy="19675"/>
            </a:xfrm>
            <a:custGeom>
              <a:avLst/>
              <a:gdLst/>
              <a:ahLst/>
              <a:cxnLst/>
              <a:rect l="l" t="t" r="r" b="b"/>
              <a:pathLst>
                <a:path w="1462" h="787" extrusionOk="0">
                  <a:moveTo>
                    <a:pt x="57" y="0"/>
                  </a:moveTo>
                  <a:lnTo>
                    <a:pt x="1" y="225"/>
                  </a:lnTo>
                  <a:lnTo>
                    <a:pt x="1293" y="786"/>
                  </a:lnTo>
                  <a:lnTo>
                    <a:pt x="1349" y="786"/>
                  </a:lnTo>
                  <a:cubicBezTo>
                    <a:pt x="1405" y="786"/>
                    <a:pt x="1405" y="730"/>
                    <a:pt x="1461" y="730"/>
                  </a:cubicBezTo>
                  <a:cubicBezTo>
                    <a:pt x="1461" y="618"/>
                    <a:pt x="1461" y="562"/>
                    <a:pt x="1405"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3152850" y="2427125"/>
              <a:ext cx="32325" cy="23900"/>
            </a:xfrm>
            <a:custGeom>
              <a:avLst/>
              <a:gdLst/>
              <a:ahLst/>
              <a:cxnLst/>
              <a:rect l="l" t="t" r="r" b="b"/>
              <a:pathLst>
                <a:path w="1293" h="956" extrusionOk="0">
                  <a:moveTo>
                    <a:pt x="1236" y="1"/>
                  </a:moveTo>
                  <a:lnTo>
                    <a:pt x="1" y="787"/>
                  </a:lnTo>
                  <a:cubicBezTo>
                    <a:pt x="1" y="787"/>
                    <a:pt x="1" y="899"/>
                    <a:pt x="1" y="899"/>
                  </a:cubicBezTo>
                  <a:cubicBezTo>
                    <a:pt x="57" y="955"/>
                    <a:pt x="57" y="955"/>
                    <a:pt x="113" y="955"/>
                  </a:cubicBezTo>
                  <a:lnTo>
                    <a:pt x="169" y="955"/>
                  </a:lnTo>
                  <a:lnTo>
                    <a:pt x="1292" y="169"/>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3077025" y="2229150"/>
              <a:ext cx="37950" cy="9850"/>
            </a:xfrm>
            <a:custGeom>
              <a:avLst/>
              <a:gdLst/>
              <a:ahLst/>
              <a:cxnLst/>
              <a:rect l="l" t="t" r="r" b="b"/>
              <a:pathLst>
                <a:path w="1518" h="394" extrusionOk="0">
                  <a:moveTo>
                    <a:pt x="1517" y="0"/>
                  </a:moveTo>
                  <a:lnTo>
                    <a:pt x="113" y="169"/>
                  </a:lnTo>
                  <a:cubicBezTo>
                    <a:pt x="57" y="169"/>
                    <a:pt x="1" y="225"/>
                    <a:pt x="57" y="281"/>
                  </a:cubicBezTo>
                  <a:cubicBezTo>
                    <a:pt x="57" y="337"/>
                    <a:pt x="57" y="394"/>
                    <a:pt x="113" y="394"/>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3179525" y="2460825"/>
              <a:ext cx="32325" cy="28100"/>
            </a:xfrm>
            <a:custGeom>
              <a:avLst/>
              <a:gdLst/>
              <a:ahLst/>
              <a:cxnLst/>
              <a:rect l="l" t="t" r="r" b="b"/>
              <a:pathLst>
                <a:path w="1293" h="1124" extrusionOk="0">
                  <a:moveTo>
                    <a:pt x="1180" y="1"/>
                  </a:moveTo>
                  <a:lnTo>
                    <a:pt x="57" y="955"/>
                  </a:lnTo>
                  <a:cubicBezTo>
                    <a:pt x="1" y="1011"/>
                    <a:pt x="1" y="1124"/>
                    <a:pt x="113" y="1124"/>
                  </a:cubicBezTo>
                  <a:lnTo>
                    <a:pt x="169" y="1124"/>
                  </a:lnTo>
                  <a:lnTo>
                    <a:pt x="1292" y="225"/>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3128975" y="2390625"/>
              <a:ext cx="36550" cy="22475"/>
            </a:xfrm>
            <a:custGeom>
              <a:avLst/>
              <a:gdLst/>
              <a:ahLst/>
              <a:cxnLst/>
              <a:rect l="l" t="t" r="r" b="b"/>
              <a:pathLst>
                <a:path w="1462" h="899" extrusionOk="0">
                  <a:moveTo>
                    <a:pt x="1349" y="0"/>
                  </a:moveTo>
                  <a:lnTo>
                    <a:pt x="57" y="730"/>
                  </a:lnTo>
                  <a:cubicBezTo>
                    <a:pt x="1" y="730"/>
                    <a:pt x="1" y="787"/>
                    <a:pt x="1" y="843"/>
                  </a:cubicBezTo>
                  <a:cubicBezTo>
                    <a:pt x="57" y="899"/>
                    <a:pt x="57" y="899"/>
                    <a:pt x="113" y="899"/>
                  </a:cubicBezTo>
                  <a:lnTo>
                    <a:pt x="169" y="899"/>
                  </a:lnTo>
                  <a:lnTo>
                    <a:pt x="1461" y="225"/>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3109325" y="2351300"/>
              <a:ext cx="36525" cy="19675"/>
            </a:xfrm>
            <a:custGeom>
              <a:avLst/>
              <a:gdLst/>
              <a:ahLst/>
              <a:cxnLst/>
              <a:rect l="l" t="t" r="r" b="b"/>
              <a:pathLst>
                <a:path w="1461" h="787" extrusionOk="0">
                  <a:moveTo>
                    <a:pt x="1405" y="1"/>
                  </a:moveTo>
                  <a:lnTo>
                    <a:pt x="57" y="562"/>
                  </a:lnTo>
                  <a:cubicBezTo>
                    <a:pt x="0" y="562"/>
                    <a:pt x="0" y="618"/>
                    <a:pt x="0" y="675"/>
                  </a:cubicBezTo>
                  <a:cubicBezTo>
                    <a:pt x="0" y="731"/>
                    <a:pt x="57" y="787"/>
                    <a:pt x="113" y="787"/>
                  </a:cubicBezTo>
                  <a:lnTo>
                    <a:pt x="169" y="787"/>
                  </a:lnTo>
                  <a:lnTo>
                    <a:pt x="1461" y="225"/>
                  </a:lnTo>
                  <a:cubicBezTo>
                    <a:pt x="1461" y="169"/>
                    <a:pt x="1405" y="57"/>
                    <a:pt x="140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3082650" y="2269875"/>
              <a:ext cx="37925" cy="12650"/>
            </a:xfrm>
            <a:custGeom>
              <a:avLst/>
              <a:gdLst/>
              <a:ahLst/>
              <a:cxnLst/>
              <a:rect l="l" t="t" r="r" b="b"/>
              <a:pathLst>
                <a:path w="1517" h="506" extrusionOk="0">
                  <a:moveTo>
                    <a:pt x="1517" y="0"/>
                  </a:moveTo>
                  <a:lnTo>
                    <a:pt x="113" y="281"/>
                  </a:lnTo>
                  <a:cubicBezTo>
                    <a:pt x="56" y="281"/>
                    <a:pt x="0" y="337"/>
                    <a:pt x="0" y="449"/>
                  </a:cubicBezTo>
                  <a:cubicBezTo>
                    <a:pt x="56" y="449"/>
                    <a:pt x="56" y="506"/>
                    <a:pt x="113" y="506"/>
                  </a:cubicBezTo>
                  <a:lnTo>
                    <a:pt x="1517" y="225"/>
                  </a:lnTo>
                  <a:cubicBezTo>
                    <a:pt x="1517" y="169"/>
                    <a:pt x="1517" y="112"/>
                    <a:pt x="151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3092475" y="2312000"/>
              <a:ext cx="39350" cy="16875"/>
            </a:xfrm>
            <a:custGeom>
              <a:avLst/>
              <a:gdLst/>
              <a:ahLst/>
              <a:cxnLst/>
              <a:rect l="l" t="t" r="r" b="b"/>
              <a:pathLst>
                <a:path w="1574" h="675" extrusionOk="0">
                  <a:moveTo>
                    <a:pt x="1517" y="0"/>
                  </a:moveTo>
                  <a:lnTo>
                    <a:pt x="113" y="449"/>
                  </a:lnTo>
                  <a:cubicBezTo>
                    <a:pt x="57" y="449"/>
                    <a:pt x="0" y="506"/>
                    <a:pt x="57" y="562"/>
                  </a:cubicBezTo>
                  <a:cubicBezTo>
                    <a:pt x="57" y="618"/>
                    <a:pt x="113" y="674"/>
                    <a:pt x="169" y="674"/>
                  </a:cubicBezTo>
                  <a:lnTo>
                    <a:pt x="1573"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3210425" y="2491725"/>
              <a:ext cx="29500" cy="30550"/>
            </a:xfrm>
            <a:custGeom>
              <a:avLst/>
              <a:gdLst/>
              <a:ahLst/>
              <a:cxnLst/>
              <a:rect l="l" t="t" r="r" b="b"/>
              <a:pathLst>
                <a:path w="1180" h="1222" extrusionOk="0">
                  <a:moveTo>
                    <a:pt x="1067" y="0"/>
                  </a:moveTo>
                  <a:lnTo>
                    <a:pt x="0" y="1067"/>
                  </a:lnTo>
                  <a:cubicBezTo>
                    <a:pt x="0" y="1067"/>
                    <a:pt x="0" y="1180"/>
                    <a:pt x="0" y="1180"/>
                  </a:cubicBezTo>
                  <a:cubicBezTo>
                    <a:pt x="28" y="1208"/>
                    <a:pt x="56" y="1222"/>
                    <a:pt x="85" y="1222"/>
                  </a:cubicBezTo>
                  <a:cubicBezTo>
                    <a:pt x="113" y="1222"/>
                    <a:pt x="141" y="1208"/>
                    <a:pt x="169" y="1180"/>
                  </a:cubicBezTo>
                  <a:lnTo>
                    <a:pt x="1180" y="169"/>
                  </a:lnTo>
                  <a:cubicBezTo>
                    <a:pt x="1124" y="112"/>
                    <a:pt x="1067" y="56"/>
                    <a:pt x="106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3540375" y="2622300"/>
              <a:ext cx="5650" cy="37925"/>
            </a:xfrm>
            <a:custGeom>
              <a:avLst/>
              <a:gdLst/>
              <a:ahLst/>
              <a:cxnLst/>
              <a:rect l="l" t="t" r="r" b="b"/>
              <a:pathLst>
                <a:path w="226" h="1517" extrusionOk="0">
                  <a:moveTo>
                    <a:pt x="1" y="0"/>
                  </a:moveTo>
                  <a:lnTo>
                    <a:pt x="1" y="1405"/>
                  </a:lnTo>
                  <a:cubicBezTo>
                    <a:pt x="1" y="1461"/>
                    <a:pt x="57" y="1517"/>
                    <a:pt x="113" y="1517"/>
                  </a:cubicBezTo>
                  <a:cubicBezTo>
                    <a:pt x="169" y="1517"/>
                    <a:pt x="226" y="1461"/>
                    <a:pt x="226" y="1405"/>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3495450" y="2619500"/>
              <a:ext cx="8450" cy="39325"/>
            </a:xfrm>
            <a:custGeom>
              <a:avLst/>
              <a:gdLst/>
              <a:ahLst/>
              <a:cxnLst/>
              <a:rect l="l" t="t" r="r" b="b"/>
              <a:pathLst>
                <a:path w="338" h="1573" extrusionOk="0">
                  <a:moveTo>
                    <a:pt x="113" y="0"/>
                  </a:moveTo>
                  <a:lnTo>
                    <a:pt x="1" y="1460"/>
                  </a:lnTo>
                  <a:cubicBezTo>
                    <a:pt x="1" y="1517"/>
                    <a:pt x="1" y="1517"/>
                    <a:pt x="113" y="1573"/>
                  </a:cubicBezTo>
                  <a:cubicBezTo>
                    <a:pt x="113" y="1573"/>
                    <a:pt x="169" y="1517"/>
                    <a:pt x="169" y="1460"/>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3449125" y="2612475"/>
              <a:ext cx="11250" cy="39325"/>
            </a:xfrm>
            <a:custGeom>
              <a:avLst/>
              <a:gdLst/>
              <a:ahLst/>
              <a:cxnLst/>
              <a:rect l="l" t="t" r="r" b="b"/>
              <a:pathLst>
                <a:path w="450" h="1573" extrusionOk="0">
                  <a:moveTo>
                    <a:pt x="281" y="0"/>
                  </a:moveTo>
                  <a:lnTo>
                    <a:pt x="0" y="1404"/>
                  </a:lnTo>
                  <a:cubicBezTo>
                    <a:pt x="0" y="1461"/>
                    <a:pt x="0" y="1517"/>
                    <a:pt x="56" y="1573"/>
                  </a:cubicBezTo>
                  <a:cubicBezTo>
                    <a:pt x="113" y="1573"/>
                    <a:pt x="169" y="1517"/>
                    <a:pt x="169" y="1461"/>
                  </a:cubicBezTo>
                  <a:lnTo>
                    <a:pt x="450" y="56"/>
                  </a:lnTo>
                  <a:cubicBezTo>
                    <a:pt x="393" y="56"/>
                    <a:pt x="337" y="56"/>
                    <a:pt x="28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3244125" y="2522600"/>
              <a:ext cx="28100" cy="31975"/>
            </a:xfrm>
            <a:custGeom>
              <a:avLst/>
              <a:gdLst/>
              <a:ahLst/>
              <a:cxnLst/>
              <a:rect l="l" t="t" r="r" b="b"/>
              <a:pathLst>
                <a:path w="1124" h="1279" extrusionOk="0">
                  <a:moveTo>
                    <a:pt x="955" y="1"/>
                  </a:moveTo>
                  <a:lnTo>
                    <a:pt x="56" y="1068"/>
                  </a:lnTo>
                  <a:cubicBezTo>
                    <a:pt x="0" y="1124"/>
                    <a:pt x="0" y="1180"/>
                    <a:pt x="56" y="1236"/>
                  </a:cubicBezTo>
                  <a:cubicBezTo>
                    <a:pt x="56" y="1264"/>
                    <a:pt x="84" y="1278"/>
                    <a:pt x="113" y="1278"/>
                  </a:cubicBezTo>
                  <a:cubicBezTo>
                    <a:pt x="141" y="1278"/>
                    <a:pt x="169" y="1264"/>
                    <a:pt x="169" y="1236"/>
                  </a:cubicBezTo>
                  <a:lnTo>
                    <a:pt x="1124"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3583925" y="2619500"/>
              <a:ext cx="8450" cy="37925"/>
            </a:xfrm>
            <a:custGeom>
              <a:avLst/>
              <a:gdLst/>
              <a:ahLst/>
              <a:cxnLst/>
              <a:rect l="l" t="t" r="r" b="b"/>
              <a:pathLst>
                <a:path w="338" h="1517" extrusionOk="0">
                  <a:moveTo>
                    <a:pt x="0" y="0"/>
                  </a:moveTo>
                  <a:lnTo>
                    <a:pt x="112" y="1404"/>
                  </a:lnTo>
                  <a:cubicBezTo>
                    <a:pt x="112" y="1460"/>
                    <a:pt x="169" y="1517"/>
                    <a:pt x="225" y="1517"/>
                  </a:cubicBezTo>
                  <a:cubicBezTo>
                    <a:pt x="281" y="1517"/>
                    <a:pt x="337" y="1460"/>
                    <a:pt x="337" y="1404"/>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3279225" y="2546475"/>
              <a:ext cx="25300" cy="33725"/>
            </a:xfrm>
            <a:custGeom>
              <a:avLst/>
              <a:gdLst/>
              <a:ahLst/>
              <a:cxnLst/>
              <a:rect l="l" t="t" r="r" b="b"/>
              <a:pathLst>
                <a:path w="1012" h="1349" extrusionOk="0">
                  <a:moveTo>
                    <a:pt x="899" y="1"/>
                  </a:moveTo>
                  <a:lnTo>
                    <a:pt x="57" y="1180"/>
                  </a:lnTo>
                  <a:cubicBezTo>
                    <a:pt x="0" y="1236"/>
                    <a:pt x="0" y="1292"/>
                    <a:pt x="57" y="1349"/>
                  </a:cubicBezTo>
                  <a:lnTo>
                    <a:pt x="113" y="1349"/>
                  </a:lnTo>
                  <a:cubicBezTo>
                    <a:pt x="169" y="1349"/>
                    <a:pt x="225" y="1349"/>
                    <a:pt x="225" y="1292"/>
                  </a:cubicBezTo>
                  <a:lnTo>
                    <a:pt x="1011" y="113"/>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3405600" y="2601225"/>
              <a:ext cx="14050" cy="39350"/>
            </a:xfrm>
            <a:custGeom>
              <a:avLst/>
              <a:gdLst/>
              <a:ahLst/>
              <a:cxnLst/>
              <a:rect l="l" t="t" r="r" b="b"/>
              <a:pathLst>
                <a:path w="562" h="1574" extrusionOk="0">
                  <a:moveTo>
                    <a:pt x="393" y="1"/>
                  </a:moveTo>
                  <a:lnTo>
                    <a:pt x="0" y="1405"/>
                  </a:lnTo>
                  <a:cubicBezTo>
                    <a:pt x="0" y="1461"/>
                    <a:pt x="0" y="1517"/>
                    <a:pt x="56" y="1574"/>
                  </a:cubicBezTo>
                  <a:cubicBezTo>
                    <a:pt x="112" y="1574"/>
                    <a:pt x="169" y="1517"/>
                    <a:pt x="169" y="1461"/>
                  </a:cubicBez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3360650" y="2587200"/>
              <a:ext cx="19700" cy="36525"/>
            </a:xfrm>
            <a:custGeom>
              <a:avLst/>
              <a:gdLst/>
              <a:ahLst/>
              <a:cxnLst/>
              <a:rect l="l" t="t" r="r" b="b"/>
              <a:pathLst>
                <a:path w="788" h="1461" extrusionOk="0">
                  <a:moveTo>
                    <a:pt x="563" y="0"/>
                  </a:moveTo>
                  <a:lnTo>
                    <a:pt x="1" y="1348"/>
                  </a:lnTo>
                  <a:cubicBezTo>
                    <a:pt x="1" y="1404"/>
                    <a:pt x="57" y="1461"/>
                    <a:pt x="113" y="1461"/>
                  </a:cubicBezTo>
                  <a:cubicBezTo>
                    <a:pt x="169" y="1461"/>
                    <a:pt x="226" y="1461"/>
                    <a:pt x="226" y="1404"/>
                  </a:cubicBezTo>
                  <a:lnTo>
                    <a:pt x="787" y="56"/>
                  </a:lnTo>
                  <a:lnTo>
                    <a:pt x="56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3301675" y="1786275"/>
              <a:ext cx="40750" cy="62375"/>
            </a:xfrm>
            <a:custGeom>
              <a:avLst/>
              <a:gdLst/>
              <a:ahLst/>
              <a:cxnLst/>
              <a:rect l="l" t="t" r="r" b="b"/>
              <a:pathLst>
                <a:path w="1630" h="2495" extrusionOk="0">
                  <a:moveTo>
                    <a:pt x="106" y="0"/>
                  </a:moveTo>
                  <a:cubicBezTo>
                    <a:pt x="90" y="0"/>
                    <a:pt x="74" y="7"/>
                    <a:pt x="57" y="24"/>
                  </a:cubicBezTo>
                  <a:cubicBezTo>
                    <a:pt x="1" y="24"/>
                    <a:pt x="1" y="136"/>
                    <a:pt x="57" y="192"/>
                  </a:cubicBezTo>
                  <a:lnTo>
                    <a:pt x="1461" y="2495"/>
                  </a:lnTo>
                  <a:lnTo>
                    <a:pt x="1630" y="2382"/>
                  </a:lnTo>
                  <a:lnTo>
                    <a:pt x="226" y="80"/>
                  </a:lnTo>
                  <a:cubicBezTo>
                    <a:pt x="186" y="40"/>
                    <a:pt x="146" y="0"/>
                    <a:pt x="1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3261650" y="1812575"/>
              <a:ext cx="47075" cy="58550"/>
            </a:xfrm>
            <a:custGeom>
              <a:avLst/>
              <a:gdLst/>
              <a:ahLst/>
              <a:cxnLst/>
              <a:rect l="l" t="t" r="r" b="b"/>
              <a:pathLst>
                <a:path w="1883" h="2342" extrusionOk="0">
                  <a:moveTo>
                    <a:pt x="191" y="1"/>
                  </a:moveTo>
                  <a:cubicBezTo>
                    <a:pt x="109" y="1"/>
                    <a:pt x="0" y="108"/>
                    <a:pt x="86" y="151"/>
                  </a:cubicBezTo>
                  <a:lnTo>
                    <a:pt x="1714" y="2341"/>
                  </a:lnTo>
                  <a:lnTo>
                    <a:pt x="1883" y="2229"/>
                  </a:lnTo>
                  <a:lnTo>
                    <a:pt x="254" y="39"/>
                  </a:lnTo>
                  <a:cubicBezTo>
                    <a:pt x="241" y="12"/>
                    <a:pt x="217" y="1"/>
                    <a:pt x="19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3341000" y="1765800"/>
              <a:ext cx="35125" cy="64600"/>
            </a:xfrm>
            <a:custGeom>
              <a:avLst/>
              <a:gdLst/>
              <a:ahLst/>
              <a:cxnLst/>
              <a:rect l="l" t="t" r="r" b="b"/>
              <a:pathLst>
                <a:path w="1405" h="2584" extrusionOk="0">
                  <a:moveTo>
                    <a:pt x="113" y="0"/>
                  </a:moveTo>
                  <a:cubicBezTo>
                    <a:pt x="57" y="0"/>
                    <a:pt x="1" y="112"/>
                    <a:pt x="57" y="169"/>
                  </a:cubicBezTo>
                  <a:lnTo>
                    <a:pt x="1236" y="2584"/>
                  </a:lnTo>
                  <a:lnTo>
                    <a:pt x="1405" y="2471"/>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3226525" y="1840675"/>
              <a:ext cx="52725" cy="55725"/>
            </a:xfrm>
            <a:custGeom>
              <a:avLst/>
              <a:gdLst/>
              <a:ahLst/>
              <a:cxnLst/>
              <a:rect l="l" t="t" r="r" b="b"/>
              <a:pathLst>
                <a:path w="2109" h="2229" extrusionOk="0">
                  <a:moveTo>
                    <a:pt x="195" y="1"/>
                  </a:moveTo>
                  <a:cubicBezTo>
                    <a:pt x="113" y="1"/>
                    <a:pt x="0" y="120"/>
                    <a:pt x="86" y="206"/>
                  </a:cubicBezTo>
                  <a:lnTo>
                    <a:pt x="1940" y="2228"/>
                  </a:lnTo>
                  <a:lnTo>
                    <a:pt x="2108" y="2060"/>
                  </a:lnTo>
                  <a:lnTo>
                    <a:pt x="255" y="38"/>
                  </a:lnTo>
                  <a:cubicBezTo>
                    <a:pt x="242" y="12"/>
                    <a:pt x="220" y="1"/>
                    <a:pt x="1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3384525" y="1747525"/>
              <a:ext cx="29525" cy="68825"/>
            </a:xfrm>
            <a:custGeom>
              <a:avLst/>
              <a:gdLst/>
              <a:ahLst/>
              <a:cxnLst/>
              <a:rect l="l" t="t" r="r" b="b"/>
              <a:pathLst>
                <a:path w="1181" h="2753" extrusionOk="0">
                  <a:moveTo>
                    <a:pt x="113" y="1"/>
                  </a:moveTo>
                  <a:cubicBezTo>
                    <a:pt x="57" y="57"/>
                    <a:pt x="1" y="113"/>
                    <a:pt x="57" y="169"/>
                  </a:cubicBezTo>
                  <a:lnTo>
                    <a:pt x="955" y="2753"/>
                  </a:lnTo>
                  <a:lnTo>
                    <a:pt x="1180" y="2641"/>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3519325" y="1720850"/>
              <a:ext cx="8450" cy="71650"/>
            </a:xfrm>
            <a:custGeom>
              <a:avLst/>
              <a:gdLst/>
              <a:ahLst/>
              <a:cxnLst/>
              <a:rect l="l" t="t" r="r" b="b"/>
              <a:pathLst>
                <a:path w="338" h="2866" extrusionOk="0">
                  <a:moveTo>
                    <a:pt x="113" y="1"/>
                  </a:moveTo>
                  <a:cubicBezTo>
                    <a:pt x="57" y="1"/>
                    <a:pt x="0" y="57"/>
                    <a:pt x="0" y="113"/>
                  </a:cubicBezTo>
                  <a:lnTo>
                    <a:pt x="113" y="2865"/>
                  </a:lnTo>
                  <a:lnTo>
                    <a:pt x="337" y="2809"/>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3428050" y="1734325"/>
              <a:ext cx="22500" cy="69400"/>
            </a:xfrm>
            <a:custGeom>
              <a:avLst/>
              <a:gdLst/>
              <a:ahLst/>
              <a:cxnLst/>
              <a:rect l="l" t="t" r="r" b="b"/>
              <a:pathLst>
                <a:path w="900" h="2776" extrusionOk="0">
                  <a:moveTo>
                    <a:pt x="141" y="0"/>
                  </a:moveTo>
                  <a:cubicBezTo>
                    <a:pt x="118" y="0"/>
                    <a:pt x="90" y="7"/>
                    <a:pt x="57" y="23"/>
                  </a:cubicBezTo>
                  <a:cubicBezTo>
                    <a:pt x="1" y="23"/>
                    <a:pt x="1" y="80"/>
                    <a:pt x="1" y="136"/>
                  </a:cubicBezTo>
                  <a:lnTo>
                    <a:pt x="675" y="2775"/>
                  </a:lnTo>
                  <a:lnTo>
                    <a:pt x="899" y="2719"/>
                  </a:lnTo>
                  <a:lnTo>
                    <a:pt x="225" y="80"/>
                  </a:lnTo>
                  <a:cubicBezTo>
                    <a:pt x="225" y="40"/>
                    <a:pt x="197"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3474400" y="1725075"/>
              <a:ext cx="15450" cy="70225"/>
            </a:xfrm>
            <a:custGeom>
              <a:avLst/>
              <a:gdLst/>
              <a:ahLst/>
              <a:cxnLst/>
              <a:rect l="l" t="t" r="r" b="b"/>
              <a:pathLst>
                <a:path w="618" h="2809" extrusionOk="0">
                  <a:moveTo>
                    <a:pt x="113" y="0"/>
                  </a:moveTo>
                  <a:cubicBezTo>
                    <a:pt x="0" y="0"/>
                    <a:pt x="0" y="56"/>
                    <a:pt x="0" y="113"/>
                  </a:cubicBezTo>
                  <a:lnTo>
                    <a:pt x="393" y="2809"/>
                  </a:lnTo>
                  <a:lnTo>
                    <a:pt x="618" y="2809"/>
                  </a:lnTo>
                  <a:lnTo>
                    <a:pt x="225" y="113"/>
                  </a:lnTo>
                  <a:cubicBezTo>
                    <a:pt x="169" y="56"/>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3100900" y="2030575"/>
              <a:ext cx="68825" cy="27300"/>
            </a:xfrm>
            <a:custGeom>
              <a:avLst/>
              <a:gdLst/>
              <a:ahLst/>
              <a:cxnLst/>
              <a:rect l="l" t="t" r="r" b="b"/>
              <a:pathLst>
                <a:path w="2753" h="1092" extrusionOk="0">
                  <a:moveTo>
                    <a:pt x="121" y="1"/>
                  </a:moveTo>
                  <a:cubicBezTo>
                    <a:pt x="85" y="1"/>
                    <a:pt x="57" y="41"/>
                    <a:pt x="57" y="80"/>
                  </a:cubicBezTo>
                  <a:cubicBezTo>
                    <a:pt x="0" y="136"/>
                    <a:pt x="57" y="193"/>
                    <a:pt x="113" y="193"/>
                  </a:cubicBezTo>
                  <a:lnTo>
                    <a:pt x="2696" y="1091"/>
                  </a:lnTo>
                  <a:lnTo>
                    <a:pt x="2753" y="923"/>
                  </a:lnTo>
                  <a:lnTo>
                    <a:pt x="169" y="24"/>
                  </a:lnTo>
                  <a:cubicBezTo>
                    <a:pt x="152"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3194975" y="1874250"/>
              <a:ext cx="56200" cy="51625"/>
            </a:xfrm>
            <a:custGeom>
              <a:avLst/>
              <a:gdLst/>
              <a:ahLst/>
              <a:cxnLst/>
              <a:rect l="l" t="t" r="r" b="b"/>
              <a:pathLst>
                <a:path w="2248" h="2065" extrusionOk="0">
                  <a:moveTo>
                    <a:pt x="120" y="1"/>
                  </a:moveTo>
                  <a:cubicBezTo>
                    <a:pt x="85" y="1"/>
                    <a:pt x="57" y="15"/>
                    <a:pt x="57" y="43"/>
                  </a:cubicBezTo>
                  <a:cubicBezTo>
                    <a:pt x="0" y="99"/>
                    <a:pt x="0" y="155"/>
                    <a:pt x="57" y="211"/>
                  </a:cubicBezTo>
                  <a:lnTo>
                    <a:pt x="2079" y="2065"/>
                  </a:lnTo>
                  <a:lnTo>
                    <a:pt x="2247" y="1896"/>
                  </a:lnTo>
                  <a:lnTo>
                    <a:pt x="225" y="43"/>
                  </a:lnTo>
                  <a:cubicBezTo>
                    <a:pt x="197" y="15"/>
                    <a:pt x="155"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3078425" y="2118225"/>
              <a:ext cx="70250" cy="16875"/>
            </a:xfrm>
            <a:custGeom>
              <a:avLst/>
              <a:gdLst/>
              <a:ahLst/>
              <a:cxnLst/>
              <a:rect l="l" t="t" r="r" b="b"/>
              <a:pathLst>
                <a:path w="2810" h="675" extrusionOk="0">
                  <a:moveTo>
                    <a:pt x="169" y="0"/>
                  </a:moveTo>
                  <a:cubicBezTo>
                    <a:pt x="113" y="0"/>
                    <a:pt x="57" y="57"/>
                    <a:pt x="57" y="113"/>
                  </a:cubicBezTo>
                  <a:cubicBezTo>
                    <a:pt x="1" y="169"/>
                    <a:pt x="57" y="225"/>
                    <a:pt x="113" y="281"/>
                  </a:cubicBezTo>
                  <a:lnTo>
                    <a:pt x="2809" y="674"/>
                  </a:lnTo>
                  <a:lnTo>
                    <a:pt x="2809"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3088250" y="2074100"/>
              <a:ext cx="70250" cy="21675"/>
            </a:xfrm>
            <a:custGeom>
              <a:avLst/>
              <a:gdLst/>
              <a:ahLst/>
              <a:cxnLst/>
              <a:rect l="l" t="t" r="r" b="b"/>
              <a:pathLst>
                <a:path w="2810" h="867" extrusionOk="0">
                  <a:moveTo>
                    <a:pt x="110" y="1"/>
                  </a:moveTo>
                  <a:cubicBezTo>
                    <a:pt x="57" y="1"/>
                    <a:pt x="1" y="41"/>
                    <a:pt x="1" y="80"/>
                  </a:cubicBezTo>
                  <a:cubicBezTo>
                    <a:pt x="1" y="137"/>
                    <a:pt x="57" y="137"/>
                    <a:pt x="113" y="193"/>
                  </a:cubicBezTo>
                  <a:lnTo>
                    <a:pt x="2753" y="867"/>
                  </a:lnTo>
                  <a:cubicBezTo>
                    <a:pt x="2753" y="811"/>
                    <a:pt x="2753" y="754"/>
                    <a:pt x="2809" y="642"/>
                  </a:cubicBezTo>
                  <a:lnTo>
                    <a:pt x="169" y="24"/>
                  </a:lnTo>
                  <a:cubicBezTo>
                    <a:pt x="153" y="8"/>
                    <a:pt x="132" y="1"/>
                    <a:pt x="11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3119150" y="1987050"/>
              <a:ext cx="66025" cy="34300"/>
            </a:xfrm>
            <a:custGeom>
              <a:avLst/>
              <a:gdLst/>
              <a:ahLst/>
              <a:cxnLst/>
              <a:rect l="l" t="t" r="r" b="b"/>
              <a:pathLst>
                <a:path w="2641" h="1372" extrusionOk="0">
                  <a:moveTo>
                    <a:pt x="121" y="1"/>
                  </a:moveTo>
                  <a:cubicBezTo>
                    <a:pt x="85" y="1"/>
                    <a:pt x="57" y="41"/>
                    <a:pt x="57" y="80"/>
                  </a:cubicBezTo>
                  <a:cubicBezTo>
                    <a:pt x="1" y="80"/>
                    <a:pt x="1" y="193"/>
                    <a:pt x="57" y="193"/>
                  </a:cubicBezTo>
                  <a:lnTo>
                    <a:pt x="2528" y="1372"/>
                  </a:lnTo>
                  <a:cubicBezTo>
                    <a:pt x="2584" y="1316"/>
                    <a:pt x="2584" y="1260"/>
                    <a:pt x="2640" y="1204"/>
                  </a:cubicBezTo>
                  <a:lnTo>
                    <a:pt x="169" y="24"/>
                  </a:lnTo>
                  <a:cubicBezTo>
                    <a:pt x="153"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3166900" y="1907950"/>
              <a:ext cx="59000" cy="46025"/>
            </a:xfrm>
            <a:custGeom>
              <a:avLst/>
              <a:gdLst/>
              <a:ahLst/>
              <a:cxnLst/>
              <a:rect l="l" t="t" r="r" b="b"/>
              <a:pathLst>
                <a:path w="2360" h="1841" extrusionOk="0">
                  <a:moveTo>
                    <a:pt x="84" y="1"/>
                  </a:moveTo>
                  <a:cubicBezTo>
                    <a:pt x="56" y="1"/>
                    <a:pt x="28" y="15"/>
                    <a:pt x="0" y="43"/>
                  </a:cubicBezTo>
                  <a:cubicBezTo>
                    <a:pt x="0" y="99"/>
                    <a:pt x="0" y="155"/>
                    <a:pt x="0" y="211"/>
                  </a:cubicBezTo>
                  <a:lnTo>
                    <a:pt x="2247" y="1840"/>
                  </a:lnTo>
                  <a:lnTo>
                    <a:pt x="2359" y="1672"/>
                  </a:lnTo>
                  <a:lnTo>
                    <a:pt x="169" y="43"/>
                  </a:lnTo>
                  <a:cubicBezTo>
                    <a:pt x="141" y="15"/>
                    <a:pt x="113" y="1"/>
                    <a:pt x="8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3140225" y="1947275"/>
              <a:ext cx="63200" cy="40400"/>
            </a:xfrm>
            <a:custGeom>
              <a:avLst/>
              <a:gdLst/>
              <a:ahLst/>
              <a:cxnLst/>
              <a:rect l="l" t="t" r="r" b="b"/>
              <a:pathLst>
                <a:path w="2528" h="1616" extrusionOk="0">
                  <a:moveTo>
                    <a:pt x="112" y="0"/>
                  </a:moveTo>
                  <a:cubicBezTo>
                    <a:pt x="84" y="0"/>
                    <a:pt x="56" y="14"/>
                    <a:pt x="56" y="42"/>
                  </a:cubicBezTo>
                  <a:cubicBezTo>
                    <a:pt x="0" y="42"/>
                    <a:pt x="0" y="155"/>
                    <a:pt x="56" y="155"/>
                  </a:cubicBezTo>
                  <a:lnTo>
                    <a:pt x="2415" y="1615"/>
                  </a:lnTo>
                  <a:lnTo>
                    <a:pt x="2527" y="1447"/>
                  </a:lnTo>
                  <a:lnTo>
                    <a:pt x="169" y="42"/>
                  </a:lnTo>
                  <a:cubicBezTo>
                    <a:pt x="169" y="14"/>
                    <a:pt x="140" y="0"/>
                    <a:pt x="1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3676575" y="1747525"/>
              <a:ext cx="28125" cy="67425"/>
            </a:xfrm>
            <a:custGeom>
              <a:avLst/>
              <a:gdLst/>
              <a:ahLst/>
              <a:cxnLst/>
              <a:rect l="l" t="t" r="r" b="b"/>
              <a:pathLst>
                <a:path w="1125" h="2697" extrusionOk="0">
                  <a:moveTo>
                    <a:pt x="1068" y="1"/>
                  </a:moveTo>
                  <a:cubicBezTo>
                    <a:pt x="1012" y="1"/>
                    <a:pt x="956" y="1"/>
                    <a:pt x="900" y="57"/>
                  </a:cubicBezTo>
                  <a:lnTo>
                    <a:pt x="1" y="2641"/>
                  </a:lnTo>
                  <a:lnTo>
                    <a:pt x="226" y="2697"/>
                  </a:lnTo>
                  <a:lnTo>
                    <a:pt x="1124" y="169"/>
                  </a:lnTo>
                  <a:cubicBezTo>
                    <a:pt x="1124" y="113"/>
                    <a:pt x="1124" y="57"/>
                    <a:pt x="1068"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3919500" y="2031175"/>
              <a:ext cx="68825" cy="28100"/>
            </a:xfrm>
            <a:custGeom>
              <a:avLst/>
              <a:gdLst/>
              <a:ahLst/>
              <a:cxnLst/>
              <a:rect l="l" t="t" r="r" b="b"/>
              <a:pathLst>
                <a:path w="2753" h="1124" extrusionOk="0">
                  <a:moveTo>
                    <a:pt x="2584" y="0"/>
                  </a:moveTo>
                  <a:lnTo>
                    <a:pt x="0" y="899"/>
                  </a:lnTo>
                  <a:cubicBezTo>
                    <a:pt x="56" y="1011"/>
                    <a:pt x="56" y="1067"/>
                    <a:pt x="113" y="1123"/>
                  </a:cubicBezTo>
                  <a:lnTo>
                    <a:pt x="2640" y="225"/>
                  </a:lnTo>
                  <a:cubicBezTo>
                    <a:pt x="2696" y="169"/>
                    <a:pt x="2752" y="112"/>
                    <a:pt x="2696" y="56"/>
                  </a:cubicBezTo>
                  <a:cubicBezTo>
                    <a:pt x="2696" y="0"/>
                    <a:pt x="2640" y="0"/>
                    <a:pt x="258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3904050" y="1987650"/>
              <a:ext cx="66025" cy="35125"/>
            </a:xfrm>
            <a:custGeom>
              <a:avLst/>
              <a:gdLst/>
              <a:ahLst/>
              <a:cxnLst/>
              <a:rect l="l" t="t" r="r" b="b"/>
              <a:pathLst>
                <a:path w="2641" h="1405" extrusionOk="0">
                  <a:moveTo>
                    <a:pt x="2472" y="0"/>
                  </a:moveTo>
                  <a:lnTo>
                    <a:pt x="1" y="1180"/>
                  </a:lnTo>
                  <a:lnTo>
                    <a:pt x="113" y="1404"/>
                  </a:lnTo>
                  <a:lnTo>
                    <a:pt x="2584" y="225"/>
                  </a:lnTo>
                  <a:cubicBezTo>
                    <a:pt x="2640" y="169"/>
                    <a:pt x="2640" y="112"/>
                    <a:pt x="2640" y="56"/>
                  </a:cubicBezTo>
                  <a:cubicBezTo>
                    <a:pt x="2584" y="0"/>
                    <a:pt x="2528" y="0"/>
                    <a:pt x="24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3885800" y="1948325"/>
              <a:ext cx="63200" cy="39350"/>
            </a:xfrm>
            <a:custGeom>
              <a:avLst/>
              <a:gdLst/>
              <a:ahLst/>
              <a:cxnLst/>
              <a:rect l="l" t="t" r="r" b="b"/>
              <a:pathLst>
                <a:path w="2528" h="1574" extrusionOk="0">
                  <a:moveTo>
                    <a:pt x="2359" y="0"/>
                  </a:moveTo>
                  <a:lnTo>
                    <a:pt x="0" y="1405"/>
                  </a:lnTo>
                  <a:lnTo>
                    <a:pt x="113" y="1573"/>
                  </a:lnTo>
                  <a:lnTo>
                    <a:pt x="2472" y="169"/>
                  </a:lnTo>
                  <a:cubicBezTo>
                    <a:pt x="2528" y="169"/>
                    <a:pt x="2528" y="113"/>
                    <a:pt x="2528" y="57"/>
                  </a:cubicBezTo>
                  <a:cubicBezTo>
                    <a:pt x="2472" y="0"/>
                    <a:pt x="2415" y="0"/>
                    <a:pt x="235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3863325" y="1909350"/>
              <a:ext cx="59000" cy="46025"/>
            </a:xfrm>
            <a:custGeom>
              <a:avLst/>
              <a:gdLst/>
              <a:ahLst/>
              <a:cxnLst/>
              <a:rect l="l" t="t" r="r" b="b"/>
              <a:pathLst>
                <a:path w="2360" h="1841" extrusionOk="0">
                  <a:moveTo>
                    <a:pt x="2254" y="1"/>
                  </a:moveTo>
                  <a:cubicBezTo>
                    <a:pt x="2219" y="1"/>
                    <a:pt x="2191" y="15"/>
                    <a:pt x="2191" y="43"/>
                  </a:cubicBezTo>
                  <a:lnTo>
                    <a:pt x="1" y="1672"/>
                  </a:lnTo>
                  <a:cubicBezTo>
                    <a:pt x="57" y="1728"/>
                    <a:pt x="113" y="1784"/>
                    <a:pt x="169" y="1840"/>
                  </a:cubicBezTo>
                  <a:lnTo>
                    <a:pt x="2360" y="211"/>
                  </a:lnTo>
                  <a:cubicBezTo>
                    <a:pt x="2360" y="155"/>
                    <a:pt x="2360" y="99"/>
                    <a:pt x="2360" y="43"/>
                  </a:cubicBezTo>
                  <a:cubicBezTo>
                    <a:pt x="2332" y="15"/>
                    <a:pt x="2289" y="1"/>
                    <a:pt x="225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3941950" y="2164550"/>
              <a:ext cx="71650" cy="9850"/>
            </a:xfrm>
            <a:custGeom>
              <a:avLst/>
              <a:gdLst/>
              <a:ahLst/>
              <a:cxnLst/>
              <a:rect l="l" t="t" r="r" b="b"/>
              <a:pathLst>
                <a:path w="2866" h="394" extrusionOk="0">
                  <a:moveTo>
                    <a:pt x="2753" y="1"/>
                  </a:moveTo>
                  <a:lnTo>
                    <a:pt x="1" y="169"/>
                  </a:lnTo>
                  <a:lnTo>
                    <a:pt x="1" y="394"/>
                  </a:lnTo>
                  <a:lnTo>
                    <a:pt x="2753" y="225"/>
                  </a:lnTo>
                  <a:cubicBezTo>
                    <a:pt x="2809" y="225"/>
                    <a:pt x="2865" y="169"/>
                    <a:pt x="2865" y="113"/>
                  </a:cubicBezTo>
                  <a:cubicBezTo>
                    <a:pt x="2865" y="57"/>
                    <a:pt x="2809" y="1"/>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3839450" y="1874250"/>
              <a:ext cx="54800" cy="51625"/>
            </a:xfrm>
            <a:custGeom>
              <a:avLst/>
              <a:gdLst/>
              <a:ahLst/>
              <a:cxnLst/>
              <a:rect l="l" t="t" r="r" b="b"/>
              <a:pathLst>
                <a:path w="2192" h="2065" extrusionOk="0">
                  <a:moveTo>
                    <a:pt x="2079" y="1"/>
                  </a:moveTo>
                  <a:cubicBezTo>
                    <a:pt x="2051" y="1"/>
                    <a:pt x="2023" y="15"/>
                    <a:pt x="2023" y="43"/>
                  </a:cubicBezTo>
                  <a:lnTo>
                    <a:pt x="1" y="1896"/>
                  </a:lnTo>
                  <a:lnTo>
                    <a:pt x="113" y="2065"/>
                  </a:lnTo>
                  <a:lnTo>
                    <a:pt x="2135" y="211"/>
                  </a:lnTo>
                  <a:cubicBezTo>
                    <a:pt x="2191" y="155"/>
                    <a:pt x="2191" y="99"/>
                    <a:pt x="2135" y="43"/>
                  </a:cubicBezTo>
                  <a:cubicBezTo>
                    <a:pt x="2135" y="15"/>
                    <a:pt x="2107" y="1"/>
                    <a:pt x="20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3930725" y="2074475"/>
              <a:ext cx="70200" cy="21300"/>
            </a:xfrm>
            <a:custGeom>
              <a:avLst/>
              <a:gdLst/>
              <a:ahLst/>
              <a:cxnLst/>
              <a:rect l="l" t="t" r="r" b="b"/>
              <a:pathLst>
                <a:path w="2808" h="852" extrusionOk="0">
                  <a:moveTo>
                    <a:pt x="2690" y="0"/>
                  </a:moveTo>
                  <a:cubicBezTo>
                    <a:pt x="2675" y="0"/>
                    <a:pt x="2659" y="3"/>
                    <a:pt x="2640" y="9"/>
                  </a:cubicBezTo>
                  <a:lnTo>
                    <a:pt x="1" y="627"/>
                  </a:lnTo>
                  <a:cubicBezTo>
                    <a:pt x="57" y="739"/>
                    <a:pt x="57" y="796"/>
                    <a:pt x="57" y="852"/>
                  </a:cubicBezTo>
                  <a:lnTo>
                    <a:pt x="2697" y="234"/>
                  </a:lnTo>
                  <a:cubicBezTo>
                    <a:pt x="2797" y="184"/>
                    <a:pt x="2808" y="0"/>
                    <a:pt x="26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3939150" y="2120450"/>
              <a:ext cx="71650" cy="16050"/>
            </a:xfrm>
            <a:custGeom>
              <a:avLst/>
              <a:gdLst/>
              <a:ahLst/>
              <a:cxnLst/>
              <a:rect l="l" t="t" r="r" b="b"/>
              <a:pathLst>
                <a:path w="2866" h="642" extrusionOk="0">
                  <a:moveTo>
                    <a:pt x="2746" y="0"/>
                  </a:moveTo>
                  <a:cubicBezTo>
                    <a:pt x="2729" y="0"/>
                    <a:pt x="2713" y="7"/>
                    <a:pt x="2697" y="24"/>
                  </a:cubicBezTo>
                  <a:lnTo>
                    <a:pt x="1" y="417"/>
                  </a:lnTo>
                  <a:cubicBezTo>
                    <a:pt x="1" y="473"/>
                    <a:pt x="57" y="529"/>
                    <a:pt x="57" y="641"/>
                  </a:cubicBezTo>
                  <a:lnTo>
                    <a:pt x="2753" y="248"/>
                  </a:lnTo>
                  <a:cubicBezTo>
                    <a:pt x="2809" y="192"/>
                    <a:pt x="2865" y="136"/>
                    <a:pt x="2865" y="80"/>
                  </a:cubicBezTo>
                  <a:cubicBezTo>
                    <a:pt x="2825" y="40"/>
                    <a:pt x="2786" y="0"/>
                    <a:pt x="274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3748200" y="1786850"/>
              <a:ext cx="39325" cy="63200"/>
            </a:xfrm>
            <a:custGeom>
              <a:avLst/>
              <a:gdLst/>
              <a:ahLst/>
              <a:cxnLst/>
              <a:rect l="l" t="t" r="r" b="b"/>
              <a:pathLst>
                <a:path w="1573" h="2528" extrusionOk="0">
                  <a:moveTo>
                    <a:pt x="1573" y="1"/>
                  </a:moveTo>
                  <a:cubicBezTo>
                    <a:pt x="1517" y="1"/>
                    <a:pt x="1461" y="1"/>
                    <a:pt x="1404" y="57"/>
                  </a:cubicBezTo>
                  <a:lnTo>
                    <a:pt x="0" y="2416"/>
                  </a:lnTo>
                  <a:lnTo>
                    <a:pt x="169" y="2528"/>
                  </a:lnTo>
                  <a:lnTo>
                    <a:pt x="1573" y="169"/>
                  </a:lnTo>
                  <a:cubicBezTo>
                    <a:pt x="1573" y="113"/>
                    <a:pt x="1573" y="57"/>
                    <a:pt x="157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3640075" y="1734900"/>
              <a:ext cx="22500" cy="68825"/>
            </a:xfrm>
            <a:custGeom>
              <a:avLst/>
              <a:gdLst/>
              <a:ahLst/>
              <a:cxnLst/>
              <a:rect l="l" t="t" r="r" b="b"/>
              <a:pathLst>
                <a:path w="900" h="2753" extrusionOk="0">
                  <a:moveTo>
                    <a:pt x="843" y="0"/>
                  </a:moveTo>
                  <a:cubicBezTo>
                    <a:pt x="731" y="0"/>
                    <a:pt x="675" y="0"/>
                    <a:pt x="675" y="57"/>
                  </a:cubicBezTo>
                  <a:lnTo>
                    <a:pt x="1" y="2696"/>
                  </a:lnTo>
                  <a:lnTo>
                    <a:pt x="225" y="2752"/>
                  </a:lnTo>
                  <a:lnTo>
                    <a:pt x="899" y="113"/>
                  </a:lnTo>
                  <a:cubicBezTo>
                    <a:pt x="899" y="57"/>
                    <a:pt x="899"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3600775" y="1725075"/>
              <a:ext cx="15450" cy="70225"/>
            </a:xfrm>
            <a:custGeom>
              <a:avLst/>
              <a:gdLst/>
              <a:ahLst/>
              <a:cxnLst/>
              <a:rect l="l" t="t" r="r" b="b"/>
              <a:pathLst>
                <a:path w="618" h="2809" extrusionOk="0">
                  <a:moveTo>
                    <a:pt x="505" y="0"/>
                  </a:moveTo>
                  <a:cubicBezTo>
                    <a:pt x="449" y="0"/>
                    <a:pt x="393" y="56"/>
                    <a:pt x="393" y="113"/>
                  </a:cubicBezTo>
                  <a:lnTo>
                    <a:pt x="0" y="2809"/>
                  </a:lnTo>
                  <a:lnTo>
                    <a:pt x="225" y="2809"/>
                  </a:lnTo>
                  <a:lnTo>
                    <a:pt x="618" y="113"/>
                  </a:lnTo>
                  <a:cubicBezTo>
                    <a:pt x="618" y="56"/>
                    <a:pt x="562" y="0"/>
                    <a:pt x="5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3074225" y="2163150"/>
              <a:ext cx="71625" cy="9850"/>
            </a:xfrm>
            <a:custGeom>
              <a:avLst/>
              <a:gdLst/>
              <a:ahLst/>
              <a:cxnLst/>
              <a:rect l="l" t="t" r="r" b="b"/>
              <a:pathLst>
                <a:path w="2865" h="394" extrusionOk="0">
                  <a:moveTo>
                    <a:pt x="113" y="1"/>
                  </a:moveTo>
                  <a:cubicBezTo>
                    <a:pt x="56" y="1"/>
                    <a:pt x="0" y="57"/>
                    <a:pt x="0" y="113"/>
                  </a:cubicBezTo>
                  <a:cubicBezTo>
                    <a:pt x="0" y="169"/>
                    <a:pt x="56" y="225"/>
                    <a:pt x="113" y="225"/>
                  </a:cubicBezTo>
                  <a:lnTo>
                    <a:pt x="2865" y="394"/>
                  </a:lnTo>
                  <a:lnTo>
                    <a:pt x="2865"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3781900" y="1813525"/>
              <a:ext cx="44950" cy="59000"/>
            </a:xfrm>
            <a:custGeom>
              <a:avLst/>
              <a:gdLst/>
              <a:ahLst/>
              <a:cxnLst/>
              <a:rect l="l" t="t" r="r" b="b"/>
              <a:pathLst>
                <a:path w="1798" h="2360" extrusionOk="0">
                  <a:moveTo>
                    <a:pt x="1629" y="1"/>
                  </a:moveTo>
                  <a:lnTo>
                    <a:pt x="0" y="2191"/>
                  </a:lnTo>
                  <a:lnTo>
                    <a:pt x="113" y="2360"/>
                  </a:lnTo>
                  <a:lnTo>
                    <a:pt x="1741" y="169"/>
                  </a:lnTo>
                  <a:cubicBezTo>
                    <a:pt x="1797" y="113"/>
                    <a:pt x="1797" y="57"/>
                    <a:pt x="17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3811375" y="1841600"/>
              <a:ext cx="50575" cy="54800"/>
            </a:xfrm>
            <a:custGeom>
              <a:avLst/>
              <a:gdLst/>
              <a:ahLst/>
              <a:cxnLst/>
              <a:rect l="l" t="t" r="r" b="b"/>
              <a:pathLst>
                <a:path w="2023" h="2192" extrusionOk="0">
                  <a:moveTo>
                    <a:pt x="1798" y="1"/>
                  </a:moveTo>
                  <a:lnTo>
                    <a:pt x="1" y="2023"/>
                  </a:lnTo>
                  <a:lnTo>
                    <a:pt x="113" y="2191"/>
                  </a:lnTo>
                  <a:lnTo>
                    <a:pt x="1966" y="169"/>
                  </a:lnTo>
                  <a:cubicBezTo>
                    <a:pt x="2023" y="113"/>
                    <a:pt x="2023" y="57"/>
                    <a:pt x="196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3713100" y="1765200"/>
              <a:ext cx="35125" cy="65200"/>
            </a:xfrm>
            <a:custGeom>
              <a:avLst/>
              <a:gdLst/>
              <a:ahLst/>
              <a:cxnLst/>
              <a:rect l="l" t="t" r="r" b="b"/>
              <a:pathLst>
                <a:path w="1405" h="2608" extrusionOk="0">
                  <a:moveTo>
                    <a:pt x="1299" y="1"/>
                  </a:moveTo>
                  <a:cubicBezTo>
                    <a:pt x="1259" y="1"/>
                    <a:pt x="1219" y="41"/>
                    <a:pt x="1180" y="80"/>
                  </a:cubicBezTo>
                  <a:lnTo>
                    <a:pt x="0" y="2551"/>
                  </a:lnTo>
                  <a:lnTo>
                    <a:pt x="225" y="2608"/>
                  </a:lnTo>
                  <a:lnTo>
                    <a:pt x="1404" y="193"/>
                  </a:lnTo>
                  <a:cubicBezTo>
                    <a:pt x="1404" y="136"/>
                    <a:pt x="1404" y="24"/>
                    <a:pt x="1348" y="24"/>
                  </a:cubicBezTo>
                  <a:cubicBezTo>
                    <a:pt x="1332" y="8"/>
                    <a:pt x="1315" y="1"/>
                    <a:pt x="12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3562850" y="1720850"/>
              <a:ext cx="9850" cy="70250"/>
            </a:xfrm>
            <a:custGeom>
              <a:avLst/>
              <a:gdLst/>
              <a:ahLst/>
              <a:cxnLst/>
              <a:rect l="l" t="t" r="r" b="b"/>
              <a:pathLst>
                <a:path w="394" h="2810" extrusionOk="0">
                  <a:moveTo>
                    <a:pt x="281" y="1"/>
                  </a:moveTo>
                  <a:cubicBezTo>
                    <a:pt x="169" y="1"/>
                    <a:pt x="169" y="57"/>
                    <a:pt x="169" y="113"/>
                  </a:cubicBezTo>
                  <a:lnTo>
                    <a:pt x="1" y="2809"/>
                  </a:lnTo>
                  <a:lnTo>
                    <a:pt x="225" y="2809"/>
                  </a:lnTo>
                  <a:lnTo>
                    <a:pt x="338" y="113"/>
                  </a:lnTo>
                  <a:cubicBezTo>
                    <a:pt x="394" y="57"/>
                    <a:pt x="338" y="1"/>
                    <a:pt x="28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3473000" y="2585800"/>
              <a:ext cx="15450" cy="70225"/>
            </a:xfrm>
            <a:custGeom>
              <a:avLst/>
              <a:gdLst/>
              <a:ahLst/>
              <a:cxnLst/>
              <a:rect l="l" t="t" r="r" b="b"/>
              <a:pathLst>
                <a:path w="618" h="2809" extrusionOk="0">
                  <a:moveTo>
                    <a:pt x="393" y="0"/>
                  </a:moveTo>
                  <a:lnTo>
                    <a:pt x="0" y="2640"/>
                  </a:lnTo>
                  <a:cubicBezTo>
                    <a:pt x="0" y="2696"/>
                    <a:pt x="56" y="2752"/>
                    <a:pt x="112" y="2808"/>
                  </a:cubicBezTo>
                  <a:cubicBezTo>
                    <a:pt x="169" y="2808"/>
                    <a:pt x="225" y="2752"/>
                    <a:pt x="225" y="2696"/>
                  </a:cubicBez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3780500" y="2509975"/>
              <a:ext cx="44950" cy="59000"/>
            </a:xfrm>
            <a:custGeom>
              <a:avLst/>
              <a:gdLst/>
              <a:ahLst/>
              <a:cxnLst/>
              <a:rect l="l" t="t" r="r" b="b"/>
              <a:pathLst>
                <a:path w="1798" h="2360" extrusionOk="0">
                  <a:moveTo>
                    <a:pt x="169" y="0"/>
                  </a:moveTo>
                  <a:lnTo>
                    <a:pt x="0" y="113"/>
                  </a:lnTo>
                  <a:lnTo>
                    <a:pt x="1629" y="2303"/>
                  </a:lnTo>
                  <a:cubicBezTo>
                    <a:pt x="1629" y="2303"/>
                    <a:pt x="1685" y="2359"/>
                    <a:pt x="1685" y="2359"/>
                  </a:cubicBezTo>
                  <a:lnTo>
                    <a:pt x="1741" y="2359"/>
                  </a:lnTo>
                  <a:cubicBezTo>
                    <a:pt x="1797" y="2303"/>
                    <a:pt x="1797" y="2247"/>
                    <a:pt x="1741" y="219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3746800" y="2532425"/>
              <a:ext cx="40725" cy="61825"/>
            </a:xfrm>
            <a:custGeom>
              <a:avLst/>
              <a:gdLst/>
              <a:ahLst/>
              <a:cxnLst/>
              <a:rect l="l" t="t" r="r" b="b"/>
              <a:pathLst>
                <a:path w="1629" h="2473" extrusionOk="0">
                  <a:moveTo>
                    <a:pt x="169" y="1"/>
                  </a:moveTo>
                  <a:lnTo>
                    <a:pt x="0" y="113"/>
                  </a:lnTo>
                  <a:lnTo>
                    <a:pt x="1404" y="2416"/>
                  </a:lnTo>
                  <a:cubicBezTo>
                    <a:pt x="1404" y="2472"/>
                    <a:pt x="1460" y="2472"/>
                    <a:pt x="1517" y="2472"/>
                  </a:cubicBezTo>
                  <a:lnTo>
                    <a:pt x="1573" y="2472"/>
                  </a:lnTo>
                  <a:cubicBezTo>
                    <a:pt x="1573" y="2472"/>
                    <a:pt x="1629" y="2360"/>
                    <a:pt x="1573" y="2360"/>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3809975" y="2484700"/>
              <a:ext cx="50575" cy="54775"/>
            </a:xfrm>
            <a:custGeom>
              <a:avLst/>
              <a:gdLst/>
              <a:ahLst/>
              <a:cxnLst/>
              <a:rect l="l" t="t" r="r" b="b"/>
              <a:pathLst>
                <a:path w="2023" h="2191" extrusionOk="0">
                  <a:moveTo>
                    <a:pt x="169" y="0"/>
                  </a:moveTo>
                  <a:lnTo>
                    <a:pt x="1" y="169"/>
                  </a:lnTo>
                  <a:lnTo>
                    <a:pt x="1798" y="2191"/>
                  </a:lnTo>
                  <a:lnTo>
                    <a:pt x="1966" y="2191"/>
                  </a:lnTo>
                  <a:cubicBezTo>
                    <a:pt x="2022" y="2135"/>
                    <a:pt x="2022" y="2078"/>
                    <a:pt x="1966" y="202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3713100" y="2550700"/>
              <a:ext cx="33725" cy="64600"/>
            </a:xfrm>
            <a:custGeom>
              <a:avLst/>
              <a:gdLst/>
              <a:ahLst/>
              <a:cxnLst/>
              <a:rect l="l" t="t" r="r" b="b"/>
              <a:pathLst>
                <a:path w="1349" h="2584" extrusionOk="0">
                  <a:moveTo>
                    <a:pt x="169" y="0"/>
                  </a:moveTo>
                  <a:lnTo>
                    <a:pt x="0" y="56"/>
                  </a:lnTo>
                  <a:lnTo>
                    <a:pt x="1123" y="2527"/>
                  </a:lnTo>
                  <a:cubicBezTo>
                    <a:pt x="1180" y="2584"/>
                    <a:pt x="1180" y="2584"/>
                    <a:pt x="1236" y="2584"/>
                  </a:cubicBezTo>
                  <a:lnTo>
                    <a:pt x="1292" y="2584"/>
                  </a:lnTo>
                  <a:cubicBezTo>
                    <a:pt x="1348" y="2584"/>
                    <a:pt x="1348" y="2527"/>
                    <a:pt x="1348" y="247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3838050" y="2456625"/>
              <a:ext cx="56200" cy="50550"/>
            </a:xfrm>
            <a:custGeom>
              <a:avLst/>
              <a:gdLst/>
              <a:ahLst/>
              <a:cxnLst/>
              <a:rect l="l" t="t" r="r" b="b"/>
              <a:pathLst>
                <a:path w="2248" h="2022" extrusionOk="0">
                  <a:moveTo>
                    <a:pt x="169" y="0"/>
                  </a:moveTo>
                  <a:lnTo>
                    <a:pt x="1" y="169"/>
                  </a:lnTo>
                  <a:lnTo>
                    <a:pt x="2023" y="2022"/>
                  </a:lnTo>
                  <a:lnTo>
                    <a:pt x="2135" y="2022"/>
                  </a:lnTo>
                  <a:cubicBezTo>
                    <a:pt x="2191" y="2022"/>
                    <a:pt x="2247" y="1853"/>
                    <a:pt x="2191" y="179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3638675" y="2577375"/>
              <a:ext cx="21075" cy="68825"/>
            </a:xfrm>
            <a:custGeom>
              <a:avLst/>
              <a:gdLst/>
              <a:ahLst/>
              <a:cxnLst/>
              <a:rect l="l" t="t" r="r" b="b"/>
              <a:pathLst>
                <a:path w="843" h="2753" extrusionOk="0">
                  <a:moveTo>
                    <a:pt x="169" y="0"/>
                  </a:moveTo>
                  <a:lnTo>
                    <a:pt x="0" y="56"/>
                  </a:lnTo>
                  <a:lnTo>
                    <a:pt x="674" y="2696"/>
                  </a:lnTo>
                  <a:cubicBezTo>
                    <a:pt x="674" y="2752"/>
                    <a:pt x="731" y="2752"/>
                    <a:pt x="787" y="2752"/>
                  </a:cubicBezTo>
                  <a:cubicBezTo>
                    <a:pt x="843" y="2752"/>
                    <a:pt x="843" y="2696"/>
                    <a:pt x="843" y="2640"/>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3675175" y="2566125"/>
              <a:ext cx="28100" cy="67425"/>
            </a:xfrm>
            <a:custGeom>
              <a:avLst/>
              <a:gdLst/>
              <a:ahLst/>
              <a:cxnLst/>
              <a:rect l="l" t="t" r="r" b="b"/>
              <a:pathLst>
                <a:path w="1124" h="2697" extrusionOk="0">
                  <a:moveTo>
                    <a:pt x="169" y="1"/>
                  </a:moveTo>
                  <a:lnTo>
                    <a:pt x="1" y="57"/>
                  </a:lnTo>
                  <a:lnTo>
                    <a:pt x="956" y="2641"/>
                  </a:lnTo>
                  <a:cubicBezTo>
                    <a:pt x="956" y="2697"/>
                    <a:pt x="1012" y="2697"/>
                    <a:pt x="1012" y="2697"/>
                  </a:cubicBezTo>
                  <a:cubicBezTo>
                    <a:pt x="1068" y="2697"/>
                    <a:pt x="1124" y="2584"/>
                    <a:pt x="1124" y="252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3863325" y="2427125"/>
              <a:ext cx="59000" cy="44950"/>
            </a:xfrm>
            <a:custGeom>
              <a:avLst/>
              <a:gdLst/>
              <a:ahLst/>
              <a:cxnLst/>
              <a:rect l="l" t="t" r="r" b="b"/>
              <a:pathLst>
                <a:path w="2360" h="1798" extrusionOk="0">
                  <a:moveTo>
                    <a:pt x="113" y="1"/>
                  </a:moveTo>
                  <a:cubicBezTo>
                    <a:pt x="57" y="57"/>
                    <a:pt x="57" y="113"/>
                    <a:pt x="1" y="169"/>
                  </a:cubicBezTo>
                  <a:lnTo>
                    <a:pt x="2191" y="1798"/>
                  </a:lnTo>
                  <a:lnTo>
                    <a:pt x="2247" y="1798"/>
                  </a:lnTo>
                  <a:cubicBezTo>
                    <a:pt x="2247" y="1798"/>
                    <a:pt x="2303" y="1798"/>
                    <a:pt x="2303" y="1742"/>
                  </a:cubicBezTo>
                  <a:cubicBezTo>
                    <a:pt x="2360" y="1686"/>
                    <a:pt x="2360" y="1629"/>
                    <a:pt x="2303" y="157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3930725" y="2285300"/>
              <a:ext cx="68825" cy="22500"/>
            </a:xfrm>
            <a:custGeom>
              <a:avLst/>
              <a:gdLst/>
              <a:ahLst/>
              <a:cxnLst/>
              <a:rect l="l" t="t" r="r" b="b"/>
              <a:pathLst>
                <a:path w="2753" h="900" extrusionOk="0">
                  <a:moveTo>
                    <a:pt x="57" y="1"/>
                  </a:moveTo>
                  <a:cubicBezTo>
                    <a:pt x="57" y="113"/>
                    <a:pt x="1" y="169"/>
                    <a:pt x="1" y="226"/>
                  </a:cubicBezTo>
                  <a:lnTo>
                    <a:pt x="2640" y="900"/>
                  </a:lnTo>
                  <a:cubicBezTo>
                    <a:pt x="2697" y="900"/>
                    <a:pt x="2753" y="843"/>
                    <a:pt x="2753" y="787"/>
                  </a:cubicBezTo>
                  <a:cubicBezTo>
                    <a:pt x="2753" y="731"/>
                    <a:pt x="2753" y="731"/>
                    <a:pt x="2697" y="675"/>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3940550" y="2246000"/>
              <a:ext cx="70250" cy="15475"/>
            </a:xfrm>
            <a:custGeom>
              <a:avLst/>
              <a:gdLst/>
              <a:ahLst/>
              <a:cxnLst/>
              <a:rect l="l" t="t" r="r" b="b"/>
              <a:pathLst>
                <a:path w="2810" h="619" extrusionOk="0">
                  <a:moveTo>
                    <a:pt x="1" y="0"/>
                  </a:moveTo>
                  <a:cubicBezTo>
                    <a:pt x="1" y="113"/>
                    <a:pt x="1" y="169"/>
                    <a:pt x="1" y="225"/>
                  </a:cubicBezTo>
                  <a:lnTo>
                    <a:pt x="2697" y="618"/>
                  </a:lnTo>
                  <a:cubicBezTo>
                    <a:pt x="2753" y="618"/>
                    <a:pt x="2809" y="618"/>
                    <a:pt x="2809" y="562"/>
                  </a:cubicBezTo>
                  <a:cubicBezTo>
                    <a:pt x="2809" y="450"/>
                    <a:pt x="2753" y="393"/>
                    <a:pt x="2697" y="393"/>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3943375" y="2208075"/>
              <a:ext cx="70225" cy="8450"/>
            </a:xfrm>
            <a:custGeom>
              <a:avLst/>
              <a:gdLst/>
              <a:ahLst/>
              <a:cxnLst/>
              <a:rect l="l" t="t" r="r" b="b"/>
              <a:pathLst>
                <a:path w="2809" h="338" extrusionOk="0">
                  <a:moveTo>
                    <a:pt x="0" y="1"/>
                  </a:moveTo>
                  <a:lnTo>
                    <a:pt x="0" y="226"/>
                  </a:lnTo>
                  <a:lnTo>
                    <a:pt x="2696" y="338"/>
                  </a:lnTo>
                  <a:cubicBezTo>
                    <a:pt x="2808" y="338"/>
                    <a:pt x="2808" y="169"/>
                    <a:pt x="2696" y="169"/>
                  </a:cubicBezTo>
                  <a:lnTo>
                    <a:pt x="2752" y="169"/>
                  </a:ln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3919500" y="2321825"/>
              <a:ext cx="68825" cy="29500"/>
            </a:xfrm>
            <a:custGeom>
              <a:avLst/>
              <a:gdLst/>
              <a:ahLst/>
              <a:cxnLst/>
              <a:rect l="l" t="t" r="r" b="b"/>
              <a:pathLst>
                <a:path w="2753" h="1180" extrusionOk="0">
                  <a:moveTo>
                    <a:pt x="56" y="0"/>
                  </a:moveTo>
                  <a:cubicBezTo>
                    <a:pt x="56" y="113"/>
                    <a:pt x="0" y="169"/>
                    <a:pt x="0" y="225"/>
                  </a:cubicBezTo>
                  <a:lnTo>
                    <a:pt x="2584" y="1180"/>
                  </a:lnTo>
                  <a:cubicBezTo>
                    <a:pt x="2696" y="1124"/>
                    <a:pt x="2752" y="1011"/>
                    <a:pt x="2640" y="955"/>
                  </a:cubicBez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3884400" y="2393425"/>
              <a:ext cx="64300" cy="39575"/>
            </a:xfrm>
            <a:custGeom>
              <a:avLst/>
              <a:gdLst/>
              <a:ahLst/>
              <a:cxnLst/>
              <a:rect l="l" t="t" r="r" b="b"/>
              <a:pathLst>
                <a:path w="2572" h="1583" extrusionOk="0">
                  <a:moveTo>
                    <a:pt x="113" y="1"/>
                  </a:moveTo>
                  <a:cubicBezTo>
                    <a:pt x="113" y="57"/>
                    <a:pt x="56" y="113"/>
                    <a:pt x="0" y="169"/>
                  </a:cubicBezTo>
                  <a:lnTo>
                    <a:pt x="2359" y="1573"/>
                  </a:lnTo>
                  <a:lnTo>
                    <a:pt x="2415" y="1573"/>
                  </a:lnTo>
                  <a:cubicBezTo>
                    <a:pt x="2428" y="1579"/>
                    <a:pt x="2440" y="1582"/>
                    <a:pt x="2451" y="1582"/>
                  </a:cubicBezTo>
                  <a:cubicBezTo>
                    <a:pt x="2538" y="1582"/>
                    <a:pt x="2571" y="1405"/>
                    <a:pt x="2471"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3599350" y="2585800"/>
              <a:ext cx="15475" cy="70225"/>
            </a:xfrm>
            <a:custGeom>
              <a:avLst/>
              <a:gdLst/>
              <a:ahLst/>
              <a:cxnLst/>
              <a:rect l="l" t="t" r="r" b="b"/>
              <a:pathLst>
                <a:path w="619" h="2809" extrusionOk="0">
                  <a:moveTo>
                    <a:pt x="1" y="0"/>
                  </a:moveTo>
                  <a:lnTo>
                    <a:pt x="394" y="2696"/>
                  </a:lnTo>
                  <a:cubicBezTo>
                    <a:pt x="394" y="2752"/>
                    <a:pt x="450" y="2808"/>
                    <a:pt x="506" y="2808"/>
                  </a:cubicBezTo>
                  <a:cubicBezTo>
                    <a:pt x="562" y="2808"/>
                    <a:pt x="619" y="2752"/>
                    <a:pt x="619" y="2696"/>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3904050" y="2359725"/>
              <a:ext cx="66025" cy="33725"/>
            </a:xfrm>
            <a:custGeom>
              <a:avLst/>
              <a:gdLst/>
              <a:ahLst/>
              <a:cxnLst/>
              <a:rect l="l" t="t" r="r" b="b"/>
              <a:pathLst>
                <a:path w="2641" h="1349" extrusionOk="0">
                  <a:moveTo>
                    <a:pt x="113" y="1"/>
                  </a:moveTo>
                  <a:cubicBezTo>
                    <a:pt x="113" y="57"/>
                    <a:pt x="1" y="113"/>
                    <a:pt x="1" y="169"/>
                  </a:cubicBezTo>
                  <a:lnTo>
                    <a:pt x="2472" y="1349"/>
                  </a:lnTo>
                  <a:cubicBezTo>
                    <a:pt x="2528" y="1349"/>
                    <a:pt x="2584" y="1349"/>
                    <a:pt x="2584" y="1292"/>
                  </a:cubicBezTo>
                  <a:cubicBezTo>
                    <a:pt x="2640" y="1236"/>
                    <a:pt x="2584" y="1180"/>
                    <a:pt x="2528" y="1124"/>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3100900" y="2321825"/>
              <a:ext cx="67425" cy="28100"/>
            </a:xfrm>
            <a:custGeom>
              <a:avLst/>
              <a:gdLst/>
              <a:ahLst/>
              <a:cxnLst/>
              <a:rect l="l" t="t" r="r" b="b"/>
              <a:pathLst>
                <a:path w="2697" h="1124" extrusionOk="0">
                  <a:moveTo>
                    <a:pt x="2640" y="0"/>
                  </a:moveTo>
                  <a:lnTo>
                    <a:pt x="113" y="899"/>
                  </a:lnTo>
                  <a:cubicBezTo>
                    <a:pt x="57" y="899"/>
                    <a:pt x="0" y="1011"/>
                    <a:pt x="0" y="1067"/>
                  </a:cubicBezTo>
                  <a:cubicBezTo>
                    <a:pt x="57" y="1067"/>
                    <a:pt x="57" y="1124"/>
                    <a:pt x="113" y="1124"/>
                  </a:cubicBezTo>
                  <a:lnTo>
                    <a:pt x="169" y="1124"/>
                  </a:lnTo>
                  <a:lnTo>
                    <a:pt x="2696" y="225"/>
                  </a:lnTo>
                  <a:cubicBezTo>
                    <a:pt x="2696" y="113"/>
                    <a:pt x="2696" y="56"/>
                    <a:pt x="264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3140225" y="2392025"/>
              <a:ext cx="63200" cy="40750"/>
            </a:xfrm>
            <a:custGeom>
              <a:avLst/>
              <a:gdLst/>
              <a:ahLst/>
              <a:cxnLst/>
              <a:rect l="l" t="t" r="r" b="b"/>
              <a:pathLst>
                <a:path w="2528" h="1630" extrusionOk="0">
                  <a:moveTo>
                    <a:pt x="2415" y="0"/>
                  </a:moveTo>
                  <a:lnTo>
                    <a:pt x="56" y="1405"/>
                  </a:lnTo>
                  <a:cubicBezTo>
                    <a:pt x="0" y="1461"/>
                    <a:pt x="0" y="1517"/>
                    <a:pt x="0" y="1573"/>
                  </a:cubicBezTo>
                  <a:cubicBezTo>
                    <a:pt x="56" y="1629"/>
                    <a:pt x="56" y="1629"/>
                    <a:pt x="112" y="1629"/>
                  </a:cubicBezTo>
                  <a:lnTo>
                    <a:pt x="169" y="1629"/>
                  </a:lnTo>
                  <a:lnTo>
                    <a:pt x="2527" y="225"/>
                  </a:lnTo>
                  <a:lnTo>
                    <a:pt x="241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3119150" y="2358325"/>
              <a:ext cx="66025" cy="35125"/>
            </a:xfrm>
            <a:custGeom>
              <a:avLst/>
              <a:gdLst/>
              <a:ahLst/>
              <a:cxnLst/>
              <a:rect l="l" t="t" r="r" b="b"/>
              <a:pathLst>
                <a:path w="2641" h="1405" extrusionOk="0">
                  <a:moveTo>
                    <a:pt x="2528" y="1"/>
                  </a:moveTo>
                  <a:lnTo>
                    <a:pt x="57" y="1180"/>
                  </a:lnTo>
                  <a:cubicBezTo>
                    <a:pt x="1" y="1180"/>
                    <a:pt x="1" y="1236"/>
                    <a:pt x="1" y="1348"/>
                  </a:cubicBezTo>
                  <a:cubicBezTo>
                    <a:pt x="1" y="1348"/>
                    <a:pt x="57" y="1405"/>
                    <a:pt x="113" y="1405"/>
                  </a:cubicBezTo>
                  <a:lnTo>
                    <a:pt x="169" y="1405"/>
                  </a:lnTo>
                  <a:lnTo>
                    <a:pt x="2640" y="225"/>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3166900" y="2425725"/>
              <a:ext cx="60400" cy="46350"/>
            </a:xfrm>
            <a:custGeom>
              <a:avLst/>
              <a:gdLst/>
              <a:ahLst/>
              <a:cxnLst/>
              <a:rect l="l" t="t" r="r" b="b"/>
              <a:pathLst>
                <a:path w="2416" h="1854" extrusionOk="0">
                  <a:moveTo>
                    <a:pt x="2191" y="0"/>
                  </a:moveTo>
                  <a:lnTo>
                    <a:pt x="56" y="1629"/>
                  </a:lnTo>
                  <a:cubicBezTo>
                    <a:pt x="0" y="1685"/>
                    <a:pt x="0" y="1742"/>
                    <a:pt x="56" y="1798"/>
                  </a:cubicBezTo>
                  <a:cubicBezTo>
                    <a:pt x="56" y="1798"/>
                    <a:pt x="113" y="1854"/>
                    <a:pt x="169" y="1854"/>
                  </a:cubicBezTo>
                  <a:lnTo>
                    <a:pt x="225" y="1854"/>
                  </a:lnTo>
                  <a:lnTo>
                    <a:pt x="2415" y="225"/>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3078425" y="2246000"/>
              <a:ext cx="71650" cy="15475"/>
            </a:xfrm>
            <a:custGeom>
              <a:avLst/>
              <a:gdLst/>
              <a:ahLst/>
              <a:cxnLst/>
              <a:rect l="l" t="t" r="r" b="b"/>
              <a:pathLst>
                <a:path w="2866" h="619" extrusionOk="0">
                  <a:moveTo>
                    <a:pt x="2809" y="0"/>
                  </a:moveTo>
                  <a:lnTo>
                    <a:pt x="113" y="393"/>
                  </a:lnTo>
                  <a:cubicBezTo>
                    <a:pt x="57" y="393"/>
                    <a:pt x="1" y="450"/>
                    <a:pt x="57" y="506"/>
                  </a:cubicBezTo>
                  <a:cubicBezTo>
                    <a:pt x="57" y="562"/>
                    <a:pt x="57" y="618"/>
                    <a:pt x="169" y="618"/>
                  </a:cubicBezTo>
                  <a:lnTo>
                    <a:pt x="2865" y="225"/>
                  </a:lnTo>
                  <a:cubicBezTo>
                    <a:pt x="2865" y="113"/>
                    <a:pt x="2809" y="56"/>
                    <a:pt x="28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3194975" y="2455200"/>
              <a:ext cx="54775" cy="50575"/>
            </a:xfrm>
            <a:custGeom>
              <a:avLst/>
              <a:gdLst/>
              <a:ahLst/>
              <a:cxnLst/>
              <a:rect l="l" t="t" r="r" b="b"/>
              <a:pathLst>
                <a:path w="2191" h="2023" extrusionOk="0">
                  <a:moveTo>
                    <a:pt x="2022" y="1"/>
                  </a:moveTo>
                  <a:lnTo>
                    <a:pt x="0" y="1854"/>
                  </a:lnTo>
                  <a:cubicBezTo>
                    <a:pt x="0" y="1910"/>
                    <a:pt x="0" y="1967"/>
                    <a:pt x="0" y="2023"/>
                  </a:cubicBezTo>
                  <a:lnTo>
                    <a:pt x="169" y="2023"/>
                  </a:lnTo>
                  <a:lnTo>
                    <a:pt x="2191" y="169"/>
                  </a:lnTo>
                  <a:lnTo>
                    <a:pt x="202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3088250" y="2285300"/>
              <a:ext cx="68850" cy="22500"/>
            </a:xfrm>
            <a:custGeom>
              <a:avLst/>
              <a:gdLst/>
              <a:ahLst/>
              <a:cxnLst/>
              <a:rect l="l" t="t" r="r" b="b"/>
              <a:pathLst>
                <a:path w="2754" h="900" extrusionOk="0">
                  <a:moveTo>
                    <a:pt x="2753" y="1"/>
                  </a:moveTo>
                  <a:lnTo>
                    <a:pt x="113" y="675"/>
                  </a:lnTo>
                  <a:cubicBezTo>
                    <a:pt x="1" y="675"/>
                    <a:pt x="1" y="731"/>
                    <a:pt x="1" y="787"/>
                  </a:cubicBezTo>
                  <a:cubicBezTo>
                    <a:pt x="1" y="843"/>
                    <a:pt x="57" y="900"/>
                    <a:pt x="113" y="900"/>
                  </a:cubicBezTo>
                  <a:lnTo>
                    <a:pt x="2753" y="226"/>
                  </a:lnTo>
                  <a:cubicBezTo>
                    <a:pt x="2753" y="169"/>
                    <a:pt x="2753" y="57"/>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3561450" y="2588600"/>
              <a:ext cx="8450" cy="71625"/>
            </a:xfrm>
            <a:custGeom>
              <a:avLst/>
              <a:gdLst/>
              <a:ahLst/>
              <a:cxnLst/>
              <a:rect l="l" t="t" r="r" b="b"/>
              <a:pathLst>
                <a:path w="338" h="2865" extrusionOk="0">
                  <a:moveTo>
                    <a:pt x="225" y="0"/>
                  </a:moveTo>
                  <a:lnTo>
                    <a:pt x="0" y="57"/>
                  </a:lnTo>
                  <a:lnTo>
                    <a:pt x="113" y="2753"/>
                  </a:lnTo>
                  <a:cubicBezTo>
                    <a:pt x="113" y="2809"/>
                    <a:pt x="169" y="2865"/>
                    <a:pt x="225" y="2865"/>
                  </a:cubicBezTo>
                  <a:cubicBezTo>
                    <a:pt x="281" y="2865"/>
                    <a:pt x="337" y="2809"/>
                    <a:pt x="337" y="2753"/>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3075625" y="2206675"/>
              <a:ext cx="70225" cy="9850"/>
            </a:xfrm>
            <a:custGeom>
              <a:avLst/>
              <a:gdLst/>
              <a:ahLst/>
              <a:cxnLst/>
              <a:rect l="l" t="t" r="r" b="b"/>
              <a:pathLst>
                <a:path w="2809" h="394" extrusionOk="0">
                  <a:moveTo>
                    <a:pt x="2809" y="1"/>
                  </a:moveTo>
                  <a:lnTo>
                    <a:pt x="113" y="169"/>
                  </a:lnTo>
                  <a:cubicBezTo>
                    <a:pt x="0" y="169"/>
                    <a:pt x="0" y="225"/>
                    <a:pt x="0" y="282"/>
                  </a:cubicBezTo>
                  <a:cubicBezTo>
                    <a:pt x="0" y="338"/>
                    <a:pt x="57" y="394"/>
                    <a:pt x="113" y="394"/>
                  </a:cubicBezTo>
                  <a:lnTo>
                    <a:pt x="2809" y="225"/>
                  </a:lnTo>
                  <a:lnTo>
                    <a:pt x="280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3426650" y="2577375"/>
              <a:ext cx="22500" cy="68825"/>
            </a:xfrm>
            <a:custGeom>
              <a:avLst/>
              <a:gdLst/>
              <a:ahLst/>
              <a:cxnLst/>
              <a:rect l="l" t="t" r="r" b="b"/>
              <a:pathLst>
                <a:path w="900" h="2753" extrusionOk="0">
                  <a:moveTo>
                    <a:pt x="675" y="0"/>
                  </a:moveTo>
                  <a:lnTo>
                    <a:pt x="1" y="2640"/>
                  </a:lnTo>
                  <a:cubicBezTo>
                    <a:pt x="1" y="2696"/>
                    <a:pt x="57" y="2752"/>
                    <a:pt x="113" y="2752"/>
                  </a:cubicBezTo>
                  <a:cubicBezTo>
                    <a:pt x="169" y="2752"/>
                    <a:pt x="169" y="2696"/>
                    <a:pt x="225" y="2696"/>
                  </a:cubicBezTo>
                  <a:lnTo>
                    <a:pt x="899" y="56"/>
                  </a:lnTo>
                  <a:lnTo>
                    <a:pt x="67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3384525" y="2566125"/>
              <a:ext cx="26700" cy="67425"/>
            </a:xfrm>
            <a:custGeom>
              <a:avLst/>
              <a:gdLst/>
              <a:ahLst/>
              <a:cxnLst/>
              <a:rect l="l" t="t" r="r" b="b"/>
              <a:pathLst>
                <a:path w="1068" h="2697" extrusionOk="0">
                  <a:moveTo>
                    <a:pt x="899" y="1"/>
                  </a:moveTo>
                  <a:lnTo>
                    <a:pt x="1" y="2528"/>
                  </a:lnTo>
                  <a:cubicBezTo>
                    <a:pt x="1" y="2584"/>
                    <a:pt x="1" y="2641"/>
                    <a:pt x="57" y="2697"/>
                  </a:cubicBezTo>
                  <a:cubicBezTo>
                    <a:pt x="113" y="2697"/>
                    <a:pt x="169" y="2641"/>
                    <a:pt x="169" y="2584"/>
                  </a:cubicBezTo>
                  <a:lnTo>
                    <a:pt x="1068" y="57"/>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3227275" y="2484700"/>
              <a:ext cx="50575" cy="54775"/>
            </a:xfrm>
            <a:custGeom>
              <a:avLst/>
              <a:gdLst/>
              <a:ahLst/>
              <a:cxnLst/>
              <a:rect l="l" t="t" r="r" b="b"/>
              <a:pathLst>
                <a:path w="2023" h="2191" extrusionOk="0">
                  <a:moveTo>
                    <a:pt x="1854" y="0"/>
                  </a:moveTo>
                  <a:lnTo>
                    <a:pt x="0" y="2022"/>
                  </a:lnTo>
                  <a:cubicBezTo>
                    <a:pt x="0" y="2078"/>
                    <a:pt x="0" y="2135"/>
                    <a:pt x="0" y="2191"/>
                  </a:cubicBezTo>
                  <a:lnTo>
                    <a:pt x="169" y="2191"/>
                  </a:lnTo>
                  <a:lnTo>
                    <a:pt x="2022" y="113"/>
                  </a:lnTo>
                  <a:lnTo>
                    <a:pt x="185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3517925" y="2588600"/>
              <a:ext cx="8450" cy="71625"/>
            </a:xfrm>
            <a:custGeom>
              <a:avLst/>
              <a:gdLst/>
              <a:ahLst/>
              <a:cxnLst/>
              <a:rect l="l" t="t" r="r" b="b"/>
              <a:pathLst>
                <a:path w="338" h="2865" extrusionOk="0">
                  <a:moveTo>
                    <a:pt x="113" y="0"/>
                  </a:moveTo>
                  <a:lnTo>
                    <a:pt x="0" y="2753"/>
                  </a:lnTo>
                  <a:cubicBezTo>
                    <a:pt x="0" y="2809"/>
                    <a:pt x="56" y="2865"/>
                    <a:pt x="113" y="2865"/>
                  </a:cubicBezTo>
                  <a:cubicBezTo>
                    <a:pt x="169" y="2865"/>
                    <a:pt x="225" y="2809"/>
                    <a:pt x="225" y="2753"/>
                  </a:cubicBez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3341000" y="2549275"/>
              <a:ext cx="33725" cy="66025"/>
            </a:xfrm>
            <a:custGeom>
              <a:avLst/>
              <a:gdLst/>
              <a:ahLst/>
              <a:cxnLst/>
              <a:rect l="l" t="t" r="r" b="b"/>
              <a:pathLst>
                <a:path w="1349" h="2641" extrusionOk="0">
                  <a:moveTo>
                    <a:pt x="1180" y="1"/>
                  </a:moveTo>
                  <a:lnTo>
                    <a:pt x="1" y="2472"/>
                  </a:lnTo>
                  <a:cubicBezTo>
                    <a:pt x="1" y="2528"/>
                    <a:pt x="1" y="2584"/>
                    <a:pt x="57" y="2641"/>
                  </a:cubicBezTo>
                  <a:lnTo>
                    <a:pt x="113" y="2641"/>
                  </a:lnTo>
                  <a:cubicBezTo>
                    <a:pt x="169" y="2641"/>
                    <a:pt x="169" y="2584"/>
                    <a:pt x="225" y="2584"/>
                  </a:cubicBez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3262375" y="2508575"/>
              <a:ext cx="46350" cy="59000"/>
            </a:xfrm>
            <a:custGeom>
              <a:avLst/>
              <a:gdLst/>
              <a:ahLst/>
              <a:cxnLst/>
              <a:rect l="l" t="t" r="r" b="b"/>
              <a:pathLst>
                <a:path w="1854" h="2360" extrusionOk="0">
                  <a:moveTo>
                    <a:pt x="1629" y="0"/>
                  </a:moveTo>
                  <a:lnTo>
                    <a:pt x="0" y="2191"/>
                  </a:lnTo>
                  <a:cubicBezTo>
                    <a:pt x="0" y="2247"/>
                    <a:pt x="0" y="2303"/>
                    <a:pt x="0" y="2359"/>
                  </a:cubicBezTo>
                  <a:lnTo>
                    <a:pt x="113" y="2359"/>
                  </a:lnTo>
                  <a:cubicBezTo>
                    <a:pt x="113" y="2359"/>
                    <a:pt x="169" y="2359"/>
                    <a:pt x="169" y="2303"/>
                  </a:cubicBezTo>
                  <a:lnTo>
                    <a:pt x="1854" y="169"/>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3300275" y="2531025"/>
              <a:ext cx="40750" cy="63225"/>
            </a:xfrm>
            <a:custGeom>
              <a:avLst/>
              <a:gdLst/>
              <a:ahLst/>
              <a:cxnLst/>
              <a:rect l="l" t="t" r="r" b="b"/>
              <a:pathLst>
                <a:path w="1630" h="2529" extrusionOk="0">
                  <a:moveTo>
                    <a:pt x="1461" y="1"/>
                  </a:moveTo>
                  <a:lnTo>
                    <a:pt x="57" y="2360"/>
                  </a:lnTo>
                  <a:cubicBezTo>
                    <a:pt x="1" y="2416"/>
                    <a:pt x="1" y="2472"/>
                    <a:pt x="57" y="2528"/>
                  </a:cubicBezTo>
                  <a:lnTo>
                    <a:pt x="113" y="2528"/>
                  </a:lnTo>
                  <a:cubicBezTo>
                    <a:pt x="169" y="2528"/>
                    <a:pt x="169" y="2472"/>
                    <a:pt x="225" y="2472"/>
                  </a:cubicBezTo>
                  <a:lnTo>
                    <a:pt x="1630"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3065800" y="1831775"/>
              <a:ext cx="836875" cy="718050"/>
            </a:xfrm>
            <a:custGeom>
              <a:avLst/>
              <a:gdLst/>
              <a:ahLst/>
              <a:cxnLst/>
              <a:rect l="l" t="t" r="r" b="b"/>
              <a:pathLst>
                <a:path w="33475" h="28722" extrusionOk="0">
                  <a:moveTo>
                    <a:pt x="19038" y="344"/>
                  </a:moveTo>
                  <a:cubicBezTo>
                    <a:pt x="26234" y="344"/>
                    <a:pt x="33137" y="5917"/>
                    <a:pt x="33137" y="14323"/>
                  </a:cubicBezTo>
                  <a:cubicBezTo>
                    <a:pt x="33081" y="22073"/>
                    <a:pt x="26847" y="28308"/>
                    <a:pt x="19152" y="28308"/>
                  </a:cubicBezTo>
                  <a:cubicBezTo>
                    <a:pt x="6684" y="28308"/>
                    <a:pt x="450" y="13256"/>
                    <a:pt x="9267" y="4438"/>
                  </a:cubicBezTo>
                  <a:cubicBezTo>
                    <a:pt x="12114" y="1610"/>
                    <a:pt x="15609" y="344"/>
                    <a:pt x="19038" y="344"/>
                  </a:cubicBezTo>
                  <a:close/>
                  <a:moveTo>
                    <a:pt x="19152" y="1"/>
                  </a:moveTo>
                  <a:cubicBezTo>
                    <a:pt x="6347" y="1"/>
                    <a:pt x="0" y="15446"/>
                    <a:pt x="8987" y="24489"/>
                  </a:cubicBezTo>
                  <a:cubicBezTo>
                    <a:pt x="11910" y="27412"/>
                    <a:pt x="15503" y="28721"/>
                    <a:pt x="19027" y="28721"/>
                  </a:cubicBezTo>
                  <a:cubicBezTo>
                    <a:pt x="26402" y="28721"/>
                    <a:pt x="33474" y="22988"/>
                    <a:pt x="33474" y="14323"/>
                  </a:cubicBezTo>
                  <a:cubicBezTo>
                    <a:pt x="33474" y="6404"/>
                    <a:pt x="27072" y="1"/>
                    <a:pt x="1915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3427300" y="2075175"/>
              <a:ext cx="42900" cy="41675"/>
            </a:xfrm>
            <a:custGeom>
              <a:avLst/>
              <a:gdLst/>
              <a:ahLst/>
              <a:cxnLst/>
              <a:rect l="l" t="t" r="r" b="b"/>
              <a:pathLst>
                <a:path w="1716" h="1667" extrusionOk="0">
                  <a:moveTo>
                    <a:pt x="172" y="0"/>
                  </a:moveTo>
                  <a:cubicBezTo>
                    <a:pt x="80" y="0"/>
                    <a:pt x="1" y="120"/>
                    <a:pt x="87" y="206"/>
                  </a:cubicBezTo>
                  <a:lnTo>
                    <a:pt x="1547" y="1666"/>
                  </a:lnTo>
                  <a:lnTo>
                    <a:pt x="1716" y="1498"/>
                  </a:lnTo>
                  <a:lnTo>
                    <a:pt x="255" y="37"/>
                  </a:lnTo>
                  <a:cubicBezTo>
                    <a:pt x="229" y="11"/>
                    <a:pt x="200" y="0"/>
                    <a:pt x="1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3329775" y="2185625"/>
              <a:ext cx="106725" cy="5625"/>
            </a:xfrm>
            <a:custGeom>
              <a:avLst/>
              <a:gdLst/>
              <a:ahLst/>
              <a:cxnLst/>
              <a:rect l="l" t="t" r="r" b="b"/>
              <a:pathLst>
                <a:path w="4269" h="225" extrusionOk="0">
                  <a:moveTo>
                    <a:pt x="113" y="0"/>
                  </a:moveTo>
                  <a:cubicBezTo>
                    <a:pt x="56" y="0"/>
                    <a:pt x="0" y="56"/>
                    <a:pt x="0" y="113"/>
                  </a:cubicBezTo>
                  <a:cubicBezTo>
                    <a:pt x="0" y="169"/>
                    <a:pt x="56" y="225"/>
                    <a:pt x="113" y="225"/>
                  </a:cubicBezTo>
                  <a:lnTo>
                    <a:pt x="4269" y="225"/>
                  </a:lnTo>
                  <a:lnTo>
                    <a:pt x="4269" y="169"/>
                  </a:lnTo>
                  <a:lnTo>
                    <a:pt x="42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3539675" y="1977100"/>
              <a:ext cx="6350" cy="106050"/>
            </a:xfrm>
            <a:custGeom>
              <a:avLst/>
              <a:gdLst/>
              <a:ahLst/>
              <a:cxnLst/>
              <a:rect l="l" t="t" r="r" b="b"/>
              <a:pathLst>
                <a:path w="254" h="4242" extrusionOk="0">
                  <a:moveTo>
                    <a:pt x="120" y="1"/>
                  </a:moveTo>
                  <a:cubicBezTo>
                    <a:pt x="57" y="1"/>
                    <a:pt x="1" y="29"/>
                    <a:pt x="29" y="85"/>
                  </a:cubicBezTo>
                  <a:lnTo>
                    <a:pt x="29" y="4241"/>
                  </a:lnTo>
                  <a:lnTo>
                    <a:pt x="254" y="4241"/>
                  </a:lnTo>
                  <a:lnTo>
                    <a:pt x="254" y="85"/>
                  </a:lnTo>
                  <a:cubicBezTo>
                    <a:pt x="254" y="29"/>
                    <a:pt x="183"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3390150" y="2036775"/>
              <a:ext cx="366500" cy="365100"/>
            </a:xfrm>
            <a:custGeom>
              <a:avLst/>
              <a:gdLst/>
              <a:ahLst/>
              <a:cxnLst/>
              <a:rect l="l" t="t" r="r" b="b"/>
              <a:pathLst>
                <a:path w="14660" h="14604" extrusionOk="0">
                  <a:moveTo>
                    <a:pt x="7976" y="1"/>
                  </a:moveTo>
                  <a:lnTo>
                    <a:pt x="7751" y="731"/>
                  </a:lnTo>
                  <a:cubicBezTo>
                    <a:pt x="8593" y="1012"/>
                    <a:pt x="9324" y="1461"/>
                    <a:pt x="9998" y="2079"/>
                  </a:cubicBezTo>
                  <a:lnTo>
                    <a:pt x="9099" y="2978"/>
                  </a:lnTo>
                  <a:cubicBezTo>
                    <a:pt x="9155" y="2978"/>
                    <a:pt x="9211" y="3034"/>
                    <a:pt x="9267" y="3090"/>
                  </a:cubicBezTo>
                  <a:lnTo>
                    <a:pt x="10166" y="2247"/>
                  </a:lnTo>
                  <a:cubicBezTo>
                    <a:pt x="11121" y="3258"/>
                    <a:pt x="11683" y="4550"/>
                    <a:pt x="11739" y="5954"/>
                  </a:cubicBezTo>
                  <a:lnTo>
                    <a:pt x="10503" y="5954"/>
                  </a:lnTo>
                  <a:lnTo>
                    <a:pt x="10503" y="6123"/>
                  </a:lnTo>
                  <a:lnTo>
                    <a:pt x="10503" y="6179"/>
                  </a:lnTo>
                  <a:lnTo>
                    <a:pt x="11739" y="6179"/>
                  </a:lnTo>
                  <a:cubicBezTo>
                    <a:pt x="11683" y="7583"/>
                    <a:pt x="11121" y="8931"/>
                    <a:pt x="10166" y="9998"/>
                  </a:cubicBezTo>
                  <a:lnTo>
                    <a:pt x="9324" y="9099"/>
                  </a:lnTo>
                  <a:lnTo>
                    <a:pt x="9155" y="9268"/>
                  </a:lnTo>
                  <a:lnTo>
                    <a:pt x="9998" y="10110"/>
                  </a:lnTo>
                  <a:cubicBezTo>
                    <a:pt x="8987" y="11121"/>
                    <a:pt x="7639" y="11683"/>
                    <a:pt x="6235" y="11683"/>
                  </a:cubicBezTo>
                  <a:lnTo>
                    <a:pt x="6235" y="10447"/>
                  </a:lnTo>
                  <a:lnTo>
                    <a:pt x="6010" y="10447"/>
                  </a:lnTo>
                  <a:lnTo>
                    <a:pt x="6010" y="11683"/>
                  </a:lnTo>
                  <a:cubicBezTo>
                    <a:pt x="4550" y="11683"/>
                    <a:pt x="3202" y="11121"/>
                    <a:pt x="2191" y="10110"/>
                  </a:cubicBezTo>
                  <a:lnTo>
                    <a:pt x="3146" y="9212"/>
                  </a:lnTo>
                  <a:lnTo>
                    <a:pt x="2977" y="9043"/>
                  </a:lnTo>
                  <a:lnTo>
                    <a:pt x="2022" y="9942"/>
                  </a:lnTo>
                  <a:cubicBezTo>
                    <a:pt x="1461" y="9324"/>
                    <a:pt x="1011" y="8594"/>
                    <a:pt x="730" y="7752"/>
                  </a:cubicBezTo>
                  <a:lnTo>
                    <a:pt x="0" y="7976"/>
                  </a:lnTo>
                  <a:cubicBezTo>
                    <a:pt x="787" y="10616"/>
                    <a:pt x="3202" y="12469"/>
                    <a:pt x="6010" y="12469"/>
                  </a:cubicBezTo>
                  <a:lnTo>
                    <a:pt x="6010" y="14491"/>
                  </a:lnTo>
                  <a:cubicBezTo>
                    <a:pt x="6010" y="14547"/>
                    <a:pt x="6066" y="14547"/>
                    <a:pt x="6122" y="14604"/>
                  </a:cubicBezTo>
                  <a:cubicBezTo>
                    <a:pt x="6178" y="14604"/>
                    <a:pt x="6178" y="14547"/>
                    <a:pt x="6235" y="14491"/>
                  </a:cubicBezTo>
                  <a:lnTo>
                    <a:pt x="6235" y="12526"/>
                  </a:lnTo>
                  <a:cubicBezTo>
                    <a:pt x="9661" y="12469"/>
                    <a:pt x="12469" y="9661"/>
                    <a:pt x="12525" y="6179"/>
                  </a:cubicBezTo>
                  <a:lnTo>
                    <a:pt x="14547" y="6179"/>
                  </a:lnTo>
                  <a:cubicBezTo>
                    <a:pt x="14603" y="6179"/>
                    <a:pt x="14659" y="6123"/>
                    <a:pt x="14659" y="6067"/>
                  </a:cubicBezTo>
                  <a:cubicBezTo>
                    <a:pt x="14659" y="6010"/>
                    <a:pt x="14603" y="5954"/>
                    <a:pt x="14547" y="5954"/>
                  </a:cubicBezTo>
                  <a:lnTo>
                    <a:pt x="12525" y="5954"/>
                  </a:lnTo>
                  <a:cubicBezTo>
                    <a:pt x="12469" y="4325"/>
                    <a:pt x="11795" y="2753"/>
                    <a:pt x="10672" y="1630"/>
                  </a:cubicBezTo>
                  <a:lnTo>
                    <a:pt x="10672" y="1573"/>
                  </a:lnTo>
                  <a:cubicBezTo>
                    <a:pt x="9885" y="843"/>
                    <a:pt x="8987" y="282"/>
                    <a:pt x="797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3238500" y="1894975"/>
              <a:ext cx="659950" cy="590600"/>
            </a:xfrm>
            <a:custGeom>
              <a:avLst/>
              <a:gdLst/>
              <a:ahLst/>
              <a:cxnLst/>
              <a:rect l="l" t="t" r="r" b="b"/>
              <a:pathLst>
                <a:path w="26398" h="23624" extrusionOk="0">
                  <a:moveTo>
                    <a:pt x="12244" y="0"/>
                  </a:moveTo>
                  <a:lnTo>
                    <a:pt x="12244" y="1067"/>
                  </a:lnTo>
                  <a:lnTo>
                    <a:pt x="12076" y="1067"/>
                  </a:lnTo>
                  <a:cubicBezTo>
                    <a:pt x="11177" y="1067"/>
                    <a:pt x="10223" y="1180"/>
                    <a:pt x="9380" y="1404"/>
                  </a:cubicBezTo>
                  <a:lnTo>
                    <a:pt x="9436" y="1685"/>
                  </a:lnTo>
                  <a:cubicBezTo>
                    <a:pt x="8706" y="1854"/>
                    <a:pt x="7976" y="2134"/>
                    <a:pt x="7302" y="2471"/>
                  </a:cubicBezTo>
                  <a:lnTo>
                    <a:pt x="7190" y="2191"/>
                  </a:lnTo>
                  <a:cubicBezTo>
                    <a:pt x="2303" y="4662"/>
                    <a:pt x="1" y="10334"/>
                    <a:pt x="1798" y="15445"/>
                  </a:cubicBezTo>
                  <a:lnTo>
                    <a:pt x="2079" y="15389"/>
                  </a:lnTo>
                  <a:cubicBezTo>
                    <a:pt x="3580" y="19561"/>
                    <a:pt x="7506" y="22411"/>
                    <a:pt x="11946" y="22411"/>
                  </a:cubicBezTo>
                  <a:cubicBezTo>
                    <a:pt x="11989" y="22411"/>
                    <a:pt x="12033" y="22410"/>
                    <a:pt x="12076" y="22410"/>
                  </a:cubicBezTo>
                  <a:lnTo>
                    <a:pt x="12076" y="20837"/>
                  </a:lnTo>
                  <a:cubicBezTo>
                    <a:pt x="7807" y="20837"/>
                    <a:pt x="4157" y="17861"/>
                    <a:pt x="3314" y="13704"/>
                  </a:cubicBezTo>
                  <a:cubicBezTo>
                    <a:pt x="3202" y="13087"/>
                    <a:pt x="3146" y="12469"/>
                    <a:pt x="3146" y="11907"/>
                  </a:cubicBezTo>
                  <a:lnTo>
                    <a:pt x="2416" y="11907"/>
                  </a:lnTo>
                  <a:cubicBezTo>
                    <a:pt x="2416" y="9380"/>
                    <a:pt x="3427" y="6965"/>
                    <a:pt x="5168" y="5167"/>
                  </a:cubicBezTo>
                  <a:lnTo>
                    <a:pt x="5673" y="5617"/>
                  </a:lnTo>
                  <a:cubicBezTo>
                    <a:pt x="7419" y="3871"/>
                    <a:pt x="9729" y="2952"/>
                    <a:pt x="12141" y="2952"/>
                  </a:cubicBezTo>
                  <a:cubicBezTo>
                    <a:pt x="12677" y="2952"/>
                    <a:pt x="13219" y="2997"/>
                    <a:pt x="13761" y="3089"/>
                  </a:cubicBezTo>
                  <a:lnTo>
                    <a:pt x="13873" y="2415"/>
                  </a:lnTo>
                  <a:cubicBezTo>
                    <a:pt x="14659" y="2528"/>
                    <a:pt x="15390" y="2808"/>
                    <a:pt x="16120" y="3089"/>
                  </a:cubicBezTo>
                  <a:lnTo>
                    <a:pt x="15839" y="3763"/>
                  </a:lnTo>
                  <a:cubicBezTo>
                    <a:pt x="16569" y="4100"/>
                    <a:pt x="17299" y="4550"/>
                    <a:pt x="17917" y="5167"/>
                  </a:cubicBezTo>
                  <a:lnTo>
                    <a:pt x="18366" y="4606"/>
                  </a:lnTo>
                  <a:cubicBezTo>
                    <a:pt x="21624" y="7414"/>
                    <a:pt x="22635" y="12076"/>
                    <a:pt x="20838" y="15951"/>
                  </a:cubicBezTo>
                  <a:lnTo>
                    <a:pt x="21905" y="16456"/>
                  </a:lnTo>
                  <a:cubicBezTo>
                    <a:pt x="22579" y="15052"/>
                    <a:pt x="22916" y="13480"/>
                    <a:pt x="22916" y="11907"/>
                  </a:cubicBezTo>
                  <a:cubicBezTo>
                    <a:pt x="22916" y="6571"/>
                    <a:pt x="19040" y="2078"/>
                    <a:pt x="13817" y="1236"/>
                  </a:cubicBezTo>
                  <a:lnTo>
                    <a:pt x="13817" y="1236"/>
                  </a:lnTo>
                  <a:cubicBezTo>
                    <a:pt x="21006" y="2247"/>
                    <a:pt x="25106" y="10110"/>
                    <a:pt x="21849" y="16625"/>
                  </a:cubicBezTo>
                  <a:cubicBezTo>
                    <a:pt x="19925" y="20505"/>
                    <a:pt x="16083" y="22583"/>
                    <a:pt x="12195" y="22583"/>
                  </a:cubicBezTo>
                  <a:cubicBezTo>
                    <a:pt x="9498" y="22583"/>
                    <a:pt x="6779" y="21583"/>
                    <a:pt x="4662" y="19489"/>
                  </a:cubicBezTo>
                  <a:lnTo>
                    <a:pt x="3876" y="20163"/>
                  </a:lnTo>
                  <a:cubicBezTo>
                    <a:pt x="6229" y="22516"/>
                    <a:pt x="9231" y="23623"/>
                    <a:pt x="12200" y="23623"/>
                  </a:cubicBezTo>
                  <a:cubicBezTo>
                    <a:pt x="16742" y="23623"/>
                    <a:pt x="21204" y="21031"/>
                    <a:pt x="23140" y="16344"/>
                  </a:cubicBezTo>
                  <a:cubicBezTo>
                    <a:pt x="26398" y="8537"/>
                    <a:pt x="20669" y="0"/>
                    <a:pt x="1224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3560050" y="2137875"/>
              <a:ext cx="33725" cy="33725"/>
            </a:xfrm>
            <a:custGeom>
              <a:avLst/>
              <a:gdLst/>
              <a:ahLst/>
              <a:cxnLst/>
              <a:rect l="l" t="t" r="r" b="b"/>
              <a:pathLst>
                <a:path w="1349" h="1349" extrusionOk="0">
                  <a:moveTo>
                    <a:pt x="1067" y="1"/>
                  </a:moveTo>
                  <a:lnTo>
                    <a:pt x="0" y="1068"/>
                  </a:lnTo>
                  <a:cubicBezTo>
                    <a:pt x="113" y="1124"/>
                    <a:pt x="225" y="1236"/>
                    <a:pt x="281" y="1349"/>
                  </a:cubicBezTo>
                  <a:lnTo>
                    <a:pt x="1348" y="281"/>
                  </a:lnTo>
                  <a:lnTo>
                    <a:pt x="106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3489850" y="2208075"/>
              <a:ext cx="32300" cy="33725"/>
            </a:xfrm>
            <a:custGeom>
              <a:avLst/>
              <a:gdLst/>
              <a:ahLst/>
              <a:cxnLst/>
              <a:rect l="l" t="t" r="r" b="b"/>
              <a:pathLst>
                <a:path w="1292" h="1349" extrusionOk="0">
                  <a:moveTo>
                    <a:pt x="1011" y="1"/>
                  </a:moveTo>
                  <a:lnTo>
                    <a:pt x="0" y="1068"/>
                  </a:lnTo>
                  <a:lnTo>
                    <a:pt x="281" y="1349"/>
                  </a:lnTo>
                  <a:lnTo>
                    <a:pt x="1292" y="282"/>
                  </a:lnTo>
                  <a:cubicBezTo>
                    <a:pt x="1179" y="226"/>
                    <a:pt x="1067" y="113"/>
                    <a:pt x="101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3561450" y="2208075"/>
              <a:ext cx="32325" cy="33725"/>
            </a:xfrm>
            <a:custGeom>
              <a:avLst/>
              <a:gdLst/>
              <a:ahLst/>
              <a:cxnLst/>
              <a:rect l="l" t="t" r="r" b="b"/>
              <a:pathLst>
                <a:path w="1293" h="1349" extrusionOk="0">
                  <a:moveTo>
                    <a:pt x="281" y="1"/>
                  </a:moveTo>
                  <a:cubicBezTo>
                    <a:pt x="169" y="113"/>
                    <a:pt x="57" y="226"/>
                    <a:pt x="0" y="338"/>
                  </a:cubicBezTo>
                  <a:lnTo>
                    <a:pt x="1011" y="1349"/>
                  </a:lnTo>
                  <a:lnTo>
                    <a:pt x="1292" y="1068"/>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3489850" y="2137875"/>
              <a:ext cx="33700" cy="33725"/>
            </a:xfrm>
            <a:custGeom>
              <a:avLst/>
              <a:gdLst/>
              <a:ahLst/>
              <a:cxnLst/>
              <a:rect l="l" t="t" r="r" b="b"/>
              <a:pathLst>
                <a:path w="1348" h="1349" extrusionOk="0">
                  <a:moveTo>
                    <a:pt x="281" y="1"/>
                  </a:moveTo>
                  <a:lnTo>
                    <a:pt x="0" y="281"/>
                  </a:lnTo>
                  <a:lnTo>
                    <a:pt x="1067" y="1349"/>
                  </a:lnTo>
                  <a:cubicBezTo>
                    <a:pt x="1123" y="1236"/>
                    <a:pt x="1236" y="1124"/>
                    <a:pt x="1348" y="1068"/>
                  </a:cubicBez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3519325" y="2168775"/>
              <a:ext cx="51975" cy="44500"/>
            </a:xfrm>
            <a:custGeom>
              <a:avLst/>
              <a:gdLst/>
              <a:ahLst/>
              <a:cxnLst/>
              <a:rect l="l" t="t" r="r" b="b"/>
              <a:pathLst>
                <a:path w="2079" h="1780" extrusionOk="0">
                  <a:moveTo>
                    <a:pt x="899" y="0"/>
                  </a:moveTo>
                  <a:cubicBezTo>
                    <a:pt x="394" y="0"/>
                    <a:pt x="0" y="393"/>
                    <a:pt x="0" y="843"/>
                  </a:cubicBezTo>
                  <a:cubicBezTo>
                    <a:pt x="0" y="1414"/>
                    <a:pt x="440" y="1779"/>
                    <a:pt x="898" y="1779"/>
                  </a:cubicBezTo>
                  <a:cubicBezTo>
                    <a:pt x="1115" y="1779"/>
                    <a:pt x="1336" y="1697"/>
                    <a:pt x="1517" y="1517"/>
                  </a:cubicBezTo>
                  <a:cubicBezTo>
                    <a:pt x="2079" y="955"/>
                    <a:pt x="1685" y="0"/>
                    <a:pt x="89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2634725" y="2247400"/>
              <a:ext cx="370725" cy="209250"/>
            </a:xfrm>
            <a:custGeom>
              <a:avLst/>
              <a:gdLst/>
              <a:ahLst/>
              <a:cxnLst/>
              <a:rect l="l" t="t" r="r" b="b"/>
              <a:pathLst>
                <a:path w="14829" h="8370" extrusionOk="0">
                  <a:moveTo>
                    <a:pt x="11627" y="0"/>
                  </a:moveTo>
                  <a:lnTo>
                    <a:pt x="6965" y="8201"/>
                  </a:lnTo>
                  <a:lnTo>
                    <a:pt x="1" y="8201"/>
                  </a:lnTo>
                  <a:lnTo>
                    <a:pt x="1" y="8369"/>
                  </a:lnTo>
                  <a:lnTo>
                    <a:pt x="7078" y="8369"/>
                  </a:lnTo>
                  <a:lnTo>
                    <a:pt x="11739" y="169"/>
                  </a:lnTo>
                  <a:lnTo>
                    <a:pt x="14828" y="169"/>
                  </a:lnTo>
                  <a:lnTo>
                    <a:pt x="1482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2624900" y="2438350"/>
              <a:ext cx="28100" cy="28125"/>
            </a:xfrm>
            <a:custGeom>
              <a:avLst/>
              <a:gdLst/>
              <a:ahLst/>
              <a:cxnLst/>
              <a:rect l="l" t="t" r="r" b="b"/>
              <a:pathLst>
                <a:path w="1124" h="1125"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2997000" y="2236175"/>
              <a:ext cx="26700" cy="26700"/>
            </a:xfrm>
            <a:custGeom>
              <a:avLst/>
              <a:gdLst/>
              <a:ahLst/>
              <a:cxnLst/>
              <a:rect l="l" t="t" r="r" b="b"/>
              <a:pathLst>
                <a:path w="1068" h="1068" extrusionOk="0">
                  <a:moveTo>
                    <a:pt x="0" y="0"/>
                  </a:moveTo>
                  <a:lnTo>
                    <a:pt x="0" y="1067"/>
                  </a:lnTo>
                  <a:lnTo>
                    <a:pt x="1067" y="1067"/>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4052875" y="1882325"/>
              <a:ext cx="754050" cy="563075"/>
            </a:xfrm>
            <a:custGeom>
              <a:avLst/>
              <a:gdLst/>
              <a:ahLst/>
              <a:cxnLst/>
              <a:rect l="l" t="t" r="r" b="b"/>
              <a:pathLst>
                <a:path w="30162" h="22523" extrusionOk="0">
                  <a:moveTo>
                    <a:pt x="26960" y="1"/>
                  </a:moveTo>
                  <a:lnTo>
                    <a:pt x="12750" y="22354"/>
                  </a:lnTo>
                  <a:lnTo>
                    <a:pt x="1" y="22354"/>
                  </a:lnTo>
                  <a:lnTo>
                    <a:pt x="1" y="22523"/>
                  </a:lnTo>
                  <a:lnTo>
                    <a:pt x="12863" y="22523"/>
                  </a:lnTo>
                  <a:lnTo>
                    <a:pt x="27072" y="225"/>
                  </a:lnTo>
                  <a:lnTo>
                    <a:pt x="30161" y="225"/>
                  </a:lnTo>
                  <a:lnTo>
                    <a:pt x="301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4044450" y="2427125"/>
              <a:ext cx="26725" cy="28100"/>
            </a:xfrm>
            <a:custGeom>
              <a:avLst/>
              <a:gdLst/>
              <a:ahLst/>
              <a:cxnLst/>
              <a:rect l="l" t="t" r="r" b="b"/>
              <a:pathLst>
                <a:path w="1069" h="1124" extrusionOk="0">
                  <a:moveTo>
                    <a:pt x="1" y="1"/>
                  </a:moveTo>
                  <a:lnTo>
                    <a:pt x="1" y="1124"/>
                  </a:lnTo>
                  <a:lnTo>
                    <a:pt x="1068" y="1124"/>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
            <p:cNvSpPr/>
            <p:nvPr/>
          </p:nvSpPr>
          <p:spPr>
            <a:xfrm>
              <a:off x="4798475" y="1871100"/>
              <a:ext cx="28100" cy="28100"/>
            </a:xfrm>
            <a:custGeom>
              <a:avLst/>
              <a:gdLst/>
              <a:ahLst/>
              <a:cxnLst/>
              <a:rect l="l" t="t" r="r" b="b"/>
              <a:pathLst>
                <a:path w="1124" h="1124" extrusionOk="0">
                  <a:moveTo>
                    <a:pt x="0" y="0"/>
                  </a:moveTo>
                  <a:lnTo>
                    <a:pt x="0"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
            <p:cNvSpPr/>
            <p:nvPr/>
          </p:nvSpPr>
          <p:spPr>
            <a:xfrm>
              <a:off x="2660000" y="1812125"/>
              <a:ext cx="91300" cy="636100"/>
            </a:xfrm>
            <a:custGeom>
              <a:avLst/>
              <a:gdLst/>
              <a:ahLst/>
              <a:cxnLst/>
              <a:rect l="l" t="t" r="r" b="b"/>
              <a:pathLst>
                <a:path w="3652" h="25444" extrusionOk="0">
                  <a:moveTo>
                    <a:pt x="1" y="0"/>
                  </a:moveTo>
                  <a:lnTo>
                    <a:pt x="1" y="14322"/>
                  </a:lnTo>
                  <a:lnTo>
                    <a:pt x="3483" y="18085"/>
                  </a:lnTo>
                  <a:lnTo>
                    <a:pt x="3483" y="25443"/>
                  </a:lnTo>
                  <a:lnTo>
                    <a:pt x="3652" y="25443"/>
                  </a:lnTo>
                  <a:lnTo>
                    <a:pt x="3652" y="18029"/>
                  </a:lnTo>
                  <a:lnTo>
                    <a:pt x="169" y="1421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
            <p:cNvSpPr/>
            <p:nvPr/>
          </p:nvSpPr>
          <p:spPr>
            <a:xfrm>
              <a:off x="2735825" y="2436950"/>
              <a:ext cx="28100" cy="28100"/>
            </a:xfrm>
            <a:custGeom>
              <a:avLst/>
              <a:gdLst/>
              <a:ahLst/>
              <a:cxnLst/>
              <a:rect l="l" t="t" r="r" b="b"/>
              <a:pathLst>
                <a:path w="1124" h="1124"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4229800" y="1924450"/>
              <a:ext cx="61800" cy="520950"/>
            </a:xfrm>
            <a:custGeom>
              <a:avLst/>
              <a:gdLst/>
              <a:ahLst/>
              <a:cxnLst/>
              <a:rect l="l" t="t" r="r" b="b"/>
              <a:pathLst>
                <a:path w="2472" h="20838" extrusionOk="0">
                  <a:moveTo>
                    <a:pt x="1" y="1"/>
                  </a:moveTo>
                  <a:lnTo>
                    <a:pt x="1" y="169"/>
                  </a:lnTo>
                  <a:lnTo>
                    <a:pt x="2303" y="169"/>
                  </a:lnTo>
                  <a:lnTo>
                    <a:pt x="2303" y="20838"/>
                  </a:lnTo>
                  <a:lnTo>
                    <a:pt x="2472" y="20838"/>
                  </a:lnTo>
                  <a:lnTo>
                    <a:pt x="247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4205925" y="1910425"/>
              <a:ext cx="28125" cy="28100"/>
            </a:xfrm>
            <a:custGeom>
              <a:avLst/>
              <a:gdLst/>
              <a:ahLst/>
              <a:cxnLst/>
              <a:rect l="l" t="t" r="r" b="b"/>
              <a:pathLst>
                <a:path w="1125" h="1124" extrusionOk="0">
                  <a:moveTo>
                    <a:pt x="1" y="0"/>
                  </a:moveTo>
                  <a:lnTo>
                    <a:pt x="1" y="1123"/>
                  </a:lnTo>
                  <a:lnTo>
                    <a:pt x="1124" y="1123"/>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4274725" y="2425725"/>
              <a:ext cx="28125" cy="28100"/>
            </a:xfrm>
            <a:custGeom>
              <a:avLst/>
              <a:gdLst/>
              <a:ahLst/>
              <a:cxnLst/>
              <a:rect l="l" t="t" r="r" b="b"/>
              <a:pathLst>
                <a:path w="1125" h="1124" extrusionOk="0">
                  <a:moveTo>
                    <a:pt x="1" y="0"/>
                  </a:moveTo>
                  <a:lnTo>
                    <a:pt x="1"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3641475" y="2257225"/>
              <a:ext cx="35125" cy="47775"/>
            </a:xfrm>
            <a:custGeom>
              <a:avLst/>
              <a:gdLst/>
              <a:ahLst/>
              <a:cxnLst/>
              <a:rect l="l" t="t" r="r" b="b"/>
              <a:pathLst>
                <a:path w="1405" h="1911" extrusionOk="0">
                  <a:moveTo>
                    <a:pt x="1405" y="955"/>
                  </a:moveTo>
                  <a:cubicBezTo>
                    <a:pt x="1405" y="1910"/>
                    <a:pt x="1" y="1910"/>
                    <a:pt x="1" y="955"/>
                  </a:cubicBezTo>
                  <a:cubicBezTo>
                    <a:pt x="1" y="1"/>
                    <a:pt x="1405" y="1"/>
                    <a:pt x="1405" y="955"/>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3645700" y="2272675"/>
              <a:ext cx="22475" cy="22500"/>
            </a:xfrm>
            <a:custGeom>
              <a:avLst/>
              <a:gdLst/>
              <a:ahLst/>
              <a:cxnLst/>
              <a:rect l="l" t="t" r="r" b="b"/>
              <a:pathLst>
                <a:path w="899" h="900" extrusionOk="0">
                  <a:moveTo>
                    <a:pt x="899" y="337"/>
                  </a:moveTo>
                  <a:cubicBezTo>
                    <a:pt x="899" y="899"/>
                    <a:pt x="0" y="0"/>
                    <a:pt x="562" y="0"/>
                  </a:cubicBezTo>
                  <a:cubicBezTo>
                    <a:pt x="730" y="0"/>
                    <a:pt x="899" y="169"/>
                    <a:pt x="899" y="337"/>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3238500" y="2196850"/>
              <a:ext cx="68825" cy="68825"/>
            </a:xfrm>
            <a:custGeom>
              <a:avLst/>
              <a:gdLst/>
              <a:ahLst/>
              <a:cxnLst/>
              <a:rect l="l" t="t" r="r" b="b"/>
              <a:pathLst>
                <a:path w="2753" h="2753" extrusionOk="0">
                  <a:moveTo>
                    <a:pt x="2640" y="1686"/>
                  </a:moveTo>
                  <a:cubicBezTo>
                    <a:pt x="2753" y="675"/>
                    <a:pt x="1573" y="1"/>
                    <a:pt x="787" y="675"/>
                  </a:cubicBezTo>
                  <a:cubicBezTo>
                    <a:pt x="1" y="1292"/>
                    <a:pt x="394" y="2584"/>
                    <a:pt x="1405" y="2696"/>
                  </a:cubicBezTo>
                  <a:cubicBezTo>
                    <a:pt x="2022" y="2753"/>
                    <a:pt x="2584" y="2303"/>
                    <a:pt x="2696" y="1686"/>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3253950" y="2216500"/>
              <a:ext cx="42150" cy="37950"/>
            </a:xfrm>
            <a:custGeom>
              <a:avLst/>
              <a:gdLst/>
              <a:ahLst/>
              <a:cxnLst/>
              <a:rect l="l" t="t" r="r" b="b"/>
              <a:pathLst>
                <a:path w="1686" h="1518" extrusionOk="0">
                  <a:moveTo>
                    <a:pt x="1629" y="843"/>
                  </a:moveTo>
                  <a:cubicBezTo>
                    <a:pt x="1685" y="394"/>
                    <a:pt x="1404" y="57"/>
                    <a:pt x="955" y="1"/>
                  </a:cubicBezTo>
                  <a:lnTo>
                    <a:pt x="899" y="1"/>
                  </a:lnTo>
                  <a:cubicBezTo>
                    <a:pt x="0" y="113"/>
                    <a:pt x="0" y="1405"/>
                    <a:pt x="899" y="1517"/>
                  </a:cubicBezTo>
                  <a:lnTo>
                    <a:pt x="955" y="1517"/>
                  </a:lnTo>
                  <a:cubicBezTo>
                    <a:pt x="1292" y="1461"/>
                    <a:pt x="1573" y="1180"/>
                    <a:pt x="1629" y="843"/>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3266575" y="2224925"/>
              <a:ext cx="19700" cy="21100"/>
            </a:xfrm>
            <a:custGeom>
              <a:avLst/>
              <a:gdLst/>
              <a:ahLst/>
              <a:cxnLst/>
              <a:rect l="l" t="t" r="r" b="b"/>
              <a:pathLst>
                <a:path w="788" h="844" extrusionOk="0">
                  <a:moveTo>
                    <a:pt x="787" y="450"/>
                  </a:moveTo>
                  <a:cubicBezTo>
                    <a:pt x="787" y="226"/>
                    <a:pt x="619" y="57"/>
                    <a:pt x="450" y="57"/>
                  </a:cubicBezTo>
                  <a:cubicBezTo>
                    <a:pt x="226" y="1"/>
                    <a:pt x="1" y="169"/>
                    <a:pt x="1" y="394"/>
                  </a:cubicBezTo>
                  <a:cubicBezTo>
                    <a:pt x="1" y="619"/>
                    <a:pt x="113" y="787"/>
                    <a:pt x="338" y="787"/>
                  </a:cubicBezTo>
                  <a:cubicBezTo>
                    <a:pt x="563" y="843"/>
                    <a:pt x="731" y="675"/>
                    <a:pt x="787" y="45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3269400" y="2234775"/>
              <a:ext cx="5625" cy="7025"/>
            </a:xfrm>
            <a:custGeom>
              <a:avLst/>
              <a:gdLst/>
              <a:ahLst/>
              <a:cxnLst/>
              <a:rect l="l" t="t" r="r" b="b"/>
              <a:pathLst>
                <a:path w="225" h="281" extrusionOk="0">
                  <a:moveTo>
                    <a:pt x="225" y="112"/>
                  </a:moveTo>
                  <a:cubicBezTo>
                    <a:pt x="169" y="0"/>
                    <a:pt x="0" y="0"/>
                    <a:pt x="0" y="112"/>
                  </a:cubicBezTo>
                  <a:cubicBezTo>
                    <a:pt x="0" y="225"/>
                    <a:pt x="0" y="281"/>
                    <a:pt x="113" y="281"/>
                  </a:cubicBezTo>
                  <a:cubicBezTo>
                    <a:pt x="169" y="281"/>
                    <a:pt x="225" y="225"/>
                    <a:pt x="225" y="169"/>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 name="Google Shape;778;p3"/>
          <p:cNvGrpSpPr/>
          <p:nvPr/>
        </p:nvGrpSpPr>
        <p:grpSpPr>
          <a:xfrm flipH="1">
            <a:off x="79" y="56"/>
            <a:ext cx="9143721" cy="2251922"/>
            <a:chOff x="-347225" y="-1310325"/>
            <a:chExt cx="7672194" cy="1889514"/>
          </a:xfrm>
        </p:grpSpPr>
        <p:sp>
          <p:nvSpPr>
            <p:cNvPr id="779" name="Google Shape;779;p3"/>
            <p:cNvSpPr/>
            <p:nvPr/>
          </p:nvSpPr>
          <p:spPr>
            <a:xfrm>
              <a:off x="1908395" y="18533"/>
              <a:ext cx="98243" cy="116656"/>
            </a:xfrm>
            <a:custGeom>
              <a:avLst/>
              <a:gdLst/>
              <a:ahLst/>
              <a:cxnLst/>
              <a:rect l="l" t="t" r="r" b="b"/>
              <a:pathLst>
                <a:path w="1798" h="2135" extrusionOk="0">
                  <a:moveTo>
                    <a:pt x="0" y="0"/>
                  </a:moveTo>
                  <a:lnTo>
                    <a:pt x="0" y="2134"/>
                  </a:lnTo>
                  <a:lnTo>
                    <a:pt x="1797" y="2134"/>
                  </a:lnTo>
                  <a:lnTo>
                    <a:pt x="179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2046472" y="18533"/>
              <a:ext cx="92123" cy="116656"/>
            </a:xfrm>
            <a:custGeom>
              <a:avLst/>
              <a:gdLst/>
              <a:ahLst/>
              <a:cxnLst/>
              <a:rect l="l" t="t" r="r" b="b"/>
              <a:pathLst>
                <a:path w="1686" h="2135" extrusionOk="0">
                  <a:moveTo>
                    <a:pt x="0" y="0"/>
                  </a:moveTo>
                  <a:lnTo>
                    <a:pt x="0" y="2134"/>
                  </a:lnTo>
                  <a:lnTo>
                    <a:pt x="1685" y="2134"/>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2184549" y="18533"/>
              <a:ext cx="89063" cy="116656"/>
            </a:xfrm>
            <a:custGeom>
              <a:avLst/>
              <a:gdLst/>
              <a:ahLst/>
              <a:cxnLst/>
              <a:rect l="l" t="t" r="r" b="b"/>
              <a:pathLst>
                <a:path w="1630" h="2135" extrusionOk="0">
                  <a:moveTo>
                    <a:pt x="1" y="0"/>
                  </a:moveTo>
                  <a:lnTo>
                    <a:pt x="1" y="2134"/>
                  </a:lnTo>
                  <a:lnTo>
                    <a:pt x="1630" y="2134"/>
                  </a:lnTo>
                  <a:lnTo>
                    <a:pt x="16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2319620" y="18533"/>
              <a:ext cx="89009" cy="116656"/>
            </a:xfrm>
            <a:custGeom>
              <a:avLst/>
              <a:gdLst/>
              <a:ahLst/>
              <a:cxnLst/>
              <a:rect l="l" t="t" r="r" b="b"/>
              <a:pathLst>
                <a:path w="1629" h="2135" extrusionOk="0">
                  <a:moveTo>
                    <a:pt x="0" y="0"/>
                  </a:moveTo>
                  <a:lnTo>
                    <a:pt x="0" y="2134"/>
                  </a:lnTo>
                  <a:lnTo>
                    <a:pt x="1629" y="2134"/>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2457697" y="18533"/>
              <a:ext cx="82889" cy="116656"/>
            </a:xfrm>
            <a:custGeom>
              <a:avLst/>
              <a:gdLst/>
              <a:ahLst/>
              <a:cxnLst/>
              <a:rect l="l" t="t" r="r" b="b"/>
              <a:pathLst>
                <a:path w="1517" h="2135" extrusionOk="0">
                  <a:moveTo>
                    <a:pt x="1" y="0"/>
                  </a:moveTo>
                  <a:lnTo>
                    <a:pt x="1" y="2134"/>
                  </a:lnTo>
                  <a:lnTo>
                    <a:pt x="1517" y="2134"/>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2595774" y="18533"/>
              <a:ext cx="79884" cy="116656"/>
            </a:xfrm>
            <a:custGeom>
              <a:avLst/>
              <a:gdLst/>
              <a:ahLst/>
              <a:cxnLst/>
              <a:rect l="l" t="t" r="r" b="b"/>
              <a:pathLst>
                <a:path w="1462" h="2135" extrusionOk="0">
                  <a:moveTo>
                    <a:pt x="1" y="0"/>
                  </a:moveTo>
                  <a:lnTo>
                    <a:pt x="1" y="2134"/>
                  </a:lnTo>
                  <a:lnTo>
                    <a:pt x="1461" y="2134"/>
                  </a:lnTo>
                  <a:lnTo>
                    <a:pt x="146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2730846" y="18533"/>
              <a:ext cx="76769" cy="116656"/>
            </a:xfrm>
            <a:custGeom>
              <a:avLst/>
              <a:gdLst/>
              <a:ahLst/>
              <a:cxnLst/>
              <a:rect l="l" t="t" r="r" b="b"/>
              <a:pathLst>
                <a:path w="1405" h="2135" extrusionOk="0">
                  <a:moveTo>
                    <a:pt x="0" y="0"/>
                  </a:moveTo>
                  <a:lnTo>
                    <a:pt x="0" y="2134"/>
                  </a:lnTo>
                  <a:lnTo>
                    <a:pt x="1404" y="2134"/>
                  </a:lnTo>
                  <a:lnTo>
                    <a:pt x="140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
            <p:cNvSpPr/>
            <p:nvPr/>
          </p:nvSpPr>
          <p:spPr>
            <a:xfrm>
              <a:off x="2868922" y="18533"/>
              <a:ext cx="73709" cy="116656"/>
            </a:xfrm>
            <a:custGeom>
              <a:avLst/>
              <a:gdLst/>
              <a:ahLst/>
              <a:cxnLst/>
              <a:rect l="l" t="t" r="r" b="b"/>
              <a:pathLst>
                <a:path w="1349" h="2135" extrusionOk="0">
                  <a:moveTo>
                    <a:pt x="1" y="0"/>
                  </a:moveTo>
                  <a:lnTo>
                    <a:pt x="1" y="2134"/>
                  </a:lnTo>
                  <a:lnTo>
                    <a:pt x="1348" y="2134"/>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
            <p:cNvSpPr/>
            <p:nvPr/>
          </p:nvSpPr>
          <p:spPr>
            <a:xfrm>
              <a:off x="3003939" y="18533"/>
              <a:ext cx="70650" cy="116656"/>
            </a:xfrm>
            <a:custGeom>
              <a:avLst/>
              <a:gdLst/>
              <a:ahLst/>
              <a:cxnLst/>
              <a:rect l="l" t="t" r="r" b="b"/>
              <a:pathLst>
                <a:path w="1293" h="2135" extrusionOk="0">
                  <a:moveTo>
                    <a:pt x="1" y="0"/>
                  </a:moveTo>
                  <a:lnTo>
                    <a:pt x="1" y="2134"/>
                  </a:lnTo>
                  <a:lnTo>
                    <a:pt x="1293" y="2134"/>
                  </a:lnTo>
                  <a:lnTo>
                    <a:pt x="129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
            <p:cNvSpPr/>
            <p:nvPr/>
          </p:nvSpPr>
          <p:spPr>
            <a:xfrm>
              <a:off x="3142071" y="18533"/>
              <a:ext cx="67535" cy="116656"/>
            </a:xfrm>
            <a:custGeom>
              <a:avLst/>
              <a:gdLst/>
              <a:ahLst/>
              <a:cxnLst/>
              <a:rect l="l" t="t" r="r" b="b"/>
              <a:pathLst>
                <a:path w="1236" h="2135" extrusionOk="0">
                  <a:moveTo>
                    <a:pt x="0" y="0"/>
                  </a:moveTo>
                  <a:lnTo>
                    <a:pt x="0" y="2134"/>
                  </a:lnTo>
                  <a:lnTo>
                    <a:pt x="1236" y="2134"/>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3280148" y="18533"/>
              <a:ext cx="61415" cy="116656"/>
            </a:xfrm>
            <a:custGeom>
              <a:avLst/>
              <a:gdLst/>
              <a:ahLst/>
              <a:cxnLst/>
              <a:rect l="l" t="t" r="r" b="b"/>
              <a:pathLst>
                <a:path w="1124"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3415165" y="18533"/>
              <a:ext cx="61470" cy="116656"/>
            </a:xfrm>
            <a:custGeom>
              <a:avLst/>
              <a:gdLst/>
              <a:ahLst/>
              <a:cxnLst/>
              <a:rect l="l" t="t" r="r" b="b"/>
              <a:pathLst>
                <a:path w="1125"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3553296" y="18533"/>
              <a:ext cx="58356" cy="116656"/>
            </a:xfrm>
            <a:custGeom>
              <a:avLst/>
              <a:gdLst/>
              <a:ahLst/>
              <a:cxnLst/>
              <a:rect l="l" t="t" r="r" b="b"/>
              <a:pathLst>
                <a:path w="1068" h="2135" extrusionOk="0">
                  <a:moveTo>
                    <a:pt x="0" y="0"/>
                  </a:moveTo>
                  <a:lnTo>
                    <a:pt x="0" y="2134"/>
                  </a:lnTo>
                  <a:lnTo>
                    <a:pt x="1067" y="2134"/>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a:off x="3691373" y="18533"/>
              <a:ext cx="52236" cy="116656"/>
            </a:xfrm>
            <a:custGeom>
              <a:avLst/>
              <a:gdLst/>
              <a:ahLst/>
              <a:cxnLst/>
              <a:rect l="l" t="t" r="r" b="b"/>
              <a:pathLst>
                <a:path w="956" h="2135" extrusionOk="0">
                  <a:moveTo>
                    <a:pt x="1" y="0"/>
                  </a:moveTo>
                  <a:lnTo>
                    <a:pt x="1" y="2134"/>
                  </a:lnTo>
                  <a:lnTo>
                    <a:pt x="955" y="2134"/>
                  </a:lnTo>
                  <a:lnTo>
                    <a:pt x="95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3826390" y="18533"/>
              <a:ext cx="52236" cy="116656"/>
            </a:xfrm>
            <a:custGeom>
              <a:avLst/>
              <a:gdLst/>
              <a:ahLst/>
              <a:cxnLst/>
              <a:rect l="l" t="t" r="r" b="b"/>
              <a:pathLst>
                <a:path w="956" h="2135" extrusionOk="0">
                  <a:moveTo>
                    <a:pt x="1" y="0"/>
                  </a:moveTo>
                  <a:lnTo>
                    <a:pt x="1" y="2134"/>
                  </a:lnTo>
                  <a:lnTo>
                    <a:pt x="956" y="2134"/>
                  </a:lnTo>
                  <a:lnTo>
                    <a:pt x="9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3964522"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4099539"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4237616" y="18533"/>
              <a:ext cx="39996" cy="116656"/>
            </a:xfrm>
            <a:custGeom>
              <a:avLst/>
              <a:gdLst/>
              <a:ahLst/>
              <a:cxnLst/>
              <a:rect l="l" t="t" r="r" b="b"/>
              <a:pathLst>
                <a:path w="732" h="2135" extrusionOk="0">
                  <a:moveTo>
                    <a:pt x="1" y="0"/>
                  </a:moveTo>
                  <a:lnTo>
                    <a:pt x="1" y="2134"/>
                  </a:lnTo>
                  <a:lnTo>
                    <a:pt x="731" y="2134"/>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
            <p:cNvSpPr/>
            <p:nvPr/>
          </p:nvSpPr>
          <p:spPr>
            <a:xfrm>
              <a:off x="2362568" y="-1307210"/>
              <a:ext cx="15408" cy="6174"/>
            </a:xfrm>
            <a:custGeom>
              <a:avLst/>
              <a:gdLst/>
              <a:ahLst/>
              <a:cxnLst/>
              <a:rect l="l" t="t" r="r" b="b"/>
              <a:pathLst>
                <a:path w="282" h="113" extrusionOk="0">
                  <a:moveTo>
                    <a:pt x="0" y="0"/>
                  </a:moveTo>
                  <a:lnTo>
                    <a:pt x="169" y="112"/>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
            <p:cNvSpPr/>
            <p:nvPr/>
          </p:nvSpPr>
          <p:spPr>
            <a:xfrm>
              <a:off x="2221376" y="-1294971"/>
              <a:ext cx="95183" cy="73709"/>
            </a:xfrm>
            <a:custGeom>
              <a:avLst/>
              <a:gdLst/>
              <a:ahLst/>
              <a:cxnLst/>
              <a:rect l="l" t="t" r="r" b="b"/>
              <a:pathLst>
                <a:path w="1742" h="1349" extrusionOk="0">
                  <a:moveTo>
                    <a:pt x="169" y="1"/>
                  </a:moveTo>
                  <a:cubicBezTo>
                    <a:pt x="113" y="113"/>
                    <a:pt x="57" y="169"/>
                    <a:pt x="1" y="282"/>
                  </a:cubicBezTo>
                  <a:lnTo>
                    <a:pt x="1573" y="1349"/>
                  </a:lnTo>
                  <a:cubicBezTo>
                    <a:pt x="1630" y="1236"/>
                    <a:pt x="1686" y="1124"/>
                    <a:pt x="1742" y="106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2132421" y="-1080124"/>
              <a:ext cx="104362" cy="36882"/>
            </a:xfrm>
            <a:custGeom>
              <a:avLst/>
              <a:gdLst/>
              <a:ahLst/>
              <a:cxnLst/>
              <a:rect l="l" t="t" r="r" b="b"/>
              <a:pathLst>
                <a:path w="1910" h="675" extrusionOk="0">
                  <a:moveTo>
                    <a:pt x="56" y="0"/>
                  </a:moveTo>
                  <a:cubicBezTo>
                    <a:pt x="0" y="113"/>
                    <a:pt x="0" y="169"/>
                    <a:pt x="0" y="281"/>
                  </a:cubicBezTo>
                  <a:lnTo>
                    <a:pt x="1854" y="674"/>
                  </a:lnTo>
                  <a:cubicBezTo>
                    <a:pt x="1854" y="618"/>
                    <a:pt x="1910" y="562"/>
                    <a:pt x="1910" y="506"/>
                  </a:cubicBezTo>
                  <a:lnTo>
                    <a:pt x="1910" y="393"/>
                  </a:ln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2147721" y="-1135366"/>
              <a:ext cx="104417" cy="46062"/>
            </a:xfrm>
            <a:custGeom>
              <a:avLst/>
              <a:gdLst/>
              <a:ahLst/>
              <a:cxnLst/>
              <a:rect l="l" t="t" r="r" b="b"/>
              <a:pathLst>
                <a:path w="1911" h="843" extrusionOk="0">
                  <a:moveTo>
                    <a:pt x="57" y="0"/>
                  </a:moveTo>
                  <a:lnTo>
                    <a:pt x="57" y="56"/>
                  </a:lnTo>
                  <a:cubicBezTo>
                    <a:pt x="57" y="113"/>
                    <a:pt x="57" y="225"/>
                    <a:pt x="1" y="281"/>
                  </a:cubicBezTo>
                  <a:lnTo>
                    <a:pt x="1854" y="843"/>
                  </a:lnTo>
                  <a:cubicBezTo>
                    <a:pt x="1854" y="730"/>
                    <a:pt x="1854" y="618"/>
                    <a:pt x="1910"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
            <p:cNvSpPr/>
            <p:nvPr/>
          </p:nvSpPr>
          <p:spPr>
            <a:xfrm>
              <a:off x="2282792" y="-1307210"/>
              <a:ext cx="64475" cy="43002"/>
            </a:xfrm>
            <a:custGeom>
              <a:avLst/>
              <a:gdLst/>
              <a:ahLst/>
              <a:cxnLst/>
              <a:rect l="l" t="t" r="r" b="b"/>
              <a:pathLst>
                <a:path w="1180" h="787" extrusionOk="0">
                  <a:moveTo>
                    <a:pt x="0" y="0"/>
                  </a:moveTo>
                  <a:lnTo>
                    <a:pt x="955" y="786"/>
                  </a:lnTo>
                  <a:lnTo>
                    <a:pt x="1180" y="562"/>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
            <p:cNvSpPr/>
            <p:nvPr/>
          </p:nvSpPr>
          <p:spPr>
            <a:xfrm>
              <a:off x="2126247" y="-1021823"/>
              <a:ext cx="104417" cy="27648"/>
            </a:xfrm>
            <a:custGeom>
              <a:avLst/>
              <a:gdLst/>
              <a:ahLst/>
              <a:cxnLst/>
              <a:rect l="l" t="t" r="r" b="b"/>
              <a:pathLst>
                <a:path w="1911" h="506" extrusionOk="0">
                  <a:moveTo>
                    <a:pt x="1" y="0"/>
                  </a:moveTo>
                  <a:lnTo>
                    <a:pt x="1" y="337"/>
                  </a:lnTo>
                  <a:lnTo>
                    <a:pt x="1910" y="506"/>
                  </a:lnTo>
                  <a:cubicBezTo>
                    <a:pt x="1910" y="394"/>
                    <a:pt x="1910" y="337"/>
                    <a:pt x="1910" y="225"/>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2166135" y="-1193667"/>
              <a:ext cx="101357" cy="55296"/>
            </a:xfrm>
            <a:custGeom>
              <a:avLst/>
              <a:gdLst/>
              <a:ahLst/>
              <a:cxnLst/>
              <a:rect l="l" t="t" r="r" b="b"/>
              <a:pathLst>
                <a:path w="1855" h="1012" extrusionOk="0">
                  <a:moveTo>
                    <a:pt x="113" y="0"/>
                  </a:moveTo>
                  <a:cubicBezTo>
                    <a:pt x="57" y="113"/>
                    <a:pt x="57" y="225"/>
                    <a:pt x="1" y="281"/>
                  </a:cubicBezTo>
                  <a:lnTo>
                    <a:pt x="1742" y="1011"/>
                  </a:lnTo>
                  <a:cubicBezTo>
                    <a:pt x="1798" y="955"/>
                    <a:pt x="1854" y="843"/>
                    <a:pt x="1854" y="73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2190723" y="-1245849"/>
              <a:ext cx="98243" cy="67535"/>
            </a:xfrm>
            <a:custGeom>
              <a:avLst/>
              <a:gdLst/>
              <a:ahLst/>
              <a:cxnLst/>
              <a:rect l="l" t="t" r="r" b="b"/>
              <a:pathLst>
                <a:path w="1798" h="1236" extrusionOk="0">
                  <a:moveTo>
                    <a:pt x="113" y="0"/>
                  </a:moveTo>
                  <a:lnTo>
                    <a:pt x="0" y="281"/>
                  </a:lnTo>
                  <a:lnTo>
                    <a:pt x="1685" y="1236"/>
                  </a:lnTo>
                  <a:lnTo>
                    <a:pt x="1797" y="899"/>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
            <p:cNvSpPr/>
            <p:nvPr/>
          </p:nvSpPr>
          <p:spPr>
            <a:xfrm>
              <a:off x="2123187" y="-1307210"/>
              <a:ext cx="1206123" cy="957511"/>
            </a:xfrm>
            <a:custGeom>
              <a:avLst/>
              <a:gdLst/>
              <a:ahLst/>
              <a:cxnLst/>
              <a:rect l="l" t="t" r="r" b="b"/>
              <a:pathLst>
                <a:path w="22074" h="17524" extrusionOk="0">
                  <a:moveTo>
                    <a:pt x="18310" y="0"/>
                  </a:moveTo>
                  <a:cubicBezTo>
                    <a:pt x="18366" y="56"/>
                    <a:pt x="18423" y="112"/>
                    <a:pt x="18479" y="225"/>
                  </a:cubicBezTo>
                  <a:lnTo>
                    <a:pt x="18029" y="618"/>
                  </a:lnTo>
                  <a:cubicBezTo>
                    <a:pt x="18086" y="674"/>
                    <a:pt x="18142" y="786"/>
                    <a:pt x="18198" y="843"/>
                  </a:cubicBezTo>
                  <a:lnTo>
                    <a:pt x="18703" y="449"/>
                  </a:lnTo>
                  <a:cubicBezTo>
                    <a:pt x="18816" y="618"/>
                    <a:pt x="18928" y="843"/>
                    <a:pt x="19097" y="1011"/>
                  </a:cubicBezTo>
                  <a:lnTo>
                    <a:pt x="18591" y="1348"/>
                  </a:lnTo>
                  <a:lnTo>
                    <a:pt x="18760" y="1573"/>
                  </a:lnTo>
                  <a:lnTo>
                    <a:pt x="19265" y="1236"/>
                  </a:lnTo>
                  <a:cubicBezTo>
                    <a:pt x="19377" y="1460"/>
                    <a:pt x="19490" y="1629"/>
                    <a:pt x="19546" y="1797"/>
                  </a:cubicBezTo>
                  <a:lnTo>
                    <a:pt x="19040" y="2078"/>
                  </a:lnTo>
                  <a:lnTo>
                    <a:pt x="19153" y="2359"/>
                  </a:lnTo>
                  <a:lnTo>
                    <a:pt x="19714" y="2078"/>
                  </a:lnTo>
                  <a:cubicBezTo>
                    <a:pt x="19827" y="2247"/>
                    <a:pt x="19939" y="2471"/>
                    <a:pt x="19995" y="2696"/>
                  </a:cubicBezTo>
                  <a:lnTo>
                    <a:pt x="19433" y="2921"/>
                  </a:lnTo>
                  <a:cubicBezTo>
                    <a:pt x="19433" y="2977"/>
                    <a:pt x="19546" y="3089"/>
                    <a:pt x="19546" y="3201"/>
                  </a:cubicBezTo>
                  <a:lnTo>
                    <a:pt x="20107" y="2977"/>
                  </a:lnTo>
                  <a:cubicBezTo>
                    <a:pt x="20164" y="3145"/>
                    <a:pt x="20276" y="3370"/>
                    <a:pt x="20332" y="3538"/>
                  </a:cubicBezTo>
                  <a:lnTo>
                    <a:pt x="19770" y="3707"/>
                  </a:lnTo>
                  <a:lnTo>
                    <a:pt x="19827" y="4044"/>
                  </a:lnTo>
                  <a:lnTo>
                    <a:pt x="20388" y="3819"/>
                  </a:lnTo>
                  <a:cubicBezTo>
                    <a:pt x="20501" y="4044"/>
                    <a:pt x="20557" y="4269"/>
                    <a:pt x="20557" y="4493"/>
                  </a:cubicBezTo>
                  <a:lnTo>
                    <a:pt x="19995" y="4606"/>
                  </a:lnTo>
                  <a:cubicBezTo>
                    <a:pt x="19995" y="4718"/>
                    <a:pt x="20051" y="4830"/>
                    <a:pt x="20051" y="4886"/>
                  </a:cubicBezTo>
                  <a:lnTo>
                    <a:pt x="20613" y="4774"/>
                  </a:lnTo>
                  <a:cubicBezTo>
                    <a:pt x="20613" y="4999"/>
                    <a:pt x="20725" y="5223"/>
                    <a:pt x="20725" y="5392"/>
                  </a:cubicBezTo>
                  <a:lnTo>
                    <a:pt x="20107" y="5448"/>
                  </a:lnTo>
                  <a:lnTo>
                    <a:pt x="20107" y="5785"/>
                  </a:lnTo>
                  <a:lnTo>
                    <a:pt x="20725" y="5729"/>
                  </a:lnTo>
                  <a:lnTo>
                    <a:pt x="20725" y="6403"/>
                  </a:lnTo>
                  <a:lnTo>
                    <a:pt x="20107" y="6403"/>
                  </a:lnTo>
                  <a:lnTo>
                    <a:pt x="20107" y="6684"/>
                  </a:lnTo>
                  <a:lnTo>
                    <a:pt x="20781" y="6684"/>
                  </a:lnTo>
                  <a:lnTo>
                    <a:pt x="20781" y="7301"/>
                  </a:lnTo>
                  <a:lnTo>
                    <a:pt x="20220" y="7245"/>
                  </a:lnTo>
                  <a:lnTo>
                    <a:pt x="20220" y="7582"/>
                  </a:lnTo>
                  <a:lnTo>
                    <a:pt x="20838" y="7638"/>
                  </a:lnTo>
                  <a:cubicBezTo>
                    <a:pt x="20838" y="7863"/>
                    <a:pt x="20725" y="8088"/>
                    <a:pt x="20725" y="8312"/>
                  </a:cubicBezTo>
                  <a:lnTo>
                    <a:pt x="20107" y="8144"/>
                  </a:lnTo>
                  <a:cubicBezTo>
                    <a:pt x="20107" y="8200"/>
                    <a:pt x="20107" y="8256"/>
                    <a:pt x="20107" y="8312"/>
                  </a:cubicBezTo>
                  <a:lnTo>
                    <a:pt x="20107" y="8481"/>
                  </a:lnTo>
                  <a:lnTo>
                    <a:pt x="20725" y="8593"/>
                  </a:lnTo>
                  <a:cubicBezTo>
                    <a:pt x="20669" y="8818"/>
                    <a:pt x="20613" y="8986"/>
                    <a:pt x="20557" y="9211"/>
                  </a:cubicBezTo>
                  <a:lnTo>
                    <a:pt x="19995" y="9043"/>
                  </a:lnTo>
                  <a:cubicBezTo>
                    <a:pt x="19995" y="9099"/>
                    <a:pt x="19939" y="9211"/>
                    <a:pt x="19883" y="9323"/>
                  </a:cubicBezTo>
                  <a:lnTo>
                    <a:pt x="20444" y="9492"/>
                  </a:lnTo>
                  <a:cubicBezTo>
                    <a:pt x="20388" y="9717"/>
                    <a:pt x="20332" y="9941"/>
                    <a:pt x="20220" y="10110"/>
                  </a:cubicBezTo>
                  <a:lnTo>
                    <a:pt x="19658" y="9885"/>
                  </a:lnTo>
                  <a:cubicBezTo>
                    <a:pt x="19658" y="9997"/>
                    <a:pt x="19602" y="10110"/>
                    <a:pt x="19546" y="10166"/>
                  </a:cubicBezTo>
                  <a:lnTo>
                    <a:pt x="20107" y="10391"/>
                  </a:lnTo>
                  <a:cubicBezTo>
                    <a:pt x="20051" y="10615"/>
                    <a:pt x="19939" y="10784"/>
                    <a:pt x="19827" y="10952"/>
                  </a:cubicBezTo>
                  <a:lnTo>
                    <a:pt x="19321" y="10671"/>
                  </a:lnTo>
                  <a:cubicBezTo>
                    <a:pt x="19265" y="10784"/>
                    <a:pt x="19209" y="10896"/>
                    <a:pt x="19153" y="10952"/>
                  </a:cubicBezTo>
                  <a:lnTo>
                    <a:pt x="19714" y="11233"/>
                  </a:lnTo>
                  <a:cubicBezTo>
                    <a:pt x="19602" y="11458"/>
                    <a:pt x="19490" y="11626"/>
                    <a:pt x="19377" y="11795"/>
                  </a:cubicBezTo>
                  <a:lnTo>
                    <a:pt x="18703" y="11458"/>
                  </a:lnTo>
                  <a:cubicBezTo>
                    <a:pt x="18647" y="11570"/>
                    <a:pt x="18591" y="11626"/>
                    <a:pt x="18535" y="11738"/>
                  </a:cubicBezTo>
                  <a:lnTo>
                    <a:pt x="19040" y="12075"/>
                  </a:lnTo>
                  <a:cubicBezTo>
                    <a:pt x="18928" y="12244"/>
                    <a:pt x="18760" y="12412"/>
                    <a:pt x="18647" y="12581"/>
                  </a:cubicBezTo>
                  <a:lnTo>
                    <a:pt x="18198" y="12188"/>
                  </a:lnTo>
                  <a:lnTo>
                    <a:pt x="17973" y="12412"/>
                  </a:lnTo>
                  <a:lnTo>
                    <a:pt x="18479" y="12806"/>
                  </a:lnTo>
                  <a:cubicBezTo>
                    <a:pt x="18310" y="12974"/>
                    <a:pt x="18142" y="13143"/>
                    <a:pt x="18029" y="13311"/>
                  </a:cubicBezTo>
                  <a:lnTo>
                    <a:pt x="17580" y="12862"/>
                  </a:lnTo>
                  <a:lnTo>
                    <a:pt x="17355" y="13086"/>
                  </a:lnTo>
                  <a:lnTo>
                    <a:pt x="17805" y="13480"/>
                  </a:lnTo>
                  <a:cubicBezTo>
                    <a:pt x="17636" y="13648"/>
                    <a:pt x="17468" y="13760"/>
                    <a:pt x="17299" y="13929"/>
                  </a:cubicBezTo>
                  <a:lnTo>
                    <a:pt x="16906" y="13480"/>
                  </a:lnTo>
                  <a:lnTo>
                    <a:pt x="16681" y="13648"/>
                  </a:lnTo>
                  <a:lnTo>
                    <a:pt x="17075" y="14097"/>
                  </a:lnTo>
                  <a:cubicBezTo>
                    <a:pt x="16906" y="14266"/>
                    <a:pt x="16738" y="14378"/>
                    <a:pt x="16569" y="14547"/>
                  </a:cubicBezTo>
                  <a:lnTo>
                    <a:pt x="16232" y="14041"/>
                  </a:lnTo>
                  <a:lnTo>
                    <a:pt x="15951" y="14210"/>
                  </a:lnTo>
                  <a:lnTo>
                    <a:pt x="16288" y="14715"/>
                  </a:lnTo>
                  <a:cubicBezTo>
                    <a:pt x="16120" y="14828"/>
                    <a:pt x="15951" y="14940"/>
                    <a:pt x="15727" y="14996"/>
                  </a:cubicBezTo>
                  <a:lnTo>
                    <a:pt x="15446" y="14491"/>
                  </a:lnTo>
                  <a:lnTo>
                    <a:pt x="15165" y="14603"/>
                  </a:lnTo>
                  <a:lnTo>
                    <a:pt x="15502" y="15165"/>
                  </a:lnTo>
                  <a:cubicBezTo>
                    <a:pt x="15277" y="15277"/>
                    <a:pt x="15109" y="15333"/>
                    <a:pt x="14884" y="15445"/>
                  </a:cubicBezTo>
                  <a:lnTo>
                    <a:pt x="14660" y="14884"/>
                  </a:lnTo>
                  <a:lnTo>
                    <a:pt x="14379" y="14996"/>
                  </a:lnTo>
                  <a:lnTo>
                    <a:pt x="14603" y="15558"/>
                  </a:lnTo>
                  <a:cubicBezTo>
                    <a:pt x="14379" y="15614"/>
                    <a:pt x="14210" y="15726"/>
                    <a:pt x="13986" y="15782"/>
                  </a:cubicBezTo>
                  <a:lnTo>
                    <a:pt x="13817" y="15165"/>
                  </a:lnTo>
                  <a:lnTo>
                    <a:pt x="13536" y="15277"/>
                  </a:lnTo>
                  <a:lnTo>
                    <a:pt x="13705" y="15839"/>
                  </a:lnTo>
                  <a:cubicBezTo>
                    <a:pt x="13480" y="15895"/>
                    <a:pt x="13255" y="15951"/>
                    <a:pt x="13031" y="16007"/>
                  </a:cubicBezTo>
                  <a:lnTo>
                    <a:pt x="12918" y="15445"/>
                  </a:lnTo>
                  <a:lnTo>
                    <a:pt x="12638" y="15502"/>
                  </a:lnTo>
                  <a:lnTo>
                    <a:pt x="12750" y="16063"/>
                  </a:lnTo>
                  <a:cubicBezTo>
                    <a:pt x="12525" y="16063"/>
                    <a:pt x="12357" y="16119"/>
                    <a:pt x="12132" y="16175"/>
                  </a:cubicBezTo>
                  <a:lnTo>
                    <a:pt x="12076" y="15558"/>
                  </a:lnTo>
                  <a:lnTo>
                    <a:pt x="11739" y="15558"/>
                  </a:lnTo>
                  <a:lnTo>
                    <a:pt x="11851" y="16175"/>
                  </a:lnTo>
                  <a:lnTo>
                    <a:pt x="11121" y="16175"/>
                  </a:lnTo>
                  <a:lnTo>
                    <a:pt x="11121" y="15670"/>
                  </a:lnTo>
                  <a:lnTo>
                    <a:pt x="10840" y="15670"/>
                  </a:lnTo>
                  <a:lnTo>
                    <a:pt x="10840" y="16288"/>
                  </a:lnTo>
                  <a:lnTo>
                    <a:pt x="10166" y="16288"/>
                  </a:lnTo>
                  <a:lnTo>
                    <a:pt x="10223" y="15670"/>
                  </a:lnTo>
                  <a:lnTo>
                    <a:pt x="9942" y="15670"/>
                  </a:lnTo>
                  <a:lnTo>
                    <a:pt x="9886" y="16288"/>
                  </a:lnTo>
                  <a:cubicBezTo>
                    <a:pt x="9661" y="16288"/>
                    <a:pt x="9436" y="16232"/>
                    <a:pt x="9155" y="16175"/>
                  </a:cubicBezTo>
                  <a:lnTo>
                    <a:pt x="9324" y="15558"/>
                  </a:lnTo>
                  <a:lnTo>
                    <a:pt x="8987" y="15558"/>
                  </a:lnTo>
                  <a:lnTo>
                    <a:pt x="8875" y="16119"/>
                  </a:lnTo>
                  <a:cubicBezTo>
                    <a:pt x="8650" y="16119"/>
                    <a:pt x="8481" y="16063"/>
                    <a:pt x="8257" y="16007"/>
                  </a:cubicBezTo>
                  <a:lnTo>
                    <a:pt x="8425" y="15389"/>
                  </a:lnTo>
                  <a:cubicBezTo>
                    <a:pt x="8369" y="15389"/>
                    <a:pt x="8257" y="15333"/>
                    <a:pt x="8144" y="15333"/>
                  </a:cubicBezTo>
                  <a:lnTo>
                    <a:pt x="7976" y="15895"/>
                  </a:lnTo>
                  <a:cubicBezTo>
                    <a:pt x="7751" y="15839"/>
                    <a:pt x="7527" y="15726"/>
                    <a:pt x="7358" y="15670"/>
                  </a:cubicBezTo>
                  <a:lnTo>
                    <a:pt x="7583" y="15108"/>
                  </a:lnTo>
                  <a:lnTo>
                    <a:pt x="7302" y="14996"/>
                  </a:lnTo>
                  <a:lnTo>
                    <a:pt x="7077" y="15558"/>
                  </a:lnTo>
                  <a:cubicBezTo>
                    <a:pt x="6853" y="15445"/>
                    <a:pt x="6684" y="15389"/>
                    <a:pt x="6516" y="15277"/>
                  </a:cubicBezTo>
                  <a:lnTo>
                    <a:pt x="6796" y="14715"/>
                  </a:lnTo>
                  <a:lnTo>
                    <a:pt x="6516" y="14603"/>
                  </a:lnTo>
                  <a:lnTo>
                    <a:pt x="6235" y="15108"/>
                  </a:lnTo>
                  <a:cubicBezTo>
                    <a:pt x="6010" y="14996"/>
                    <a:pt x="5842" y="14884"/>
                    <a:pt x="5673" y="14771"/>
                  </a:cubicBezTo>
                  <a:lnTo>
                    <a:pt x="6010" y="14266"/>
                  </a:lnTo>
                  <a:cubicBezTo>
                    <a:pt x="5898" y="14210"/>
                    <a:pt x="5842" y="14154"/>
                    <a:pt x="5729" y="14097"/>
                  </a:cubicBezTo>
                  <a:lnTo>
                    <a:pt x="5392" y="14603"/>
                  </a:lnTo>
                  <a:cubicBezTo>
                    <a:pt x="5224" y="14491"/>
                    <a:pt x="5055" y="14378"/>
                    <a:pt x="4887" y="14210"/>
                  </a:cubicBezTo>
                  <a:lnTo>
                    <a:pt x="5280" y="13760"/>
                  </a:lnTo>
                  <a:lnTo>
                    <a:pt x="5055" y="13592"/>
                  </a:lnTo>
                  <a:lnTo>
                    <a:pt x="4662" y="14041"/>
                  </a:lnTo>
                  <a:cubicBezTo>
                    <a:pt x="4494" y="13873"/>
                    <a:pt x="4325" y="13760"/>
                    <a:pt x="4157" y="13592"/>
                  </a:cubicBezTo>
                  <a:lnTo>
                    <a:pt x="4606" y="13143"/>
                  </a:lnTo>
                  <a:lnTo>
                    <a:pt x="4438" y="12862"/>
                  </a:lnTo>
                  <a:lnTo>
                    <a:pt x="4044" y="13311"/>
                  </a:lnTo>
                  <a:cubicBezTo>
                    <a:pt x="3876" y="13143"/>
                    <a:pt x="3764" y="12974"/>
                    <a:pt x="3595" y="12806"/>
                  </a:cubicBezTo>
                  <a:lnTo>
                    <a:pt x="4044" y="12412"/>
                  </a:lnTo>
                  <a:lnTo>
                    <a:pt x="3876" y="12188"/>
                  </a:lnTo>
                  <a:lnTo>
                    <a:pt x="3427" y="12581"/>
                  </a:lnTo>
                  <a:cubicBezTo>
                    <a:pt x="3258" y="12412"/>
                    <a:pt x="3146" y="12244"/>
                    <a:pt x="3033" y="12019"/>
                  </a:cubicBezTo>
                  <a:lnTo>
                    <a:pt x="3539" y="11682"/>
                  </a:lnTo>
                  <a:lnTo>
                    <a:pt x="3370" y="11458"/>
                  </a:lnTo>
                  <a:lnTo>
                    <a:pt x="2865" y="11795"/>
                  </a:lnTo>
                  <a:cubicBezTo>
                    <a:pt x="2753" y="11626"/>
                    <a:pt x="2640" y="11402"/>
                    <a:pt x="2528" y="11233"/>
                  </a:cubicBezTo>
                  <a:lnTo>
                    <a:pt x="3033" y="10952"/>
                  </a:lnTo>
                  <a:lnTo>
                    <a:pt x="2921" y="10671"/>
                  </a:lnTo>
                  <a:lnTo>
                    <a:pt x="2359" y="10952"/>
                  </a:lnTo>
                  <a:cubicBezTo>
                    <a:pt x="2247" y="10784"/>
                    <a:pt x="2191" y="10559"/>
                    <a:pt x="2079" y="10391"/>
                  </a:cubicBezTo>
                  <a:lnTo>
                    <a:pt x="2640" y="10110"/>
                  </a:lnTo>
                  <a:cubicBezTo>
                    <a:pt x="2584" y="10054"/>
                    <a:pt x="2584" y="9941"/>
                    <a:pt x="2528" y="9829"/>
                  </a:cubicBezTo>
                  <a:lnTo>
                    <a:pt x="1966" y="10054"/>
                  </a:lnTo>
                  <a:cubicBezTo>
                    <a:pt x="1910" y="9885"/>
                    <a:pt x="1798" y="9717"/>
                    <a:pt x="1742" y="9492"/>
                  </a:cubicBezTo>
                  <a:lnTo>
                    <a:pt x="2359" y="9323"/>
                  </a:lnTo>
                  <a:lnTo>
                    <a:pt x="2247" y="9043"/>
                  </a:lnTo>
                  <a:lnTo>
                    <a:pt x="1686" y="9211"/>
                  </a:lnTo>
                  <a:cubicBezTo>
                    <a:pt x="1629" y="8986"/>
                    <a:pt x="1573" y="8762"/>
                    <a:pt x="1517" y="8537"/>
                  </a:cubicBezTo>
                  <a:lnTo>
                    <a:pt x="2079" y="8425"/>
                  </a:lnTo>
                  <a:cubicBezTo>
                    <a:pt x="2079" y="8312"/>
                    <a:pt x="2079" y="8256"/>
                    <a:pt x="2023" y="8144"/>
                  </a:cubicBezTo>
                  <a:lnTo>
                    <a:pt x="1461" y="8256"/>
                  </a:lnTo>
                  <a:cubicBezTo>
                    <a:pt x="1461" y="8032"/>
                    <a:pt x="1405" y="7807"/>
                    <a:pt x="1349" y="7638"/>
                  </a:cubicBezTo>
                  <a:lnTo>
                    <a:pt x="1966" y="7582"/>
                  </a:lnTo>
                  <a:lnTo>
                    <a:pt x="1966" y="7245"/>
                  </a:lnTo>
                  <a:lnTo>
                    <a:pt x="1349" y="7301"/>
                  </a:lnTo>
                  <a:lnTo>
                    <a:pt x="1349" y="6628"/>
                  </a:lnTo>
                  <a:lnTo>
                    <a:pt x="1966" y="6628"/>
                  </a:lnTo>
                  <a:lnTo>
                    <a:pt x="1966" y="6291"/>
                  </a:lnTo>
                  <a:lnTo>
                    <a:pt x="1" y="6291"/>
                  </a:lnTo>
                  <a:lnTo>
                    <a:pt x="1" y="6571"/>
                  </a:lnTo>
                  <a:cubicBezTo>
                    <a:pt x="1" y="6908"/>
                    <a:pt x="1" y="7245"/>
                    <a:pt x="57" y="7582"/>
                  </a:cubicBezTo>
                  <a:cubicBezTo>
                    <a:pt x="57" y="7638"/>
                    <a:pt x="57" y="7695"/>
                    <a:pt x="57" y="7751"/>
                  </a:cubicBezTo>
                  <a:cubicBezTo>
                    <a:pt x="57" y="7975"/>
                    <a:pt x="113" y="8200"/>
                    <a:pt x="169" y="8481"/>
                  </a:cubicBezTo>
                  <a:cubicBezTo>
                    <a:pt x="169" y="8593"/>
                    <a:pt x="169" y="8649"/>
                    <a:pt x="225" y="8762"/>
                  </a:cubicBezTo>
                  <a:cubicBezTo>
                    <a:pt x="281" y="9043"/>
                    <a:pt x="338" y="9267"/>
                    <a:pt x="394" y="9548"/>
                  </a:cubicBezTo>
                  <a:cubicBezTo>
                    <a:pt x="450" y="9604"/>
                    <a:pt x="450" y="9717"/>
                    <a:pt x="450" y="9773"/>
                  </a:cubicBezTo>
                  <a:cubicBezTo>
                    <a:pt x="562" y="10054"/>
                    <a:pt x="675" y="10278"/>
                    <a:pt x="731" y="10559"/>
                  </a:cubicBezTo>
                  <a:cubicBezTo>
                    <a:pt x="731" y="10559"/>
                    <a:pt x="731" y="10615"/>
                    <a:pt x="731" y="10615"/>
                  </a:cubicBezTo>
                  <a:cubicBezTo>
                    <a:pt x="899" y="11008"/>
                    <a:pt x="1068" y="11402"/>
                    <a:pt x="1292" y="11738"/>
                  </a:cubicBezTo>
                  <a:lnTo>
                    <a:pt x="1349" y="11851"/>
                  </a:lnTo>
                  <a:cubicBezTo>
                    <a:pt x="1461" y="12075"/>
                    <a:pt x="1573" y="12300"/>
                    <a:pt x="1686" y="12469"/>
                  </a:cubicBezTo>
                  <a:lnTo>
                    <a:pt x="1854" y="12749"/>
                  </a:lnTo>
                  <a:cubicBezTo>
                    <a:pt x="2023" y="12974"/>
                    <a:pt x="2191" y="13199"/>
                    <a:pt x="2359" y="13367"/>
                  </a:cubicBezTo>
                  <a:lnTo>
                    <a:pt x="2472" y="13536"/>
                  </a:lnTo>
                  <a:cubicBezTo>
                    <a:pt x="2640" y="13760"/>
                    <a:pt x="2865" y="13985"/>
                    <a:pt x="3033" y="14210"/>
                  </a:cubicBezTo>
                  <a:lnTo>
                    <a:pt x="3146" y="14266"/>
                  </a:lnTo>
                  <a:cubicBezTo>
                    <a:pt x="3370" y="14491"/>
                    <a:pt x="3595" y="14771"/>
                    <a:pt x="3876" y="14996"/>
                  </a:cubicBezTo>
                  <a:lnTo>
                    <a:pt x="3932" y="15052"/>
                  </a:lnTo>
                  <a:cubicBezTo>
                    <a:pt x="4213" y="15221"/>
                    <a:pt x="4438" y="15445"/>
                    <a:pt x="4718" y="15614"/>
                  </a:cubicBezTo>
                  <a:lnTo>
                    <a:pt x="4943" y="15726"/>
                  </a:lnTo>
                  <a:cubicBezTo>
                    <a:pt x="5168" y="15895"/>
                    <a:pt x="5392" y="16063"/>
                    <a:pt x="5673" y="16175"/>
                  </a:cubicBezTo>
                  <a:lnTo>
                    <a:pt x="5842" y="16288"/>
                  </a:lnTo>
                  <a:cubicBezTo>
                    <a:pt x="6066" y="16400"/>
                    <a:pt x="6347" y="16512"/>
                    <a:pt x="6628" y="16625"/>
                  </a:cubicBezTo>
                  <a:lnTo>
                    <a:pt x="6740" y="16681"/>
                  </a:lnTo>
                  <a:cubicBezTo>
                    <a:pt x="7077" y="16849"/>
                    <a:pt x="7414" y="16962"/>
                    <a:pt x="7751" y="17074"/>
                  </a:cubicBezTo>
                  <a:lnTo>
                    <a:pt x="7976" y="17130"/>
                  </a:lnTo>
                  <a:cubicBezTo>
                    <a:pt x="8313" y="17243"/>
                    <a:pt x="8650" y="17299"/>
                    <a:pt x="8987" y="17355"/>
                  </a:cubicBezTo>
                  <a:cubicBezTo>
                    <a:pt x="9212" y="17411"/>
                    <a:pt x="9492" y="17467"/>
                    <a:pt x="9773" y="17467"/>
                  </a:cubicBezTo>
                  <a:lnTo>
                    <a:pt x="9942" y="17467"/>
                  </a:lnTo>
                  <a:cubicBezTo>
                    <a:pt x="10279" y="17467"/>
                    <a:pt x="10672" y="17523"/>
                    <a:pt x="11009" y="17523"/>
                  </a:cubicBezTo>
                  <a:cubicBezTo>
                    <a:pt x="12020" y="17523"/>
                    <a:pt x="13087" y="17411"/>
                    <a:pt x="14042" y="17130"/>
                  </a:cubicBezTo>
                  <a:lnTo>
                    <a:pt x="14323" y="17018"/>
                  </a:lnTo>
                  <a:cubicBezTo>
                    <a:pt x="15277" y="16737"/>
                    <a:pt x="16176" y="16344"/>
                    <a:pt x="17018" y="15782"/>
                  </a:cubicBezTo>
                  <a:lnTo>
                    <a:pt x="17131" y="15726"/>
                  </a:lnTo>
                  <a:cubicBezTo>
                    <a:pt x="17412" y="15502"/>
                    <a:pt x="17636" y="15333"/>
                    <a:pt x="17917" y="15165"/>
                  </a:cubicBezTo>
                  <a:lnTo>
                    <a:pt x="18142" y="14940"/>
                  </a:lnTo>
                  <a:cubicBezTo>
                    <a:pt x="18310" y="14771"/>
                    <a:pt x="18535" y="14603"/>
                    <a:pt x="18703" y="14434"/>
                  </a:cubicBezTo>
                  <a:lnTo>
                    <a:pt x="18928" y="14210"/>
                  </a:lnTo>
                  <a:cubicBezTo>
                    <a:pt x="19097" y="14041"/>
                    <a:pt x="19265" y="13817"/>
                    <a:pt x="19490" y="13648"/>
                  </a:cubicBezTo>
                  <a:cubicBezTo>
                    <a:pt x="19490" y="13592"/>
                    <a:pt x="19546" y="13536"/>
                    <a:pt x="19602" y="13480"/>
                  </a:cubicBezTo>
                  <a:lnTo>
                    <a:pt x="19658" y="13423"/>
                  </a:lnTo>
                  <a:cubicBezTo>
                    <a:pt x="20107" y="12862"/>
                    <a:pt x="20444" y="12300"/>
                    <a:pt x="20781" y="11682"/>
                  </a:cubicBezTo>
                  <a:lnTo>
                    <a:pt x="20894" y="11570"/>
                  </a:lnTo>
                  <a:cubicBezTo>
                    <a:pt x="21006" y="11345"/>
                    <a:pt x="21062" y="11121"/>
                    <a:pt x="21175" y="10896"/>
                  </a:cubicBezTo>
                  <a:cubicBezTo>
                    <a:pt x="21343" y="10503"/>
                    <a:pt x="21512" y="10166"/>
                    <a:pt x="21624" y="9773"/>
                  </a:cubicBezTo>
                  <a:cubicBezTo>
                    <a:pt x="21624" y="9717"/>
                    <a:pt x="21624" y="9660"/>
                    <a:pt x="21680" y="9548"/>
                  </a:cubicBezTo>
                  <a:cubicBezTo>
                    <a:pt x="21736" y="9211"/>
                    <a:pt x="21849" y="8874"/>
                    <a:pt x="21905" y="8537"/>
                  </a:cubicBezTo>
                  <a:cubicBezTo>
                    <a:pt x="21961" y="8144"/>
                    <a:pt x="22017" y="7807"/>
                    <a:pt x="22073" y="7414"/>
                  </a:cubicBezTo>
                  <a:lnTo>
                    <a:pt x="22073" y="6684"/>
                  </a:lnTo>
                  <a:cubicBezTo>
                    <a:pt x="22073" y="5954"/>
                    <a:pt x="22017" y="5223"/>
                    <a:pt x="21905" y="4493"/>
                  </a:cubicBezTo>
                  <a:cubicBezTo>
                    <a:pt x="21849" y="4156"/>
                    <a:pt x="21736" y="3819"/>
                    <a:pt x="21624" y="3426"/>
                  </a:cubicBezTo>
                  <a:cubicBezTo>
                    <a:pt x="21512" y="2977"/>
                    <a:pt x="21343" y="2584"/>
                    <a:pt x="21175" y="2134"/>
                  </a:cubicBezTo>
                  <a:cubicBezTo>
                    <a:pt x="20950" y="1573"/>
                    <a:pt x="20669" y="1011"/>
                    <a:pt x="20332" y="506"/>
                  </a:cubicBezTo>
                  <a:cubicBezTo>
                    <a:pt x="20164" y="337"/>
                    <a:pt x="20051" y="169"/>
                    <a:pt x="199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3077595" y="-1307210"/>
              <a:ext cx="18468" cy="9234"/>
            </a:xfrm>
            <a:custGeom>
              <a:avLst/>
              <a:gdLst/>
              <a:ahLst/>
              <a:cxnLst/>
              <a:rect l="l" t="t" r="r" b="b"/>
              <a:pathLst>
                <a:path w="338" h="169" extrusionOk="0">
                  <a:moveTo>
                    <a:pt x="1" y="0"/>
                  </a:moveTo>
                  <a:lnTo>
                    <a:pt x="169" y="169"/>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2334920" y="-1282677"/>
              <a:ext cx="816376" cy="721357"/>
            </a:xfrm>
            <a:custGeom>
              <a:avLst/>
              <a:gdLst/>
              <a:ahLst/>
              <a:cxnLst/>
              <a:rect l="l" t="t" r="r" b="b"/>
              <a:pathLst>
                <a:path w="14941" h="13202" extrusionOk="0">
                  <a:moveTo>
                    <a:pt x="11009" y="0"/>
                  </a:moveTo>
                  <a:lnTo>
                    <a:pt x="10672" y="618"/>
                  </a:lnTo>
                  <a:cubicBezTo>
                    <a:pt x="13031" y="2135"/>
                    <a:pt x="14154" y="5055"/>
                    <a:pt x="13424" y="7807"/>
                  </a:cubicBezTo>
                  <a:cubicBezTo>
                    <a:pt x="12975" y="9492"/>
                    <a:pt x="11852" y="10896"/>
                    <a:pt x="10335" y="11739"/>
                  </a:cubicBezTo>
                  <a:cubicBezTo>
                    <a:pt x="9313" y="12304"/>
                    <a:pt x="8236" y="12563"/>
                    <a:pt x="7187" y="12563"/>
                  </a:cubicBezTo>
                  <a:cubicBezTo>
                    <a:pt x="3855" y="12563"/>
                    <a:pt x="803" y="9951"/>
                    <a:pt x="675" y="6235"/>
                  </a:cubicBezTo>
                  <a:lnTo>
                    <a:pt x="1" y="6235"/>
                  </a:lnTo>
                  <a:cubicBezTo>
                    <a:pt x="113" y="9773"/>
                    <a:pt x="2753" y="12694"/>
                    <a:pt x="6291" y="13143"/>
                  </a:cubicBezTo>
                  <a:cubicBezTo>
                    <a:pt x="6595" y="13182"/>
                    <a:pt x="6897" y="13201"/>
                    <a:pt x="7196" y="13201"/>
                  </a:cubicBezTo>
                  <a:cubicBezTo>
                    <a:pt x="10333" y="13201"/>
                    <a:pt x="13170" y="11103"/>
                    <a:pt x="14042" y="7976"/>
                  </a:cubicBezTo>
                  <a:cubicBezTo>
                    <a:pt x="14941" y="4943"/>
                    <a:pt x="13705" y="1685"/>
                    <a:pt x="110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
            <p:cNvSpPr/>
            <p:nvPr/>
          </p:nvSpPr>
          <p:spPr>
            <a:xfrm>
              <a:off x="2460757" y="-1150720"/>
              <a:ext cx="463456" cy="395921"/>
            </a:xfrm>
            <a:custGeom>
              <a:avLst/>
              <a:gdLst/>
              <a:ahLst/>
              <a:cxnLst/>
              <a:rect l="l" t="t" r="r" b="b"/>
              <a:pathLst>
                <a:path w="8482" h="7246" extrusionOk="0">
                  <a:moveTo>
                    <a:pt x="4944" y="1009"/>
                  </a:moveTo>
                  <a:cubicBezTo>
                    <a:pt x="7058" y="1009"/>
                    <a:pt x="8481" y="3708"/>
                    <a:pt x="6740" y="5448"/>
                  </a:cubicBezTo>
                  <a:lnTo>
                    <a:pt x="6684" y="5448"/>
                  </a:lnTo>
                  <a:cubicBezTo>
                    <a:pt x="6235" y="5954"/>
                    <a:pt x="5561" y="6235"/>
                    <a:pt x="4887" y="6235"/>
                  </a:cubicBezTo>
                  <a:cubicBezTo>
                    <a:pt x="2023" y="6235"/>
                    <a:pt x="1236" y="2303"/>
                    <a:pt x="3876" y="1236"/>
                  </a:cubicBezTo>
                  <a:cubicBezTo>
                    <a:pt x="4243" y="1080"/>
                    <a:pt x="4603" y="1009"/>
                    <a:pt x="4944" y="1009"/>
                  </a:cubicBezTo>
                  <a:close/>
                  <a:moveTo>
                    <a:pt x="4831" y="0"/>
                  </a:moveTo>
                  <a:cubicBezTo>
                    <a:pt x="1" y="0"/>
                    <a:pt x="1" y="7246"/>
                    <a:pt x="4831" y="7246"/>
                  </a:cubicBezTo>
                  <a:cubicBezTo>
                    <a:pt x="6853" y="7246"/>
                    <a:pt x="8482" y="5617"/>
                    <a:pt x="8482" y="3595"/>
                  </a:cubicBezTo>
                  <a:cubicBezTo>
                    <a:pt x="8482" y="1629"/>
                    <a:pt x="6853" y="0"/>
                    <a:pt x="483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
            <p:cNvSpPr/>
            <p:nvPr/>
          </p:nvSpPr>
          <p:spPr>
            <a:xfrm>
              <a:off x="6312211" y="-1132306"/>
              <a:ext cx="196431" cy="187251"/>
            </a:xfrm>
            <a:custGeom>
              <a:avLst/>
              <a:gdLst/>
              <a:ahLst/>
              <a:cxnLst/>
              <a:rect l="l" t="t" r="r" b="b"/>
              <a:pathLst>
                <a:path w="3595" h="3427" extrusionOk="0">
                  <a:moveTo>
                    <a:pt x="955" y="0"/>
                  </a:moveTo>
                  <a:lnTo>
                    <a:pt x="0" y="2191"/>
                  </a:lnTo>
                  <a:cubicBezTo>
                    <a:pt x="786" y="2528"/>
                    <a:pt x="1517" y="2977"/>
                    <a:pt x="2247" y="3427"/>
                  </a:cubicBezTo>
                  <a:lnTo>
                    <a:pt x="3595" y="1517"/>
                  </a:lnTo>
                  <a:cubicBezTo>
                    <a:pt x="2752" y="955"/>
                    <a:pt x="1854" y="450"/>
                    <a:pt x="95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
            <p:cNvSpPr/>
            <p:nvPr/>
          </p:nvSpPr>
          <p:spPr>
            <a:xfrm>
              <a:off x="6115778" y="-1209021"/>
              <a:ext cx="184191" cy="168838"/>
            </a:xfrm>
            <a:custGeom>
              <a:avLst/>
              <a:gdLst/>
              <a:ahLst/>
              <a:cxnLst/>
              <a:rect l="l" t="t" r="r" b="b"/>
              <a:pathLst>
                <a:path w="3371" h="3090" extrusionOk="0">
                  <a:moveTo>
                    <a:pt x="506" y="0"/>
                  </a:moveTo>
                  <a:lnTo>
                    <a:pt x="1" y="2303"/>
                  </a:lnTo>
                  <a:cubicBezTo>
                    <a:pt x="843" y="2528"/>
                    <a:pt x="1629" y="2752"/>
                    <a:pt x="2416" y="3089"/>
                  </a:cubicBezTo>
                  <a:lnTo>
                    <a:pt x="3370" y="899"/>
                  </a:lnTo>
                  <a:cubicBezTo>
                    <a:pt x="2472" y="562"/>
                    <a:pt x="1461" y="225"/>
                    <a:pt x="5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
            <p:cNvSpPr/>
            <p:nvPr/>
          </p:nvSpPr>
          <p:spPr>
            <a:xfrm>
              <a:off x="6766384" y="-665840"/>
              <a:ext cx="187251" cy="196485"/>
            </a:xfrm>
            <a:custGeom>
              <a:avLst/>
              <a:gdLst/>
              <a:ahLst/>
              <a:cxnLst/>
              <a:rect l="l" t="t" r="r" b="b"/>
              <a:pathLst>
                <a:path w="3427" h="3596" extrusionOk="0">
                  <a:moveTo>
                    <a:pt x="2022" y="0"/>
                  </a:moveTo>
                  <a:lnTo>
                    <a:pt x="0" y="1292"/>
                  </a:lnTo>
                  <a:cubicBezTo>
                    <a:pt x="450" y="2022"/>
                    <a:pt x="899" y="2809"/>
                    <a:pt x="1236" y="3595"/>
                  </a:cubicBezTo>
                  <a:lnTo>
                    <a:pt x="3426" y="2696"/>
                  </a:lnTo>
                  <a:cubicBezTo>
                    <a:pt x="3033" y="1798"/>
                    <a:pt x="2584" y="843"/>
                    <a:pt x="202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
            <p:cNvSpPr/>
            <p:nvPr/>
          </p:nvSpPr>
          <p:spPr>
            <a:xfrm>
              <a:off x="5910165" y="-1242789"/>
              <a:ext cx="165778" cy="144304"/>
            </a:xfrm>
            <a:custGeom>
              <a:avLst/>
              <a:gdLst/>
              <a:ahLst/>
              <a:cxnLst/>
              <a:rect l="l" t="t" r="r" b="b"/>
              <a:pathLst>
                <a:path w="3034" h="2641" extrusionOk="0">
                  <a:moveTo>
                    <a:pt x="57" y="1"/>
                  </a:moveTo>
                  <a:lnTo>
                    <a:pt x="1" y="2359"/>
                  </a:lnTo>
                  <a:cubicBezTo>
                    <a:pt x="843" y="2416"/>
                    <a:pt x="1685" y="2528"/>
                    <a:pt x="2528" y="2640"/>
                  </a:cubicBezTo>
                  <a:lnTo>
                    <a:pt x="3033" y="338"/>
                  </a:lnTo>
                  <a:cubicBezTo>
                    <a:pt x="2022" y="169"/>
                    <a:pt x="1068" y="57"/>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
            <p:cNvSpPr/>
            <p:nvPr/>
          </p:nvSpPr>
          <p:spPr>
            <a:xfrm>
              <a:off x="6643606" y="-853038"/>
              <a:ext cx="199545" cy="199545"/>
            </a:xfrm>
            <a:custGeom>
              <a:avLst/>
              <a:gdLst/>
              <a:ahLst/>
              <a:cxnLst/>
              <a:rect l="l" t="t" r="r" b="b"/>
              <a:pathLst>
                <a:path w="3652" h="3652" extrusionOk="0">
                  <a:moveTo>
                    <a:pt x="1742" y="0"/>
                  </a:moveTo>
                  <a:lnTo>
                    <a:pt x="1" y="1629"/>
                  </a:lnTo>
                  <a:cubicBezTo>
                    <a:pt x="619" y="2247"/>
                    <a:pt x="1124" y="2921"/>
                    <a:pt x="1630" y="3651"/>
                  </a:cubicBezTo>
                  <a:lnTo>
                    <a:pt x="3652" y="2359"/>
                  </a:lnTo>
                  <a:cubicBezTo>
                    <a:pt x="3034" y="1517"/>
                    <a:pt x="2416" y="731"/>
                    <a:pt x="17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
            <p:cNvSpPr/>
            <p:nvPr/>
          </p:nvSpPr>
          <p:spPr>
            <a:xfrm>
              <a:off x="6490175" y="-1012643"/>
              <a:ext cx="199545" cy="199545"/>
            </a:xfrm>
            <a:custGeom>
              <a:avLst/>
              <a:gdLst/>
              <a:ahLst/>
              <a:cxnLst/>
              <a:rect l="l" t="t" r="r" b="b"/>
              <a:pathLst>
                <a:path w="3652" h="3652" extrusionOk="0">
                  <a:moveTo>
                    <a:pt x="1349" y="1"/>
                  </a:moveTo>
                  <a:lnTo>
                    <a:pt x="1" y="1967"/>
                  </a:lnTo>
                  <a:cubicBezTo>
                    <a:pt x="675" y="2472"/>
                    <a:pt x="1349" y="3034"/>
                    <a:pt x="1966" y="3652"/>
                  </a:cubicBezTo>
                  <a:lnTo>
                    <a:pt x="3651" y="2023"/>
                  </a:lnTo>
                  <a:cubicBezTo>
                    <a:pt x="2977" y="1293"/>
                    <a:pt x="2191" y="619"/>
                    <a:pt x="134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
            <p:cNvSpPr/>
            <p:nvPr/>
          </p:nvSpPr>
          <p:spPr>
            <a:xfrm>
              <a:off x="4783913" y="-705727"/>
              <a:ext cx="184191" cy="196431"/>
            </a:xfrm>
            <a:custGeom>
              <a:avLst/>
              <a:gdLst/>
              <a:ahLst/>
              <a:cxnLst/>
              <a:rect l="l" t="t" r="r" b="b"/>
              <a:pathLst>
                <a:path w="3371" h="3595" extrusionOk="0">
                  <a:moveTo>
                    <a:pt x="1460" y="0"/>
                  </a:moveTo>
                  <a:cubicBezTo>
                    <a:pt x="899" y="843"/>
                    <a:pt x="393" y="1741"/>
                    <a:pt x="0" y="2640"/>
                  </a:cubicBezTo>
                  <a:lnTo>
                    <a:pt x="2191" y="3595"/>
                  </a:lnTo>
                  <a:cubicBezTo>
                    <a:pt x="2528" y="2809"/>
                    <a:pt x="2921" y="2078"/>
                    <a:pt x="3370" y="1404"/>
                  </a:cubicBez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
            <p:cNvSpPr/>
            <p:nvPr/>
          </p:nvSpPr>
          <p:spPr>
            <a:xfrm>
              <a:off x="5680019" y="-1242789"/>
              <a:ext cx="162663" cy="141244"/>
            </a:xfrm>
            <a:custGeom>
              <a:avLst/>
              <a:gdLst/>
              <a:ahLst/>
              <a:cxnLst/>
              <a:rect l="l" t="t" r="r" b="b"/>
              <a:pathLst>
                <a:path w="2977" h="2585" extrusionOk="0">
                  <a:moveTo>
                    <a:pt x="2977" y="1"/>
                  </a:moveTo>
                  <a:cubicBezTo>
                    <a:pt x="1966" y="1"/>
                    <a:pt x="1011" y="57"/>
                    <a:pt x="0" y="225"/>
                  </a:cubicBezTo>
                  <a:lnTo>
                    <a:pt x="393" y="2584"/>
                  </a:lnTo>
                  <a:cubicBezTo>
                    <a:pt x="1236" y="2416"/>
                    <a:pt x="2078" y="2359"/>
                    <a:pt x="2921" y="2359"/>
                  </a:cubicBezTo>
                  <a:lnTo>
                    <a:pt x="297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
            <p:cNvSpPr/>
            <p:nvPr/>
          </p:nvSpPr>
          <p:spPr>
            <a:xfrm>
              <a:off x="4903576" y="-886806"/>
              <a:ext cx="193371" cy="199545"/>
            </a:xfrm>
            <a:custGeom>
              <a:avLst/>
              <a:gdLst/>
              <a:ahLst/>
              <a:cxnLst/>
              <a:rect l="l" t="t" r="r" b="b"/>
              <a:pathLst>
                <a:path w="3539" h="3652" extrusionOk="0">
                  <a:moveTo>
                    <a:pt x="1910" y="1"/>
                  </a:moveTo>
                  <a:cubicBezTo>
                    <a:pt x="1236" y="731"/>
                    <a:pt x="562" y="1517"/>
                    <a:pt x="1" y="2303"/>
                  </a:cubicBezTo>
                  <a:lnTo>
                    <a:pt x="1910" y="3651"/>
                  </a:lnTo>
                  <a:cubicBezTo>
                    <a:pt x="2416" y="2977"/>
                    <a:pt x="2977" y="2360"/>
                    <a:pt x="3539" y="1742"/>
                  </a:cubicBez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
            <p:cNvSpPr/>
            <p:nvPr/>
          </p:nvSpPr>
          <p:spPr>
            <a:xfrm>
              <a:off x="4707197" y="-500115"/>
              <a:ext cx="168838" cy="184191"/>
            </a:xfrm>
            <a:custGeom>
              <a:avLst/>
              <a:gdLst/>
              <a:ahLst/>
              <a:cxnLst/>
              <a:rect l="l" t="t" r="r" b="b"/>
              <a:pathLst>
                <a:path w="3090" h="3371" extrusionOk="0">
                  <a:moveTo>
                    <a:pt x="899" y="0"/>
                  </a:moveTo>
                  <a:cubicBezTo>
                    <a:pt x="506" y="955"/>
                    <a:pt x="225" y="1910"/>
                    <a:pt x="0" y="2865"/>
                  </a:cubicBezTo>
                  <a:lnTo>
                    <a:pt x="2303" y="3370"/>
                  </a:lnTo>
                  <a:cubicBezTo>
                    <a:pt x="2471" y="2584"/>
                    <a:pt x="2752" y="1741"/>
                    <a:pt x="3089" y="955"/>
                  </a:cubicBez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
            <p:cNvSpPr/>
            <p:nvPr/>
          </p:nvSpPr>
          <p:spPr>
            <a:xfrm>
              <a:off x="5452932" y="-1218256"/>
              <a:ext cx="181077" cy="165778"/>
            </a:xfrm>
            <a:custGeom>
              <a:avLst/>
              <a:gdLst/>
              <a:ahLst/>
              <a:cxnLst/>
              <a:rect l="l" t="t" r="r" b="b"/>
              <a:pathLst>
                <a:path w="3314" h="3034" extrusionOk="0">
                  <a:moveTo>
                    <a:pt x="2921" y="1"/>
                  </a:moveTo>
                  <a:cubicBezTo>
                    <a:pt x="1910" y="226"/>
                    <a:pt x="955" y="506"/>
                    <a:pt x="0" y="843"/>
                  </a:cubicBezTo>
                  <a:lnTo>
                    <a:pt x="842" y="3034"/>
                  </a:lnTo>
                  <a:cubicBezTo>
                    <a:pt x="1685" y="2753"/>
                    <a:pt x="2471" y="2528"/>
                    <a:pt x="3314" y="2360"/>
                  </a:cubicBezTo>
                  <a:lnTo>
                    <a:pt x="292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
            <p:cNvSpPr/>
            <p:nvPr/>
          </p:nvSpPr>
          <p:spPr>
            <a:xfrm>
              <a:off x="5244205" y="-1147660"/>
              <a:ext cx="193426" cy="187251"/>
            </a:xfrm>
            <a:custGeom>
              <a:avLst/>
              <a:gdLst/>
              <a:ahLst/>
              <a:cxnLst/>
              <a:rect l="l" t="t" r="r" b="b"/>
              <a:pathLst>
                <a:path w="3540" h="3427" extrusionOk="0">
                  <a:moveTo>
                    <a:pt x="2641" y="1"/>
                  </a:moveTo>
                  <a:cubicBezTo>
                    <a:pt x="1742" y="394"/>
                    <a:pt x="843" y="899"/>
                    <a:pt x="1" y="1405"/>
                  </a:cubicBezTo>
                  <a:lnTo>
                    <a:pt x="1236" y="3427"/>
                  </a:lnTo>
                  <a:cubicBezTo>
                    <a:pt x="1967" y="2977"/>
                    <a:pt x="2753" y="2584"/>
                    <a:pt x="3539" y="2247"/>
                  </a:cubicBezTo>
                  <a:lnTo>
                    <a:pt x="264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
            <p:cNvSpPr/>
            <p:nvPr/>
          </p:nvSpPr>
          <p:spPr>
            <a:xfrm>
              <a:off x="5057006" y="-1034117"/>
              <a:ext cx="196485" cy="193426"/>
            </a:xfrm>
            <a:custGeom>
              <a:avLst/>
              <a:gdLst/>
              <a:ahLst/>
              <a:cxnLst/>
              <a:rect l="l" t="t" r="r" b="b"/>
              <a:pathLst>
                <a:path w="3596" h="3540" extrusionOk="0">
                  <a:moveTo>
                    <a:pt x="2360" y="1"/>
                  </a:moveTo>
                  <a:cubicBezTo>
                    <a:pt x="1517" y="562"/>
                    <a:pt x="731" y="1180"/>
                    <a:pt x="1" y="1854"/>
                  </a:cubicBezTo>
                  <a:lnTo>
                    <a:pt x="1630" y="3539"/>
                  </a:lnTo>
                  <a:cubicBezTo>
                    <a:pt x="2247" y="2977"/>
                    <a:pt x="2921" y="2472"/>
                    <a:pt x="3595" y="1967"/>
                  </a:cubicBezTo>
                  <a:lnTo>
                    <a:pt x="236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
            <p:cNvSpPr/>
            <p:nvPr/>
          </p:nvSpPr>
          <p:spPr>
            <a:xfrm>
              <a:off x="6855393" y="-454108"/>
              <a:ext cx="162663" cy="153538"/>
            </a:xfrm>
            <a:custGeom>
              <a:avLst/>
              <a:gdLst/>
              <a:ahLst/>
              <a:cxnLst/>
              <a:rect l="l" t="t" r="r" b="b"/>
              <a:pathLst>
                <a:path w="2977" h="2810" extrusionOk="0">
                  <a:moveTo>
                    <a:pt x="2247" y="1"/>
                  </a:moveTo>
                  <a:lnTo>
                    <a:pt x="0" y="843"/>
                  </a:lnTo>
                  <a:cubicBezTo>
                    <a:pt x="225" y="1461"/>
                    <a:pt x="393" y="2135"/>
                    <a:pt x="562" y="2809"/>
                  </a:cubicBezTo>
                  <a:lnTo>
                    <a:pt x="2977" y="2809"/>
                  </a:lnTo>
                  <a:cubicBezTo>
                    <a:pt x="2808" y="1854"/>
                    <a:pt x="2584" y="899"/>
                    <a:pt x="224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
            <p:cNvSpPr/>
            <p:nvPr/>
          </p:nvSpPr>
          <p:spPr>
            <a:xfrm>
              <a:off x="4903576" y="-1040237"/>
              <a:ext cx="1908848" cy="739662"/>
            </a:xfrm>
            <a:custGeom>
              <a:avLst/>
              <a:gdLst/>
              <a:ahLst/>
              <a:cxnLst/>
              <a:rect l="l" t="t" r="r" b="b"/>
              <a:pathLst>
                <a:path w="34935" h="13537" extrusionOk="0">
                  <a:moveTo>
                    <a:pt x="17468" y="0"/>
                  </a:moveTo>
                  <a:cubicBezTo>
                    <a:pt x="9268" y="0"/>
                    <a:pt x="2079" y="5561"/>
                    <a:pt x="1" y="13536"/>
                  </a:cubicBezTo>
                  <a:lnTo>
                    <a:pt x="338" y="13536"/>
                  </a:lnTo>
                  <a:cubicBezTo>
                    <a:pt x="2375" y="5773"/>
                    <a:pt x="9431" y="331"/>
                    <a:pt x="17433" y="331"/>
                  </a:cubicBezTo>
                  <a:cubicBezTo>
                    <a:pt x="17594" y="331"/>
                    <a:pt x="17755" y="333"/>
                    <a:pt x="17917" y="337"/>
                  </a:cubicBezTo>
                  <a:cubicBezTo>
                    <a:pt x="25780" y="506"/>
                    <a:pt x="32632" y="5898"/>
                    <a:pt x="34598" y="13536"/>
                  </a:cubicBezTo>
                  <a:lnTo>
                    <a:pt x="34935" y="13536"/>
                  </a:lnTo>
                  <a:cubicBezTo>
                    <a:pt x="32857" y="5561"/>
                    <a:pt x="25668" y="0"/>
                    <a:pt x="1746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
            <p:cNvSpPr/>
            <p:nvPr/>
          </p:nvSpPr>
          <p:spPr>
            <a:xfrm>
              <a:off x="5023293" y="-949424"/>
              <a:ext cx="1694004" cy="648850"/>
            </a:xfrm>
            <a:custGeom>
              <a:avLst/>
              <a:gdLst/>
              <a:ahLst/>
              <a:cxnLst/>
              <a:rect l="l" t="t" r="r" b="b"/>
              <a:pathLst>
                <a:path w="31003" h="11875" extrusionOk="0">
                  <a:moveTo>
                    <a:pt x="15289" y="1"/>
                  </a:moveTo>
                  <a:cubicBezTo>
                    <a:pt x="9303" y="1"/>
                    <a:pt x="3606" y="3317"/>
                    <a:pt x="730" y="8897"/>
                  </a:cubicBezTo>
                  <a:lnTo>
                    <a:pt x="1123" y="9122"/>
                  </a:lnTo>
                  <a:cubicBezTo>
                    <a:pt x="674" y="9964"/>
                    <a:pt x="281" y="10919"/>
                    <a:pt x="0" y="11874"/>
                  </a:cubicBezTo>
                  <a:lnTo>
                    <a:pt x="2640" y="11874"/>
                  </a:lnTo>
                  <a:cubicBezTo>
                    <a:pt x="3033" y="10751"/>
                    <a:pt x="3595" y="9684"/>
                    <a:pt x="4269" y="8729"/>
                  </a:cubicBezTo>
                  <a:cubicBezTo>
                    <a:pt x="4774" y="7943"/>
                    <a:pt x="5336" y="7269"/>
                    <a:pt x="6010" y="6651"/>
                  </a:cubicBezTo>
                  <a:lnTo>
                    <a:pt x="5279" y="5864"/>
                  </a:lnTo>
                  <a:cubicBezTo>
                    <a:pt x="7979" y="3276"/>
                    <a:pt x="11542" y="1875"/>
                    <a:pt x="15228" y="1875"/>
                  </a:cubicBezTo>
                  <a:cubicBezTo>
                    <a:pt x="15300" y="1875"/>
                    <a:pt x="15373" y="1876"/>
                    <a:pt x="15445" y="1877"/>
                  </a:cubicBezTo>
                  <a:lnTo>
                    <a:pt x="15445" y="2944"/>
                  </a:lnTo>
                  <a:cubicBezTo>
                    <a:pt x="19096" y="2944"/>
                    <a:pt x="22522" y="4460"/>
                    <a:pt x="24993" y="7100"/>
                  </a:cubicBezTo>
                  <a:cubicBezTo>
                    <a:pt x="25555" y="7718"/>
                    <a:pt x="26116" y="8336"/>
                    <a:pt x="26566" y="9066"/>
                  </a:cubicBezTo>
                  <a:lnTo>
                    <a:pt x="27464" y="8504"/>
                  </a:lnTo>
                  <a:cubicBezTo>
                    <a:pt x="28138" y="9571"/>
                    <a:pt x="28644" y="10695"/>
                    <a:pt x="29037" y="11874"/>
                  </a:cubicBezTo>
                  <a:lnTo>
                    <a:pt x="31003" y="11874"/>
                  </a:lnTo>
                  <a:cubicBezTo>
                    <a:pt x="30273" y="9291"/>
                    <a:pt x="28981" y="6988"/>
                    <a:pt x="27127" y="5078"/>
                  </a:cubicBezTo>
                  <a:cubicBezTo>
                    <a:pt x="26173" y="4067"/>
                    <a:pt x="25106" y="3169"/>
                    <a:pt x="23926" y="2438"/>
                  </a:cubicBezTo>
                  <a:lnTo>
                    <a:pt x="23701" y="2832"/>
                  </a:lnTo>
                  <a:cubicBezTo>
                    <a:pt x="22747" y="2214"/>
                    <a:pt x="21736" y="1764"/>
                    <a:pt x="20669" y="1371"/>
                  </a:cubicBezTo>
                  <a:lnTo>
                    <a:pt x="20837" y="978"/>
                  </a:lnTo>
                  <a:cubicBezTo>
                    <a:pt x="19010" y="316"/>
                    <a:pt x="17136" y="1"/>
                    <a:pt x="1528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
            <p:cNvSpPr/>
            <p:nvPr/>
          </p:nvSpPr>
          <p:spPr>
            <a:xfrm>
              <a:off x="5152136" y="-543062"/>
              <a:ext cx="1285898" cy="1122251"/>
            </a:xfrm>
            <a:custGeom>
              <a:avLst/>
              <a:gdLst/>
              <a:ahLst/>
              <a:cxnLst/>
              <a:rect l="l" t="t" r="r" b="b"/>
              <a:pathLst>
                <a:path w="23534" h="20539" extrusionOk="0">
                  <a:moveTo>
                    <a:pt x="13200" y="0"/>
                  </a:moveTo>
                  <a:cubicBezTo>
                    <a:pt x="4831" y="56"/>
                    <a:pt x="1" y="9604"/>
                    <a:pt x="5000" y="16344"/>
                  </a:cubicBezTo>
                  <a:cubicBezTo>
                    <a:pt x="7100" y="19200"/>
                    <a:pt x="10183" y="20538"/>
                    <a:pt x="13234" y="20538"/>
                  </a:cubicBezTo>
                  <a:cubicBezTo>
                    <a:pt x="17444" y="20538"/>
                    <a:pt x="21596" y="17991"/>
                    <a:pt x="23028" y="13367"/>
                  </a:cubicBezTo>
                  <a:lnTo>
                    <a:pt x="23028" y="13311"/>
                  </a:lnTo>
                  <a:cubicBezTo>
                    <a:pt x="23365" y="12300"/>
                    <a:pt x="23534" y="11289"/>
                    <a:pt x="23534" y="10222"/>
                  </a:cubicBezTo>
                  <a:lnTo>
                    <a:pt x="22298" y="10222"/>
                  </a:lnTo>
                  <a:lnTo>
                    <a:pt x="22298" y="10278"/>
                  </a:lnTo>
                  <a:cubicBezTo>
                    <a:pt x="22298" y="15719"/>
                    <a:pt x="17839" y="19330"/>
                    <a:pt x="13182" y="19330"/>
                  </a:cubicBezTo>
                  <a:cubicBezTo>
                    <a:pt x="10964" y="19330"/>
                    <a:pt x="8701" y="18511"/>
                    <a:pt x="6853" y="16681"/>
                  </a:cubicBezTo>
                  <a:cubicBezTo>
                    <a:pt x="1180" y="11008"/>
                    <a:pt x="5168" y="1236"/>
                    <a:pt x="13200" y="1236"/>
                  </a:cubicBezTo>
                  <a:lnTo>
                    <a:pt x="1320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
            <p:cNvSpPr/>
            <p:nvPr/>
          </p:nvSpPr>
          <p:spPr>
            <a:xfrm>
              <a:off x="5526533" y="-341056"/>
              <a:ext cx="758075" cy="694147"/>
            </a:xfrm>
            <a:custGeom>
              <a:avLst/>
              <a:gdLst/>
              <a:ahLst/>
              <a:cxnLst/>
              <a:rect l="l" t="t" r="r" b="b"/>
              <a:pathLst>
                <a:path w="13874" h="12704" extrusionOk="0">
                  <a:moveTo>
                    <a:pt x="6362" y="1"/>
                  </a:moveTo>
                  <a:cubicBezTo>
                    <a:pt x="6245" y="1"/>
                    <a:pt x="6128" y="4"/>
                    <a:pt x="6011" y="10"/>
                  </a:cubicBezTo>
                  <a:lnTo>
                    <a:pt x="6067" y="10"/>
                  </a:lnTo>
                  <a:cubicBezTo>
                    <a:pt x="3146" y="178"/>
                    <a:pt x="675" y="2200"/>
                    <a:pt x="1" y="5009"/>
                  </a:cubicBezTo>
                  <a:lnTo>
                    <a:pt x="450" y="5121"/>
                  </a:lnTo>
                  <a:cubicBezTo>
                    <a:pt x="1185" y="2220"/>
                    <a:pt x="3767" y="472"/>
                    <a:pt x="6425" y="472"/>
                  </a:cubicBezTo>
                  <a:cubicBezTo>
                    <a:pt x="7833" y="472"/>
                    <a:pt x="9261" y="962"/>
                    <a:pt x="10448" y="2032"/>
                  </a:cubicBezTo>
                  <a:cubicBezTo>
                    <a:pt x="13874" y="5065"/>
                    <a:pt x="12806" y="10681"/>
                    <a:pt x="8482" y="12310"/>
                  </a:cubicBezTo>
                  <a:lnTo>
                    <a:pt x="8650" y="12703"/>
                  </a:lnTo>
                  <a:cubicBezTo>
                    <a:pt x="11739" y="11580"/>
                    <a:pt x="13480" y="8435"/>
                    <a:pt x="12806" y="5233"/>
                  </a:cubicBezTo>
                  <a:cubicBezTo>
                    <a:pt x="12211" y="2147"/>
                    <a:pt x="9476" y="1"/>
                    <a:pt x="636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
            <p:cNvSpPr/>
            <p:nvPr/>
          </p:nvSpPr>
          <p:spPr>
            <a:xfrm>
              <a:off x="5722966" y="-154295"/>
              <a:ext cx="368328" cy="317076"/>
            </a:xfrm>
            <a:custGeom>
              <a:avLst/>
              <a:gdLst/>
              <a:ahLst/>
              <a:cxnLst/>
              <a:rect l="l" t="t" r="r" b="b"/>
              <a:pathLst>
                <a:path w="6741" h="5803" extrusionOk="0">
                  <a:moveTo>
                    <a:pt x="2918" y="0"/>
                  </a:moveTo>
                  <a:cubicBezTo>
                    <a:pt x="1424" y="0"/>
                    <a:pt x="0" y="1185"/>
                    <a:pt x="0" y="2939"/>
                  </a:cubicBezTo>
                  <a:cubicBezTo>
                    <a:pt x="0" y="4511"/>
                    <a:pt x="1292" y="5803"/>
                    <a:pt x="2921" y="5803"/>
                  </a:cubicBezTo>
                  <a:cubicBezTo>
                    <a:pt x="5505" y="5803"/>
                    <a:pt x="6740" y="2658"/>
                    <a:pt x="4943" y="860"/>
                  </a:cubicBezTo>
                  <a:cubicBezTo>
                    <a:pt x="4348" y="265"/>
                    <a:pt x="3625" y="0"/>
                    <a:pt x="291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
            <p:cNvSpPr/>
            <p:nvPr/>
          </p:nvSpPr>
          <p:spPr>
            <a:xfrm>
              <a:off x="5600189" y="-138012"/>
              <a:ext cx="633879" cy="427940"/>
            </a:xfrm>
            <a:custGeom>
              <a:avLst/>
              <a:gdLst/>
              <a:ahLst/>
              <a:cxnLst/>
              <a:rect l="l" t="t" r="r" b="b"/>
              <a:pathLst>
                <a:path w="11601" h="7832" extrusionOk="0">
                  <a:moveTo>
                    <a:pt x="9100" y="1"/>
                  </a:moveTo>
                  <a:lnTo>
                    <a:pt x="8763" y="282"/>
                  </a:lnTo>
                  <a:cubicBezTo>
                    <a:pt x="11035" y="3602"/>
                    <a:pt x="8276" y="7365"/>
                    <a:pt x="5009" y="7365"/>
                  </a:cubicBezTo>
                  <a:cubicBezTo>
                    <a:pt x="4076" y="7365"/>
                    <a:pt x="3102" y="7058"/>
                    <a:pt x="2191" y="6347"/>
                  </a:cubicBezTo>
                  <a:cubicBezTo>
                    <a:pt x="619" y="5112"/>
                    <a:pt x="57" y="3034"/>
                    <a:pt x="787" y="1180"/>
                  </a:cubicBezTo>
                  <a:lnTo>
                    <a:pt x="338" y="1012"/>
                  </a:lnTo>
                  <a:cubicBezTo>
                    <a:pt x="113" y="1573"/>
                    <a:pt x="1" y="2191"/>
                    <a:pt x="1" y="2809"/>
                  </a:cubicBezTo>
                  <a:cubicBezTo>
                    <a:pt x="1" y="4325"/>
                    <a:pt x="731" y="5786"/>
                    <a:pt x="1911" y="6741"/>
                  </a:cubicBezTo>
                  <a:cubicBezTo>
                    <a:pt x="2894" y="7503"/>
                    <a:pt x="3945" y="7832"/>
                    <a:pt x="4953" y="7832"/>
                  </a:cubicBezTo>
                  <a:cubicBezTo>
                    <a:pt x="8549" y="7832"/>
                    <a:pt x="11600" y="3642"/>
                    <a:pt x="910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
            <p:cNvSpPr/>
            <p:nvPr/>
          </p:nvSpPr>
          <p:spPr>
            <a:xfrm>
              <a:off x="1398926" y="-1267323"/>
              <a:ext cx="95183" cy="49121"/>
            </a:xfrm>
            <a:custGeom>
              <a:avLst/>
              <a:gdLst/>
              <a:ahLst/>
              <a:cxnLst/>
              <a:rect l="l" t="t" r="r" b="b"/>
              <a:pathLst>
                <a:path w="1742" h="899" extrusionOk="0">
                  <a:moveTo>
                    <a:pt x="1573" y="0"/>
                  </a:moveTo>
                  <a:lnTo>
                    <a:pt x="1" y="674"/>
                  </a:lnTo>
                  <a:lnTo>
                    <a:pt x="57" y="899"/>
                  </a:lnTo>
                  <a:lnTo>
                    <a:pt x="1686" y="281"/>
                  </a:lnTo>
                  <a:cubicBezTo>
                    <a:pt x="1742" y="225"/>
                    <a:pt x="1742" y="169"/>
                    <a:pt x="1742" y="113"/>
                  </a:cubicBezTo>
                  <a:cubicBezTo>
                    <a:pt x="1686" y="0"/>
                    <a:pt x="1630" y="0"/>
                    <a:pt x="157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
            <p:cNvSpPr/>
            <p:nvPr/>
          </p:nvSpPr>
          <p:spPr>
            <a:xfrm>
              <a:off x="1478756" y="-923962"/>
              <a:ext cx="101248" cy="24916"/>
            </a:xfrm>
            <a:custGeom>
              <a:avLst/>
              <a:gdLst/>
              <a:ahLst/>
              <a:cxnLst/>
              <a:rect l="l" t="t" r="r" b="b"/>
              <a:pathLst>
                <a:path w="1853" h="456" extrusionOk="0">
                  <a:moveTo>
                    <a:pt x="1721" y="0"/>
                  </a:moveTo>
                  <a:cubicBezTo>
                    <a:pt x="1710" y="0"/>
                    <a:pt x="1698" y="2"/>
                    <a:pt x="1685" y="7"/>
                  </a:cubicBezTo>
                  <a:lnTo>
                    <a:pt x="0" y="175"/>
                  </a:lnTo>
                  <a:lnTo>
                    <a:pt x="0" y="456"/>
                  </a:lnTo>
                  <a:lnTo>
                    <a:pt x="1685" y="287"/>
                  </a:lnTo>
                  <a:cubicBezTo>
                    <a:pt x="1841" y="287"/>
                    <a:pt x="1852" y="0"/>
                    <a:pt x="17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
            <p:cNvSpPr/>
            <p:nvPr/>
          </p:nvSpPr>
          <p:spPr>
            <a:xfrm>
              <a:off x="1435753" y="-1157277"/>
              <a:ext cx="100483" cy="43439"/>
            </a:xfrm>
            <a:custGeom>
              <a:avLst/>
              <a:gdLst/>
              <a:ahLst/>
              <a:cxnLst/>
              <a:rect l="l" t="t" r="r" b="b"/>
              <a:pathLst>
                <a:path w="1839" h="795" extrusionOk="0">
                  <a:moveTo>
                    <a:pt x="1672" y="1"/>
                  </a:moveTo>
                  <a:cubicBezTo>
                    <a:pt x="1659" y="1"/>
                    <a:pt x="1645" y="3"/>
                    <a:pt x="1630" y="8"/>
                  </a:cubicBezTo>
                  <a:lnTo>
                    <a:pt x="1" y="514"/>
                  </a:lnTo>
                  <a:cubicBezTo>
                    <a:pt x="1" y="626"/>
                    <a:pt x="57" y="682"/>
                    <a:pt x="57" y="794"/>
                  </a:cubicBezTo>
                  <a:lnTo>
                    <a:pt x="1686" y="289"/>
                  </a:lnTo>
                  <a:cubicBezTo>
                    <a:pt x="1839" y="238"/>
                    <a:pt x="1806" y="1"/>
                    <a:pt x="167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
            <p:cNvSpPr/>
            <p:nvPr/>
          </p:nvSpPr>
          <p:spPr>
            <a:xfrm>
              <a:off x="1463402" y="-1037559"/>
              <a:ext cx="100483" cy="31145"/>
            </a:xfrm>
            <a:custGeom>
              <a:avLst/>
              <a:gdLst/>
              <a:ahLst/>
              <a:cxnLst/>
              <a:rect l="l" t="t" r="r" b="b"/>
              <a:pathLst>
                <a:path w="1839" h="570" extrusionOk="0">
                  <a:moveTo>
                    <a:pt x="1672" y="0"/>
                  </a:moveTo>
                  <a:cubicBezTo>
                    <a:pt x="1659" y="0"/>
                    <a:pt x="1644" y="2"/>
                    <a:pt x="1629" y="8"/>
                  </a:cubicBezTo>
                  <a:lnTo>
                    <a:pt x="0" y="288"/>
                  </a:lnTo>
                  <a:lnTo>
                    <a:pt x="0" y="569"/>
                  </a:lnTo>
                  <a:lnTo>
                    <a:pt x="1685" y="232"/>
                  </a:lnTo>
                  <a:cubicBezTo>
                    <a:pt x="1838" y="232"/>
                    <a:pt x="1806" y="0"/>
                    <a:pt x="16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
            <p:cNvSpPr/>
            <p:nvPr/>
          </p:nvSpPr>
          <p:spPr>
            <a:xfrm>
              <a:off x="-212208" y="181144"/>
              <a:ext cx="58356" cy="92123"/>
            </a:xfrm>
            <a:custGeom>
              <a:avLst/>
              <a:gdLst/>
              <a:ahLst/>
              <a:cxnLst/>
              <a:rect l="l" t="t" r="r" b="b"/>
              <a:pathLst>
                <a:path w="1068" h="1686" extrusionOk="0">
                  <a:moveTo>
                    <a:pt x="843" y="1"/>
                  </a:moveTo>
                  <a:lnTo>
                    <a:pt x="0" y="1517"/>
                  </a:lnTo>
                  <a:cubicBezTo>
                    <a:pt x="0" y="1574"/>
                    <a:pt x="0" y="1630"/>
                    <a:pt x="57" y="1686"/>
                  </a:cubicBezTo>
                  <a:lnTo>
                    <a:pt x="113" y="1686"/>
                  </a:lnTo>
                  <a:cubicBezTo>
                    <a:pt x="169" y="1686"/>
                    <a:pt x="225" y="1686"/>
                    <a:pt x="225" y="1630"/>
                  </a:cubicBezTo>
                  <a:lnTo>
                    <a:pt x="1068" y="113"/>
                  </a:lnTo>
                  <a:lnTo>
                    <a:pt x="84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
            <p:cNvSpPr/>
            <p:nvPr/>
          </p:nvSpPr>
          <p:spPr>
            <a:xfrm>
              <a:off x="978521" y="129016"/>
              <a:ext cx="64475" cy="85949"/>
            </a:xfrm>
            <a:custGeom>
              <a:avLst/>
              <a:gdLst/>
              <a:ahLst/>
              <a:cxnLst/>
              <a:rect l="l" t="t" r="r" b="b"/>
              <a:pathLst>
                <a:path w="1180" h="1573" extrusionOk="0">
                  <a:moveTo>
                    <a:pt x="225" y="0"/>
                  </a:moveTo>
                  <a:lnTo>
                    <a:pt x="0" y="112"/>
                  </a:lnTo>
                  <a:lnTo>
                    <a:pt x="955" y="1517"/>
                  </a:lnTo>
                  <a:cubicBezTo>
                    <a:pt x="955" y="1573"/>
                    <a:pt x="1011" y="1573"/>
                    <a:pt x="1067" y="1573"/>
                  </a:cubicBezTo>
                  <a:lnTo>
                    <a:pt x="1124" y="1573"/>
                  </a:lnTo>
                  <a:cubicBezTo>
                    <a:pt x="1180" y="1517"/>
                    <a:pt x="1180" y="1460"/>
                    <a:pt x="1124"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
            <p:cNvSpPr/>
            <p:nvPr/>
          </p:nvSpPr>
          <p:spPr>
            <a:xfrm>
              <a:off x="1067530" y="61481"/>
              <a:ext cx="73655" cy="82889"/>
            </a:xfrm>
            <a:custGeom>
              <a:avLst/>
              <a:gdLst/>
              <a:ahLst/>
              <a:cxnLst/>
              <a:rect l="l" t="t" r="r" b="b"/>
              <a:pathLst>
                <a:path w="1348" h="1517" extrusionOk="0">
                  <a:moveTo>
                    <a:pt x="225" y="0"/>
                  </a:moveTo>
                  <a:lnTo>
                    <a:pt x="0" y="169"/>
                  </a:lnTo>
                  <a:lnTo>
                    <a:pt x="1123" y="1461"/>
                  </a:lnTo>
                  <a:cubicBezTo>
                    <a:pt x="1123" y="1517"/>
                    <a:pt x="1179" y="1517"/>
                    <a:pt x="1236" y="1517"/>
                  </a:cubicBezTo>
                  <a:lnTo>
                    <a:pt x="1292" y="1517"/>
                  </a:lnTo>
                  <a:cubicBezTo>
                    <a:pt x="1348" y="1461"/>
                    <a:pt x="1348" y="1405"/>
                    <a:pt x="1292" y="1348"/>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
            <p:cNvSpPr/>
            <p:nvPr/>
          </p:nvSpPr>
          <p:spPr>
            <a:xfrm>
              <a:off x="1150365" y="-12175"/>
              <a:ext cx="76769" cy="79829"/>
            </a:xfrm>
            <a:custGeom>
              <a:avLst/>
              <a:gdLst/>
              <a:ahLst/>
              <a:cxnLst/>
              <a:rect l="l" t="t" r="r" b="b"/>
              <a:pathLst>
                <a:path w="1405" h="1461" extrusionOk="0">
                  <a:moveTo>
                    <a:pt x="169" y="1"/>
                  </a:moveTo>
                  <a:lnTo>
                    <a:pt x="0" y="169"/>
                  </a:lnTo>
                  <a:lnTo>
                    <a:pt x="1180" y="1405"/>
                  </a:lnTo>
                  <a:cubicBezTo>
                    <a:pt x="1180" y="1405"/>
                    <a:pt x="1236" y="1461"/>
                    <a:pt x="1292" y="1461"/>
                  </a:cubicBezTo>
                  <a:cubicBezTo>
                    <a:pt x="1292" y="1461"/>
                    <a:pt x="1348" y="1405"/>
                    <a:pt x="1348" y="1405"/>
                  </a:cubicBezTo>
                  <a:cubicBezTo>
                    <a:pt x="1405" y="1348"/>
                    <a:pt x="1405" y="1292"/>
                    <a:pt x="1348"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
            <p:cNvSpPr/>
            <p:nvPr/>
          </p:nvSpPr>
          <p:spPr>
            <a:xfrm>
              <a:off x="886451" y="184258"/>
              <a:ext cx="58356" cy="92068"/>
            </a:xfrm>
            <a:custGeom>
              <a:avLst/>
              <a:gdLst/>
              <a:ahLst/>
              <a:cxnLst/>
              <a:rect l="l" t="t" r="r" b="b"/>
              <a:pathLst>
                <a:path w="1068" h="1685" extrusionOk="0">
                  <a:moveTo>
                    <a:pt x="225" y="0"/>
                  </a:moveTo>
                  <a:lnTo>
                    <a:pt x="0" y="112"/>
                  </a:lnTo>
                  <a:lnTo>
                    <a:pt x="787" y="1629"/>
                  </a:lnTo>
                  <a:cubicBezTo>
                    <a:pt x="787" y="1629"/>
                    <a:pt x="843" y="1685"/>
                    <a:pt x="899" y="1685"/>
                  </a:cubicBezTo>
                  <a:lnTo>
                    <a:pt x="955" y="1685"/>
                  </a:lnTo>
                  <a:cubicBezTo>
                    <a:pt x="1011" y="1629"/>
                    <a:pt x="1067" y="1573"/>
                    <a:pt x="1011" y="1517"/>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
            <p:cNvSpPr/>
            <p:nvPr/>
          </p:nvSpPr>
          <p:spPr>
            <a:xfrm>
              <a:off x="683898" y="270153"/>
              <a:ext cx="39942" cy="95183"/>
            </a:xfrm>
            <a:custGeom>
              <a:avLst/>
              <a:gdLst/>
              <a:ahLst/>
              <a:cxnLst/>
              <a:rect l="l" t="t" r="r" b="b"/>
              <a:pathLst>
                <a:path w="731" h="1742" extrusionOk="0">
                  <a:moveTo>
                    <a:pt x="225" y="1"/>
                  </a:moveTo>
                  <a:lnTo>
                    <a:pt x="0" y="57"/>
                  </a:lnTo>
                  <a:lnTo>
                    <a:pt x="450" y="1686"/>
                  </a:lnTo>
                  <a:cubicBezTo>
                    <a:pt x="506" y="1742"/>
                    <a:pt x="562" y="1742"/>
                    <a:pt x="618" y="1742"/>
                  </a:cubicBezTo>
                  <a:cubicBezTo>
                    <a:pt x="674" y="1742"/>
                    <a:pt x="731" y="1686"/>
                    <a:pt x="731" y="162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
            <p:cNvSpPr/>
            <p:nvPr/>
          </p:nvSpPr>
          <p:spPr>
            <a:xfrm>
              <a:off x="573415" y="294741"/>
              <a:ext cx="33822" cy="101303"/>
            </a:xfrm>
            <a:custGeom>
              <a:avLst/>
              <a:gdLst/>
              <a:ahLst/>
              <a:cxnLst/>
              <a:rect l="l" t="t" r="r" b="b"/>
              <a:pathLst>
                <a:path w="619" h="1854" extrusionOk="0">
                  <a:moveTo>
                    <a:pt x="281" y="0"/>
                  </a:moveTo>
                  <a:lnTo>
                    <a:pt x="1" y="56"/>
                  </a:lnTo>
                  <a:lnTo>
                    <a:pt x="338" y="1741"/>
                  </a:lnTo>
                  <a:cubicBezTo>
                    <a:pt x="338" y="1797"/>
                    <a:pt x="394" y="1853"/>
                    <a:pt x="506" y="1853"/>
                  </a:cubicBezTo>
                  <a:cubicBezTo>
                    <a:pt x="562" y="1853"/>
                    <a:pt x="618" y="1741"/>
                    <a:pt x="562" y="1685"/>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
            <p:cNvSpPr/>
            <p:nvPr/>
          </p:nvSpPr>
          <p:spPr>
            <a:xfrm>
              <a:off x="785147" y="233325"/>
              <a:ext cx="49176" cy="95183"/>
            </a:xfrm>
            <a:custGeom>
              <a:avLst/>
              <a:gdLst/>
              <a:ahLst/>
              <a:cxnLst/>
              <a:rect l="l" t="t" r="r" b="b"/>
              <a:pathLst>
                <a:path w="900" h="1742" extrusionOk="0">
                  <a:moveTo>
                    <a:pt x="226" y="1"/>
                  </a:moveTo>
                  <a:lnTo>
                    <a:pt x="1" y="57"/>
                  </a:lnTo>
                  <a:lnTo>
                    <a:pt x="619" y="1629"/>
                  </a:lnTo>
                  <a:cubicBezTo>
                    <a:pt x="675" y="1686"/>
                    <a:pt x="675" y="1742"/>
                    <a:pt x="731" y="1742"/>
                  </a:cubicBezTo>
                  <a:lnTo>
                    <a:pt x="787" y="1742"/>
                  </a:lnTo>
                  <a:cubicBezTo>
                    <a:pt x="843" y="1686"/>
                    <a:pt x="900" y="1629"/>
                    <a:pt x="900" y="1573"/>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
            <p:cNvSpPr/>
            <p:nvPr/>
          </p:nvSpPr>
          <p:spPr>
            <a:xfrm>
              <a:off x="1224021" y="-95010"/>
              <a:ext cx="85949" cy="70595"/>
            </a:xfrm>
            <a:custGeom>
              <a:avLst/>
              <a:gdLst/>
              <a:ahLst/>
              <a:cxnLst/>
              <a:rect l="l" t="t" r="r" b="b"/>
              <a:pathLst>
                <a:path w="1573" h="1292" extrusionOk="0">
                  <a:moveTo>
                    <a:pt x="169" y="0"/>
                  </a:moveTo>
                  <a:lnTo>
                    <a:pt x="0" y="225"/>
                  </a:lnTo>
                  <a:lnTo>
                    <a:pt x="1348" y="1292"/>
                  </a:lnTo>
                  <a:lnTo>
                    <a:pt x="1405" y="1292"/>
                  </a:lnTo>
                  <a:cubicBezTo>
                    <a:pt x="1461" y="1292"/>
                    <a:pt x="1517" y="1292"/>
                    <a:pt x="1517" y="1236"/>
                  </a:cubicBezTo>
                  <a:cubicBezTo>
                    <a:pt x="1573" y="1180"/>
                    <a:pt x="1573" y="1123"/>
                    <a:pt x="1517" y="106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
            <p:cNvSpPr/>
            <p:nvPr/>
          </p:nvSpPr>
          <p:spPr>
            <a:xfrm>
              <a:off x="1478756" y="-696548"/>
              <a:ext cx="101303" cy="24643"/>
            </a:xfrm>
            <a:custGeom>
              <a:avLst/>
              <a:gdLst/>
              <a:ahLst/>
              <a:cxnLst/>
              <a:rect l="l" t="t" r="r" b="b"/>
              <a:pathLst>
                <a:path w="1854" h="451" extrusionOk="0">
                  <a:moveTo>
                    <a:pt x="0" y="1"/>
                  </a:moveTo>
                  <a:lnTo>
                    <a:pt x="0" y="282"/>
                  </a:lnTo>
                  <a:lnTo>
                    <a:pt x="1685" y="450"/>
                  </a:lnTo>
                  <a:cubicBezTo>
                    <a:pt x="1741" y="450"/>
                    <a:pt x="1797" y="394"/>
                    <a:pt x="1853" y="338"/>
                  </a:cubicBezTo>
                  <a:cubicBezTo>
                    <a:pt x="1853" y="282"/>
                    <a:pt x="1797" y="169"/>
                    <a:pt x="1685" y="169"/>
                  </a:cubicBez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
            <p:cNvSpPr/>
            <p:nvPr/>
          </p:nvSpPr>
          <p:spPr>
            <a:xfrm>
              <a:off x="1288442" y="-180959"/>
              <a:ext cx="92123" cy="61415"/>
            </a:xfrm>
            <a:custGeom>
              <a:avLst/>
              <a:gdLst/>
              <a:ahLst/>
              <a:cxnLst/>
              <a:rect l="l" t="t" r="r" b="b"/>
              <a:pathLst>
                <a:path w="1686" h="1124" extrusionOk="0">
                  <a:moveTo>
                    <a:pt x="169" y="0"/>
                  </a:moveTo>
                  <a:lnTo>
                    <a:pt x="1" y="169"/>
                  </a:lnTo>
                  <a:lnTo>
                    <a:pt x="1405" y="1124"/>
                  </a:lnTo>
                  <a:lnTo>
                    <a:pt x="1517" y="1124"/>
                  </a:lnTo>
                  <a:cubicBezTo>
                    <a:pt x="1573" y="1124"/>
                    <a:pt x="1573" y="1124"/>
                    <a:pt x="1630" y="1068"/>
                  </a:cubicBezTo>
                  <a:cubicBezTo>
                    <a:pt x="1686" y="1011"/>
                    <a:pt x="1686" y="955"/>
                    <a:pt x="1630" y="899"/>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
            <p:cNvSpPr/>
            <p:nvPr/>
          </p:nvSpPr>
          <p:spPr>
            <a:xfrm>
              <a:off x="1460342" y="-583005"/>
              <a:ext cx="98243" cy="30762"/>
            </a:xfrm>
            <a:custGeom>
              <a:avLst/>
              <a:gdLst/>
              <a:ahLst/>
              <a:cxnLst/>
              <a:rect l="l" t="t" r="r" b="b"/>
              <a:pathLst>
                <a:path w="1798" h="563" extrusionOk="0">
                  <a:moveTo>
                    <a:pt x="56" y="1"/>
                  </a:moveTo>
                  <a:cubicBezTo>
                    <a:pt x="56" y="57"/>
                    <a:pt x="0" y="169"/>
                    <a:pt x="0" y="226"/>
                  </a:cubicBezTo>
                  <a:lnTo>
                    <a:pt x="1685" y="563"/>
                  </a:lnTo>
                  <a:cubicBezTo>
                    <a:pt x="1741" y="563"/>
                    <a:pt x="1797" y="506"/>
                    <a:pt x="1797" y="450"/>
                  </a:cubicBezTo>
                  <a:cubicBezTo>
                    <a:pt x="1797" y="394"/>
                    <a:pt x="1797" y="338"/>
                    <a:pt x="1741" y="338"/>
                  </a:cubicBez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
            <p:cNvSpPr/>
            <p:nvPr/>
          </p:nvSpPr>
          <p:spPr>
            <a:xfrm>
              <a:off x="1484875" y="-802059"/>
              <a:ext cx="101303" cy="13496"/>
            </a:xfrm>
            <a:custGeom>
              <a:avLst/>
              <a:gdLst/>
              <a:ahLst/>
              <a:cxnLst/>
              <a:rect l="l" t="t" r="r" b="b"/>
              <a:pathLst>
                <a:path w="1854" h="247" extrusionOk="0">
                  <a:moveTo>
                    <a:pt x="1739" y="0"/>
                  </a:moveTo>
                  <a:cubicBezTo>
                    <a:pt x="1719" y="0"/>
                    <a:pt x="1700" y="7"/>
                    <a:pt x="1685" y="22"/>
                  </a:cubicBezTo>
                  <a:lnTo>
                    <a:pt x="0" y="22"/>
                  </a:lnTo>
                  <a:lnTo>
                    <a:pt x="0" y="78"/>
                  </a:lnTo>
                  <a:lnTo>
                    <a:pt x="0" y="247"/>
                  </a:lnTo>
                  <a:lnTo>
                    <a:pt x="1685" y="247"/>
                  </a:lnTo>
                  <a:cubicBezTo>
                    <a:pt x="1741" y="247"/>
                    <a:pt x="1854" y="191"/>
                    <a:pt x="1854" y="135"/>
                  </a:cubicBezTo>
                  <a:cubicBezTo>
                    <a:pt x="1854" y="52"/>
                    <a:pt x="1794" y="0"/>
                    <a:pt x="17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
            <p:cNvSpPr/>
            <p:nvPr/>
          </p:nvSpPr>
          <p:spPr>
            <a:xfrm>
              <a:off x="1346744" y="-276089"/>
              <a:ext cx="95238" cy="55296"/>
            </a:xfrm>
            <a:custGeom>
              <a:avLst/>
              <a:gdLst/>
              <a:ahLst/>
              <a:cxnLst/>
              <a:rect l="l" t="t" r="r" b="b"/>
              <a:pathLst>
                <a:path w="1743" h="1012" extrusionOk="0">
                  <a:moveTo>
                    <a:pt x="169" y="0"/>
                  </a:moveTo>
                  <a:lnTo>
                    <a:pt x="1" y="225"/>
                  </a:lnTo>
                  <a:lnTo>
                    <a:pt x="1517" y="1011"/>
                  </a:lnTo>
                  <a:lnTo>
                    <a:pt x="1574" y="1011"/>
                  </a:lnTo>
                  <a:cubicBezTo>
                    <a:pt x="1630" y="1011"/>
                    <a:pt x="1686" y="955"/>
                    <a:pt x="1686" y="955"/>
                  </a:cubicBezTo>
                  <a:cubicBezTo>
                    <a:pt x="1742" y="899"/>
                    <a:pt x="1742" y="787"/>
                    <a:pt x="1630" y="78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
            <p:cNvSpPr/>
            <p:nvPr/>
          </p:nvSpPr>
          <p:spPr>
            <a:xfrm>
              <a:off x="1432693" y="-481701"/>
              <a:ext cx="101357" cy="43002"/>
            </a:xfrm>
            <a:custGeom>
              <a:avLst/>
              <a:gdLst/>
              <a:ahLst/>
              <a:cxnLst/>
              <a:rect l="l" t="t" r="r" b="b"/>
              <a:pathLst>
                <a:path w="1855" h="787" extrusionOk="0">
                  <a:moveTo>
                    <a:pt x="113" y="0"/>
                  </a:moveTo>
                  <a:cubicBezTo>
                    <a:pt x="113" y="113"/>
                    <a:pt x="57" y="169"/>
                    <a:pt x="1" y="281"/>
                  </a:cubicBezTo>
                  <a:lnTo>
                    <a:pt x="1629" y="787"/>
                  </a:lnTo>
                  <a:lnTo>
                    <a:pt x="1686" y="787"/>
                  </a:lnTo>
                  <a:cubicBezTo>
                    <a:pt x="1742" y="787"/>
                    <a:pt x="1798" y="731"/>
                    <a:pt x="1798" y="674"/>
                  </a:cubicBezTo>
                  <a:cubicBezTo>
                    <a:pt x="1854" y="618"/>
                    <a:pt x="1798" y="562"/>
                    <a:pt x="1742" y="506"/>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
            <p:cNvSpPr/>
            <p:nvPr/>
          </p:nvSpPr>
          <p:spPr>
            <a:xfrm>
              <a:off x="1395866" y="-374278"/>
              <a:ext cx="95183" cy="49121"/>
            </a:xfrm>
            <a:custGeom>
              <a:avLst/>
              <a:gdLst/>
              <a:ahLst/>
              <a:cxnLst/>
              <a:rect l="l" t="t" r="r" b="b"/>
              <a:pathLst>
                <a:path w="1742" h="899" extrusionOk="0">
                  <a:moveTo>
                    <a:pt x="113" y="0"/>
                  </a:moveTo>
                  <a:cubicBezTo>
                    <a:pt x="57" y="112"/>
                    <a:pt x="1" y="169"/>
                    <a:pt x="1" y="225"/>
                  </a:cubicBezTo>
                  <a:lnTo>
                    <a:pt x="1573" y="899"/>
                  </a:lnTo>
                  <a:lnTo>
                    <a:pt x="1629" y="899"/>
                  </a:lnTo>
                  <a:cubicBezTo>
                    <a:pt x="1686" y="899"/>
                    <a:pt x="1686" y="843"/>
                    <a:pt x="1742" y="843"/>
                  </a:cubicBezTo>
                  <a:cubicBezTo>
                    <a:pt x="1742" y="730"/>
                    <a:pt x="1742" y="674"/>
                    <a:pt x="1686"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
            <p:cNvSpPr/>
            <p:nvPr/>
          </p:nvSpPr>
          <p:spPr>
            <a:xfrm>
              <a:off x="355508" y="316215"/>
              <a:ext cx="15408" cy="101303"/>
            </a:xfrm>
            <a:custGeom>
              <a:avLst/>
              <a:gdLst/>
              <a:ahLst/>
              <a:cxnLst/>
              <a:rect l="l" t="t" r="r" b="b"/>
              <a:pathLst>
                <a:path w="282" h="1854" extrusionOk="0">
                  <a:moveTo>
                    <a:pt x="1" y="0"/>
                  </a:moveTo>
                  <a:lnTo>
                    <a:pt x="1" y="1685"/>
                  </a:lnTo>
                  <a:cubicBezTo>
                    <a:pt x="1" y="1797"/>
                    <a:pt x="57" y="1854"/>
                    <a:pt x="113" y="1854"/>
                  </a:cubicBezTo>
                  <a:cubicBezTo>
                    <a:pt x="226" y="1854"/>
                    <a:pt x="282" y="1797"/>
                    <a:pt x="282" y="1741"/>
                  </a:cubicBez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
            <p:cNvSpPr/>
            <p:nvPr/>
          </p:nvSpPr>
          <p:spPr>
            <a:xfrm>
              <a:off x="238905" y="313101"/>
              <a:ext cx="24588" cy="98297"/>
            </a:xfrm>
            <a:custGeom>
              <a:avLst/>
              <a:gdLst/>
              <a:ahLst/>
              <a:cxnLst/>
              <a:rect l="l" t="t" r="r" b="b"/>
              <a:pathLst>
                <a:path w="450" h="1799" extrusionOk="0">
                  <a:moveTo>
                    <a:pt x="169" y="1"/>
                  </a:moveTo>
                  <a:lnTo>
                    <a:pt x="1" y="1686"/>
                  </a:lnTo>
                  <a:cubicBezTo>
                    <a:pt x="1" y="1742"/>
                    <a:pt x="57" y="1798"/>
                    <a:pt x="113" y="1798"/>
                  </a:cubicBezTo>
                  <a:cubicBezTo>
                    <a:pt x="169" y="1798"/>
                    <a:pt x="225" y="1742"/>
                    <a:pt x="281" y="1686"/>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
            <p:cNvSpPr/>
            <p:nvPr/>
          </p:nvSpPr>
          <p:spPr>
            <a:xfrm>
              <a:off x="119242" y="294741"/>
              <a:ext cx="30708" cy="98243"/>
            </a:xfrm>
            <a:custGeom>
              <a:avLst/>
              <a:gdLst/>
              <a:ahLst/>
              <a:cxnLst/>
              <a:rect l="l" t="t" r="r" b="b"/>
              <a:pathLst>
                <a:path w="562" h="1798" extrusionOk="0">
                  <a:moveTo>
                    <a:pt x="337" y="0"/>
                  </a:moveTo>
                  <a:lnTo>
                    <a:pt x="0" y="1685"/>
                  </a:lnTo>
                  <a:cubicBezTo>
                    <a:pt x="0" y="1741"/>
                    <a:pt x="56" y="1797"/>
                    <a:pt x="113" y="1797"/>
                  </a:cubicBezTo>
                  <a:cubicBezTo>
                    <a:pt x="169" y="1797"/>
                    <a:pt x="225" y="1741"/>
                    <a:pt x="225" y="1685"/>
                  </a:cubicBezTo>
                  <a:lnTo>
                    <a:pt x="562" y="56"/>
                  </a:ln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
            <p:cNvSpPr/>
            <p:nvPr/>
          </p:nvSpPr>
          <p:spPr>
            <a:xfrm>
              <a:off x="-347225" y="58421"/>
              <a:ext cx="12294" cy="21528"/>
            </a:xfrm>
            <a:custGeom>
              <a:avLst/>
              <a:gdLst/>
              <a:ahLst/>
              <a:cxnLst/>
              <a:rect l="l" t="t" r="r" b="b"/>
              <a:pathLst>
                <a:path w="225" h="394" extrusionOk="0">
                  <a:moveTo>
                    <a:pt x="0" y="0"/>
                  </a:moveTo>
                  <a:lnTo>
                    <a:pt x="0" y="393"/>
                  </a:lnTo>
                  <a:lnTo>
                    <a:pt x="225" y="169"/>
                  </a:ln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
            <p:cNvSpPr/>
            <p:nvPr/>
          </p:nvSpPr>
          <p:spPr>
            <a:xfrm>
              <a:off x="469051" y="313101"/>
              <a:ext cx="21583" cy="98297"/>
            </a:xfrm>
            <a:custGeom>
              <a:avLst/>
              <a:gdLst/>
              <a:ahLst/>
              <a:cxnLst/>
              <a:rect l="l" t="t" r="r" b="b"/>
              <a:pathLst>
                <a:path w="395" h="1799" extrusionOk="0">
                  <a:moveTo>
                    <a:pt x="1" y="1"/>
                  </a:moveTo>
                  <a:lnTo>
                    <a:pt x="113" y="1686"/>
                  </a:lnTo>
                  <a:cubicBezTo>
                    <a:pt x="169" y="1742"/>
                    <a:pt x="226" y="1798"/>
                    <a:pt x="282" y="1798"/>
                  </a:cubicBezTo>
                  <a:cubicBezTo>
                    <a:pt x="338" y="1798"/>
                    <a:pt x="394" y="1742"/>
                    <a:pt x="394" y="1686"/>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
            <p:cNvSpPr/>
            <p:nvPr/>
          </p:nvSpPr>
          <p:spPr>
            <a:xfrm>
              <a:off x="-316572" y="125902"/>
              <a:ext cx="64530" cy="86003"/>
            </a:xfrm>
            <a:custGeom>
              <a:avLst/>
              <a:gdLst/>
              <a:ahLst/>
              <a:cxnLst/>
              <a:rect l="l" t="t" r="r" b="b"/>
              <a:pathLst>
                <a:path w="1181" h="1574" extrusionOk="0">
                  <a:moveTo>
                    <a:pt x="956" y="1"/>
                  </a:moveTo>
                  <a:lnTo>
                    <a:pt x="1" y="1405"/>
                  </a:lnTo>
                  <a:cubicBezTo>
                    <a:pt x="1" y="1461"/>
                    <a:pt x="1" y="1517"/>
                    <a:pt x="57" y="1574"/>
                  </a:cubicBezTo>
                  <a:lnTo>
                    <a:pt x="113" y="1574"/>
                  </a:lnTo>
                  <a:cubicBezTo>
                    <a:pt x="169" y="1574"/>
                    <a:pt x="226" y="1517"/>
                    <a:pt x="226" y="1517"/>
                  </a:cubicBezTo>
                  <a:lnTo>
                    <a:pt x="1180" y="113"/>
                  </a:lnTo>
                  <a:lnTo>
                    <a:pt x="9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
            <p:cNvSpPr/>
            <p:nvPr/>
          </p:nvSpPr>
          <p:spPr>
            <a:xfrm>
              <a:off x="5699" y="264033"/>
              <a:ext cx="43002" cy="98243"/>
            </a:xfrm>
            <a:custGeom>
              <a:avLst/>
              <a:gdLst/>
              <a:ahLst/>
              <a:cxnLst/>
              <a:rect l="l" t="t" r="r" b="b"/>
              <a:pathLst>
                <a:path w="787" h="1798" extrusionOk="0">
                  <a:moveTo>
                    <a:pt x="506" y="0"/>
                  </a:moveTo>
                  <a:lnTo>
                    <a:pt x="0" y="1685"/>
                  </a:lnTo>
                  <a:cubicBezTo>
                    <a:pt x="0" y="1741"/>
                    <a:pt x="56" y="1798"/>
                    <a:pt x="112" y="1798"/>
                  </a:cubicBezTo>
                  <a:lnTo>
                    <a:pt x="169" y="1798"/>
                  </a:lnTo>
                  <a:cubicBezTo>
                    <a:pt x="225" y="1798"/>
                    <a:pt x="281" y="1798"/>
                    <a:pt x="281" y="1741"/>
                  </a:cubicBezTo>
                  <a:lnTo>
                    <a:pt x="786"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
            <p:cNvSpPr/>
            <p:nvPr/>
          </p:nvSpPr>
          <p:spPr>
            <a:xfrm>
              <a:off x="-107844" y="230265"/>
              <a:ext cx="49121" cy="95183"/>
            </a:xfrm>
            <a:custGeom>
              <a:avLst/>
              <a:gdLst/>
              <a:ahLst/>
              <a:cxnLst/>
              <a:rect l="l" t="t" r="r" b="b"/>
              <a:pathLst>
                <a:path w="899" h="1742" extrusionOk="0">
                  <a:moveTo>
                    <a:pt x="674" y="1"/>
                  </a:moveTo>
                  <a:lnTo>
                    <a:pt x="0" y="1573"/>
                  </a:lnTo>
                  <a:cubicBezTo>
                    <a:pt x="0" y="1629"/>
                    <a:pt x="0" y="1685"/>
                    <a:pt x="112" y="1742"/>
                  </a:cubicBezTo>
                  <a:cubicBezTo>
                    <a:pt x="169" y="1742"/>
                    <a:pt x="225" y="1685"/>
                    <a:pt x="281" y="1685"/>
                  </a:cubicBezTo>
                  <a:lnTo>
                    <a:pt x="899" y="113"/>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
            <p:cNvSpPr/>
            <p:nvPr/>
          </p:nvSpPr>
          <p:spPr>
            <a:xfrm>
              <a:off x="1337564" y="-1212081"/>
              <a:ext cx="178072" cy="73709"/>
            </a:xfrm>
            <a:custGeom>
              <a:avLst/>
              <a:gdLst/>
              <a:ahLst/>
              <a:cxnLst/>
              <a:rect l="l" t="t" r="r" b="b"/>
              <a:pathLst>
                <a:path w="3259" h="1349" extrusionOk="0">
                  <a:moveTo>
                    <a:pt x="3090" y="0"/>
                  </a:moveTo>
                  <a:lnTo>
                    <a:pt x="0" y="1067"/>
                  </a:lnTo>
                  <a:cubicBezTo>
                    <a:pt x="57" y="1180"/>
                    <a:pt x="113" y="1236"/>
                    <a:pt x="113" y="1348"/>
                  </a:cubicBezTo>
                  <a:lnTo>
                    <a:pt x="3146" y="281"/>
                  </a:lnTo>
                  <a:cubicBezTo>
                    <a:pt x="3202" y="225"/>
                    <a:pt x="3258" y="169"/>
                    <a:pt x="3258" y="113"/>
                  </a:cubicBezTo>
                  <a:cubicBezTo>
                    <a:pt x="3202" y="0"/>
                    <a:pt x="3146" y="0"/>
                    <a:pt x="30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
            <p:cNvSpPr/>
            <p:nvPr/>
          </p:nvSpPr>
          <p:spPr>
            <a:xfrm>
              <a:off x="1297676" y="-1307210"/>
              <a:ext cx="159603" cy="70595"/>
            </a:xfrm>
            <a:custGeom>
              <a:avLst/>
              <a:gdLst/>
              <a:ahLst/>
              <a:cxnLst/>
              <a:rect l="l" t="t" r="r" b="b"/>
              <a:pathLst>
                <a:path w="2921" h="1292" extrusionOk="0">
                  <a:moveTo>
                    <a:pt x="2303" y="0"/>
                  </a:moveTo>
                  <a:lnTo>
                    <a:pt x="0" y="1067"/>
                  </a:lnTo>
                  <a:lnTo>
                    <a:pt x="113" y="1292"/>
                  </a:lnTo>
                  <a:lnTo>
                    <a:pt x="292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
            <p:cNvSpPr/>
            <p:nvPr/>
          </p:nvSpPr>
          <p:spPr>
            <a:xfrm>
              <a:off x="1398926" y="-865332"/>
              <a:ext cx="184191" cy="21528"/>
            </a:xfrm>
            <a:custGeom>
              <a:avLst/>
              <a:gdLst/>
              <a:ahLst/>
              <a:cxnLst/>
              <a:rect l="l" t="t" r="r" b="b"/>
              <a:pathLst>
                <a:path w="3371" h="394" extrusionOk="0">
                  <a:moveTo>
                    <a:pt x="3202" y="1"/>
                  </a:moveTo>
                  <a:cubicBezTo>
                    <a:pt x="3212" y="1"/>
                    <a:pt x="3222" y="1"/>
                    <a:pt x="3232" y="2"/>
                  </a:cubicBezTo>
                  <a:lnTo>
                    <a:pt x="3232" y="2"/>
                  </a:lnTo>
                  <a:lnTo>
                    <a:pt x="3258" y="1"/>
                  </a:lnTo>
                  <a:close/>
                  <a:moveTo>
                    <a:pt x="3232" y="2"/>
                  </a:moveTo>
                  <a:lnTo>
                    <a:pt x="1" y="169"/>
                  </a:lnTo>
                  <a:lnTo>
                    <a:pt x="1" y="394"/>
                  </a:lnTo>
                  <a:lnTo>
                    <a:pt x="3258" y="225"/>
                  </a:lnTo>
                  <a:cubicBezTo>
                    <a:pt x="3314" y="225"/>
                    <a:pt x="3371" y="169"/>
                    <a:pt x="3371" y="113"/>
                  </a:cubicBezTo>
                  <a:cubicBezTo>
                    <a:pt x="3371" y="62"/>
                    <a:pt x="3324" y="11"/>
                    <a:pt x="3232" y="2"/>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
            <p:cNvSpPr/>
            <p:nvPr/>
          </p:nvSpPr>
          <p:spPr>
            <a:xfrm>
              <a:off x="1368272" y="-1101598"/>
              <a:ext cx="181077" cy="58356"/>
            </a:xfrm>
            <a:custGeom>
              <a:avLst/>
              <a:gdLst/>
              <a:ahLst/>
              <a:cxnLst/>
              <a:rect l="l" t="t" r="r" b="b"/>
              <a:pathLst>
                <a:path w="3314" h="1068" extrusionOk="0">
                  <a:moveTo>
                    <a:pt x="3145" y="0"/>
                  </a:moveTo>
                  <a:lnTo>
                    <a:pt x="0" y="786"/>
                  </a:lnTo>
                  <a:lnTo>
                    <a:pt x="56" y="1067"/>
                  </a:lnTo>
                  <a:lnTo>
                    <a:pt x="3202" y="281"/>
                  </a:lnTo>
                  <a:cubicBezTo>
                    <a:pt x="3258" y="281"/>
                    <a:pt x="3314" y="169"/>
                    <a:pt x="3314" y="112"/>
                  </a:cubicBezTo>
                  <a:cubicBezTo>
                    <a:pt x="3258" y="56"/>
                    <a:pt x="3202" y="0"/>
                    <a:pt x="314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
            <p:cNvSpPr/>
            <p:nvPr/>
          </p:nvSpPr>
          <p:spPr>
            <a:xfrm>
              <a:off x="1389746" y="-981935"/>
              <a:ext cx="181077" cy="39942"/>
            </a:xfrm>
            <a:custGeom>
              <a:avLst/>
              <a:gdLst/>
              <a:ahLst/>
              <a:cxnLst/>
              <a:rect l="l" t="t" r="r" b="b"/>
              <a:pathLst>
                <a:path w="3314" h="731" extrusionOk="0">
                  <a:moveTo>
                    <a:pt x="3202" y="1"/>
                  </a:moveTo>
                  <a:lnTo>
                    <a:pt x="0" y="450"/>
                  </a:lnTo>
                  <a:cubicBezTo>
                    <a:pt x="0" y="618"/>
                    <a:pt x="0" y="618"/>
                    <a:pt x="0" y="731"/>
                  </a:cubicBezTo>
                  <a:lnTo>
                    <a:pt x="3202" y="281"/>
                  </a:lnTo>
                  <a:cubicBezTo>
                    <a:pt x="3314" y="225"/>
                    <a:pt x="3314" y="169"/>
                    <a:pt x="3314" y="113"/>
                  </a:cubicBezTo>
                  <a:cubicBezTo>
                    <a:pt x="3314" y="57"/>
                    <a:pt x="3258" y="1"/>
                    <a:pt x="320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
            <p:cNvSpPr/>
            <p:nvPr/>
          </p:nvSpPr>
          <p:spPr>
            <a:xfrm>
              <a:off x="180603" y="221086"/>
              <a:ext cx="39942" cy="184137"/>
            </a:xfrm>
            <a:custGeom>
              <a:avLst/>
              <a:gdLst/>
              <a:ahLst/>
              <a:cxnLst/>
              <a:rect l="l" t="t" r="r" b="b"/>
              <a:pathLst>
                <a:path w="731" h="3370" extrusionOk="0">
                  <a:moveTo>
                    <a:pt x="506" y="0"/>
                  </a:moveTo>
                  <a:lnTo>
                    <a:pt x="0" y="3201"/>
                  </a:lnTo>
                  <a:cubicBezTo>
                    <a:pt x="0" y="3314"/>
                    <a:pt x="57" y="3370"/>
                    <a:pt x="113" y="3370"/>
                  </a:cubicBezTo>
                  <a:cubicBezTo>
                    <a:pt x="225" y="3370"/>
                    <a:pt x="225" y="3314"/>
                    <a:pt x="281" y="3258"/>
                  </a:cubicBezTo>
                  <a:lnTo>
                    <a:pt x="731" y="56"/>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
            <p:cNvSpPr/>
            <p:nvPr/>
          </p:nvSpPr>
          <p:spPr>
            <a:xfrm>
              <a:off x="978521" y="27713"/>
              <a:ext cx="116656" cy="153484"/>
            </a:xfrm>
            <a:custGeom>
              <a:avLst/>
              <a:gdLst/>
              <a:ahLst/>
              <a:cxnLst/>
              <a:rect l="l" t="t" r="r" b="b"/>
              <a:pathLst>
                <a:path w="2135" h="2809" extrusionOk="0">
                  <a:moveTo>
                    <a:pt x="169" y="1"/>
                  </a:moveTo>
                  <a:lnTo>
                    <a:pt x="0" y="169"/>
                  </a:lnTo>
                  <a:lnTo>
                    <a:pt x="1910" y="2753"/>
                  </a:lnTo>
                  <a:cubicBezTo>
                    <a:pt x="1910" y="2753"/>
                    <a:pt x="1966" y="2809"/>
                    <a:pt x="2022" y="2809"/>
                  </a:cubicBezTo>
                  <a:lnTo>
                    <a:pt x="2078" y="2809"/>
                  </a:lnTo>
                  <a:cubicBezTo>
                    <a:pt x="2134" y="2753"/>
                    <a:pt x="2134" y="2640"/>
                    <a:pt x="2078" y="258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
            <p:cNvSpPr/>
            <p:nvPr/>
          </p:nvSpPr>
          <p:spPr>
            <a:xfrm>
              <a:off x="889511" y="86014"/>
              <a:ext cx="104417" cy="165013"/>
            </a:xfrm>
            <a:custGeom>
              <a:avLst/>
              <a:gdLst/>
              <a:ahLst/>
              <a:cxnLst/>
              <a:rect l="l" t="t" r="r" b="b"/>
              <a:pathLst>
                <a:path w="1911" h="3020" extrusionOk="0">
                  <a:moveTo>
                    <a:pt x="225" y="1"/>
                  </a:moveTo>
                  <a:lnTo>
                    <a:pt x="0" y="113"/>
                  </a:lnTo>
                  <a:lnTo>
                    <a:pt x="1685" y="2921"/>
                  </a:lnTo>
                  <a:cubicBezTo>
                    <a:pt x="1685" y="2961"/>
                    <a:pt x="1713" y="3001"/>
                    <a:pt x="1750" y="3001"/>
                  </a:cubicBezTo>
                  <a:cubicBezTo>
                    <a:pt x="1765" y="3001"/>
                    <a:pt x="1781" y="2994"/>
                    <a:pt x="1798" y="2978"/>
                  </a:cubicBezTo>
                  <a:cubicBezTo>
                    <a:pt x="1798" y="3006"/>
                    <a:pt x="1812" y="3020"/>
                    <a:pt x="1826" y="3020"/>
                  </a:cubicBezTo>
                  <a:cubicBezTo>
                    <a:pt x="1840" y="3020"/>
                    <a:pt x="1854" y="3006"/>
                    <a:pt x="1854" y="2978"/>
                  </a:cubicBezTo>
                  <a:cubicBezTo>
                    <a:pt x="1910" y="2978"/>
                    <a:pt x="1910" y="2865"/>
                    <a:pt x="1910" y="280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
            <p:cNvSpPr/>
            <p:nvPr/>
          </p:nvSpPr>
          <p:spPr>
            <a:xfrm>
              <a:off x="1055236" y="-36708"/>
              <a:ext cx="128950" cy="144250"/>
            </a:xfrm>
            <a:custGeom>
              <a:avLst/>
              <a:gdLst/>
              <a:ahLst/>
              <a:cxnLst/>
              <a:rect l="l" t="t" r="r" b="b"/>
              <a:pathLst>
                <a:path w="2360" h="2640" extrusionOk="0">
                  <a:moveTo>
                    <a:pt x="169" y="0"/>
                  </a:moveTo>
                  <a:lnTo>
                    <a:pt x="0" y="169"/>
                  </a:lnTo>
                  <a:lnTo>
                    <a:pt x="2135" y="2584"/>
                  </a:lnTo>
                  <a:cubicBezTo>
                    <a:pt x="2191" y="2584"/>
                    <a:pt x="2191" y="2640"/>
                    <a:pt x="2247" y="2640"/>
                  </a:cubicBezTo>
                  <a:lnTo>
                    <a:pt x="2359" y="2640"/>
                  </a:lnTo>
                  <a:cubicBezTo>
                    <a:pt x="2359" y="2584"/>
                    <a:pt x="2359" y="2471"/>
                    <a:pt x="2359" y="241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
            <p:cNvSpPr/>
            <p:nvPr/>
          </p:nvSpPr>
          <p:spPr>
            <a:xfrm>
              <a:off x="803561" y="132076"/>
              <a:ext cx="89063" cy="168838"/>
            </a:xfrm>
            <a:custGeom>
              <a:avLst/>
              <a:gdLst/>
              <a:ahLst/>
              <a:cxnLst/>
              <a:rect l="l" t="t" r="r" b="b"/>
              <a:pathLst>
                <a:path w="1630" h="3090" extrusionOk="0">
                  <a:moveTo>
                    <a:pt x="226" y="0"/>
                  </a:moveTo>
                  <a:lnTo>
                    <a:pt x="1" y="113"/>
                  </a:lnTo>
                  <a:lnTo>
                    <a:pt x="1405" y="3033"/>
                  </a:lnTo>
                  <a:cubicBezTo>
                    <a:pt x="1405" y="3089"/>
                    <a:pt x="1461" y="3089"/>
                    <a:pt x="1517" y="3089"/>
                  </a:cubicBezTo>
                  <a:lnTo>
                    <a:pt x="1573" y="3089"/>
                  </a:lnTo>
                  <a:cubicBezTo>
                    <a:pt x="1630" y="3089"/>
                    <a:pt x="1630" y="2977"/>
                    <a:pt x="1630" y="2921"/>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
            <p:cNvSpPr/>
            <p:nvPr/>
          </p:nvSpPr>
          <p:spPr>
            <a:xfrm>
              <a:off x="1128892" y="-110364"/>
              <a:ext cx="144304" cy="128950"/>
            </a:xfrm>
            <a:custGeom>
              <a:avLst/>
              <a:gdLst/>
              <a:ahLst/>
              <a:cxnLst/>
              <a:rect l="l" t="t" r="r" b="b"/>
              <a:pathLst>
                <a:path w="2641" h="2360" extrusionOk="0">
                  <a:moveTo>
                    <a:pt x="169" y="0"/>
                  </a:moveTo>
                  <a:lnTo>
                    <a:pt x="0" y="169"/>
                  </a:lnTo>
                  <a:lnTo>
                    <a:pt x="2359" y="2359"/>
                  </a:lnTo>
                  <a:lnTo>
                    <a:pt x="2472" y="2359"/>
                  </a:lnTo>
                  <a:cubicBezTo>
                    <a:pt x="2528" y="2359"/>
                    <a:pt x="2528" y="2359"/>
                    <a:pt x="2584" y="2303"/>
                  </a:cubicBezTo>
                  <a:cubicBezTo>
                    <a:pt x="2640" y="2247"/>
                    <a:pt x="2640" y="2191"/>
                    <a:pt x="2584" y="213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
            <p:cNvSpPr/>
            <p:nvPr/>
          </p:nvSpPr>
          <p:spPr>
            <a:xfrm>
              <a:off x="613303" y="202672"/>
              <a:ext cx="55296" cy="178017"/>
            </a:xfrm>
            <a:custGeom>
              <a:avLst/>
              <a:gdLst/>
              <a:ahLst/>
              <a:cxnLst/>
              <a:rect l="l" t="t" r="r" b="b"/>
              <a:pathLst>
                <a:path w="1012" h="3258" extrusionOk="0">
                  <a:moveTo>
                    <a:pt x="225" y="0"/>
                  </a:moveTo>
                  <a:lnTo>
                    <a:pt x="1" y="56"/>
                  </a:lnTo>
                  <a:lnTo>
                    <a:pt x="787" y="3201"/>
                  </a:lnTo>
                  <a:cubicBezTo>
                    <a:pt x="787" y="3258"/>
                    <a:pt x="843" y="3258"/>
                    <a:pt x="899" y="3258"/>
                  </a:cubicBezTo>
                  <a:cubicBezTo>
                    <a:pt x="955" y="3258"/>
                    <a:pt x="1012" y="3201"/>
                    <a:pt x="1012" y="3145"/>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
            <p:cNvSpPr/>
            <p:nvPr/>
          </p:nvSpPr>
          <p:spPr>
            <a:xfrm>
              <a:off x="705372" y="171964"/>
              <a:ext cx="76769" cy="174957"/>
            </a:xfrm>
            <a:custGeom>
              <a:avLst/>
              <a:gdLst/>
              <a:ahLst/>
              <a:cxnLst/>
              <a:rect l="l" t="t" r="r" b="b"/>
              <a:pathLst>
                <a:path w="1405" h="3202" extrusionOk="0">
                  <a:moveTo>
                    <a:pt x="281" y="0"/>
                  </a:moveTo>
                  <a:lnTo>
                    <a:pt x="1" y="113"/>
                  </a:lnTo>
                  <a:lnTo>
                    <a:pt x="1124" y="3146"/>
                  </a:lnTo>
                  <a:cubicBezTo>
                    <a:pt x="1124" y="3202"/>
                    <a:pt x="1180" y="3202"/>
                    <a:pt x="1236" y="3202"/>
                  </a:cubicBezTo>
                  <a:lnTo>
                    <a:pt x="1292" y="3202"/>
                  </a:lnTo>
                  <a:cubicBezTo>
                    <a:pt x="1349" y="3202"/>
                    <a:pt x="1405" y="3146"/>
                    <a:pt x="1349" y="3033"/>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
            <p:cNvSpPr/>
            <p:nvPr/>
          </p:nvSpPr>
          <p:spPr>
            <a:xfrm>
              <a:off x="1193313" y="-187079"/>
              <a:ext cx="153484" cy="116656"/>
            </a:xfrm>
            <a:custGeom>
              <a:avLst/>
              <a:gdLst/>
              <a:ahLst/>
              <a:cxnLst/>
              <a:rect l="l" t="t" r="r" b="b"/>
              <a:pathLst>
                <a:path w="2809" h="2135" extrusionOk="0">
                  <a:moveTo>
                    <a:pt x="113" y="0"/>
                  </a:moveTo>
                  <a:cubicBezTo>
                    <a:pt x="57" y="56"/>
                    <a:pt x="1" y="112"/>
                    <a:pt x="1" y="225"/>
                  </a:cubicBezTo>
                  <a:lnTo>
                    <a:pt x="2584" y="2134"/>
                  </a:lnTo>
                  <a:lnTo>
                    <a:pt x="2640" y="2134"/>
                  </a:lnTo>
                  <a:cubicBezTo>
                    <a:pt x="2697" y="2134"/>
                    <a:pt x="2697" y="2134"/>
                    <a:pt x="2753" y="2078"/>
                  </a:cubicBezTo>
                  <a:cubicBezTo>
                    <a:pt x="2809" y="2022"/>
                    <a:pt x="2809" y="1966"/>
                    <a:pt x="2753" y="191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
            <p:cNvSpPr/>
            <p:nvPr/>
          </p:nvSpPr>
          <p:spPr>
            <a:xfrm>
              <a:off x="1368272" y="-552297"/>
              <a:ext cx="178017" cy="55296"/>
            </a:xfrm>
            <a:custGeom>
              <a:avLst/>
              <a:gdLst/>
              <a:ahLst/>
              <a:cxnLst/>
              <a:rect l="l" t="t" r="r" b="b"/>
              <a:pathLst>
                <a:path w="3258" h="1012" extrusionOk="0">
                  <a:moveTo>
                    <a:pt x="56" y="1"/>
                  </a:moveTo>
                  <a:cubicBezTo>
                    <a:pt x="56" y="57"/>
                    <a:pt x="0" y="169"/>
                    <a:pt x="0" y="225"/>
                  </a:cubicBezTo>
                  <a:lnTo>
                    <a:pt x="3145" y="1012"/>
                  </a:lnTo>
                  <a:cubicBezTo>
                    <a:pt x="3258" y="1012"/>
                    <a:pt x="3258" y="787"/>
                    <a:pt x="3145" y="787"/>
                  </a:cubicBezTo>
                  <a:lnTo>
                    <a:pt x="3202" y="787"/>
                  </a:ln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
            <p:cNvSpPr/>
            <p:nvPr/>
          </p:nvSpPr>
          <p:spPr>
            <a:xfrm>
              <a:off x="1389746" y="-653546"/>
              <a:ext cx="181077" cy="39942"/>
            </a:xfrm>
            <a:custGeom>
              <a:avLst/>
              <a:gdLst/>
              <a:ahLst/>
              <a:cxnLst/>
              <a:rect l="l" t="t" r="r" b="b"/>
              <a:pathLst>
                <a:path w="3314" h="731" extrusionOk="0">
                  <a:moveTo>
                    <a:pt x="0" y="0"/>
                  </a:moveTo>
                  <a:lnTo>
                    <a:pt x="0" y="225"/>
                  </a:lnTo>
                  <a:lnTo>
                    <a:pt x="3202" y="730"/>
                  </a:lnTo>
                  <a:cubicBezTo>
                    <a:pt x="3258" y="730"/>
                    <a:pt x="3314" y="674"/>
                    <a:pt x="3314" y="618"/>
                  </a:cubicBezTo>
                  <a:cubicBezTo>
                    <a:pt x="3314" y="506"/>
                    <a:pt x="3258" y="449"/>
                    <a:pt x="3202" y="449"/>
                  </a:cubicBez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
            <p:cNvSpPr/>
            <p:nvPr/>
          </p:nvSpPr>
          <p:spPr>
            <a:xfrm>
              <a:off x="1398926" y="-754849"/>
              <a:ext cx="184191" cy="24643"/>
            </a:xfrm>
            <a:custGeom>
              <a:avLst/>
              <a:gdLst/>
              <a:ahLst/>
              <a:cxnLst/>
              <a:rect l="l" t="t" r="r" b="b"/>
              <a:pathLst>
                <a:path w="3371" h="451" extrusionOk="0">
                  <a:moveTo>
                    <a:pt x="1" y="1"/>
                  </a:moveTo>
                  <a:lnTo>
                    <a:pt x="1" y="282"/>
                  </a:lnTo>
                  <a:lnTo>
                    <a:pt x="3258" y="450"/>
                  </a:lnTo>
                  <a:cubicBezTo>
                    <a:pt x="3314" y="450"/>
                    <a:pt x="3371" y="394"/>
                    <a:pt x="3371" y="338"/>
                  </a:cubicBezTo>
                  <a:cubicBezTo>
                    <a:pt x="3371" y="225"/>
                    <a:pt x="3314" y="169"/>
                    <a:pt x="3258"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
            <p:cNvSpPr/>
            <p:nvPr/>
          </p:nvSpPr>
          <p:spPr>
            <a:xfrm>
              <a:off x="1337564" y="-457167"/>
              <a:ext cx="174957" cy="73709"/>
            </a:xfrm>
            <a:custGeom>
              <a:avLst/>
              <a:gdLst/>
              <a:ahLst/>
              <a:cxnLst/>
              <a:rect l="l" t="t" r="r" b="b"/>
              <a:pathLst>
                <a:path w="3202" h="1349" extrusionOk="0">
                  <a:moveTo>
                    <a:pt x="57" y="1"/>
                  </a:moveTo>
                  <a:cubicBezTo>
                    <a:pt x="57" y="57"/>
                    <a:pt x="0" y="169"/>
                    <a:pt x="0" y="225"/>
                  </a:cubicBezTo>
                  <a:lnTo>
                    <a:pt x="3033" y="1349"/>
                  </a:lnTo>
                  <a:lnTo>
                    <a:pt x="3090" y="1349"/>
                  </a:lnTo>
                  <a:cubicBezTo>
                    <a:pt x="3146" y="1292"/>
                    <a:pt x="3202" y="1292"/>
                    <a:pt x="3202" y="1236"/>
                  </a:cubicBezTo>
                  <a:cubicBezTo>
                    <a:pt x="3202" y="1180"/>
                    <a:pt x="3202" y="1124"/>
                    <a:pt x="3146" y="1068"/>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
            <p:cNvSpPr/>
            <p:nvPr/>
          </p:nvSpPr>
          <p:spPr>
            <a:xfrm>
              <a:off x="1251614" y="-273029"/>
              <a:ext cx="162718" cy="101303"/>
            </a:xfrm>
            <a:custGeom>
              <a:avLst/>
              <a:gdLst/>
              <a:ahLst/>
              <a:cxnLst/>
              <a:rect l="l" t="t" r="r" b="b"/>
              <a:pathLst>
                <a:path w="2978" h="1854" extrusionOk="0">
                  <a:moveTo>
                    <a:pt x="113" y="1"/>
                  </a:moveTo>
                  <a:lnTo>
                    <a:pt x="1" y="225"/>
                  </a:lnTo>
                  <a:lnTo>
                    <a:pt x="2753" y="1854"/>
                  </a:lnTo>
                  <a:lnTo>
                    <a:pt x="2809" y="1854"/>
                  </a:lnTo>
                  <a:cubicBezTo>
                    <a:pt x="2865" y="1854"/>
                    <a:pt x="2921" y="1854"/>
                    <a:pt x="2921" y="1798"/>
                  </a:cubicBezTo>
                  <a:cubicBezTo>
                    <a:pt x="2978" y="1742"/>
                    <a:pt x="2921" y="1685"/>
                    <a:pt x="2865" y="162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
            <p:cNvSpPr/>
            <p:nvPr/>
          </p:nvSpPr>
          <p:spPr>
            <a:xfrm>
              <a:off x="508994" y="221086"/>
              <a:ext cx="39942" cy="184137"/>
            </a:xfrm>
            <a:custGeom>
              <a:avLst/>
              <a:gdLst/>
              <a:ahLst/>
              <a:cxnLst/>
              <a:rect l="l" t="t" r="r" b="b"/>
              <a:pathLst>
                <a:path w="731" h="3370" extrusionOk="0">
                  <a:moveTo>
                    <a:pt x="281" y="0"/>
                  </a:moveTo>
                  <a:lnTo>
                    <a:pt x="0" y="56"/>
                  </a:lnTo>
                  <a:lnTo>
                    <a:pt x="449" y="3258"/>
                  </a:lnTo>
                  <a:cubicBezTo>
                    <a:pt x="506" y="3314"/>
                    <a:pt x="562" y="3370"/>
                    <a:pt x="618" y="3370"/>
                  </a:cubicBezTo>
                  <a:cubicBezTo>
                    <a:pt x="674" y="3370"/>
                    <a:pt x="730" y="3314"/>
                    <a:pt x="730" y="3201"/>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
            <p:cNvSpPr/>
            <p:nvPr/>
          </p:nvSpPr>
          <p:spPr>
            <a:xfrm>
              <a:off x="1297676" y="-362038"/>
              <a:ext cx="168838" cy="89063"/>
            </a:xfrm>
            <a:custGeom>
              <a:avLst/>
              <a:gdLst/>
              <a:ahLst/>
              <a:cxnLst/>
              <a:rect l="l" t="t" r="r" b="b"/>
              <a:pathLst>
                <a:path w="3090" h="1630" extrusionOk="0">
                  <a:moveTo>
                    <a:pt x="113" y="1"/>
                  </a:moveTo>
                  <a:lnTo>
                    <a:pt x="0" y="225"/>
                  </a:lnTo>
                  <a:lnTo>
                    <a:pt x="2921" y="1630"/>
                  </a:lnTo>
                  <a:lnTo>
                    <a:pt x="2977" y="1630"/>
                  </a:lnTo>
                  <a:cubicBezTo>
                    <a:pt x="3033" y="1630"/>
                    <a:pt x="3089" y="1630"/>
                    <a:pt x="3089" y="1573"/>
                  </a:cubicBezTo>
                  <a:cubicBezTo>
                    <a:pt x="3089" y="1517"/>
                    <a:pt x="3089" y="1405"/>
                    <a:pt x="3033"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
            <p:cNvSpPr/>
            <p:nvPr/>
          </p:nvSpPr>
          <p:spPr>
            <a:xfrm>
              <a:off x="410750" y="233325"/>
              <a:ext cx="21528" cy="184191"/>
            </a:xfrm>
            <a:custGeom>
              <a:avLst/>
              <a:gdLst/>
              <a:ahLst/>
              <a:cxnLst/>
              <a:rect l="l" t="t" r="r" b="b"/>
              <a:pathLst>
                <a:path w="394" h="3371" extrusionOk="0">
                  <a:moveTo>
                    <a:pt x="1" y="1"/>
                  </a:moveTo>
                  <a:lnTo>
                    <a:pt x="169" y="3258"/>
                  </a:lnTo>
                  <a:cubicBezTo>
                    <a:pt x="169" y="3314"/>
                    <a:pt x="225" y="3371"/>
                    <a:pt x="282" y="3371"/>
                  </a:cubicBezTo>
                  <a:cubicBezTo>
                    <a:pt x="338" y="3371"/>
                    <a:pt x="394" y="3314"/>
                    <a:pt x="394" y="3202"/>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
            <p:cNvSpPr/>
            <p:nvPr/>
          </p:nvSpPr>
          <p:spPr>
            <a:xfrm>
              <a:off x="60940" y="202672"/>
              <a:ext cx="58356" cy="178017"/>
            </a:xfrm>
            <a:custGeom>
              <a:avLst/>
              <a:gdLst/>
              <a:ahLst/>
              <a:cxnLst/>
              <a:rect l="l" t="t" r="r" b="b"/>
              <a:pathLst>
                <a:path w="1068" h="3258" extrusionOk="0">
                  <a:moveTo>
                    <a:pt x="843" y="0"/>
                  </a:moveTo>
                  <a:lnTo>
                    <a:pt x="56" y="3089"/>
                  </a:lnTo>
                  <a:cubicBezTo>
                    <a:pt x="0" y="3145"/>
                    <a:pt x="56" y="3258"/>
                    <a:pt x="112" y="3258"/>
                  </a:cubicBezTo>
                  <a:cubicBezTo>
                    <a:pt x="169" y="3258"/>
                    <a:pt x="225" y="3201"/>
                    <a:pt x="281" y="3145"/>
                  </a:cubicBezTo>
                  <a:lnTo>
                    <a:pt x="1067" y="56"/>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
            <p:cNvSpPr/>
            <p:nvPr/>
          </p:nvSpPr>
          <p:spPr>
            <a:xfrm>
              <a:off x="-49543" y="171964"/>
              <a:ext cx="76769" cy="174957"/>
            </a:xfrm>
            <a:custGeom>
              <a:avLst/>
              <a:gdLst/>
              <a:ahLst/>
              <a:cxnLst/>
              <a:rect l="l" t="t" r="r" b="b"/>
              <a:pathLst>
                <a:path w="1405" h="3202" extrusionOk="0">
                  <a:moveTo>
                    <a:pt x="1123" y="0"/>
                  </a:moveTo>
                  <a:lnTo>
                    <a:pt x="56" y="3033"/>
                  </a:lnTo>
                  <a:cubicBezTo>
                    <a:pt x="0" y="3089"/>
                    <a:pt x="56" y="3202"/>
                    <a:pt x="112" y="3202"/>
                  </a:cubicBezTo>
                  <a:lnTo>
                    <a:pt x="169" y="3202"/>
                  </a:lnTo>
                  <a:cubicBezTo>
                    <a:pt x="225" y="3202"/>
                    <a:pt x="281" y="3146"/>
                    <a:pt x="337" y="3089"/>
                  </a:cubicBezTo>
                  <a:lnTo>
                    <a:pt x="1404" y="57"/>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
            <p:cNvSpPr/>
            <p:nvPr/>
          </p:nvSpPr>
          <p:spPr>
            <a:xfrm>
              <a:off x="-347225" y="-39768"/>
              <a:ext cx="24588" cy="39942"/>
            </a:xfrm>
            <a:custGeom>
              <a:avLst/>
              <a:gdLst/>
              <a:ahLst/>
              <a:cxnLst/>
              <a:rect l="l" t="t" r="r" b="b"/>
              <a:pathLst>
                <a:path w="450" h="731" extrusionOk="0">
                  <a:moveTo>
                    <a:pt x="281" y="0"/>
                  </a:moveTo>
                  <a:lnTo>
                    <a:pt x="0" y="337"/>
                  </a:lnTo>
                  <a:lnTo>
                    <a:pt x="0" y="730"/>
                  </a:lnTo>
                  <a:lnTo>
                    <a:pt x="450" y="22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
            <p:cNvSpPr/>
            <p:nvPr/>
          </p:nvSpPr>
          <p:spPr>
            <a:xfrm>
              <a:off x="297207" y="233325"/>
              <a:ext cx="24643" cy="184191"/>
            </a:xfrm>
            <a:custGeom>
              <a:avLst/>
              <a:gdLst/>
              <a:ahLst/>
              <a:cxnLst/>
              <a:rect l="l" t="t" r="r" b="b"/>
              <a:pathLst>
                <a:path w="451" h="3371" extrusionOk="0">
                  <a:moveTo>
                    <a:pt x="169" y="1"/>
                  </a:moveTo>
                  <a:lnTo>
                    <a:pt x="1" y="3202"/>
                  </a:lnTo>
                  <a:cubicBezTo>
                    <a:pt x="1" y="3314"/>
                    <a:pt x="57" y="3371"/>
                    <a:pt x="113" y="3371"/>
                  </a:cubicBezTo>
                  <a:cubicBezTo>
                    <a:pt x="225" y="3371"/>
                    <a:pt x="282" y="3314"/>
                    <a:pt x="282" y="3202"/>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
            <p:cNvSpPr/>
            <p:nvPr/>
          </p:nvSpPr>
          <p:spPr>
            <a:xfrm>
              <a:off x="-163086" y="132076"/>
              <a:ext cx="92068" cy="168838"/>
            </a:xfrm>
            <a:custGeom>
              <a:avLst/>
              <a:gdLst/>
              <a:ahLst/>
              <a:cxnLst/>
              <a:rect l="l" t="t" r="r" b="b"/>
              <a:pathLst>
                <a:path w="1685" h="3090" extrusionOk="0">
                  <a:moveTo>
                    <a:pt x="1460" y="0"/>
                  </a:moveTo>
                  <a:lnTo>
                    <a:pt x="56" y="2921"/>
                  </a:lnTo>
                  <a:cubicBezTo>
                    <a:pt x="0" y="2977"/>
                    <a:pt x="56" y="3033"/>
                    <a:pt x="112" y="3089"/>
                  </a:cubicBezTo>
                  <a:lnTo>
                    <a:pt x="169" y="3089"/>
                  </a:lnTo>
                  <a:cubicBezTo>
                    <a:pt x="225" y="3089"/>
                    <a:pt x="281" y="3033"/>
                    <a:pt x="281" y="2977"/>
                  </a:cubicBezTo>
                  <a:lnTo>
                    <a:pt x="1685"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
            <p:cNvSpPr/>
            <p:nvPr/>
          </p:nvSpPr>
          <p:spPr>
            <a:xfrm>
              <a:off x="-347225" y="24653"/>
              <a:ext cx="104362" cy="147364"/>
            </a:xfrm>
            <a:custGeom>
              <a:avLst/>
              <a:gdLst/>
              <a:ahLst/>
              <a:cxnLst/>
              <a:rect l="l" t="t" r="r" b="b"/>
              <a:pathLst>
                <a:path w="1910" h="2697" extrusionOk="0">
                  <a:moveTo>
                    <a:pt x="1685" y="1"/>
                  </a:moveTo>
                  <a:lnTo>
                    <a:pt x="0" y="2247"/>
                  </a:lnTo>
                  <a:lnTo>
                    <a:pt x="0" y="2696"/>
                  </a:lnTo>
                  <a:lnTo>
                    <a:pt x="1910" y="169"/>
                  </a:ln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
            <p:cNvSpPr/>
            <p:nvPr/>
          </p:nvSpPr>
          <p:spPr>
            <a:xfrm>
              <a:off x="-264390" y="82954"/>
              <a:ext cx="104417" cy="162718"/>
            </a:xfrm>
            <a:custGeom>
              <a:avLst/>
              <a:gdLst/>
              <a:ahLst/>
              <a:cxnLst/>
              <a:rect l="l" t="t" r="r" b="b"/>
              <a:pathLst>
                <a:path w="1911" h="2978" extrusionOk="0">
                  <a:moveTo>
                    <a:pt x="1686" y="1"/>
                  </a:moveTo>
                  <a:lnTo>
                    <a:pt x="57" y="2809"/>
                  </a:lnTo>
                  <a:cubicBezTo>
                    <a:pt x="1" y="2865"/>
                    <a:pt x="1" y="2921"/>
                    <a:pt x="113" y="2977"/>
                  </a:cubicBezTo>
                  <a:lnTo>
                    <a:pt x="169" y="2977"/>
                  </a:lnTo>
                  <a:cubicBezTo>
                    <a:pt x="225" y="2977"/>
                    <a:pt x="225" y="2921"/>
                    <a:pt x="281" y="2921"/>
                  </a:cubicBezTo>
                  <a:lnTo>
                    <a:pt x="1910" y="113"/>
                  </a:lnTo>
                  <a:lnTo>
                    <a:pt x="16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
            <p:cNvSpPr/>
            <p:nvPr/>
          </p:nvSpPr>
          <p:spPr>
            <a:xfrm>
              <a:off x="-347225" y="-1307210"/>
              <a:ext cx="1896554" cy="1436267"/>
            </a:xfrm>
            <a:custGeom>
              <a:avLst/>
              <a:gdLst/>
              <a:ahLst/>
              <a:cxnLst/>
              <a:rect l="l" t="t" r="r" b="b"/>
              <a:pathLst>
                <a:path w="34710" h="26286" extrusionOk="0">
                  <a:moveTo>
                    <a:pt x="26791" y="0"/>
                  </a:moveTo>
                  <a:cubicBezTo>
                    <a:pt x="31677" y="7358"/>
                    <a:pt x="29936" y="17355"/>
                    <a:pt x="22747" y="22578"/>
                  </a:cubicBezTo>
                  <a:cubicBezTo>
                    <a:pt x="19818" y="24706"/>
                    <a:pt x="16413" y="25734"/>
                    <a:pt x="13035" y="25734"/>
                  </a:cubicBezTo>
                  <a:cubicBezTo>
                    <a:pt x="8121" y="25734"/>
                    <a:pt x="3262" y="23560"/>
                    <a:pt x="0" y="19433"/>
                  </a:cubicBezTo>
                  <a:lnTo>
                    <a:pt x="0" y="20163"/>
                  </a:lnTo>
                  <a:cubicBezTo>
                    <a:pt x="3258" y="24039"/>
                    <a:pt x="8032" y="26285"/>
                    <a:pt x="13087" y="26285"/>
                  </a:cubicBezTo>
                  <a:cubicBezTo>
                    <a:pt x="26566" y="26285"/>
                    <a:pt x="34710" y="11289"/>
                    <a:pt x="2729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
            <p:cNvSpPr/>
            <p:nvPr/>
          </p:nvSpPr>
          <p:spPr>
            <a:xfrm>
              <a:off x="67060" y="-1097773"/>
              <a:ext cx="107477" cy="106712"/>
            </a:xfrm>
            <a:custGeom>
              <a:avLst/>
              <a:gdLst/>
              <a:ahLst/>
              <a:cxnLst/>
              <a:rect l="l" t="t" r="r" b="b"/>
              <a:pathLst>
                <a:path w="1967" h="1953" extrusionOk="0">
                  <a:moveTo>
                    <a:pt x="169" y="0"/>
                  </a:moveTo>
                  <a:cubicBezTo>
                    <a:pt x="127" y="0"/>
                    <a:pt x="85" y="14"/>
                    <a:pt x="57" y="42"/>
                  </a:cubicBezTo>
                  <a:cubicBezTo>
                    <a:pt x="0" y="99"/>
                    <a:pt x="0" y="155"/>
                    <a:pt x="57" y="211"/>
                  </a:cubicBezTo>
                  <a:lnTo>
                    <a:pt x="1798" y="1952"/>
                  </a:lnTo>
                  <a:lnTo>
                    <a:pt x="1966" y="1727"/>
                  </a:lnTo>
                  <a:lnTo>
                    <a:pt x="281" y="42"/>
                  </a:lnTo>
                  <a:cubicBezTo>
                    <a:pt x="253" y="14"/>
                    <a:pt x="211" y="0"/>
                    <a:pt x="16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
            <p:cNvSpPr/>
            <p:nvPr/>
          </p:nvSpPr>
          <p:spPr>
            <a:xfrm>
              <a:off x="-187674" y="-810091"/>
              <a:ext cx="276260" cy="12349"/>
            </a:xfrm>
            <a:custGeom>
              <a:avLst/>
              <a:gdLst/>
              <a:ahLst/>
              <a:cxnLst/>
              <a:rect l="l" t="t" r="r" b="b"/>
              <a:pathLst>
                <a:path w="5056" h="226" extrusionOk="0">
                  <a:moveTo>
                    <a:pt x="113" y="1"/>
                  </a:moveTo>
                  <a:cubicBezTo>
                    <a:pt x="57" y="1"/>
                    <a:pt x="1" y="57"/>
                    <a:pt x="1" y="113"/>
                  </a:cubicBezTo>
                  <a:cubicBezTo>
                    <a:pt x="1" y="169"/>
                    <a:pt x="57" y="225"/>
                    <a:pt x="113" y="225"/>
                  </a:cubicBezTo>
                  <a:lnTo>
                    <a:pt x="5056" y="225"/>
                  </a:lnTo>
                  <a:lnTo>
                    <a:pt x="5056" y="169"/>
                  </a:lnTo>
                  <a:lnTo>
                    <a:pt x="50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
            <p:cNvSpPr/>
            <p:nvPr/>
          </p:nvSpPr>
          <p:spPr>
            <a:xfrm>
              <a:off x="355508" y="-1310325"/>
              <a:ext cx="15408" cy="230253"/>
            </a:xfrm>
            <a:custGeom>
              <a:avLst/>
              <a:gdLst/>
              <a:ahLst/>
              <a:cxnLst/>
              <a:rect l="l" t="t" r="r" b="b"/>
              <a:pathLst>
                <a:path w="282" h="4214" extrusionOk="0">
                  <a:moveTo>
                    <a:pt x="1" y="1"/>
                  </a:moveTo>
                  <a:lnTo>
                    <a:pt x="1" y="4213"/>
                  </a:lnTo>
                  <a:lnTo>
                    <a:pt x="282" y="4213"/>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
            <p:cNvSpPr/>
            <p:nvPr/>
          </p:nvSpPr>
          <p:spPr>
            <a:xfrm>
              <a:off x="-34243" y="-1196727"/>
              <a:ext cx="948277" cy="943414"/>
            </a:xfrm>
            <a:custGeom>
              <a:avLst/>
              <a:gdLst/>
              <a:ahLst/>
              <a:cxnLst/>
              <a:rect l="l" t="t" r="r" b="b"/>
              <a:pathLst>
                <a:path w="17355" h="17266" extrusionOk="0">
                  <a:moveTo>
                    <a:pt x="9493" y="0"/>
                  </a:moveTo>
                  <a:lnTo>
                    <a:pt x="9212" y="899"/>
                  </a:lnTo>
                  <a:cubicBezTo>
                    <a:pt x="10167" y="1179"/>
                    <a:pt x="11065" y="1685"/>
                    <a:pt x="11852" y="2415"/>
                  </a:cubicBezTo>
                  <a:lnTo>
                    <a:pt x="10785" y="3482"/>
                  </a:lnTo>
                  <a:lnTo>
                    <a:pt x="11009" y="3651"/>
                  </a:lnTo>
                  <a:lnTo>
                    <a:pt x="12020" y="2584"/>
                  </a:lnTo>
                  <a:cubicBezTo>
                    <a:pt x="13200" y="3819"/>
                    <a:pt x="13874" y="5392"/>
                    <a:pt x="13930" y="7021"/>
                  </a:cubicBezTo>
                  <a:lnTo>
                    <a:pt x="12469" y="7021"/>
                  </a:lnTo>
                  <a:lnTo>
                    <a:pt x="12469" y="7245"/>
                  </a:lnTo>
                  <a:lnTo>
                    <a:pt x="12469" y="7358"/>
                  </a:lnTo>
                  <a:lnTo>
                    <a:pt x="13874" y="7358"/>
                  </a:lnTo>
                  <a:cubicBezTo>
                    <a:pt x="13817" y="8986"/>
                    <a:pt x="13200" y="10615"/>
                    <a:pt x="12020" y="11795"/>
                  </a:cubicBezTo>
                  <a:lnTo>
                    <a:pt x="11009" y="10784"/>
                  </a:lnTo>
                  <a:lnTo>
                    <a:pt x="10841" y="11008"/>
                  </a:lnTo>
                  <a:lnTo>
                    <a:pt x="11852" y="12019"/>
                  </a:lnTo>
                  <a:cubicBezTo>
                    <a:pt x="10616" y="13199"/>
                    <a:pt x="9043" y="13873"/>
                    <a:pt x="7359" y="13873"/>
                  </a:cubicBezTo>
                  <a:lnTo>
                    <a:pt x="7359" y="12412"/>
                  </a:lnTo>
                  <a:lnTo>
                    <a:pt x="7078" y="12412"/>
                  </a:lnTo>
                  <a:lnTo>
                    <a:pt x="7078" y="13873"/>
                  </a:lnTo>
                  <a:cubicBezTo>
                    <a:pt x="5393" y="13873"/>
                    <a:pt x="3820" y="13199"/>
                    <a:pt x="2585" y="12019"/>
                  </a:cubicBezTo>
                  <a:lnTo>
                    <a:pt x="3708" y="10896"/>
                  </a:lnTo>
                  <a:lnTo>
                    <a:pt x="3539" y="10727"/>
                  </a:lnTo>
                  <a:lnTo>
                    <a:pt x="2416" y="11851"/>
                  </a:lnTo>
                  <a:cubicBezTo>
                    <a:pt x="1686" y="11121"/>
                    <a:pt x="1180" y="10222"/>
                    <a:pt x="900" y="9211"/>
                  </a:cubicBezTo>
                  <a:lnTo>
                    <a:pt x="1" y="9492"/>
                  </a:lnTo>
                  <a:cubicBezTo>
                    <a:pt x="956" y="12637"/>
                    <a:pt x="3820" y="14771"/>
                    <a:pt x="7078" y="14827"/>
                  </a:cubicBezTo>
                  <a:lnTo>
                    <a:pt x="7078" y="17186"/>
                  </a:lnTo>
                  <a:cubicBezTo>
                    <a:pt x="7117" y="17226"/>
                    <a:pt x="7157" y="17266"/>
                    <a:pt x="7197" y="17266"/>
                  </a:cubicBezTo>
                  <a:cubicBezTo>
                    <a:pt x="7213" y="17266"/>
                    <a:pt x="7230" y="17259"/>
                    <a:pt x="7246" y="17243"/>
                  </a:cubicBezTo>
                  <a:cubicBezTo>
                    <a:pt x="7359" y="17243"/>
                    <a:pt x="7415" y="17186"/>
                    <a:pt x="7415" y="17130"/>
                  </a:cubicBezTo>
                  <a:lnTo>
                    <a:pt x="7415" y="14827"/>
                  </a:lnTo>
                  <a:cubicBezTo>
                    <a:pt x="11459" y="14715"/>
                    <a:pt x="14772" y="11401"/>
                    <a:pt x="14828" y="7358"/>
                  </a:cubicBezTo>
                  <a:lnTo>
                    <a:pt x="17187" y="7358"/>
                  </a:lnTo>
                  <a:cubicBezTo>
                    <a:pt x="17343" y="7358"/>
                    <a:pt x="17355" y="7070"/>
                    <a:pt x="17223" y="7070"/>
                  </a:cubicBezTo>
                  <a:cubicBezTo>
                    <a:pt x="17212" y="7070"/>
                    <a:pt x="17200" y="7072"/>
                    <a:pt x="17187" y="7077"/>
                  </a:cubicBezTo>
                  <a:lnTo>
                    <a:pt x="14828" y="7077"/>
                  </a:lnTo>
                  <a:cubicBezTo>
                    <a:pt x="14772" y="5111"/>
                    <a:pt x="13986" y="3258"/>
                    <a:pt x="12638" y="1910"/>
                  </a:cubicBezTo>
                  <a:lnTo>
                    <a:pt x="12638" y="1853"/>
                  </a:lnTo>
                  <a:cubicBezTo>
                    <a:pt x="12638" y="1835"/>
                    <a:pt x="12638" y="1828"/>
                    <a:pt x="12636" y="1828"/>
                  </a:cubicBezTo>
                  <a:cubicBezTo>
                    <a:pt x="12632" y="1828"/>
                    <a:pt x="12619" y="1853"/>
                    <a:pt x="12582" y="1853"/>
                  </a:cubicBezTo>
                  <a:cubicBezTo>
                    <a:pt x="11683" y="1011"/>
                    <a:pt x="10616" y="337"/>
                    <a:pt x="949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
            <p:cNvSpPr/>
            <p:nvPr/>
          </p:nvSpPr>
          <p:spPr>
            <a:xfrm>
              <a:off x="-175380" y="-1307210"/>
              <a:ext cx="1402500" cy="1288466"/>
            </a:xfrm>
            <a:custGeom>
              <a:avLst/>
              <a:gdLst/>
              <a:ahLst/>
              <a:cxnLst/>
              <a:rect l="l" t="t" r="r" b="b"/>
              <a:pathLst>
                <a:path w="25668" h="23581" extrusionOk="0">
                  <a:moveTo>
                    <a:pt x="18647" y="0"/>
                  </a:moveTo>
                  <a:cubicBezTo>
                    <a:pt x="21231" y="2415"/>
                    <a:pt x="22691" y="5785"/>
                    <a:pt x="22635" y="9267"/>
                  </a:cubicBezTo>
                  <a:cubicBezTo>
                    <a:pt x="22673" y="16981"/>
                    <a:pt x="16387" y="22072"/>
                    <a:pt x="9830" y="22072"/>
                  </a:cubicBezTo>
                  <a:cubicBezTo>
                    <a:pt x="6695" y="22072"/>
                    <a:pt x="3497" y="20908"/>
                    <a:pt x="899" y="18310"/>
                  </a:cubicBezTo>
                  <a:lnTo>
                    <a:pt x="0" y="19208"/>
                  </a:lnTo>
                  <a:cubicBezTo>
                    <a:pt x="2764" y="22118"/>
                    <a:pt x="6463" y="23580"/>
                    <a:pt x="10175" y="23580"/>
                  </a:cubicBezTo>
                  <a:cubicBezTo>
                    <a:pt x="13628" y="23580"/>
                    <a:pt x="17092" y="22315"/>
                    <a:pt x="19826" y="19770"/>
                  </a:cubicBezTo>
                  <a:cubicBezTo>
                    <a:pt x="25443" y="14434"/>
                    <a:pt x="25668" y="5617"/>
                    <a:pt x="2038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
            <p:cNvSpPr/>
            <p:nvPr/>
          </p:nvSpPr>
          <p:spPr>
            <a:xfrm>
              <a:off x="622537" y="-1307210"/>
              <a:ext cx="494110" cy="807142"/>
            </a:xfrm>
            <a:custGeom>
              <a:avLst/>
              <a:gdLst/>
              <a:ahLst/>
              <a:cxnLst/>
              <a:rect l="l" t="t" r="r" b="b"/>
              <a:pathLst>
                <a:path w="9043" h="14772" extrusionOk="0">
                  <a:moveTo>
                    <a:pt x="0" y="0"/>
                  </a:moveTo>
                  <a:cubicBezTo>
                    <a:pt x="730" y="393"/>
                    <a:pt x="1460" y="843"/>
                    <a:pt x="2134" y="1404"/>
                  </a:cubicBezTo>
                  <a:lnTo>
                    <a:pt x="2640" y="786"/>
                  </a:lnTo>
                  <a:cubicBezTo>
                    <a:pt x="6403" y="4156"/>
                    <a:pt x="7582" y="9548"/>
                    <a:pt x="5448" y="14154"/>
                  </a:cubicBezTo>
                  <a:lnTo>
                    <a:pt x="6740" y="14771"/>
                  </a:lnTo>
                  <a:cubicBezTo>
                    <a:pt x="9043" y="9717"/>
                    <a:pt x="7863" y="3763"/>
                    <a:pt x="381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
            <p:cNvSpPr/>
            <p:nvPr/>
          </p:nvSpPr>
          <p:spPr>
            <a:xfrm>
              <a:off x="-347225" y="-1304151"/>
              <a:ext cx="702780" cy="1190770"/>
            </a:xfrm>
            <a:custGeom>
              <a:avLst/>
              <a:gdLst/>
              <a:ahLst/>
              <a:cxnLst/>
              <a:rect l="l" t="t" r="r" b="b"/>
              <a:pathLst>
                <a:path w="12862" h="21793" extrusionOk="0">
                  <a:moveTo>
                    <a:pt x="4100" y="0"/>
                  </a:moveTo>
                  <a:cubicBezTo>
                    <a:pt x="1517" y="2415"/>
                    <a:pt x="56" y="5785"/>
                    <a:pt x="0" y="9324"/>
                  </a:cubicBezTo>
                  <a:cubicBezTo>
                    <a:pt x="0" y="10728"/>
                    <a:pt x="281" y="12132"/>
                    <a:pt x="730" y="13536"/>
                  </a:cubicBezTo>
                  <a:lnTo>
                    <a:pt x="1067" y="13424"/>
                  </a:lnTo>
                  <a:cubicBezTo>
                    <a:pt x="2808" y="18422"/>
                    <a:pt x="7526" y="21792"/>
                    <a:pt x="12862" y="21792"/>
                  </a:cubicBezTo>
                  <a:lnTo>
                    <a:pt x="12862" y="19883"/>
                  </a:lnTo>
                  <a:cubicBezTo>
                    <a:pt x="7863" y="19883"/>
                    <a:pt x="3482" y="16400"/>
                    <a:pt x="2471" y="11458"/>
                  </a:cubicBezTo>
                  <a:cubicBezTo>
                    <a:pt x="2359" y="10784"/>
                    <a:pt x="2303" y="10054"/>
                    <a:pt x="2303" y="9380"/>
                  </a:cubicBezTo>
                  <a:lnTo>
                    <a:pt x="1460" y="9380"/>
                  </a:lnTo>
                  <a:cubicBezTo>
                    <a:pt x="1460" y="6403"/>
                    <a:pt x="2640" y="3482"/>
                    <a:pt x="4718" y="1404"/>
                  </a:cubicBezTo>
                  <a:lnTo>
                    <a:pt x="5336" y="1966"/>
                  </a:lnTo>
                  <a:cubicBezTo>
                    <a:pt x="6066" y="1180"/>
                    <a:pt x="7021" y="506"/>
                    <a:pt x="797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
            <p:cNvSpPr/>
            <p:nvPr/>
          </p:nvSpPr>
          <p:spPr>
            <a:xfrm>
              <a:off x="407690" y="-935873"/>
              <a:ext cx="86003" cy="85949"/>
            </a:xfrm>
            <a:custGeom>
              <a:avLst/>
              <a:gdLst/>
              <a:ahLst/>
              <a:cxnLst/>
              <a:rect l="l" t="t" r="r" b="b"/>
              <a:pathLst>
                <a:path w="1574" h="1573" extrusionOk="0">
                  <a:moveTo>
                    <a:pt x="1236" y="0"/>
                  </a:moveTo>
                  <a:lnTo>
                    <a:pt x="1" y="1236"/>
                  </a:lnTo>
                  <a:cubicBezTo>
                    <a:pt x="113" y="1348"/>
                    <a:pt x="225" y="1460"/>
                    <a:pt x="338" y="1573"/>
                  </a:cubicBezTo>
                  <a:lnTo>
                    <a:pt x="1573" y="337"/>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
            <p:cNvSpPr/>
            <p:nvPr/>
          </p:nvSpPr>
          <p:spPr>
            <a:xfrm>
              <a:off x="226611" y="-751789"/>
              <a:ext cx="82944" cy="86003"/>
            </a:xfrm>
            <a:custGeom>
              <a:avLst/>
              <a:gdLst/>
              <a:ahLst/>
              <a:cxnLst/>
              <a:rect l="l" t="t" r="r" b="b"/>
              <a:pathLst>
                <a:path w="1518" h="1574" extrusionOk="0">
                  <a:moveTo>
                    <a:pt x="1180" y="1"/>
                  </a:moveTo>
                  <a:lnTo>
                    <a:pt x="1" y="1237"/>
                  </a:lnTo>
                  <a:lnTo>
                    <a:pt x="338" y="1573"/>
                  </a:lnTo>
                  <a:lnTo>
                    <a:pt x="1517" y="338"/>
                  </a:lnTo>
                  <a:cubicBezTo>
                    <a:pt x="1405" y="226"/>
                    <a:pt x="1293" y="113"/>
                    <a:pt x="118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
            <p:cNvSpPr/>
            <p:nvPr/>
          </p:nvSpPr>
          <p:spPr>
            <a:xfrm>
              <a:off x="410750" y="-751789"/>
              <a:ext cx="82944" cy="86003"/>
            </a:xfrm>
            <a:custGeom>
              <a:avLst/>
              <a:gdLst/>
              <a:ahLst/>
              <a:cxnLst/>
              <a:rect l="l" t="t" r="r" b="b"/>
              <a:pathLst>
                <a:path w="1518" h="1574" extrusionOk="0">
                  <a:moveTo>
                    <a:pt x="282" y="1"/>
                  </a:moveTo>
                  <a:cubicBezTo>
                    <a:pt x="225" y="113"/>
                    <a:pt x="113" y="226"/>
                    <a:pt x="1" y="338"/>
                  </a:cubicBezTo>
                  <a:lnTo>
                    <a:pt x="1180" y="1573"/>
                  </a:lnTo>
                  <a:lnTo>
                    <a:pt x="1517" y="1237"/>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
            <p:cNvSpPr/>
            <p:nvPr/>
          </p:nvSpPr>
          <p:spPr>
            <a:xfrm>
              <a:off x="226611" y="-935873"/>
              <a:ext cx="86003" cy="85949"/>
            </a:xfrm>
            <a:custGeom>
              <a:avLst/>
              <a:gdLst/>
              <a:ahLst/>
              <a:cxnLst/>
              <a:rect l="l" t="t" r="r" b="b"/>
              <a:pathLst>
                <a:path w="1574" h="1573" extrusionOk="0">
                  <a:moveTo>
                    <a:pt x="338" y="0"/>
                  </a:moveTo>
                  <a:lnTo>
                    <a:pt x="1" y="337"/>
                  </a:lnTo>
                  <a:lnTo>
                    <a:pt x="1237" y="1573"/>
                  </a:lnTo>
                  <a:cubicBezTo>
                    <a:pt x="1293" y="1460"/>
                    <a:pt x="1405" y="1348"/>
                    <a:pt x="1574" y="1236"/>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
            <p:cNvSpPr/>
            <p:nvPr/>
          </p:nvSpPr>
          <p:spPr>
            <a:xfrm>
              <a:off x="303381" y="-856098"/>
              <a:ext cx="132010" cy="113760"/>
            </a:xfrm>
            <a:custGeom>
              <a:avLst/>
              <a:gdLst/>
              <a:ahLst/>
              <a:cxnLst/>
              <a:rect l="l" t="t" r="r" b="b"/>
              <a:pathLst>
                <a:path w="2416" h="2082" extrusionOk="0">
                  <a:moveTo>
                    <a:pt x="1011" y="0"/>
                  </a:moveTo>
                  <a:cubicBezTo>
                    <a:pt x="449" y="0"/>
                    <a:pt x="0" y="450"/>
                    <a:pt x="0" y="1011"/>
                  </a:cubicBezTo>
                  <a:cubicBezTo>
                    <a:pt x="0" y="1665"/>
                    <a:pt x="526" y="2081"/>
                    <a:pt x="1074" y="2081"/>
                  </a:cubicBezTo>
                  <a:cubicBezTo>
                    <a:pt x="1327" y="2081"/>
                    <a:pt x="1585" y="1993"/>
                    <a:pt x="1797" y="1798"/>
                  </a:cubicBezTo>
                  <a:cubicBezTo>
                    <a:pt x="2415" y="1124"/>
                    <a:pt x="1966" y="0"/>
                    <a:pt x="101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
            <p:cNvSpPr/>
            <p:nvPr/>
          </p:nvSpPr>
          <p:spPr>
            <a:xfrm>
              <a:off x="3439753" y="-1034117"/>
              <a:ext cx="1157002" cy="616886"/>
            </a:xfrm>
            <a:custGeom>
              <a:avLst/>
              <a:gdLst/>
              <a:ahLst/>
              <a:cxnLst/>
              <a:rect l="l" t="t" r="r" b="b"/>
              <a:pathLst>
                <a:path w="21175" h="11290" extrusionOk="0">
                  <a:moveTo>
                    <a:pt x="0" y="1"/>
                  </a:moveTo>
                  <a:lnTo>
                    <a:pt x="0" y="169"/>
                  </a:lnTo>
                  <a:lnTo>
                    <a:pt x="5504" y="169"/>
                  </a:lnTo>
                  <a:lnTo>
                    <a:pt x="7751" y="11290"/>
                  </a:lnTo>
                  <a:lnTo>
                    <a:pt x="21174" y="11290"/>
                  </a:lnTo>
                  <a:lnTo>
                    <a:pt x="21174" y="11121"/>
                  </a:lnTo>
                  <a:lnTo>
                    <a:pt x="7919" y="11121"/>
                  </a:lnTo>
                  <a:lnTo>
                    <a:pt x="56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
            <p:cNvSpPr/>
            <p:nvPr/>
          </p:nvSpPr>
          <p:spPr>
            <a:xfrm>
              <a:off x="3412105" y="-1061710"/>
              <a:ext cx="64530" cy="64475"/>
            </a:xfrm>
            <a:custGeom>
              <a:avLst/>
              <a:gdLst/>
              <a:ahLst/>
              <a:cxnLst/>
              <a:rect l="l" t="t" r="r" b="b"/>
              <a:pathLst>
                <a:path w="1181" h="1180" extrusionOk="0">
                  <a:moveTo>
                    <a:pt x="1" y="0"/>
                  </a:moveTo>
                  <a:lnTo>
                    <a:pt x="1"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a:off x="4566006" y="-454108"/>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
            <p:cNvSpPr/>
            <p:nvPr/>
          </p:nvSpPr>
          <p:spPr>
            <a:xfrm>
              <a:off x="1641366" y="-1202902"/>
              <a:ext cx="472691" cy="583118"/>
            </a:xfrm>
            <a:custGeom>
              <a:avLst/>
              <a:gdLst/>
              <a:ahLst/>
              <a:cxnLst/>
              <a:rect l="l" t="t" r="r" b="b"/>
              <a:pathLst>
                <a:path w="8651" h="10672" extrusionOk="0">
                  <a:moveTo>
                    <a:pt x="1" y="1"/>
                  </a:moveTo>
                  <a:lnTo>
                    <a:pt x="1" y="169"/>
                  </a:lnTo>
                  <a:lnTo>
                    <a:pt x="4943" y="169"/>
                  </a:lnTo>
                  <a:lnTo>
                    <a:pt x="4943" y="10672"/>
                  </a:lnTo>
                  <a:lnTo>
                    <a:pt x="8650" y="10672"/>
                  </a:lnTo>
                  <a:lnTo>
                    <a:pt x="8650" y="10503"/>
                  </a:lnTo>
                  <a:lnTo>
                    <a:pt x="5112" y="10503"/>
                  </a:lnTo>
                  <a:lnTo>
                    <a:pt x="511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
            <p:cNvSpPr/>
            <p:nvPr/>
          </p:nvSpPr>
          <p:spPr>
            <a:xfrm>
              <a:off x="2083299" y="-65666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a:off x="6787858" y="-1187548"/>
              <a:ext cx="537111" cy="273200"/>
            </a:xfrm>
            <a:custGeom>
              <a:avLst/>
              <a:gdLst/>
              <a:ahLst/>
              <a:cxnLst/>
              <a:rect l="l" t="t" r="r" b="b"/>
              <a:pathLst>
                <a:path w="9830" h="5000" extrusionOk="0">
                  <a:moveTo>
                    <a:pt x="3876" y="1"/>
                  </a:moveTo>
                  <a:lnTo>
                    <a:pt x="3876" y="4831"/>
                  </a:lnTo>
                  <a:lnTo>
                    <a:pt x="1" y="4831"/>
                  </a:lnTo>
                  <a:lnTo>
                    <a:pt x="1" y="4999"/>
                  </a:lnTo>
                  <a:lnTo>
                    <a:pt x="4044" y="4999"/>
                  </a:lnTo>
                  <a:lnTo>
                    <a:pt x="4044" y="169"/>
                  </a:lnTo>
                  <a:lnTo>
                    <a:pt x="9829" y="169"/>
                  </a:lnTo>
                  <a:lnTo>
                    <a:pt x="982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a:off x="6766384" y="-951227"/>
              <a:ext cx="64475" cy="64475"/>
            </a:xfrm>
            <a:custGeom>
              <a:avLst/>
              <a:gdLst/>
              <a:ahLst/>
              <a:cxnLst/>
              <a:rect l="l" t="t" r="r" b="b"/>
              <a:pathLst>
                <a:path w="1180" h="1180" extrusionOk="0">
                  <a:moveTo>
                    <a:pt x="0" y="0"/>
                  </a:moveTo>
                  <a:lnTo>
                    <a:pt x="0"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a:off x="3596244" y="-426459"/>
              <a:ext cx="270086" cy="383627"/>
            </a:xfrm>
            <a:custGeom>
              <a:avLst/>
              <a:gdLst/>
              <a:ahLst/>
              <a:cxnLst/>
              <a:rect l="l" t="t" r="r" b="b"/>
              <a:pathLst>
                <a:path w="4943" h="7021" extrusionOk="0">
                  <a:moveTo>
                    <a:pt x="1" y="0"/>
                  </a:moveTo>
                  <a:lnTo>
                    <a:pt x="1" y="7021"/>
                  </a:lnTo>
                  <a:lnTo>
                    <a:pt x="169" y="7021"/>
                  </a:lnTo>
                  <a:lnTo>
                    <a:pt x="169" y="169"/>
                  </a:lnTo>
                  <a:lnTo>
                    <a:pt x="4943" y="169"/>
                  </a:lnTo>
                  <a:lnTo>
                    <a:pt x="49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a:off x="3568650" y="-7971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a:off x="3835624" y="-457167"/>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a:off x="2295032" y="-128778"/>
              <a:ext cx="24643" cy="39942"/>
            </a:xfrm>
            <a:custGeom>
              <a:avLst/>
              <a:gdLst/>
              <a:ahLst/>
              <a:cxnLst/>
              <a:rect l="l" t="t" r="r" b="b"/>
              <a:pathLst>
                <a:path w="451" h="731" extrusionOk="0">
                  <a:moveTo>
                    <a:pt x="1" y="0"/>
                  </a:moveTo>
                  <a:lnTo>
                    <a:pt x="1" y="730"/>
                  </a:lnTo>
                  <a:lnTo>
                    <a:pt x="450" y="730"/>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0" name="Google Shape;910;p3"/>
          <p:cNvSpPr txBox="1">
            <a:spLocks noGrp="1"/>
          </p:cNvSpPr>
          <p:nvPr>
            <p:ph type="title"/>
          </p:nvPr>
        </p:nvSpPr>
        <p:spPr>
          <a:xfrm>
            <a:off x="714675" y="2841500"/>
            <a:ext cx="4435200" cy="1498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11" name="Google Shape;911;p3"/>
          <p:cNvSpPr txBox="1">
            <a:spLocks noGrp="1"/>
          </p:cNvSpPr>
          <p:nvPr>
            <p:ph type="title" idx="2" hasCustomPrompt="1"/>
          </p:nvPr>
        </p:nvSpPr>
        <p:spPr>
          <a:xfrm>
            <a:off x="714675" y="1691421"/>
            <a:ext cx="1401300" cy="83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2" name="Google Shape;912;p3"/>
          <p:cNvSpPr txBox="1">
            <a:spLocks noGrp="1"/>
          </p:cNvSpPr>
          <p:nvPr>
            <p:ph type="subTitle" idx="1"/>
          </p:nvPr>
        </p:nvSpPr>
        <p:spPr>
          <a:xfrm>
            <a:off x="714675" y="4221263"/>
            <a:ext cx="4435200" cy="350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bg>
      <p:bgPr>
        <a:gradFill>
          <a:gsLst>
            <a:gs pos="0">
              <a:schemeClr val="accent6"/>
            </a:gs>
            <a:gs pos="37000">
              <a:schemeClr val="accent6"/>
            </a:gs>
            <a:gs pos="100000">
              <a:schemeClr val="dk1"/>
            </a:gs>
          </a:gsLst>
          <a:lin ang="8099331" scaled="0"/>
        </a:gradFill>
        <a:effectLst/>
      </p:bgPr>
    </p:bg>
    <p:spTree>
      <p:nvGrpSpPr>
        <p:cNvPr id="1" name="Shape 3154"/>
        <p:cNvGrpSpPr/>
        <p:nvPr/>
      </p:nvGrpSpPr>
      <p:grpSpPr>
        <a:xfrm>
          <a:off x="0" y="0"/>
          <a:ext cx="0" cy="0"/>
          <a:chOff x="0" y="0"/>
          <a:chExt cx="0" cy="0"/>
        </a:xfrm>
      </p:grpSpPr>
      <p:grpSp>
        <p:nvGrpSpPr>
          <p:cNvPr id="3155" name="Google Shape;3155;p8"/>
          <p:cNvGrpSpPr/>
          <p:nvPr/>
        </p:nvGrpSpPr>
        <p:grpSpPr>
          <a:xfrm rot="10800000">
            <a:off x="-82849" y="56"/>
            <a:ext cx="9363767" cy="2555558"/>
            <a:chOff x="1851250" y="1720850"/>
            <a:chExt cx="3539775" cy="966075"/>
          </a:xfrm>
        </p:grpSpPr>
        <p:sp>
          <p:nvSpPr>
            <p:cNvPr id="3156" name="Google Shape;3156;p8"/>
            <p:cNvSpPr/>
            <p:nvPr/>
          </p:nvSpPr>
          <p:spPr>
            <a:xfrm>
              <a:off x="4361800" y="2473450"/>
              <a:ext cx="44950" cy="66025"/>
            </a:xfrm>
            <a:custGeom>
              <a:avLst/>
              <a:gdLst/>
              <a:ahLst/>
              <a:cxnLst/>
              <a:rect l="l" t="t" r="r" b="b"/>
              <a:pathLst>
                <a:path w="1798" h="2641" extrusionOk="0">
                  <a:moveTo>
                    <a:pt x="225" y="1"/>
                  </a:moveTo>
                  <a:lnTo>
                    <a:pt x="0" y="113"/>
                  </a:lnTo>
                  <a:lnTo>
                    <a:pt x="1573" y="2641"/>
                  </a:lnTo>
                  <a:lnTo>
                    <a:pt x="1797" y="252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8"/>
            <p:cNvSpPr/>
            <p:nvPr/>
          </p:nvSpPr>
          <p:spPr>
            <a:xfrm>
              <a:off x="4399700" y="2453800"/>
              <a:ext cx="36525" cy="70225"/>
            </a:xfrm>
            <a:custGeom>
              <a:avLst/>
              <a:gdLst/>
              <a:ahLst/>
              <a:cxnLst/>
              <a:rect l="l" t="t" r="r" b="b"/>
              <a:pathLst>
                <a:path w="1461" h="2809" extrusionOk="0">
                  <a:moveTo>
                    <a:pt x="225" y="1"/>
                  </a:moveTo>
                  <a:lnTo>
                    <a:pt x="1"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8"/>
            <p:cNvSpPr/>
            <p:nvPr/>
          </p:nvSpPr>
          <p:spPr>
            <a:xfrm>
              <a:off x="4439025" y="2436950"/>
              <a:ext cx="30900" cy="73050"/>
            </a:xfrm>
            <a:custGeom>
              <a:avLst/>
              <a:gdLst/>
              <a:ahLst/>
              <a:cxnLst/>
              <a:rect l="l" t="t" r="r" b="b"/>
              <a:pathLst>
                <a:path w="1236" h="2922" extrusionOk="0">
                  <a:moveTo>
                    <a:pt x="281" y="1"/>
                  </a:moveTo>
                  <a:lnTo>
                    <a:pt x="0" y="113"/>
                  </a:lnTo>
                  <a:lnTo>
                    <a:pt x="1011" y="2921"/>
                  </a:lnTo>
                  <a:lnTo>
                    <a:pt x="1236" y="2809"/>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8"/>
            <p:cNvSpPr/>
            <p:nvPr/>
          </p:nvSpPr>
          <p:spPr>
            <a:xfrm>
              <a:off x="4326700" y="2497325"/>
              <a:ext cx="49150" cy="63225"/>
            </a:xfrm>
            <a:custGeom>
              <a:avLst/>
              <a:gdLst/>
              <a:ahLst/>
              <a:cxnLst/>
              <a:rect l="l" t="t" r="r" b="b"/>
              <a:pathLst>
                <a:path w="1966" h="2529" extrusionOk="0">
                  <a:moveTo>
                    <a:pt x="169" y="1"/>
                  </a:moveTo>
                  <a:lnTo>
                    <a:pt x="0" y="169"/>
                  </a:lnTo>
                  <a:lnTo>
                    <a:pt x="1741"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8"/>
            <p:cNvSpPr/>
            <p:nvPr/>
          </p:nvSpPr>
          <p:spPr>
            <a:xfrm>
              <a:off x="4603300" y="2414500"/>
              <a:ext cx="11250" cy="73025"/>
            </a:xfrm>
            <a:custGeom>
              <a:avLst/>
              <a:gdLst/>
              <a:ahLst/>
              <a:cxnLst/>
              <a:rect l="l" t="t" r="r" b="b"/>
              <a:pathLst>
                <a:path w="450" h="2921" extrusionOk="0">
                  <a:moveTo>
                    <a:pt x="169" y="0"/>
                  </a:moveTo>
                  <a:lnTo>
                    <a:pt x="0" y="2921"/>
                  </a:lnTo>
                  <a:lnTo>
                    <a:pt x="281" y="2921"/>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8"/>
            <p:cNvSpPr/>
            <p:nvPr/>
          </p:nvSpPr>
          <p:spPr>
            <a:xfrm>
              <a:off x="4563975" y="2414500"/>
              <a:ext cx="9850" cy="73025"/>
            </a:xfrm>
            <a:custGeom>
              <a:avLst/>
              <a:gdLst/>
              <a:ahLst/>
              <a:cxnLst/>
              <a:rect l="l" t="t" r="r" b="b"/>
              <a:pathLst>
                <a:path w="394" h="2921" extrusionOk="0">
                  <a:moveTo>
                    <a:pt x="1" y="0"/>
                  </a:moveTo>
                  <a:lnTo>
                    <a:pt x="169" y="2921"/>
                  </a:lnTo>
                  <a:lnTo>
                    <a:pt x="394"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8"/>
            <p:cNvSpPr/>
            <p:nvPr/>
          </p:nvSpPr>
          <p:spPr>
            <a:xfrm>
              <a:off x="4521850" y="2417300"/>
              <a:ext cx="16875" cy="74450"/>
            </a:xfrm>
            <a:custGeom>
              <a:avLst/>
              <a:gdLst/>
              <a:ahLst/>
              <a:cxnLst/>
              <a:rect l="l" t="t" r="r" b="b"/>
              <a:pathLst>
                <a:path w="675" h="2978" extrusionOk="0">
                  <a:moveTo>
                    <a:pt x="1" y="0"/>
                  </a:moveTo>
                  <a:lnTo>
                    <a:pt x="450" y="2977"/>
                  </a:lnTo>
                  <a:lnTo>
                    <a:pt x="675"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8"/>
            <p:cNvSpPr/>
            <p:nvPr/>
          </p:nvSpPr>
          <p:spPr>
            <a:xfrm>
              <a:off x="4479725" y="2425725"/>
              <a:ext cx="23900" cy="73025"/>
            </a:xfrm>
            <a:custGeom>
              <a:avLst/>
              <a:gdLst/>
              <a:ahLst/>
              <a:cxnLst/>
              <a:rect l="l" t="t" r="r" b="b"/>
              <a:pathLst>
                <a:path w="956" h="2921" extrusionOk="0">
                  <a:moveTo>
                    <a:pt x="282" y="0"/>
                  </a:moveTo>
                  <a:lnTo>
                    <a:pt x="1" y="57"/>
                  </a:lnTo>
                  <a:lnTo>
                    <a:pt x="731" y="2921"/>
                  </a:lnTo>
                  <a:lnTo>
                    <a:pt x="956" y="2865"/>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8"/>
            <p:cNvSpPr/>
            <p:nvPr/>
          </p:nvSpPr>
          <p:spPr>
            <a:xfrm>
              <a:off x="4236825" y="2585800"/>
              <a:ext cx="63200" cy="49150"/>
            </a:xfrm>
            <a:custGeom>
              <a:avLst/>
              <a:gdLst/>
              <a:ahLst/>
              <a:cxnLst/>
              <a:rect l="l" t="t" r="r" b="b"/>
              <a:pathLst>
                <a:path w="2528" h="1966" extrusionOk="0">
                  <a:moveTo>
                    <a:pt x="169" y="0"/>
                  </a:moveTo>
                  <a:lnTo>
                    <a:pt x="1" y="225"/>
                  </a:lnTo>
                  <a:lnTo>
                    <a:pt x="2416" y="1966"/>
                  </a:lnTo>
                  <a:lnTo>
                    <a:pt x="2528" y="179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8"/>
            <p:cNvSpPr/>
            <p:nvPr/>
          </p:nvSpPr>
          <p:spPr>
            <a:xfrm>
              <a:off x="4263500" y="2553500"/>
              <a:ext cx="59000" cy="54775"/>
            </a:xfrm>
            <a:custGeom>
              <a:avLst/>
              <a:gdLst/>
              <a:ahLst/>
              <a:cxnLst/>
              <a:rect l="l" t="t" r="r" b="b"/>
              <a:pathLst>
                <a:path w="2360" h="2191" extrusionOk="0">
                  <a:moveTo>
                    <a:pt x="169" y="0"/>
                  </a:moveTo>
                  <a:lnTo>
                    <a:pt x="1" y="225"/>
                  </a:lnTo>
                  <a:lnTo>
                    <a:pt x="2191" y="2191"/>
                  </a:lnTo>
                  <a:lnTo>
                    <a:pt x="2360" y="2022"/>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8"/>
            <p:cNvSpPr/>
            <p:nvPr/>
          </p:nvSpPr>
          <p:spPr>
            <a:xfrm>
              <a:off x="4212950" y="2622300"/>
              <a:ext cx="67425" cy="43550"/>
            </a:xfrm>
            <a:custGeom>
              <a:avLst/>
              <a:gdLst/>
              <a:ahLst/>
              <a:cxnLst/>
              <a:rect l="l" t="t" r="r" b="b"/>
              <a:pathLst>
                <a:path w="2697" h="1742" extrusionOk="0">
                  <a:moveTo>
                    <a:pt x="169" y="0"/>
                  </a:moveTo>
                  <a:cubicBezTo>
                    <a:pt x="113" y="57"/>
                    <a:pt x="57" y="113"/>
                    <a:pt x="1" y="225"/>
                  </a:cubicBezTo>
                  <a:lnTo>
                    <a:pt x="2528" y="1742"/>
                  </a:lnTo>
                  <a:lnTo>
                    <a:pt x="2697"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8"/>
            <p:cNvSpPr/>
            <p:nvPr/>
          </p:nvSpPr>
          <p:spPr>
            <a:xfrm>
              <a:off x="4294400" y="2522600"/>
              <a:ext cx="54775" cy="60400"/>
            </a:xfrm>
            <a:custGeom>
              <a:avLst/>
              <a:gdLst/>
              <a:ahLst/>
              <a:cxnLst/>
              <a:rect l="l" t="t" r="r" b="b"/>
              <a:pathLst>
                <a:path w="2191" h="2416" extrusionOk="0">
                  <a:moveTo>
                    <a:pt x="169" y="1"/>
                  </a:moveTo>
                  <a:lnTo>
                    <a:pt x="0" y="225"/>
                  </a:lnTo>
                  <a:lnTo>
                    <a:pt x="1966" y="2416"/>
                  </a:lnTo>
                  <a:lnTo>
                    <a:pt x="2191" y="2247"/>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8"/>
            <p:cNvSpPr/>
            <p:nvPr/>
          </p:nvSpPr>
          <p:spPr>
            <a:xfrm>
              <a:off x="4638400" y="2418700"/>
              <a:ext cx="16875" cy="73050"/>
            </a:xfrm>
            <a:custGeom>
              <a:avLst/>
              <a:gdLst/>
              <a:ahLst/>
              <a:cxnLst/>
              <a:rect l="l" t="t" r="r" b="b"/>
              <a:pathLst>
                <a:path w="675" h="2922" extrusionOk="0">
                  <a:moveTo>
                    <a:pt x="450" y="1"/>
                  </a:moveTo>
                  <a:lnTo>
                    <a:pt x="1" y="2921"/>
                  </a:lnTo>
                  <a:lnTo>
                    <a:pt x="225" y="2921"/>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8"/>
            <p:cNvSpPr/>
            <p:nvPr/>
          </p:nvSpPr>
          <p:spPr>
            <a:xfrm>
              <a:off x="4740900" y="2455200"/>
              <a:ext cx="37925" cy="68825"/>
            </a:xfrm>
            <a:custGeom>
              <a:avLst/>
              <a:gdLst/>
              <a:ahLst/>
              <a:cxnLst/>
              <a:rect l="l" t="t" r="r" b="b"/>
              <a:pathLst>
                <a:path w="1517" h="2753" extrusionOk="0">
                  <a:moveTo>
                    <a:pt x="1236" y="1"/>
                  </a:moveTo>
                  <a:lnTo>
                    <a:pt x="1" y="2697"/>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8"/>
            <p:cNvSpPr/>
            <p:nvPr/>
          </p:nvSpPr>
          <p:spPr>
            <a:xfrm>
              <a:off x="4673500" y="2425725"/>
              <a:ext cx="23900" cy="73025"/>
            </a:xfrm>
            <a:custGeom>
              <a:avLst/>
              <a:gdLst/>
              <a:ahLst/>
              <a:cxnLst/>
              <a:rect l="l" t="t" r="r" b="b"/>
              <a:pathLst>
                <a:path w="956" h="2921" extrusionOk="0">
                  <a:moveTo>
                    <a:pt x="731" y="0"/>
                  </a:moveTo>
                  <a:lnTo>
                    <a:pt x="1" y="2865"/>
                  </a:lnTo>
                  <a:lnTo>
                    <a:pt x="281" y="2921"/>
                  </a:lnTo>
                  <a:lnTo>
                    <a:pt x="955" y="113"/>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8"/>
            <p:cNvSpPr/>
            <p:nvPr/>
          </p:nvSpPr>
          <p:spPr>
            <a:xfrm>
              <a:off x="4707200" y="2438350"/>
              <a:ext cx="30925" cy="71650"/>
            </a:xfrm>
            <a:custGeom>
              <a:avLst/>
              <a:gdLst/>
              <a:ahLst/>
              <a:cxnLst/>
              <a:rect l="l" t="t" r="r" b="b"/>
              <a:pathLst>
                <a:path w="1237" h="2866" extrusionOk="0">
                  <a:moveTo>
                    <a:pt x="955" y="1"/>
                  </a:moveTo>
                  <a:lnTo>
                    <a:pt x="1" y="2753"/>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8"/>
            <p:cNvSpPr/>
            <p:nvPr/>
          </p:nvSpPr>
          <p:spPr>
            <a:xfrm>
              <a:off x="4829350" y="2571750"/>
              <a:ext cx="5650" cy="11250"/>
            </a:xfrm>
            <a:custGeom>
              <a:avLst/>
              <a:gdLst/>
              <a:ahLst/>
              <a:cxnLst/>
              <a:rect l="l" t="t" r="r" b="b"/>
              <a:pathLst>
                <a:path w="226" h="450" extrusionOk="0">
                  <a:moveTo>
                    <a:pt x="226" y="1"/>
                  </a:moveTo>
                  <a:lnTo>
                    <a:pt x="1" y="281"/>
                  </a:lnTo>
                  <a:lnTo>
                    <a:pt x="169" y="450"/>
                  </a:lnTo>
                  <a:lnTo>
                    <a:pt x="226" y="394"/>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8"/>
            <p:cNvSpPr/>
            <p:nvPr/>
          </p:nvSpPr>
          <p:spPr>
            <a:xfrm>
              <a:off x="4771800" y="2473450"/>
              <a:ext cx="43550" cy="67425"/>
            </a:xfrm>
            <a:custGeom>
              <a:avLst/>
              <a:gdLst/>
              <a:ahLst/>
              <a:cxnLst/>
              <a:rect l="l" t="t" r="r" b="b"/>
              <a:pathLst>
                <a:path w="1742" h="2697" extrusionOk="0">
                  <a:moveTo>
                    <a:pt x="1517" y="1"/>
                  </a:moveTo>
                  <a:lnTo>
                    <a:pt x="0" y="2528"/>
                  </a:lnTo>
                  <a:lnTo>
                    <a:pt x="225" y="2697"/>
                  </a:lnTo>
                  <a:lnTo>
                    <a:pt x="1741" y="169"/>
                  </a:lnTo>
                  <a:lnTo>
                    <a:pt x="15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8"/>
            <p:cNvSpPr/>
            <p:nvPr/>
          </p:nvSpPr>
          <p:spPr>
            <a:xfrm>
              <a:off x="4801275" y="2512775"/>
              <a:ext cx="33725" cy="47775"/>
            </a:xfrm>
            <a:custGeom>
              <a:avLst/>
              <a:gdLst/>
              <a:ahLst/>
              <a:cxnLst/>
              <a:rect l="l" t="t" r="r" b="b"/>
              <a:pathLst>
                <a:path w="1349" h="1911" extrusionOk="0">
                  <a:moveTo>
                    <a:pt x="1349" y="1"/>
                  </a:moveTo>
                  <a:lnTo>
                    <a:pt x="1" y="1798"/>
                  </a:lnTo>
                  <a:lnTo>
                    <a:pt x="225" y="1910"/>
                  </a:lnTo>
                  <a:lnTo>
                    <a:pt x="1349" y="394"/>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8"/>
            <p:cNvSpPr/>
            <p:nvPr/>
          </p:nvSpPr>
          <p:spPr>
            <a:xfrm>
              <a:off x="4309850" y="2509975"/>
              <a:ext cx="66000" cy="78650"/>
            </a:xfrm>
            <a:custGeom>
              <a:avLst/>
              <a:gdLst/>
              <a:ahLst/>
              <a:cxnLst/>
              <a:rect l="l" t="t" r="r" b="b"/>
              <a:pathLst>
                <a:path w="2640" h="3146" extrusionOk="0">
                  <a:moveTo>
                    <a:pt x="225" y="0"/>
                  </a:moveTo>
                  <a:lnTo>
                    <a:pt x="0" y="169"/>
                  </a:lnTo>
                  <a:lnTo>
                    <a:pt x="2471" y="3145"/>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8"/>
            <p:cNvSpPr/>
            <p:nvPr/>
          </p:nvSpPr>
          <p:spPr>
            <a:xfrm>
              <a:off x="4420775" y="2443975"/>
              <a:ext cx="42125" cy="92700"/>
            </a:xfrm>
            <a:custGeom>
              <a:avLst/>
              <a:gdLst/>
              <a:ahLst/>
              <a:cxnLst/>
              <a:rect l="l" t="t" r="r" b="b"/>
              <a:pathLst>
                <a:path w="1685" h="3708" extrusionOk="0">
                  <a:moveTo>
                    <a:pt x="225" y="1"/>
                  </a:moveTo>
                  <a:lnTo>
                    <a:pt x="0" y="113"/>
                  </a:lnTo>
                  <a:lnTo>
                    <a:pt x="1460" y="3707"/>
                  </a:lnTo>
                  <a:lnTo>
                    <a:pt x="1685" y="3595"/>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8"/>
            <p:cNvSpPr/>
            <p:nvPr/>
          </p:nvSpPr>
          <p:spPr>
            <a:xfrm>
              <a:off x="4381450" y="2462225"/>
              <a:ext cx="50575" cy="88500"/>
            </a:xfrm>
            <a:custGeom>
              <a:avLst/>
              <a:gdLst/>
              <a:ahLst/>
              <a:cxnLst/>
              <a:rect l="l" t="t" r="r" b="b"/>
              <a:pathLst>
                <a:path w="2023" h="3540" extrusionOk="0">
                  <a:moveTo>
                    <a:pt x="225" y="1"/>
                  </a:moveTo>
                  <a:lnTo>
                    <a:pt x="0" y="169"/>
                  </a:lnTo>
                  <a:lnTo>
                    <a:pt x="1798"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8"/>
            <p:cNvSpPr/>
            <p:nvPr/>
          </p:nvSpPr>
          <p:spPr>
            <a:xfrm>
              <a:off x="4344950" y="2484700"/>
              <a:ext cx="59000" cy="82875"/>
            </a:xfrm>
            <a:custGeom>
              <a:avLst/>
              <a:gdLst/>
              <a:ahLst/>
              <a:cxnLst/>
              <a:rect l="l" t="t" r="r" b="b"/>
              <a:pathLst>
                <a:path w="2360" h="3315" extrusionOk="0">
                  <a:moveTo>
                    <a:pt x="225" y="0"/>
                  </a:moveTo>
                  <a:lnTo>
                    <a:pt x="0" y="113"/>
                  </a:lnTo>
                  <a:lnTo>
                    <a:pt x="2134" y="3314"/>
                  </a:lnTo>
                  <a:lnTo>
                    <a:pt x="2359"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8"/>
            <p:cNvSpPr/>
            <p:nvPr/>
          </p:nvSpPr>
          <p:spPr>
            <a:xfrm>
              <a:off x="4460075" y="2431350"/>
              <a:ext cx="33725" cy="94100"/>
            </a:xfrm>
            <a:custGeom>
              <a:avLst/>
              <a:gdLst/>
              <a:ahLst/>
              <a:cxnLst/>
              <a:rect l="l" t="t" r="r" b="b"/>
              <a:pathLst>
                <a:path w="1349" h="3764" extrusionOk="0">
                  <a:moveTo>
                    <a:pt x="225" y="0"/>
                  </a:moveTo>
                  <a:lnTo>
                    <a:pt x="1" y="56"/>
                  </a:lnTo>
                  <a:lnTo>
                    <a:pt x="1068" y="3763"/>
                  </a:lnTo>
                  <a:lnTo>
                    <a:pt x="1349" y="3651"/>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8"/>
            <p:cNvSpPr/>
            <p:nvPr/>
          </p:nvSpPr>
          <p:spPr>
            <a:xfrm>
              <a:off x="4586450" y="2413075"/>
              <a:ext cx="7050" cy="96925"/>
            </a:xfrm>
            <a:custGeom>
              <a:avLst/>
              <a:gdLst/>
              <a:ahLst/>
              <a:cxnLst/>
              <a:rect l="l" t="t" r="r" b="b"/>
              <a:pathLst>
                <a:path w="282" h="3877" extrusionOk="0">
                  <a:moveTo>
                    <a:pt x="0" y="1"/>
                  </a:moveTo>
                  <a:lnTo>
                    <a:pt x="0" y="3876"/>
                  </a:lnTo>
                  <a:lnTo>
                    <a:pt x="281" y="3876"/>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8"/>
            <p:cNvSpPr/>
            <p:nvPr/>
          </p:nvSpPr>
          <p:spPr>
            <a:xfrm>
              <a:off x="4502200" y="2421500"/>
              <a:ext cx="23900" cy="95525"/>
            </a:xfrm>
            <a:custGeom>
              <a:avLst/>
              <a:gdLst/>
              <a:ahLst/>
              <a:cxnLst/>
              <a:rect l="l" t="t" r="r" b="b"/>
              <a:pathLst>
                <a:path w="956" h="3821" extrusionOk="0">
                  <a:moveTo>
                    <a:pt x="225" y="1"/>
                  </a:moveTo>
                  <a:lnTo>
                    <a:pt x="1" y="57"/>
                  </a:lnTo>
                  <a:lnTo>
                    <a:pt x="675"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8"/>
            <p:cNvSpPr/>
            <p:nvPr/>
          </p:nvSpPr>
          <p:spPr>
            <a:xfrm>
              <a:off x="4542925" y="2414500"/>
              <a:ext cx="15475" cy="96900"/>
            </a:xfrm>
            <a:custGeom>
              <a:avLst/>
              <a:gdLst/>
              <a:ahLst/>
              <a:cxnLst/>
              <a:rect l="l" t="t" r="r" b="b"/>
              <a:pathLst>
                <a:path w="619" h="3876" extrusionOk="0">
                  <a:moveTo>
                    <a:pt x="281" y="0"/>
                  </a:moveTo>
                  <a:lnTo>
                    <a:pt x="0" y="56"/>
                  </a:lnTo>
                  <a:lnTo>
                    <a:pt x="394" y="3875"/>
                  </a:lnTo>
                  <a:lnTo>
                    <a:pt x="618" y="387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8"/>
            <p:cNvSpPr/>
            <p:nvPr/>
          </p:nvSpPr>
          <p:spPr>
            <a:xfrm>
              <a:off x="4278950" y="2536650"/>
              <a:ext cx="73025" cy="73025"/>
            </a:xfrm>
            <a:custGeom>
              <a:avLst/>
              <a:gdLst/>
              <a:ahLst/>
              <a:cxnLst/>
              <a:rect l="l" t="t" r="r" b="b"/>
              <a:pathLst>
                <a:path w="2921" h="2921" extrusionOk="0">
                  <a:moveTo>
                    <a:pt x="169" y="0"/>
                  </a:moveTo>
                  <a:lnTo>
                    <a:pt x="0" y="225"/>
                  </a:lnTo>
                  <a:lnTo>
                    <a:pt x="2752" y="2921"/>
                  </a:lnTo>
                  <a:cubicBezTo>
                    <a:pt x="2809" y="2865"/>
                    <a:pt x="2865" y="2809"/>
                    <a:pt x="2921" y="275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8"/>
            <p:cNvSpPr/>
            <p:nvPr/>
          </p:nvSpPr>
          <p:spPr>
            <a:xfrm>
              <a:off x="4249450" y="2568950"/>
              <a:ext cx="78675" cy="67425"/>
            </a:xfrm>
            <a:custGeom>
              <a:avLst/>
              <a:gdLst/>
              <a:ahLst/>
              <a:cxnLst/>
              <a:rect l="l" t="t" r="r" b="b"/>
              <a:pathLst>
                <a:path w="3147" h="2697" extrusionOk="0">
                  <a:moveTo>
                    <a:pt x="169" y="0"/>
                  </a:moveTo>
                  <a:cubicBezTo>
                    <a:pt x="113" y="113"/>
                    <a:pt x="57" y="169"/>
                    <a:pt x="1" y="225"/>
                  </a:cubicBezTo>
                  <a:lnTo>
                    <a:pt x="2978" y="2696"/>
                  </a:lnTo>
                  <a:lnTo>
                    <a:pt x="3146" y="247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8"/>
            <p:cNvSpPr/>
            <p:nvPr/>
          </p:nvSpPr>
          <p:spPr>
            <a:xfrm>
              <a:off x="4225600" y="2602650"/>
              <a:ext cx="82850" cy="59000"/>
            </a:xfrm>
            <a:custGeom>
              <a:avLst/>
              <a:gdLst/>
              <a:ahLst/>
              <a:cxnLst/>
              <a:rect l="l" t="t" r="r" b="b"/>
              <a:pathLst>
                <a:path w="3314" h="2360" extrusionOk="0">
                  <a:moveTo>
                    <a:pt x="113" y="0"/>
                  </a:moveTo>
                  <a:lnTo>
                    <a:pt x="0" y="225"/>
                  </a:lnTo>
                  <a:lnTo>
                    <a:pt x="3202" y="2359"/>
                  </a:lnTo>
                  <a:lnTo>
                    <a:pt x="3314" y="2134"/>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8"/>
            <p:cNvSpPr/>
            <p:nvPr/>
          </p:nvSpPr>
          <p:spPr>
            <a:xfrm>
              <a:off x="4618750" y="2417300"/>
              <a:ext cx="16875" cy="95500"/>
            </a:xfrm>
            <a:custGeom>
              <a:avLst/>
              <a:gdLst/>
              <a:ahLst/>
              <a:cxnLst/>
              <a:rect l="l" t="t" r="r" b="b"/>
              <a:pathLst>
                <a:path w="675" h="3820" extrusionOk="0">
                  <a:moveTo>
                    <a:pt x="393" y="0"/>
                  </a:moveTo>
                  <a:lnTo>
                    <a:pt x="0" y="3820"/>
                  </a:lnTo>
                  <a:lnTo>
                    <a:pt x="281" y="3820"/>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8"/>
            <p:cNvSpPr/>
            <p:nvPr/>
          </p:nvSpPr>
          <p:spPr>
            <a:xfrm>
              <a:off x="4684725" y="2432750"/>
              <a:ext cx="33725" cy="92700"/>
            </a:xfrm>
            <a:custGeom>
              <a:avLst/>
              <a:gdLst/>
              <a:ahLst/>
              <a:cxnLst/>
              <a:rect l="l" t="t" r="r" b="b"/>
              <a:pathLst>
                <a:path w="1349" h="3708" extrusionOk="0">
                  <a:moveTo>
                    <a:pt x="1124" y="0"/>
                  </a:moveTo>
                  <a:lnTo>
                    <a:pt x="1" y="3651"/>
                  </a:lnTo>
                  <a:lnTo>
                    <a:pt x="226"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8"/>
            <p:cNvSpPr/>
            <p:nvPr/>
          </p:nvSpPr>
          <p:spPr>
            <a:xfrm>
              <a:off x="4652450" y="2421500"/>
              <a:ext cx="25300" cy="95525"/>
            </a:xfrm>
            <a:custGeom>
              <a:avLst/>
              <a:gdLst/>
              <a:ahLst/>
              <a:cxnLst/>
              <a:rect l="l" t="t" r="r" b="b"/>
              <a:pathLst>
                <a:path w="1012" h="3821" extrusionOk="0">
                  <a:moveTo>
                    <a:pt x="730" y="1"/>
                  </a:moveTo>
                  <a:lnTo>
                    <a:pt x="0" y="3764"/>
                  </a:lnTo>
                  <a:lnTo>
                    <a:pt x="281" y="3820"/>
                  </a:lnTo>
                  <a:lnTo>
                    <a:pt x="1011"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8"/>
            <p:cNvSpPr/>
            <p:nvPr/>
          </p:nvSpPr>
          <p:spPr>
            <a:xfrm>
              <a:off x="4826550" y="2599825"/>
              <a:ext cx="8450" cy="12675"/>
            </a:xfrm>
            <a:custGeom>
              <a:avLst/>
              <a:gdLst/>
              <a:ahLst/>
              <a:cxnLst/>
              <a:rect l="l" t="t" r="r" b="b"/>
              <a:pathLst>
                <a:path w="338" h="507" extrusionOk="0">
                  <a:moveTo>
                    <a:pt x="338" y="1"/>
                  </a:moveTo>
                  <a:lnTo>
                    <a:pt x="1" y="338"/>
                  </a:lnTo>
                  <a:lnTo>
                    <a:pt x="169" y="506"/>
                  </a:lnTo>
                  <a:lnTo>
                    <a:pt x="338" y="33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8"/>
            <p:cNvSpPr/>
            <p:nvPr/>
          </p:nvSpPr>
          <p:spPr>
            <a:xfrm>
              <a:off x="4717025" y="2446775"/>
              <a:ext cx="42150" cy="89900"/>
            </a:xfrm>
            <a:custGeom>
              <a:avLst/>
              <a:gdLst/>
              <a:ahLst/>
              <a:cxnLst/>
              <a:rect l="l" t="t" r="r" b="b"/>
              <a:pathLst>
                <a:path w="1686" h="3596" extrusionOk="0">
                  <a:moveTo>
                    <a:pt x="1461" y="1"/>
                  </a:moveTo>
                  <a:lnTo>
                    <a:pt x="1" y="3539"/>
                  </a:lnTo>
                  <a:lnTo>
                    <a:pt x="225" y="3595"/>
                  </a:lnTo>
                  <a:lnTo>
                    <a:pt x="1686"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8"/>
            <p:cNvSpPr/>
            <p:nvPr/>
          </p:nvSpPr>
          <p:spPr>
            <a:xfrm>
              <a:off x="4746525" y="2463625"/>
              <a:ext cx="50575" cy="88500"/>
            </a:xfrm>
            <a:custGeom>
              <a:avLst/>
              <a:gdLst/>
              <a:ahLst/>
              <a:cxnLst/>
              <a:rect l="l" t="t" r="r" b="b"/>
              <a:pathLst>
                <a:path w="2023" h="3540" extrusionOk="0">
                  <a:moveTo>
                    <a:pt x="1797" y="1"/>
                  </a:moveTo>
                  <a:lnTo>
                    <a:pt x="0" y="3371"/>
                  </a:lnTo>
                  <a:lnTo>
                    <a:pt x="225" y="3539"/>
                  </a:lnTo>
                  <a:lnTo>
                    <a:pt x="2022" y="113"/>
                  </a:lnTo>
                  <a:lnTo>
                    <a:pt x="179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8"/>
            <p:cNvSpPr/>
            <p:nvPr/>
          </p:nvSpPr>
          <p:spPr>
            <a:xfrm>
              <a:off x="4801275" y="2543675"/>
              <a:ext cx="33725" cy="44950"/>
            </a:xfrm>
            <a:custGeom>
              <a:avLst/>
              <a:gdLst/>
              <a:ahLst/>
              <a:cxnLst/>
              <a:rect l="l" t="t" r="r" b="b"/>
              <a:pathLst>
                <a:path w="1349" h="1798" extrusionOk="0">
                  <a:moveTo>
                    <a:pt x="1349" y="0"/>
                  </a:moveTo>
                  <a:lnTo>
                    <a:pt x="1" y="1629"/>
                  </a:lnTo>
                  <a:lnTo>
                    <a:pt x="225" y="1797"/>
                  </a:lnTo>
                  <a:lnTo>
                    <a:pt x="1349" y="393"/>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8"/>
            <p:cNvSpPr/>
            <p:nvPr/>
          </p:nvSpPr>
          <p:spPr>
            <a:xfrm>
              <a:off x="4774600" y="2486100"/>
              <a:ext cx="60400" cy="82875"/>
            </a:xfrm>
            <a:custGeom>
              <a:avLst/>
              <a:gdLst/>
              <a:ahLst/>
              <a:cxnLst/>
              <a:rect l="l" t="t" r="r" b="b"/>
              <a:pathLst>
                <a:path w="2416" h="3315" extrusionOk="0">
                  <a:moveTo>
                    <a:pt x="2191" y="0"/>
                  </a:moveTo>
                  <a:lnTo>
                    <a:pt x="0" y="3202"/>
                  </a:lnTo>
                  <a:lnTo>
                    <a:pt x="225" y="3314"/>
                  </a:lnTo>
                  <a:lnTo>
                    <a:pt x="2416" y="113"/>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8"/>
            <p:cNvSpPr/>
            <p:nvPr/>
          </p:nvSpPr>
          <p:spPr>
            <a:xfrm>
              <a:off x="4593475" y="2648975"/>
              <a:ext cx="120775" cy="37950"/>
            </a:xfrm>
            <a:custGeom>
              <a:avLst/>
              <a:gdLst/>
              <a:ahLst/>
              <a:cxnLst/>
              <a:rect l="l" t="t" r="r" b="b"/>
              <a:pathLst>
                <a:path w="4831" h="1518" extrusionOk="0">
                  <a:moveTo>
                    <a:pt x="0" y="1"/>
                  </a:moveTo>
                  <a:lnTo>
                    <a:pt x="0" y="1068"/>
                  </a:lnTo>
                  <a:cubicBezTo>
                    <a:pt x="899" y="1068"/>
                    <a:pt x="1741" y="1180"/>
                    <a:pt x="2584" y="1517"/>
                  </a:cubicBezTo>
                  <a:lnTo>
                    <a:pt x="4830" y="1517"/>
                  </a:lnTo>
                  <a:cubicBezTo>
                    <a:pt x="3426" y="506"/>
                    <a:pt x="1741" y="1"/>
                    <a:pt x="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8"/>
            <p:cNvSpPr/>
            <p:nvPr/>
          </p:nvSpPr>
          <p:spPr>
            <a:xfrm>
              <a:off x="4500800" y="2536650"/>
              <a:ext cx="37925" cy="94100"/>
            </a:xfrm>
            <a:custGeom>
              <a:avLst/>
              <a:gdLst/>
              <a:ahLst/>
              <a:cxnLst/>
              <a:rect l="l" t="t" r="r" b="b"/>
              <a:pathLst>
                <a:path w="1517" h="3764" extrusionOk="0">
                  <a:moveTo>
                    <a:pt x="113" y="0"/>
                  </a:moveTo>
                  <a:cubicBezTo>
                    <a:pt x="0" y="0"/>
                    <a:pt x="955" y="3763"/>
                    <a:pt x="955" y="3763"/>
                  </a:cubicBezTo>
                  <a:lnTo>
                    <a:pt x="1517" y="359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8"/>
            <p:cNvSpPr/>
            <p:nvPr/>
          </p:nvSpPr>
          <p:spPr>
            <a:xfrm>
              <a:off x="1972000" y="2504350"/>
              <a:ext cx="16875" cy="15475"/>
            </a:xfrm>
            <a:custGeom>
              <a:avLst/>
              <a:gdLst/>
              <a:ahLst/>
              <a:cxnLst/>
              <a:rect l="l" t="t" r="r" b="b"/>
              <a:pathLst>
                <a:path w="675" h="619" extrusionOk="0">
                  <a:moveTo>
                    <a:pt x="562" y="1"/>
                  </a:moveTo>
                  <a:lnTo>
                    <a:pt x="0" y="506"/>
                  </a:lnTo>
                  <a:lnTo>
                    <a:pt x="113" y="618"/>
                  </a:lnTo>
                  <a:lnTo>
                    <a:pt x="674"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8"/>
            <p:cNvSpPr/>
            <p:nvPr/>
          </p:nvSpPr>
          <p:spPr>
            <a:xfrm>
              <a:off x="1980425" y="2515575"/>
              <a:ext cx="18275" cy="14075"/>
            </a:xfrm>
            <a:custGeom>
              <a:avLst/>
              <a:gdLst/>
              <a:ahLst/>
              <a:cxnLst/>
              <a:rect l="l" t="t" r="r" b="b"/>
              <a:pathLst>
                <a:path w="731" h="563" extrusionOk="0">
                  <a:moveTo>
                    <a:pt x="618" y="1"/>
                  </a:moveTo>
                  <a:lnTo>
                    <a:pt x="0" y="394"/>
                  </a:lnTo>
                  <a:cubicBezTo>
                    <a:pt x="56" y="450"/>
                    <a:pt x="56" y="506"/>
                    <a:pt x="113" y="563"/>
                  </a:cubicBezTo>
                  <a:lnTo>
                    <a:pt x="730" y="113"/>
                  </a:lnTo>
                  <a:lnTo>
                    <a:pt x="61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8"/>
            <p:cNvSpPr/>
            <p:nvPr/>
          </p:nvSpPr>
          <p:spPr>
            <a:xfrm>
              <a:off x="1994450" y="2540850"/>
              <a:ext cx="18275" cy="11275"/>
            </a:xfrm>
            <a:custGeom>
              <a:avLst/>
              <a:gdLst/>
              <a:ahLst/>
              <a:cxnLst/>
              <a:rect l="l" t="t" r="r" b="b"/>
              <a:pathLst>
                <a:path w="731" h="451" extrusionOk="0">
                  <a:moveTo>
                    <a:pt x="675" y="1"/>
                  </a:moveTo>
                  <a:lnTo>
                    <a:pt x="1" y="282"/>
                  </a:lnTo>
                  <a:lnTo>
                    <a:pt x="113" y="450"/>
                  </a:lnTo>
                  <a:lnTo>
                    <a:pt x="731" y="169"/>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8"/>
            <p:cNvSpPr/>
            <p:nvPr/>
          </p:nvSpPr>
          <p:spPr>
            <a:xfrm>
              <a:off x="1988850" y="2528225"/>
              <a:ext cx="18275" cy="12650"/>
            </a:xfrm>
            <a:custGeom>
              <a:avLst/>
              <a:gdLst/>
              <a:ahLst/>
              <a:cxnLst/>
              <a:rect l="l" t="t" r="r" b="b"/>
              <a:pathLst>
                <a:path w="731" h="506" extrusionOk="0">
                  <a:moveTo>
                    <a:pt x="618" y="0"/>
                  </a:moveTo>
                  <a:lnTo>
                    <a:pt x="0" y="337"/>
                  </a:lnTo>
                  <a:lnTo>
                    <a:pt x="56" y="506"/>
                  </a:lnTo>
                  <a:lnTo>
                    <a:pt x="730" y="113"/>
                  </a:ln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8"/>
            <p:cNvSpPr/>
            <p:nvPr/>
          </p:nvSpPr>
          <p:spPr>
            <a:xfrm>
              <a:off x="1879325" y="2455200"/>
              <a:ext cx="4225" cy="18275"/>
            </a:xfrm>
            <a:custGeom>
              <a:avLst/>
              <a:gdLst/>
              <a:ahLst/>
              <a:cxnLst/>
              <a:rect l="l" t="t" r="r" b="b"/>
              <a:pathLst>
                <a:path w="169" h="731" extrusionOk="0">
                  <a:moveTo>
                    <a:pt x="0" y="1"/>
                  </a:moveTo>
                  <a:lnTo>
                    <a:pt x="0" y="731"/>
                  </a:lnTo>
                  <a:lnTo>
                    <a:pt x="169" y="73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8"/>
            <p:cNvSpPr/>
            <p:nvPr/>
          </p:nvSpPr>
          <p:spPr>
            <a:xfrm>
              <a:off x="2007100" y="2582975"/>
              <a:ext cx="18275" cy="7050"/>
            </a:xfrm>
            <a:custGeom>
              <a:avLst/>
              <a:gdLst/>
              <a:ahLst/>
              <a:cxnLst/>
              <a:rect l="l" t="t" r="r" b="b"/>
              <a:pathLst>
                <a:path w="731" h="282" extrusionOk="0">
                  <a:moveTo>
                    <a:pt x="730" y="1"/>
                  </a:moveTo>
                  <a:lnTo>
                    <a:pt x="0" y="113"/>
                  </a:lnTo>
                  <a:cubicBezTo>
                    <a:pt x="0" y="169"/>
                    <a:pt x="0" y="225"/>
                    <a:pt x="0" y="282"/>
                  </a:cubicBezTo>
                  <a:lnTo>
                    <a:pt x="730" y="225"/>
                  </a:lnTo>
                  <a:cubicBezTo>
                    <a:pt x="730" y="169"/>
                    <a:pt x="730" y="57"/>
                    <a:pt x="73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8"/>
            <p:cNvSpPr/>
            <p:nvPr/>
          </p:nvSpPr>
          <p:spPr>
            <a:xfrm>
              <a:off x="2004300" y="2568950"/>
              <a:ext cx="18275" cy="8450"/>
            </a:xfrm>
            <a:custGeom>
              <a:avLst/>
              <a:gdLst/>
              <a:ahLst/>
              <a:cxnLst/>
              <a:rect l="l" t="t" r="r" b="b"/>
              <a:pathLst>
                <a:path w="731" h="338" extrusionOk="0">
                  <a:moveTo>
                    <a:pt x="674" y="0"/>
                  </a:moveTo>
                  <a:lnTo>
                    <a:pt x="0" y="169"/>
                  </a:lnTo>
                  <a:lnTo>
                    <a:pt x="56" y="337"/>
                  </a:lnTo>
                  <a:lnTo>
                    <a:pt x="730" y="169"/>
                  </a:lnTo>
                  <a:cubicBezTo>
                    <a:pt x="730" y="113"/>
                    <a:pt x="730" y="56"/>
                    <a:pt x="67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8"/>
            <p:cNvSpPr/>
            <p:nvPr/>
          </p:nvSpPr>
          <p:spPr>
            <a:xfrm>
              <a:off x="1962175" y="2493125"/>
              <a:ext cx="15450" cy="16875"/>
            </a:xfrm>
            <a:custGeom>
              <a:avLst/>
              <a:gdLst/>
              <a:ahLst/>
              <a:cxnLst/>
              <a:rect l="l" t="t" r="r" b="b"/>
              <a:pathLst>
                <a:path w="618" h="675" extrusionOk="0">
                  <a:moveTo>
                    <a:pt x="506" y="0"/>
                  </a:moveTo>
                  <a:lnTo>
                    <a:pt x="0" y="562"/>
                  </a:lnTo>
                  <a:lnTo>
                    <a:pt x="169" y="674"/>
                  </a:lnTo>
                  <a:lnTo>
                    <a:pt x="618"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8"/>
            <p:cNvSpPr/>
            <p:nvPr/>
          </p:nvSpPr>
          <p:spPr>
            <a:xfrm>
              <a:off x="1904600" y="2459425"/>
              <a:ext cx="8450" cy="18275"/>
            </a:xfrm>
            <a:custGeom>
              <a:avLst/>
              <a:gdLst/>
              <a:ahLst/>
              <a:cxnLst/>
              <a:rect l="l" t="t" r="r" b="b"/>
              <a:pathLst>
                <a:path w="338" h="731" extrusionOk="0">
                  <a:moveTo>
                    <a:pt x="169" y="0"/>
                  </a:moveTo>
                  <a:lnTo>
                    <a:pt x="0" y="674"/>
                  </a:lnTo>
                  <a:lnTo>
                    <a:pt x="169" y="730"/>
                  </a:lnTo>
                  <a:lnTo>
                    <a:pt x="337" y="5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8"/>
            <p:cNvSpPr/>
            <p:nvPr/>
          </p:nvSpPr>
          <p:spPr>
            <a:xfrm>
              <a:off x="1918625" y="2462225"/>
              <a:ext cx="9875" cy="19675"/>
            </a:xfrm>
            <a:custGeom>
              <a:avLst/>
              <a:gdLst/>
              <a:ahLst/>
              <a:cxnLst/>
              <a:rect l="l" t="t" r="r" b="b"/>
              <a:pathLst>
                <a:path w="395" h="787" extrusionOk="0">
                  <a:moveTo>
                    <a:pt x="226" y="1"/>
                  </a:moveTo>
                  <a:lnTo>
                    <a:pt x="1" y="731"/>
                  </a:lnTo>
                  <a:lnTo>
                    <a:pt x="113" y="787"/>
                  </a:lnTo>
                  <a:lnTo>
                    <a:pt x="394" y="113"/>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8"/>
            <p:cNvSpPr/>
            <p:nvPr/>
          </p:nvSpPr>
          <p:spPr>
            <a:xfrm>
              <a:off x="1891950" y="2458025"/>
              <a:ext cx="7050" cy="16875"/>
            </a:xfrm>
            <a:custGeom>
              <a:avLst/>
              <a:gdLst/>
              <a:ahLst/>
              <a:cxnLst/>
              <a:rect l="l" t="t" r="r" b="b"/>
              <a:pathLst>
                <a:path w="282" h="675" extrusionOk="0">
                  <a:moveTo>
                    <a:pt x="113" y="0"/>
                  </a:moveTo>
                  <a:lnTo>
                    <a:pt x="1" y="674"/>
                  </a:lnTo>
                  <a:lnTo>
                    <a:pt x="169" y="674"/>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8"/>
            <p:cNvSpPr/>
            <p:nvPr/>
          </p:nvSpPr>
          <p:spPr>
            <a:xfrm>
              <a:off x="2008500" y="2599825"/>
              <a:ext cx="18275" cy="4250"/>
            </a:xfrm>
            <a:custGeom>
              <a:avLst/>
              <a:gdLst/>
              <a:ahLst/>
              <a:cxnLst/>
              <a:rect l="l" t="t" r="r" b="b"/>
              <a:pathLst>
                <a:path w="731" h="170" extrusionOk="0">
                  <a:moveTo>
                    <a:pt x="1" y="1"/>
                  </a:moveTo>
                  <a:cubicBezTo>
                    <a:pt x="1" y="57"/>
                    <a:pt x="1" y="113"/>
                    <a:pt x="1" y="169"/>
                  </a:cubicBezTo>
                  <a:lnTo>
                    <a:pt x="731" y="169"/>
                  </a:lnTo>
                  <a:cubicBezTo>
                    <a:pt x="731" y="113"/>
                    <a:pt x="731" y="1"/>
                    <a:pt x="73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8"/>
            <p:cNvSpPr/>
            <p:nvPr/>
          </p:nvSpPr>
          <p:spPr>
            <a:xfrm>
              <a:off x="1952325" y="2484700"/>
              <a:ext cx="14075" cy="16875"/>
            </a:xfrm>
            <a:custGeom>
              <a:avLst/>
              <a:gdLst/>
              <a:ahLst/>
              <a:cxnLst/>
              <a:rect l="l" t="t" r="r" b="b"/>
              <a:pathLst>
                <a:path w="563" h="675" extrusionOk="0">
                  <a:moveTo>
                    <a:pt x="450" y="0"/>
                  </a:moveTo>
                  <a:lnTo>
                    <a:pt x="1" y="562"/>
                  </a:lnTo>
                  <a:lnTo>
                    <a:pt x="169" y="674"/>
                  </a:lnTo>
                  <a:lnTo>
                    <a:pt x="563" y="113"/>
                  </a:lnTo>
                  <a:cubicBezTo>
                    <a:pt x="563" y="56"/>
                    <a:pt x="506" y="0"/>
                    <a:pt x="45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8"/>
            <p:cNvSpPr/>
            <p:nvPr/>
          </p:nvSpPr>
          <p:spPr>
            <a:xfrm>
              <a:off x="1929875" y="2469250"/>
              <a:ext cx="11250" cy="18275"/>
            </a:xfrm>
            <a:custGeom>
              <a:avLst/>
              <a:gdLst/>
              <a:ahLst/>
              <a:cxnLst/>
              <a:rect l="l" t="t" r="r" b="b"/>
              <a:pathLst>
                <a:path w="450" h="731" extrusionOk="0">
                  <a:moveTo>
                    <a:pt x="337" y="1"/>
                  </a:moveTo>
                  <a:lnTo>
                    <a:pt x="0" y="674"/>
                  </a:lnTo>
                  <a:lnTo>
                    <a:pt x="169" y="731"/>
                  </a:lnTo>
                  <a:lnTo>
                    <a:pt x="450" y="57"/>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8"/>
            <p:cNvSpPr/>
            <p:nvPr/>
          </p:nvSpPr>
          <p:spPr>
            <a:xfrm>
              <a:off x="1941100" y="2476275"/>
              <a:ext cx="12675" cy="16875"/>
            </a:xfrm>
            <a:custGeom>
              <a:avLst/>
              <a:gdLst/>
              <a:ahLst/>
              <a:cxnLst/>
              <a:rect l="l" t="t" r="r" b="b"/>
              <a:pathLst>
                <a:path w="507" h="675" extrusionOk="0">
                  <a:moveTo>
                    <a:pt x="394" y="0"/>
                  </a:moveTo>
                  <a:lnTo>
                    <a:pt x="1" y="618"/>
                  </a:lnTo>
                  <a:lnTo>
                    <a:pt x="169" y="674"/>
                  </a:lnTo>
                  <a:lnTo>
                    <a:pt x="506" y="56"/>
                  </a:lnTo>
                  <a:lnTo>
                    <a:pt x="39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8"/>
            <p:cNvSpPr/>
            <p:nvPr/>
          </p:nvSpPr>
          <p:spPr>
            <a:xfrm>
              <a:off x="2000075" y="2554900"/>
              <a:ext cx="18275" cy="9850"/>
            </a:xfrm>
            <a:custGeom>
              <a:avLst/>
              <a:gdLst/>
              <a:ahLst/>
              <a:cxnLst/>
              <a:rect l="l" t="t" r="r" b="b"/>
              <a:pathLst>
                <a:path w="731" h="394" extrusionOk="0">
                  <a:moveTo>
                    <a:pt x="674" y="1"/>
                  </a:moveTo>
                  <a:lnTo>
                    <a:pt x="1" y="225"/>
                  </a:lnTo>
                  <a:lnTo>
                    <a:pt x="57" y="394"/>
                  </a:lnTo>
                  <a:lnTo>
                    <a:pt x="731" y="169"/>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8"/>
            <p:cNvSpPr/>
            <p:nvPr/>
          </p:nvSpPr>
          <p:spPr>
            <a:xfrm>
              <a:off x="1851250" y="2455200"/>
              <a:ext cx="22475" cy="19700"/>
            </a:xfrm>
            <a:custGeom>
              <a:avLst/>
              <a:gdLst/>
              <a:ahLst/>
              <a:cxnLst/>
              <a:rect l="l" t="t" r="r" b="b"/>
              <a:pathLst>
                <a:path w="899" h="788" extrusionOk="0">
                  <a:moveTo>
                    <a:pt x="899" y="1"/>
                  </a:moveTo>
                  <a:cubicBezTo>
                    <a:pt x="618" y="1"/>
                    <a:pt x="337" y="57"/>
                    <a:pt x="0" y="113"/>
                  </a:cubicBezTo>
                  <a:lnTo>
                    <a:pt x="0" y="787"/>
                  </a:lnTo>
                  <a:cubicBezTo>
                    <a:pt x="337" y="731"/>
                    <a:pt x="618" y="731"/>
                    <a:pt x="899" y="731"/>
                  </a:cubicBez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8"/>
            <p:cNvSpPr/>
            <p:nvPr/>
          </p:nvSpPr>
          <p:spPr>
            <a:xfrm>
              <a:off x="1983225" y="2608250"/>
              <a:ext cx="42150" cy="78675"/>
            </a:xfrm>
            <a:custGeom>
              <a:avLst/>
              <a:gdLst/>
              <a:ahLst/>
              <a:cxnLst/>
              <a:rect l="l" t="t" r="r" b="b"/>
              <a:pathLst>
                <a:path w="1686" h="3147" extrusionOk="0">
                  <a:moveTo>
                    <a:pt x="1012" y="1"/>
                  </a:moveTo>
                  <a:cubicBezTo>
                    <a:pt x="1012" y="57"/>
                    <a:pt x="1012" y="113"/>
                    <a:pt x="1012" y="169"/>
                  </a:cubicBezTo>
                  <a:cubicBezTo>
                    <a:pt x="1012" y="225"/>
                    <a:pt x="1012" y="282"/>
                    <a:pt x="1012" y="338"/>
                  </a:cubicBezTo>
                  <a:cubicBezTo>
                    <a:pt x="1012" y="450"/>
                    <a:pt x="955" y="562"/>
                    <a:pt x="955" y="731"/>
                  </a:cubicBezTo>
                  <a:cubicBezTo>
                    <a:pt x="899" y="1236"/>
                    <a:pt x="731" y="1742"/>
                    <a:pt x="506" y="2247"/>
                  </a:cubicBezTo>
                  <a:lnTo>
                    <a:pt x="506" y="2304"/>
                  </a:lnTo>
                  <a:cubicBezTo>
                    <a:pt x="338" y="2584"/>
                    <a:pt x="169" y="2865"/>
                    <a:pt x="1" y="3146"/>
                  </a:cubicBezTo>
                  <a:lnTo>
                    <a:pt x="843" y="3146"/>
                  </a:lnTo>
                  <a:cubicBezTo>
                    <a:pt x="955" y="2978"/>
                    <a:pt x="1012" y="2865"/>
                    <a:pt x="1124" y="2697"/>
                  </a:cubicBezTo>
                  <a:lnTo>
                    <a:pt x="1180" y="2528"/>
                  </a:lnTo>
                  <a:cubicBezTo>
                    <a:pt x="1236" y="2416"/>
                    <a:pt x="1292" y="2247"/>
                    <a:pt x="1348" y="2135"/>
                  </a:cubicBezTo>
                  <a:lnTo>
                    <a:pt x="1348" y="2079"/>
                  </a:lnTo>
                  <a:cubicBezTo>
                    <a:pt x="1348" y="1967"/>
                    <a:pt x="1405" y="1910"/>
                    <a:pt x="1461" y="1798"/>
                  </a:cubicBezTo>
                  <a:cubicBezTo>
                    <a:pt x="1573" y="1349"/>
                    <a:pt x="1685" y="843"/>
                    <a:pt x="1685" y="394"/>
                  </a:cubicBezTo>
                  <a:cubicBezTo>
                    <a:pt x="1685" y="338"/>
                    <a:pt x="1685" y="282"/>
                    <a:pt x="1685" y="225"/>
                  </a:cubicBez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8"/>
            <p:cNvSpPr/>
            <p:nvPr/>
          </p:nvSpPr>
          <p:spPr>
            <a:xfrm>
              <a:off x="1851250" y="2508425"/>
              <a:ext cx="123575" cy="178500"/>
            </a:xfrm>
            <a:custGeom>
              <a:avLst/>
              <a:gdLst/>
              <a:ahLst/>
              <a:cxnLst/>
              <a:rect l="l" t="t" r="r" b="b"/>
              <a:pathLst>
                <a:path w="4943" h="7140" extrusionOk="0">
                  <a:moveTo>
                    <a:pt x="922" y="1"/>
                  </a:moveTo>
                  <a:cubicBezTo>
                    <a:pt x="858" y="1"/>
                    <a:pt x="794" y="3"/>
                    <a:pt x="730" y="6"/>
                  </a:cubicBezTo>
                  <a:cubicBezTo>
                    <a:pt x="506" y="6"/>
                    <a:pt x="225" y="62"/>
                    <a:pt x="0" y="118"/>
                  </a:cubicBezTo>
                  <a:lnTo>
                    <a:pt x="0" y="568"/>
                  </a:lnTo>
                  <a:cubicBezTo>
                    <a:pt x="225" y="455"/>
                    <a:pt x="506" y="455"/>
                    <a:pt x="730" y="455"/>
                  </a:cubicBezTo>
                  <a:cubicBezTo>
                    <a:pt x="801" y="451"/>
                    <a:pt x="872" y="449"/>
                    <a:pt x="942" y="449"/>
                  </a:cubicBezTo>
                  <a:cubicBezTo>
                    <a:pt x="2816" y="449"/>
                    <a:pt x="4385" y="1876"/>
                    <a:pt x="4493" y="3825"/>
                  </a:cubicBezTo>
                  <a:cubicBezTo>
                    <a:pt x="4549" y="5173"/>
                    <a:pt x="3819" y="6521"/>
                    <a:pt x="2584" y="7139"/>
                  </a:cubicBezTo>
                  <a:lnTo>
                    <a:pt x="3314" y="7139"/>
                  </a:lnTo>
                  <a:cubicBezTo>
                    <a:pt x="4381" y="6353"/>
                    <a:pt x="4943" y="5061"/>
                    <a:pt x="4886" y="3769"/>
                  </a:cubicBezTo>
                  <a:cubicBezTo>
                    <a:pt x="4830" y="2702"/>
                    <a:pt x="4325" y="1747"/>
                    <a:pt x="3538" y="1017"/>
                  </a:cubicBezTo>
                  <a:cubicBezTo>
                    <a:pt x="2802" y="386"/>
                    <a:pt x="1868" y="1"/>
                    <a:pt x="92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8"/>
            <p:cNvSpPr/>
            <p:nvPr/>
          </p:nvSpPr>
          <p:spPr>
            <a:xfrm>
              <a:off x="1856850" y="2590150"/>
              <a:ext cx="40750" cy="34975"/>
            </a:xfrm>
            <a:custGeom>
              <a:avLst/>
              <a:gdLst/>
              <a:ahLst/>
              <a:cxnLst/>
              <a:rect l="l" t="t" r="r" b="b"/>
              <a:pathLst>
                <a:path w="1630" h="1399" extrusionOk="0">
                  <a:moveTo>
                    <a:pt x="675" y="1"/>
                  </a:moveTo>
                  <a:cubicBezTo>
                    <a:pt x="325" y="1"/>
                    <a:pt x="1" y="275"/>
                    <a:pt x="1" y="725"/>
                  </a:cubicBezTo>
                  <a:cubicBezTo>
                    <a:pt x="1" y="1118"/>
                    <a:pt x="282" y="1399"/>
                    <a:pt x="675" y="1399"/>
                  </a:cubicBezTo>
                  <a:cubicBezTo>
                    <a:pt x="1293" y="1399"/>
                    <a:pt x="1630" y="669"/>
                    <a:pt x="1180" y="219"/>
                  </a:cubicBezTo>
                  <a:cubicBezTo>
                    <a:pt x="1030" y="70"/>
                    <a:pt x="849" y="1"/>
                    <a:pt x="67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8"/>
            <p:cNvSpPr/>
            <p:nvPr/>
          </p:nvSpPr>
          <p:spPr>
            <a:xfrm>
              <a:off x="1977600" y="1880925"/>
              <a:ext cx="25300" cy="18275"/>
            </a:xfrm>
            <a:custGeom>
              <a:avLst/>
              <a:gdLst/>
              <a:ahLst/>
              <a:cxnLst/>
              <a:rect l="l" t="t" r="r" b="b"/>
              <a:pathLst>
                <a:path w="1012" h="731" extrusionOk="0">
                  <a:moveTo>
                    <a:pt x="900" y="1"/>
                  </a:moveTo>
                  <a:lnTo>
                    <a:pt x="1" y="562"/>
                  </a:lnTo>
                  <a:cubicBezTo>
                    <a:pt x="57" y="618"/>
                    <a:pt x="57" y="675"/>
                    <a:pt x="113" y="731"/>
                  </a:cubicBezTo>
                  <a:lnTo>
                    <a:pt x="1012" y="113"/>
                  </a:lnTo>
                  <a:lnTo>
                    <a:pt x="90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8"/>
            <p:cNvSpPr/>
            <p:nvPr/>
          </p:nvSpPr>
          <p:spPr>
            <a:xfrm>
              <a:off x="1970600" y="1868300"/>
              <a:ext cx="22475" cy="19675"/>
            </a:xfrm>
            <a:custGeom>
              <a:avLst/>
              <a:gdLst/>
              <a:ahLst/>
              <a:cxnLst/>
              <a:rect l="l" t="t" r="r" b="b"/>
              <a:pathLst>
                <a:path w="899" h="787" extrusionOk="0">
                  <a:moveTo>
                    <a:pt x="843" y="0"/>
                  </a:moveTo>
                  <a:lnTo>
                    <a:pt x="0" y="674"/>
                  </a:lnTo>
                  <a:lnTo>
                    <a:pt x="112" y="786"/>
                  </a:lnTo>
                  <a:lnTo>
                    <a:pt x="899" y="112"/>
                  </a:lnTo>
                  <a:cubicBezTo>
                    <a:pt x="899" y="56"/>
                    <a:pt x="843"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8"/>
            <p:cNvSpPr/>
            <p:nvPr/>
          </p:nvSpPr>
          <p:spPr>
            <a:xfrm>
              <a:off x="1984625" y="1893575"/>
              <a:ext cx="25300" cy="15450"/>
            </a:xfrm>
            <a:custGeom>
              <a:avLst/>
              <a:gdLst/>
              <a:ahLst/>
              <a:cxnLst/>
              <a:rect l="l" t="t" r="r" b="b"/>
              <a:pathLst>
                <a:path w="1012" h="618" extrusionOk="0">
                  <a:moveTo>
                    <a:pt x="899" y="0"/>
                  </a:moveTo>
                  <a:lnTo>
                    <a:pt x="1" y="506"/>
                  </a:lnTo>
                  <a:cubicBezTo>
                    <a:pt x="1" y="562"/>
                    <a:pt x="57" y="562"/>
                    <a:pt x="57" y="618"/>
                  </a:cubicBezTo>
                  <a:lnTo>
                    <a:pt x="1012" y="112"/>
                  </a:ln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8"/>
            <p:cNvSpPr/>
            <p:nvPr/>
          </p:nvSpPr>
          <p:spPr>
            <a:xfrm>
              <a:off x="1990250" y="1907600"/>
              <a:ext cx="26700" cy="12675"/>
            </a:xfrm>
            <a:custGeom>
              <a:avLst/>
              <a:gdLst/>
              <a:ahLst/>
              <a:cxnLst/>
              <a:rect l="l" t="t" r="r" b="b"/>
              <a:pathLst>
                <a:path w="1068" h="507" extrusionOk="0">
                  <a:moveTo>
                    <a:pt x="955" y="1"/>
                  </a:moveTo>
                  <a:lnTo>
                    <a:pt x="0" y="394"/>
                  </a:lnTo>
                  <a:lnTo>
                    <a:pt x="57" y="506"/>
                  </a:lnTo>
                  <a:lnTo>
                    <a:pt x="1067" y="113"/>
                  </a:lnTo>
                  <a:cubicBezTo>
                    <a:pt x="1011" y="57"/>
                    <a:pt x="1011" y="57"/>
                    <a:pt x="95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8"/>
            <p:cNvSpPr/>
            <p:nvPr/>
          </p:nvSpPr>
          <p:spPr>
            <a:xfrm>
              <a:off x="1962175" y="1857050"/>
              <a:ext cx="22475" cy="22500"/>
            </a:xfrm>
            <a:custGeom>
              <a:avLst/>
              <a:gdLst/>
              <a:ahLst/>
              <a:cxnLst/>
              <a:rect l="l" t="t" r="r" b="b"/>
              <a:pathLst>
                <a:path w="899" h="900" extrusionOk="0">
                  <a:moveTo>
                    <a:pt x="786" y="1"/>
                  </a:moveTo>
                  <a:lnTo>
                    <a:pt x="0" y="787"/>
                  </a:lnTo>
                  <a:lnTo>
                    <a:pt x="112" y="899"/>
                  </a:lnTo>
                  <a:lnTo>
                    <a:pt x="899" y="169"/>
                  </a:lnTo>
                  <a:lnTo>
                    <a:pt x="7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8"/>
            <p:cNvSpPr/>
            <p:nvPr/>
          </p:nvSpPr>
          <p:spPr>
            <a:xfrm>
              <a:off x="1998675" y="1935675"/>
              <a:ext cx="25300" cy="8450"/>
            </a:xfrm>
            <a:custGeom>
              <a:avLst/>
              <a:gdLst/>
              <a:ahLst/>
              <a:cxnLst/>
              <a:rect l="l" t="t" r="r" b="b"/>
              <a:pathLst>
                <a:path w="1012" h="338" extrusionOk="0">
                  <a:moveTo>
                    <a:pt x="1011" y="1"/>
                  </a:moveTo>
                  <a:lnTo>
                    <a:pt x="0" y="169"/>
                  </a:lnTo>
                  <a:cubicBezTo>
                    <a:pt x="0" y="226"/>
                    <a:pt x="0" y="282"/>
                    <a:pt x="0" y="338"/>
                  </a:cubicBezTo>
                  <a:lnTo>
                    <a:pt x="1011" y="169"/>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8"/>
            <p:cNvSpPr/>
            <p:nvPr/>
          </p:nvSpPr>
          <p:spPr>
            <a:xfrm>
              <a:off x="1994450" y="1921650"/>
              <a:ext cx="26700" cy="11250"/>
            </a:xfrm>
            <a:custGeom>
              <a:avLst/>
              <a:gdLst/>
              <a:ahLst/>
              <a:cxnLst/>
              <a:rect l="l" t="t" r="r" b="b"/>
              <a:pathLst>
                <a:path w="1068" h="450" extrusionOk="0">
                  <a:moveTo>
                    <a:pt x="1012" y="0"/>
                  </a:moveTo>
                  <a:lnTo>
                    <a:pt x="1" y="281"/>
                  </a:lnTo>
                  <a:cubicBezTo>
                    <a:pt x="1" y="337"/>
                    <a:pt x="1" y="393"/>
                    <a:pt x="57" y="450"/>
                  </a:cubicBezTo>
                  <a:lnTo>
                    <a:pt x="1068" y="169"/>
                  </a:lnTo>
                  <a:cubicBezTo>
                    <a:pt x="1068" y="113"/>
                    <a:pt x="1012" y="56"/>
                    <a:pt x="10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8"/>
            <p:cNvSpPr/>
            <p:nvPr/>
          </p:nvSpPr>
          <p:spPr>
            <a:xfrm>
              <a:off x="1942500" y="1838800"/>
              <a:ext cx="18275" cy="23900"/>
            </a:xfrm>
            <a:custGeom>
              <a:avLst/>
              <a:gdLst/>
              <a:ahLst/>
              <a:cxnLst/>
              <a:rect l="l" t="t" r="r" b="b"/>
              <a:pathLst>
                <a:path w="731" h="956" extrusionOk="0">
                  <a:moveTo>
                    <a:pt x="562" y="1"/>
                  </a:moveTo>
                  <a:lnTo>
                    <a:pt x="1" y="899"/>
                  </a:lnTo>
                  <a:lnTo>
                    <a:pt x="169" y="955"/>
                  </a:lnTo>
                  <a:lnTo>
                    <a:pt x="731"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8"/>
            <p:cNvSpPr/>
            <p:nvPr/>
          </p:nvSpPr>
          <p:spPr>
            <a:xfrm>
              <a:off x="1897575" y="1817750"/>
              <a:ext cx="8450" cy="25300"/>
            </a:xfrm>
            <a:custGeom>
              <a:avLst/>
              <a:gdLst/>
              <a:ahLst/>
              <a:cxnLst/>
              <a:rect l="l" t="t" r="r" b="b"/>
              <a:pathLst>
                <a:path w="338" h="1012" extrusionOk="0">
                  <a:moveTo>
                    <a:pt x="169" y="0"/>
                  </a:moveTo>
                  <a:lnTo>
                    <a:pt x="1" y="1011"/>
                  </a:lnTo>
                  <a:lnTo>
                    <a:pt x="169" y="1011"/>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8"/>
            <p:cNvSpPr/>
            <p:nvPr/>
          </p:nvSpPr>
          <p:spPr>
            <a:xfrm>
              <a:off x="1908800" y="1820550"/>
              <a:ext cx="11275" cy="26700"/>
            </a:xfrm>
            <a:custGeom>
              <a:avLst/>
              <a:gdLst/>
              <a:ahLst/>
              <a:cxnLst/>
              <a:rect l="l" t="t" r="r" b="b"/>
              <a:pathLst>
                <a:path w="451" h="1068" extrusionOk="0">
                  <a:moveTo>
                    <a:pt x="338" y="0"/>
                  </a:moveTo>
                  <a:lnTo>
                    <a:pt x="1" y="1011"/>
                  </a:lnTo>
                  <a:lnTo>
                    <a:pt x="169" y="1068"/>
                  </a:lnTo>
                  <a:lnTo>
                    <a:pt x="450" y="57"/>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8"/>
            <p:cNvSpPr/>
            <p:nvPr/>
          </p:nvSpPr>
          <p:spPr>
            <a:xfrm>
              <a:off x="1952325" y="1847225"/>
              <a:ext cx="21100" cy="23900"/>
            </a:xfrm>
            <a:custGeom>
              <a:avLst/>
              <a:gdLst/>
              <a:ahLst/>
              <a:cxnLst/>
              <a:rect l="l" t="t" r="r" b="b"/>
              <a:pathLst>
                <a:path w="844" h="956" extrusionOk="0">
                  <a:moveTo>
                    <a:pt x="731" y="1"/>
                  </a:moveTo>
                  <a:lnTo>
                    <a:pt x="1" y="843"/>
                  </a:lnTo>
                  <a:lnTo>
                    <a:pt x="169" y="955"/>
                  </a:lnTo>
                  <a:lnTo>
                    <a:pt x="843" y="113"/>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8"/>
            <p:cNvSpPr/>
            <p:nvPr/>
          </p:nvSpPr>
          <p:spPr>
            <a:xfrm>
              <a:off x="1883525" y="1814925"/>
              <a:ext cx="8450" cy="26700"/>
            </a:xfrm>
            <a:custGeom>
              <a:avLst/>
              <a:gdLst/>
              <a:ahLst/>
              <a:cxnLst/>
              <a:rect l="l" t="t" r="r" b="b"/>
              <a:pathLst>
                <a:path w="338" h="1068" extrusionOk="0">
                  <a:moveTo>
                    <a:pt x="113" y="1"/>
                  </a:moveTo>
                  <a:lnTo>
                    <a:pt x="1" y="1068"/>
                  </a:lnTo>
                  <a:lnTo>
                    <a:pt x="226" y="106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8"/>
            <p:cNvSpPr/>
            <p:nvPr/>
          </p:nvSpPr>
          <p:spPr>
            <a:xfrm>
              <a:off x="1921450" y="1824750"/>
              <a:ext cx="14050" cy="26725"/>
            </a:xfrm>
            <a:custGeom>
              <a:avLst/>
              <a:gdLst/>
              <a:ahLst/>
              <a:cxnLst/>
              <a:rect l="l" t="t" r="r" b="b"/>
              <a:pathLst>
                <a:path w="562" h="1069" extrusionOk="0">
                  <a:moveTo>
                    <a:pt x="393" y="1"/>
                  </a:moveTo>
                  <a:lnTo>
                    <a:pt x="0" y="1012"/>
                  </a:lnTo>
                  <a:lnTo>
                    <a:pt x="113" y="1068"/>
                  </a:ln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8"/>
            <p:cNvSpPr/>
            <p:nvPr/>
          </p:nvSpPr>
          <p:spPr>
            <a:xfrm>
              <a:off x="1931275" y="1831775"/>
              <a:ext cx="16875" cy="25300"/>
            </a:xfrm>
            <a:custGeom>
              <a:avLst/>
              <a:gdLst/>
              <a:ahLst/>
              <a:cxnLst/>
              <a:rect l="l" t="t" r="r" b="b"/>
              <a:pathLst>
                <a:path w="675" h="1012" extrusionOk="0">
                  <a:moveTo>
                    <a:pt x="506" y="1"/>
                  </a:moveTo>
                  <a:lnTo>
                    <a:pt x="0" y="956"/>
                  </a:lnTo>
                  <a:lnTo>
                    <a:pt x="169" y="1012"/>
                  </a:lnTo>
                  <a:lnTo>
                    <a:pt x="674" y="57"/>
                  </a:lnTo>
                  <a:lnTo>
                    <a:pt x="50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8"/>
            <p:cNvSpPr/>
            <p:nvPr/>
          </p:nvSpPr>
          <p:spPr>
            <a:xfrm>
              <a:off x="2000075" y="1949725"/>
              <a:ext cx="26700" cy="7050"/>
            </a:xfrm>
            <a:custGeom>
              <a:avLst/>
              <a:gdLst/>
              <a:ahLst/>
              <a:cxnLst/>
              <a:rect l="l" t="t" r="r" b="b"/>
              <a:pathLst>
                <a:path w="1068" h="282" extrusionOk="0">
                  <a:moveTo>
                    <a:pt x="1068" y="1"/>
                  </a:moveTo>
                  <a:lnTo>
                    <a:pt x="57" y="113"/>
                  </a:lnTo>
                  <a:cubicBezTo>
                    <a:pt x="1" y="169"/>
                    <a:pt x="1" y="225"/>
                    <a:pt x="1" y="281"/>
                  </a:cubicBezTo>
                  <a:lnTo>
                    <a:pt x="1068" y="169"/>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8"/>
            <p:cNvSpPr/>
            <p:nvPr/>
          </p:nvSpPr>
          <p:spPr>
            <a:xfrm>
              <a:off x="1851250" y="1965175"/>
              <a:ext cx="174125" cy="153075"/>
            </a:xfrm>
            <a:custGeom>
              <a:avLst/>
              <a:gdLst/>
              <a:ahLst/>
              <a:cxnLst/>
              <a:rect l="l" t="t" r="r" b="b"/>
              <a:pathLst>
                <a:path w="6965" h="6123" extrusionOk="0">
                  <a:moveTo>
                    <a:pt x="5954" y="0"/>
                  </a:moveTo>
                  <a:lnTo>
                    <a:pt x="5954" y="169"/>
                  </a:lnTo>
                  <a:lnTo>
                    <a:pt x="6291" y="169"/>
                  </a:lnTo>
                  <a:lnTo>
                    <a:pt x="6291" y="506"/>
                  </a:lnTo>
                  <a:lnTo>
                    <a:pt x="5954" y="506"/>
                  </a:lnTo>
                  <a:lnTo>
                    <a:pt x="5954" y="674"/>
                  </a:lnTo>
                  <a:lnTo>
                    <a:pt x="6291" y="674"/>
                  </a:lnTo>
                  <a:cubicBezTo>
                    <a:pt x="6291" y="787"/>
                    <a:pt x="6234" y="955"/>
                    <a:pt x="6234" y="1068"/>
                  </a:cubicBezTo>
                  <a:lnTo>
                    <a:pt x="5897" y="1011"/>
                  </a:lnTo>
                  <a:lnTo>
                    <a:pt x="5897" y="1068"/>
                  </a:lnTo>
                  <a:lnTo>
                    <a:pt x="5897" y="1180"/>
                  </a:lnTo>
                  <a:lnTo>
                    <a:pt x="6234" y="1236"/>
                  </a:lnTo>
                  <a:cubicBezTo>
                    <a:pt x="6234" y="1348"/>
                    <a:pt x="6178" y="1461"/>
                    <a:pt x="6178" y="1573"/>
                  </a:cubicBezTo>
                  <a:lnTo>
                    <a:pt x="5841" y="1461"/>
                  </a:lnTo>
                  <a:cubicBezTo>
                    <a:pt x="5841" y="1517"/>
                    <a:pt x="5785" y="1573"/>
                    <a:pt x="5785" y="1629"/>
                  </a:cubicBezTo>
                  <a:lnTo>
                    <a:pt x="6122" y="1742"/>
                  </a:lnTo>
                  <a:lnTo>
                    <a:pt x="6010" y="2079"/>
                  </a:lnTo>
                  <a:lnTo>
                    <a:pt x="5617" y="1910"/>
                  </a:lnTo>
                  <a:lnTo>
                    <a:pt x="5560" y="2079"/>
                  </a:lnTo>
                  <a:lnTo>
                    <a:pt x="5897" y="2191"/>
                  </a:lnTo>
                  <a:cubicBezTo>
                    <a:pt x="5841" y="2303"/>
                    <a:pt x="5785" y="2415"/>
                    <a:pt x="5729" y="2528"/>
                  </a:cubicBezTo>
                  <a:lnTo>
                    <a:pt x="5448" y="2359"/>
                  </a:lnTo>
                  <a:lnTo>
                    <a:pt x="5336" y="2528"/>
                  </a:lnTo>
                  <a:lnTo>
                    <a:pt x="5617" y="2696"/>
                  </a:lnTo>
                  <a:cubicBezTo>
                    <a:pt x="5560" y="2809"/>
                    <a:pt x="5504" y="2921"/>
                    <a:pt x="5448" y="2977"/>
                  </a:cubicBezTo>
                  <a:lnTo>
                    <a:pt x="5167" y="2809"/>
                  </a:lnTo>
                  <a:lnTo>
                    <a:pt x="5055" y="2977"/>
                  </a:lnTo>
                  <a:lnTo>
                    <a:pt x="5336" y="3146"/>
                  </a:lnTo>
                  <a:lnTo>
                    <a:pt x="5167" y="3426"/>
                  </a:lnTo>
                  <a:lnTo>
                    <a:pt x="4886" y="3202"/>
                  </a:lnTo>
                  <a:lnTo>
                    <a:pt x="4774" y="3314"/>
                  </a:lnTo>
                  <a:lnTo>
                    <a:pt x="4999" y="3539"/>
                  </a:lnTo>
                  <a:cubicBezTo>
                    <a:pt x="4943" y="3595"/>
                    <a:pt x="4830" y="3707"/>
                    <a:pt x="4774" y="3820"/>
                  </a:cubicBezTo>
                  <a:lnTo>
                    <a:pt x="4549" y="3539"/>
                  </a:lnTo>
                  <a:lnTo>
                    <a:pt x="4437" y="3707"/>
                  </a:lnTo>
                  <a:lnTo>
                    <a:pt x="4662" y="3932"/>
                  </a:lnTo>
                  <a:lnTo>
                    <a:pt x="4381" y="4157"/>
                  </a:lnTo>
                  <a:lnTo>
                    <a:pt x="4156" y="3876"/>
                  </a:lnTo>
                  <a:lnTo>
                    <a:pt x="4044" y="4044"/>
                  </a:lnTo>
                  <a:lnTo>
                    <a:pt x="4269" y="4269"/>
                  </a:lnTo>
                  <a:lnTo>
                    <a:pt x="3988" y="4494"/>
                  </a:lnTo>
                  <a:lnTo>
                    <a:pt x="3763" y="4213"/>
                  </a:lnTo>
                  <a:lnTo>
                    <a:pt x="3651" y="4325"/>
                  </a:lnTo>
                  <a:lnTo>
                    <a:pt x="3819" y="4606"/>
                  </a:lnTo>
                  <a:lnTo>
                    <a:pt x="3538" y="4774"/>
                  </a:lnTo>
                  <a:lnTo>
                    <a:pt x="3370" y="4494"/>
                  </a:lnTo>
                  <a:lnTo>
                    <a:pt x="3201" y="4550"/>
                  </a:lnTo>
                  <a:lnTo>
                    <a:pt x="3370" y="4831"/>
                  </a:lnTo>
                  <a:lnTo>
                    <a:pt x="3033" y="4999"/>
                  </a:lnTo>
                  <a:lnTo>
                    <a:pt x="2921" y="4718"/>
                  </a:lnTo>
                  <a:lnTo>
                    <a:pt x="2752" y="4774"/>
                  </a:lnTo>
                  <a:lnTo>
                    <a:pt x="2864" y="5111"/>
                  </a:lnTo>
                  <a:lnTo>
                    <a:pt x="2527" y="5224"/>
                  </a:lnTo>
                  <a:lnTo>
                    <a:pt x="2471" y="4887"/>
                  </a:lnTo>
                  <a:lnTo>
                    <a:pt x="2303" y="4943"/>
                  </a:lnTo>
                  <a:lnTo>
                    <a:pt x="2415" y="5280"/>
                  </a:lnTo>
                  <a:cubicBezTo>
                    <a:pt x="2247" y="5280"/>
                    <a:pt x="2134" y="5336"/>
                    <a:pt x="2022" y="5336"/>
                  </a:cubicBezTo>
                  <a:lnTo>
                    <a:pt x="1966" y="4999"/>
                  </a:lnTo>
                  <a:lnTo>
                    <a:pt x="1797" y="4999"/>
                  </a:lnTo>
                  <a:lnTo>
                    <a:pt x="1854" y="5336"/>
                  </a:lnTo>
                  <a:lnTo>
                    <a:pt x="1517" y="5448"/>
                  </a:lnTo>
                  <a:lnTo>
                    <a:pt x="1517" y="5111"/>
                  </a:lnTo>
                  <a:lnTo>
                    <a:pt x="1348" y="5111"/>
                  </a:lnTo>
                  <a:lnTo>
                    <a:pt x="1348" y="5448"/>
                  </a:lnTo>
                  <a:lnTo>
                    <a:pt x="955" y="5448"/>
                  </a:lnTo>
                  <a:lnTo>
                    <a:pt x="955" y="5111"/>
                  </a:lnTo>
                  <a:lnTo>
                    <a:pt x="786" y="5111"/>
                  </a:lnTo>
                  <a:lnTo>
                    <a:pt x="786" y="5448"/>
                  </a:lnTo>
                  <a:lnTo>
                    <a:pt x="449" y="5448"/>
                  </a:lnTo>
                  <a:lnTo>
                    <a:pt x="506" y="5111"/>
                  </a:lnTo>
                  <a:lnTo>
                    <a:pt x="337" y="5111"/>
                  </a:lnTo>
                  <a:lnTo>
                    <a:pt x="337" y="5448"/>
                  </a:lnTo>
                  <a:lnTo>
                    <a:pt x="0" y="5392"/>
                  </a:lnTo>
                  <a:lnTo>
                    <a:pt x="0" y="6066"/>
                  </a:lnTo>
                  <a:lnTo>
                    <a:pt x="225" y="6066"/>
                  </a:lnTo>
                  <a:lnTo>
                    <a:pt x="225" y="6122"/>
                  </a:lnTo>
                  <a:lnTo>
                    <a:pt x="1573" y="6122"/>
                  </a:lnTo>
                  <a:lnTo>
                    <a:pt x="2022" y="6066"/>
                  </a:lnTo>
                  <a:cubicBezTo>
                    <a:pt x="2191" y="6010"/>
                    <a:pt x="2415" y="5954"/>
                    <a:pt x="2584" y="5898"/>
                  </a:cubicBezTo>
                  <a:cubicBezTo>
                    <a:pt x="2808" y="5842"/>
                    <a:pt x="3089" y="5785"/>
                    <a:pt x="3314" y="5673"/>
                  </a:cubicBezTo>
                  <a:cubicBezTo>
                    <a:pt x="3595" y="5561"/>
                    <a:pt x="3932" y="5392"/>
                    <a:pt x="4212" y="5224"/>
                  </a:cubicBezTo>
                  <a:cubicBezTo>
                    <a:pt x="4606" y="4943"/>
                    <a:pt x="4999" y="4662"/>
                    <a:pt x="5280" y="4325"/>
                  </a:cubicBezTo>
                  <a:cubicBezTo>
                    <a:pt x="5841" y="3763"/>
                    <a:pt x="6291" y="3089"/>
                    <a:pt x="6627" y="2359"/>
                  </a:cubicBezTo>
                  <a:cubicBezTo>
                    <a:pt x="6684" y="2191"/>
                    <a:pt x="6684" y="2079"/>
                    <a:pt x="6740" y="1910"/>
                  </a:cubicBezTo>
                  <a:cubicBezTo>
                    <a:pt x="6852" y="1517"/>
                    <a:pt x="6964" y="1124"/>
                    <a:pt x="6964" y="787"/>
                  </a:cubicBezTo>
                  <a:lnTo>
                    <a:pt x="6964" y="618"/>
                  </a:lnTo>
                  <a:lnTo>
                    <a:pt x="6964" y="57"/>
                  </a:lnTo>
                  <a:lnTo>
                    <a:pt x="696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8"/>
            <p:cNvSpPr/>
            <p:nvPr/>
          </p:nvSpPr>
          <p:spPr>
            <a:xfrm>
              <a:off x="1851250" y="1813525"/>
              <a:ext cx="25300" cy="28100"/>
            </a:xfrm>
            <a:custGeom>
              <a:avLst/>
              <a:gdLst/>
              <a:ahLst/>
              <a:cxnLst/>
              <a:rect l="l" t="t" r="r" b="b"/>
              <a:pathLst>
                <a:path w="1012" h="1124" extrusionOk="0">
                  <a:moveTo>
                    <a:pt x="899" y="1"/>
                  </a:moveTo>
                  <a:cubicBezTo>
                    <a:pt x="674" y="1"/>
                    <a:pt x="506" y="1"/>
                    <a:pt x="337" y="57"/>
                  </a:cubicBezTo>
                  <a:lnTo>
                    <a:pt x="0" y="57"/>
                  </a:lnTo>
                  <a:lnTo>
                    <a:pt x="0" y="787"/>
                  </a:lnTo>
                  <a:lnTo>
                    <a:pt x="337" y="787"/>
                  </a:lnTo>
                  <a:lnTo>
                    <a:pt x="337" y="1124"/>
                  </a:lnTo>
                  <a:lnTo>
                    <a:pt x="506" y="1124"/>
                  </a:lnTo>
                  <a:lnTo>
                    <a:pt x="506" y="787"/>
                  </a:lnTo>
                  <a:lnTo>
                    <a:pt x="843" y="787"/>
                  </a:lnTo>
                  <a:lnTo>
                    <a:pt x="843" y="1124"/>
                  </a:lnTo>
                  <a:lnTo>
                    <a:pt x="1011" y="1124"/>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8"/>
            <p:cNvSpPr/>
            <p:nvPr/>
          </p:nvSpPr>
          <p:spPr>
            <a:xfrm>
              <a:off x="1851250" y="1841600"/>
              <a:ext cx="25" cy="1450"/>
            </a:xfrm>
            <a:custGeom>
              <a:avLst/>
              <a:gdLst/>
              <a:ahLst/>
              <a:cxnLst/>
              <a:rect l="l" t="t" r="r" b="b"/>
              <a:pathLst>
                <a:path w="1" h="58" extrusionOk="0">
                  <a:moveTo>
                    <a:pt x="0" y="57"/>
                  </a:move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8"/>
            <p:cNvSpPr/>
            <p:nvPr/>
          </p:nvSpPr>
          <p:spPr>
            <a:xfrm>
              <a:off x="1851250" y="1868300"/>
              <a:ext cx="21075" cy="12650"/>
            </a:xfrm>
            <a:custGeom>
              <a:avLst/>
              <a:gdLst/>
              <a:ahLst/>
              <a:cxnLst/>
              <a:rect l="l" t="t" r="r" b="b"/>
              <a:pathLst>
                <a:path w="843" h="506" extrusionOk="0">
                  <a:moveTo>
                    <a:pt x="843" y="0"/>
                  </a:moveTo>
                  <a:cubicBezTo>
                    <a:pt x="562" y="0"/>
                    <a:pt x="281" y="0"/>
                    <a:pt x="0" y="112"/>
                  </a:cubicBezTo>
                  <a:lnTo>
                    <a:pt x="0" y="506"/>
                  </a:lnTo>
                  <a:cubicBezTo>
                    <a:pt x="281" y="393"/>
                    <a:pt x="562" y="393"/>
                    <a:pt x="843" y="393"/>
                  </a:cubicBez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8"/>
            <p:cNvSpPr/>
            <p:nvPr/>
          </p:nvSpPr>
          <p:spPr>
            <a:xfrm>
              <a:off x="1851250" y="2014325"/>
              <a:ext cx="105325" cy="51300"/>
            </a:xfrm>
            <a:custGeom>
              <a:avLst/>
              <a:gdLst/>
              <a:ahLst/>
              <a:cxnLst/>
              <a:rect l="l" t="t" r="r" b="b"/>
              <a:pathLst>
                <a:path w="4213" h="2052" extrusionOk="0">
                  <a:moveTo>
                    <a:pt x="3932" y="0"/>
                  </a:moveTo>
                  <a:cubicBezTo>
                    <a:pt x="3242" y="1058"/>
                    <a:pt x="2063" y="1664"/>
                    <a:pt x="826" y="1664"/>
                  </a:cubicBezTo>
                  <a:cubicBezTo>
                    <a:pt x="552" y="1664"/>
                    <a:pt x="275" y="1634"/>
                    <a:pt x="0" y="1573"/>
                  </a:cubicBezTo>
                  <a:lnTo>
                    <a:pt x="0" y="1966"/>
                  </a:lnTo>
                  <a:cubicBezTo>
                    <a:pt x="278" y="2023"/>
                    <a:pt x="558" y="2052"/>
                    <a:pt x="835" y="2052"/>
                  </a:cubicBezTo>
                  <a:cubicBezTo>
                    <a:pt x="2181" y="2052"/>
                    <a:pt x="3467" y="1389"/>
                    <a:pt x="4212" y="225"/>
                  </a:cubicBezTo>
                  <a:lnTo>
                    <a:pt x="393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8"/>
            <p:cNvSpPr/>
            <p:nvPr/>
          </p:nvSpPr>
          <p:spPr>
            <a:xfrm>
              <a:off x="1851250" y="1916025"/>
              <a:ext cx="74425" cy="102525"/>
            </a:xfrm>
            <a:custGeom>
              <a:avLst/>
              <a:gdLst/>
              <a:ahLst/>
              <a:cxnLst/>
              <a:rect l="l" t="t" r="r" b="b"/>
              <a:pathLst>
                <a:path w="2977" h="4101" extrusionOk="0">
                  <a:moveTo>
                    <a:pt x="899" y="1"/>
                  </a:moveTo>
                  <a:cubicBezTo>
                    <a:pt x="618" y="1"/>
                    <a:pt x="281" y="113"/>
                    <a:pt x="0" y="225"/>
                  </a:cubicBezTo>
                  <a:lnTo>
                    <a:pt x="0" y="899"/>
                  </a:lnTo>
                  <a:cubicBezTo>
                    <a:pt x="281" y="675"/>
                    <a:pt x="562" y="618"/>
                    <a:pt x="899" y="618"/>
                  </a:cubicBezTo>
                  <a:cubicBezTo>
                    <a:pt x="2808" y="618"/>
                    <a:pt x="2808" y="3483"/>
                    <a:pt x="899" y="3483"/>
                  </a:cubicBezTo>
                  <a:cubicBezTo>
                    <a:pt x="562" y="3483"/>
                    <a:pt x="281" y="3371"/>
                    <a:pt x="0" y="3202"/>
                  </a:cubicBezTo>
                  <a:lnTo>
                    <a:pt x="0" y="3876"/>
                  </a:lnTo>
                  <a:cubicBezTo>
                    <a:pt x="281" y="3988"/>
                    <a:pt x="618" y="4101"/>
                    <a:pt x="899" y="4101"/>
                  </a:cubicBezTo>
                  <a:cubicBezTo>
                    <a:pt x="2022" y="4101"/>
                    <a:pt x="2977" y="3146"/>
                    <a:pt x="2921" y="2023"/>
                  </a:cubicBezTo>
                  <a:cubicBezTo>
                    <a:pt x="2921" y="899"/>
                    <a:pt x="2022" y="1"/>
                    <a:pt x="8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8"/>
            <p:cNvSpPr/>
            <p:nvPr/>
          </p:nvSpPr>
          <p:spPr>
            <a:xfrm>
              <a:off x="2181200" y="2125250"/>
              <a:ext cx="344050" cy="333275"/>
            </a:xfrm>
            <a:custGeom>
              <a:avLst/>
              <a:gdLst/>
              <a:ahLst/>
              <a:cxnLst/>
              <a:rect l="l" t="t" r="r" b="b"/>
              <a:pathLst>
                <a:path w="13762" h="13331" extrusionOk="0">
                  <a:moveTo>
                    <a:pt x="9156" y="0"/>
                  </a:moveTo>
                  <a:lnTo>
                    <a:pt x="9043" y="393"/>
                  </a:lnTo>
                  <a:cubicBezTo>
                    <a:pt x="11683" y="1404"/>
                    <a:pt x="13368" y="4100"/>
                    <a:pt x="13199" y="6965"/>
                  </a:cubicBezTo>
                  <a:cubicBezTo>
                    <a:pt x="12919" y="10166"/>
                    <a:pt x="10391" y="12693"/>
                    <a:pt x="7190" y="12918"/>
                  </a:cubicBezTo>
                  <a:cubicBezTo>
                    <a:pt x="7000" y="12935"/>
                    <a:pt x="6812" y="12943"/>
                    <a:pt x="6625" y="12943"/>
                  </a:cubicBezTo>
                  <a:cubicBezTo>
                    <a:pt x="3651" y="12943"/>
                    <a:pt x="1025" y="10879"/>
                    <a:pt x="338" y="7919"/>
                  </a:cubicBezTo>
                  <a:lnTo>
                    <a:pt x="1" y="7976"/>
                  </a:lnTo>
                  <a:cubicBezTo>
                    <a:pt x="619" y="10952"/>
                    <a:pt x="3146" y="13087"/>
                    <a:pt x="6179" y="13311"/>
                  </a:cubicBezTo>
                  <a:cubicBezTo>
                    <a:pt x="6353" y="13324"/>
                    <a:pt x="6525" y="13331"/>
                    <a:pt x="6697" y="13331"/>
                  </a:cubicBezTo>
                  <a:cubicBezTo>
                    <a:pt x="10241" y="13331"/>
                    <a:pt x="13271" y="10607"/>
                    <a:pt x="13593" y="6965"/>
                  </a:cubicBezTo>
                  <a:cubicBezTo>
                    <a:pt x="13761" y="3932"/>
                    <a:pt x="12020" y="1123"/>
                    <a:pt x="915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8"/>
            <p:cNvSpPr/>
            <p:nvPr/>
          </p:nvSpPr>
          <p:spPr>
            <a:xfrm>
              <a:off x="2266850" y="2208775"/>
              <a:ext cx="170350" cy="154850"/>
            </a:xfrm>
            <a:custGeom>
              <a:avLst/>
              <a:gdLst/>
              <a:ahLst/>
              <a:cxnLst/>
              <a:rect l="l" t="t" r="r" b="b"/>
              <a:pathLst>
                <a:path w="6814" h="6194" extrusionOk="0">
                  <a:moveTo>
                    <a:pt x="3324" y="219"/>
                  </a:moveTo>
                  <a:cubicBezTo>
                    <a:pt x="4380" y="219"/>
                    <a:pt x="5437" y="773"/>
                    <a:pt x="5954" y="1995"/>
                  </a:cubicBezTo>
                  <a:cubicBezTo>
                    <a:pt x="6814" y="4123"/>
                    <a:pt x="5109" y="6012"/>
                    <a:pt x="3251" y="6012"/>
                  </a:cubicBezTo>
                  <a:cubicBezTo>
                    <a:pt x="2559" y="6012"/>
                    <a:pt x="1846" y="5750"/>
                    <a:pt x="1236" y="5140"/>
                  </a:cubicBezTo>
                  <a:cubicBezTo>
                    <a:pt x="731" y="4635"/>
                    <a:pt x="394" y="3904"/>
                    <a:pt x="394" y="3118"/>
                  </a:cubicBezTo>
                  <a:cubicBezTo>
                    <a:pt x="394" y="1289"/>
                    <a:pt x="1857" y="219"/>
                    <a:pt x="3324" y="219"/>
                  </a:cubicBezTo>
                  <a:close/>
                  <a:moveTo>
                    <a:pt x="3279" y="1"/>
                  </a:moveTo>
                  <a:cubicBezTo>
                    <a:pt x="1700" y="1"/>
                    <a:pt x="113" y="1040"/>
                    <a:pt x="1" y="3118"/>
                  </a:cubicBezTo>
                  <a:cubicBezTo>
                    <a:pt x="113" y="5168"/>
                    <a:pt x="1700" y="6193"/>
                    <a:pt x="3279" y="6193"/>
                  </a:cubicBezTo>
                  <a:cubicBezTo>
                    <a:pt x="4859" y="6193"/>
                    <a:pt x="6432" y="5168"/>
                    <a:pt x="6516" y="3118"/>
                  </a:cubicBezTo>
                  <a:cubicBezTo>
                    <a:pt x="6432" y="1040"/>
                    <a:pt x="4859" y="1"/>
                    <a:pt x="32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8"/>
            <p:cNvSpPr/>
            <p:nvPr/>
          </p:nvSpPr>
          <p:spPr>
            <a:xfrm>
              <a:off x="2321625" y="2266650"/>
              <a:ext cx="46350" cy="39750"/>
            </a:xfrm>
            <a:custGeom>
              <a:avLst/>
              <a:gdLst/>
              <a:ahLst/>
              <a:cxnLst/>
              <a:rect l="l" t="t" r="r" b="b"/>
              <a:pathLst>
                <a:path w="1854" h="1590" extrusionOk="0">
                  <a:moveTo>
                    <a:pt x="1072" y="0"/>
                  </a:moveTo>
                  <a:cubicBezTo>
                    <a:pt x="875" y="0"/>
                    <a:pt x="672" y="75"/>
                    <a:pt x="506" y="241"/>
                  </a:cubicBezTo>
                  <a:cubicBezTo>
                    <a:pt x="0" y="747"/>
                    <a:pt x="393" y="1589"/>
                    <a:pt x="1067" y="1589"/>
                  </a:cubicBezTo>
                  <a:cubicBezTo>
                    <a:pt x="1517" y="1589"/>
                    <a:pt x="1854" y="1196"/>
                    <a:pt x="1854" y="803"/>
                  </a:cubicBezTo>
                  <a:cubicBezTo>
                    <a:pt x="1854" y="313"/>
                    <a:pt x="1474" y="0"/>
                    <a:pt x="10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8"/>
            <p:cNvSpPr/>
            <p:nvPr/>
          </p:nvSpPr>
          <p:spPr>
            <a:xfrm>
              <a:off x="1851250" y="2564725"/>
              <a:ext cx="103925" cy="118925"/>
            </a:xfrm>
            <a:custGeom>
              <a:avLst/>
              <a:gdLst/>
              <a:ahLst/>
              <a:cxnLst/>
              <a:rect l="l" t="t" r="r" b="b"/>
              <a:pathLst>
                <a:path w="4157" h="4757" extrusionOk="0">
                  <a:moveTo>
                    <a:pt x="3426" y="1"/>
                  </a:moveTo>
                  <a:lnTo>
                    <a:pt x="3089" y="225"/>
                  </a:lnTo>
                  <a:cubicBezTo>
                    <a:pt x="3763" y="1180"/>
                    <a:pt x="3707" y="2472"/>
                    <a:pt x="2977" y="3371"/>
                  </a:cubicBezTo>
                  <a:cubicBezTo>
                    <a:pt x="2450" y="4019"/>
                    <a:pt x="1689" y="4375"/>
                    <a:pt x="905" y="4375"/>
                  </a:cubicBezTo>
                  <a:cubicBezTo>
                    <a:pt x="602" y="4375"/>
                    <a:pt x="297" y="4322"/>
                    <a:pt x="0" y="4213"/>
                  </a:cubicBezTo>
                  <a:lnTo>
                    <a:pt x="0" y="4606"/>
                  </a:lnTo>
                  <a:cubicBezTo>
                    <a:pt x="318" y="4707"/>
                    <a:pt x="639" y="4756"/>
                    <a:pt x="954" y="4756"/>
                  </a:cubicBezTo>
                  <a:cubicBezTo>
                    <a:pt x="1863" y="4756"/>
                    <a:pt x="2715" y="4346"/>
                    <a:pt x="3258" y="3595"/>
                  </a:cubicBezTo>
                  <a:cubicBezTo>
                    <a:pt x="4100" y="2584"/>
                    <a:pt x="4156" y="1124"/>
                    <a:pt x="342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8"/>
            <p:cNvSpPr/>
            <p:nvPr/>
          </p:nvSpPr>
          <p:spPr>
            <a:xfrm>
              <a:off x="1859675" y="2133675"/>
              <a:ext cx="190975" cy="304700"/>
            </a:xfrm>
            <a:custGeom>
              <a:avLst/>
              <a:gdLst/>
              <a:ahLst/>
              <a:cxnLst/>
              <a:rect l="l" t="t" r="r" b="b"/>
              <a:pathLst>
                <a:path w="7639" h="12188" extrusionOk="0">
                  <a:moveTo>
                    <a:pt x="0" y="0"/>
                  </a:moveTo>
                  <a:lnTo>
                    <a:pt x="0" y="1123"/>
                  </a:lnTo>
                  <a:lnTo>
                    <a:pt x="506" y="1123"/>
                  </a:lnTo>
                  <a:lnTo>
                    <a:pt x="506" y="5504"/>
                  </a:lnTo>
                  <a:lnTo>
                    <a:pt x="0" y="5504"/>
                  </a:lnTo>
                  <a:lnTo>
                    <a:pt x="0" y="6628"/>
                  </a:lnTo>
                  <a:lnTo>
                    <a:pt x="506" y="6628"/>
                  </a:lnTo>
                  <a:lnTo>
                    <a:pt x="506" y="11121"/>
                  </a:lnTo>
                  <a:lnTo>
                    <a:pt x="0" y="11121"/>
                  </a:lnTo>
                  <a:lnTo>
                    <a:pt x="0" y="12188"/>
                  </a:lnTo>
                  <a:lnTo>
                    <a:pt x="1123" y="12188"/>
                  </a:lnTo>
                  <a:lnTo>
                    <a:pt x="1123" y="11121"/>
                  </a:lnTo>
                  <a:lnTo>
                    <a:pt x="618" y="11121"/>
                  </a:lnTo>
                  <a:lnTo>
                    <a:pt x="618" y="6628"/>
                  </a:lnTo>
                  <a:lnTo>
                    <a:pt x="1123" y="6628"/>
                  </a:lnTo>
                  <a:lnTo>
                    <a:pt x="1123" y="6122"/>
                  </a:lnTo>
                  <a:lnTo>
                    <a:pt x="6571" y="6122"/>
                  </a:lnTo>
                  <a:lnTo>
                    <a:pt x="6571" y="6628"/>
                  </a:lnTo>
                  <a:lnTo>
                    <a:pt x="7638" y="6628"/>
                  </a:lnTo>
                  <a:lnTo>
                    <a:pt x="7638" y="5504"/>
                  </a:lnTo>
                  <a:lnTo>
                    <a:pt x="6571" y="5504"/>
                  </a:lnTo>
                  <a:lnTo>
                    <a:pt x="6571" y="6010"/>
                  </a:lnTo>
                  <a:lnTo>
                    <a:pt x="1123" y="6010"/>
                  </a:lnTo>
                  <a:lnTo>
                    <a:pt x="1123" y="5504"/>
                  </a:lnTo>
                  <a:lnTo>
                    <a:pt x="618" y="5504"/>
                  </a:lnTo>
                  <a:lnTo>
                    <a:pt x="618" y="1123"/>
                  </a:lnTo>
                  <a:lnTo>
                    <a:pt x="1123" y="1123"/>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8"/>
            <p:cNvSpPr/>
            <p:nvPr/>
          </p:nvSpPr>
          <p:spPr>
            <a:xfrm>
              <a:off x="2553300" y="2136475"/>
              <a:ext cx="43550" cy="29500"/>
            </a:xfrm>
            <a:custGeom>
              <a:avLst/>
              <a:gdLst/>
              <a:ahLst/>
              <a:cxnLst/>
              <a:rect l="l" t="t" r="r" b="b"/>
              <a:pathLst>
                <a:path w="1742" h="1180" extrusionOk="0">
                  <a:moveTo>
                    <a:pt x="1685" y="0"/>
                  </a:moveTo>
                  <a:lnTo>
                    <a:pt x="0" y="1011"/>
                  </a:lnTo>
                  <a:lnTo>
                    <a:pt x="56" y="1180"/>
                  </a:lnTo>
                  <a:lnTo>
                    <a:pt x="1741" y="169"/>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8"/>
            <p:cNvSpPr/>
            <p:nvPr/>
          </p:nvSpPr>
          <p:spPr>
            <a:xfrm>
              <a:off x="2564525" y="2161750"/>
              <a:ext cx="44950" cy="23900"/>
            </a:xfrm>
            <a:custGeom>
              <a:avLst/>
              <a:gdLst/>
              <a:ahLst/>
              <a:cxnLst/>
              <a:rect l="l" t="t" r="r" b="b"/>
              <a:pathLst>
                <a:path w="1798" h="956" extrusionOk="0">
                  <a:moveTo>
                    <a:pt x="1742" y="0"/>
                  </a:moveTo>
                  <a:lnTo>
                    <a:pt x="1" y="843"/>
                  </a:lnTo>
                  <a:cubicBezTo>
                    <a:pt x="1" y="899"/>
                    <a:pt x="1" y="955"/>
                    <a:pt x="57" y="955"/>
                  </a:cubicBezTo>
                  <a:lnTo>
                    <a:pt x="1798" y="169"/>
                  </a:lnTo>
                  <a:lnTo>
                    <a:pt x="174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8"/>
            <p:cNvSpPr/>
            <p:nvPr/>
          </p:nvSpPr>
          <p:spPr>
            <a:xfrm>
              <a:off x="2572950" y="2188425"/>
              <a:ext cx="47775" cy="19675"/>
            </a:xfrm>
            <a:custGeom>
              <a:avLst/>
              <a:gdLst/>
              <a:ahLst/>
              <a:cxnLst/>
              <a:rect l="l" t="t" r="r" b="b"/>
              <a:pathLst>
                <a:path w="1911" h="787" extrusionOk="0">
                  <a:moveTo>
                    <a:pt x="1854" y="1"/>
                  </a:moveTo>
                  <a:lnTo>
                    <a:pt x="1" y="675"/>
                  </a:lnTo>
                  <a:cubicBezTo>
                    <a:pt x="1" y="731"/>
                    <a:pt x="57" y="731"/>
                    <a:pt x="57" y="787"/>
                  </a:cubicBezTo>
                  <a:lnTo>
                    <a:pt x="1910" y="169"/>
                  </a:lnTo>
                  <a:lnTo>
                    <a:pt x="185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8"/>
            <p:cNvSpPr/>
            <p:nvPr/>
          </p:nvSpPr>
          <p:spPr>
            <a:xfrm>
              <a:off x="2539250" y="2112600"/>
              <a:ext cx="42150" cy="33725"/>
            </a:xfrm>
            <a:custGeom>
              <a:avLst/>
              <a:gdLst/>
              <a:ahLst/>
              <a:cxnLst/>
              <a:rect l="l" t="t" r="r" b="b"/>
              <a:pathLst>
                <a:path w="1686" h="1349" extrusionOk="0">
                  <a:moveTo>
                    <a:pt x="1573" y="1"/>
                  </a:moveTo>
                  <a:lnTo>
                    <a:pt x="1" y="1180"/>
                  </a:lnTo>
                  <a:lnTo>
                    <a:pt x="113" y="1349"/>
                  </a:lnTo>
                  <a:lnTo>
                    <a:pt x="1686" y="169"/>
                  </a:lnTo>
                  <a:lnTo>
                    <a:pt x="157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8"/>
            <p:cNvSpPr/>
            <p:nvPr/>
          </p:nvSpPr>
          <p:spPr>
            <a:xfrm>
              <a:off x="2587000" y="2269875"/>
              <a:ext cx="49175" cy="7025"/>
            </a:xfrm>
            <a:custGeom>
              <a:avLst/>
              <a:gdLst/>
              <a:ahLst/>
              <a:cxnLst/>
              <a:rect l="l" t="t" r="r" b="b"/>
              <a:pathLst>
                <a:path w="1967" h="281" extrusionOk="0">
                  <a:moveTo>
                    <a:pt x="1966" y="0"/>
                  </a:moveTo>
                  <a:lnTo>
                    <a:pt x="0" y="112"/>
                  </a:lnTo>
                  <a:cubicBezTo>
                    <a:pt x="0" y="169"/>
                    <a:pt x="0" y="281"/>
                    <a:pt x="0" y="281"/>
                  </a:cubicBezTo>
                  <a:lnTo>
                    <a:pt x="1966" y="169"/>
                  </a:lnTo>
                  <a:cubicBezTo>
                    <a:pt x="1966" y="112"/>
                    <a:pt x="1966" y="56"/>
                    <a:pt x="19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8"/>
            <p:cNvSpPr/>
            <p:nvPr/>
          </p:nvSpPr>
          <p:spPr>
            <a:xfrm>
              <a:off x="2585600" y="2243200"/>
              <a:ext cx="47750" cy="11250"/>
            </a:xfrm>
            <a:custGeom>
              <a:avLst/>
              <a:gdLst/>
              <a:ahLst/>
              <a:cxnLst/>
              <a:rect l="l" t="t" r="r" b="b"/>
              <a:pathLst>
                <a:path w="1910" h="450" extrusionOk="0">
                  <a:moveTo>
                    <a:pt x="1910" y="0"/>
                  </a:moveTo>
                  <a:lnTo>
                    <a:pt x="0" y="281"/>
                  </a:lnTo>
                  <a:cubicBezTo>
                    <a:pt x="0" y="337"/>
                    <a:pt x="0" y="393"/>
                    <a:pt x="0" y="449"/>
                  </a:cubicBezTo>
                  <a:lnTo>
                    <a:pt x="1910" y="168"/>
                  </a:lnTo>
                  <a:cubicBezTo>
                    <a:pt x="1910" y="112"/>
                    <a:pt x="1910" y="56"/>
                    <a:pt x="191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8"/>
            <p:cNvSpPr/>
            <p:nvPr/>
          </p:nvSpPr>
          <p:spPr>
            <a:xfrm>
              <a:off x="2579975" y="2215100"/>
              <a:ext cx="49175" cy="15475"/>
            </a:xfrm>
            <a:custGeom>
              <a:avLst/>
              <a:gdLst/>
              <a:ahLst/>
              <a:cxnLst/>
              <a:rect l="l" t="t" r="r" b="b"/>
              <a:pathLst>
                <a:path w="1967" h="619" extrusionOk="0">
                  <a:moveTo>
                    <a:pt x="1910" y="1"/>
                  </a:moveTo>
                  <a:lnTo>
                    <a:pt x="0" y="450"/>
                  </a:lnTo>
                  <a:lnTo>
                    <a:pt x="57" y="619"/>
                  </a:lnTo>
                  <a:lnTo>
                    <a:pt x="1966" y="113"/>
                  </a:ln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8"/>
            <p:cNvSpPr/>
            <p:nvPr/>
          </p:nvSpPr>
          <p:spPr>
            <a:xfrm>
              <a:off x="2358125" y="1998875"/>
              <a:ext cx="7050" cy="49175"/>
            </a:xfrm>
            <a:custGeom>
              <a:avLst/>
              <a:gdLst/>
              <a:ahLst/>
              <a:cxnLst/>
              <a:rect l="l" t="t" r="r" b="b"/>
              <a:pathLst>
                <a:path w="282" h="1967" extrusionOk="0">
                  <a:moveTo>
                    <a:pt x="113" y="0"/>
                  </a:moveTo>
                  <a:lnTo>
                    <a:pt x="0" y="1966"/>
                  </a:lnTo>
                  <a:lnTo>
                    <a:pt x="169" y="1966"/>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8"/>
            <p:cNvSpPr/>
            <p:nvPr/>
          </p:nvSpPr>
          <p:spPr>
            <a:xfrm>
              <a:off x="2426925" y="2014325"/>
              <a:ext cx="21075" cy="47750"/>
            </a:xfrm>
            <a:custGeom>
              <a:avLst/>
              <a:gdLst/>
              <a:ahLst/>
              <a:cxnLst/>
              <a:rect l="l" t="t" r="r" b="b"/>
              <a:pathLst>
                <a:path w="843" h="1910" extrusionOk="0">
                  <a:moveTo>
                    <a:pt x="674" y="0"/>
                  </a:moveTo>
                  <a:lnTo>
                    <a:pt x="1" y="1854"/>
                  </a:lnTo>
                  <a:lnTo>
                    <a:pt x="169" y="1910"/>
                  </a:lnTo>
                  <a:lnTo>
                    <a:pt x="843" y="56"/>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8"/>
            <p:cNvSpPr/>
            <p:nvPr/>
          </p:nvSpPr>
          <p:spPr>
            <a:xfrm>
              <a:off x="2405875" y="2007300"/>
              <a:ext cx="15450" cy="47750"/>
            </a:xfrm>
            <a:custGeom>
              <a:avLst/>
              <a:gdLst/>
              <a:ahLst/>
              <a:cxnLst/>
              <a:rect l="l" t="t" r="r" b="b"/>
              <a:pathLst>
                <a:path w="618" h="1910" extrusionOk="0">
                  <a:moveTo>
                    <a:pt x="449" y="0"/>
                  </a:moveTo>
                  <a:lnTo>
                    <a:pt x="0" y="1854"/>
                  </a:lnTo>
                  <a:lnTo>
                    <a:pt x="112" y="1910"/>
                  </a:lnTo>
                  <a:lnTo>
                    <a:pt x="618" y="5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8"/>
            <p:cNvSpPr/>
            <p:nvPr/>
          </p:nvSpPr>
          <p:spPr>
            <a:xfrm>
              <a:off x="2382000" y="2001675"/>
              <a:ext cx="11250" cy="49175"/>
            </a:xfrm>
            <a:custGeom>
              <a:avLst/>
              <a:gdLst/>
              <a:ahLst/>
              <a:cxnLst/>
              <a:rect l="l" t="t" r="r" b="b"/>
              <a:pathLst>
                <a:path w="450" h="1967" extrusionOk="0">
                  <a:moveTo>
                    <a:pt x="281" y="1"/>
                  </a:moveTo>
                  <a:lnTo>
                    <a:pt x="0" y="1966"/>
                  </a:lnTo>
                  <a:lnTo>
                    <a:pt x="169" y="1966"/>
                  </a:ln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8"/>
            <p:cNvSpPr/>
            <p:nvPr/>
          </p:nvSpPr>
          <p:spPr>
            <a:xfrm>
              <a:off x="2488700" y="2053625"/>
              <a:ext cx="33725" cy="42150"/>
            </a:xfrm>
            <a:custGeom>
              <a:avLst/>
              <a:gdLst/>
              <a:ahLst/>
              <a:cxnLst/>
              <a:rect l="l" t="t" r="r" b="b"/>
              <a:pathLst>
                <a:path w="1349" h="1686" extrusionOk="0">
                  <a:moveTo>
                    <a:pt x="1180" y="1"/>
                  </a:moveTo>
                  <a:lnTo>
                    <a:pt x="1" y="1573"/>
                  </a:lnTo>
                  <a:lnTo>
                    <a:pt x="169" y="1686"/>
                  </a:ln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8"/>
            <p:cNvSpPr/>
            <p:nvPr/>
          </p:nvSpPr>
          <p:spPr>
            <a:xfrm>
              <a:off x="2506950" y="2071875"/>
              <a:ext cx="36550" cy="39350"/>
            </a:xfrm>
            <a:custGeom>
              <a:avLst/>
              <a:gdLst/>
              <a:ahLst/>
              <a:cxnLst/>
              <a:rect l="l" t="t" r="r" b="b"/>
              <a:pathLst>
                <a:path w="1462" h="1574" extrusionOk="0">
                  <a:moveTo>
                    <a:pt x="1349" y="1"/>
                  </a:moveTo>
                  <a:lnTo>
                    <a:pt x="1" y="1461"/>
                  </a:lnTo>
                  <a:lnTo>
                    <a:pt x="169" y="1574"/>
                  </a:lnTo>
                  <a:lnTo>
                    <a:pt x="1461" y="113"/>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8"/>
            <p:cNvSpPr/>
            <p:nvPr/>
          </p:nvSpPr>
          <p:spPr>
            <a:xfrm>
              <a:off x="2469050" y="2039600"/>
              <a:ext cx="29500" cy="43550"/>
            </a:xfrm>
            <a:custGeom>
              <a:avLst/>
              <a:gdLst/>
              <a:ahLst/>
              <a:cxnLst/>
              <a:rect l="l" t="t" r="r" b="b"/>
              <a:pathLst>
                <a:path w="1180" h="1742" extrusionOk="0">
                  <a:moveTo>
                    <a:pt x="1011" y="0"/>
                  </a:moveTo>
                  <a:lnTo>
                    <a:pt x="0" y="1629"/>
                  </a:lnTo>
                  <a:lnTo>
                    <a:pt x="169" y="1741"/>
                  </a:lnTo>
                  <a:lnTo>
                    <a:pt x="1180" y="56"/>
                  </a:lnTo>
                  <a:lnTo>
                    <a:pt x="101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8"/>
            <p:cNvSpPr/>
            <p:nvPr/>
          </p:nvSpPr>
          <p:spPr>
            <a:xfrm>
              <a:off x="2449400" y="2025550"/>
              <a:ext cx="25300" cy="46350"/>
            </a:xfrm>
            <a:custGeom>
              <a:avLst/>
              <a:gdLst/>
              <a:ahLst/>
              <a:cxnLst/>
              <a:rect l="l" t="t" r="r" b="b"/>
              <a:pathLst>
                <a:path w="1012" h="1854" extrusionOk="0">
                  <a:moveTo>
                    <a:pt x="843" y="0"/>
                  </a:moveTo>
                  <a:lnTo>
                    <a:pt x="0" y="1742"/>
                  </a:lnTo>
                  <a:lnTo>
                    <a:pt x="169" y="1854"/>
                  </a:lnTo>
                  <a:lnTo>
                    <a:pt x="1011" y="57"/>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8"/>
            <p:cNvSpPr/>
            <p:nvPr/>
          </p:nvSpPr>
          <p:spPr>
            <a:xfrm>
              <a:off x="2525225" y="2091550"/>
              <a:ext cx="39325" cy="36525"/>
            </a:xfrm>
            <a:custGeom>
              <a:avLst/>
              <a:gdLst/>
              <a:ahLst/>
              <a:cxnLst/>
              <a:rect l="l" t="t" r="r" b="b"/>
              <a:pathLst>
                <a:path w="1573" h="1461" extrusionOk="0">
                  <a:moveTo>
                    <a:pt x="1460" y="0"/>
                  </a:moveTo>
                  <a:lnTo>
                    <a:pt x="0" y="1348"/>
                  </a:lnTo>
                  <a:lnTo>
                    <a:pt x="112" y="1461"/>
                  </a:lnTo>
                  <a:lnTo>
                    <a:pt x="1573"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8"/>
            <p:cNvSpPr/>
            <p:nvPr/>
          </p:nvSpPr>
          <p:spPr>
            <a:xfrm>
              <a:off x="2521000" y="2102775"/>
              <a:ext cx="51975" cy="43550"/>
            </a:xfrm>
            <a:custGeom>
              <a:avLst/>
              <a:gdLst/>
              <a:ahLst/>
              <a:cxnLst/>
              <a:rect l="l" t="t" r="r" b="b"/>
              <a:pathLst>
                <a:path w="2079" h="1742" extrusionOk="0">
                  <a:moveTo>
                    <a:pt x="1966" y="1"/>
                  </a:moveTo>
                  <a:lnTo>
                    <a:pt x="1" y="1573"/>
                  </a:lnTo>
                  <a:lnTo>
                    <a:pt x="113" y="1742"/>
                  </a:lnTo>
                  <a:lnTo>
                    <a:pt x="2079" y="113"/>
                  </a:lnTo>
                  <a:lnTo>
                    <a:pt x="196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8"/>
            <p:cNvSpPr/>
            <p:nvPr/>
          </p:nvSpPr>
          <p:spPr>
            <a:xfrm>
              <a:off x="2556100" y="2175800"/>
              <a:ext cx="60400" cy="28100"/>
            </a:xfrm>
            <a:custGeom>
              <a:avLst/>
              <a:gdLst/>
              <a:ahLst/>
              <a:cxnLst/>
              <a:rect l="l" t="t" r="r" b="b"/>
              <a:pathLst>
                <a:path w="2416" h="1124" extrusionOk="0">
                  <a:moveTo>
                    <a:pt x="2360" y="0"/>
                  </a:moveTo>
                  <a:lnTo>
                    <a:pt x="1" y="955"/>
                  </a:lnTo>
                  <a:cubicBezTo>
                    <a:pt x="1" y="1011"/>
                    <a:pt x="1" y="1067"/>
                    <a:pt x="57" y="1123"/>
                  </a:cubicBezTo>
                  <a:lnTo>
                    <a:pt x="2416" y="112"/>
                  </a:lnTo>
                  <a:lnTo>
                    <a:pt x="23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8"/>
            <p:cNvSpPr/>
            <p:nvPr/>
          </p:nvSpPr>
          <p:spPr>
            <a:xfrm>
              <a:off x="2546275" y="2149100"/>
              <a:ext cx="57600" cy="33725"/>
            </a:xfrm>
            <a:custGeom>
              <a:avLst/>
              <a:gdLst/>
              <a:ahLst/>
              <a:cxnLst/>
              <a:rect l="l" t="t" r="r" b="b"/>
              <a:pathLst>
                <a:path w="2304" h="1349" extrusionOk="0">
                  <a:moveTo>
                    <a:pt x="2247" y="1"/>
                  </a:moveTo>
                  <a:lnTo>
                    <a:pt x="0" y="1237"/>
                  </a:lnTo>
                  <a:cubicBezTo>
                    <a:pt x="0" y="1237"/>
                    <a:pt x="0" y="1293"/>
                    <a:pt x="57" y="1349"/>
                  </a:cubicBezTo>
                  <a:lnTo>
                    <a:pt x="2303" y="169"/>
                  </a:lnTo>
                  <a:lnTo>
                    <a:pt x="224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8"/>
            <p:cNvSpPr/>
            <p:nvPr/>
          </p:nvSpPr>
          <p:spPr>
            <a:xfrm>
              <a:off x="2533650" y="2125250"/>
              <a:ext cx="54775" cy="39325"/>
            </a:xfrm>
            <a:custGeom>
              <a:avLst/>
              <a:gdLst/>
              <a:ahLst/>
              <a:cxnLst/>
              <a:rect l="l" t="t" r="r" b="b"/>
              <a:pathLst>
                <a:path w="2191" h="1573" extrusionOk="0">
                  <a:moveTo>
                    <a:pt x="2134" y="0"/>
                  </a:moveTo>
                  <a:lnTo>
                    <a:pt x="0" y="1404"/>
                  </a:lnTo>
                  <a:lnTo>
                    <a:pt x="112" y="1573"/>
                  </a:lnTo>
                  <a:lnTo>
                    <a:pt x="2190" y="169"/>
                  </a:lnTo>
                  <a:lnTo>
                    <a:pt x="213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8"/>
            <p:cNvSpPr/>
            <p:nvPr/>
          </p:nvSpPr>
          <p:spPr>
            <a:xfrm>
              <a:off x="2563125" y="2202475"/>
              <a:ext cx="61800" cy="21075"/>
            </a:xfrm>
            <a:custGeom>
              <a:avLst/>
              <a:gdLst/>
              <a:ahLst/>
              <a:cxnLst/>
              <a:rect l="l" t="t" r="r" b="b"/>
              <a:pathLst>
                <a:path w="2472" h="843" extrusionOk="0">
                  <a:moveTo>
                    <a:pt x="2416" y="0"/>
                  </a:moveTo>
                  <a:lnTo>
                    <a:pt x="0" y="674"/>
                  </a:lnTo>
                  <a:lnTo>
                    <a:pt x="57" y="843"/>
                  </a:lnTo>
                  <a:lnTo>
                    <a:pt x="2472" y="169"/>
                  </a:lnTo>
                  <a:cubicBezTo>
                    <a:pt x="2472" y="113"/>
                    <a:pt x="2416" y="56"/>
                    <a:pt x="241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8"/>
            <p:cNvSpPr/>
            <p:nvPr/>
          </p:nvSpPr>
          <p:spPr>
            <a:xfrm>
              <a:off x="2568750" y="2229150"/>
              <a:ext cx="63200" cy="16875"/>
            </a:xfrm>
            <a:custGeom>
              <a:avLst/>
              <a:gdLst/>
              <a:ahLst/>
              <a:cxnLst/>
              <a:rect l="l" t="t" r="r" b="b"/>
              <a:pathLst>
                <a:path w="2528" h="675" extrusionOk="0">
                  <a:moveTo>
                    <a:pt x="2528" y="0"/>
                  </a:moveTo>
                  <a:lnTo>
                    <a:pt x="56" y="506"/>
                  </a:lnTo>
                  <a:lnTo>
                    <a:pt x="0" y="674"/>
                  </a:lnTo>
                  <a:lnTo>
                    <a:pt x="2528" y="169"/>
                  </a:lnTo>
                  <a:cubicBezTo>
                    <a:pt x="2528" y="113"/>
                    <a:pt x="2528" y="57"/>
                    <a:pt x="252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8"/>
            <p:cNvSpPr/>
            <p:nvPr/>
          </p:nvSpPr>
          <p:spPr>
            <a:xfrm>
              <a:off x="2571550" y="2257225"/>
              <a:ext cx="63200" cy="9850"/>
            </a:xfrm>
            <a:custGeom>
              <a:avLst/>
              <a:gdLst/>
              <a:ahLst/>
              <a:cxnLst/>
              <a:rect l="l" t="t" r="r" b="b"/>
              <a:pathLst>
                <a:path w="2528" h="394" extrusionOk="0">
                  <a:moveTo>
                    <a:pt x="2528" y="1"/>
                  </a:moveTo>
                  <a:lnTo>
                    <a:pt x="0" y="225"/>
                  </a:lnTo>
                  <a:cubicBezTo>
                    <a:pt x="0" y="281"/>
                    <a:pt x="0" y="338"/>
                    <a:pt x="0" y="394"/>
                  </a:cubicBezTo>
                  <a:lnTo>
                    <a:pt x="2528" y="169"/>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8"/>
            <p:cNvSpPr/>
            <p:nvPr/>
          </p:nvSpPr>
          <p:spPr>
            <a:xfrm>
              <a:off x="2412875" y="2010100"/>
              <a:ext cx="22500" cy="61800"/>
            </a:xfrm>
            <a:custGeom>
              <a:avLst/>
              <a:gdLst/>
              <a:ahLst/>
              <a:cxnLst/>
              <a:rect l="l" t="t" r="r" b="b"/>
              <a:pathLst>
                <a:path w="900" h="2472" extrusionOk="0">
                  <a:moveTo>
                    <a:pt x="731" y="1"/>
                  </a:moveTo>
                  <a:lnTo>
                    <a:pt x="1" y="2472"/>
                  </a:lnTo>
                  <a:lnTo>
                    <a:pt x="113" y="2472"/>
                  </a:lnTo>
                  <a:lnTo>
                    <a:pt x="900"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8"/>
            <p:cNvSpPr/>
            <p:nvPr/>
          </p:nvSpPr>
          <p:spPr>
            <a:xfrm>
              <a:off x="2391825" y="2004500"/>
              <a:ext cx="16875" cy="61800"/>
            </a:xfrm>
            <a:custGeom>
              <a:avLst/>
              <a:gdLst/>
              <a:ahLst/>
              <a:cxnLst/>
              <a:rect l="l" t="t" r="r" b="b"/>
              <a:pathLst>
                <a:path w="675" h="2472" extrusionOk="0">
                  <a:moveTo>
                    <a:pt x="506" y="0"/>
                  </a:moveTo>
                  <a:lnTo>
                    <a:pt x="0" y="2471"/>
                  </a:lnTo>
                  <a:lnTo>
                    <a:pt x="169" y="2471"/>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8"/>
            <p:cNvSpPr/>
            <p:nvPr/>
          </p:nvSpPr>
          <p:spPr>
            <a:xfrm>
              <a:off x="2369350" y="2000275"/>
              <a:ext cx="9850" cy="63200"/>
            </a:xfrm>
            <a:custGeom>
              <a:avLst/>
              <a:gdLst/>
              <a:ahLst/>
              <a:cxnLst/>
              <a:rect l="l" t="t" r="r" b="b"/>
              <a:pathLst>
                <a:path w="394" h="2528" extrusionOk="0">
                  <a:moveTo>
                    <a:pt x="225" y="1"/>
                  </a:moveTo>
                  <a:lnTo>
                    <a:pt x="1" y="2528"/>
                  </a:lnTo>
                  <a:lnTo>
                    <a:pt x="169" y="2528"/>
                  </a:lnTo>
                  <a:lnTo>
                    <a:pt x="39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8"/>
            <p:cNvSpPr/>
            <p:nvPr/>
          </p:nvSpPr>
          <p:spPr>
            <a:xfrm>
              <a:off x="2505550" y="2081725"/>
              <a:ext cx="47775" cy="47750"/>
            </a:xfrm>
            <a:custGeom>
              <a:avLst/>
              <a:gdLst/>
              <a:ahLst/>
              <a:cxnLst/>
              <a:rect l="l" t="t" r="r" b="b"/>
              <a:pathLst>
                <a:path w="1911" h="1910" extrusionOk="0">
                  <a:moveTo>
                    <a:pt x="1798" y="0"/>
                  </a:moveTo>
                  <a:lnTo>
                    <a:pt x="1" y="1797"/>
                  </a:lnTo>
                  <a:cubicBezTo>
                    <a:pt x="57" y="1854"/>
                    <a:pt x="113" y="1910"/>
                    <a:pt x="169" y="1910"/>
                  </a:cubicBezTo>
                  <a:lnTo>
                    <a:pt x="1910" y="112"/>
                  </a:lnTo>
                  <a:lnTo>
                    <a:pt x="179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8"/>
            <p:cNvSpPr/>
            <p:nvPr/>
          </p:nvSpPr>
          <p:spPr>
            <a:xfrm>
              <a:off x="2490100" y="2063450"/>
              <a:ext cx="43575" cy="50575"/>
            </a:xfrm>
            <a:custGeom>
              <a:avLst/>
              <a:gdLst/>
              <a:ahLst/>
              <a:cxnLst/>
              <a:rect l="l" t="t" r="r" b="b"/>
              <a:pathLst>
                <a:path w="1743" h="2023" extrusionOk="0">
                  <a:moveTo>
                    <a:pt x="1574" y="1"/>
                  </a:moveTo>
                  <a:lnTo>
                    <a:pt x="1" y="1967"/>
                  </a:lnTo>
                  <a:lnTo>
                    <a:pt x="113" y="2023"/>
                  </a:lnTo>
                  <a:lnTo>
                    <a:pt x="1742" y="113"/>
                  </a:lnTo>
                  <a:lnTo>
                    <a:pt x="15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8"/>
            <p:cNvSpPr/>
            <p:nvPr/>
          </p:nvSpPr>
          <p:spPr>
            <a:xfrm>
              <a:off x="2453600" y="2031175"/>
              <a:ext cx="32325" cy="59000"/>
            </a:xfrm>
            <a:custGeom>
              <a:avLst/>
              <a:gdLst/>
              <a:ahLst/>
              <a:cxnLst/>
              <a:rect l="l" t="t" r="r" b="b"/>
              <a:pathLst>
                <a:path w="1293" h="2360" extrusionOk="0">
                  <a:moveTo>
                    <a:pt x="1180" y="0"/>
                  </a:moveTo>
                  <a:lnTo>
                    <a:pt x="1" y="2247"/>
                  </a:lnTo>
                  <a:lnTo>
                    <a:pt x="113" y="2359"/>
                  </a:lnTo>
                  <a:lnTo>
                    <a:pt x="1292" y="112"/>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8"/>
            <p:cNvSpPr/>
            <p:nvPr/>
          </p:nvSpPr>
          <p:spPr>
            <a:xfrm>
              <a:off x="2471850" y="2046600"/>
              <a:ext cx="39350" cy="54800"/>
            </a:xfrm>
            <a:custGeom>
              <a:avLst/>
              <a:gdLst/>
              <a:ahLst/>
              <a:cxnLst/>
              <a:rect l="l" t="t" r="r" b="b"/>
              <a:pathLst>
                <a:path w="1574" h="2192" extrusionOk="0">
                  <a:moveTo>
                    <a:pt x="1405" y="1"/>
                  </a:moveTo>
                  <a:lnTo>
                    <a:pt x="1" y="2135"/>
                  </a:lnTo>
                  <a:lnTo>
                    <a:pt x="169" y="2191"/>
                  </a:lnTo>
                  <a:lnTo>
                    <a:pt x="1573" y="113"/>
                  </a:lnTo>
                  <a:lnTo>
                    <a:pt x="140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8"/>
            <p:cNvSpPr/>
            <p:nvPr/>
          </p:nvSpPr>
          <p:spPr>
            <a:xfrm>
              <a:off x="2433950" y="2019925"/>
              <a:ext cx="28100" cy="60400"/>
            </a:xfrm>
            <a:custGeom>
              <a:avLst/>
              <a:gdLst/>
              <a:ahLst/>
              <a:cxnLst/>
              <a:rect l="l" t="t" r="r" b="b"/>
              <a:pathLst>
                <a:path w="1124" h="2416" extrusionOk="0">
                  <a:moveTo>
                    <a:pt x="955" y="1"/>
                  </a:moveTo>
                  <a:lnTo>
                    <a:pt x="0" y="2360"/>
                  </a:lnTo>
                  <a:lnTo>
                    <a:pt x="113" y="2416"/>
                  </a:lnTo>
                  <a:lnTo>
                    <a:pt x="1124" y="57"/>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8"/>
            <p:cNvSpPr/>
            <p:nvPr/>
          </p:nvSpPr>
          <p:spPr>
            <a:xfrm>
              <a:off x="2053425" y="1998875"/>
              <a:ext cx="579925" cy="574825"/>
            </a:xfrm>
            <a:custGeom>
              <a:avLst/>
              <a:gdLst/>
              <a:ahLst/>
              <a:cxnLst/>
              <a:rect l="l" t="t" r="r" b="b"/>
              <a:pathLst>
                <a:path w="23197" h="22993" extrusionOk="0">
                  <a:moveTo>
                    <a:pt x="11739" y="0"/>
                  </a:moveTo>
                  <a:cubicBezTo>
                    <a:pt x="11402" y="0"/>
                    <a:pt x="11121" y="0"/>
                    <a:pt x="10784" y="57"/>
                  </a:cubicBezTo>
                  <a:lnTo>
                    <a:pt x="10616" y="57"/>
                  </a:lnTo>
                  <a:cubicBezTo>
                    <a:pt x="10279" y="57"/>
                    <a:pt x="9998" y="113"/>
                    <a:pt x="9661" y="169"/>
                  </a:cubicBezTo>
                  <a:lnTo>
                    <a:pt x="9493" y="225"/>
                  </a:lnTo>
                  <a:cubicBezTo>
                    <a:pt x="9156" y="281"/>
                    <a:pt x="8875" y="337"/>
                    <a:pt x="8538" y="450"/>
                  </a:cubicBezTo>
                  <a:lnTo>
                    <a:pt x="8425" y="506"/>
                  </a:lnTo>
                  <a:cubicBezTo>
                    <a:pt x="8145" y="562"/>
                    <a:pt x="7808" y="674"/>
                    <a:pt x="7471" y="843"/>
                  </a:cubicBezTo>
                  <a:lnTo>
                    <a:pt x="7358" y="899"/>
                  </a:lnTo>
                  <a:cubicBezTo>
                    <a:pt x="7021" y="1011"/>
                    <a:pt x="6741" y="1124"/>
                    <a:pt x="6404" y="1292"/>
                  </a:cubicBezTo>
                  <a:cubicBezTo>
                    <a:pt x="3708" y="2696"/>
                    <a:pt x="1686" y="5168"/>
                    <a:pt x="787" y="8088"/>
                  </a:cubicBezTo>
                  <a:lnTo>
                    <a:pt x="787" y="8200"/>
                  </a:lnTo>
                  <a:cubicBezTo>
                    <a:pt x="1" y="10728"/>
                    <a:pt x="113" y="13368"/>
                    <a:pt x="1124" y="15783"/>
                  </a:cubicBezTo>
                  <a:cubicBezTo>
                    <a:pt x="1236" y="16120"/>
                    <a:pt x="1405" y="16513"/>
                    <a:pt x="1573" y="16850"/>
                  </a:cubicBezTo>
                  <a:lnTo>
                    <a:pt x="1686" y="16962"/>
                  </a:lnTo>
                  <a:cubicBezTo>
                    <a:pt x="1742" y="17131"/>
                    <a:pt x="1798" y="17243"/>
                    <a:pt x="1910" y="17355"/>
                  </a:cubicBezTo>
                  <a:cubicBezTo>
                    <a:pt x="1910" y="17411"/>
                    <a:pt x="1910" y="17411"/>
                    <a:pt x="1967" y="17468"/>
                  </a:cubicBezTo>
                  <a:lnTo>
                    <a:pt x="2191" y="17861"/>
                  </a:lnTo>
                  <a:lnTo>
                    <a:pt x="2191" y="17917"/>
                  </a:lnTo>
                  <a:lnTo>
                    <a:pt x="2247" y="17973"/>
                  </a:lnTo>
                  <a:cubicBezTo>
                    <a:pt x="2304" y="18085"/>
                    <a:pt x="2416" y="18198"/>
                    <a:pt x="2472" y="18310"/>
                  </a:cubicBezTo>
                  <a:cubicBezTo>
                    <a:pt x="2809" y="18759"/>
                    <a:pt x="3202" y="19152"/>
                    <a:pt x="3595" y="19546"/>
                  </a:cubicBezTo>
                  <a:lnTo>
                    <a:pt x="3708" y="19714"/>
                  </a:lnTo>
                  <a:cubicBezTo>
                    <a:pt x="3764" y="19770"/>
                    <a:pt x="3876" y="19883"/>
                    <a:pt x="3988" y="19995"/>
                  </a:cubicBezTo>
                  <a:lnTo>
                    <a:pt x="4157" y="20107"/>
                  </a:lnTo>
                  <a:lnTo>
                    <a:pt x="4438" y="20332"/>
                  </a:lnTo>
                  <a:lnTo>
                    <a:pt x="4550" y="20444"/>
                  </a:lnTo>
                  <a:lnTo>
                    <a:pt x="4831" y="20669"/>
                  </a:lnTo>
                  <a:lnTo>
                    <a:pt x="4999" y="20781"/>
                  </a:lnTo>
                  <a:lnTo>
                    <a:pt x="5280" y="21006"/>
                  </a:lnTo>
                  <a:lnTo>
                    <a:pt x="5449" y="21118"/>
                  </a:lnTo>
                  <a:lnTo>
                    <a:pt x="5786" y="21343"/>
                  </a:lnTo>
                  <a:lnTo>
                    <a:pt x="5954" y="21455"/>
                  </a:lnTo>
                  <a:cubicBezTo>
                    <a:pt x="6235" y="21568"/>
                    <a:pt x="6516" y="21736"/>
                    <a:pt x="6797" y="21848"/>
                  </a:cubicBezTo>
                  <a:lnTo>
                    <a:pt x="6965" y="21961"/>
                  </a:lnTo>
                  <a:cubicBezTo>
                    <a:pt x="7246" y="22073"/>
                    <a:pt x="7527" y="22185"/>
                    <a:pt x="7864" y="22298"/>
                  </a:cubicBezTo>
                  <a:cubicBezTo>
                    <a:pt x="8032" y="22354"/>
                    <a:pt x="8145" y="22466"/>
                    <a:pt x="8313" y="22466"/>
                  </a:cubicBezTo>
                  <a:cubicBezTo>
                    <a:pt x="9464" y="22821"/>
                    <a:pt x="10634" y="22992"/>
                    <a:pt x="11787" y="22992"/>
                  </a:cubicBezTo>
                  <a:cubicBezTo>
                    <a:pt x="15920" y="22992"/>
                    <a:pt x="19829" y="20795"/>
                    <a:pt x="21849" y="17018"/>
                  </a:cubicBezTo>
                  <a:cubicBezTo>
                    <a:pt x="22242" y="16344"/>
                    <a:pt x="22523" y="15614"/>
                    <a:pt x="22747" y="14884"/>
                  </a:cubicBezTo>
                  <a:lnTo>
                    <a:pt x="22804" y="14772"/>
                  </a:lnTo>
                  <a:cubicBezTo>
                    <a:pt x="22804" y="14659"/>
                    <a:pt x="22860" y="14491"/>
                    <a:pt x="22916" y="14379"/>
                  </a:cubicBezTo>
                  <a:lnTo>
                    <a:pt x="22972" y="14210"/>
                  </a:lnTo>
                  <a:cubicBezTo>
                    <a:pt x="22972" y="14098"/>
                    <a:pt x="23028" y="13985"/>
                    <a:pt x="23028" y="13873"/>
                  </a:cubicBezTo>
                  <a:lnTo>
                    <a:pt x="23028" y="13705"/>
                  </a:lnTo>
                  <a:cubicBezTo>
                    <a:pt x="23028" y="13536"/>
                    <a:pt x="23084" y="13424"/>
                    <a:pt x="23141" y="13255"/>
                  </a:cubicBezTo>
                  <a:lnTo>
                    <a:pt x="23141" y="13087"/>
                  </a:lnTo>
                  <a:cubicBezTo>
                    <a:pt x="23141" y="12918"/>
                    <a:pt x="23141" y="12750"/>
                    <a:pt x="23141" y="12637"/>
                  </a:cubicBezTo>
                  <a:lnTo>
                    <a:pt x="23141" y="12581"/>
                  </a:lnTo>
                  <a:lnTo>
                    <a:pt x="23141" y="12188"/>
                  </a:lnTo>
                  <a:cubicBezTo>
                    <a:pt x="23197" y="12132"/>
                    <a:pt x="23197" y="12020"/>
                    <a:pt x="23141" y="12020"/>
                  </a:cubicBezTo>
                  <a:lnTo>
                    <a:pt x="23141" y="11626"/>
                  </a:lnTo>
                  <a:lnTo>
                    <a:pt x="23141" y="11514"/>
                  </a:lnTo>
                  <a:lnTo>
                    <a:pt x="20782" y="11514"/>
                  </a:lnTo>
                  <a:lnTo>
                    <a:pt x="20782" y="11683"/>
                  </a:lnTo>
                  <a:lnTo>
                    <a:pt x="21287" y="11683"/>
                  </a:lnTo>
                  <a:lnTo>
                    <a:pt x="21287" y="12413"/>
                  </a:lnTo>
                  <a:lnTo>
                    <a:pt x="20725" y="12300"/>
                  </a:lnTo>
                  <a:cubicBezTo>
                    <a:pt x="20725" y="12357"/>
                    <a:pt x="20725" y="12413"/>
                    <a:pt x="20725" y="12525"/>
                  </a:cubicBezTo>
                  <a:lnTo>
                    <a:pt x="21231" y="12525"/>
                  </a:lnTo>
                  <a:cubicBezTo>
                    <a:pt x="21231" y="12806"/>
                    <a:pt x="21175" y="13087"/>
                    <a:pt x="21119" y="13311"/>
                  </a:cubicBezTo>
                  <a:lnTo>
                    <a:pt x="20613" y="13199"/>
                  </a:lnTo>
                  <a:lnTo>
                    <a:pt x="20613" y="13368"/>
                  </a:lnTo>
                  <a:lnTo>
                    <a:pt x="21119" y="13480"/>
                  </a:lnTo>
                  <a:cubicBezTo>
                    <a:pt x="21062" y="13705"/>
                    <a:pt x="21006" y="13985"/>
                    <a:pt x="20894" y="14210"/>
                  </a:cubicBezTo>
                  <a:lnTo>
                    <a:pt x="20445" y="14042"/>
                  </a:lnTo>
                  <a:cubicBezTo>
                    <a:pt x="20445" y="14098"/>
                    <a:pt x="20388" y="14154"/>
                    <a:pt x="20388" y="14210"/>
                  </a:cubicBezTo>
                  <a:lnTo>
                    <a:pt x="20894" y="14322"/>
                  </a:lnTo>
                  <a:cubicBezTo>
                    <a:pt x="20782" y="14603"/>
                    <a:pt x="20725" y="14828"/>
                    <a:pt x="20613" y="15052"/>
                  </a:cubicBezTo>
                  <a:lnTo>
                    <a:pt x="20164" y="14884"/>
                  </a:lnTo>
                  <a:lnTo>
                    <a:pt x="20108" y="14996"/>
                  </a:lnTo>
                  <a:lnTo>
                    <a:pt x="20557" y="15221"/>
                  </a:lnTo>
                  <a:cubicBezTo>
                    <a:pt x="20445" y="15446"/>
                    <a:pt x="20332" y="15670"/>
                    <a:pt x="20220" y="15895"/>
                  </a:cubicBezTo>
                  <a:lnTo>
                    <a:pt x="19771" y="15670"/>
                  </a:lnTo>
                  <a:lnTo>
                    <a:pt x="19714" y="15839"/>
                  </a:lnTo>
                  <a:lnTo>
                    <a:pt x="20164" y="16063"/>
                  </a:lnTo>
                  <a:cubicBezTo>
                    <a:pt x="19995" y="16288"/>
                    <a:pt x="19883" y="16513"/>
                    <a:pt x="19714" y="16737"/>
                  </a:cubicBezTo>
                  <a:lnTo>
                    <a:pt x="19321" y="16457"/>
                  </a:lnTo>
                  <a:cubicBezTo>
                    <a:pt x="19321" y="16513"/>
                    <a:pt x="19265" y="16569"/>
                    <a:pt x="19209" y="16625"/>
                  </a:cubicBezTo>
                  <a:lnTo>
                    <a:pt x="19658" y="16906"/>
                  </a:lnTo>
                  <a:cubicBezTo>
                    <a:pt x="19490" y="17074"/>
                    <a:pt x="19378" y="17299"/>
                    <a:pt x="19209" y="17468"/>
                  </a:cubicBezTo>
                  <a:lnTo>
                    <a:pt x="18816" y="17187"/>
                  </a:lnTo>
                  <a:lnTo>
                    <a:pt x="18704" y="17299"/>
                  </a:lnTo>
                  <a:lnTo>
                    <a:pt x="19097" y="17636"/>
                  </a:lnTo>
                  <a:cubicBezTo>
                    <a:pt x="18928" y="17805"/>
                    <a:pt x="18760" y="18029"/>
                    <a:pt x="18591" y="18198"/>
                  </a:cubicBezTo>
                  <a:lnTo>
                    <a:pt x="18198" y="17861"/>
                  </a:lnTo>
                  <a:lnTo>
                    <a:pt x="18086" y="17973"/>
                  </a:lnTo>
                  <a:lnTo>
                    <a:pt x="18423" y="18310"/>
                  </a:lnTo>
                  <a:lnTo>
                    <a:pt x="17917" y="18816"/>
                  </a:lnTo>
                  <a:lnTo>
                    <a:pt x="17580" y="18422"/>
                  </a:lnTo>
                  <a:lnTo>
                    <a:pt x="17468" y="18535"/>
                  </a:lnTo>
                  <a:lnTo>
                    <a:pt x="17805" y="18928"/>
                  </a:lnTo>
                  <a:cubicBezTo>
                    <a:pt x="17580" y="19096"/>
                    <a:pt x="17356" y="19265"/>
                    <a:pt x="17131" y="19377"/>
                  </a:cubicBezTo>
                  <a:lnTo>
                    <a:pt x="16850" y="18984"/>
                  </a:lnTo>
                  <a:lnTo>
                    <a:pt x="16738" y="19040"/>
                  </a:lnTo>
                  <a:lnTo>
                    <a:pt x="17019" y="19489"/>
                  </a:lnTo>
                  <a:cubicBezTo>
                    <a:pt x="16794" y="19602"/>
                    <a:pt x="16569" y="19770"/>
                    <a:pt x="16401" y="19883"/>
                  </a:cubicBezTo>
                  <a:lnTo>
                    <a:pt x="16120" y="19433"/>
                  </a:lnTo>
                  <a:lnTo>
                    <a:pt x="16008" y="19489"/>
                  </a:lnTo>
                  <a:lnTo>
                    <a:pt x="16232" y="19939"/>
                  </a:lnTo>
                  <a:cubicBezTo>
                    <a:pt x="16008" y="20051"/>
                    <a:pt x="15783" y="20163"/>
                    <a:pt x="15502" y="20276"/>
                  </a:cubicBezTo>
                  <a:lnTo>
                    <a:pt x="15334" y="19826"/>
                  </a:lnTo>
                  <a:lnTo>
                    <a:pt x="15165" y="19883"/>
                  </a:lnTo>
                  <a:lnTo>
                    <a:pt x="15390" y="20332"/>
                  </a:lnTo>
                  <a:cubicBezTo>
                    <a:pt x="15109" y="20444"/>
                    <a:pt x="14884" y="20500"/>
                    <a:pt x="14660" y="20557"/>
                  </a:cubicBezTo>
                  <a:lnTo>
                    <a:pt x="14491" y="20107"/>
                  </a:lnTo>
                  <a:lnTo>
                    <a:pt x="14379" y="20163"/>
                  </a:lnTo>
                  <a:lnTo>
                    <a:pt x="14491" y="20613"/>
                  </a:lnTo>
                  <a:cubicBezTo>
                    <a:pt x="14267" y="20725"/>
                    <a:pt x="13986" y="20781"/>
                    <a:pt x="13761" y="20837"/>
                  </a:cubicBezTo>
                  <a:lnTo>
                    <a:pt x="13649" y="20332"/>
                  </a:lnTo>
                  <a:lnTo>
                    <a:pt x="13480" y="20332"/>
                  </a:lnTo>
                  <a:lnTo>
                    <a:pt x="13593" y="20837"/>
                  </a:lnTo>
                  <a:cubicBezTo>
                    <a:pt x="13312" y="20894"/>
                    <a:pt x="13087" y="20894"/>
                    <a:pt x="12862" y="20950"/>
                  </a:cubicBezTo>
                  <a:lnTo>
                    <a:pt x="12806" y="20444"/>
                  </a:lnTo>
                  <a:lnTo>
                    <a:pt x="12638" y="20444"/>
                  </a:lnTo>
                  <a:lnTo>
                    <a:pt x="12694" y="20950"/>
                  </a:lnTo>
                  <a:lnTo>
                    <a:pt x="11908" y="20950"/>
                  </a:lnTo>
                  <a:lnTo>
                    <a:pt x="11908" y="20444"/>
                  </a:lnTo>
                  <a:lnTo>
                    <a:pt x="11739" y="20444"/>
                  </a:lnTo>
                  <a:lnTo>
                    <a:pt x="11739" y="20950"/>
                  </a:lnTo>
                  <a:lnTo>
                    <a:pt x="11009" y="20950"/>
                  </a:lnTo>
                  <a:lnTo>
                    <a:pt x="11065" y="20444"/>
                  </a:lnTo>
                  <a:lnTo>
                    <a:pt x="10897" y="20444"/>
                  </a:lnTo>
                  <a:lnTo>
                    <a:pt x="10841" y="20950"/>
                  </a:lnTo>
                  <a:cubicBezTo>
                    <a:pt x="10560" y="20950"/>
                    <a:pt x="10335" y="20894"/>
                    <a:pt x="10054" y="20837"/>
                  </a:cubicBezTo>
                  <a:lnTo>
                    <a:pt x="10167" y="20332"/>
                  </a:lnTo>
                  <a:lnTo>
                    <a:pt x="9998" y="20332"/>
                  </a:lnTo>
                  <a:lnTo>
                    <a:pt x="9886" y="20837"/>
                  </a:lnTo>
                  <a:cubicBezTo>
                    <a:pt x="9661" y="20781"/>
                    <a:pt x="9436" y="20725"/>
                    <a:pt x="9212" y="20669"/>
                  </a:cubicBezTo>
                  <a:lnTo>
                    <a:pt x="9324" y="20163"/>
                  </a:lnTo>
                  <a:lnTo>
                    <a:pt x="9212" y="20107"/>
                  </a:lnTo>
                  <a:lnTo>
                    <a:pt x="9043" y="20613"/>
                  </a:lnTo>
                  <a:cubicBezTo>
                    <a:pt x="8819" y="20500"/>
                    <a:pt x="8538" y="20444"/>
                    <a:pt x="8313" y="20332"/>
                  </a:cubicBezTo>
                  <a:lnTo>
                    <a:pt x="8538" y="19883"/>
                  </a:lnTo>
                  <a:cubicBezTo>
                    <a:pt x="8482" y="19826"/>
                    <a:pt x="8425" y="19826"/>
                    <a:pt x="8369" y="19826"/>
                  </a:cubicBezTo>
                  <a:lnTo>
                    <a:pt x="8088" y="20220"/>
                  </a:lnTo>
                  <a:cubicBezTo>
                    <a:pt x="7864" y="20107"/>
                    <a:pt x="7639" y="19995"/>
                    <a:pt x="7414" y="19883"/>
                  </a:cubicBezTo>
                  <a:lnTo>
                    <a:pt x="7639" y="19489"/>
                  </a:lnTo>
                  <a:lnTo>
                    <a:pt x="7527" y="19377"/>
                  </a:lnTo>
                  <a:lnTo>
                    <a:pt x="7246" y="19826"/>
                  </a:lnTo>
                  <a:cubicBezTo>
                    <a:pt x="7021" y="19714"/>
                    <a:pt x="6797" y="19546"/>
                    <a:pt x="6628" y="19433"/>
                  </a:cubicBezTo>
                  <a:lnTo>
                    <a:pt x="6853" y="18984"/>
                  </a:lnTo>
                  <a:lnTo>
                    <a:pt x="6741" y="18928"/>
                  </a:lnTo>
                  <a:lnTo>
                    <a:pt x="6460" y="19321"/>
                  </a:lnTo>
                  <a:cubicBezTo>
                    <a:pt x="6235" y="19209"/>
                    <a:pt x="6067" y="19040"/>
                    <a:pt x="5842" y="18872"/>
                  </a:cubicBezTo>
                  <a:lnTo>
                    <a:pt x="6179" y="18479"/>
                  </a:lnTo>
                  <a:lnTo>
                    <a:pt x="6067" y="18366"/>
                  </a:lnTo>
                  <a:lnTo>
                    <a:pt x="5730" y="18759"/>
                  </a:lnTo>
                  <a:cubicBezTo>
                    <a:pt x="5561" y="18591"/>
                    <a:pt x="5336" y="18422"/>
                    <a:pt x="5168" y="18254"/>
                  </a:cubicBezTo>
                  <a:lnTo>
                    <a:pt x="5505" y="17917"/>
                  </a:lnTo>
                  <a:lnTo>
                    <a:pt x="5393" y="17748"/>
                  </a:lnTo>
                  <a:lnTo>
                    <a:pt x="5056" y="18142"/>
                  </a:lnTo>
                  <a:cubicBezTo>
                    <a:pt x="4887" y="17973"/>
                    <a:pt x="4719" y="17748"/>
                    <a:pt x="4550" y="17580"/>
                  </a:cubicBezTo>
                  <a:lnTo>
                    <a:pt x="4943" y="17243"/>
                  </a:lnTo>
                  <a:lnTo>
                    <a:pt x="4831" y="17131"/>
                  </a:lnTo>
                  <a:lnTo>
                    <a:pt x="4438" y="17468"/>
                  </a:lnTo>
                  <a:cubicBezTo>
                    <a:pt x="4269" y="17243"/>
                    <a:pt x="4101" y="17018"/>
                    <a:pt x="3988" y="16794"/>
                  </a:cubicBezTo>
                  <a:lnTo>
                    <a:pt x="4382" y="16569"/>
                  </a:lnTo>
                  <a:cubicBezTo>
                    <a:pt x="4382" y="16513"/>
                    <a:pt x="4325" y="16457"/>
                    <a:pt x="4269" y="16400"/>
                  </a:cubicBezTo>
                  <a:lnTo>
                    <a:pt x="3876" y="16681"/>
                  </a:lnTo>
                  <a:cubicBezTo>
                    <a:pt x="3764" y="16457"/>
                    <a:pt x="3595" y="16232"/>
                    <a:pt x="3483" y="16063"/>
                  </a:cubicBezTo>
                  <a:lnTo>
                    <a:pt x="3932" y="15783"/>
                  </a:lnTo>
                  <a:lnTo>
                    <a:pt x="3876" y="15670"/>
                  </a:lnTo>
                  <a:lnTo>
                    <a:pt x="3427" y="15895"/>
                  </a:lnTo>
                  <a:cubicBezTo>
                    <a:pt x="3314" y="15670"/>
                    <a:pt x="3202" y="15446"/>
                    <a:pt x="3090" y="15165"/>
                  </a:cubicBezTo>
                  <a:lnTo>
                    <a:pt x="3539" y="14996"/>
                  </a:lnTo>
                  <a:lnTo>
                    <a:pt x="3483" y="14828"/>
                  </a:lnTo>
                  <a:lnTo>
                    <a:pt x="3034" y="14996"/>
                  </a:lnTo>
                  <a:cubicBezTo>
                    <a:pt x="2921" y="14772"/>
                    <a:pt x="2865" y="14547"/>
                    <a:pt x="2809" y="14322"/>
                  </a:cubicBezTo>
                  <a:lnTo>
                    <a:pt x="3258" y="14154"/>
                  </a:lnTo>
                  <a:lnTo>
                    <a:pt x="3146" y="14042"/>
                  </a:lnTo>
                  <a:lnTo>
                    <a:pt x="2697" y="14154"/>
                  </a:lnTo>
                  <a:cubicBezTo>
                    <a:pt x="2640" y="13929"/>
                    <a:pt x="2528" y="13648"/>
                    <a:pt x="2528" y="13424"/>
                  </a:cubicBezTo>
                  <a:lnTo>
                    <a:pt x="2977" y="13311"/>
                  </a:lnTo>
                  <a:lnTo>
                    <a:pt x="2977" y="13143"/>
                  </a:lnTo>
                  <a:lnTo>
                    <a:pt x="2472" y="13255"/>
                  </a:lnTo>
                  <a:cubicBezTo>
                    <a:pt x="2472" y="12974"/>
                    <a:pt x="2416" y="12750"/>
                    <a:pt x="2360" y="12525"/>
                  </a:cubicBezTo>
                  <a:lnTo>
                    <a:pt x="2865" y="12469"/>
                  </a:lnTo>
                  <a:lnTo>
                    <a:pt x="2865" y="12300"/>
                  </a:lnTo>
                  <a:lnTo>
                    <a:pt x="2360" y="12357"/>
                  </a:lnTo>
                  <a:cubicBezTo>
                    <a:pt x="2360" y="12076"/>
                    <a:pt x="2360" y="11851"/>
                    <a:pt x="2360" y="11570"/>
                  </a:cubicBezTo>
                  <a:lnTo>
                    <a:pt x="2865" y="11570"/>
                  </a:lnTo>
                  <a:lnTo>
                    <a:pt x="2865" y="11514"/>
                  </a:lnTo>
                  <a:lnTo>
                    <a:pt x="2865" y="11402"/>
                  </a:lnTo>
                  <a:lnTo>
                    <a:pt x="2360" y="11402"/>
                  </a:lnTo>
                  <a:lnTo>
                    <a:pt x="2360" y="10728"/>
                  </a:lnTo>
                  <a:lnTo>
                    <a:pt x="2865" y="10784"/>
                  </a:lnTo>
                  <a:lnTo>
                    <a:pt x="2865" y="10615"/>
                  </a:lnTo>
                  <a:lnTo>
                    <a:pt x="2360" y="10559"/>
                  </a:lnTo>
                  <a:cubicBezTo>
                    <a:pt x="2360" y="10278"/>
                    <a:pt x="2416" y="10054"/>
                    <a:pt x="2472" y="9773"/>
                  </a:cubicBezTo>
                  <a:lnTo>
                    <a:pt x="2977" y="9885"/>
                  </a:lnTo>
                  <a:cubicBezTo>
                    <a:pt x="2977" y="9829"/>
                    <a:pt x="2977" y="9773"/>
                    <a:pt x="2977" y="9717"/>
                  </a:cubicBezTo>
                  <a:lnTo>
                    <a:pt x="2472" y="9605"/>
                  </a:lnTo>
                  <a:cubicBezTo>
                    <a:pt x="2528" y="9380"/>
                    <a:pt x="2584" y="9155"/>
                    <a:pt x="2640" y="8931"/>
                  </a:cubicBezTo>
                  <a:lnTo>
                    <a:pt x="3146" y="8987"/>
                  </a:lnTo>
                  <a:cubicBezTo>
                    <a:pt x="3202" y="8931"/>
                    <a:pt x="3202" y="8874"/>
                    <a:pt x="3202" y="8818"/>
                  </a:cubicBezTo>
                  <a:lnTo>
                    <a:pt x="2753" y="8706"/>
                  </a:lnTo>
                  <a:cubicBezTo>
                    <a:pt x="2809" y="8425"/>
                    <a:pt x="2921" y="8200"/>
                    <a:pt x="2977" y="7920"/>
                  </a:cubicBezTo>
                  <a:lnTo>
                    <a:pt x="3483" y="8144"/>
                  </a:lnTo>
                  <a:lnTo>
                    <a:pt x="3539" y="7976"/>
                  </a:lnTo>
                  <a:lnTo>
                    <a:pt x="3090" y="7807"/>
                  </a:lnTo>
                  <a:cubicBezTo>
                    <a:pt x="3146" y="7583"/>
                    <a:pt x="3258" y="7358"/>
                    <a:pt x="3371" y="7133"/>
                  </a:cubicBezTo>
                  <a:lnTo>
                    <a:pt x="3820" y="7358"/>
                  </a:lnTo>
                  <a:lnTo>
                    <a:pt x="3932" y="7189"/>
                  </a:lnTo>
                  <a:lnTo>
                    <a:pt x="3483" y="6965"/>
                  </a:lnTo>
                  <a:cubicBezTo>
                    <a:pt x="3595" y="6740"/>
                    <a:pt x="3708" y="6515"/>
                    <a:pt x="3876" y="6291"/>
                  </a:cubicBezTo>
                  <a:lnTo>
                    <a:pt x="4269" y="6572"/>
                  </a:lnTo>
                  <a:cubicBezTo>
                    <a:pt x="4325" y="6515"/>
                    <a:pt x="4325" y="6459"/>
                    <a:pt x="4382" y="6403"/>
                  </a:cubicBezTo>
                  <a:lnTo>
                    <a:pt x="3988" y="6122"/>
                  </a:lnTo>
                  <a:cubicBezTo>
                    <a:pt x="4101" y="5954"/>
                    <a:pt x="4269" y="5729"/>
                    <a:pt x="4382" y="5561"/>
                  </a:cubicBezTo>
                  <a:lnTo>
                    <a:pt x="4775" y="5841"/>
                  </a:lnTo>
                  <a:lnTo>
                    <a:pt x="4887" y="5729"/>
                  </a:lnTo>
                  <a:lnTo>
                    <a:pt x="4550" y="5392"/>
                  </a:lnTo>
                  <a:cubicBezTo>
                    <a:pt x="4719" y="5224"/>
                    <a:pt x="4943" y="4999"/>
                    <a:pt x="5112" y="4831"/>
                  </a:cubicBezTo>
                  <a:lnTo>
                    <a:pt x="5449" y="5224"/>
                  </a:lnTo>
                  <a:lnTo>
                    <a:pt x="5561" y="5055"/>
                  </a:lnTo>
                  <a:lnTo>
                    <a:pt x="5224" y="4718"/>
                  </a:lnTo>
                  <a:cubicBezTo>
                    <a:pt x="5393" y="4550"/>
                    <a:pt x="5561" y="4381"/>
                    <a:pt x="5786" y="4213"/>
                  </a:cubicBezTo>
                  <a:lnTo>
                    <a:pt x="6067" y="4606"/>
                  </a:lnTo>
                  <a:lnTo>
                    <a:pt x="6235" y="4494"/>
                  </a:lnTo>
                  <a:lnTo>
                    <a:pt x="5898" y="4100"/>
                  </a:lnTo>
                  <a:cubicBezTo>
                    <a:pt x="6123" y="3932"/>
                    <a:pt x="6291" y="3820"/>
                    <a:pt x="6516" y="3651"/>
                  </a:cubicBezTo>
                  <a:lnTo>
                    <a:pt x="6797" y="4044"/>
                  </a:lnTo>
                  <a:lnTo>
                    <a:pt x="6965" y="3988"/>
                  </a:lnTo>
                  <a:lnTo>
                    <a:pt x="6684" y="3539"/>
                  </a:lnTo>
                  <a:cubicBezTo>
                    <a:pt x="6853" y="3426"/>
                    <a:pt x="7077" y="3314"/>
                    <a:pt x="7302" y="3202"/>
                  </a:cubicBezTo>
                  <a:lnTo>
                    <a:pt x="7527" y="3595"/>
                  </a:lnTo>
                  <a:lnTo>
                    <a:pt x="7695" y="3539"/>
                  </a:lnTo>
                  <a:lnTo>
                    <a:pt x="7471" y="3089"/>
                  </a:lnTo>
                  <a:cubicBezTo>
                    <a:pt x="7695" y="2977"/>
                    <a:pt x="7920" y="2865"/>
                    <a:pt x="8145" y="2752"/>
                  </a:cubicBezTo>
                  <a:lnTo>
                    <a:pt x="8369" y="3202"/>
                  </a:lnTo>
                  <a:lnTo>
                    <a:pt x="8482" y="3146"/>
                  </a:lnTo>
                  <a:lnTo>
                    <a:pt x="8313" y="2696"/>
                  </a:lnTo>
                  <a:cubicBezTo>
                    <a:pt x="8538" y="2584"/>
                    <a:pt x="8762" y="2472"/>
                    <a:pt x="8987" y="2415"/>
                  </a:cubicBezTo>
                  <a:lnTo>
                    <a:pt x="9156" y="2921"/>
                  </a:lnTo>
                  <a:lnTo>
                    <a:pt x="9268" y="2865"/>
                  </a:lnTo>
                  <a:lnTo>
                    <a:pt x="9156" y="2359"/>
                  </a:lnTo>
                  <a:cubicBezTo>
                    <a:pt x="9380" y="2303"/>
                    <a:pt x="9661" y="2247"/>
                    <a:pt x="9886" y="2191"/>
                  </a:cubicBezTo>
                  <a:lnTo>
                    <a:pt x="9998" y="2696"/>
                  </a:lnTo>
                  <a:lnTo>
                    <a:pt x="10167" y="2696"/>
                  </a:lnTo>
                  <a:lnTo>
                    <a:pt x="10110" y="2191"/>
                  </a:lnTo>
                  <a:cubicBezTo>
                    <a:pt x="10335" y="2135"/>
                    <a:pt x="10560" y="2078"/>
                    <a:pt x="10784" y="2078"/>
                  </a:cubicBezTo>
                  <a:lnTo>
                    <a:pt x="10841" y="2584"/>
                  </a:lnTo>
                  <a:lnTo>
                    <a:pt x="11009" y="2584"/>
                  </a:lnTo>
                  <a:lnTo>
                    <a:pt x="10953" y="2078"/>
                  </a:lnTo>
                  <a:cubicBezTo>
                    <a:pt x="11234" y="2078"/>
                    <a:pt x="11514" y="2022"/>
                    <a:pt x="11739" y="2022"/>
                  </a:cubicBezTo>
                  <a:lnTo>
                    <a:pt x="11739" y="2528"/>
                  </a:lnTo>
                  <a:lnTo>
                    <a:pt x="11908" y="2528"/>
                  </a:lnTo>
                  <a:lnTo>
                    <a:pt x="1190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8"/>
            <p:cNvSpPr/>
            <p:nvPr/>
          </p:nvSpPr>
          <p:spPr>
            <a:xfrm>
              <a:off x="4888325" y="1885150"/>
              <a:ext cx="44975" cy="67400"/>
            </a:xfrm>
            <a:custGeom>
              <a:avLst/>
              <a:gdLst/>
              <a:ahLst/>
              <a:cxnLst/>
              <a:rect l="l" t="t" r="r" b="b"/>
              <a:pathLst>
                <a:path w="1799" h="2696" extrusionOk="0">
                  <a:moveTo>
                    <a:pt x="225" y="0"/>
                  </a:moveTo>
                  <a:lnTo>
                    <a:pt x="1" y="112"/>
                  </a:lnTo>
                  <a:lnTo>
                    <a:pt x="1573" y="2696"/>
                  </a:lnTo>
                  <a:lnTo>
                    <a:pt x="1798" y="252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8"/>
            <p:cNvSpPr/>
            <p:nvPr/>
          </p:nvSpPr>
          <p:spPr>
            <a:xfrm>
              <a:off x="4926250" y="1865475"/>
              <a:ext cx="36525" cy="70225"/>
            </a:xfrm>
            <a:custGeom>
              <a:avLst/>
              <a:gdLst/>
              <a:ahLst/>
              <a:cxnLst/>
              <a:rect l="l" t="t" r="r" b="b"/>
              <a:pathLst>
                <a:path w="1461" h="2809" extrusionOk="0">
                  <a:moveTo>
                    <a:pt x="225" y="1"/>
                  </a:moveTo>
                  <a:lnTo>
                    <a:pt x="0"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8"/>
            <p:cNvSpPr/>
            <p:nvPr/>
          </p:nvSpPr>
          <p:spPr>
            <a:xfrm>
              <a:off x="4965550" y="1848625"/>
              <a:ext cx="30925" cy="73050"/>
            </a:xfrm>
            <a:custGeom>
              <a:avLst/>
              <a:gdLst/>
              <a:ahLst/>
              <a:cxnLst/>
              <a:rect l="l" t="t" r="r" b="b"/>
              <a:pathLst>
                <a:path w="1237" h="2922" extrusionOk="0">
                  <a:moveTo>
                    <a:pt x="282" y="1"/>
                  </a:moveTo>
                  <a:lnTo>
                    <a:pt x="1" y="113"/>
                  </a:lnTo>
                  <a:lnTo>
                    <a:pt x="1012" y="2921"/>
                  </a:lnTo>
                  <a:lnTo>
                    <a:pt x="1236" y="2809"/>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8"/>
            <p:cNvSpPr/>
            <p:nvPr/>
          </p:nvSpPr>
          <p:spPr>
            <a:xfrm>
              <a:off x="4853225" y="1909000"/>
              <a:ext cx="49175" cy="63225"/>
            </a:xfrm>
            <a:custGeom>
              <a:avLst/>
              <a:gdLst/>
              <a:ahLst/>
              <a:cxnLst/>
              <a:rect l="l" t="t" r="r" b="b"/>
              <a:pathLst>
                <a:path w="1967" h="2529" extrusionOk="0">
                  <a:moveTo>
                    <a:pt x="169" y="1"/>
                  </a:moveTo>
                  <a:lnTo>
                    <a:pt x="1" y="169"/>
                  </a:lnTo>
                  <a:lnTo>
                    <a:pt x="1742"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8"/>
            <p:cNvSpPr/>
            <p:nvPr/>
          </p:nvSpPr>
          <p:spPr>
            <a:xfrm>
              <a:off x="5129850" y="1826175"/>
              <a:ext cx="11250" cy="74425"/>
            </a:xfrm>
            <a:custGeom>
              <a:avLst/>
              <a:gdLst/>
              <a:ahLst/>
              <a:cxnLst/>
              <a:rect l="l" t="t" r="r" b="b"/>
              <a:pathLst>
                <a:path w="450" h="2977" extrusionOk="0">
                  <a:moveTo>
                    <a:pt x="169" y="0"/>
                  </a:moveTo>
                  <a:lnTo>
                    <a:pt x="0" y="2977"/>
                  </a:lnTo>
                  <a:lnTo>
                    <a:pt x="281" y="297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8"/>
            <p:cNvSpPr/>
            <p:nvPr/>
          </p:nvSpPr>
          <p:spPr>
            <a:xfrm>
              <a:off x="5090525" y="1826175"/>
              <a:ext cx="9850" cy="74425"/>
            </a:xfrm>
            <a:custGeom>
              <a:avLst/>
              <a:gdLst/>
              <a:ahLst/>
              <a:cxnLst/>
              <a:rect l="l" t="t" r="r" b="b"/>
              <a:pathLst>
                <a:path w="394" h="2977" extrusionOk="0">
                  <a:moveTo>
                    <a:pt x="0" y="0"/>
                  </a:moveTo>
                  <a:lnTo>
                    <a:pt x="169" y="2977"/>
                  </a:lnTo>
                  <a:lnTo>
                    <a:pt x="394" y="2977"/>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8"/>
            <p:cNvSpPr/>
            <p:nvPr/>
          </p:nvSpPr>
          <p:spPr>
            <a:xfrm>
              <a:off x="5048400" y="1830375"/>
              <a:ext cx="16875" cy="73050"/>
            </a:xfrm>
            <a:custGeom>
              <a:avLst/>
              <a:gdLst/>
              <a:ahLst/>
              <a:cxnLst/>
              <a:rect l="l" t="t" r="r" b="b"/>
              <a:pathLst>
                <a:path w="675" h="2922" extrusionOk="0">
                  <a:moveTo>
                    <a:pt x="1" y="1"/>
                  </a:moveTo>
                  <a:lnTo>
                    <a:pt x="450" y="2921"/>
                  </a:lnTo>
                  <a:lnTo>
                    <a:pt x="675" y="2921"/>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8"/>
            <p:cNvSpPr/>
            <p:nvPr/>
          </p:nvSpPr>
          <p:spPr>
            <a:xfrm>
              <a:off x="5006275" y="1837400"/>
              <a:ext cx="23900" cy="74450"/>
            </a:xfrm>
            <a:custGeom>
              <a:avLst/>
              <a:gdLst/>
              <a:ahLst/>
              <a:cxnLst/>
              <a:rect l="l" t="t" r="r" b="b"/>
              <a:pathLst>
                <a:path w="956" h="2978" extrusionOk="0">
                  <a:moveTo>
                    <a:pt x="281" y="0"/>
                  </a:moveTo>
                  <a:lnTo>
                    <a:pt x="1" y="57"/>
                  </a:lnTo>
                  <a:lnTo>
                    <a:pt x="731" y="2977"/>
                  </a:lnTo>
                  <a:lnTo>
                    <a:pt x="955" y="286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8"/>
            <p:cNvSpPr/>
            <p:nvPr/>
          </p:nvSpPr>
          <p:spPr>
            <a:xfrm>
              <a:off x="4763375" y="1998875"/>
              <a:ext cx="63200" cy="49175"/>
            </a:xfrm>
            <a:custGeom>
              <a:avLst/>
              <a:gdLst/>
              <a:ahLst/>
              <a:cxnLst/>
              <a:rect l="l" t="t" r="r" b="b"/>
              <a:pathLst>
                <a:path w="2528" h="1967" extrusionOk="0">
                  <a:moveTo>
                    <a:pt x="169" y="0"/>
                  </a:moveTo>
                  <a:lnTo>
                    <a:pt x="0" y="169"/>
                  </a:lnTo>
                  <a:lnTo>
                    <a:pt x="2415" y="1966"/>
                  </a:lnTo>
                  <a:lnTo>
                    <a:pt x="2528" y="174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8"/>
            <p:cNvSpPr/>
            <p:nvPr/>
          </p:nvSpPr>
          <p:spPr>
            <a:xfrm>
              <a:off x="4790050" y="1966575"/>
              <a:ext cx="59000" cy="54775"/>
            </a:xfrm>
            <a:custGeom>
              <a:avLst/>
              <a:gdLst/>
              <a:ahLst/>
              <a:cxnLst/>
              <a:rect l="l" t="t" r="r" b="b"/>
              <a:pathLst>
                <a:path w="2360" h="2191" extrusionOk="0">
                  <a:moveTo>
                    <a:pt x="169" y="1"/>
                  </a:moveTo>
                  <a:lnTo>
                    <a:pt x="0" y="169"/>
                  </a:lnTo>
                  <a:lnTo>
                    <a:pt x="2191" y="2191"/>
                  </a:lnTo>
                  <a:lnTo>
                    <a:pt x="2359" y="196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8"/>
            <p:cNvSpPr/>
            <p:nvPr/>
          </p:nvSpPr>
          <p:spPr>
            <a:xfrm>
              <a:off x="4739500" y="2033975"/>
              <a:ext cx="67425" cy="43550"/>
            </a:xfrm>
            <a:custGeom>
              <a:avLst/>
              <a:gdLst/>
              <a:ahLst/>
              <a:cxnLst/>
              <a:rect l="l" t="t" r="r" b="b"/>
              <a:pathLst>
                <a:path w="2697" h="1742" extrusionOk="0">
                  <a:moveTo>
                    <a:pt x="169" y="0"/>
                  </a:moveTo>
                  <a:cubicBezTo>
                    <a:pt x="113" y="57"/>
                    <a:pt x="57" y="169"/>
                    <a:pt x="0" y="225"/>
                  </a:cubicBezTo>
                  <a:lnTo>
                    <a:pt x="2528" y="1742"/>
                  </a:lnTo>
                  <a:lnTo>
                    <a:pt x="2696"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8"/>
            <p:cNvSpPr/>
            <p:nvPr/>
          </p:nvSpPr>
          <p:spPr>
            <a:xfrm>
              <a:off x="4820925" y="1935675"/>
              <a:ext cx="54800" cy="60425"/>
            </a:xfrm>
            <a:custGeom>
              <a:avLst/>
              <a:gdLst/>
              <a:ahLst/>
              <a:cxnLst/>
              <a:rect l="l" t="t" r="r" b="b"/>
              <a:pathLst>
                <a:path w="2192" h="2417" extrusionOk="0">
                  <a:moveTo>
                    <a:pt x="169" y="1"/>
                  </a:moveTo>
                  <a:lnTo>
                    <a:pt x="1" y="169"/>
                  </a:lnTo>
                  <a:lnTo>
                    <a:pt x="1967" y="2416"/>
                  </a:lnTo>
                  <a:lnTo>
                    <a:pt x="2191" y="219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8"/>
            <p:cNvSpPr/>
            <p:nvPr/>
          </p:nvSpPr>
          <p:spPr>
            <a:xfrm>
              <a:off x="5164950" y="1830375"/>
              <a:ext cx="16875" cy="74450"/>
            </a:xfrm>
            <a:custGeom>
              <a:avLst/>
              <a:gdLst/>
              <a:ahLst/>
              <a:cxnLst/>
              <a:rect l="l" t="t" r="r" b="b"/>
              <a:pathLst>
                <a:path w="675" h="2978" extrusionOk="0">
                  <a:moveTo>
                    <a:pt x="450" y="1"/>
                  </a:moveTo>
                  <a:lnTo>
                    <a:pt x="0" y="2921"/>
                  </a:lnTo>
                  <a:lnTo>
                    <a:pt x="225" y="2977"/>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8"/>
            <p:cNvSpPr/>
            <p:nvPr/>
          </p:nvSpPr>
          <p:spPr>
            <a:xfrm>
              <a:off x="5267450" y="1866875"/>
              <a:ext cx="37925" cy="68825"/>
            </a:xfrm>
            <a:custGeom>
              <a:avLst/>
              <a:gdLst/>
              <a:ahLst/>
              <a:cxnLst/>
              <a:rect l="l" t="t" r="r" b="b"/>
              <a:pathLst>
                <a:path w="1517" h="2753" extrusionOk="0">
                  <a:moveTo>
                    <a:pt x="1236" y="1"/>
                  </a:moveTo>
                  <a:lnTo>
                    <a:pt x="0" y="2641"/>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8"/>
            <p:cNvSpPr/>
            <p:nvPr/>
          </p:nvSpPr>
          <p:spPr>
            <a:xfrm>
              <a:off x="5200050" y="1838800"/>
              <a:ext cx="23900" cy="73050"/>
            </a:xfrm>
            <a:custGeom>
              <a:avLst/>
              <a:gdLst/>
              <a:ahLst/>
              <a:cxnLst/>
              <a:rect l="l" t="t" r="r" b="b"/>
              <a:pathLst>
                <a:path w="956" h="2922" extrusionOk="0">
                  <a:moveTo>
                    <a:pt x="730" y="1"/>
                  </a:moveTo>
                  <a:lnTo>
                    <a:pt x="0" y="2865"/>
                  </a:lnTo>
                  <a:lnTo>
                    <a:pt x="281" y="2921"/>
                  </a:lnTo>
                  <a:lnTo>
                    <a:pt x="955"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8"/>
            <p:cNvSpPr/>
            <p:nvPr/>
          </p:nvSpPr>
          <p:spPr>
            <a:xfrm>
              <a:off x="5233750" y="1850025"/>
              <a:ext cx="30900" cy="71650"/>
            </a:xfrm>
            <a:custGeom>
              <a:avLst/>
              <a:gdLst/>
              <a:ahLst/>
              <a:cxnLst/>
              <a:rect l="l" t="t" r="r" b="b"/>
              <a:pathLst>
                <a:path w="1236" h="2866" extrusionOk="0">
                  <a:moveTo>
                    <a:pt x="955" y="1"/>
                  </a:moveTo>
                  <a:lnTo>
                    <a:pt x="0" y="2809"/>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8"/>
            <p:cNvSpPr/>
            <p:nvPr/>
          </p:nvSpPr>
          <p:spPr>
            <a:xfrm>
              <a:off x="5355900" y="1984825"/>
              <a:ext cx="5650" cy="11275"/>
            </a:xfrm>
            <a:custGeom>
              <a:avLst/>
              <a:gdLst/>
              <a:ahLst/>
              <a:cxnLst/>
              <a:rect l="l" t="t" r="r" b="b"/>
              <a:pathLst>
                <a:path w="226" h="451" extrusionOk="0">
                  <a:moveTo>
                    <a:pt x="225" y="1"/>
                  </a:moveTo>
                  <a:lnTo>
                    <a:pt x="1" y="225"/>
                  </a:lnTo>
                  <a:lnTo>
                    <a:pt x="169" y="450"/>
                  </a:lnTo>
                  <a:lnTo>
                    <a:pt x="225" y="33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8"/>
            <p:cNvSpPr/>
            <p:nvPr/>
          </p:nvSpPr>
          <p:spPr>
            <a:xfrm>
              <a:off x="5298325" y="1886550"/>
              <a:ext cx="43550" cy="66000"/>
            </a:xfrm>
            <a:custGeom>
              <a:avLst/>
              <a:gdLst/>
              <a:ahLst/>
              <a:cxnLst/>
              <a:rect l="l" t="t" r="r" b="b"/>
              <a:pathLst>
                <a:path w="1742" h="2640" extrusionOk="0">
                  <a:moveTo>
                    <a:pt x="1517" y="0"/>
                  </a:moveTo>
                  <a:lnTo>
                    <a:pt x="1" y="2528"/>
                  </a:lnTo>
                  <a:lnTo>
                    <a:pt x="225" y="2640"/>
                  </a:lnTo>
                  <a:lnTo>
                    <a:pt x="1742" y="113"/>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8"/>
            <p:cNvSpPr/>
            <p:nvPr/>
          </p:nvSpPr>
          <p:spPr>
            <a:xfrm>
              <a:off x="5327825" y="1925850"/>
              <a:ext cx="33725" cy="47775"/>
            </a:xfrm>
            <a:custGeom>
              <a:avLst/>
              <a:gdLst/>
              <a:ahLst/>
              <a:cxnLst/>
              <a:rect l="l" t="t" r="r" b="b"/>
              <a:pathLst>
                <a:path w="1349" h="1911" extrusionOk="0">
                  <a:moveTo>
                    <a:pt x="1348" y="1"/>
                  </a:moveTo>
                  <a:lnTo>
                    <a:pt x="0" y="1742"/>
                  </a:lnTo>
                  <a:lnTo>
                    <a:pt x="225" y="1910"/>
                  </a:lnTo>
                  <a:lnTo>
                    <a:pt x="1348" y="394"/>
                  </a:lnTo>
                  <a:lnTo>
                    <a:pt x="134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8"/>
            <p:cNvSpPr/>
            <p:nvPr/>
          </p:nvSpPr>
          <p:spPr>
            <a:xfrm>
              <a:off x="4836375" y="1921650"/>
              <a:ext cx="66025" cy="78650"/>
            </a:xfrm>
            <a:custGeom>
              <a:avLst/>
              <a:gdLst/>
              <a:ahLst/>
              <a:cxnLst/>
              <a:rect l="l" t="t" r="r" b="b"/>
              <a:pathLst>
                <a:path w="2641" h="3146" extrusionOk="0">
                  <a:moveTo>
                    <a:pt x="225" y="0"/>
                  </a:moveTo>
                  <a:lnTo>
                    <a:pt x="1" y="169"/>
                  </a:lnTo>
                  <a:lnTo>
                    <a:pt x="2472" y="3146"/>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8"/>
            <p:cNvSpPr/>
            <p:nvPr/>
          </p:nvSpPr>
          <p:spPr>
            <a:xfrm>
              <a:off x="4947300" y="1857050"/>
              <a:ext cx="42150" cy="91300"/>
            </a:xfrm>
            <a:custGeom>
              <a:avLst/>
              <a:gdLst/>
              <a:ahLst/>
              <a:cxnLst/>
              <a:rect l="l" t="t" r="r" b="b"/>
              <a:pathLst>
                <a:path w="1686" h="3652" extrusionOk="0">
                  <a:moveTo>
                    <a:pt x="225" y="1"/>
                  </a:moveTo>
                  <a:lnTo>
                    <a:pt x="1" y="57"/>
                  </a:lnTo>
                  <a:lnTo>
                    <a:pt x="1461" y="3651"/>
                  </a:lnTo>
                  <a:lnTo>
                    <a:pt x="1686" y="3539"/>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8"/>
            <p:cNvSpPr/>
            <p:nvPr/>
          </p:nvSpPr>
          <p:spPr>
            <a:xfrm>
              <a:off x="4908000" y="1875300"/>
              <a:ext cx="50575" cy="88500"/>
            </a:xfrm>
            <a:custGeom>
              <a:avLst/>
              <a:gdLst/>
              <a:ahLst/>
              <a:cxnLst/>
              <a:rect l="l" t="t" r="r" b="b"/>
              <a:pathLst>
                <a:path w="2023" h="3540" extrusionOk="0">
                  <a:moveTo>
                    <a:pt x="225" y="1"/>
                  </a:moveTo>
                  <a:lnTo>
                    <a:pt x="0" y="113"/>
                  </a:lnTo>
                  <a:lnTo>
                    <a:pt x="1797"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8"/>
            <p:cNvSpPr/>
            <p:nvPr/>
          </p:nvSpPr>
          <p:spPr>
            <a:xfrm>
              <a:off x="4871475" y="1896375"/>
              <a:ext cx="59000" cy="82875"/>
            </a:xfrm>
            <a:custGeom>
              <a:avLst/>
              <a:gdLst/>
              <a:ahLst/>
              <a:cxnLst/>
              <a:rect l="l" t="t" r="r" b="b"/>
              <a:pathLst>
                <a:path w="2360" h="3315" extrusionOk="0">
                  <a:moveTo>
                    <a:pt x="225" y="0"/>
                  </a:moveTo>
                  <a:lnTo>
                    <a:pt x="1" y="113"/>
                  </a:lnTo>
                  <a:lnTo>
                    <a:pt x="2135" y="3314"/>
                  </a:lnTo>
                  <a:lnTo>
                    <a:pt x="2360"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8"/>
            <p:cNvSpPr/>
            <p:nvPr/>
          </p:nvSpPr>
          <p:spPr>
            <a:xfrm>
              <a:off x="4986625" y="1843025"/>
              <a:ext cx="33725" cy="94100"/>
            </a:xfrm>
            <a:custGeom>
              <a:avLst/>
              <a:gdLst/>
              <a:ahLst/>
              <a:cxnLst/>
              <a:rect l="l" t="t" r="r" b="b"/>
              <a:pathLst>
                <a:path w="1349" h="3764" extrusionOk="0">
                  <a:moveTo>
                    <a:pt x="225" y="0"/>
                  </a:moveTo>
                  <a:lnTo>
                    <a:pt x="0" y="56"/>
                  </a:lnTo>
                  <a:lnTo>
                    <a:pt x="1067" y="3763"/>
                  </a:lnTo>
                  <a:lnTo>
                    <a:pt x="1348" y="370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8"/>
            <p:cNvSpPr/>
            <p:nvPr/>
          </p:nvSpPr>
          <p:spPr>
            <a:xfrm>
              <a:off x="5113000" y="1826175"/>
              <a:ext cx="7025" cy="95500"/>
            </a:xfrm>
            <a:custGeom>
              <a:avLst/>
              <a:gdLst/>
              <a:ahLst/>
              <a:cxnLst/>
              <a:rect l="l" t="t" r="r" b="b"/>
              <a:pathLst>
                <a:path w="281" h="3820" extrusionOk="0">
                  <a:moveTo>
                    <a:pt x="0" y="0"/>
                  </a:moveTo>
                  <a:lnTo>
                    <a:pt x="0" y="3819"/>
                  </a:lnTo>
                  <a:lnTo>
                    <a:pt x="281"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8"/>
            <p:cNvSpPr/>
            <p:nvPr/>
          </p:nvSpPr>
          <p:spPr>
            <a:xfrm>
              <a:off x="5028750" y="1833175"/>
              <a:ext cx="23900" cy="95525"/>
            </a:xfrm>
            <a:custGeom>
              <a:avLst/>
              <a:gdLst/>
              <a:ahLst/>
              <a:cxnLst/>
              <a:rect l="l" t="t" r="r" b="b"/>
              <a:pathLst>
                <a:path w="956" h="3821" extrusionOk="0">
                  <a:moveTo>
                    <a:pt x="225" y="1"/>
                  </a:moveTo>
                  <a:lnTo>
                    <a:pt x="0" y="57"/>
                  </a:lnTo>
                  <a:lnTo>
                    <a:pt x="674"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8"/>
            <p:cNvSpPr/>
            <p:nvPr/>
          </p:nvSpPr>
          <p:spPr>
            <a:xfrm>
              <a:off x="5069475" y="1827575"/>
              <a:ext cx="15450" cy="95500"/>
            </a:xfrm>
            <a:custGeom>
              <a:avLst/>
              <a:gdLst/>
              <a:ahLst/>
              <a:cxnLst/>
              <a:rect l="l" t="t" r="r" b="b"/>
              <a:pathLst>
                <a:path w="618" h="3820" extrusionOk="0">
                  <a:moveTo>
                    <a:pt x="0" y="0"/>
                  </a:moveTo>
                  <a:lnTo>
                    <a:pt x="393" y="3819"/>
                  </a:lnTo>
                  <a:lnTo>
                    <a:pt x="618"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8"/>
            <p:cNvSpPr/>
            <p:nvPr/>
          </p:nvSpPr>
          <p:spPr>
            <a:xfrm>
              <a:off x="4805500" y="1949725"/>
              <a:ext cx="73025" cy="73050"/>
            </a:xfrm>
            <a:custGeom>
              <a:avLst/>
              <a:gdLst/>
              <a:ahLst/>
              <a:cxnLst/>
              <a:rect l="l" t="t" r="r" b="b"/>
              <a:pathLst>
                <a:path w="2921" h="2922" extrusionOk="0">
                  <a:moveTo>
                    <a:pt x="169" y="1"/>
                  </a:moveTo>
                  <a:lnTo>
                    <a:pt x="0" y="169"/>
                  </a:lnTo>
                  <a:lnTo>
                    <a:pt x="2752" y="2921"/>
                  </a:lnTo>
                  <a:cubicBezTo>
                    <a:pt x="2808" y="2865"/>
                    <a:pt x="2864" y="2809"/>
                    <a:pt x="2921" y="2753"/>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8"/>
            <p:cNvSpPr/>
            <p:nvPr/>
          </p:nvSpPr>
          <p:spPr>
            <a:xfrm>
              <a:off x="4776000" y="1982025"/>
              <a:ext cx="78650" cy="66025"/>
            </a:xfrm>
            <a:custGeom>
              <a:avLst/>
              <a:gdLst/>
              <a:ahLst/>
              <a:cxnLst/>
              <a:rect l="l" t="t" r="r" b="b"/>
              <a:pathLst>
                <a:path w="3146" h="2641" extrusionOk="0">
                  <a:moveTo>
                    <a:pt x="169" y="0"/>
                  </a:moveTo>
                  <a:cubicBezTo>
                    <a:pt x="113" y="57"/>
                    <a:pt x="57" y="113"/>
                    <a:pt x="1" y="169"/>
                  </a:cubicBezTo>
                  <a:lnTo>
                    <a:pt x="2977" y="2640"/>
                  </a:lnTo>
                  <a:lnTo>
                    <a:pt x="3146" y="2415"/>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8"/>
            <p:cNvSpPr/>
            <p:nvPr/>
          </p:nvSpPr>
          <p:spPr>
            <a:xfrm>
              <a:off x="4752125" y="2015725"/>
              <a:ext cx="82875" cy="59000"/>
            </a:xfrm>
            <a:custGeom>
              <a:avLst/>
              <a:gdLst/>
              <a:ahLst/>
              <a:cxnLst/>
              <a:rect l="l" t="t" r="r" b="b"/>
              <a:pathLst>
                <a:path w="3315" h="2360" extrusionOk="0">
                  <a:moveTo>
                    <a:pt x="113" y="0"/>
                  </a:moveTo>
                  <a:lnTo>
                    <a:pt x="1" y="169"/>
                  </a:lnTo>
                  <a:lnTo>
                    <a:pt x="3202" y="2359"/>
                  </a:lnTo>
                  <a:lnTo>
                    <a:pt x="3315" y="213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8"/>
            <p:cNvSpPr/>
            <p:nvPr/>
          </p:nvSpPr>
          <p:spPr>
            <a:xfrm>
              <a:off x="5145275" y="1827575"/>
              <a:ext cx="15475" cy="96900"/>
            </a:xfrm>
            <a:custGeom>
              <a:avLst/>
              <a:gdLst/>
              <a:ahLst/>
              <a:cxnLst/>
              <a:rect l="l" t="t" r="r" b="b"/>
              <a:pathLst>
                <a:path w="619" h="3876" extrusionOk="0">
                  <a:moveTo>
                    <a:pt x="394" y="0"/>
                  </a:moveTo>
                  <a:lnTo>
                    <a:pt x="1" y="3876"/>
                  </a:lnTo>
                  <a:lnTo>
                    <a:pt x="282" y="3876"/>
                  </a:lnTo>
                  <a:lnTo>
                    <a:pt x="61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8"/>
            <p:cNvSpPr/>
            <p:nvPr/>
          </p:nvSpPr>
          <p:spPr>
            <a:xfrm>
              <a:off x="5211275" y="1844425"/>
              <a:ext cx="33725" cy="92700"/>
            </a:xfrm>
            <a:custGeom>
              <a:avLst/>
              <a:gdLst/>
              <a:ahLst/>
              <a:cxnLst/>
              <a:rect l="l" t="t" r="r" b="b"/>
              <a:pathLst>
                <a:path w="1349" h="3708" extrusionOk="0">
                  <a:moveTo>
                    <a:pt x="1124" y="0"/>
                  </a:moveTo>
                  <a:lnTo>
                    <a:pt x="1" y="3651"/>
                  </a:lnTo>
                  <a:lnTo>
                    <a:pt x="225"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8"/>
            <p:cNvSpPr/>
            <p:nvPr/>
          </p:nvSpPr>
          <p:spPr>
            <a:xfrm>
              <a:off x="5178975" y="1833175"/>
              <a:ext cx="25300" cy="95525"/>
            </a:xfrm>
            <a:custGeom>
              <a:avLst/>
              <a:gdLst/>
              <a:ahLst/>
              <a:cxnLst/>
              <a:rect l="l" t="t" r="r" b="b"/>
              <a:pathLst>
                <a:path w="1012" h="3821" extrusionOk="0">
                  <a:moveTo>
                    <a:pt x="731" y="1"/>
                  </a:moveTo>
                  <a:lnTo>
                    <a:pt x="1" y="3764"/>
                  </a:lnTo>
                  <a:lnTo>
                    <a:pt x="282" y="3820"/>
                  </a:lnTo>
                  <a:lnTo>
                    <a:pt x="1012"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8"/>
            <p:cNvSpPr/>
            <p:nvPr/>
          </p:nvSpPr>
          <p:spPr>
            <a:xfrm>
              <a:off x="5353100" y="2011500"/>
              <a:ext cx="8450" cy="12675"/>
            </a:xfrm>
            <a:custGeom>
              <a:avLst/>
              <a:gdLst/>
              <a:ahLst/>
              <a:cxnLst/>
              <a:rect l="l" t="t" r="r" b="b"/>
              <a:pathLst>
                <a:path w="338" h="507" extrusionOk="0">
                  <a:moveTo>
                    <a:pt x="337" y="1"/>
                  </a:moveTo>
                  <a:lnTo>
                    <a:pt x="0" y="338"/>
                  </a:lnTo>
                  <a:lnTo>
                    <a:pt x="169" y="506"/>
                  </a:lnTo>
                  <a:lnTo>
                    <a:pt x="337" y="394"/>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8"/>
            <p:cNvSpPr/>
            <p:nvPr/>
          </p:nvSpPr>
          <p:spPr>
            <a:xfrm>
              <a:off x="5243575" y="1858450"/>
              <a:ext cx="42150" cy="91300"/>
            </a:xfrm>
            <a:custGeom>
              <a:avLst/>
              <a:gdLst/>
              <a:ahLst/>
              <a:cxnLst/>
              <a:rect l="l" t="t" r="r" b="b"/>
              <a:pathLst>
                <a:path w="1686" h="3652" extrusionOk="0">
                  <a:moveTo>
                    <a:pt x="1461" y="1"/>
                  </a:moveTo>
                  <a:lnTo>
                    <a:pt x="0" y="3539"/>
                  </a:lnTo>
                  <a:lnTo>
                    <a:pt x="225" y="3652"/>
                  </a:lnTo>
                  <a:lnTo>
                    <a:pt x="1685" y="57"/>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8"/>
            <p:cNvSpPr/>
            <p:nvPr/>
          </p:nvSpPr>
          <p:spPr>
            <a:xfrm>
              <a:off x="5273050" y="1875300"/>
              <a:ext cx="50575" cy="88500"/>
            </a:xfrm>
            <a:custGeom>
              <a:avLst/>
              <a:gdLst/>
              <a:ahLst/>
              <a:cxnLst/>
              <a:rect l="l" t="t" r="r" b="b"/>
              <a:pathLst>
                <a:path w="2023" h="3540" extrusionOk="0">
                  <a:moveTo>
                    <a:pt x="1798" y="1"/>
                  </a:moveTo>
                  <a:lnTo>
                    <a:pt x="1" y="3427"/>
                  </a:lnTo>
                  <a:lnTo>
                    <a:pt x="226" y="3539"/>
                  </a:lnTo>
                  <a:lnTo>
                    <a:pt x="2023" y="113"/>
                  </a:lnTo>
                  <a:lnTo>
                    <a:pt x="179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8"/>
            <p:cNvSpPr/>
            <p:nvPr/>
          </p:nvSpPr>
          <p:spPr>
            <a:xfrm>
              <a:off x="5327825" y="1955350"/>
              <a:ext cx="33725" cy="46350"/>
            </a:xfrm>
            <a:custGeom>
              <a:avLst/>
              <a:gdLst/>
              <a:ahLst/>
              <a:cxnLst/>
              <a:rect l="l" t="t" r="r" b="b"/>
              <a:pathLst>
                <a:path w="1349" h="1854" extrusionOk="0">
                  <a:moveTo>
                    <a:pt x="1348" y="0"/>
                  </a:moveTo>
                  <a:lnTo>
                    <a:pt x="0" y="1629"/>
                  </a:lnTo>
                  <a:lnTo>
                    <a:pt x="225" y="1854"/>
                  </a:lnTo>
                  <a:lnTo>
                    <a:pt x="1348" y="450"/>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8"/>
            <p:cNvSpPr/>
            <p:nvPr/>
          </p:nvSpPr>
          <p:spPr>
            <a:xfrm>
              <a:off x="5301150" y="1897775"/>
              <a:ext cx="59000" cy="84275"/>
            </a:xfrm>
            <a:custGeom>
              <a:avLst/>
              <a:gdLst/>
              <a:ahLst/>
              <a:cxnLst/>
              <a:rect l="l" t="t" r="r" b="b"/>
              <a:pathLst>
                <a:path w="2360" h="3371" extrusionOk="0">
                  <a:moveTo>
                    <a:pt x="2191" y="1"/>
                  </a:moveTo>
                  <a:lnTo>
                    <a:pt x="0" y="3202"/>
                  </a:lnTo>
                  <a:lnTo>
                    <a:pt x="225" y="3370"/>
                  </a:lnTo>
                  <a:lnTo>
                    <a:pt x="2359" y="169"/>
                  </a:lnTo>
                  <a:lnTo>
                    <a:pt x="219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8"/>
            <p:cNvSpPr/>
            <p:nvPr/>
          </p:nvSpPr>
          <p:spPr>
            <a:xfrm>
              <a:off x="4903775" y="2062050"/>
              <a:ext cx="487250" cy="430375"/>
            </a:xfrm>
            <a:custGeom>
              <a:avLst/>
              <a:gdLst/>
              <a:ahLst/>
              <a:cxnLst/>
              <a:rect l="l" t="t" r="r" b="b"/>
              <a:pathLst>
                <a:path w="19490" h="17215" extrusionOk="0">
                  <a:moveTo>
                    <a:pt x="8650" y="1"/>
                  </a:moveTo>
                  <a:lnTo>
                    <a:pt x="8650" y="1012"/>
                  </a:lnTo>
                  <a:cubicBezTo>
                    <a:pt x="15446" y="1012"/>
                    <a:pt x="18816" y="9156"/>
                    <a:pt x="14042" y="13986"/>
                  </a:cubicBezTo>
                  <a:cubicBezTo>
                    <a:pt x="12496" y="15532"/>
                    <a:pt x="10590" y="16224"/>
                    <a:pt x="8721" y="16224"/>
                  </a:cubicBezTo>
                  <a:cubicBezTo>
                    <a:pt x="4817" y="16224"/>
                    <a:pt x="1068" y="13207"/>
                    <a:pt x="1068" y="8650"/>
                  </a:cubicBezTo>
                  <a:lnTo>
                    <a:pt x="1" y="8650"/>
                  </a:lnTo>
                  <a:cubicBezTo>
                    <a:pt x="41" y="13703"/>
                    <a:pt x="4214" y="17215"/>
                    <a:pt x="8664" y="17215"/>
                  </a:cubicBezTo>
                  <a:cubicBezTo>
                    <a:pt x="10397" y="17215"/>
                    <a:pt x="12171" y="16683"/>
                    <a:pt x="13761" y="15502"/>
                  </a:cubicBezTo>
                  <a:cubicBezTo>
                    <a:pt x="19490" y="11346"/>
                    <a:pt x="17973" y="2472"/>
                    <a:pt x="11234" y="338"/>
                  </a:cubicBezTo>
                  <a:lnTo>
                    <a:pt x="11234" y="394"/>
                  </a:lnTo>
                  <a:cubicBezTo>
                    <a:pt x="10391" y="113"/>
                    <a:pt x="9549" y="1"/>
                    <a:pt x="865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8"/>
            <p:cNvSpPr/>
            <p:nvPr/>
          </p:nvSpPr>
          <p:spPr>
            <a:xfrm>
              <a:off x="4982400" y="2160350"/>
              <a:ext cx="330000" cy="255575"/>
            </a:xfrm>
            <a:custGeom>
              <a:avLst/>
              <a:gdLst/>
              <a:ahLst/>
              <a:cxnLst/>
              <a:rect l="l" t="t" r="r" b="b"/>
              <a:pathLst>
                <a:path w="13200" h="10223" extrusionOk="0">
                  <a:moveTo>
                    <a:pt x="8538" y="0"/>
                  </a:moveTo>
                  <a:lnTo>
                    <a:pt x="8313" y="337"/>
                  </a:lnTo>
                  <a:cubicBezTo>
                    <a:pt x="10167" y="1573"/>
                    <a:pt x="11065" y="3876"/>
                    <a:pt x="10447" y="6066"/>
                  </a:cubicBezTo>
                  <a:cubicBezTo>
                    <a:pt x="10054" y="7358"/>
                    <a:pt x="9212" y="8481"/>
                    <a:pt x="7976" y="9099"/>
                  </a:cubicBezTo>
                  <a:cubicBezTo>
                    <a:pt x="7184" y="9542"/>
                    <a:pt x="6347" y="9744"/>
                    <a:pt x="5530" y="9744"/>
                  </a:cubicBezTo>
                  <a:cubicBezTo>
                    <a:pt x="2930" y="9744"/>
                    <a:pt x="536" y="7694"/>
                    <a:pt x="450" y="4830"/>
                  </a:cubicBezTo>
                  <a:lnTo>
                    <a:pt x="1" y="4830"/>
                  </a:lnTo>
                  <a:cubicBezTo>
                    <a:pt x="57" y="7246"/>
                    <a:pt x="1686" y="9324"/>
                    <a:pt x="4045" y="9998"/>
                  </a:cubicBezTo>
                  <a:cubicBezTo>
                    <a:pt x="4550" y="10110"/>
                    <a:pt x="5056" y="10222"/>
                    <a:pt x="5561" y="10222"/>
                  </a:cubicBezTo>
                  <a:cubicBezTo>
                    <a:pt x="11065" y="10166"/>
                    <a:pt x="13199" y="2977"/>
                    <a:pt x="853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8"/>
            <p:cNvSpPr/>
            <p:nvPr/>
          </p:nvSpPr>
          <p:spPr>
            <a:xfrm>
              <a:off x="5028675" y="2210725"/>
              <a:ext cx="175600" cy="133675"/>
            </a:xfrm>
            <a:custGeom>
              <a:avLst/>
              <a:gdLst/>
              <a:ahLst/>
              <a:cxnLst/>
              <a:rect l="l" t="t" r="r" b="b"/>
              <a:pathLst>
                <a:path w="7024" h="5347" extrusionOk="0">
                  <a:moveTo>
                    <a:pt x="3631" y="463"/>
                  </a:moveTo>
                  <a:cubicBezTo>
                    <a:pt x="4755" y="463"/>
                    <a:pt x="5844" y="1327"/>
                    <a:pt x="5844" y="2647"/>
                  </a:cubicBezTo>
                  <a:cubicBezTo>
                    <a:pt x="5901" y="3826"/>
                    <a:pt x="4890" y="4894"/>
                    <a:pt x="3654" y="4894"/>
                  </a:cubicBezTo>
                  <a:cubicBezTo>
                    <a:pt x="1688" y="4837"/>
                    <a:pt x="677" y="2478"/>
                    <a:pt x="2081" y="1131"/>
                  </a:cubicBezTo>
                  <a:cubicBezTo>
                    <a:pt x="2524" y="669"/>
                    <a:pt x="3082" y="463"/>
                    <a:pt x="3631" y="463"/>
                  </a:cubicBezTo>
                  <a:close/>
                  <a:moveTo>
                    <a:pt x="3444" y="1"/>
                  </a:moveTo>
                  <a:cubicBezTo>
                    <a:pt x="0" y="1"/>
                    <a:pt x="17" y="5347"/>
                    <a:pt x="3495" y="5347"/>
                  </a:cubicBezTo>
                  <a:cubicBezTo>
                    <a:pt x="3547" y="5347"/>
                    <a:pt x="3600" y="5345"/>
                    <a:pt x="3654" y="5343"/>
                  </a:cubicBezTo>
                  <a:cubicBezTo>
                    <a:pt x="7024" y="5118"/>
                    <a:pt x="7024" y="176"/>
                    <a:pt x="3654" y="7"/>
                  </a:cubicBezTo>
                  <a:cubicBezTo>
                    <a:pt x="3583" y="3"/>
                    <a:pt x="3513" y="1"/>
                    <a:pt x="344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8"/>
            <p:cNvSpPr/>
            <p:nvPr/>
          </p:nvSpPr>
          <p:spPr>
            <a:xfrm>
              <a:off x="5027350" y="1948325"/>
              <a:ext cx="37925" cy="94100"/>
            </a:xfrm>
            <a:custGeom>
              <a:avLst/>
              <a:gdLst/>
              <a:ahLst/>
              <a:cxnLst/>
              <a:rect l="l" t="t" r="r" b="b"/>
              <a:pathLst>
                <a:path w="1517" h="3764" extrusionOk="0">
                  <a:moveTo>
                    <a:pt x="112" y="0"/>
                  </a:moveTo>
                  <a:cubicBezTo>
                    <a:pt x="0" y="0"/>
                    <a:pt x="955" y="3763"/>
                    <a:pt x="955" y="3763"/>
                  </a:cubicBezTo>
                  <a:lnTo>
                    <a:pt x="1517" y="3595"/>
                  </a:lnTo>
                  <a:lnTo>
                    <a:pt x="11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8"/>
            <p:cNvSpPr/>
            <p:nvPr/>
          </p:nvSpPr>
          <p:spPr>
            <a:xfrm>
              <a:off x="3496850" y="1723675"/>
              <a:ext cx="8450" cy="37925"/>
            </a:xfrm>
            <a:custGeom>
              <a:avLst/>
              <a:gdLst/>
              <a:ahLst/>
              <a:cxnLst/>
              <a:rect l="l" t="t" r="r" b="b"/>
              <a:pathLst>
                <a:path w="338" h="1517" extrusionOk="0">
                  <a:moveTo>
                    <a:pt x="113" y="0"/>
                  </a:moveTo>
                  <a:cubicBezTo>
                    <a:pt x="1" y="0"/>
                    <a:pt x="1" y="56"/>
                    <a:pt x="1" y="112"/>
                  </a:cubicBezTo>
                  <a:lnTo>
                    <a:pt x="113" y="1517"/>
                  </a:lnTo>
                  <a:lnTo>
                    <a:pt x="338" y="1460"/>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8"/>
            <p:cNvSpPr/>
            <p:nvPr/>
          </p:nvSpPr>
          <p:spPr>
            <a:xfrm>
              <a:off x="3211825" y="1856000"/>
              <a:ext cx="30925" cy="30575"/>
            </a:xfrm>
            <a:custGeom>
              <a:avLst/>
              <a:gdLst/>
              <a:ahLst/>
              <a:cxnLst/>
              <a:rect l="l" t="t" r="r" b="b"/>
              <a:pathLst>
                <a:path w="1237" h="1223" extrusionOk="0">
                  <a:moveTo>
                    <a:pt x="141" y="1"/>
                  </a:moveTo>
                  <a:cubicBezTo>
                    <a:pt x="113" y="1"/>
                    <a:pt x="85" y="15"/>
                    <a:pt x="57" y="43"/>
                  </a:cubicBezTo>
                  <a:cubicBezTo>
                    <a:pt x="0" y="99"/>
                    <a:pt x="0" y="155"/>
                    <a:pt x="57" y="211"/>
                  </a:cubicBezTo>
                  <a:lnTo>
                    <a:pt x="1068" y="1222"/>
                  </a:lnTo>
                  <a:lnTo>
                    <a:pt x="1236" y="1054"/>
                  </a:lnTo>
                  <a:lnTo>
                    <a:pt x="225" y="43"/>
                  </a:lnTo>
                  <a:cubicBezTo>
                    <a:pt x="197" y="15"/>
                    <a:pt x="169" y="1"/>
                    <a:pt x="1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8"/>
            <p:cNvSpPr/>
            <p:nvPr/>
          </p:nvSpPr>
          <p:spPr>
            <a:xfrm>
              <a:off x="3245525" y="1826525"/>
              <a:ext cx="28100" cy="31950"/>
            </a:xfrm>
            <a:custGeom>
              <a:avLst/>
              <a:gdLst/>
              <a:ahLst/>
              <a:cxnLst/>
              <a:rect l="l" t="t" r="r" b="b"/>
              <a:pathLst>
                <a:path w="1124" h="1278" extrusionOk="0">
                  <a:moveTo>
                    <a:pt x="141" y="0"/>
                  </a:moveTo>
                  <a:cubicBezTo>
                    <a:pt x="113" y="0"/>
                    <a:pt x="85" y="14"/>
                    <a:pt x="57" y="42"/>
                  </a:cubicBezTo>
                  <a:cubicBezTo>
                    <a:pt x="0" y="42"/>
                    <a:pt x="0" y="155"/>
                    <a:pt x="57" y="155"/>
                  </a:cubicBezTo>
                  <a:lnTo>
                    <a:pt x="955" y="1278"/>
                  </a:lnTo>
                  <a:lnTo>
                    <a:pt x="1124" y="1166"/>
                  </a:lnTo>
                  <a:lnTo>
                    <a:pt x="225" y="42"/>
                  </a:lnTo>
                  <a:cubicBezTo>
                    <a:pt x="197" y="14"/>
                    <a:pt x="169"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8"/>
            <p:cNvSpPr/>
            <p:nvPr/>
          </p:nvSpPr>
          <p:spPr>
            <a:xfrm>
              <a:off x="3283425" y="1798075"/>
              <a:ext cx="25300" cy="33725"/>
            </a:xfrm>
            <a:custGeom>
              <a:avLst/>
              <a:gdLst/>
              <a:ahLst/>
              <a:cxnLst/>
              <a:rect l="l" t="t" r="r" b="b"/>
              <a:pathLst>
                <a:path w="1012" h="1349" extrusionOk="0">
                  <a:moveTo>
                    <a:pt x="57" y="1"/>
                  </a:moveTo>
                  <a:cubicBezTo>
                    <a:pt x="1" y="57"/>
                    <a:pt x="1" y="113"/>
                    <a:pt x="57" y="169"/>
                  </a:cubicBezTo>
                  <a:lnTo>
                    <a:pt x="787" y="1349"/>
                  </a:lnTo>
                  <a:lnTo>
                    <a:pt x="1012" y="1236"/>
                  </a:lnTo>
                  <a:lnTo>
                    <a:pt x="225" y="57"/>
                  </a:lnTo>
                  <a:cubicBezTo>
                    <a:pt x="169" y="1"/>
                    <a:pt x="113" y="1"/>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8"/>
            <p:cNvSpPr/>
            <p:nvPr/>
          </p:nvSpPr>
          <p:spPr>
            <a:xfrm>
              <a:off x="3451925" y="1730100"/>
              <a:ext cx="12675" cy="38525"/>
            </a:xfrm>
            <a:custGeom>
              <a:avLst/>
              <a:gdLst/>
              <a:ahLst/>
              <a:cxnLst/>
              <a:rect l="l" t="t" r="r" b="b"/>
              <a:pathLst>
                <a:path w="507" h="1541" extrusionOk="0">
                  <a:moveTo>
                    <a:pt x="161" y="1"/>
                  </a:moveTo>
                  <a:cubicBezTo>
                    <a:pt x="146" y="1"/>
                    <a:pt x="129" y="7"/>
                    <a:pt x="113" y="24"/>
                  </a:cubicBezTo>
                  <a:cubicBezTo>
                    <a:pt x="57" y="24"/>
                    <a:pt x="1" y="80"/>
                    <a:pt x="1" y="136"/>
                  </a:cubicBezTo>
                  <a:lnTo>
                    <a:pt x="281" y="1540"/>
                  </a:lnTo>
                  <a:lnTo>
                    <a:pt x="506" y="1484"/>
                  </a:lnTo>
                  <a:lnTo>
                    <a:pt x="225" y="80"/>
                  </a:lnTo>
                  <a:cubicBezTo>
                    <a:pt x="225" y="40"/>
                    <a:pt x="197" y="1"/>
                    <a:pt x="16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8"/>
            <p:cNvSpPr/>
            <p:nvPr/>
          </p:nvSpPr>
          <p:spPr>
            <a:xfrm>
              <a:off x="3363475" y="1755375"/>
              <a:ext cx="19675" cy="37125"/>
            </a:xfrm>
            <a:custGeom>
              <a:avLst/>
              <a:gdLst/>
              <a:ahLst/>
              <a:cxnLst/>
              <a:rect l="l" t="t" r="r" b="b"/>
              <a:pathLst>
                <a:path w="787" h="1485" extrusionOk="0">
                  <a:moveTo>
                    <a:pt x="160" y="1"/>
                  </a:moveTo>
                  <a:cubicBezTo>
                    <a:pt x="145" y="1"/>
                    <a:pt x="129" y="7"/>
                    <a:pt x="113" y="24"/>
                  </a:cubicBezTo>
                  <a:cubicBezTo>
                    <a:pt x="56" y="24"/>
                    <a:pt x="0" y="80"/>
                    <a:pt x="56" y="136"/>
                  </a:cubicBezTo>
                  <a:lnTo>
                    <a:pt x="618" y="1484"/>
                  </a:lnTo>
                  <a:lnTo>
                    <a:pt x="787" y="1372"/>
                  </a:lnTo>
                  <a:lnTo>
                    <a:pt x="225" y="80"/>
                  </a:lnTo>
                  <a:cubicBezTo>
                    <a:pt x="225" y="40"/>
                    <a:pt x="197" y="1"/>
                    <a:pt x="16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8"/>
            <p:cNvSpPr/>
            <p:nvPr/>
          </p:nvSpPr>
          <p:spPr>
            <a:xfrm>
              <a:off x="3407000" y="1739100"/>
              <a:ext cx="15475" cy="39350"/>
            </a:xfrm>
            <a:custGeom>
              <a:avLst/>
              <a:gdLst/>
              <a:ahLst/>
              <a:cxnLst/>
              <a:rect l="l" t="t" r="r" b="b"/>
              <a:pathLst>
                <a:path w="619" h="1574" extrusionOk="0">
                  <a:moveTo>
                    <a:pt x="56" y="1"/>
                  </a:moveTo>
                  <a:cubicBezTo>
                    <a:pt x="0" y="57"/>
                    <a:pt x="0" y="113"/>
                    <a:pt x="0" y="169"/>
                  </a:cubicBezTo>
                  <a:lnTo>
                    <a:pt x="393" y="1574"/>
                  </a:lnTo>
                  <a:lnTo>
                    <a:pt x="618" y="1517"/>
                  </a:lnTo>
                  <a:lnTo>
                    <a:pt x="225" y="113"/>
                  </a:lnTo>
                  <a:cubicBezTo>
                    <a:pt x="169" y="1"/>
                    <a:pt x="113" y="1"/>
                    <a:pt x="5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8"/>
            <p:cNvSpPr/>
            <p:nvPr/>
          </p:nvSpPr>
          <p:spPr>
            <a:xfrm>
              <a:off x="3321350" y="1775025"/>
              <a:ext cx="22475" cy="35725"/>
            </a:xfrm>
            <a:custGeom>
              <a:avLst/>
              <a:gdLst/>
              <a:ahLst/>
              <a:cxnLst/>
              <a:rect l="l" t="t" r="r" b="b"/>
              <a:pathLst>
                <a:path w="899" h="1429" extrusionOk="0">
                  <a:moveTo>
                    <a:pt x="106" y="1"/>
                  </a:moveTo>
                  <a:cubicBezTo>
                    <a:pt x="89" y="1"/>
                    <a:pt x="73" y="8"/>
                    <a:pt x="56" y="24"/>
                  </a:cubicBezTo>
                  <a:cubicBezTo>
                    <a:pt x="0" y="24"/>
                    <a:pt x="0" y="137"/>
                    <a:pt x="0" y="193"/>
                  </a:cubicBezTo>
                  <a:lnTo>
                    <a:pt x="730" y="1428"/>
                  </a:lnTo>
                  <a:lnTo>
                    <a:pt x="899" y="1316"/>
                  </a:lnTo>
                  <a:lnTo>
                    <a:pt x="225" y="80"/>
                  </a:lnTo>
                  <a:cubicBezTo>
                    <a:pt x="185" y="41"/>
                    <a:pt x="146" y="1"/>
                    <a:pt x="10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8"/>
            <p:cNvSpPr/>
            <p:nvPr/>
          </p:nvSpPr>
          <p:spPr>
            <a:xfrm>
              <a:off x="3093875" y="2050825"/>
              <a:ext cx="39350" cy="16875"/>
            </a:xfrm>
            <a:custGeom>
              <a:avLst/>
              <a:gdLst/>
              <a:ahLst/>
              <a:cxnLst/>
              <a:rect l="l" t="t" r="r" b="b"/>
              <a:pathLst>
                <a:path w="1574" h="675" extrusionOk="0">
                  <a:moveTo>
                    <a:pt x="169" y="0"/>
                  </a:moveTo>
                  <a:cubicBezTo>
                    <a:pt x="113" y="0"/>
                    <a:pt x="57" y="57"/>
                    <a:pt x="57" y="113"/>
                  </a:cubicBezTo>
                  <a:cubicBezTo>
                    <a:pt x="1" y="169"/>
                    <a:pt x="57" y="225"/>
                    <a:pt x="113" y="225"/>
                  </a:cubicBezTo>
                  <a:lnTo>
                    <a:pt x="1517" y="674"/>
                  </a:lnTo>
                  <a:lnTo>
                    <a:pt x="1573"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8"/>
            <p:cNvSpPr/>
            <p:nvPr/>
          </p:nvSpPr>
          <p:spPr>
            <a:xfrm>
              <a:off x="3082650" y="2095175"/>
              <a:ext cx="39325" cy="13250"/>
            </a:xfrm>
            <a:custGeom>
              <a:avLst/>
              <a:gdLst/>
              <a:ahLst/>
              <a:cxnLst/>
              <a:rect l="l" t="t" r="r" b="b"/>
              <a:pathLst>
                <a:path w="1573" h="530" extrusionOk="0">
                  <a:moveTo>
                    <a:pt x="121" y="0"/>
                  </a:moveTo>
                  <a:cubicBezTo>
                    <a:pt x="85" y="0"/>
                    <a:pt x="56" y="40"/>
                    <a:pt x="56" y="80"/>
                  </a:cubicBezTo>
                  <a:cubicBezTo>
                    <a:pt x="0" y="136"/>
                    <a:pt x="56" y="192"/>
                    <a:pt x="113" y="248"/>
                  </a:cubicBezTo>
                  <a:lnTo>
                    <a:pt x="1517" y="529"/>
                  </a:lnTo>
                  <a:lnTo>
                    <a:pt x="1573" y="305"/>
                  </a:lnTo>
                  <a:lnTo>
                    <a:pt x="169" y="24"/>
                  </a:lnTo>
                  <a:cubicBezTo>
                    <a:pt x="152" y="7"/>
                    <a:pt x="136" y="0"/>
                    <a:pt x="1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8"/>
            <p:cNvSpPr/>
            <p:nvPr/>
          </p:nvSpPr>
          <p:spPr>
            <a:xfrm>
              <a:off x="3075625" y="2140675"/>
              <a:ext cx="37925" cy="9875"/>
            </a:xfrm>
            <a:custGeom>
              <a:avLst/>
              <a:gdLst/>
              <a:ahLst/>
              <a:cxnLst/>
              <a:rect l="l" t="t" r="r" b="b"/>
              <a:pathLst>
                <a:path w="1517" h="395" extrusionOk="0">
                  <a:moveTo>
                    <a:pt x="113" y="1"/>
                  </a:moveTo>
                  <a:cubicBezTo>
                    <a:pt x="57" y="1"/>
                    <a:pt x="0" y="57"/>
                    <a:pt x="0" y="113"/>
                  </a:cubicBezTo>
                  <a:cubicBezTo>
                    <a:pt x="0" y="169"/>
                    <a:pt x="57" y="226"/>
                    <a:pt x="113" y="226"/>
                  </a:cubicBezTo>
                  <a:lnTo>
                    <a:pt x="1517" y="394"/>
                  </a:lnTo>
                  <a:lnTo>
                    <a:pt x="1517"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8"/>
            <p:cNvSpPr/>
            <p:nvPr/>
          </p:nvSpPr>
          <p:spPr>
            <a:xfrm>
              <a:off x="3128975" y="1966000"/>
              <a:ext cx="36550" cy="23075"/>
            </a:xfrm>
            <a:custGeom>
              <a:avLst/>
              <a:gdLst/>
              <a:ahLst/>
              <a:cxnLst/>
              <a:rect l="l" t="t" r="r" b="b"/>
              <a:pathLst>
                <a:path w="1462" h="923" extrusionOk="0">
                  <a:moveTo>
                    <a:pt x="166" y="0"/>
                  </a:moveTo>
                  <a:cubicBezTo>
                    <a:pt x="113" y="0"/>
                    <a:pt x="57" y="40"/>
                    <a:pt x="57" y="80"/>
                  </a:cubicBezTo>
                  <a:cubicBezTo>
                    <a:pt x="1" y="136"/>
                    <a:pt x="57" y="192"/>
                    <a:pt x="113" y="192"/>
                  </a:cubicBezTo>
                  <a:lnTo>
                    <a:pt x="1349" y="922"/>
                  </a:lnTo>
                  <a:lnTo>
                    <a:pt x="1461" y="698"/>
                  </a:lnTo>
                  <a:lnTo>
                    <a:pt x="225" y="24"/>
                  </a:lnTo>
                  <a:cubicBezTo>
                    <a:pt x="209" y="7"/>
                    <a:pt x="188" y="0"/>
                    <a:pt x="1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8"/>
            <p:cNvSpPr/>
            <p:nvPr/>
          </p:nvSpPr>
          <p:spPr>
            <a:xfrm>
              <a:off x="3109625" y="2007075"/>
              <a:ext cx="37625" cy="19900"/>
            </a:xfrm>
            <a:custGeom>
              <a:avLst/>
              <a:gdLst/>
              <a:ahLst/>
              <a:cxnLst/>
              <a:rect l="l" t="t" r="r" b="b"/>
              <a:pathLst>
                <a:path w="1505" h="796" extrusionOk="0">
                  <a:moveTo>
                    <a:pt x="162" y="0"/>
                  </a:moveTo>
                  <a:cubicBezTo>
                    <a:pt x="34" y="0"/>
                    <a:pt x="1" y="184"/>
                    <a:pt x="101" y="234"/>
                  </a:cubicBezTo>
                  <a:lnTo>
                    <a:pt x="1449" y="796"/>
                  </a:lnTo>
                  <a:lnTo>
                    <a:pt x="1505" y="571"/>
                  </a:lnTo>
                  <a:lnTo>
                    <a:pt x="213" y="9"/>
                  </a:lnTo>
                  <a:cubicBezTo>
                    <a:pt x="195" y="3"/>
                    <a:pt x="178" y="0"/>
                    <a:pt x="16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8"/>
            <p:cNvSpPr/>
            <p:nvPr/>
          </p:nvSpPr>
          <p:spPr>
            <a:xfrm>
              <a:off x="3154250" y="1926200"/>
              <a:ext cx="35125" cy="24950"/>
            </a:xfrm>
            <a:custGeom>
              <a:avLst/>
              <a:gdLst/>
              <a:ahLst/>
              <a:cxnLst/>
              <a:rect l="l" t="t" r="r" b="b"/>
              <a:pathLst>
                <a:path w="1405" h="998" extrusionOk="0">
                  <a:moveTo>
                    <a:pt x="113" y="1"/>
                  </a:moveTo>
                  <a:cubicBezTo>
                    <a:pt x="85" y="1"/>
                    <a:pt x="57" y="15"/>
                    <a:pt x="57" y="43"/>
                  </a:cubicBezTo>
                  <a:cubicBezTo>
                    <a:pt x="1" y="99"/>
                    <a:pt x="1" y="155"/>
                    <a:pt x="57" y="211"/>
                  </a:cubicBezTo>
                  <a:lnTo>
                    <a:pt x="1236" y="998"/>
                  </a:lnTo>
                  <a:lnTo>
                    <a:pt x="1405" y="829"/>
                  </a:lnTo>
                  <a:lnTo>
                    <a:pt x="169" y="43"/>
                  </a:lnTo>
                  <a:cubicBezTo>
                    <a:pt x="169" y="15"/>
                    <a:pt x="141"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8"/>
            <p:cNvSpPr/>
            <p:nvPr/>
          </p:nvSpPr>
          <p:spPr>
            <a:xfrm>
              <a:off x="3180925" y="1890750"/>
              <a:ext cx="32325" cy="28100"/>
            </a:xfrm>
            <a:custGeom>
              <a:avLst/>
              <a:gdLst/>
              <a:ahLst/>
              <a:cxnLst/>
              <a:rect l="l" t="t" r="r" b="b"/>
              <a:pathLst>
                <a:path w="1293" h="1124" extrusionOk="0">
                  <a:moveTo>
                    <a:pt x="57" y="1"/>
                  </a:moveTo>
                  <a:cubicBezTo>
                    <a:pt x="1" y="57"/>
                    <a:pt x="1" y="113"/>
                    <a:pt x="57" y="169"/>
                  </a:cubicBezTo>
                  <a:lnTo>
                    <a:pt x="1124" y="1124"/>
                  </a:lnTo>
                  <a:lnTo>
                    <a:pt x="1293" y="955"/>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8"/>
            <p:cNvSpPr/>
            <p:nvPr/>
          </p:nvSpPr>
          <p:spPr>
            <a:xfrm>
              <a:off x="3849300" y="1858800"/>
              <a:ext cx="29500" cy="29175"/>
            </a:xfrm>
            <a:custGeom>
              <a:avLst/>
              <a:gdLst/>
              <a:ahLst/>
              <a:cxnLst/>
              <a:rect l="l" t="t" r="r" b="b"/>
              <a:pathLst>
                <a:path w="1180" h="1167" extrusionOk="0">
                  <a:moveTo>
                    <a:pt x="1095" y="1"/>
                  </a:moveTo>
                  <a:cubicBezTo>
                    <a:pt x="1067" y="1"/>
                    <a:pt x="1039" y="15"/>
                    <a:pt x="1011" y="43"/>
                  </a:cubicBezTo>
                  <a:lnTo>
                    <a:pt x="0" y="1054"/>
                  </a:lnTo>
                  <a:lnTo>
                    <a:pt x="112" y="1166"/>
                  </a:lnTo>
                  <a:lnTo>
                    <a:pt x="1180" y="155"/>
                  </a:lnTo>
                  <a:cubicBezTo>
                    <a:pt x="1180" y="99"/>
                    <a:pt x="1180" y="43"/>
                    <a:pt x="1180" y="43"/>
                  </a:cubicBezTo>
                  <a:cubicBezTo>
                    <a:pt x="1151" y="15"/>
                    <a:pt x="1123" y="1"/>
                    <a:pt x="10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8"/>
            <p:cNvSpPr/>
            <p:nvPr/>
          </p:nvSpPr>
          <p:spPr>
            <a:xfrm>
              <a:off x="3901250" y="1930075"/>
              <a:ext cx="35125" cy="23900"/>
            </a:xfrm>
            <a:custGeom>
              <a:avLst/>
              <a:gdLst/>
              <a:ahLst/>
              <a:cxnLst/>
              <a:rect l="l" t="t" r="r" b="b"/>
              <a:pathLst>
                <a:path w="1405" h="956" extrusionOk="0">
                  <a:moveTo>
                    <a:pt x="1180" y="0"/>
                  </a:moveTo>
                  <a:lnTo>
                    <a:pt x="0" y="843"/>
                  </a:lnTo>
                  <a:cubicBezTo>
                    <a:pt x="113" y="843"/>
                    <a:pt x="169" y="899"/>
                    <a:pt x="169" y="955"/>
                  </a:cubicBezTo>
                  <a:lnTo>
                    <a:pt x="1348" y="169"/>
                  </a:lnTo>
                  <a:cubicBezTo>
                    <a:pt x="1404" y="113"/>
                    <a:pt x="1404" y="56"/>
                    <a:pt x="134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8"/>
            <p:cNvSpPr/>
            <p:nvPr/>
          </p:nvSpPr>
          <p:spPr>
            <a:xfrm>
              <a:off x="3074225" y="2185625"/>
              <a:ext cx="37925" cy="5625"/>
            </a:xfrm>
            <a:custGeom>
              <a:avLst/>
              <a:gdLst/>
              <a:ahLst/>
              <a:cxnLst/>
              <a:rect l="l" t="t" r="r" b="b"/>
              <a:pathLst>
                <a:path w="1517" h="225" extrusionOk="0">
                  <a:moveTo>
                    <a:pt x="113" y="0"/>
                  </a:moveTo>
                  <a:cubicBezTo>
                    <a:pt x="56" y="0"/>
                    <a:pt x="0" y="56"/>
                    <a:pt x="0" y="113"/>
                  </a:cubicBezTo>
                  <a:cubicBezTo>
                    <a:pt x="0" y="169"/>
                    <a:pt x="56" y="225"/>
                    <a:pt x="113" y="225"/>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8"/>
            <p:cNvSpPr/>
            <p:nvPr/>
          </p:nvSpPr>
          <p:spPr>
            <a:xfrm>
              <a:off x="3875975" y="1891375"/>
              <a:ext cx="34575" cy="27475"/>
            </a:xfrm>
            <a:custGeom>
              <a:avLst/>
              <a:gdLst/>
              <a:ahLst/>
              <a:cxnLst/>
              <a:rect l="l" t="t" r="r" b="b"/>
              <a:pathLst>
                <a:path w="1383" h="1099" extrusionOk="0">
                  <a:moveTo>
                    <a:pt x="1193" y="1"/>
                  </a:moveTo>
                  <a:cubicBezTo>
                    <a:pt x="1170" y="1"/>
                    <a:pt x="1145" y="10"/>
                    <a:pt x="1124" y="32"/>
                  </a:cubicBezTo>
                  <a:lnTo>
                    <a:pt x="0" y="930"/>
                  </a:lnTo>
                  <a:lnTo>
                    <a:pt x="169" y="1099"/>
                  </a:lnTo>
                  <a:lnTo>
                    <a:pt x="1292" y="200"/>
                  </a:lnTo>
                  <a:cubicBezTo>
                    <a:pt x="1382" y="155"/>
                    <a:pt x="1291" y="1"/>
                    <a:pt x="119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8"/>
            <p:cNvSpPr/>
            <p:nvPr/>
          </p:nvSpPr>
          <p:spPr>
            <a:xfrm>
              <a:off x="3943375" y="2010100"/>
              <a:ext cx="36525" cy="19675"/>
            </a:xfrm>
            <a:custGeom>
              <a:avLst/>
              <a:gdLst/>
              <a:ahLst/>
              <a:cxnLst/>
              <a:rect l="l" t="t" r="r" b="b"/>
              <a:pathLst>
                <a:path w="1461" h="787" extrusionOk="0">
                  <a:moveTo>
                    <a:pt x="1292" y="1"/>
                  </a:moveTo>
                  <a:lnTo>
                    <a:pt x="0" y="562"/>
                  </a:lnTo>
                  <a:lnTo>
                    <a:pt x="56" y="787"/>
                  </a:lnTo>
                  <a:lnTo>
                    <a:pt x="1404" y="225"/>
                  </a:lnTo>
                  <a:cubicBezTo>
                    <a:pt x="1460" y="169"/>
                    <a:pt x="1460" y="113"/>
                    <a:pt x="1460" y="57"/>
                  </a:cubicBezTo>
                  <a:cubicBezTo>
                    <a:pt x="1404" y="1"/>
                    <a:pt x="1348" y="1"/>
                    <a:pt x="129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8"/>
            <p:cNvSpPr/>
            <p:nvPr/>
          </p:nvSpPr>
          <p:spPr>
            <a:xfrm>
              <a:off x="3923700" y="1967400"/>
              <a:ext cx="36550" cy="23075"/>
            </a:xfrm>
            <a:custGeom>
              <a:avLst/>
              <a:gdLst/>
              <a:ahLst/>
              <a:cxnLst/>
              <a:rect l="l" t="t" r="r" b="b"/>
              <a:pathLst>
                <a:path w="1462" h="923" extrusionOk="0">
                  <a:moveTo>
                    <a:pt x="1342" y="0"/>
                  </a:moveTo>
                  <a:cubicBezTo>
                    <a:pt x="1326" y="0"/>
                    <a:pt x="1309" y="7"/>
                    <a:pt x="1293" y="24"/>
                  </a:cubicBezTo>
                  <a:lnTo>
                    <a:pt x="1" y="698"/>
                  </a:lnTo>
                  <a:cubicBezTo>
                    <a:pt x="57" y="754"/>
                    <a:pt x="57" y="866"/>
                    <a:pt x="113" y="922"/>
                  </a:cubicBezTo>
                  <a:lnTo>
                    <a:pt x="1405" y="192"/>
                  </a:lnTo>
                  <a:cubicBezTo>
                    <a:pt x="1461" y="192"/>
                    <a:pt x="1461" y="136"/>
                    <a:pt x="1461" y="80"/>
                  </a:cubicBezTo>
                  <a:cubicBezTo>
                    <a:pt x="1421" y="40"/>
                    <a:pt x="1382" y="0"/>
                    <a:pt x="13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8"/>
            <p:cNvSpPr/>
            <p:nvPr/>
          </p:nvSpPr>
          <p:spPr>
            <a:xfrm>
              <a:off x="3974250" y="2142100"/>
              <a:ext cx="36550" cy="9850"/>
            </a:xfrm>
            <a:custGeom>
              <a:avLst/>
              <a:gdLst/>
              <a:ahLst/>
              <a:cxnLst/>
              <a:rect l="l" t="t" r="r" b="b"/>
              <a:pathLst>
                <a:path w="1462" h="394" extrusionOk="0">
                  <a:moveTo>
                    <a:pt x="1349" y="0"/>
                  </a:moveTo>
                  <a:lnTo>
                    <a:pt x="1" y="169"/>
                  </a:lnTo>
                  <a:lnTo>
                    <a:pt x="1" y="393"/>
                  </a:lnTo>
                  <a:lnTo>
                    <a:pt x="1405" y="225"/>
                  </a:lnTo>
                  <a:cubicBezTo>
                    <a:pt x="1461" y="225"/>
                    <a:pt x="1461" y="169"/>
                    <a:pt x="1461" y="112"/>
                  </a:cubicBezTo>
                  <a:cubicBezTo>
                    <a:pt x="1461" y="56"/>
                    <a:pt x="1405" y="0"/>
                    <a:pt x="134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8"/>
            <p:cNvSpPr/>
            <p:nvPr/>
          </p:nvSpPr>
          <p:spPr>
            <a:xfrm>
              <a:off x="3956000" y="2052050"/>
              <a:ext cx="40375" cy="17050"/>
            </a:xfrm>
            <a:custGeom>
              <a:avLst/>
              <a:gdLst/>
              <a:ahLst/>
              <a:cxnLst/>
              <a:rect l="l" t="t" r="r" b="b"/>
              <a:pathLst>
                <a:path w="1615" h="682" extrusionOk="0">
                  <a:moveTo>
                    <a:pt x="1435" y="0"/>
                  </a:moveTo>
                  <a:cubicBezTo>
                    <a:pt x="1425" y="0"/>
                    <a:pt x="1415" y="3"/>
                    <a:pt x="1405" y="8"/>
                  </a:cubicBezTo>
                  <a:lnTo>
                    <a:pt x="1" y="457"/>
                  </a:lnTo>
                  <a:lnTo>
                    <a:pt x="57" y="682"/>
                  </a:lnTo>
                  <a:lnTo>
                    <a:pt x="1461" y="232"/>
                  </a:lnTo>
                  <a:cubicBezTo>
                    <a:pt x="1614" y="232"/>
                    <a:pt x="1535" y="0"/>
                    <a:pt x="143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8"/>
            <p:cNvSpPr/>
            <p:nvPr/>
          </p:nvSpPr>
          <p:spPr>
            <a:xfrm>
              <a:off x="3967225" y="2098575"/>
              <a:ext cx="39350" cy="12650"/>
            </a:xfrm>
            <a:custGeom>
              <a:avLst/>
              <a:gdLst/>
              <a:ahLst/>
              <a:cxnLst/>
              <a:rect l="l" t="t" r="r" b="b"/>
              <a:pathLst>
                <a:path w="1574" h="506" extrusionOk="0">
                  <a:moveTo>
                    <a:pt x="1405" y="0"/>
                  </a:moveTo>
                  <a:lnTo>
                    <a:pt x="1" y="281"/>
                  </a:lnTo>
                  <a:cubicBezTo>
                    <a:pt x="1" y="337"/>
                    <a:pt x="57" y="393"/>
                    <a:pt x="57" y="506"/>
                  </a:cubicBezTo>
                  <a:lnTo>
                    <a:pt x="1461" y="225"/>
                  </a:lnTo>
                  <a:cubicBezTo>
                    <a:pt x="1574" y="169"/>
                    <a:pt x="1517" y="0"/>
                    <a:pt x="14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8"/>
            <p:cNvSpPr/>
            <p:nvPr/>
          </p:nvSpPr>
          <p:spPr>
            <a:xfrm>
              <a:off x="3668150" y="1740525"/>
              <a:ext cx="15475" cy="39325"/>
            </a:xfrm>
            <a:custGeom>
              <a:avLst/>
              <a:gdLst/>
              <a:ahLst/>
              <a:cxnLst/>
              <a:rect l="l" t="t" r="r" b="b"/>
              <a:pathLst>
                <a:path w="619" h="1573" extrusionOk="0">
                  <a:moveTo>
                    <a:pt x="563" y="0"/>
                  </a:moveTo>
                  <a:cubicBezTo>
                    <a:pt x="506" y="0"/>
                    <a:pt x="394" y="0"/>
                    <a:pt x="394" y="56"/>
                  </a:cubicBezTo>
                  <a:lnTo>
                    <a:pt x="1" y="1460"/>
                  </a:lnTo>
                  <a:lnTo>
                    <a:pt x="169" y="1573"/>
                  </a:lnTo>
                  <a:lnTo>
                    <a:pt x="619" y="169"/>
                  </a:lnTo>
                  <a:cubicBezTo>
                    <a:pt x="619" y="56"/>
                    <a:pt x="619" y="0"/>
                    <a:pt x="56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8"/>
            <p:cNvSpPr/>
            <p:nvPr/>
          </p:nvSpPr>
          <p:spPr>
            <a:xfrm>
              <a:off x="3627450" y="1728700"/>
              <a:ext cx="12650" cy="38525"/>
            </a:xfrm>
            <a:custGeom>
              <a:avLst/>
              <a:gdLst/>
              <a:ahLst/>
              <a:cxnLst/>
              <a:rect l="l" t="t" r="r" b="b"/>
              <a:pathLst>
                <a:path w="506" h="1541" extrusionOk="0">
                  <a:moveTo>
                    <a:pt x="345" y="1"/>
                  </a:moveTo>
                  <a:cubicBezTo>
                    <a:pt x="309" y="1"/>
                    <a:pt x="281" y="40"/>
                    <a:pt x="281" y="80"/>
                  </a:cubicBezTo>
                  <a:lnTo>
                    <a:pt x="0" y="1484"/>
                  </a:lnTo>
                  <a:lnTo>
                    <a:pt x="225" y="1540"/>
                  </a:lnTo>
                  <a:lnTo>
                    <a:pt x="506" y="136"/>
                  </a:lnTo>
                  <a:cubicBezTo>
                    <a:pt x="506" y="80"/>
                    <a:pt x="449" y="24"/>
                    <a:pt x="393" y="24"/>
                  </a:cubicBezTo>
                  <a:cubicBezTo>
                    <a:pt x="377" y="7"/>
                    <a:pt x="360" y="1"/>
                    <a:pt x="34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8"/>
            <p:cNvSpPr/>
            <p:nvPr/>
          </p:nvSpPr>
          <p:spPr>
            <a:xfrm>
              <a:off x="3543200" y="1720850"/>
              <a:ext cx="5625" cy="37950"/>
            </a:xfrm>
            <a:custGeom>
              <a:avLst/>
              <a:gdLst/>
              <a:ahLst/>
              <a:cxnLst/>
              <a:rect l="l" t="t" r="r" b="b"/>
              <a:pathLst>
                <a:path w="225" h="1518" extrusionOk="0">
                  <a:moveTo>
                    <a:pt x="113" y="1"/>
                  </a:moveTo>
                  <a:cubicBezTo>
                    <a:pt x="56" y="1"/>
                    <a:pt x="0" y="1"/>
                    <a:pt x="0" y="113"/>
                  </a:cubicBezTo>
                  <a:lnTo>
                    <a:pt x="0" y="1517"/>
                  </a:lnTo>
                  <a:lnTo>
                    <a:pt x="225" y="1517"/>
                  </a:lnTo>
                  <a:lnTo>
                    <a:pt x="225" y="113"/>
                  </a:lnTo>
                  <a:cubicBezTo>
                    <a:pt x="225" y="1"/>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8"/>
            <p:cNvSpPr/>
            <p:nvPr/>
          </p:nvSpPr>
          <p:spPr>
            <a:xfrm>
              <a:off x="3817000" y="1826525"/>
              <a:ext cx="28100" cy="33375"/>
            </a:xfrm>
            <a:custGeom>
              <a:avLst/>
              <a:gdLst/>
              <a:ahLst/>
              <a:cxnLst/>
              <a:rect l="l" t="t" r="r" b="b"/>
              <a:pathLst>
                <a:path w="1124" h="1335" extrusionOk="0">
                  <a:moveTo>
                    <a:pt x="983" y="0"/>
                  </a:moveTo>
                  <a:cubicBezTo>
                    <a:pt x="955" y="0"/>
                    <a:pt x="927" y="14"/>
                    <a:pt x="899" y="42"/>
                  </a:cubicBezTo>
                  <a:lnTo>
                    <a:pt x="0" y="1166"/>
                  </a:lnTo>
                  <a:lnTo>
                    <a:pt x="169" y="1334"/>
                  </a:lnTo>
                  <a:lnTo>
                    <a:pt x="1067" y="211"/>
                  </a:lnTo>
                  <a:cubicBezTo>
                    <a:pt x="1124" y="155"/>
                    <a:pt x="1124" y="98"/>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8"/>
            <p:cNvSpPr/>
            <p:nvPr/>
          </p:nvSpPr>
          <p:spPr>
            <a:xfrm>
              <a:off x="3585325" y="1722250"/>
              <a:ext cx="8450" cy="37950"/>
            </a:xfrm>
            <a:custGeom>
              <a:avLst/>
              <a:gdLst/>
              <a:ahLst/>
              <a:cxnLst/>
              <a:rect l="l" t="t" r="r" b="b"/>
              <a:pathLst>
                <a:path w="338" h="1518" extrusionOk="0">
                  <a:moveTo>
                    <a:pt x="225" y="1"/>
                  </a:moveTo>
                  <a:cubicBezTo>
                    <a:pt x="169" y="1"/>
                    <a:pt x="113" y="57"/>
                    <a:pt x="113" y="113"/>
                  </a:cubicBezTo>
                  <a:lnTo>
                    <a:pt x="0" y="1517"/>
                  </a:lnTo>
                  <a:lnTo>
                    <a:pt x="169" y="1517"/>
                  </a:lnTo>
                  <a:lnTo>
                    <a:pt x="337" y="113"/>
                  </a:lnTo>
                  <a:cubicBezTo>
                    <a:pt x="337" y="57"/>
                    <a:pt x="281" y="1"/>
                    <a:pt x="22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8"/>
            <p:cNvSpPr/>
            <p:nvPr/>
          </p:nvSpPr>
          <p:spPr>
            <a:xfrm>
              <a:off x="3781900" y="1799850"/>
              <a:ext cx="26700" cy="34775"/>
            </a:xfrm>
            <a:custGeom>
              <a:avLst/>
              <a:gdLst/>
              <a:ahLst/>
              <a:cxnLst/>
              <a:rect l="l" t="t" r="r" b="b"/>
              <a:pathLst>
                <a:path w="1068" h="1391" extrusionOk="0">
                  <a:moveTo>
                    <a:pt x="983" y="0"/>
                  </a:moveTo>
                  <a:cubicBezTo>
                    <a:pt x="955" y="0"/>
                    <a:pt x="927" y="14"/>
                    <a:pt x="899" y="42"/>
                  </a:cubicBezTo>
                  <a:lnTo>
                    <a:pt x="0" y="1222"/>
                  </a:lnTo>
                  <a:lnTo>
                    <a:pt x="225" y="1390"/>
                  </a:lnTo>
                  <a:lnTo>
                    <a:pt x="1067" y="154"/>
                  </a:lnTo>
                  <a:cubicBezTo>
                    <a:pt x="1067" y="154"/>
                    <a:pt x="1067" y="42"/>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8"/>
            <p:cNvSpPr/>
            <p:nvPr/>
          </p:nvSpPr>
          <p:spPr>
            <a:xfrm>
              <a:off x="3745375" y="1775625"/>
              <a:ext cx="23900" cy="36525"/>
            </a:xfrm>
            <a:custGeom>
              <a:avLst/>
              <a:gdLst/>
              <a:ahLst/>
              <a:cxnLst/>
              <a:rect l="l" t="t" r="r" b="b"/>
              <a:pathLst>
                <a:path w="956" h="1461" extrusionOk="0">
                  <a:moveTo>
                    <a:pt x="900" y="0"/>
                  </a:moveTo>
                  <a:cubicBezTo>
                    <a:pt x="843" y="0"/>
                    <a:pt x="731" y="0"/>
                    <a:pt x="731" y="56"/>
                  </a:cubicBezTo>
                  <a:lnTo>
                    <a:pt x="1" y="1348"/>
                  </a:lnTo>
                  <a:lnTo>
                    <a:pt x="226" y="1460"/>
                  </a:lnTo>
                  <a:lnTo>
                    <a:pt x="900" y="169"/>
                  </a:lnTo>
                  <a:cubicBezTo>
                    <a:pt x="956" y="113"/>
                    <a:pt x="956" y="56"/>
                    <a:pt x="90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8"/>
            <p:cNvSpPr/>
            <p:nvPr/>
          </p:nvSpPr>
          <p:spPr>
            <a:xfrm>
              <a:off x="3708875" y="1756775"/>
              <a:ext cx="19675" cy="37125"/>
            </a:xfrm>
            <a:custGeom>
              <a:avLst/>
              <a:gdLst/>
              <a:ahLst/>
              <a:cxnLst/>
              <a:rect l="l" t="t" r="r" b="b"/>
              <a:pathLst>
                <a:path w="787" h="1485" extrusionOk="0">
                  <a:moveTo>
                    <a:pt x="627" y="1"/>
                  </a:moveTo>
                  <a:cubicBezTo>
                    <a:pt x="590" y="1"/>
                    <a:pt x="562" y="41"/>
                    <a:pt x="562" y="80"/>
                  </a:cubicBezTo>
                  <a:lnTo>
                    <a:pt x="1" y="1372"/>
                  </a:lnTo>
                  <a:lnTo>
                    <a:pt x="169" y="1484"/>
                  </a:lnTo>
                  <a:lnTo>
                    <a:pt x="731" y="136"/>
                  </a:lnTo>
                  <a:cubicBezTo>
                    <a:pt x="787" y="80"/>
                    <a:pt x="731" y="24"/>
                    <a:pt x="675" y="24"/>
                  </a:cubicBezTo>
                  <a:cubicBezTo>
                    <a:pt x="658" y="8"/>
                    <a:pt x="642" y="1"/>
                    <a:pt x="62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8"/>
            <p:cNvSpPr/>
            <p:nvPr/>
          </p:nvSpPr>
          <p:spPr>
            <a:xfrm>
              <a:off x="3319950" y="2568950"/>
              <a:ext cx="22475" cy="36525"/>
            </a:xfrm>
            <a:custGeom>
              <a:avLst/>
              <a:gdLst/>
              <a:ahLst/>
              <a:cxnLst/>
              <a:rect l="l" t="t" r="r" b="b"/>
              <a:pathLst>
                <a:path w="899" h="1461" extrusionOk="0">
                  <a:moveTo>
                    <a:pt x="730" y="0"/>
                  </a:moveTo>
                  <a:lnTo>
                    <a:pt x="0" y="1292"/>
                  </a:lnTo>
                  <a:cubicBezTo>
                    <a:pt x="0" y="1348"/>
                    <a:pt x="0" y="1404"/>
                    <a:pt x="56" y="1460"/>
                  </a:cubicBezTo>
                  <a:lnTo>
                    <a:pt x="112" y="1460"/>
                  </a:lnTo>
                  <a:cubicBezTo>
                    <a:pt x="169" y="1404"/>
                    <a:pt x="225" y="1404"/>
                    <a:pt x="225" y="1348"/>
                  </a:cubicBezTo>
                  <a:lnTo>
                    <a:pt x="899" y="113"/>
                  </a:lnTo>
                  <a:lnTo>
                    <a:pt x="7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8"/>
            <p:cNvSpPr/>
            <p:nvPr/>
          </p:nvSpPr>
          <p:spPr>
            <a:xfrm>
              <a:off x="3780500" y="2547875"/>
              <a:ext cx="25275" cy="35125"/>
            </a:xfrm>
            <a:custGeom>
              <a:avLst/>
              <a:gdLst/>
              <a:ahLst/>
              <a:cxnLst/>
              <a:rect l="l" t="t" r="r" b="b"/>
              <a:pathLst>
                <a:path w="1011" h="1405" extrusionOk="0">
                  <a:moveTo>
                    <a:pt x="169" y="1"/>
                  </a:moveTo>
                  <a:lnTo>
                    <a:pt x="0" y="169"/>
                  </a:lnTo>
                  <a:lnTo>
                    <a:pt x="786" y="1349"/>
                  </a:lnTo>
                  <a:cubicBezTo>
                    <a:pt x="786" y="1405"/>
                    <a:pt x="843" y="1405"/>
                    <a:pt x="899" y="1405"/>
                  </a:cubicBezTo>
                  <a:lnTo>
                    <a:pt x="955" y="1405"/>
                  </a:lnTo>
                  <a:cubicBezTo>
                    <a:pt x="1011" y="1349"/>
                    <a:pt x="1011" y="1293"/>
                    <a:pt x="955"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8"/>
            <p:cNvSpPr/>
            <p:nvPr/>
          </p:nvSpPr>
          <p:spPr>
            <a:xfrm>
              <a:off x="3815600" y="2522600"/>
              <a:ext cx="28100" cy="32325"/>
            </a:xfrm>
            <a:custGeom>
              <a:avLst/>
              <a:gdLst/>
              <a:ahLst/>
              <a:cxnLst/>
              <a:rect l="l" t="t" r="r" b="b"/>
              <a:pathLst>
                <a:path w="1124" h="1293" extrusionOk="0">
                  <a:moveTo>
                    <a:pt x="169" y="1"/>
                  </a:moveTo>
                  <a:lnTo>
                    <a:pt x="0" y="113"/>
                  </a:lnTo>
                  <a:lnTo>
                    <a:pt x="899" y="1236"/>
                  </a:lnTo>
                  <a:cubicBezTo>
                    <a:pt x="899" y="1236"/>
                    <a:pt x="955" y="1236"/>
                    <a:pt x="1011" y="1293"/>
                  </a:cubicBezTo>
                  <a:lnTo>
                    <a:pt x="1067" y="1293"/>
                  </a:lnTo>
                  <a:cubicBezTo>
                    <a:pt x="1123" y="1236"/>
                    <a:pt x="1123" y="1124"/>
                    <a:pt x="1067" y="112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8"/>
            <p:cNvSpPr/>
            <p:nvPr/>
          </p:nvSpPr>
          <p:spPr>
            <a:xfrm>
              <a:off x="3846475" y="2494525"/>
              <a:ext cx="30925" cy="30575"/>
            </a:xfrm>
            <a:custGeom>
              <a:avLst/>
              <a:gdLst/>
              <a:ahLst/>
              <a:cxnLst/>
              <a:rect l="l" t="t" r="r" b="b"/>
              <a:pathLst>
                <a:path w="1237" h="1223" extrusionOk="0">
                  <a:moveTo>
                    <a:pt x="169" y="0"/>
                  </a:moveTo>
                  <a:lnTo>
                    <a:pt x="1" y="169"/>
                  </a:lnTo>
                  <a:lnTo>
                    <a:pt x="1012" y="1180"/>
                  </a:lnTo>
                  <a:cubicBezTo>
                    <a:pt x="1040" y="1208"/>
                    <a:pt x="1068" y="1222"/>
                    <a:pt x="1096" y="1222"/>
                  </a:cubicBezTo>
                  <a:cubicBezTo>
                    <a:pt x="1124" y="1222"/>
                    <a:pt x="1152" y="1208"/>
                    <a:pt x="1180" y="1180"/>
                  </a:cubicBezTo>
                  <a:cubicBezTo>
                    <a:pt x="1236" y="1124"/>
                    <a:pt x="1236" y="1068"/>
                    <a:pt x="1180" y="101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8"/>
            <p:cNvSpPr/>
            <p:nvPr/>
          </p:nvSpPr>
          <p:spPr>
            <a:xfrm>
              <a:off x="3745375" y="2570350"/>
              <a:ext cx="22500" cy="35125"/>
            </a:xfrm>
            <a:custGeom>
              <a:avLst/>
              <a:gdLst/>
              <a:ahLst/>
              <a:cxnLst/>
              <a:rect l="l" t="t" r="r" b="b"/>
              <a:pathLst>
                <a:path w="900" h="1405" extrusionOk="0">
                  <a:moveTo>
                    <a:pt x="169" y="0"/>
                  </a:moveTo>
                  <a:lnTo>
                    <a:pt x="1" y="113"/>
                  </a:lnTo>
                  <a:lnTo>
                    <a:pt x="675" y="1348"/>
                  </a:lnTo>
                  <a:cubicBezTo>
                    <a:pt x="675" y="1404"/>
                    <a:pt x="731" y="1404"/>
                    <a:pt x="787" y="1404"/>
                  </a:cubicBezTo>
                  <a:lnTo>
                    <a:pt x="843" y="1404"/>
                  </a:lnTo>
                  <a:cubicBezTo>
                    <a:pt x="900" y="1404"/>
                    <a:pt x="900" y="1292"/>
                    <a:pt x="843" y="129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8"/>
            <p:cNvSpPr/>
            <p:nvPr/>
          </p:nvSpPr>
          <p:spPr>
            <a:xfrm>
              <a:off x="3666750" y="2602650"/>
              <a:ext cx="15475" cy="39325"/>
            </a:xfrm>
            <a:custGeom>
              <a:avLst/>
              <a:gdLst/>
              <a:ahLst/>
              <a:cxnLst/>
              <a:rect l="l" t="t" r="r" b="b"/>
              <a:pathLst>
                <a:path w="619" h="1573" extrusionOk="0">
                  <a:moveTo>
                    <a:pt x="225" y="0"/>
                  </a:moveTo>
                  <a:lnTo>
                    <a:pt x="1" y="56"/>
                  </a:lnTo>
                  <a:lnTo>
                    <a:pt x="394" y="1460"/>
                  </a:lnTo>
                  <a:cubicBezTo>
                    <a:pt x="394" y="1517"/>
                    <a:pt x="450" y="1573"/>
                    <a:pt x="506" y="1573"/>
                  </a:cubicBezTo>
                  <a:lnTo>
                    <a:pt x="562" y="1573"/>
                  </a:lnTo>
                  <a:cubicBezTo>
                    <a:pt x="619" y="1517"/>
                    <a:pt x="619" y="1460"/>
                    <a:pt x="619"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8"/>
            <p:cNvSpPr/>
            <p:nvPr/>
          </p:nvSpPr>
          <p:spPr>
            <a:xfrm>
              <a:off x="3624625" y="2613875"/>
              <a:ext cx="12675" cy="37925"/>
            </a:xfrm>
            <a:custGeom>
              <a:avLst/>
              <a:gdLst/>
              <a:ahLst/>
              <a:cxnLst/>
              <a:rect l="l" t="t" r="r" b="b"/>
              <a:pathLst>
                <a:path w="507" h="1517" extrusionOk="0">
                  <a:moveTo>
                    <a:pt x="1" y="0"/>
                  </a:moveTo>
                  <a:lnTo>
                    <a:pt x="282" y="1405"/>
                  </a:lnTo>
                  <a:cubicBezTo>
                    <a:pt x="282" y="1461"/>
                    <a:pt x="338" y="1517"/>
                    <a:pt x="394" y="1517"/>
                  </a:cubicBezTo>
                  <a:cubicBezTo>
                    <a:pt x="450" y="1517"/>
                    <a:pt x="506" y="1461"/>
                    <a:pt x="450" y="140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8"/>
            <p:cNvSpPr/>
            <p:nvPr/>
          </p:nvSpPr>
          <p:spPr>
            <a:xfrm>
              <a:off x="3706075" y="2588600"/>
              <a:ext cx="18275" cy="36525"/>
            </a:xfrm>
            <a:custGeom>
              <a:avLst/>
              <a:gdLst/>
              <a:ahLst/>
              <a:cxnLst/>
              <a:rect l="l" t="t" r="r" b="b"/>
              <a:pathLst>
                <a:path w="731" h="1461" extrusionOk="0">
                  <a:moveTo>
                    <a:pt x="169" y="0"/>
                  </a:moveTo>
                  <a:lnTo>
                    <a:pt x="0" y="57"/>
                  </a:lnTo>
                  <a:lnTo>
                    <a:pt x="506" y="1405"/>
                  </a:lnTo>
                  <a:cubicBezTo>
                    <a:pt x="562" y="1461"/>
                    <a:pt x="562" y="1461"/>
                    <a:pt x="618" y="1461"/>
                  </a:cubicBezTo>
                  <a:lnTo>
                    <a:pt x="674" y="1461"/>
                  </a:lnTo>
                  <a:cubicBezTo>
                    <a:pt x="730" y="1461"/>
                    <a:pt x="730" y="1405"/>
                    <a:pt x="730" y="1348"/>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8"/>
            <p:cNvSpPr/>
            <p:nvPr/>
          </p:nvSpPr>
          <p:spPr>
            <a:xfrm>
              <a:off x="3875975" y="2462225"/>
              <a:ext cx="32325" cy="28100"/>
            </a:xfrm>
            <a:custGeom>
              <a:avLst/>
              <a:gdLst/>
              <a:ahLst/>
              <a:cxnLst/>
              <a:rect l="l" t="t" r="r" b="b"/>
              <a:pathLst>
                <a:path w="1293" h="1124" extrusionOk="0">
                  <a:moveTo>
                    <a:pt x="113" y="1"/>
                  </a:moveTo>
                  <a:lnTo>
                    <a:pt x="0" y="169"/>
                  </a:lnTo>
                  <a:lnTo>
                    <a:pt x="1124" y="1124"/>
                  </a:lnTo>
                  <a:lnTo>
                    <a:pt x="1180" y="1124"/>
                  </a:lnTo>
                  <a:cubicBezTo>
                    <a:pt x="1180" y="1124"/>
                    <a:pt x="1236" y="1068"/>
                    <a:pt x="1236" y="1068"/>
                  </a:cubicBezTo>
                  <a:cubicBezTo>
                    <a:pt x="1292" y="1012"/>
                    <a:pt x="1292" y="955"/>
                    <a:pt x="1236" y="89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8"/>
            <p:cNvSpPr/>
            <p:nvPr/>
          </p:nvSpPr>
          <p:spPr>
            <a:xfrm>
              <a:off x="3975650" y="2230550"/>
              <a:ext cx="37950" cy="9850"/>
            </a:xfrm>
            <a:custGeom>
              <a:avLst/>
              <a:gdLst/>
              <a:ahLst/>
              <a:cxnLst/>
              <a:rect l="l" t="t" r="r" b="b"/>
              <a:pathLst>
                <a:path w="1518" h="394" extrusionOk="0">
                  <a:moveTo>
                    <a:pt x="1" y="1"/>
                  </a:moveTo>
                  <a:lnTo>
                    <a:pt x="1" y="225"/>
                  </a:lnTo>
                  <a:lnTo>
                    <a:pt x="1405" y="394"/>
                  </a:lnTo>
                  <a:cubicBezTo>
                    <a:pt x="1461" y="394"/>
                    <a:pt x="1517" y="338"/>
                    <a:pt x="1517" y="281"/>
                  </a:cubicBezTo>
                  <a:cubicBezTo>
                    <a:pt x="1517" y="225"/>
                    <a:pt x="1461" y="169"/>
                    <a:pt x="1405"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8"/>
            <p:cNvSpPr/>
            <p:nvPr/>
          </p:nvSpPr>
          <p:spPr>
            <a:xfrm>
              <a:off x="3901250" y="2428525"/>
              <a:ext cx="35125" cy="25300"/>
            </a:xfrm>
            <a:custGeom>
              <a:avLst/>
              <a:gdLst/>
              <a:ahLst/>
              <a:cxnLst/>
              <a:rect l="l" t="t" r="r" b="b"/>
              <a:pathLst>
                <a:path w="1405" h="1012" extrusionOk="0">
                  <a:moveTo>
                    <a:pt x="113" y="1"/>
                  </a:moveTo>
                  <a:lnTo>
                    <a:pt x="0" y="225"/>
                  </a:lnTo>
                  <a:lnTo>
                    <a:pt x="1180" y="1012"/>
                  </a:lnTo>
                  <a:lnTo>
                    <a:pt x="1236" y="1012"/>
                  </a:lnTo>
                  <a:cubicBezTo>
                    <a:pt x="1348" y="1012"/>
                    <a:pt x="1404" y="843"/>
                    <a:pt x="1292" y="84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8"/>
            <p:cNvSpPr/>
            <p:nvPr/>
          </p:nvSpPr>
          <p:spPr>
            <a:xfrm>
              <a:off x="3967225" y="2274075"/>
              <a:ext cx="37950" cy="12675"/>
            </a:xfrm>
            <a:custGeom>
              <a:avLst/>
              <a:gdLst/>
              <a:ahLst/>
              <a:cxnLst/>
              <a:rect l="l" t="t" r="r" b="b"/>
              <a:pathLst>
                <a:path w="1518" h="507" extrusionOk="0">
                  <a:moveTo>
                    <a:pt x="57" y="1"/>
                  </a:moveTo>
                  <a:lnTo>
                    <a:pt x="1" y="169"/>
                  </a:lnTo>
                  <a:lnTo>
                    <a:pt x="1405" y="506"/>
                  </a:lnTo>
                  <a:cubicBezTo>
                    <a:pt x="1461" y="450"/>
                    <a:pt x="1517" y="450"/>
                    <a:pt x="1517" y="394"/>
                  </a:cubicBezTo>
                  <a:cubicBezTo>
                    <a:pt x="1517" y="338"/>
                    <a:pt x="1461" y="281"/>
                    <a:pt x="1461" y="281"/>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8"/>
            <p:cNvSpPr/>
            <p:nvPr/>
          </p:nvSpPr>
          <p:spPr>
            <a:xfrm>
              <a:off x="3977075" y="2189825"/>
              <a:ext cx="37925" cy="5650"/>
            </a:xfrm>
            <a:custGeom>
              <a:avLst/>
              <a:gdLst/>
              <a:ahLst/>
              <a:cxnLst/>
              <a:rect l="l" t="t" r="r" b="b"/>
              <a:pathLst>
                <a:path w="1517" h="226" extrusionOk="0">
                  <a:moveTo>
                    <a:pt x="0" y="1"/>
                  </a:moveTo>
                  <a:lnTo>
                    <a:pt x="0" y="57"/>
                  </a:lnTo>
                  <a:cubicBezTo>
                    <a:pt x="0" y="113"/>
                    <a:pt x="0" y="169"/>
                    <a:pt x="0" y="225"/>
                  </a:cubicBezTo>
                  <a:lnTo>
                    <a:pt x="1404" y="225"/>
                  </a:lnTo>
                  <a:cubicBezTo>
                    <a:pt x="1460" y="225"/>
                    <a:pt x="1517" y="169"/>
                    <a:pt x="1517" y="113"/>
                  </a:cubicBezTo>
                  <a:cubicBezTo>
                    <a:pt x="1517" y="57"/>
                    <a:pt x="1460" y="1"/>
                    <a:pt x="140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8"/>
            <p:cNvSpPr/>
            <p:nvPr/>
          </p:nvSpPr>
          <p:spPr>
            <a:xfrm>
              <a:off x="3923700" y="2392025"/>
              <a:ext cx="36550" cy="22500"/>
            </a:xfrm>
            <a:custGeom>
              <a:avLst/>
              <a:gdLst/>
              <a:ahLst/>
              <a:cxnLst/>
              <a:rect l="l" t="t" r="r" b="b"/>
              <a:pathLst>
                <a:path w="1462" h="900" extrusionOk="0">
                  <a:moveTo>
                    <a:pt x="113" y="0"/>
                  </a:moveTo>
                  <a:lnTo>
                    <a:pt x="1" y="169"/>
                  </a:lnTo>
                  <a:lnTo>
                    <a:pt x="1236" y="899"/>
                  </a:lnTo>
                  <a:lnTo>
                    <a:pt x="1293" y="899"/>
                  </a:lnTo>
                  <a:cubicBezTo>
                    <a:pt x="1349" y="899"/>
                    <a:pt x="1405" y="843"/>
                    <a:pt x="1405" y="843"/>
                  </a:cubicBezTo>
                  <a:cubicBezTo>
                    <a:pt x="1461" y="787"/>
                    <a:pt x="1405" y="731"/>
                    <a:pt x="1349"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8"/>
            <p:cNvSpPr/>
            <p:nvPr/>
          </p:nvSpPr>
          <p:spPr>
            <a:xfrm>
              <a:off x="3956000" y="2313400"/>
              <a:ext cx="37950" cy="15475"/>
            </a:xfrm>
            <a:custGeom>
              <a:avLst/>
              <a:gdLst/>
              <a:ahLst/>
              <a:cxnLst/>
              <a:rect l="l" t="t" r="r" b="b"/>
              <a:pathLst>
                <a:path w="1518" h="619" extrusionOk="0">
                  <a:moveTo>
                    <a:pt x="57" y="0"/>
                  </a:moveTo>
                  <a:lnTo>
                    <a:pt x="1" y="225"/>
                  </a:lnTo>
                  <a:lnTo>
                    <a:pt x="1405" y="618"/>
                  </a:lnTo>
                  <a:cubicBezTo>
                    <a:pt x="1461" y="618"/>
                    <a:pt x="1517" y="618"/>
                    <a:pt x="1517" y="562"/>
                  </a:cubicBezTo>
                  <a:cubicBezTo>
                    <a:pt x="1517" y="506"/>
                    <a:pt x="1517" y="450"/>
                    <a:pt x="1461" y="450"/>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8"/>
            <p:cNvSpPr/>
            <p:nvPr/>
          </p:nvSpPr>
          <p:spPr>
            <a:xfrm>
              <a:off x="3941950" y="2354125"/>
              <a:ext cx="36550" cy="19675"/>
            </a:xfrm>
            <a:custGeom>
              <a:avLst/>
              <a:gdLst/>
              <a:ahLst/>
              <a:cxnLst/>
              <a:rect l="l" t="t" r="r" b="b"/>
              <a:pathLst>
                <a:path w="1462" h="787" extrusionOk="0">
                  <a:moveTo>
                    <a:pt x="57" y="0"/>
                  </a:moveTo>
                  <a:lnTo>
                    <a:pt x="1" y="225"/>
                  </a:lnTo>
                  <a:lnTo>
                    <a:pt x="1293" y="786"/>
                  </a:lnTo>
                  <a:lnTo>
                    <a:pt x="1349" y="786"/>
                  </a:lnTo>
                  <a:cubicBezTo>
                    <a:pt x="1405" y="786"/>
                    <a:pt x="1405" y="730"/>
                    <a:pt x="1461" y="730"/>
                  </a:cubicBezTo>
                  <a:cubicBezTo>
                    <a:pt x="1461" y="618"/>
                    <a:pt x="1461" y="562"/>
                    <a:pt x="1405"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8"/>
            <p:cNvSpPr/>
            <p:nvPr/>
          </p:nvSpPr>
          <p:spPr>
            <a:xfrm>
              <a:off x="3152850" y="2427125"/>
              <a:ext cx="32325" cy="23900"/>
            </a:xfrm>
            <a:custGeom>
              <a:avLst/>
              <a:gdLst/>
              <a:ahLst/>
              <a:cxnLst/>
              <a:rect l="l" t="t" r="r" b="b"/>
              <a:pathLst>
                <a:path w="1293" h="956" extrusionOk="0">
                  <a:moveTo>
                    <a:pt x="1236" y="1"/>
                  </a:moveTo>
                  <a:lnTo>
                    <a:pt x="1" y="787"/>
                  </a:lnTo>
                  <a:cubicBezTo>
                    <a:pt x="1" y="787"/>
                    <a:pt x="1" y="899"/>
                    <a:pt x="1" y="899"/>
                  </a:cubicBezTo>
                  <a:cubicBezTo>
                    <a:pt x="57" y="955"/>
                    <a:pt x="57" y="955"/>
                    <a:pt x="113" y="955"/>
                  </a:cubicBezTo>
                  <a:lnTo>
                    <a:pt x="169" y="955"/>
                  </a:lnTo>
                  <a:lnTo>
                    <a:pt x="1292" y="169"/>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8"/>
            <p:cNvSpPr/>
            <p:nvPr/>
          </p:nvSpPr>
          <p:spPr>
            <a:xfrm>
              <a:off x="3077025" y="2229150"/>
              <a:ext cx="37950" cy="9850"/>
            </a:xfrm>
            <a:custGeom>
              <a:avLst/>
              <a:gdLst/>
              <a:ahLst/>
              <a:cxnLst/>
              <a:rect l="l" t="t" r="r" b="b"/>
              <a:pathLst>
                <a:path w="1518" h="394" extrusionOk="0">
                  <a:moveTo>
                    <a:pt x="1517" y="0"/>
                  </a:moveTo>
                  <a:lnTo>
                    <a:pt x="113" y="169"/>
                  </a:lnTo>
                  <a:cubicBezTo>
                    <a:pt x="57" y="169"/>
                    <a:pt x="1" y="225"/>
                    <a:pt x="57" y="281"/>
                  </a:cubicBezTo>
                  <a:cubicBezTo>
                    <a:pt x="57" y="337"/>
                    <a:pt x="57" y="394"/>
                    <a:pt x="113" y="394"/>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8"/>
            <p:cNvSpPr/>
            <p:nvPr/>
          </p:nvSpPr>
          <p:spPr>
            <a:xfrm>
              <a:off x="3179525" y="2460825"/>
              <a:ext cx="32325" cy="28100"/>
            </a:xfrm>
            <a:custGeom>
              <a:avLst/>
              <a:gdLst/>
              <a:ahLst/>
              <a:cxnLst/>
              <a:rect l="l" t="t" r="r" b="b"/>
              <a:pathLst>
                <a:path w="1293" h="1124" extrusionOk="0">
                  <a:moveTo>
                    <a:pt x="1180" y="1"/>
                  </a:moveTo>
                  <a:lnTo>
                    <a:pt x="57" y="955"/>
                  </a:lnTo>
                  <a:cubicBezTo>
                    <a:pt x="1" y="1011"/>
                    <a:pt x="1" y="1124"/>
                    <a:pt x="113" y="1124"/>
                  </a:cubicBezTo>
                  <a:lnTo>
                    <a:pt x="169" y="1124"/>
                  </a:lnTo>
                  <a:lnTo>
                    <a:pt x="1292" y="225"/>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8"/>
            <p:cNvSpPr/>
            <p:nvPr/>
          </p:nvSpPr>
          <p:spPr>
            <a:xfrm>
              <a:off x="3128975" y="2390625"/>
              <a:ext cx="36550" cy="22475"/>
            </a:xfrm>
            <a:custGeom>
              <a:avLst/>
              <a:gdLst/>
              <a:ahLst/>
              <a:cxnLst/>
              <a:rect l="l" t="t" r="r" b="b"/>
              <a:pathLst>
                <a:path w="1462" h="899" extrusionOk="0">
                  <a:moveTo>
                    <a:pt x="1349" y="0"/>
                  </a:moveTo>
                  <a:lnTo>
                    <a:pt x="57" y="730"/>
                  </a:lnTo>
                  <a:cubicBezTo>
                    <a:pt x="1" y="730"/>
                    <a:pt x="1" y="787"/>
                    <a:pt x="1" y="843"/>
                  </a:cubicBezTo>
                  <a:cubicBezTo>
                    <a:pt x="57" y="899"/>
                    <a:pt x="57" y="899"/>
                    <a:pt x="113" y="899"/>
                  </a:cubicBezTo>
                  <a:lnTo>
                    <a:pt x="169" y="899"/>
                  </a:lnTo>
                  <a:lnTo>
                    <a:pt x="1461" y="225"/>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8"/>
            <p:cNvSpPr/>
            <p:nvPr/>
          </p:nvSpPr>
          <p:spPr>
            <a:xfrm>
              <a:off x="3109325" y="2351300"/>
              <a:ext cx="36525" cy="19675"/>
            </a:xfrm>
            <a:custGeom>
              <a:avLst/>
              <a:gdLst/>
              <a:ahLst/>
              <a:cxnLst/>
              <a:rect l="l" t="t" r="r" b="b"/>
              <a:pathLst>
                <a:path w="1461" h="787" extrusionOk="0">
                  <a:moveTo>
                    <a:pt x="1405" y="1"/>
                  </a:moveTo>
                  <a:lnTo>
                    <a:pt x="57" y="562"/>
                  </a:lnTo>
                  <a:cubicBezTo>
                    <a:pt x="0" y="562"/>
                    <a:pt x="0" y="618"/>
                    <a:pt x="0" y="675"/>
                  </a:cubicBezTo>
                  <a:cubicBezTo>
                    <a:pt x="0" y="731"/>
                    <a:pt x="57" y="787"/>
                    <a:pt x="113" y="787"/>
                  </a:cubicBezTo>
                  <a:lnTo>
                    <a:pt x="169" y="787"/>
                  </a:lnTo>
                  <a:lnTo>
                    <a:pt x="1461" y="225"/>
                  </a:lnTo>
                  <a:cubicBezTo>
                    <a:pt x="1461" y="169"/>
                    <a:pt x="1405" y="57"/>
                    <a:pt x="140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8"/>
            <p:cNvSpPr/>
            <p:nvPr/>
          </p:nvSpPr>
          <p:spPr>
            <a:xfrm>
              <a:off x="3082650" y="2269875"/>
              <a:ext cx="37925" cy="12650"/>
            </a:xfrm>
            <a:custGeom>
              <a:avLst/>
              <a:gdLst/>
              <a:ahLst/>
              <a:cxnLst/>
              <a:rect l="l" t="t" r="r" b="b"/>
              <a:pathLst>
                <a:path w="1517" h="506" extrusionOk="0">
                  <a:moveTo>
                    <a:pt x="1517" y="0"/>
                  </a:moveTo>
                  <a:lnTo>
                    <a:pt x="113" y="281"/>
                  </a:lnTo>
                  <a:cubicBezTo>
                    <a:pt x="56" y="281"/>
                    <a:pt x="0" y="337"/>
                    <a:pt x="0" y="449"/>
                  </a:cubicBezTo>
                  <a:cubicBezTo>
                    <a:pt x="56" y="449"/>
                    <a:pt x="56" y="506"/>
                    <a:pt x="113" y="506"/>
                  </a:cubicBezTo>
                  <a:lnTo>
                    <a:pt x="1517" y="225"/>
                  </a:lnTo>
                  <a:cubicBezTo>
                    <a:pt x="1517" y="169"/>
                    <a:pt x="1517" y="112"/>
                    <a:pt x="151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8"/>
            <p:cNvSpPr/>
            <p:nvPr/>
          </p:nvSpPr>
          <p:spPr>
            <a:xfrm>
              <a:off x="3092475" y="2312000"/>
              <a:ext cx="39350" cy="16875"/>
            </a:xfrm>
            <a:custGeom>
              <a:avLst/>
              <a:gdLst/>
              <a:ahLst/>
              <a:cxnLst/>
              <a:rect l="l" t="t" r="r" b="b"/>
              <a:pathLst>
                <a:path w="1574" h="675" extrusionOk="0">
                  <a:moveTo>
                    <a:pt x="1517" y="0"/>
                  </a:moveTo>
                  <a:lnTo>
                    <a:pt x="113" y="449"/>
                  </a:lnTo>
                  <a:cubicBezTo>
                    <a:pt x="57" y="449"/>
                    <a:pt x="0" y="506"/>
                    <a:pt x="57" y="562"/>
                  </a:cubicBezTo>
                  <a:cubicBezTo>
                    <a:pt x="57" y="618"/>
                    <a:pt x="113" y="674"/>
                    <a:pt x="169" y="674"/>
                  </a:cubicBezTo>
                  <a:lnTo>
                    <a:pt x="1573"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8"/>
            <p:cNvSpPr/>
            <p:nvPr/>
          </p:nvSpPr>
          <p:spPr>
            <a:xfrm>
              <a:off x="3210425" y="2491725"/>
              <a:ext cx="29500" cy="30550"/>
            </a:xfrm>
            <a:custGeom>
              <a:avLst/>
              <a:gdLst/>
              <a:ahLst/>
              <a:cxnLst/>
              <a:rect l="l" t="t" r="r" b="b"/>
              <a:pathLst>
                <a:path w="1180" h="1222" extrusionOk="0">
                  <a:moveTo>
                    <a:pt x="1067" y="0"/>
                  </a:moveTo>
                  <a:lnTo>
                    <a:pt x="0" y="1067"/>
                  </a:lnTo>
                  <a:cubicBezTo>
                    <a:pt x="0" y="1067"/>
                    <a:pt x="0" y="1180"/>
                    <a:pt x="0" y="1180"/>
                  </a:cubicBezTo>
                  <a:cubicBezTo>
                    <a:pt x="28" y="1208"/>
                    <a:pt x="56" y="1222"/>
                    <a:pt x="85" y="1222"/>
                  </a:cubicBezTo>
                  <a:cubicBezTo>
                    <a:pt x="113" y="1222"/>
                    <a:pt x="141" y="1208"/>
                    <a:pt x="169" y="1180"/>
                  </a:cubicBezTo>
                  <a:lnTo>
                    <a:pt x="1180" y="169"/>
                  </a:lnTo>
                  <a:cubicBezTo>
                    <a:pt x="1124" y="112"/>
                    <a:pt x="1067" y="56"/>
                    <a:pt x="106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8"/>
            <p:cNvSpPr/>
            <p:nvPr/>
          </p:nvSpPr>
          <p:spPr>
            <a:xfrm>
              <a:off x="3540375" y="2622300"/>
              <a:ext cx="5650" cy="37925"/>
            </a:xfrm>
            <a:custGeom>
              <a:avLst/>
              <a:gdLst/>
              <a:ahLst/>
              <a:cxnLst/>
              <a:rect l="l" t="t" r="r" b="b"/>
              <a:pathLst>
                <a:path w="226" h="1517" extrusionOk="0">
                  <a:moveTo>
                    <a:pt x="1" y="0"/>
                  </a:moveTo>
                  <a:lnTo>
                    <a:pt x="1" y="1405"/>
                  </a:lnTo>
                  <a:cubicBezTo>
                    <a:pt x="1" y="1461"/>
                    <a:pt x="57" y="1517"/>
                    <a:pt x="113" y="1517"/>
                  </a:cubicBezTo>
                  <a:cubicBezTo>
                    <a:pt x="169" y="1517"/>
                    <a:pt x="226" y="1461"/>
                    <a:pt x="226" y="1405"/>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8"/>
            <p:cNvSpPr/>
            <p:nvPr/>
          </p:nvSpPr>
          <p:spPr>
            <a:xfrm>
              <a:off x="3495450" y="2619500"/>
              <a:ext cx="8450" cy="39325"/>
            </a:xfrm>
            <a:custGeom>
              <a:avLst/>
              <a:gdLst/>
              <a:ahLst/>
              <a:cxnLst/>
              <a:rect l="l" t="t" r="r" b="b"/>
              <a:pathLst>
                <a:path w="338" h="1573" extrusionOk="0">
                  <a:moveTo>
                    <a:pt x="113" y="0"/>
                  </a:moveTo>
                  <a:lnTo>
                    <a:pt x="1" y="1460"/>
                  </a:lnTo>
                  <a:cubicBezTo>
                    <a:pt x="1" y="1517"/>
                    <a:pt x="1" y="1517"/>
                    <a:pt x="113" y="1573"/>
                  </a:cubicBezTo>
                  <a:cubicBezTo>
                    <a:pt x="113" y="1573"/>
                    <a:pt x="169" y="1517"/>
                    <a:pt x="169" y="1460"/>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8"/>
            <p:cNvSpPr/>
            <p:nvPr/>
          </p:nvSpPr>
          <p:spPr>
            <a:xfrm>
              <a:off x="3449125" y="2612475"/>
              <a:ext cx="11250" cy="39325"/>
            </a:xfrm>
            <a:custGeom>
              <a:avLst/>
              <a:gdLst/>
              <a:ahLst/>
              <a:cxnLst/>
              <a:rect l="l" t="t" r="r" b="b"/>
              <a:pathLst>
                <a:path w="450" h="1573" extrusionOk="0">
                  <a:moveTo>
                    <a:pt x="281" y="0"/>
                  </a:moveTo>
                  <a:lnTo>
                    <a:pt x="0" y="1404"/>
                  </a:lnTo>
                  <a:cubicBezTo>
                    <a:pt x="0" y="1461"/>
                    <a:pt x="0" y="1517"/>
                    <a:pt x="56" y="1573"/>
                  </a:cubicBezTo>
                  <a:cubicBezTo>
                    <a:pt x="113" y="1573"/>
                    <a:pt x="169" y="1517"/>
                    <a:pt x="169" y="1461"/>
                  </a:cubicBezTo>
                  <a:lnTo>
                    <a:pt x="450" y="56"/>
                  </a:lnTo>
                  <a:cubicBezTo>
                    <a:pt x="393" y="56"/>
                    <a:pt x="337" y="56"/>
                    <a:pt x="28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8"/>
            <p:cNvSpPr/>
            <p:nvPr/>
          </p:nvSpPr>
          <p:spPr>
            <a:xfrm>
              <a:off x="3244125" y="2522600"/>
              <a:ext cx="28100" cy="31975"/>
            </a:xfrm>
            <a:custGeom>
              <a:avLst/>
              <a:gdLst/>
              <a:ahLst/>
              <a:cxnLst/>
              <a:rect l="l" t="t" r="r" b="b"/>
              <a:pathLst>
                <a:path w="1124" h="1279" extrusionOk="0">
                  <a:moveTo>
                    <a:pt x="955" y="1"/>
                  </a:moveTo>
                  <a:lnTo>
                    <a:pt x="56" y="1068"/>
                  </a:lnTo>
                  <a:cubicBezTo>
                    <a:pt x="0" y="1124"/>
                    <a:pt x="0" y="1180"/>
                    <a:pt x="56" y="1236"/>
                  </a:cubicBezTo>
                  <a:cubicBezTo>
                    <a:pt x="56" y="1264"/>
                    <a:pt x="84" y="1278"/>
                    <a:pt x="113" y="1278"/>
                  </a:cubicBezTo>
                  <a:cubicBezTo>
                    <a:pt x="141" y="1278"/>
                    <a:pt x="169" y="1264"/>
                    <a:pt x="169" y="1236"/>
                  </a:cubicBezTo>
                  <a:lnTo>
                    <a:pt x="1124"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8"/>
            <p:cNvSpPr/>
            <p:nvPr/>
          </p:nvSpPr>
          <p:spPr>
            <a:xfrm>
              <a:off x="3583925" y="2619500"/>
              <a:ext cx="8450" cy="37925"/>
            </a:xfrm>
            <a:custGeom>
              <a:avLst/>
              <a:gdLst/>
              <a:ahLst/>
              <a:cxnLst/>
              <a:rect l="l" t="t" r="r" b="b"/>
              <a:pathLst>
                <a:path w="338" h="1517" extrusionOk="0">
                  <a:moveTo>
                    <a:pt x="0" y="0"/>
                  </a:moveTo>
                  <a:lnTo>
                    <a:pt x="112" y="1404"/>
                  </a:lnTo>
                  <a:cubicBezTo>
                    <a:pt x="112" y="1460"/>
                    <a:pt x="169" y="1517"/>
                    <a:pt x="225" y="1517"/>
                  </a:cubicBezTo>
                  <a:cubicBezTo>
                    <a:pt x="281" y="1517"/>
                    <a:pt x="337" y="1460"/>
                    <a:pt x="337" y="1404"/>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8"/>
            <p:cNvSpPr/>
            <p:nvPr/>
          </p:nvSpPr>
          <p:spPr>
            <a:xfrm>
              <a:off x="3279225" y="2546475"/>
              <a:ext cx="25300" cy="33725"/>
            </a:xfrm>
            <a:custGeom>
              <a:avLst/>
              <a:gdLst/>
              <a:ahLst/>
              <a:cxnLst/>
              <a:rect l="l" t="t" r="r" b="b"/>
              <a:pathLst>
                <a:path w="1012" h="1349" extrusionOk="0">
                  <a:moveTo>
                    <a:pt x="899" y="1"/>
                  </a:moveTo>
                  <a:lnTo>
                    <a:pt x="57" y="1180"/>
                  </a:lnTo>
                  <a:cubicBezTo>
                    <a:pt x="0" y="1236"/>
                    <a:pt x="0" y="1292"/>
                    <a:pt x="57" y="1349"/>
                  </a:cubicBezTo>
                  <a:lnTo>
                    <a:pt x="113" y="1349"/>
                  </a:lnTo>
                  <a:cubicBezTo>
                    <a:pt x="169" y="1349"/>
                    <a:pt x="225" y="1349"/>
                    <a:pt x="225" y="1292"/>
                  </a:cubicBezTo>
                  <a:lnTo>
                    <a:pt x="1011" y="113"/>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8"/>
            <p:cNvSpPr/>
            <p:nvPr/>
          </p:nvSpPr>
          <p:spPr>
            <a:xfrm>
              <a:off x="3405600" y="2601225"/>
              <a:ext cx="14050" cy="39350"/>
            </a:xfrm>
            <a:custGeom>
              <a:avLst/>
              <a:gdLst/>
              <a:ahLst/>
              <a:cxnLst/>
              <a:rect l="l" t="t" r="r" b="b"/>
              <a:pathLst>
                <a:path w="562" h="1574" extrusionOk="0">
                  <a:moveTo>
                    <a:pt x="393" y="1"/>
                  </a:moveTo>
                  <a:lnTo>
                    <a:pt x="0" y="1405"/>
                  </a:lnTo>
                  <a:cubicBezTo>
                    <a:pt x="0" y="1461"/>
                    <a:pt x="0" y="1517"/>
                    <a:pt x="56" y="1574"/>
                  </a:cubicBezTo>
                  <a:cubicBezTo>
                    <a:pt x="112" y="1574"/>
                    <a:pt x="169" y="1517"/>
                    <a:pt x="169" y="1461"/>
                  </a:cubicBez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8"/>
            <p:cNvSpPr/>
            <p:nvPr/>
          </p:nvSpPr>
          <p:spPr>
            <a:xfrm>
              <a:off x="3360650" y="2587200"/>
              <a:ext cx="19700" cy="36525"/>
            </a:xfrm>
            <a:custGeom>
              <a:avLst/>
              <a:gdLst/>
              <a:ahLst/>
              <a:cxnLst/>
              <a:rect l="l" t="t" r="r" b="b"/>
              <a:pathLst>
                <a:path w="788" h="1461" extrusionOk="0">
                  <a:moveTo>
                    <a:pt x="563" y="0"/>
                  </a:moveTo>
                  <a:lnTo>
                    <a:pt x="1" y="1348"/>
                  </a:lnTo>
                  <a:cubicBezTo>
                    <a:pt x="1" y="1404"/>
                    <a:pt x="57" y="1461"/>
                    <a:pt x="113" y="1461"/>
                  </a:cubicBezTo>
                  <a:cubicBezTo>
                    <a:pt x="169" y="1461"/>
                    <a:pt x="226" y="1461"/>
                    <a:pt x="226" y="1404"/>
                  </a:cubicBezTo>
                  <a:lnTo>
                    <a:pt x="787" y="56"/>
                  </a:lnTo>
                  <a:lnTo>
                    <a:pt x="56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8"/>
            <p:cNvSpPr/>
            <p:nvPr/>
          </p:nvSpPr>
          <p:spPr>
            <a:xfrm>
              <a:off x="3301675" y="1786275"/>
              <a:ext cx="40750" cy="62375"/>
            </a:xfrm>
            <a:custGeom>
              <a:avLst/>
              <a:gdLst/>
              <a:ahLst/>
              <a:cxnLst/>
              <a:rect l="l" t="t" r="r" b="b"/>
              <a:pathLst>
                <a:path w="1630" h="2495" extrusionOk="0">
                  <a:moveTo>
                    <a:pt x="106" y="0"/>
                  </a:moveTo>
                  <a:cubicBezTo>
                    <a:pt x="90" y="0"/>
                    <a:pt x="74" y="7"/>
                    <a:pt x="57" y="24"/>
                  </a:cubicBezTo>
                  <a:cubicBezTo>
                    <a:pt x="1" y="24"/>
                    <a:pt x="1" y="136"/>
                    <a:pt x="57" y="192"/>
                  </a:cubicBezTo>
                  <a:lnTo>
                    <a:pt x="1461" y="2495"/>
                  </a:lnTo>
                  <a:lnTo>
                    <a:pt x="1630" y="2382"/>
                  </a:lnTo>
                  <a:lnTo>
                    <a:pt x="226" y="80"/>
                  </a:lnTo>
                  <a:cubicBezTo>
                    <a:pt x="186" y="40"/>
                    <a:pt x="146" y="0"/>
                    <a:pt x="1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8"/>
            <p:cNvSpPr/>
            <p:nvPr/>
          </p:nvSpPr>
          <p:spPr>
            <a:xfrm>
              <a:off x="3261650" y="1812575"/>
              <a:ext cx="47075" cy="58550"/>
            </a:xfrm>
            <a:custGeom>
              <a:avLst/>
              <a:gdLst/>
              <a:ahLst/>
              <a:cxnLst/>
              <a:rect l="l" t="t" r="r" b="b"/>
              <a:pathLst>
                <a:path w="1883" h="2342" extrusionOk="0">
                  <a:moveTo>
                    <a:pt x="191" y="1"/>
                  </a:moveTo>
                  <a:cubicBezTo>
                    <a:pt x="109" y="1"/>
                    <a:pt x="0" y="108"/>
                    <a:pt x="86" y="151"/>
                  </a:cubicBezTo>
                  <a:lnTo>
                    <a:pt x="1714" y="2341"/>
                  </a:lnTo>
                  <a:lnTo>
                    <a:pt x="1883" y="2229"/>
                  </a:lnTo>
                  <a:lnTo>
                    <a:pt x="254" y="39"/>
                  </a:lnTo>
                  <a:cubicBezTo>
                    <a:pt x="241" y="12"/>
                    <a:pt x="217" y="1"/>
                    <a:pt x="19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8"/>
            <p:cNvSpPr/>
            <p:nvPr/>
          </p:nvSpPr>
          <p:spPr>
            <a:xfrm>
              <a:off x="3341000" y="1765800"/>
              <a:ext cx="35125" cy="64600"/>
            </a:xfrm>
            <a:custGeom>
              <a:avLst/>
              <a:gdLst/>
              <a:ahLst/>
              <a:cxnLst/>
              <a:rect l="l" t="t" r="r" b="b"/>
              <a:pathLst>
                <a:path w="1405" h="2584" extrusionOk="0">
                  <a:moveTo>
                    <a:pt x="113" y="0"/>
                  </a:moveTo>
                  <a:cubicBezTo>
                    <a:pt x="57" y="0"/>
                    <a:pt x="1" y="112"/>
                    <a:pt x="57" y="169"/>
                  </a:cubicBezTo>
                  <a:lnTo>
                    <a:pt x="1236" y="2584"/>
                  </a:lnTo>
                  <a:lnTo>
                    <a:pt x="1405" y="2471"/>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8"/>
            <p:cNvSpPr/>
            <p:nvPr/>
          </p:nvSpPr>
          <p:spPr>
            <a:xfrm>
              <a:off x="3226525" y="1840675"/>
              <a:ext cx="52725" cy="55725"/>
            </a:xfrm>
            <a:custGeom>
              <a:avLst/>
              <a:gdLst/>
              <a:ahLst/>
              <a:cxnLst/>
              <a:rect l="l" t="t" r="r" b="b"/>
              <a:pathLst>
                <a:path w="2109" h="2229" extrusionOk="0">
                  <a:moveTo>
                    <a:pt x="195" y="1"/>
                  </a:moveTo>
                  <a:cubicBezTo>
                    <a:pt x="113" y="1"/>
                    <a:pt x="0" y="120"/>
                    <a:pt x="86" y="206"/>
                  </a:cubicBezTo>
                  <a:lnTo>
                    <a:pt x="1940" y="2228"/>
                  </a:lnTo>
                  <a:lnTo>
                    <a:pt x="2108" y="2060"/>
                  </a:lnTo>
                  <a:lnTo>
                    <a:pt x="255" y="38"/>
                  </a:lnTo>
                  <a:cubicBezTo>
                    <a:pt x="242" y="12"/>
                    <a:pt x="220" y="1"/>
                    <a:pt x="1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8"/>
            <p:cNvSpPr/>
            <p:nvPr/>
          </p:nvSpPr>
          <p:spPr>
            <a:xfrm>
              <a:off x="3384525" y="1747525"/>
              <a:ext cx="29525" cy="68825"/>
            </a:xfrm>
            <a:custGeom>
              <a:avLst/>
              <a:gdLst/>
              <a:ahLst/>
              <a:cxnLst/>
              <a:rect l="l" t="t" r="r" b="b"/>
              <a:pathLst>
                <a:path w="1181" h="2753" extrusionOk="0">
                  <a:moveTo>
                    <a:pt x="113" y="1"/>
                  </a:moveTo>
                  <a:cubicBezTo>
                    <a:pt x="57" y="57"/>
                    <a:pt x="1" y="113"/>
                    <a:pt x="57" y="169"/>
                  </a:cubicBezTo>
                  <a:lnTo>
                    <a:pt x="955" y="2753"/>
                  </a:lnTo>
                  <a:lnTo>
                    <a:pt x="1180" y="2641"/>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8"/>
            <p:cNvSpPr/>
            <p:nvPr/>
          </p:nvSpPr>
          <p:spPr>
            <a:xfrm>
              <a:off x="3519325" y="1720850"/>
              <a:ext cx="8450" cy="71650"/>
            </a:xfrm>
            <a:custGeom>
              <a:avLst/>
              <a:gdLst/>
              <a:ahLst/>
              <a:cxnLst/>
              <a:rect l="l" t="t" r="r" b="b"/>
              <a:pathLst>
                <a:path w="338" h="2866" extrusionOk="0">
                  <a:moveTo>
                    <a:pt x="113" y="1"/>
                  </a:moveTo>
                  <a:cubicBezTo>
                    <a:pt x="57" y="1"/>
                    <a:pt x="0" y="57"/>
                    <a:pt x="0" y="113"/>
                  </a:cubicBezTo>
                  <a:lnTo>
                    <a:pt x="113" y="2865"/>
                  </a:lnTo>
                  <a:lnTo>
                    <a:pt x="337" y="2809"/>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8"/>
            <p:cNvSpPr/>
            <p:nvPr/>
          </p:nvSpPr>
          <p:spPr>
            <a:xfrm>
              <a:off x="3428050" y="1734325"/>
              <a:ext cx="22500" cy="69400"/>
            </a:xfrm>
            <a:custGeom>
              <a:avLst/>
              <a:gdLst/>
              <a:ahLst/>
              <a:cxnLst/>
              <a:rect l="l" t="t" r="r" b="b"/>
              <a:pathLst>
                <a:path w="900" h="2776" extrusionOk="0">
                  <a:moveTo>
                    <a:pt x="141" y="0"/>
                  </a:moveTo>
                  <a:cubicBezTo>
                    <a:pt x="118" y="0"/>
                    <a:pt x="90" y="7"/>
                    <a:pt x="57" y="23"/>
                  </a:cubicBezTo>
                  <a:cubicBezTo>
                    <a:pt x="1" y="23"/>
                    <a:pt x="1" y="80"/>
                    <a:pt x="1" y="136"/>
                  </a:cubicBezTo>
                  <a:lnTo>
                    <a:pt x="675" y="2775"/>
                  </a:lnTo>
                  <a:lnTo>
                    <a:pt x="899" y="2719"/>
                  </a:lnTo>
                  <a:lnTo>
                    <a:pt x="225" y="80"/>
                  </a:lnTo>
                  <a:cubicBezTo>
                    <a:pt x="225" y="40"/>
                    <a:pt x="197"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8"/>
            <p:cNvSpPr/>
            <p:nvPr/>
          </p:nvSpPr>
          <p:spPr>
            <a:xfrm>
              <a:off x="3474400" y="1725075"/>
              <a:ext cx="15450" cy="70225"/>
            </a:xfrm>
            <a:custGeom>
              <a:avLst/>
              <a:gdLst/>
              <a:ahLst/>
              <a:cxnLst/>
              <a:rect l="l" t="t" r="r" b="b"/>
              <a:pathLst>
                <a:path w="618" h="2809" extrusionOk="0">
                  <a:moveTo>
                    <a:pt x="113" y="0"/>
                  </a:moveTo>
                  <a:cubicBezTo>
                    <a:pt x="0" y="0"/>
                    <a:pt x="0" y="56"/>
                    <a:pt x="0" y="113"/>
                  </a:cubicBezTo>
                  <a:lnTo>
                    <a:pt x="393" y="2809"/>
                  </a:lnTo>
                  <a:lnTo>
                    <a:pt x="618" y="2809"/>
                  </a:lnTo>
                  <a:lnTo>
                    <a:pt x="225" y="113"/>
                  </a:lnTo>
                  <a:cubicBezTo>
                    <a:pt x="169" y="56"/>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8"/>
            <p:cNvSpPr/>
            <p:nvPr/>
          </p:nvSpPr>
          <p:spPr>
            <a:xfrm>
              <a:off x="3100900" y="2030575"/>
              <a:ext cx="68825" cy="27300"/>
            </a:xfrm>
            <a:custGeom>
              <a:avLst/>
              <a:gdLst/>
              <a:ahLst/>
              <a:cxnLst/>
              <a:rect l="l" t="t" r="r" b="b"/>
              <a:pathLst>
                <a:path w="2753" h="1092" extrusionOk="0">
                  <a:moveTo>
                    <a:pt x="121" y="1"/>
                  </a:moveTo>
                  <a:cubicBezTo>
                    <a:pt x="85" y="1"/>
                    <a:pt x="57" y="41"/>
                    <a:pt x="57" y="80"/>
                  </a:cubicBezTo>
                  <a:cubicBezTo>
                    <a:pt x="0" y="136"/>
                    <a:pt x="57" y="193"/>
                    <a:pt x="113" y="193"/>
                  </a:cubicBezTo>
                  <a:lnTo>
                    <a:pt x="2696" y="1091"/>
                  </a:lnTo>
                  <a:lnTo>
                    <a:pt x="2753" y="923"/>
                  </a:lnTo>
                  <a:lnTo>
                    <a:pt x="169" y="24"/>
                  </a:lnTo>
                  <a:cubicBezTo>
                    <a:pt x="152"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8"/>
            <p:cNvSpPr/>
            <p:nvPr/>
          </p:nvSpPr>
          <p:spPr>
            <a:xfrm>
              <a:off x="3194975" y="1874250"/>
              <a:ext cx="56200" cy="51625"/>
            </a:xfrm>
            <a:custGeom>
              <a:avLst/>
              <a:gdLst/>
              <a:ahLst/>
              <a:cxnLst/>
              <a:rect l="l" t="t" r="r" b="b"/>
              <a:pathLst>
                <a:path w="2248" h="2065" extrusionOk="0">
                  <a:moveTo>
                    <a:pt x="120" y="1"/>
                  </a:moveTo>
                  <a:cubicBezTo>
                    <a:pt x="85" y="1"/>
                    <a:pt x="57" y="15"/>
                    <a:pt x="57" y="43"/>
                  </a:cubicBezTo>
                  <a:cubicBezTo>
                    <a:pt x="0" y="99"/>
                    <a:pt x="0" y="155"/>
                    <a:pt x="57" y="211"/>
                  </a:cubicBezTo>
                  <a:lnTo>
                    <a:pt x="2079" y="2065"/>
                  </a:lnTo>
                  <a:lnTo>
                    <a:pt x="2247" y="1896"/>
                  </a:lnTo>
                  <a:lnTo>
                    <a:pt x="225" y="43"/>
                  </a:lnTo>
                  <a:cubicBezTo>
                    <a:pt x="197" y="15"/>
                    <a:pt x="155"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8"/>
            <p:cNvSpPr/>
            <p:nvPr/>
          </p:nvSpPr>
          <p:spPr>
            <a:xfrm>
              <a:off x="3078425" y="2118225"/>
              <a:ext cx="70250" cy="16875"/>
            </a:xfrm>
            <a:custGeom>
              <a:avLst/>
              <a:gdLst/>
              <a:ahLst/>
              <a:cxnLst/>
              <a:rect l="l" t="t" r="r" b="b"/>
              <a:pathLst>
                <a:path w="2810" h="675" extrusionOk="0">
                  <a:moveTo>
                    <a:pt x="169" y="0"/>
                  </a:moveTo>
                  <a:cubicBezTo>
                    <a:pt x="113" y="0"/>
                    <a:pt x="57" y="57"/>
                    <a:pt x="57" y="113"/>
                  </a:cubicBezTo>
                  <a:cubicBezTo>
                    <a:pt x="1" y="169"/>
                    <a:pt x="57" y="225"/>
                    <a:pt x="113" y="281"/>
                  </a:cubicBezTo>
                  <a:lnTo>
                    <a:pt x="2809" y="674"/>
                  </a:lnTo>
                  <a:lnTo>
                    <a:pt x="2809"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8"/>
            <p:cNvSpPr/>
            <p:nvPr/>
          </p:nvSpPr>
          <p:spPr>
            <a:xfrm>
              <a:off x="3088250" y="2074100"/>
              <a:ext cx="70250" cy="21675"/>
            </a:xfrm>
            <a:custGeom>
              <a:avLst/>
              <a:gdLst/>
              <a:ahLst/>
              <a:cxnLst/>
              <a:rect l="l" t="t" r="r" b="b"/>
              <a:pathLst>
                <a:path w="2810" h="867" extrusionOk="0">
                  <a:moveTo>
                    <a:pt x="110" y="1"/>
                  </a:moveTo>
                  <a:cubicBezTo>
                    <a:pt x="57" y="1"/>
                    <a:pt x="1" y="41"/>
                    <a:pt x="1" y="80"/>
                  </a:cubicBezTo>
                  <a:cubicBezTo>
                    <a:pt x="1" y="137"/>
                    <a:pt x="57" y="137"/>
                    <a:pt x="113" y="193"/>
                  </a:cubicBezTo>
                  <a:lnTo>
                    <a:pt x="2753" y="867"/>
                  </a:lnTo>
                  <a:cubicBezTo>
                    <a:pt x="2753" y="811"/>
                    <a:pt x="2753" y="754"/>
                    <a:pt x="2809" y="642"/>
                  </a:cubicBezTo>
                  <a:lnTo>
                    <a:pt x="169" y="24"/>
                  </a:lnTo>
                  <a:cubicBezTo>
                    <a:pt x="153" y="8"/>
                    <a:pt x="132" y="1"/>
                    <a:pt x="11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8"/>
            <p:cNvSpPr/>
            <p:nvPr/>
          </p:nvSpPr>
          <p:spPr>
            <a:xfrm>
              <a:off x="3119150" y="1987050"/>
              <a:ext cx="66025" cy="34300"/>
            </a:xfrm>
            <a:custGeom>
              <a:avLst/>
              <a:gdLst/>
              <a:ahLst/>
              <a:cxnLst/>
              <a:rect l="l" t="t" r="r" b="b"/>
              <a:pathLst>
                <a:path w="2641" h="1372" extrusionOk="0">
                  <a:moveTo>
                    <a:pt x="121" y="1"/>
                  </a:moveTo>
                  <a:cubicBezTo>
                    <a:pt x="85" y="1"/>
                    <a:pt x="57" y="41"/>
                    <a:pt x="57" y="80"/>
                  </a:cubicBezTo>
                  <a:cubicBezTo>
                    <a:pt x="1" y="80"/>
                    <a:pt x="1" y="193"/>
                    <a:pt x="57" y="193"/>
                  </a:cubicBezTo>
                  <a:lnTo>
                    <a:pt x="2528" y="1372"/>
                  </a:lnTo>
                  <a:cubicBezTo>
                    <a:pt x="2584" y="1316"/>
                    <a:pt x="2584" y="1260"/>
                    <a:pt x="2640" y="1204"/>
                  </a:cubicBezTo>
                  <a:lnTo>
                    <a:pt x="169" y="24"/>
                  </a:lnTo>
                  <a:cubicBezTo>
                    <a:pt x="153"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8"/>
            <p:cNvSpPr/>
            <p:nvPr/>
          </p:nvSpPr>
          <p:spPr>
            <a:xfrm>
              <a:off x="3166900" y="1907950"/>
              <a:ext cx="59000" cy="46025"/>
            </a:xfrm>
            <a:custGeom>
              <a:avLst/>
              <a:gdLst/>
              <a:ahLst/>
              <a:cxnLst/>
              <a:rect l="l" t="t" r="r" b="b"/>
              <a:pathLst>
                <a:path w="2360" h="1841" extrusionOk="0">
                  <a:moveTo>
                    <a:pt x="84" y="1"/>
                  </a:moveTo>
                  <a:cubicBezTo>
                    <a:pt x="56" y="1"/>
                    <a:pt x="28" y="15"/>
                    <a:pt x="0" y="43"/>
                  </a:cubicBezTo>
                  <a:cubicBezTo>
                    <a:pt x="0" y="99"/>
                    <a:pt x="0" y="155"/>
                    <a:pt x="0" y="211"/>
                  </a:cubicBezTo>
                  <a:lnTo>
                    <a:pt x="2247" y="1840"/>
                  </a:lnTo>
                  <a:lnTo>
                    <a:pt x="2359" y="1672"/>
                  </a:lnTo>
                  <a:lnTo>
                    <a:pt x="169" y="43"/>
                  </a:lnTo>
                  <a:cubicBezTo>
                    <a:pt x="141" y="15"/>
                    <a:pt x="113" y="1"/>
                    <a:pt x="8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8"/>
            <p:cNvSpPr/>
            <p:nvPr/>
          </p:nvSpPr>
          <p:spPr>
            <a:xfrm>
              <a:off x="3140225" y="1947275"/>
              <a:ext cx="63200" cy="40400"/>
            </a:xfrm>
            <a:custGeom>
              <a:avLst/>
              <a:gdLst/>
              <a:ahLst/>
              <a:cxnLst/>
              <a:rect l="l" t="t" r="r" b="b"/>
              <a:pathLst>
                <a:path w="2528" h="1616" extrusionOk="0">
                  <a:moveTo>
                    <a:pt x="112" y="0"/>
                  </a:moveTo>
                  <a:cubicBezTo>
                    <a:pt x="84" y="0"/>
                    <a:pt x="56" y="14"/>
                    <a:pt x="56" y="42"/>
                  </a:cubicBezTo>
                  <a:cubicBezTo>
                    <a:pt x="0" y="42"/>
                    <a:pt x="0" y="155"/>
                    <a:pt x="56" y="155"/>
                  </a:cubicBezTo>
                  <a:lnTo>
                    <a:pt x="2415" y="1615"/>
                  </a:lnTo>
                  <a:lnTo>
                    <a:pt x="2527" y="1447"/>
                  </a:lnTo>
                  <a:lnTo>
                    <a:pt x="169" y="42"/>
                  </a:lnTo>
                  <a:cubicBezTo>
                    <a:pt x="169" y="14"/>
                    <a:pt x="140" y="0"/>
                    <a:pt x="1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8"/>
            <p:cNvSpPr/>
            <p:nvPr/>
          </p:nvSpPr>
          <p:spPr>
            <a:xfrm>
              <a:off x="3676575" y="1747525"/>
              <a:ext cx="28125" cy="67425"/>
            </a:xfrm>
            <a:custGeom>
              <a:avLst/>
              <a:gdLst/>
              <a:ahLst/>
              <a:cxnLst/>
              <a:rect l="l" t="t" r="r" b="b"/>
              <a:pathLst>
                <a:path w="1125" h="2697" extrusionOk="0">
                  <a:moveTo>
                    <a:pt x="1068" y="1"/>
                  </a:moveTo>
                  <a:cubicBezTo>
                    <a:pt x="1012" y="1"/>
                    <a:pt x="956" y="1"/>
                    <a:pt x="900" y="57"/>
                  </a:cubicBezTo>
                  <a:lnTo>
                    <a:pt x="1" y="2641"/>
                  </a:lnTo>
                  <a:lnTo>
                    <a:pt x="226" y="2697"/>
                  </a:lnTo>
                  <a:lnTo>
                    <a:pt x="1124" y="169"/>
                  </a:lnTo>
                  <a:cubicBezTo>
                    <a:pt x="1124" y="113"/>
                    <a:pt x="1124" y="57"/>
                    <a:pt x="1068"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8"/>
            <p:cNvSpPr/>
            <p:nvPr/>
          </p:nvSpPr>
          <p:spPr>
            <a:xfrm>
              <a:off x="3919500" y="2031175"/>
              <a:ext cx="68825" cy="28100"/>
            </a:xfrm>
            <a:custGeom>
              <a:avLst/>
              <a:gdLst/>
              <a:ahLst/>
              <a:cxnLst/>
              <a:rect l="l" t="t" r="r" b="b"/>
              <a:pathLst>
                <a:path w="2753" h="1124" extrusionOk="0">
                  <a:moveTo>
                    <a:pt x="2584" y="0"/>
                  </a:moveTo>
                  <a:lnTo>
                    <a:pt x="0" y="899"/>
                  </a:lnTo>
                  <a:cubicBezTo>
                    <a:pt x="56" y="1011"/>
                    <a:pt x="56" y="1067"/>
                    <a:pt x="113" y="1123"/>
                  </a:cubicBezTo>
                  <a:lnTo>
                    <a:pt x="2640" y="225"/>
                  </a:lnTo>
                  <a:cubicBezTo>
                    <a:pt x="2696" y="169"/>
                    <a:pt x="2752" y="112"/>
                    <a:pt x="2696" y="56"/>
                  </a:cubicBezTo>
                  <a:cubicBezTo>
                    <a:pt x="2696" y="0"/>
                    <a:pt x="2640" y="0"/>
                    <a:pt x="258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8"/>
            <p:cNvSpPr/>
            <p:nvPr/>
          </p:nvSpPr>
          <p:spPr>
            <a:xfrm>
              <a:off x="3904050" y="1987650"/>
              <a:ext cx="66025" cy="35125"/>
            </a:xfrm>
            <a:custGeom>
              <a:avLst/>
              <a:gdLst/>
              <a:ahLst/>
              <a:cxnLst/>
              <a:rect l="l" t="t" r="r" b="b"/>
              <a:pathLst>
                <a:path w="2641" h="1405" extrusionOk="0">
                  <a:moveTo>
                    <a:pt x="2472" y="0"/>
                  </a:moveTo>
                  <a:lnTo>
                    <a:pt x="1" y="1180"/>
                  </a:lnTo>
                  <a:lnTo>
                    <a:pt x="113" y="1404"/>
                  </a:lnTo>
                  <a:lnTo>
                    <a:pt x="2584" y="225"/>
                  </a:lnTo>
                  <a:cubicBezTo>
                    <a:pt x="2640" y="169"/>
                    <a:pt x="2640" y="112"/>
                    <a:pt x="2640" y="56"/>
                  </a:cubicBezTo>
                  <a:cubicBezTo>
                    <a:pt x="2584" y="0"/>
                    <a:pt x="2528" y="0"/>
                    <a:pt x="24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8"/>
            <p:cNvSpPr/>
            <p:nvPr/>
          </p:nvSpPr>
          <p:spPr>
            <a:xfrm>
              <a:off x="3885800" y="1948325"/>
              <a:ext cx="63200" cy="39350"/>
            </a:xfrm>
            <a:custGeom>
              <a:avLst/>
              <a:gdLst/>
              <a:ahLst/>
              <a:cxnLst/>
              <a:rect l="l" t="t" r="r" b="b"/>
              <a:pathLst>
                <a:path w="2528" h="1574" extrusionOk="0">
                  <a:moveTo>
                    <a:pt x="2359" y="0"/>
                  </a:moveTo>
                  <a:lnTo>
                    <a:pt x="0" y="1405"/>
                  </a:lnTo>
                  <a:lnTo>
                    <a:pt x="113" y="1573"/>
                  </a:lnTo>
                  <a:lnTo>
                    <a:pt x="2472" y="169"/>
                  </a:lnTo>
                  <a:cubicBezTo>
                    <a:pt x="2528" y="169"/>
                    <a:pt x="2528" y="113"/>
                    <a:pt x="2528" y="57"/>
                  </a:cubicBezTo>
                  <a:cubicBezTo>
                    <a:pt x="2472" y="0"/>
                    <a:pt x="2415" y="0"/>
                    <a:pt x="235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8"/>
            <p:cNvSpPr/>
            <p:nvPr/>
          </p:nvSpPr>
          <p:spPr>
            <a:xfrm>
              <a:off x="3863325" y="1909350"/>
              <a:ext cx="59000" cy="46025"/>
            </a:xfrm>
            <a:custGeom>
              <a:avLst/>
              <a:gdLst/>
              <a:ahLst/>
              <a:cxnLst/>
              <a:rect l="l" t="t" r="r" b="b"/>
              <a:pathLst>
                <a:path w="2360" h="1841" extrusionOk="0">
                  <a:moveTo>
                    <a:pt x="2254" y="1"/>
                  </a:moveTo>
                  <a:cubicBezTo>
                    <a:pt x="2219" y="1"/>
                    <a:pt x="2191" y="15"/>
                    <a:pt x="2191" y="43"/>
                  </a:cubicBezTo>
                  <a:lnTo>
                    <a:pt x="1" y="1672"/>
                  </a:lnTo>
                  <a:cubicBezTo>
                    <a:pt x="57" y="1728"/>
                    <a:pt x="113" y="1784"/>
                    <a:pt x="169" y="1840"/>
                  </a:cubicBezTo>
                  <a:lnTo>
                    <a:pt x="2360" y="211"/>
                  </a:lnTo>
                  <a:cubicBezTo>
                    <a:pt x="2360" y="155"/>
                    <a:pt x="2360" y="99"/>
                    <a:pt x="2360" y="43"/>
                  </a:cubicBezTo>
                  <a:cubicBezTo>
                    <a:pt x="2332" y="15"/>
                    <a:pt x="2289" y="1"/>
                    <a:pt x="225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8"/>
            <p:cNvSpPr/>
            <p:nvPr/>
          </p:nvSpPr>
          <p:spPr>
            <a:xfrm>
              <a:off x="3941950" y="2164550"/>
              <a:ext cx="71650" cy="9850"/>
            </a:xfrm>
            <a:custGeom>
              <a:avLst/>
              <a:gdLst/>
              <a:ahLst/>
              <a:cxnLst/>
              <a:rect l="l" t="t" r="r" b="b"/>
              <a:pathLst>
                <a:path w="2866" h="394" extrusionOk="0">
                  <a:moveTo>
                    <a:pt x="2753" y="1"/>
                  </a:moveTo>
                  <a:lnTo>
                    <a:pt x="1" y="169"/>
                  </a:lnTo>
                  <a:lnTo>
                    <a:pt x="1" y="394"/>
                  </a:lnTo>
                  <a:lnTo>
                    <a:pt x="2753" y="225"/>
                  </a:lnTo>
                  <a:cubicBezTo>
                    <a:pt x="2809" y="225"/>
                    <a:pt x="2865" y="169"/>
                    <a:pt x="2865" y="113"/>
                  </a:cubicBezTo>
                  <a:cubicBezTo>
                    <a:pt x="2865" y="57"/>
                    <a:pt x="2809" y="1"/>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8"/>
            <p:cNvSpPr/>
            <p:nvPr/>
          </p:nvSpPr>
          <p:spPr>
            <a:xfrm>
              <a:off x="3839450" y="1874250"/>
              <a:ext cx="54800" cy="51625"/>
            </a:xfrm>
            <a:custGeom>
              <a:avLst/>
              <a:gdLst/>
              <a:ahLst/>
              <a:cxnLst/>
              <a:rect l="l" t="t" r="r" b="b"/>
              <a:pathLst>
                <a:path w="2192" h="2065" extrusionOk="0">
                  <a:moveTo>
                    <a:pt x="2079" y="1"/>
                  </a:moveTo>
                  <a:cubicBezTo>
                    <a:pt x="2051" y="1"/>
                    <a:pt x="2023" y="15"/>
                    <a:pt x="2023" y="43"/>
                  </a:cubicBezTo>
                  <a:lnTo>
                    <a:pt x="1" y="1896"/>
                  </a:lnTo>
                  <a:lnTo>
                    <a:pt x="113" y="2065"/>
                  </a:lnTo>
                  <a:lnTo>
                    <a:pt x="2135" y="211"/>
                  </a:lnTo>
                  <a:cubicBezTo>
                    <a:pt x="2191" y="155"/>
                    <a:pt x="2191" y="99"/>
                    <a:pt x="2135" y="43"/>
                  </a:cubicBezTo>
                  <a:cubicBezTo>
                    <a:pt x="2135" y="15"/>
                    <a:pt x="2107" y="1"/>
                    <a:pt x="20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8"/>
            <p:cNvSpPr/>
            <p:nvPr/>
          </p:nvSpPr>
          <p:spPr>
            <a:xfrm>
              <a:off x="3930725" y="2074475"/>
              <a:ext cx="70200" cy="21300"/>
            </a:xfrm>
            <a:custGeom>
              <a:avLst/>
              <a:gdLst/>
              <a:ahLst/>
              <a:cxnLst/>
              <a:rect l="l" t="t" r="r" b="b"/>
              <a:pathLst>
                <a:path w="2808" h="852" extrusionOk="0">
                  <a:moveTo>
                    <a:pt x="2690" y="0"/>
                  </a:moveTo>
                  <a:cubicBezTo>
                    <a:pt x="2675" y="0"/>
                    <a:pt x="2659" y="3"/>
                    <a:pt x="2640" y="9"/>
                  </a:cubicBezTo>
                  <a:lnTo>
                    <a:pt x="1" y="627"/>
                  </a:lnTo>
                  <a:cubicBezTo>
                    <a:pt x="57" y="739"/>
                    <a:pt x="57" y="796"/>
                    <a:pt x="57" y="852"/>
                  </a:cubicBezTo>
                  <a:lnTo>
                    <a:pt x="2697" y="234"/>
                  </a:lnTo>
                  <a:cubicBezTo>
                    <a:pt x="2797" y="184"/>
                    <a:pt x="2808" y="0"/>
                    <a:pt x="26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8"/>
            <p:cNvSpPr/>
            <p:nvPr/>
          </p:nvSpPr>
          <p:spPr>
            <a:xfrm>
              <a:off x="3939150" y="2120450"/>
              <a:ext cx="71650" cy="16050"/>
            </a:xfrm>
            <a:custGeom>
              <a:avLst/>
              <a:gdLst/>
              <a:ahLst/>
              <a:cxnLst/>
              <a:rect l="l" t="t" r="r" b="b"/>
              <a:pathLst>
                <a:path w="2866" h="642" extrusionOk="0">
                  <a:moveTo>
                    <a:pt x="2746" y="0"/>
                  </a:moveTo>
                  <a:cubicBezTo>
                    <a:pt x="2729" y="0"/>
                    <a:pt x="2713" y="7"/>
                    <a:pt x="2697" y="24"/>
                  </a:cubicBezTo>
                  <a:lnTo>
                    <a:pt x="1" y="417"/>
                  </a:lnTo>
                  <a:cubicBezTo>
                    <a:pt x="1" y="473"/>
                    <a:pt x="57" y="529"/>
                    <a:pt x="57" y="641"/>
                  </a:cubicBezTo>
                  <a:lnTo>
                    <a:pt x="2753" y="248"/>
                  </a:lnTo>
                  <a:cubicBezTo>
                    <a:pt x="2809" y="192"/>
                    <a:pt x="2865" y="136"/>
                    <a:pt x="2865" y="80"/>
                  </a:cubicBezTo>
                  <a:cubicBezTo>
                    <a:pt x="2825" y="40"/>
                    <a:pt x="2786" y="0"/>
                    <a:pt x="274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8"/>
            <p:cNvSpPr/>
            <p:nvPr/>
          </p:nvSpPr>
          <p:spPr>
            <a:xfrm>
              <a:off x="3748200" y="1786850"/>
              <a:ext cx="39325" cy="63200"/>
            </a:xfrm>
            <a:custGeom>
              <a:avLst/>
              <a:gdLst/>
              <a:ahLst/>
              <a:cxnLst/>
              <a:rect l="l" t="t" r="r" b="b"/>
              <a:pathLst>
                <a:path w="1573" h="2528" extrusionOk="0">
                  <a:moveTo>
                    <a:pt x="1573" y="1"/>
                  </a:moveTo>
                  <a:cubicBezTo>
                    <a:pt x="1517" y="1"/>
                    <a:pt x="1461" y="1"/>
                    <a:pt x="1404" y="57"/>
                  </a:cubicBezTo>
                  <a:lnTo>
                    <a:pt x="0" y="2416"/>
                  </a:lnTo>
                  <a:lnTo>
                    <a:pt x="169" y="2528"/>
                  </a:lnTo>
                  <a:lnTo>
                    <a:pt x="1573" y="169"/>
                  </a:lnTo>
                  <a:cubicBezTo>
                    <a:pt x="1573" y="113"/>
                    <a:pt x="1573" y="57"/>
                    <a:pt x="157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8"/>
            <p:cNvSpPr/>
            <p:nvPr/>
          </p:nvSpPr>
          <p:spPr>
            <a:xfrm>
              <a:off x="3640075" y="1734900"/>
              <a:ext cx="22500" cy="68825"/>
            </a:xfrm>
            <a:custGeom>
              <a:avLst/>
              <a:gdLst/>
              <a:ahLst/>
              <a:cxnLst/>
              <a:rect l="l" t="t" r="r" b="b"/>
              <a:pathLst>
                <a:path w="900" h="2753" extrusionOk="0">
                  <a:moveTo>
                    <a:pt x="843" y="0"/>
                  </a:moveTo>
                  <a:cubicBezTo>
                    <a:pt x="731" y="0"/>
                    <a:pt x="675" y="0"/>
                    <a:pt x="675" y="57"/>
                  </a:cubicBezTo>
                  <a:lnTo>
                    <a:pt x="1" y="2696"/>
                  </a:lnTo>
                  <a:lnTo>
                    <a:pt x="225" y="2752"/>
                  </a:lnTo>
                  <a:lnTo>
                    <a:pt x="899" y="113"/>
                  </a:lnTo>
                  <a:cubicBezTo>
                    <a:pt x="899" y="57"/>
                    <a:pt x="899"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8"/>
            <p:cNvSpPr/>
            <p:nvPr/>
          </p:nvSpPr>
          <p:spPr>
            <a:xfrm>
              <a:off x="3600775" y="1725075"/>
              <a:ext cx="15450" cy="70225"/>
            </a:xfrm>
            <a:custGeom>
              <a:avLst/>
              <a:gdLst/>
              <a:ahLst/>
              <a:cxnLst/>
              <a:rect l="l" t="t" r="r" b="b"/>
              <a:pathLst>
                <a:path w="618" h="2809" extrusionOk="0">
                  <a:moveTo>
                    <a:pt x="505" y="0"/>
                  </a:moveTo>
                  <a:cubicBezTo>
                    <a:pt x="449" y="0"/>
                    <a:pt x="393" y="56"/>
                    <a:pt x="393" y="113"/>
                  </a:cubicBezTo>
                  <a:lnTo>
                    <a:pt x="0" y="2809"/>
                  </a:lnTo>
                  <a:lnTo>
                    <a:pt x="225" y="2809"/>
                  </a:lnTo>
                  <a:lnTo>
                    <a:pt x="618" y="113"/>
                  </a:lnTo>
                  <a:cubicBezTo>
                    <a:pt x="618" y="56"/>
                    <a:pt x="562" y="0"/>
                    <a:pt x="5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8"/>
            <p:cNvSpPr/>
            <p:nvPr/>
          </p:nvSpPr>
          <p:spPr>
            <a:xfrm>
              <a:off x="3074225" y="2163150"/>
              <a:ext cx="71625" cy="9850"/>
            </a:xfrm>
            <a:custGeom>
              <a:avLst/>
              <a:gdLst/>
              <a:ahLst/>
              <a:cxnLst/>
              <a:rect l="l" t="t" r="r" b="b"/>
              <a:pathLst>
                <a:path w="2865" h="394" extrusionOk="0">
                  <a:moveTo>
                    <a:pt x="113" y="1"/>
                  </a:moveTo>
                  <a:cubicBezTo>
                    <a:pt x="56" y="1"/>
                    <a:pt x="0" y="57"/>
                    <a:pt x="0" y="113"/>
                  </a:cubicBezTo>
                  <a:cubicBezTo>
                    <a:pt x="0" y="169"/>
                    <a:pt x="56" y="225"/>
                    <a:pt x="113" y="225"/>
                  </a:cubicBezTo>
                  <a:lnTo>
                    <a:pt x="2865" y="394"/>
                  </a:lnTo>
                  <a:lnTo>
                    <a:pt x="2865"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8"/>
            <p:cNvSpPr/>
            <p:nvPr/>
          </p:nvSpPr>
          <p:spPr>
            <a:xfrm>
              <a:off x="3781900" y="1813525"/>
              <a:ext cx="44950" cy="59000"/>
            </a:xfrm>
            <a:custGeom>
              <a:avLst/>
              <a:gdLst/>
              <a:ahLst/>
              <a:cxnLst/>
              <a:rect l="l" t="t" r="r" b="b"/>
              <a:pathLst>
                <a:path w="1798" h="2360" extrusionOk="0">
                  <a:moveTo>
                    <a:pt x="1629" y="1"/>
                  </a:moveTo>
                  <a:lnTo>
                    <a:pt x="0" y="2191"/>
                  </a:lnTo>
                  <a:lnTo>
                    <a:pt x="113" y="2360"/>
                  </a:lnTo>
                  <a:lnTo>
                    <a:pt x="1741" y="169"/>
                  </a:lnTo>
                  <a:cubicBezTo>
                    <a:pt x="1797" y="113"/>
                    <a:pt x="1797" y="57"/>
                    <a:pt x="17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8"/>
            <p:cNvSpPr/>
            <p:nvPr/>
          </p:nvSpPr>
          <p:spPr>
            <a:xfrm>
              <a:off x="3811375" y="1841600"/>
              <a:ext cx="50575" cy="54800"/>
            </a:xfrm>
            <a:custGeom>
              <a:avLst/>
              <a:gdLst/>
              <a:ahLst/>
              <a:cxnLst/>
              <a:rect l="l" t="t" r="r" b="b"/>
              <a:pathLst>
                <a:path w="2023" h="2192" extrusionOk="0">
                  <a:moveTo>
                    <a:pt x="1798" y="1"/>
                  </a:moveTo>
                  <a:lnTo>
                    <a:pt x="1" y="2023"/>
                  </a:lnTo>
                  <a:lnTo>
                    <a:pt x="113" y="2191"/>
                  </a:lnTo>
                  <a:lnTo>
                    <a:pt x="1966" y="169"/>
                  </a:lnTo>
                  <a:cubicBezTo>
                    <a:pt x="2023" y="113"/>
                    <a:pt x="2023" y="57"/>
                    <a:pt x="196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8"/>
            <p:cNvSpPr/>
            <p:nvPr/>
          </p:nvSpPr>
          <p:spPr>
            <a:xfrm>
              <a:off x="3713100" y="1765200"/>
              <a:ext cx="35125" cy="65200"/>
            </a:xfrm>
            <a:custGeom>
              <a:avLst/>
              <a:gdLst/>
              <a:ahLst/>
              <a:cxnLst/>
              <a:rect l="l" t="t" r="r" b="b"/>
              <a:pathLst>
                <a:path w="1405" h="2608" extrusionOk="0">
                  <a:moveTo>
                    <a:pt x="1299" y="1"/>
                  </a:moveTo>
                  <a:cubicBezTo>
                    <a:pt x="1259" y="1"/>
                    <a:pt x="1219" y="41"/>
                    <a:pt x="1180" y="80"/>
                  </a:cubicBezTo>
                  <a:lnTo>
                    <a:pt x="0" y="2551"/>
                  </a:lnTo>
                  <a:lnTo>
                    <a:pt x="225" y="2608"/>
                  </a:lnTo>
                  <a:lnTo>
                    <a:pt x="1404" y="193"/>
                  </a:lnTo>
                  <a:cubicBezTo>
                    <a:pt x="1404" y="136"/>
                    <a:pt x="1404" y="24"/>
                    <a:pt x="1348" y="24"/>
                  </a:cubicBezTo>
                  <a:cubicBezTo>
                    <a:pt x="1332" y="8"/>
                    <a:pt x="1315" y="1"/>
                    <a:pt x="12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8"/>
            <p:cNvSpPr/>
            <p:nvPr/>
          </p:nvSpPr>
          <p:spPr>
            <a:xfrm>
              <a:off x="3562850" y="1720850"/>
              <a:ext cx="9850" cy="70250"/>
            </a:xfrm>
            <a:custGeom>
              <a:avLst/>
              <a:gdLst/>
              <a:ahLst/>
              <a:cxnLst/>
              <a:rect l="l" t="t" r="r" b="b"/>
              <a:pathLst>
                <a:path w="394" h="2810" extrusionOk="0">
                  <a:moveTo>
                    <a:pt x="281" y="1"/>
                  </a:moveTo>
                  <a:cubicBezTo>
                    <a:pt x="169" y="1"/>
                    <a:pt x="169" y="57"/>
                    <a:pt x="169" y="113"/>
                  </a:cubicBezTo>
                  <a:lnTo>
                    <a:pt x="1" y="2809"/>
                  </a:lnTo>
                  <a:lnTo>
                    <a:pt x="225" y="2809"/>
                  </a:lnTo>
                  <a:lnTo>
                    <a:pt x="338" y="113"/>
                  </a:lnTo>
                  <a:cubicBezTo>
                    <a:pt x="394" y="57"/>
                    <a:pt x="338" y="1"/>
                    <a:pt x="28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8"/>
            <p:cNvSpPr/>
            <p:nvPr/>
          </p:nvSpPr>
          <p:spPr>
            <a:xfrm>
              <a:off x="3473000" y="2585800"/>
              <a:ext cx="15450" cy="70225"/>
            </a:xfrm>
            <a:custGeom>
              <a:avLst/>
              <a:gdLst/>
              <a:ahLst/>
              <a:cxnLst/>
              <a:rect l="l" t="t" r="r" b="b"/>
              <a:pathLst>
                <a:path w="618" h="2809" extrusionOk="0">
                  <a:moveTo>
                    <a:pt x="393" y="0"/>
                  </a:moveTo>
                  <a:lnTo>
                    <a:pt x="0" y="2640"/>
                  </a:lnTo>
                  <a:cubicBezTo>
                    <a:pt x="0" y="2696"/>
                    <a:pt x="56" y="2752"/>
                    <a:pt x="112" y="2808"/>
                  </a:cubicBezTo>
                  <a:cubicBezTo>
                    <a:pt x="169" y="2808"/>
                    <a:pt x="225" y="2752"/>
                    <a:pt x="225" y="2696"/>
                  </a:cubicBez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8"/>
            <p:cNvSpPr/>
            <p:nvPr/>
          </p:nvSpPr>
          <p:spPr>
            <a:xfrm>
              <a:off x="3780500" y="2509975"/>
              <a:ext cx="44950" cy="59000"/>
            </a:xfrm>
            <a:custGeom>
              <a:avLst/>
              <a:gdLst/>
              <a:ahLst/>
              <a:cxnLst/>
              <a:rect l="l" t="t" r="r" b="b"/>
              <a:pathLst>
                <a:path w="1798" h="2360" extrusionOk="0">
                  <a:moveTo>
                    <a:pt x="169" y="0"/>
                  </a:moveTo>
                  <a:lnTo>
                    <a:pt x="0" y="113"/>
                  </a:lnTo>
                  <a:lnTo>
                    <a:pt x="1629" y="2303"/>
                  </a:lnTo>
                  <a:cubicBezTo>
                    <a:pt x="1629" y="2303"/>
                    <a:pt x="1685" y="2359"/>
                    <a:pt x="1685" y="2359"/>
                  </a:cubicBezTo>
                  <a:lnTo>
                    <a:pt x="1741" y="2359"/>
                  </a:lnTo>
                  <a:cubicBezTo>
                    <a:pt x="1797" y="2303"/>
                    <a:pt x="1797" y="2247"/>
                    <a:pt x="1741" y="219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8"/>
            <p:cNvSpPr/>
            <p:nvPr/>
          </p:nvSpPr>
          <p:spPr>
            <a:xfrm>
              <a:off x="3746800" y="2532425"/>
              <a:ext cx="40725" cy="61825"/>
            </a:xfrm>
            <a:custGeom>
              <a:avLst/>
              <a:gdLst/>
              <a:ahLst/>
              <a:cxnLst/>
              <a:rect l="l" t="t" r="r" b="b"/>
              <a:pathLst>
                <a:path w="1629" h="2473" extrusionOk="0">
                  <a:moveTo>
                    <a:pt x="169" y="1"/>
                  </a:moveTo>
                  <a:lnTo>
                    <a:pt x="0" y="113"/>
                  </a:lnTo>
                  <a:lnTo>
                    <a:pt x="1404" y="2416"/>
                  </a:lnTo>
                  <a:cubicBezTo>
                    <a:pt x="1404" y="2472"/>
                    <a:pt x="1460" y="2472"/>
                    <a:pt x="1517" y="2472"/>
                  </a:cubicBezTo>
                  <a:lnTo>
                    <a:pt x="1573" y="2472"/>
                  </a:lnTo>
                  <a:cubicBezTo>
                    <a:pt x="1573" y="2472"/>
                    <a:pt x="1629" y="2360"/>
                    <a:pt x="1573" y="2360"/>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8"/>
            <p:cNvSpPr/>
            <p:nvPr/>
          </p:nvSpPr>
          <p:spPr>
            <a:xfrm>
              <a:off x="3809975" y="2484700"/>
              <a:ext cx="50575" cy="54775"/>
            </a:xfrm>
            <a:custGeom>
              <a:avLst/>
              <a:gdLst/>
              <a:ahLst/>
              <a:cxnLst/>
              <a:rect l="l" t="t" r="r" b="b"/>
              <a:pathLst>
                <a:path w="2023" h="2191" extrusionOk="0">
                  <a:moveTo>
                    <a:pt x="169" y="0"/>
                  </a:moveTo>
                  <a:lnTo>
                    <a:pt x="1" y="169"/>
                  </a:lnTo>
                  <a:lnTo>
                    <a:pt x="1798" y="2191"/>
                  </a:lnTo>
                  <a:lnTo>
                    <a:pt x="1966" y="2191"/>
                  </a:lnTo>
                  <a:cubicBezTo>
                    <a:pt x="2022" y="2135"/>
                    <a:pt x="2022" y="2078"/>
                    <a:pt x="1966" y="202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8"/>
            <p:cNvSpPr/>
            <p:nvPr/>
          </p:nvSpPr>
          <p:spPr>
            <a:xfrm>
              <a:off x="3713100" y="2550700"/>
              <a:ext cx="33725" cy="64600"/>
            </a:xfrm>
            <a:custGeom>
              <a:avLst/>
              <a:gdLst/>
              <a:ahLst/>
              <a:cxnLst/>
              <a:rect l="l" t="t" r="r" b="b"/>
              <a:pathLst>
                <a:path w="1349" h="2584" extrusionOk="0">
                  <a:moveTo>
                    <a:pt x="169" y="0"/>
                  </a:moveTo>
                  <a:lnTo>
                    <a:pt x="0" y="56"/>
                  </a:lnTo>
                  <a:lnTo>
                    <a:pt x="1123" y="2527"/>
                  </a:lnTo>
                  <a:cubicBezTo>
                    <a:pt x="1180" y="2584"/>
                    <a:pt x="1180" y="2584"/>
                    <a:pt x="1236" y="2584"/>
                  </a:cubicBezTo>
                  <a:lnTo>
                    <a:pt x="1292" y="2584"/>
                  </a:lnTo>
                  <a:cubicBezTo>
                    <a:pt x="1348" y="2584"/>
                    <a:pt x="1348" y="2527"/>
                    <a:pt x="1348" y="247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8"/>
            <p:cNvSpPr/>
            <p:nvPr/>
          </p:nvSpPr>
          <p:spPr>
            <a:xfrm>
              <a:off x="3838050" y="2456625"/>
              <a:ext cx="56200" cy="50550"/>
            </a:xfrm>
            <a:custGeom>
              <a:avLst/>
              <a:gdLst/>
              <a:ahLst/>
              <a:cxnLst/>
              <a:rect l="l" t="t" r="r" b="b"/>
              <a:pathLst>
                <a:path w="2248" h="2022" extrusionOk="0">
                  <a:moveTo>
                    <a:pt x="169" y="0"/>
                  </a:moveTo>
                  <a:lnTo>
                    <a:pt x="1" y="169"/>
                  </a:lnTo>
                  <a:lnTo>
                    <a:pt x="2023" y="2022"/>
                  </a:lnTo>
                  <a:lnTo>
                    <a:pt x="2135" y="2022"/>
                  </a:lnTo>
                  <a:cubicBezTo>
                    <a:pt x="2191" y="2022"/>
                    <a:pt x="2247" y="1853"/>
                    <a:pt x="2191" y="179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8"/>
            <p:cNvSpPr/>
            <p:nvPr/>
          </p:nvSpPr>
          <p:spPr>
            <a:xfrm>
              <a:off x="3638675" y="2577375"/>
              <a:ext cx="21075" cy="68825"/>
            </a:xfrm>
            <a:custGeom>
              <a:avLst/>
              <a:gdLst/>
              <a:ahLst/>
              <a:cxnLst/>
              <a:rect l="l" t="t" r="r" b="b"/>
              <a:pathLst>
                <a:path w="843" h="2753" extrusionOk="0">
                  <a:moveTo>
                    <a:pt x="169" y="0"/>
                  </a:moveTo>
                  <a:lnTo>
                    <a:pt x="0" y="56"/>
                  </a:lnTo>
                  <a:lnTo>
                    <a:pt x="674" y="2696"/>
                  </a:lnTo>
                  <a:cubicBezTo>
                    <a:pt x="674" y="2752"/>
                    <a:pt x="731" y="2752"/>
                    <a:pt x="787" y="2752"/>
                  </a:cubicBezTo>
                  <a:cubicBezTo>
                    <a:pt x="843" y="2752"/>
                    <a:pt x="843" y="2696"/>
                    <a:pt x="843" y="2640"/>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8"/>
            <p:cNvSpPr/>
            <p:nvPr/>
          </p:nvSpPr>
          <p:spPr>
            <a:xfrm>
              <a:off x="3675175" y="2566125"/>
              <a:ext cx="28100" cy="67425"/>
            </a:xfrm>
            <a:custGeom>
              <a:avLst/>
              <a:gdLst/>
              <a:ahLst/>
              <a:cxnLst/>
              <a:rect l="l" t="t" r="r" b="b"/>
              <a:pathLst>
                <a:path w="1124" h="2697" extrusionOk="0">
                  <a:moveTo>
                    <a:pt x="169" y="1"/>
                  </a:moveTo>
                  <a:lnTo>
                    <a:pt x="1" y="57"/>
                  </a:lnTo>
                  <a:lnTo>
                    <a:pt x="956" y="2641"/>
                  </a:lnTo>
                  <a:cubicBezTo>
                    <a:pt x="956" y="2697"/>
                    <a:pt x="1012" y="2697"/>
                    <a:pt x="1012" y="2697"/>
                  </a:cubicBezTo>
                  <a:cubicBezTo>
                    <a:pt x="1068" y="2697"/>
                    <a:pt x="1124" y="2584"/>
                    <a:pt x="1124" y="252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8"/>
            <p:cNvSpPr/>
            <p:nvPr/>
          </p:nvSpPr>
          <p:spPr>
            <a:xfrm>
              <a:off x="3863325" y="2427125"/>
              <a:ext cx="59000" cy="44950"/>
            </a:xfrm>
            <a:custGeom>
              <a:avLst/>
              <a:gdLst/>
              <a:ahLst/>
              <a:cxnLst/>
              <a:rect l="l" t="t" r="r" b="b"/>
              <a:pathLst>
                <a:path w="2360" h="1798" extrusionOk="0">
                  <a:moveTo>
                    <a:pt x="113" y="1"/>
                  </a:moveTo>
                  <a:cubicBezTo>
                    <a:pt x="57" y="57"/>
                    <a:pt x="57" y="113"/>
                    <a:pt x="1" y="169"/>
                  </a:cubicBezTo>
                  <a:lnTo>
                    <a:pt x="2191" y="1798"/>
                  </a:lnTo>
                  <a:lnTo>
                    <a:pt x="2247" y="1798"/>
                  </a:lnTo>
                  <a:cubicBezTo>
                    <a:pt x="2247" y="1798"/>
                    <a:pt x="2303" y="1798"/>
                    <a:pt x="2303" y="1742"/>
                  </a:cubicBezTo>
                  <a:cubicBezTo>
                    <a:pt x="2360" y="1686"/>
                    <a:pt x="2360" y="1629"/>
                    <a:pt x="2303" y="157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8"/>
            <p:cNvSpPr/>
            <p:nvPr/>
          </p:nvSpPr>
          <p:spPr>
            <a:xfrm>
              <a:off x="3930725" y="2285300"/>
              <a:ext cx="68825" cy="22500"/>
            </a:xfrm>
            <a:custGeom>
              <a:avLst/>
              <a:gdLst/>
              <a:ahLst/>
              <a:cxnLst/>
              <a:rect l="l" t="t" r="r" b="b"/>
              <a:pathLst>
                <a:path w="2753" h="900" extrusionOk="0">
                  <a:moveTo>
                    <a:pt x="57" y="1"/>
                  </a:moveTo>
                  <a:cubicBezTo>
                    <a:pt x="57" y="113"/>
                    <a:pt x="1" y="169"/>
                    <a:pt x="1" y="226"/>
                  </a:cubicBezTo>
                  <a:lnTo>
                    <a:pt x="2640" y="900"/>
                  </a:lnTo>
                  <a:cubicBezTo>
                    <a:pt x="2697" y="900"/>
                    <a:pt x="2753" y="843"/>
                    <a:pt x="2753" y="787"/>
                  </a:cubicBezTo>
                  <a:cubicBezTo>
                    <a:pt x="2753" y="731"/>
                    <a:pt x="2753" y="731"/>
                    <a:pt x="2697" y="675"/>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8"/>
            <p:cNvSpPr/>
            <p:nvPr/>
          </p:nvSpPr>
          <p:spPr>
            <a:xfrm>
              <a:off x="3940550" y="2246000"/>
              <a:ext cx="70250" cy="15475"/>
            </a:xfrm>
            <a:custGeom>
              <a:avLst/>
              <a:gdLst/>
              <a:ahLst/>
              <a:cxnLst/>
              <a:rect l="l" t="t" r="r" b="b"/>
              <a:pathLst>
                <a:path w="2810" h="619" extrusionOk="0">
                  <a:moveTo>
                    <a:pt x="1" y="0"/>
                  </a:moveTo>
                  <a:cubicBezTo>
                    <a:pt x="1" y="113"/>
                    <a:pt x="1" y="169"/>
                    <a:pt x="1" y="225"/>
                  </a:cubicBezTo>
                  <a:lnTo>
                    <a:pt x="2697" y="618"/>
                  </a:lnTo>
                  <a:cubicBezTo>
                    <a:pt x="2753" y="618"/>
                    <a:pt x="2809" y="618"/>
                    <a:pt x="2809" y="562"/>
                  </a:cubicBezTo>
                  <a:cubicBezTo>
                    <a:pt x="2809" y="450"/>
                    <a:pt x="2753" y="393"/>
                    <a:pt x="2697" y="393"/>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8"/>
            <p:cNvSpPr/>
            <p:nvPr/>
          </p:nvSpPr>
          <p:spPr>
            <a:xfrm>
              <a:off x="3943375" y="2208075"/>
              <a:ext cx="70225" cy="8450"/>
            </a:xfrm>
            <a:custGeom>
              <a:avLst/>
              <a:gdLst/>
              <a:ahLst/>
              <a:cxnLst/>
              <a:rect l="l" t="t" r="r" b="b"/>
              <a:pathLst>
                <a:path w="2809" h="338" extrusionOk="0">
                  <a:moveTo>
                    <a:pt x="0" y="1"/>
                  </a:moveTo>
                  <a:lnTo>
                    <a:pt x="0" y="226"/>
                  </a:lnTo>
                  <a:lnTo>
                    <a:pt x="2696" y="338"/>
                  </a:lnTo>
                  <a:cubicBezTo>
                    <a:pt x="2808" y="338"/>
                    <a:pt x="2808" y="169"/>
                    <a:pt x="2696" y="169"/>
                  </a:cubicBezTo>
                  <a:lnTo>
                    <a:pt x="2752" y="169"/>
                  </a:ln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8"/>
            <p:cNvSpPr/>
            <p:nvPr/>
          </p:nvSpPr>
          <p:spPr>
            <a:xfrm>
              <a:off x="3919500" y="2321825"/>
              <a:ext cx="68825" cy="29500"/>
            </a:xfrm>
            <a:custGeom>
              <a:avLst/>
              <a:gdLst/>
              <a:ahLst/>
              <a:cxnLst/>
              <a:rect l="l" t="t" r="r" b="b"/>
              <a:pathLst>
                <a:path w="2753" h="1180" extrusionOk="0">
                  <a:moveTo>
                    <a:pt x="56" y="0"/>
                  </a:moveTo>
                  <a:cubicBezTo>
                    <a:pt x="56" y="113"/>
                    <a:pt x="0" y="169"/>
                    <a:pt x="0" y="225"/>
                  </a:cubicBezTo>
                  <a:lnTo>
                    <a:pt x="2584" y="1180"/>
                  </a:lnTo>
                  <a:cubicBezTo>
                    <a:pt x="2696" y="1124"/>
                    <a:pt x="2752" y="1011"/>
                    <a:pt x="2640" y="955"/>
                  </a:cubicBez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8"/>
            <p:cNvSpPr/>
            <p:nvPr/>
          </p:nvSpPr>
          <p:spPr>
            <a:xfrm>
              <a:off x="3884400" y="2393425"/>
              <a:ext cx="64300" cy="39575"/>
            </a:xfrm>
            <a:custGeom>
              <a:avLst/>
              <a:gdLst/>
              <a:ahLst/>
              <a:cxnLst/>
              <a:rect l="l" t="t" r="r" b="b"/>
              <a:pathLst>
                <a:path w="2572" h="1583" extrusionOk="0">
                  <a:moveTo>
                    <a:pt x="113" y="1"/>
                  </a:moveTo>
                  <a:cubicBezTo>
                    <a:pt x="113" y="57"/>
                    <a:pt x="56" y="113"/>
                    <a:pt x="0" y="169"/>
                  </a:cubicBezTo>
                  <a:lnTo>
                    <a:pt x="2359" y="1573"/>
                  </a:lnTo>
                  <a:lnTo>
                    <a:pt x="2415" y="1573"/>
                  </a:lnTo>
                  <a:cubicBezTo>
                    <a:pt x="2428" y="1579"/>
                    <a:pt x="2440" y="1582"/>
                    <a:pt x="2451" y="1582"/>
                  </a:cubicBezTo>
                  <a:cubicBezTo>
                    <a:pt x="2538" y="1582"/>
                    <a:pt x="2571" y="1405"/>
                    <a:pt x="2471"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8"/>
            <p:cNvSpPr/>
            <p:nvPr/>
          </p:nvSpPr>
          <p:spPr>
            <a:xfrm>
              <a:off x="3599350" y="2585800"/>
              <a:ext cx="15475" cy="70225"/>
            </a:xfrm>
            <a:custGeom>
              <a:avLst/>
              <a:gdLst/>
              <a:ahLst/>
              <a:cxnLst/>
              <a:rect l="l" t="t" r="r" b="b"/>
              <a:pathLst>
                <a:path w="619" h="2809" extrusionOk="0">
                  <a:moveTo>
                    <a:pt x="1" y="0"/>
                  </a:moveTo>
                  <a:lnTo>
                    <a:pt x="394" y="2696"/>
                  </a:lnTo>
                  <a:cubicBezTo>
                    <a:pt x="394" y="2752"/>
                    <a:pt x="450" y="2808"/>
                    <a:pt x="506" y="2808"/>
                  </a:cubicBezTo>
                  <a:cubicBezTo>
                    <a:pt x="562" y="2808"/>
                    <a:pt x="619" y="2752"/>
                    <a:pt x="619" y="2696"/>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8"/>
            <p:cNvSpPr/>
            <p:nvPr/>
          </p:nvSpPr>
          <p:spPr>
            <a:xfrm>
              <a:off x="3904050" y="2359725"/>
              <a:ext cx="66025" cy="33725"/>
            </a:xfrm>
            <a:custGeom>
              <a:avLst/>
              <a:gdLst/>
              <a:ahLst/>
              <a:cxnLst/>
              <a:rect l="l" t="t" r="r" b="b"/>
              <a:pathLst>
                <a:path w="2641" h="1349" extrusionOk="0">
                  <a:moveTo>
                    <a:pt x="113" y="1"/>
                  </a:moveTo>
                  <a:cubicBezTo>
                    <a:pt x="113" y="57"/>
                    <a:pt x="1" y="113"/>
                    <a:pt x="1" y="169"/>
                  </a:cubicBezTo>
                  <a:lnTo>
                    <a:pt x="2472" y="1349"/>
                  </a:lnTo>
                  <a:cubicBezTo>
                    <a:pt x="2528" y="1349"/>
                    <a:pt x="2584" y="1349"/>
                    <a:pt x="2584" y="1292"/>
                  </a:cubicBezTo>
                  <a:cubicBezTo>
                    <a:pt x="2640" y="1236"/>
                    <a:pt x="2584" y="1180"/>
                    <a:pt x="2528" y="1124"/>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8"/>
            <p:cNvSpPr/>
            <p:nvPr/>
          </p:nvSpPr>
          <p:spPr>
            <a:xfrm>
              <a:off x="3100900" y="2321825"/>
              <a:ext cx="67425" cy="28100"/>
            </a:xfrm>
            <a:custGeom>
              <a:avLst/>
              <a:gdLst/>
              <a:ahLst/>
              <a:cxnLst/>
              <a:rect l="l" t="t" r="r" b="b"/>
              <a:pathLst>
                <a:path w="2697" h="1124" extrusionOk="0">
                  <a:moveTo>
                    <a:pt x="2640" y="0"/>
                  </a:moveTo>
                  <a:lnTo>
                    <a:pt x="113" y="899"/>
                  </a:lnTo>
                  <a:cubicBezTo>
                    <a:pt x="57" y="899"/>
                    <a:pt x="0" y="1011"/>
                    <a:pt x="0" y="1067"/>
                  </a:cubicBezTo>
                  <a:cubicBezTo>
                    <a:pt x="57" y="1067"/>
                    <a:pt x="57" y="1124"/>
                    <a:pt x="113" y="1124"/>
                  </a:cubicBezTo>
                  <a:lnTo>
                    <a:pt x="169" y="1124"/>
                  </a:lnTo>
                  <a:lnTo>
                    <a:pt x="2696" y="225"/>
                  </a:lnTo>
                  <a:cubicBezTo>
                    <a:pt x="2696" y="113"/>
                    <a:pt x="2696" y="56"/>
                    <a:pt x="264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8"/>
            <p:cNvSpPr/>
            <p:nvPr/>
          </p:nvSpPr>
          <p:spPr>
            <a:xfrm>
              <a:off x="3140225" y="2392025"/>
              <a:ext cx="63200" cy="40750"/>
            </a:xfrm>
            <a:custGeom>
              <a:avLst/>
              <a:gdLst/>
              <a:ahLst/>
              <a:cxnLst/>
              <a:rect l="l" t="t" r="r" b="b"/>
              <a:pathLst>
                <a:path w="2528" h="1630" extrusionOk="0">
                  <a:moveTo>
                    <a:pt x="2415" y="0"/>
                  </a:moveTo>
                  <a:lnTo>
                    <a:pt x="56" y="1405"/>
                  </a:lnTo>
                  <a:cubicBezTo>
                    <a:pt x="0" y="1461"/>
                    <a:pt x="0" y="1517"/>
                    <a:pt x="0" y="1573"/>
                  </a:cubicBezTo>
                  <a:cubicBezTo>
                    <a:pt x="56" y="1629"/>
                    <a:pt x="56" y="1629"/>
                    <a:pt x="112" y="1629"/>
                  </a:cubicBezTo>
                  <a:lnTo>
                    <a:pt x="169" y="1629"/>
                  </a:lnTo>
                  <a:lnTo>
                    <a:pt x="2527" y="225"/>
                  </a:lnTo>
                  <a:lnTo>
                    <a:pt x="241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8"/>
            <p:cNvSpPr/>
            <p:nvPr/>
          </p:nvSpPr>
          <p:spPr>
            <a:xfrm>
              <a:off x="3119150" y="2358325"/>
              <a:ext cx="66025" cy="35125"/>
            </a:xfrm>
            <a:custGeom>
              <a:avLst/>
              <a:gdLst/>
              <a:ahLst/>
              <a:cxnLst/>
              <a:rect l="l" t="t" r="r" b="b"/>
              <a:pathLst>
                <a:path w="2641" h="1405" extrusionOk="0">
                  <a:moveTo>
                    <a:pt x="2528" y="1"/>
                  </a:moveTo>
                  <a:lnTo>
                    <a:pt x="57" y="1180"/>
                  </a:lnTo>
                  <a:cubicBezTo>
                    <a:pt x="1" y="1180"/>
                    <a:pt x="1" y="1236"/>
                    <a:pt x="1" y="1348"/>
                  </a:cubicBezTo>
                  <a:cubicBezTo>
                    <a:pt x="1" y="1348"/>
                    <a:pt x="57" y="1405"/>
                    <a:pt x="113" y="1405"/>
                  </a:cubicBezTo>
                  <a:lnTo>
                    <a:pt x="169" y="1405"/>
                  </a:lnTo>
                  <a:lnTo>
                    <a:pt x="2640" y="225"/>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8"/>
            <p:cNvSpPr/>
            <p:nvPr/>
          </p:nvSpPr>
          <p:spPr>
            <a:xfrm>
              <a:off x="3166900" y="2425725"/>
              <a:ext cx="60400" cy="46350"/>
            </a:xfrm>
            <a:custGeom>
              <a:avLst/>
              <a:gdLst/>
              <a:ahLst/>
              <a:cxnLst/>
              <a:rect l="l" t="t" r="r" b="b"/>
              <a:pathLst>
                <a:path w="2416" h="1854" extrusionOk="0">
                  <a:moveTo>
                    <a:pt x="2191" y="0"/>
                  </a:moveTo>
                  <a:lnTo>
                    <a:pt x="56" y="1629"/>
                  </a:lnTo>
                  <a:cubicBezTo>
                    <a:pt x="0" y="1685"/>
                    <a:pt x="0" y="1742"/>
                    <a:pt x="56" y="1798"/>
                  </a:cubicBezTo>
                  <a:cubicBezTo>
                    <a:pt x="56" y="1798"/>
                    <a:pt x="113" y="1854"/>
                    <a:pt x="169" y="1854"/>
                  </a:cubicBezTo>
                  <a:lnTo>
                    <a:pt x="225" y="1854"/>
                  </a:lnTo>
                  <a:lnTo>
                    <a:pt x="2415" y="225"/>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8"/>
            <p:cNvSpPr/>
            <p:nvPr/>
          </p:nvSpPr>
          <p:spPr>
            <a:xfrm>
              <a:off x="3078425" y="2246000"/>
              <a:ext cx="71650" cy="15475"/>
            </a:xfrm>
            <a:custGeom>
              <a:avLst/>
              <a:gdLst/>
              <a:ahLst/>
              <a:cxnLst/>
              <a:rect l="l" t="t" r="r" b="b"/>
              <a:pathLst>
                <a:path w="2866" h="619" extrusionOk="0">
                  <a:moveTo>
                    <a:pt x="2809" y="0"/>
                  </a:moveTo>
                  <a:lnTo>
                    <a:pt x="113" y="393"/>
                  </a:lnTo>
                  <a:cubicBezTo>
                    <a:pt x="57" y="393"/>
                    <a:pt x="1" y="450"/>
                    <a:pt x="57" y="506"/>
                  </a:cubicBezTo>
                  <a:cubicBezTo>
                    <a:pt x="57" y="562"/>
                    <a:pt x="57" y="618"/>
                    <a:pt x="169" y="618"/>
                  </a:cubicBezTo>
                  <a:lnTo>
                    <a:pt x="2865" y="225"/>
                  </a:lnTo>
                  <a:cubicBezTo>
                    <a:pt x="2865" y="113"/>
                    <a:pt x="2809" y="56"/>
                    <a:pt x="28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8"/>
            <p:cNvSpPr/>
            <p:nvPr/>
          </p:nvSpPr>
          <p:spPr>
            <a:xfrm>
              <a:off x="3194975" y="2455200"/>
              <a:ext cx="54775" cy="50575"/>
            </a:xfrm>
            <a:custGeom>
              <a:avLst/>
              <a:gdLst/>
              <a:ahLst/>
              <a:cxnLst/>
              <a:rect l="l" t="t" r="r" b="b"/>
              <a:pathLst>
                <a:path w="2191" h="2023" extrusionOk="0">
                  <a:moveTo>
                    <a:pt x="2022" y="1"/>
                  </a:moveTo>
                  <a:lnTo>
                    <a:pt x="0" y="1854"/>
                  </a:lnTo>
                  <a:cubicBezTo>
                    <a:pt x="0" y="1910"/>
                    <a:pt x="0" y="1967"/>
                    <a:pt x="0" y="2023"/>
                  </a:cubicBezTo>
                  <a:lnTo>
                    <a:pt x="169" y="2023"/>
                  </a:lnTo>
                  <a:lnTo>
                    <a:pt x="2191" y="169"/>
                  </a:lnTo>
                  <a:lnTo>
                    <a:pt x="202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8"/>
            <p:cNvSpPr/>
            <p:nvPr/>
          </p:nvSpPr>
          <p:spPr>
            <a:xfrm>
              <a:off x="3088250" y="2285300"/>
              <a:ext cx="68850" cy="22500"/>
            </a:xfrm>
            <a:custGeom>
              <a:avLst/>
              <a:gdLst/>
              <a:ahLst/>
              <a:cxnLst/>
              <a:rect l="l" t="t" r="r" b="b"/>
              <a:pathLst>
                <a:path w="2754" h="900" extrusionOk="0">
                  <a:moveTo>
                    <a:pt x="2753" y="1"/>
                  </a:moveTo>
                  <a:lnTo>
                    <a:pt x="113" y="675"/>
                  </a:lnTo>
                  <a:cubicBezTo>
                    <a:pt x="1" y="675"/>
                    <a:pt x="1" y="731"/>
                    <a:pt x="1" y="787"/>
                  </a:cubicBezTo>
                  <a:cubicBezTo>
                    <a:pt x="1" y="843"/>
                    <a:pt x="57" y="900"/>
                    <a:pt x="113" y="900"/>
                  </a:cubicBezTo>
                  <a:lnTo>
                    <a:pt x="2753" y="226"/>
                  </a:lnTo>
                  <a:cubicBezTo>
                    <a:pt x="2753" y="169"/>
                    <a:pt x="2753" y="57"/>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8"/>
            <p:cNvSpPr/>
            <p:nvPr/>
          </p:nvSpPr>
          <p:spPr>
            <a:xfrm>
              <a:off x="3561450" y="2588600"/>
              <a:ext cx="8450" cy="71625"/>
            </a:xfrm>
            <a:custGeom>
              <a:avLst/>
              <a:gdLst/>
              <a:ahLst/>
              <a:cxnLst/>
              <a:rect l="l" t="t" r="r" b="b"/>
              <a:pathLst>
                <a:path w="338" h="2865" extrusionOk="0">
                  <a:moveTo>
                    <a:pt x="225" y="0"/>
                  </a:moveTo>
                  <a:lnTo>
                    <a:pt x="0" y="57"/>
                  </a:lnTo>
                  <a:lnTo>
                    <a:pt x="113" y="2753"/>
                  </a:lnTo>
                  <a:cubicBezTo>
                    <a:pt x="113" y="2809"/>
                    <a:pt x="169" y="2865"/>
                    <a:pt x="225" y="2865"/>
                  </a:cubicBezTo>
                  <a:cubicBezTo>
                    <a:pt x="281" y="2865"/>
                    <a:pt x="337" y="2809"/>
                    <a:pt x="337" y="2753"/>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8"/>
            <p:cNvSpPr/>
            <p:nvPr/>
          </p:nvSpPr>
          <p:spPr>
            <a:xfrm>
              <a:off x="3075625" y="2206675"/>
              <a:ext cx="70225" cy="9850"/>
            </a:xfrm>
            <a:custGeom>
              <a:avLst/>
              <a:gdLst/>
              <a:ahLst/>
              <a:cxnLst/>
              <a:rect l="l" t="t" r="r" b="b"/>
              <a:pathLst>
                <a:path w="2809" h="394" extrusionOk="0">
                  <a:moveTo>
                    <a:pt x="2809" y="1"/>
                  </a:moveTo>
                  <a:lnTo>
                    <a:pt x="113" y="169"/>
                  </a:lnTo>
                  <a:cubicBezTo>
                    <a:pt x="0" y="169"/>
                    <a:pt x="0" y="225"/>
                    <a:pt x="0" y="282"/>
                  </a:cubicBezTo>
                  <a:cubicBezTo>
                    <a:pt x="0" y="338"/>
                    <a:pt x="57" y="394"/>
                    <a:pt x="113" y="394"/>
                  </a:cubicBezTo>
                  <a:lnTo>
                    <a:pt x="2809" y="225"/>
                  </a:lnTo>
                  <a:lnTo>
                    <a:pt x="280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8"/>
            <p:cNvSpPr/>
            <p:nvPr/>
          </p:nvSpPr>
          <p:spPr>
            <a:xfrm>
              <a:off x="3426650" y="2577375"/>
              <a:ext cx="22500" cy="68825"/>
            </a:xfrm>
            <a:custGeom>
              <a:avLst/>
              <a:gdLst/>
              <a:ahLst/>
              <a:cxnLst/>
              <a:rect l="l" t="t" r="r" b="b"/>
              <a:pathLst>
                <a:path w="900" h="2753" extrusionOk="0">
                  <a:moveTo>
                    <a:pt x="675" y="0"/>
                  </a:moveTo>
                  <a:lnTo>
                    <a:pt x="1" y="2640"/>
                  </a:lnTo>
                  <a:cubicBezTo>
                    <a:pt x="1" y="2696"/>
                    <a:pt x="57" y="2752"/>
                    <a:pt x="113" y="2752"/>
                  </a:cubicBezTo>
                  <a:cubicBezTo>
                    <a:pt x="169" y="2752"/>
                    <a:pt x="169" y="2696"/>
                    <a:pt x="225" y="2696"/>
                  </a:cubicBezTo>
                  <a:lnTo>
                    <a:pt x="899" y="56"/>
                  </a:lnTo>
                  <a:lnTo>
                    <a:pt x="67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8"/>
            <p:cNvSpPr/>
            <p:nvPr/>
          </p:nvSpPr>
          <p:spPr>
            <a:xfrm>
              <a:off x="3384525" y="2566125"/>
              <a:ext cx="26700" cy="67425"/>
            </a:xfrm>
            <a:custGeom>
              <a:avLst/>
              <a:gdLst/>
              <a:ahLst/>
              <a:cxnLst/>
              <a:rect l="l" t="t" r="r" b="b"/>
              <a:pathLst>
                <a:path w="1068" h="2697" extrusionOk="0">
                  <a:moveTo>
                    <a:pt x="899" y="1"/>
                  </a:moveTo>
                  <a:lnTo>
                    <a:pt x="1" y="2528"/>
                  </a:lnTo>
                  <a:cubicBezTo>
                    <a:pt x="1" y="2584"/>
                    <a:pt x="1" y="2641"/>
                    <a:pt x="57" y="2697"/>
                  </a:cubicBezTo>
                  <a:cubicBezTo>
                    <a:pt x="113" y="2697"/>
                    <a:pt x="169" y="2641"/>
                    <a:pt x="169" y="2584"/>
                  </a:cubicBezTo>
                  <a:lnTo>
                    <a:pt x="1068" y="57"/>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8"/>
            <p:cNvSpPr/>
            <p:nvPr/>
          </p:nvSpPr>
          <p:spPr>
            <a:xfrm>
              <a:off x="3227275" y="2484700"/>
              <a:ext cx="50575" cy="54775"/>
            </a:xfrm>
            <a:custGeom>
              <a:avLst/>
              <a:gdLst/>
              <a:ahLst/>
              <a:cxnLst/>
              <a:rect l="l" t="t" r="r" b="b"/>
              <a:pathLst>
                <a:path w="2023" h="2191" extrusionOk="0">
                  <a:moveTo>
                    <a:pt x="1854" y="0"/>
                  </a:moveTo>
                  <a:lnTo>
                    <a:pt x="0" y="2022"/>
                  </a:lnTo>
                  <a:cubicBezTo>
                    <a:pt x="0" y="2078"/>
                    <a:pt x="0" y="2135"/>
                    <a:pt x="0" y="2191"/>
                  </a:cubicBezTo>
                  <a:lnTo>
                    <a:pt x="169" y="2191"/>
                  </a:lnTo>
                  <a:lnTo>
                    <a:pt x="2022" y="113"/>
                  </a:lnTo>
                  <a:lnTo>
                    <a:pt x="185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8"/>
            <p:cNvSpPr/>
            <p:nvPr/>
          </p:nvSpPr>
          <p:spPr>
            <a:xfrm>
              <a:off x="3517925" y="2588600"/>
              <a:ext cx="8450" cy="71625"/>
            </a:xfrm>
            <a:custGeom>
              <a:avLst/>
              <a:gdLst/>
              <a:ahLst/>
              <a:cxnLst/>
              <a:rect l="l" t="t" r="r" b="b"/>
              <a:pathLst>
                <a:path w="338" h="2865" extrusionOk="0">
                  <a:moveTo>
                    <a:pt x="113" y="0"/>
                  </a:moveTo>
                  <a:lnTo>
                    <a:pt x="0" y="2753"/>
                  </a:lnTo>
                  <a:cubicBezTo>
                    <a:pt x="0" y="2809"/>
                    <a:pt x="56" y="2865"/>
                    <a:pt x="113" y="2865"/>
                  </a:cubicBezTo>
                  <a:cubicBezTo>
                    <a:pt x="169" y="2865"/>
                    <a:pt x="225" y="2809"/>
                    <a:pt x="225" y="2753"/>
                  </a:cubicBez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8"/>
            <p:cNvSpPr/>
            <p:nvPr/>
          </p:nvSpPr>
          <p:spPr>
            <a:xfrm>
              <a:off x="3341000" y="2549275"/>
              <a:ext cx="33725" cy="66025"/>
            </a:xfrm>
            <a:custGeom>
              <a:avLst/>
              <a:gdLst/>
              <a:ahLst/>
              <a:cxnLst/>
              <a:rect l="l" t="t" r="r" b="b"/>
              <a:pathLst>
                <a:path w="1349" h="2641" extrusionOk="0">
                  <a:moveTo>
                    <a:pt x="1180" y="1"/>
                  </a:moveTo>
                  <a:lnTo>
                    <a:pt x="1" y="2472"/>
                  </a:lnTo>
                  <a:cubicBezTo>
                    <a:pt x="1" y="2528"/>
                    <a:pt x="1" y="2584"/>
                    <a:pt x="57" y="2641"/>
                  </a:cubicBezTo>
                  <a:lnTo>
                    <a:pt x="113" y="2641"/>
                  </a:lnTo>
                  <a:cubicBezTo>
                    <a:pt x="169" y="2641"/>
                    <a:pt x="169" y="2584"/>
                    <a:pt x="225" y="2584"/>
                  </a:cubicBez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8"/>
            <p:cNvSpPr/>
            <p:nvPr/>
          </p:nvSpPr>
          <p:spPr>
            <a:xfrm>
              <a:off x="3262375" y="2508575"/>
              <a:ext cx="46350" cy="59000"/>
            </a:xfrm>
            <a:custGeom>
              <a:avLst/>
              <a:gdLst/>
              <a:ahLst/>
              <a:cxnLst/>
              <a:rect l="l" t="t" r="r" b="b"/>
              <a:pathLst>
                <a:path w="1854" h="2360" extrusionOk="0">
                  <a:moveTo>
                    <a:pt x="1629" y="0"/>
                  </a:moveTo>
                  <a:lnTo>
                    <a:pt x="0" y="2191"/>
                  </a:lnTo>
                  <a:cubicBezTo>
                    <a:pt x="0" y="2247"/>
                    <a:pt x="0" y="2303"/>
                    <a:pt x="0" y="2359"/>
                  </a:cubicBezTo>
                  <a:lnTo>
                    <a:pt x="113" y="2359"/>
                  </a:lnTo>
                  <a:cubicBezTo>
                    <a:pt x="113" y="2359"/>
                    <a:pt x="169" y="2359"/>
                    <a:pt x="169" y="2303"/>
                  </a:cubicBezTo>
                  <a:lnTo>
                    <a:pt x="1854" y="169"/>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8"/>
            <p:cNvSpPr/>
            <p:nvPr/>
          </p:nvSpPr>
          <p:spPr>
            <a:xfrm>
              <a:off x="3300275" y="2531025"/>
              <a:ext cx="40750" cy="63225"/>
            </a:xfrm>
            <a:custGeom>
              <a:avLst/>
              <a:gdLst/>
              <a:ahLst/>
              <a:cxnLst/>
              <a:rect l="l" t="t" r="r" b="b"/>
              <a:pathLst>
                <a:path w="1630" h="2529" extrusionOk="0">
                  <a:moveTo>
                    <a:pt x="1461" y="1"/>
                  </a:moveTo>
                  <a:lnTo>
                    <a:pt x="57" y="2360"/>
                  </a:lnTo>
                  <a:cubicBezTo>
                    <a:pt x="1" y="2416"/>
                    <a:pt x="1" y="2472"/>
                    <a:pt x="57" y="2528"/>
                  </a:cubicBezTo>
                  <a:lnTo>
                    <a:pt x="113" y="2528"/>
                  </a:lnTo>
                  <a:cubicBezTo>
                    <a:pt x="169" y="2528"/>
                    <a:pt x="169" y="2472"/>
                    <a:pt x="225" y="2472"/>
                  </a:cubicBezTo>
                  <a:lnTo>
                    <a:pt x="1630"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8"/>
            <p:cNvSpPr/>
            <p:nvPr/>
          </p:nvSpPr>
          <p:spPr>
            <a:xfrm>
              <a:off x="3065800" y="1831775"/>
              <a:ext cx="836875" cy="718050"/>
            </a:xfrm>
            <a:custGeom>
              <a:avLst/>
              <a:gdLst/>
              <a:ahLst/>
              <a:cxnLst/>
              <a:rect l="l" t="t" r="r" b="b"/>
              <a:pathLst>
                <a:path w="33475" h="28722" extrusionOk="0">
                  <a:moveTo>
                    <a:pt x="19038" y="344"/>
                  </a:moveTo>
                  <a:cubicBezTo>
                    <a:pt x="26234" y="344"/>
                    <a:pt x="33137" y="5917"/>
                    <a:pt x="33137" y="14323"/>
                  </a:cubicBezTo>
                  <a:cubicBezTo>
                    <a:pt x="33081" y="22073"/>
                    <a:pt x="26847" y="28308"/>
                    <a:pt x="19152" y="28308"/>
                  </a:cubicBezTo>
                  <a:cubicBezTo>
                    <a:pt x="6684" y="28308"/>
                    <a:pt x="450" y="13256"/>
                    <a:pt x="9267" y="4438"/>
                  </a:cubicBezTo>
                  <a:cubicBezTo>
                    <a:pt x="12114" y="1610"/>
                    <a:pt x="15609" y="344"/>
                    <a:pt x="19038" y="344"/>
                  </a:cubicBezTo>
                  <a:close/>
                  <a:moveTo>
                    <a:pt x="19152" y="1"/>
                  </a:moveTo>
                  <a:cubicBezTo>
                    <a:pt x="6347" y="1"/>
                    <a:pt x="0" y="15446"/>
                    <a:pt x="8987" y="24489"/>
                  </a:cubicBezTo>
                  <a:cubicBezTo>
                    <a:pt x="11910" y="27412"/>
                    <a:pt x="15503" y="28721"/>
                    <a:pt x="19027" y="28721"/>
                  </a:cubicBezTo>
                  <a:cubicBezTo>
                    <a:pt x="26402" y="28721"/>
                    <a:pt x="33474" y="22988"/>
                    <a:pt x="33474" y="14323"/>
                  </a:cubicBezTo>
                  <a:cubicBezTo>
                    <a:pt x="33474" y="6404"/>
                    <a:pt x="27072" y="1"/>
                    <a:pt x="1915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8"/>
            <p:cNvSpPr/>
            <p:nvPr/>
          </p:nvSpPr>
          <p:spPr>
            <a:xfrm>
              <a:off x="3427300" y="2075175"/>
              <a:ext cx="42900" cy="41675"/>
            </a:xfrm>
            <a:custGeom>
              <a:avLst/>
              <a:gdLst/>
              <a:ahLst/>
              <a:cxnLst/>
              <a:rect l="l" t="t" r="r" b="b"/>
              <a:pathLst>
                <a:path w="1716" h="1667" extrusionOk="0">
                  <a:moveTo>
                    <a:pt x="172" y="0"/>
                  </a:moveTo>
                  <a:cubicBezTo>
                    <a:pt x="80" y="0"/>
                    <a:pt x="1" y="120"/>
                    <a:pt x="87" y="206"/>
                  </a:cubicBezTo>
                  <a:lnTo>
                    <a:pt x="1547" y="1666"/>
                  </a:lnTo>
                  <a:lnTo>
                    <a:pt x="1716" y="1498"/>
                  </a:lnTo>
                  <a:lnTo>
                    <a:pt x="255" y="37"/>
                  </a:lnTo>
                  <a:cubicBezTo>
                    <a:pt x="229" y="11"/>
                    <a:pt x="200" y="0"/>
                    <a:pt x="1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8"/>
            <p:cNvSpPr/>
            <p:nvPr/>
          </p:nvSpPr>
          <p:spPr>
            <a:xfrm>
              <a:off x="3329775" y="2185625"/>
              <a:ext cx="106725" cy="5625"/>
            </a:xfrm>
            <a:custGeom>
              <a:avLst/>
              <a:gdLst/>
              <a:ahLst/>
              <a:cxnLst/>
              <a:rect l="l" t="t" r="r" b="b"/>
              <a:pathLst>
                <a:path w="4269" h="225" extrusionOk="0">
                  <a:moveTo>
                    <a:pt x="113" y="0"/>
                  </a:moveTo>
                  <a:cubicBezTo>
                    <a:pt x="56" y="0"/>
                    <a:pt x="0" y="56"/>
                    <a:pt x="0" y="113"/>
                  </a:cubicBezTo>
                  <a:cubicBezTo>
                    <a:pt x="0" y="169"/>
                    <a:pt x="56" y="225"/>
                    <a:pt x="113" y="225"/>
                  </a:cubicBezTo>
                  <a:lnTo>
                    <a:pt x="4269" y="225"/>
                  </a:lnTo>
                  <a:lnTo>
                    <a:pt x="4269" y="169"/>
                  </a:lnTo>
                  <a:lnTo>
                    <a:pt x="42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8"/>
            <p:cNvSpPr/>
            <p:nvPr/>
          </p:nvSpPr>
          <p:spPr>
            <a:xfrm>
              <a:off x="3539675" y="1977100"/>
              <a:ext cx="6350" cy="106050"/>
            </a:xfrm>
            <a:custGeom>
              <a:avLst/>
              <a:gdLst/>
              <a:ahLst/>
              <a:cxnLst/>
              <a:rect l="l" t="t" r="r" b="b"/>
              <a:pathLst>
                <a:path w="254" h="4242" extrusionOk="0">
                  <a:moveTo>
                    <a:pt x="120" y="1"/>
                  </a:moveTo>
                  <a:cubicBezTo>
                    <a:pt x="57" y="1"/>
                    <a:pt x="1" y="29"/>
                    <a:pt x="29" y="85"/>
                  </a:cubicBezTo>
                  <a:lnTo>
                    <a:pt x="29" y="4241"/>
                  </a:lnTo>
                  <a:lnTo>
                    <a:pt x="254" y="4241"/>
                  </a:lnTo>
                  <a:lnTo>
                    <a:pt x="254" y="85"/>
                  </a:lnTo>
                  <a:cubicBezTo>
                    <a:pt x="254" y="29"/>
                    <a:pt x="183"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8"/>
            <p:cNvSpPr/>
            <p:nvPr/>
          </p:nvSpPr>
          <p:spPr>
            <a:xfrm>
              <a:off x="3390150" y="2036775"/>
              <a:ext cx="366500" cy="365100"/>
            </a:xfrm>
            <a:custGeom>
              <a:avLst/>
              <a:gdLst/>
              <a:ahLst/>
              <a:cxnLst/>
              <a:rect l="l" t="t" r="r" b="b"/>
              <a:pathLst>
                <a:path w="14660" h="14604" extrusionOk="0">
                  <a:moveTo>
                    <a:pt x="7976" y="1"/>
                  </a:moveTo>
                  <a:lnTo>
                    <a:pt x="7751" y="731"/>
                  </a:lnTo>
                  <a:cubicBezTo>
                    <a:pt x="8593" y="1012"/>
                    <a:pt x="9324" y="1461"/>
                    <a:pt x="9998" y="2079"/>
                  </a:cubicBezTo>
                  <a:lnTo>
                    <a:pt x="9099" y="2978"/>
                  </a:lnTo>
                  <a:cubicBezTo>
                    <a:pt x="9155" y="2978"/>
                    <a:pt x="9211" y="3034"/>
                    <a:pt x="9267" y="3090"/>
                  </a:cubicBezTo>
                  <a:lnTo>
                    <a:pt x="10166" y="2247"/>
                  </a:lnTo>
                  <a:cubicBezTo>
                    <a:pt x="11121" y="3258"/>
                    <a:pt x="11683" y="4550"/>
                    <a:pt x="11739" y="5954"/>
                  </a:cubicBezTo>
                  <a:lnTo>
                    <a:pt x="10503" y="5954"/>
                  </a:lnTo>
                  <a:lnTo>
                    <a:pt x="10503" y="6123"/>
                  </a:lnTo>
                  <a:lnTo>
                    <a:pt x="10503" y="6179"/>
                  </a:lnTo>
                  <a:lnTo>
                    <a:pt x="11739" y="6179"/>
                  </a:lnTo>
                  <a:cubicBezTo>
                    <a:pt x="11683" y="7583"/>
                    <a:pt x="11121" y="8931"/>
                    <a:pt x="10166" y="9998"/>
                  </a:cubicBezTo>
                  <a:lnTo>
                    <a:pt x="9324" y="9099"/>
                  </a:lnTo>
                  <a:lnTo>
                    <a:pt x="9155" y="9268"/>
                  </a:lnTo>
                  <a:lnTo>
                    <a:pt x="9998" y="10110"/>
                  </a:lnTo>
                  <a:cubicBezTo>
                    <a:pt x="8987" y="11121"/>
                    <a:pt x="7639" y="11683"/>
                    <a:pt x="6235" y="11683"/>
                  </a:cubicBezTo>
                  <a:lnTo>
                    <a:pt x="6235" y="10447"/>
                  </a:lnTo>
                  <a:lnTo>
                    <a:pt x="6010" y="10447"/>
                  </a:lnTo>
                  <a:lnTo>
                    <a:pt x="6010" y="11683"/>
                  </a:lnTo>
                  <a:cubicBezTo>
                    <a:pt x="4550" y="11683"/>
                    <a:pt x="3202" y="11121"/>
                    <a:pt x="2191" y="10110"/>
                  </a:cubicBezTo>
                  <a:lnTo>
                    <a:pt x="3146" y="9212"/>
                  </a:lnTo>
                  <a:lnTo>
                    <a:pt x="2977" y="9043"/>
                  </a:lnTo>
                  <a:lnTo>
                    <a:pt x="2022" y="9942"/>
                  </a:lnTo>
                  <a:cubicBezTo>
                    <a:pt x="1461" y="9324"/>
                    <a:pt x="1011" y="8594"/>
                    <a:pt x="730" y="7752"/>
                  </a:cubicBezTo>
                  <a:lnTo>
                    <a:pt x="0" y="7976"/>
                  </a:lnTo>
                  <a:cubicBezTo>
                    <a:pt x="787" y="10616"/>
                    <a:pt x="3202" y="12469"/>
                    <a:pt x="6010" y="12469"/>
                  </a:cubicBezTo>
                  <a:lnTo>
                    <a:pt x="6010" y="14491"/>
                  </a:lnTo>
                  <a:cubicBezTo>
                    <a:pt x="6010" y="14547"/>
                    <a:pt x="6066" y="14547"/>
                    <a:pt x="6122" y="14604"/>
                  </a:cubicBezTo>
                  <a:cubicBezTo>
                    <a:pt x="6178" y="14604"/>
                    <a:pt x="6178" y="14547"/>
                    <a:pt x="6235" y="14491"/>
                  </a:cubicBezTo>
                  <a:lnTo>
                    <a:pt x="6235" y="12526"/>
                  </a:lnTo>
                  <a:cubicBezTo>
                    <a:pt x="9661" y="12469"/>
                    <a:pt x="12469" y="9661"/>
                    <a:pt x="12525" y="6179"/>
                  </a:cubicBezTo>
                  <a:lnTo>
                    <a:pt x="14547" y="6179"/>
                  </a:lnTo>
                  <a:cubicBezTo>
                    <a:pt x="14603" y="6179"/>
                    <a:pt x="14659" y="6123"/>
                    <a:pt x="14659" y="6067"/>
                  </a:cubicBezTo>
                  <a:cubicBezTo>
                    <a:pt x="14659" y="6010"/>
                    <a:pt x="14603" y="5954"/>
                    <a:pt x="14547" y="5954"/>
                  </a:cubicBezTo>
                  <a:lnTo>
                    <a:pt x="12525" y="5954"/>
                  </a:lnTo>
                  <a:cubicBezTo>
                    <a:pt x="12469" y="4325"/>
                    <a:pt x="11795" y="2753"/>
                    <a:pt x="10672" y="1630"/>
                  </a:cubicBezTo>
                  <a:lnTo>
                    <a:pt x="10672" y="1573"/>
                  </a:lnTo>
                  <a:cubicBezTo>
                    <a:pt x="9885" y="843"/>
                    <a:pt x="8987" y="282"/>
                    <a:pt x="797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8"/>
            <p:cNvSpPr/>
            <p:nvPr/>
          </p:nvSpPr>
          <p:spPr>
            <a:xfrm>
              <a:off x="3238500" y="1894975"/>
              <a:ext cx="659950" cy="590600"/>
            </a:xfrm>
            <a:custGeom>
              <a:avLst/>
              <a:gdLst/>
              <a:ahLst/>
              <a:cxnLst/>
              <a:rect l="l" t="t" r="r" b="b"/>
              <a:pathLst>
                <a:path w="26398" h="23624" extrusionOk="0">
                  <a:moveTo>
                    <a:pt x="12244" y="0"/>
                  </a:moveTo>
                  <a:lnTo>
                    <a:pt x="12244" y="1067"/>
                  </a:lnTo>
                  <a:lnTo>
                    <a:pt x="12076" y="1067"/>
                  </a:lnTo>
                  <a:cubicBezTo>
                    <a:pt x="11177" y="1067"/>
                    <a:pt x="10223" y="1180"/>
                    <a:pt x="9380" y="1404"/>
                  </a:cubicBezTo>
                  <a:lnTo>
                    <a:pt x="9436" y="1685"/>
                  </a:lnTo>
                  <a:cubicBezTo>
                    <a:pt x="8706" y="1854"/>
                    <a:pt x="7976" y="2134"/>
                    <a:pt x="7302" y="2471"/>
                  </a:cubicBezTo>
                  <a:lnTo>
                    <a:pt x="7190" y="2191"/>
                  </a:lnTo>
                  <a:cubicBezTo>
                    <a:pt x="2303" y="4662"/>
                    <a:pt x="1" y="10334"/>
                    <a:pt x="1798" y="15445"/>
                  </a:cubicBezTo>
                  <a:lnTo>
                    <a:pt x="2079" y="15389"/>
                  </a:lnTo>
                  <a:cubicBezTo>
                    <a:pt x="3580" y="19561"/>
                    <a:pt x="7506" y="22411"/>
                    <a:pt x="11946" y="22411"/>
                  </a:cubicBezTo>
                  <a:cubicBezTo>
                    <a:pt x="11989" y="22411"/>
                    <a:pt x="12033" y="22410"/>
                    <a:pt x="12076" y="22410"/>
                  </a:cubicBezTo>
                  <a:lnTo>
                    <a:pt x="12076" y="20837"/>
                  </a:lnTo>
                  <a:cubicBezTo>
                    <a:pt x="7807" y="20837"/>
                    <a:pt x="4157" y="17861"/>
                    <a:pt x="3314" y="13704"/>
                  </a:cubicBezTo>
                  <a:cubicBezTo>
                    <a:pt x="3202" y="13087"/>
                    <a:pt x="3146" y="12469"/>
                    <a:pt x="3146" y="11907"/>
                  </a:cubicBezTo>
                  <a:lnTo>
                    <a:pt x="2416" y="11907"/>
                  </a:lnTo>
                  <a:cubicBezTo>
                    <a:pt x="2416" y="9380"/>
                    <a:pt x="3427" y="6965"/>
                    <a:pt x="5168" y="5167"/>
                  </a:cubicBezTo>
                  <a:lnTo>
                    <a:pt x="5673" y="5617"/>
                  </a:lnTo>
                  <a:cubicBezTo>
                    <a:pt x="7419" y="3871"/>
                    <a:pt x="9729" y="2952"/>
                    <a:pt x="12141" y="2952"/>
                  </a:cubicBezTo>
                  <a:cubicBezTo>
                    <a:pt x="12677" y="2952"/>
                    <a:pt x="13219" y="2997"/>
                    <a:pt x="13761" y="3089"/>
                  </a:cubicBezTo>
                  <a:lnTo>
                    <a:pt x="13873" y="2415"/>
                  </a:lnTo>
                  <a:cubicBezTo>
                    <a:pt x="14659" y="2528"/>
                    <a:pt x="15390" y="2808"/>
                    <a:pt x="16120" y="3089"/>
                  </a:cubicBezTo>
                  <a:lnTo>
                    <a:pt x="15839" y="3763"/>
                  </a:lnTo>
                  <a:cubicBezTo>
                    <a:pt x="16569" y="4100"/>
                    <a:pt x="17299" y="4550"/>
                    <a:pt x="17917" y="5167"/>
                  </a:cubicBezTo>
                  <a:lnTo>
                    <a:pt x="18366" y="4606"/>
                  </a:lnTo>
                  <a:cubicBezTo>
                    <a:pt x="21624" y="7414"/>
                    <a:pt x="22635" y="12076"/>
                    <a:pt x="20838" y="15951"/>
                  </a:cubicBezTo>
                  <a:lnTo>
                    <a:pt x="21905" y="16456"/>
                  </a:lnTo>
                  <a:cubicBezTo>
                    <a:pt x="22579" y="15052"/>
                    <a:pt x="22916" y="13480"/>
                    <a:pt x="22916" y="11907"/>
                  </a:cubicBezTo>
                  <a:cubicBezTo>
                    <a:pt x="22916" y="6571"/>
                    <a:pt x="19040" y="2078"/>
                    <a:pt x="13817" y="1236"/>
                  </a:cubicBezTo>
                  <a:lnTo>
                    <a:pt x="13817" y="1236"/>
                  </a:lnTo>
                  <a:cubicBezTo>
                    <a:pt x="21006" y="2247"/>
                    <a:pt x="25106" y="10110"/>
                    <a:pt x="21849" y="16625"/>
                  </a:cubicBezTo>
                  <a:cubicBezTo>
                    <a:pt x="19925" y="20505"/>
                    <a:pt x="16083" y="22583"/>
                    <a:pt x="12195" y="22583"/>
                  </a:cubicBezTo>
                  <a:cubicBezTo>
                    <a:pt x="9498" y="22583"/>
                    <a:pt x="6779" y="21583"/>
                    <a:pt x="4662" y="19489"/>
                  </a:cubicBezTo>
                  <a:lnTo>
                    <a:pt x="3876" y="20163"/>
                  </a:lnTo>
                  <a:cubicBezTo>
                    <a:pt x="6229" y="22516"/>
                    <a:pt x="9231" y="23623"/>
                    <a:pt x="12200" y="23623"/>
                  </a:cubicBezTo>
                  <a:cubicBezTo>
                    <a:pt x="16742" y="23623"/>
                    <a:pt x="21204" y="21031"/>
                    <a:pt x="23140" y="16344"/>
                  </a:cubicBezTo>
                  <a:cubicBezTo>
                    <a:pt x="26398" y="8537"/>
                    <a:pt x="20669" y="0"/>
                    <a:pt x="1224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8"/>
            <p:cNvSpPr/>
            <p:nvPr/>
          </p:nvSpPr>
          <p:spPr>
            <a:xfrm>
              <a:off x="3560050" y="2137875"/>
              <a:ext cx="33725" cy="33725"/>
            </a:xfrm>
            <a:custGeom>
              <a:avLst/>
              <a:gdLst/>
              <a:ahLst/>
              <a:cxnLst/>
              <a:rect l="l" t="t" r="r" b="b"/>
              <a:pathLst>
                <a:path w="1349" h="1349" extrusionOk="0">
                  <a:moveTo>
                    <a:pt x="1067" y="1"/>
                  </a:moveTo>
                  <a:lnTo>
                    <a:pt x="0" y="1068"/>
                  </a:lnTo>
                  <a:cubicBezTo>
                    <a:pt x="113" y="1124"/>
                    <a:pt x="225" y="1236"/>
                    <a:pt x="281" y="1349"/>
                  </a:cubicBezTo>
                  <a:lnTo>
                    <a:pt x="1348" y="281"/>
                  </a:lnTo>
                  <a:lnTo>
                    <a:pt x="106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8"/>
            <p:cNvSpPr/>
            <p:nvPr/>
          </p:nvSpPr>
          <p:spPr>
            <a:xfrm>
              <a:off x="3489850" y="2208075"/>
              <a:ext cx="32300" cy="33725"/>
            </a:xfrm>
            <a:custGeom>
              <a:avLst/>
              <a:gdLst/>
              <a:ahLst/>
              <a:cxnLst/>
              <a:rect l="l" t="t" r="r" b="b"/>
              <a:pathLst>
                <a:path w="1292" h="1349" extrusionOk="0">
                  <a:moveTo>
                    <a:pt x="1011" y="1"/>
                  </a:moveTo>
                  <a:lnTo>
                    <a:pt x="0" y="1068"/>
                  </a:lnTo>
                  <a:lnTo>
                    <a:pt x="281" y="1349"/>
                  </a:lnTo>
                  <a:lnTo>
                    <a:pt x="1292" y="282"/>
                  </a:lnTo>
                  <a:cubicBezTo>
                    <a:pt x="1179" y="226"/>
                    <a:pt x="1067" y="113"/>
                    <a:pt x="101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8"/>
            <p:cNvSpPr/>
            <p:nvPr/>
          </p:nvSpPr>
          <p:spPr>
            <a:xfrm>
              <a:off x="3561450" y="2208075"/>
              <a:ext cx="32325" cy="33725"/>
            </a:xfrm>
            <a:custGeom>
              <a:avLst/>
              <a:gdLst/>
              <a:ahLst/>
              <a:cxnLst/>
              <a:rect l="l" t="t" r="r" b="b"/>
              <a:pathLst>
                <a:path w="1293" h="1349" extrusionOk="0">
                  <a:moveTo>
                    <a:pt x="281" y="1"/>
                  </a:moveTo>
                  <a:cubicBezTo>
                    <a:pt x="169" y="113"/>
                    <a:pt x="57" y="226"/>
                    <a:pt x="0" y="338"/>
                  </a:cubicBezTo>
                  <a:lnTo>
                    <a:pt x="1011" y="1349"/>
                  </a:lnTo>
                  <a:lnTo>
                    <a:pt x="1292" y="1068"/>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8"/>
            <p:cNvSpPr/>
            <p:nvPr/>
          </p:nvSpPr>
          <p:spPr>
            <a:xfrm>
              <a:off x="3489850" y="2137875"/>
              <a:ext cx="33700" cy="33725"/>
            </a:xfrm>
            <a:custGeom>
              <a:avLst/>
              <a:gdLst/>
              <a:ahLst/>
              <a:cxnLst/>
              <a:rect l="l" t="t" r="r" b="b"/>
              <a:pathLst>
                <a:path w="1348" h="1349" extrusionOk="0">
                  <a:moveTo>
                    <a:pt x="281" y="1"/>
                  </a:moveTo>
                  <a:lnTo>
                    <a:pt x="0" y="281"/>
                  </a:lnTo>
                  <a:lnTo>
                    <a:pt x="1067" y="1349"/>
                  </a:lnTo>
                  <a:cubicBezTo>
                    <a:pt x="1123" y="1236"/>
                    <a:pt x="1236" y="1124"/>
                    <a:pt x="1348" y="1068"/>
                  </a:cubicBez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8"/>
            <p:cNvSpPr/>
            <p:nvPr/>
          </p:nvSpPr>
          <p:spPr>
            <a:xfrm>
              <a:off x="3519325" y="2168775"/>
              <a:ext cx="51975" cy="44500"/>
            </a:xfrm>
            <a:custGeom>
              <a:avLst/>
              <a:gdLst/>
              <a:ahLst/>
              <a:cxnLst/>
              <a:rect l="l" t="t" r="r" b="b"/>
              <a:pathLst>
                <a:path w="2079" h="1780" extrusionOk="0">
                  <a:moveTo>
                    <a:pt x="899" y="0"/>
                  </a:moveTo>
                  <a:cubicBezTo>
                    <a:pt x="394" y="0"/>
                    <a:pt x="0" y="393"/>
                    <a:pt x="0" y="843"/>
                  </a:cubicBezTo>
                  <a:cubicBezTo>
                    <a:pt x="0" y="1414"/>
                    <a:pt x="440" y="1779"/>
                    <a:pt x="898" y="1779"/>
                  </a:cubicBezTo>
                  <a:cubicBezTo>
                    <a:pt x="1115" y="1779"/>
                    <a:pt x="1336" y="1697"/>
                    <a:pt x="1517" y="1517"/>
                  </a:cubicBezTo>
                  <a:cubicBezTo>
                    <a:pt x="2079" y="955"/>
                    <a:pt x="1685" y="0"/>
                    <a:pt x="89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8"/>
            <p:cNvSpPr/>
            <p:nvPr/>
          </p:nvSpPr>
          <p:spPr>
            <a:xfrm>
              <a:off x="2634725" y="2247400"/>
              <a:ext cx="370725" cy="209250"/>
            </a:xfrm>
            <a:custGeom>
              <a:avLst/>
              <a:gdLst/>
              <a:ahLst/>
              <a:cxnLst/>
              <a:rect l="l" t="t" r="r" b="b"/>
              <a:pathLst>
                <a:path w="14829" h="8370" extrusionOk="0">
                  <a:moveTo>
                    <a:pt x="11627" y="0"/>
                  </a:moveTo>
                  <a:lnTo>
                    <a:pt x="6965" y="8201"/>
                  </a:lnTo>
                  <a:lnTo>
                    <a:pt x="1" y="8201"/>
                  </a:lnTo>
                  <a:lnTo>
                    <a:pt x="1" y="8369"/>
                  </a:lnTo>
                  <a:lnTo>
                    <a:pt x="7078" y="8369"/>
                  </a:lnTo>
                  <a:lnTo>
                    <a:pt x="11739" y="169"/>
                  </a:lnTo>
                  <a:lnTo>
                    <a:pt x="14828" y="169"/>
                  </a:lnTo>
                  <a:lnTo>
                    <a:pt x="1482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8"/>
            <p:cNvSpPr/>
            <p:nvPr/>
          </p:nvSpPr>
          <p:spPr>
            <a:xfrm>
              <a:off x="2624900" y="2438350"/>
              <a:ext cx="28100" cy="28125"/>
            </a:xfrm>
            <a:custGeom>
              <a:avLst/>
              <a:gdLst/>
              <a:ahLst/>
              <a:cxnLst/>
              <a:rect l="l" t="t" r="r" b="b"/>
              <a:pathLst>
                <a:path w="1124" h="1125"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8"/>
            <p:cNvSpPr/>
            <p:nvPr/>
          </p:nvSpPr>
          <p:spPr>
            <a:xfrm>
              <a:off x="2997000" y="2236175"/>
              <a:ext cx="26700" cy="26700"/>
            </a:xfrm>
            <a:custGeom>
              <a:avLst/>
              <a:gdLst/>
              <a:ahLst/>
              <a:cxnLst/>
              <a:rect l="l" t="t" r="r" b="b"/>
              <a:pathLst>
                <a:path w="1068" h="1068" extrusionOk="0">
                  <a:moveTo>
                    <a:pt x="0" y="0"/>
                  </a:moveTo>
                  <a:lnTo>
                    <a:pt x="0" y="1067"/>
                  </a:lnTo>
                  <a:lnTo>
                    <a:pt x="1067" y="1067"/>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8"/>
            <p:cNvSpPr/>
            <p:nvPr/>
          </p:nvSpPr>
          <p:spPr>
            <a:xfrm>
              <a:off x="4052875" y="1882325"/>
              <a:ext cx="754050" cy="563075"/>
            </a:xfrm>
            <a:custGeom>
              <a:avLst/>
              <a:gdLst/>
              <a:ahLst/>
              <a:cxnLst/>
              <a:rect l="l" t="t" r="r" b="b"/>
              <a:pathLst>
                <a:path w="30162" h="22523" extrusionOk="0">
                  <a:moveTo>
                    <a:pt x="26960" y="1"/>
                  </a:moveTo>
                  <a:lnTo>
                    <a:pt x="12750" y="22354"/>
                  </a:lnTo>
                  <a:lnTo>
                    <a:pt x="1" y="22354"/>
                  </a:lnTo>
                  <a:lnTo>
                    <a:pt x="1" y="22523"/>
                  </a:lnTo>
                  <a:lnTo>
                    <a:pt x="12863" y="22523"/>
                  </a:lnTo>
                  <a:lnTo>
                    <a:pt x="27072" y="225"/>
                  </a:lnTo>
                  <a:lnTo>
                    <a:pt x="30161" y="225"/>
                  </a:lnTo>
                  <a:lnTo>
                    <a:pt x="301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8"/>
            <p:cNvSpPr/>
            <p:nvPr/>
          </p:nvSpPr>
          <p:spPr>
            <a:xfrm>
              <a:off x="4044450" y="2427125"/>
              <a:ext cx="26725" cy="28100"/>
            </a:xfrm>
            <a:custGeom>
              <a:avLst/>
              <a:gdLst/>
              <a:ahLst/>
              <a:cxnLst/>
              <a:rect l="l" t="t" r="r" b="b"/>
              <a:pathLst>
                <a:path w="1069" h="1124" extrusionOk="0">
                  <a:moveTo>
                    <a:pt x="1" y="1"/>
                  </a:moveTo>
                  <a:lnTo>
                    <a:pt x="1" y="1124"/>
                  </a:lnTo>
                  <a:lnTo>
                    <a:pt x="1068" y="1124"/>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8"/>
            <p:cNvSpPr/>
            <p:nvPr/>
          </p:nvSpPr>
          <p:spPr>
            <a:xfrm>
              <a:off x="4798475" y="1871100"/>
              <a:ext cx="28100" cy="28100"/>
            </a:xfrm>
            <a:custGeom>
              <a:avLst/>
              <a:gdLst/>
              <a:ahLst/>
              <a:cxnLst/>
              <a:rect l="l" t="t" r="r" b="b"/>
              <a:pathLst>
                <a:path w="1124" h="1124" extrusionOk="0">
                  <a:moveTo>
                    <a:pt x="0" y="0"/>
                  </a:moveTo>
                  <a:lnTo>
                    <a:pt x="0"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8"/>
            <p:cNvSpPr/>
            <p:nvPr/>
          </p:nvSpPr>
          <p:spPr>
            <a:xfrm>
              <a:off x="2660000" y="1812125"/>
              <a:ext cx="91300" cy="636100"/>
            </a:xfrm>
            <a:custGeom>
              <a:avLst/>
              <a:gdLst/>
              <a:ahLst/>
              <a:cxnLst/>
              <a:rect l="l" t="t" r="r" b="b"/>
              <a:pathLst>
                <a:path w="3652" h="25444" extrusionOk="0">
                  <a:moveTo>
                    <a:pt x="1" y="0"/>
                  </a:moveTo>
                  <a:lnTo>
                    <a:pt x="1" y="14322"/>
                  </a:lnTo>
                  <a:lnTo>
                    <a:pt x="3483" y="18085"/>
                  </a:lnTo>
                  <a:lnTo>
                    <a:pt x="3483" y="25443"/>
                  </a:lnTo>
                  <a:lnTo>
                    <a:pt x="3652" y="25443"/>
                  </a:lnTo>
                  <a:lnTo>
                    <a:pt x="3652" y="18029"/>
                  </a:lnTo>
                  <a:lnTo>
                    <a:pt x="169" y="1421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8"/>
            <p:cNvSpPr/>
            <p:nvPr/>
          </p:nvSpPr>
          <p:spPr>
            <a:xfrm>
              <a:off x="2735825" y="2436950"/>
              <a:ext cx="28100" cy="28100"/>
            </a:xfrm>
            <a:custGeom>
              <a:avLst/>
              <a:gdLst/>
              <a:ahLst/>
              <a:cxnLst/>
              <a:rect l="l" t="t" r="r" b="b"/>
              <a:pathLst>
                <a:path w="1124" h="1124"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8"/>
            <p:cNvSpPr/>
            <p:nvPr/>
          </p:nvSpPr>
          <p:spPr>
            <a:xfrm>
              <a:off x="4229800" y="1924450"/>
              <a:ext cx="61800" cy="520950"/>
            </a:xfrm>
            <a:custGeom>
              <a:avLst/>
              <a:gdLst/>
              <a:ahLst/>
              <a:cxnLst/>
              <a:rect l="l" t="t" r="r" b="b"/>
              <a:pathLst>
                <a:path w="2472" h="20838" extrusionOk="0">
                  <a:moveTo>
                    <a:pt x="1" y="1"/>
                  </a:moveTo>
                  <a:lnTo>
                    <a:pt x="1" y="169"/>
                  </a:lnTo>
                  <a:lnTo>
                    <a:pt x="2303" y="169"/>
                  </a:lnTo>
                  <a:lnTo>
                    <a:pt x="2303" y="20838"/>
                  </a:lnTo>
                  <a:lnTo>
                    <a:pt x="2472" y="20838"/>
                  </a:lnTo>
                  <a:lnTo>
                    <a:pt x="247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8"/>
            <p:cNvSpPr/>
            <p:nvPr/>
          </p:nvSpPr>
          <p:spPr>
            <a:xfrm>
              <a:off x="4205925" y="1910425"/>
              <a:ext cx="28125" cy="28100"/>
            </a:xfrm>
            <a:custGeom>
              <a:avLst/>
              <a:gdLst/>
              <a:ahLst/>
              <a:cxnLst/>
              <a:rect l="l" t="t" r="r" b="b"/>
              <a:pathLst>
                <a:path w="1125" h="1124" extrusionOk="0">
                  <a:moveTo>
                    <a:pt x="1" y="0"/>
                  </a:moveTo>
                  <a:lnTo>
                    <a:pt x="1" y="1123"/>
                  </a:lnTo>
                  <a:lnTo>
                    <a:pt x="1124" y="1123"/>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8"/>
            <p:cNvSpPr/>
            <p:nvPr/>
          </p:nvSpPr>
          <p:spPr>
            <a:xfrm>
              <a:off x="4274725" y="2425725"/>
              <a:ext cx="28125" cy="28100"/>
            </a:xfrm>
            <a:custGeom>
              <a:avLst/>
              <a:gdLst/>
              <a:ahLst/>
              <a:cxnLst/>
              <a:rect l="l" t="t" r="r" b="b"/>
              <a:pathLst>
                <a:path w="1125" h="1124" extrusionOk="0">
                  <a:moveTo>
                    <a:pt x="1" y="0"/>
                  </a:moveTo>
                  <a:lnTo>
                    <a:pt x="1"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8"/>
            <p:cNvSpPr/>
            <p:nvPr/>
          </p:nvSpPr>
          <p:spPr>
            <a:xfrm>
              <a:off x="3641475" y="2257225"/>
              <a:ext cx="35125" cy="47775"/>
            </a:xfrm>
            <a:custGeom>
              <a:avLst/>
              <a:gdLst/>
              <a:ahLst/>
              <a:cxnLst/>
              <a:rect l="l" t="t" r="r" b="b"/>
              <a:pathLst>
                <a:path w="1405" h="1911" extrusionOk="0">
                  <a:moveTo>
                    <a:pt x="1405" y="955"/>
                  </a:moveTo>
                  <a:cubicBezTo>
                    <a:pt x="1405" y="1910"/>
                    <a:pt x="1" y="1910"/>
                    <a:pt x="1" y="955"/>
                  </a:cubicBezTo>
                  <a:cubicBezTo>
                    <a:pt x="1" y="1"/>
                    <a:pt x="1405" y="1"/>
                    <a:pt x="1405" y="955"/>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8"/>
            <p:cNvSpPr/>
            <p:nvPr/>
          </p:nvSpPr>
          <p:spPr>
            <a:xfrm>
              <a:off x="3645700" y="2272675"/>
              <a:ext cx="22475" cy="22500"/>
            </a:xfrm>
            <a:custGeom>
              <a:avLst/>
              <a:gdLst/>
              <a:ahLst/>
              <a:cxnLst/>
              <a:rect l="l" t="t" r="r" b="b"/>
              <a:pathLst>
                <a:path w="899" h="900" extrusionOk="0">
                  <a:moveTo>
                    <a:pt x="899" y="337"/>
                  </a:moveTo>
                  <a:cubicBezTo>
                    <a:pt x="899" y="899"/>
                    <a:pt x="0" y="0"/>
                    <a:pt x="562" y="0"/>
                  </a:cubicBezTo>
                  <a:cubicBezTo>
                    <a:pt x="730" y="0"/>
                    <a:pt x="899" y="169"/>
                    <a:pt x="899" y="337"/>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8"/>
            <p:cNvSpPr/>
            <p:nvPr/>
          </p:nvSpPr>
          <p:spPr>
            <a:xfrm>
              <a:off x="3238500" y="2196850"/>
              <a:ext cx="68825" cy="68825"/>
            </a:xfrm>
            <a:custGeom>
              <a:avLst/>
              <a:gdLst/>
              <a:ahLst/>
              <a:cxnLst/>
              <a:rect l="l" t="t" r="r" b="b"/>
              <a:pathLst>
                <a:path w="2753" h="2753" extrusionOk="0">
                  <a:moveTo>
                    <a:pt x="2640" y="1686"/>
                  </a:moveTo>
                  <a:cubicBezTo>
                    <a:pt x="2753" y="675"/>
                    <a:pt x="1573" y="1"/>
                    <a:pt x="787" y="675"/>
                  </a:cubicBezTo>
                  <a:cubicBezTo>
                    <a:pt x="1" y="1292"/>
                    <a:pt x="394" y="2584"/>
                    <a:pt x="1405" y="2696"/>
                  </a:cubicBezTo>
                  <a:cubicBezTo>
                    <a:pt x="2022" y="2753"/>
                    <a:pt x="2584" y="2303"/>
                    <a:pt x="2696" y="1686"/>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8"/>
            <p:cNvSpPr/>
            <p:nvPr/>
          </p:nvSpPr>
          <p:spPr>
            <a:xfrm>
              <a:off x="3253950" y="2216500"/>
              <a:ext cx="42150" cy="37950"/>
            </a:xfrm>
            <a:custGeom>
              <a:avLst/>
              <a:gdLst/>
              <a:ahLst/>
              <a:cxnLst/>
              <a:rect l="l" t="t" r="r" b="b"/>
              <a:pathLst>
                <a:path w="1686" h="1518" extrusionOk="0">
                  <a:moveTo>
                    <a:pt x="1629" y="843"/>
                  </a:moveTo>
                  <a:cubicBezTo>
                    <a:pt x="1685" y="394"/>
                    <a:pt x="1404" y="57"/>
                    <a:pt x="955" y="1"/>
                  </a:cubicBezTo>
                  <a:lnTo>
                    <a:pt x="899" y="1"/>
                  </a:lnTo>
                  <a:cubicBezTo>
                    <a:pt x="0" y="113"/>
                    <a:pt x="0" y="1405"/>
                    <a:pt x="899" y="1517"/>
                  </a:cubicBezTo>
                  <a:lnTo>
                    <a:pt x="955" y="1517"/>
                  </a:lnTo>
                  <a:cubicBezTo>
                    <a:pt x="1292" y="1461"/>
                    <a:pt x="1573" y="1180"/>
                    <a:pt x="1629" y="843"/>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8"/>
            <p:cNvSpPr/>
            <p:nvPr/>
          </p:nvSpPr>
          <p:spPr>
            <a:xfrm>
              <a:off x="3266575" y="2224925"/>
              <a:ext cx="19700" cy="21100"/>
            </a:xfrm>
            <a:custGeom>
              <a:avLst/>
              <a:gdLst/>
              <a:ahLst/>
              <a:cxnLst/>
              <a:rect l="l" t="t" r="r" b="b"/>
              <a:pathLst>
                <a:path w="788" h="844" extrusionOk="0">
                  <a:moveTo>
                    <a:pt x="787" y="450"/>
                  </a:moveTo>
                  <a:cubicBezTo>
                    <a:pt x="787" y="226"/>
                    <a:pt x="619" y="57"/>
                    <a:pt x="450" y="57"/>
                  </a:cubicBezTo>
                  <a:cubicBezTo>
                    <a:pt x="226" y="1"/>
                    <a:pt x="1" y="169"/>
                    <a:pt x="1" y="394"/>
                  </a:cubicBezTo>
                  <a:cubicBezTo>
                    <a:pt x="1" y="619"/>
                    <a:pt x="113" y="787"/>
                    <a:pt x="338" y="787"/>
                  </a:cubicBezTo>
                  <a:cubicBezTo>
                    <a:pt x="563" y="843"/>
                    <a:pt x="731" y="675"/>
                    <a:pt x="787" y="45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8"/>
            <p:cNvSpPr/>
            <p:nvPr/>
          </p:nvSpPr>
          <p:spPr>
            <a:xfrm>
              <a:off x="3269400" y="2234775"/>
              <a:ext cx="5625" cy="7025"/>
            </a:xfrm>
            <a:custGeom>
              <a:avLst/>
              <a:gdLst/>
              <a:ahLst/>
              <a:cxnLst/>
              <a:rect l="l" t="t" r="r" b="b"/>
              <a:pathLst>
                <a:path w="225" h="281" extrusionOk="0">
                  <a:moveTo>
                    <a:pt x="225" y="112"/>
                  </a:moveTo>
                  <a:cubicBezTo>
                    <a:pt x="169" y="0"/>
                    <a:pt x="0" y="0"/>
                    <a:pt x="0" y="112"/>
                  </a:cubicBezTo>
                  <a:cubicBezTo>
                    <a:pt x="0" y="225"/>
                    <a:pt x="0" y="281"/>
                    <a:pt x="113" y="281"/>
                  </a:cubicBezTo>
                  <a:cubicBezTo>
                    <a:pt x="169" y="281"/>
                    <a:pt x="225" y="225"/>
                    <a:pt x="225" y="169"/>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2" name="Google Shape;3472;p8"/>
          <p:cNvGrpSpPr/>
          <p:nvPr/>
        </p:nvGrpSpPr>
        <p:grpSpPr>
          <a:xfrm rot="10800000">
            <a:off x="12563" y="2974626"/>
            <a:ext cx="9143721" cy="2251922"/>
            <a:chOff x="-347225" y="-1310325"/>
            <a:chExt cx="7672194" cy="1889514"/>
          </a:xfrm>
        </p:grpSpPr>
        <p:sp>
          <p:nvSpPr>
            <p:cNvPr id="3473" name="Google Shape;3473;p8"/>
            <p:cNvSpPr/>
            <p:nvPr/>
          </p:nvSpPr>
          <p:spPr>
            <a:xfrm>
              <a:off x="1908395" y="18533"/>
              <a:ext cx="98243" cy="116656"/>
            </a:xfrm>
            <a:custGeom>
              <a:avLst/>
              <a:gdLst/>
              <a:ahLst/>
              <a:cxnLst/>
              <a:rect l="l" t="t" r="r" b="b"/>
              <a:pathLst>
                <a:path w="1798" h="2135" extrusionOk="0">
                  <a:moveTo>
                    <a:pt x="0" y="0"/>
                  </a:moveTo>
                  <a:lnTo>
                    <a:pt x="0" y="2134"/>
                  </a:lnTo>
                  <a:lnTo>
                    <a:pt x="1797" y="2134"/>
                  </a:lnTo>
                  <a:lnTo>
                    <a:pt x="179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8"/>
            <p:cNvSpPr/>
            <p:nvPr/>
          </p:nvSpPr>
          <p:spPr>
            <a:xfrm>
              <a:off x="2046472" y="18533"/>
              <a:ext cx="92123" cy="116656"/>
            </a:xfrm>
            <a:custGeom>
              <a:avLst/>
              <a:gdLst/>
              <a:ahLst/>
              <a:cxnLst/>
              <a:rect l="l" t="t" r="r" b="b"/>
              <a:pathLst>
                <a:path w="1686" h="2135" extrusionOk="0">
                  <a:moveTo>
                    <a:pt x="0" y="0"/>
                  </a:moveTo>
                  <a:lnTo>
                    <a:pt x="0" y="2134"/>
                  </a:lnTo>
                  <a:lnTo>
                    <a:pt x="1685" y="2134"/>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8"/>
            <p:cNvSpPr/>
            <p:nvPr/>
          </p:nvSpPr>
          <p:spPr>
            <a:xfrm>
              <a:off x="2184549" y="18533"/>
              <a:ext cx="89063" cy="116656"/>
            </a:xfrm>
            <a:custGeom>
              <a:avLst/>
              <a:gdLst/>
              <a:ahLst/>
              <a:cxnLst/>
              <a:rect l="l" t="t" r="r" b="b"/>
              <a:pathLst>
                <a:path w="1630" h="2135" extrusionOk="0">
                  <a:moveTo>
                    <a:pt x="1" y="0"/>
                  </a:moveTo>
                  <a:lnTo>
                    <a:pt x="1" y="2134"/>
                  </a:lnTo>
                  <a:lnTo>
                    <a:pt x="1630" y="2134"/>
                  </a:lnTo>
                  <a:lnTo>
                    <a:pt x="16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8"/>
            <p:cNvSpPr/>
            <p:nvPr/>
          </p:nvSpPr>
          <p:spPr>
            <a:xfrm>
              <a:off x="2319620" y="18533"/>
              <a:ext cx="89009" cy="116656"/>
            </a:xfrm>
            <a:custGeom>
              <a:avLst/>
              <a:gdLst/>
              <a:ahLst/>
              <a:cxnLst/>
              <a:rect l="l" t="t" r="r" b="b"/>
              <a:pathLst>
                <a:path w="1629" h="2135" extrusionOk="0">
                  <a:moveTo>
                    <a:pt x="0" y="0"/>
                  </a:moveTo>
                  <a:lnTo>
                    <a:pt x="0" y="2134"/>
                  </a:lnTo>
                  <a:lnTo>
                    <a:pt x="1629" y="2134"/>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8"/>
            <p:cNvSpPr/>
            <p:nvPr/>
          </p:nvSpPr>
          <p:spPr>
            <a:xfrm>
              <a:off x="2457697" y="18533"/>
              <a:ext cx="82889" cy="116656"/>
            </a:xfrm>
            <a:custGeom>
              <a:avLst/>
              <a:gdLst/>
              <a:ahLst/>
              <a:cxnLst/>
              <a:rect l="l" t="t" r="r" b="b"/>
              <a:pathLst>
                <a:path w="1517" h="2135" extrusionOk="0">
                  <a:moveTo>
                    <a:pt x="1" y="0"/>
                  </a:moveTo>
                  <a:lnTo>
                    <a:pt x="1" y="2134"/>
                  </a:lnTo>
                  <a:lnTo>
                    <a:pt x="1517" y="2134"/>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8"/>
            <p:cNvSpPr/>
            <p:nvPr/>
          </p:nvSpPr>
          <p:spPr>
            <a:xfrm>
              <a:off x="2595774" y="18533"/>
              <a:ext cx="79884" cy="116656"/>
            </a:xfrm>
            <a:custGeom>
              <a:avLst/>
              <a:gdLst/>
              <a:ahLst/>
              <a:cxnLst/>
              <a:rect l="l" t="t" r="r" b="b"/>
              <a:pathLst>
                <a:path w="1462" h="2135" extrusionOk="0">
                  <a:moveTo>
                    <a:pt x="1" y="0"/>
                  </a:moveTo>
                  <a:lnTo>
                    <a:pt x="1" y="2134"/>
                  </a:lnTo>
                  <a:lnTo>
                    <a:pt x="1461" y="2134"/>
                  </a:lnTo>
                  <a:lnTo>
                    <a:pt x="146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8"/>
            <p:cNvSpPr/>
            <p:nvPr/>
          </p:nvSpPr>
          <p:spPr>
            <a:xfrm>
              <a:off x="2730846" y="18533"/>
              <a:ext cx="76769" cy="116656"/>
            </a:xfrm>
            <a:custGeom>
              <a:avLst/>
              <a:gdLst/>
              <a:ahLst/>
              <a:cxnLst/>
              <a:rect l="l" t="t" r="r" b="b"/>
              <a:pathLst>
                <a:path w="1405" h="2135" extrusionOk="0">
                  <a:moveTo>
                    <a:pt x="0" y="0"/>
                  </a:moveTo>
                  <a:lnTo>
                    <a:pt x="0" y="2134"/>
                  </a:lnTo>
                  <a:lnTo>
                    <a:pt x="1404" y="2134"/>
                  </a:lnTo>
                  <a:lnTo>
                    <a:pt x="140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8"/>
            <p:cNvSpPr/>
            <p:nvPr/>
          </p:nvSpPr>
          <p:spPr>
            <a:xfrm>
              <a:off x="2868922" y="18533"/>
              <a:ext cx="73709" cy="116656"/>
            </a:xfrm>
            <a:custGeom>
              <a:avLst/>
              <a:gdLst/>
              <a:ahLst/>
              <a:cxnLst/>
              <a:rect l="l" t="t" r="r" b="b"/>
              <a:pathLst>
                <a:path w="1349" h="2135" extrusionOk="0">
                  <a:moveTo>
                    <a:pt x="1" y="0"/>
                  </a:moveTo>
                  <a:lnTo>
                    <a:pt x="1" y="2134"/>
                  </a:lnTo>
                  <a:lnTo>
                    <a:pt x="1348" y="2134"/>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8"/>
            <p:cNvSpPr/>
            <p:nvPr/>
          </p:nvSpPr>
          <p:spPr>
            <a:xfrm>
              <a:off x="3003939" y="18533"/>
              <a:ext cx="70650" cy="116656"/>
            </a:xfrm>
            <a:custGeom>
              <a:avLst/>
              <a:gdLst/>
              <a:ahLst/>
              <a:cxnLst/>
              <a:rect l="l" t="t" r="r" b="b"/>
              <a:pathLst>
                <a:path w="1293" h="2135" extrusionOk="0">
                  <a:moveTo>
                    <a:pt x="1" y="0"/>
                  </a:moveTo>
                  <a:lnTo>
                    <a:pt x="1" y="2134"/>
                  </a:lnTo>
                  <a:lnTo>
                    <a:pt x="1293" y="2134"/>
                  </a:lnTo>
                  <a:lnTo>
                    <a:pt x="129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8"/>
            <p:cNvSpPr/>
            <p:nvPr/>
          </p:nvSpPr>
          <p:spPr>
            <a:xfrm>
              <a:off x="3142071" y="18533"/>
              <a:ext cx="67535" cy="116656"/>
            </a:xfrm>
            <a:custGeom>
              <a:avLst/>
              <a:gdLst/>
              <a:ahLst/>
              <a:cxnLst/>
              <a:rect l="l" t="t" r="r" b="b"/>
              <a:pathLst>
                <a:path w="1236" h="2135" extrusionOk="0">
                  <a:moveTo>
                    <a:pt x="0" y="0"/>
                  </a:moveTo>
                  <a:lnTo>
                    <a:pt x="0" y="2134"/>
                  </a:lnTo>
                  <a:lnTo>
                    <a:pt x="1236" y="2134"/>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8"/>
            <p:cNvSpPr/>
            <p:nvPr/>
          </p:nvSpPr>
          <p:spPr>
            <a:xfrm>
              <a:off x="3280148" y="18533"/>
              <a:ext cx="61415" cy="116656"/>
            </a:xfrm>
            <a:custGeom>
              <a:avLst/>
              <a:gdLst/>
              <a:ahLst/>
              <a:cxnLst/>
              <a:rect l="l" t="t" r="r" b="b"/>
              <a:pathLst>
                <a:path w="1124"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8"/>
            <p:cNvSpPr/>
            <p:nvPr/>
          </p:nvSpPr>
          <p:spPr>
            <a:xfrm>
              <a:off x="3415165" y="18533"/>
              <a:ext cx="61470" cy="116656"/>
            </a:xfrm>
            <a:custGeom>
              <a:avLst/>
              <a:gdLst/>
              <a:ahLst/>
              <a:cxnLst/>
              <a:rect l="l" t="t" r="r" b="b"/>
              <a:pathLst>
                <a:path w="1125"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8"/>
            <p:cNvSpPr/>
            <p:nvPr/>
          </p:nvSpPr>
          <p:spPr>
            <a:xfrm>
              <a:off x="3553296" y="18533"/>
              <a:ext cx="58356" cy="116656"/>
            </a:xfrm>
            <a:custGeom>
              <a:avLst/>
              <a:gdLst/>
              <a:ahLst/>
              <a:cxnLst/>
              <a:rect l="l" t="t" r="r" b="b"/>
              <a:pathLst>
                <a:path w="1068" h="2135" extrusionOk="0">
                  <a:moveTo>
                    <a:pt x="0" y="0"/>
                  </a:moveTo>
                  <a:lnTo>
                    <a:pt x="0" y="2134"/>
                  </a:lnTo>
                  <a:lnTo>
                    <a:pt x="1067" y="2134"/>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8"/>
            <p:cNvSpPr/>
            <p:nvPr/>
          </p:nvSpPr>
          <p:spPr>
            <a:xfrm>
              <a:off x="3691373" y="18533"/>
              <a:ext cx="52236" cy="116656"/>
            </a:xfrm>
            <a:custGeom>
              <a:avLst/>
              <a:gdLst/>
              <a:ahLst/>
              <a:cxnLst/>
              <a:rect l="l" t="t" r="r" b="b"/>
              <a:pathLst>
                <a:path w="956" h="2135" extrusionOk="0">
                  <a:moveTo>
                    <a:pt x="1" y="0"/>
                  </a:moveTo>
                  <a:lnTo>
                    <a:pt x="1" y="2134"/>
                  </a:lnTo>
                  <a:lnTo>
                    <a:pt x="955" y="2134"/>
                  </a:lnTo>
                  <a:lnTo>
                    <a:pt x="95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8"/>
            <p:cNvSpPr/>
            <p:nvPr/>
          </p:nvSpPr>
          <p:spPr>
            <a:xfrm>
              <a:off x="3826390" y="18533"/>
              <a:ext cx="52236" cy="116656"/>
            </a:xfrm>
            <a:custGeom>
              <a:avLst/>
              <a:gdLst/>
              <a:ahLst/>
              <a:cxnLst/>
              <a:rect l="l" t="t" r="r" b="b"/>
              <a:pathLst>
                <a:path w="956" h="2135" extrusionOk="0">
                  <a:moveTo>
                    <a:pt x="1" y="0"/>
                  </a:moveTo>
                  <a:lnTo>
                    <a:pt x="1" y="2134"/>
                  </a:lnTo>
                  <a:lnTo>
                    <a:pt x="956" y="2134"/>
                  </a:lnTo>
                  <a:lnTo>
                    <a:pt x="9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8"/>
            <p:cNvSpPr/>
            <p:nvPr/>
          </p:nvSpPr>
          <p:spPr>
            <a:xfrm>
              <a:off x="3964522"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8"/>
            <p:cNvSpPr/>
            <p:nvPr/>
          </p:nvSpPr>
          <p:spPr>
            <a:xfrm>
              <a:off x="4099539"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8"/>
            <p:cNvSpPr/>
            <p:nvPr/>
          </p:nvSpPr>
          <p:spPr>
            <a:xfrm>
              <a:off x="4237616" y="18533"/>
              <a:ext cx="39996" cy="116656"/>
            </a:xfrm>
            <a:custGeom>
              <a:avLst/>
              <a:gdLst/>
              <a:ahLst/>
              <a:cxnLst/>
              <a:rect l="l" t="t" r="r" b="b"/>
              <a:pathLst>
                <a:path w="732" h="2135" extrusionOk="0">
                  <a:moveTo>
                    <a:pt x="1" y="0"/>
                  </a:moveTo>
                  <a:lnTo>
                    <a:pt x="1" y="2134"/>
                  </a:lnTo>
                  <a:lnTo>
                    <a:pt x="731" y="2134"/>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8"/>
            <p:cNvSpPr/>
            <p:nvPr/>
          </p:nvSpPr>
          <p:spPr>
            <a:xfrm>
              <a:off x="2362568" y="-1307210"/>
              <a:ext cx="15408" cy="6174"/>
            </a:xfrm>
            <a:custGeom>
              <a:avLst/>
              <a:gdLst/>
              <a:ahLst/>
              <a:cxnLst/>
              <a:rect l="l" t="t" r="r" b="b"/>
              <a:pathLst>
                <a:path w="282" h="113" extrusionOk="0">
                  <a:moveTo>
                    <a:pt x="0" y="0"/>
                  </a:moveTo>
                  <a:lnTo>
                    <a:pt x="169" y="112"/>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8"/>
            <p:cNvSpPr/>
            <p:nvPr/>
          </p:nvSpPr>
          <p:spPr>
            <a:xfrm>
              <a:off x="2221376" y="-1294971"/>
              <a:ext cx="95183" cy="73709"/>
            </a:xfrm>
            <a:custGeom>
              <a:avLst/>
              <a:gdLst/>
              <a:ahLst/>
              <a:cxnLst/>
              <a:rect l="l" t="t" r="r" b="b"/>
              <a:pathLst>
                <a:path w="1742" h="1349" extrusionOk="0">
                  <a:moveTo>
                    <a:pt x="169" y="1"/>
                  </a:moveTo>
                  <a:cubicBezTo>
                    <a:pt x="113" y="113"/>
                    <a:pt x="57" y="169"/>
                    <a:pt x="1" y="282"/>
                  </a:cubicBezTo>
                  <a:lnTo>
                    <a:pt x="1573" y="1349"/>
                  </a:lnTo>
                  <a:cubicBezTo>
                    <a:pt x="1630" y="1236"/>
                    <a:pt x="1686" y="1124"/>
                    <a:pt x="1742" y="106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8"/>
            <p:cNvSpPr/>
            <p:nvPr/>
          </p:nvSpPr>
          <p:spPr>
            <a:xfrm>
              <a:off x="2132421" y="-1080124"/>
              <a:ext cx="104362" cy="36882"/>
            </a:xfrm>
            <a:custGeom>
              <a:avLst/>
              <a:gdLst/>
              <a:ahLst/>
              <a:cxnLst/>
              <a:rect l="l" t="t" r="r" b="b"/>
              <a:pathLst>
                <a:path w="1910" h="675" extrusionOk="0">
                  <a:moveTo>
                    <a:pt x="56" y="0"/>
                  </a:moveTo>
                  <a:cubicBezTo>
                    <a:pt x="0" y="113"/>
                    <a:pt x="0" y="169"/>
                    <a:pt x="0" y="281"/>
                  </a:cubicBezTo>
                  <a:lnTo>
                    <a:pt x="1854" y="674"/>
                  </a:lnTo>
                  <a:cubicBezTo>
                    <a:pt x="1854" y="618"/>
                    <a:pt x="1910" y="562"/>
                    <a:pt x="1910" y="506"/>
                  </a:cubicBezTo>
                  <a:lnTo>
                    <a:pt x="1910" y="393"/>
                  </a:ln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8"/>
            <p:cNvSpPr/>
            <p:nvPr/>
          </p:nvSpPr>
          <p:spPr>
            <a:xfrm>
              <a:off x="2147721" y="-1135366"/>
              <a:ext cx="104417" cy="46062"/>
            </a:xfrm>
            <a:custGeom>
              <a:avLst/>
              <a:gdLst/>
              <a:ahLst/>
              <a:cxnLst/>
              <a:rect l="l" t="t" r="r" b="b"/>
              <a:pathLst>
                <a:path w="1911" h="843" extrusionOk="0">
                  <a:moveTo>
                    <a:pt x="57" y="0"/>
                  </a:moveTo>
                  <a:lnTo>
                    <a:pt x="57" y="56"/>
                  </a:lnTo>
                  <a:cubicBezTo>
                    <a:pt x="57" y="113"/>
                    <a:pt x="57" y="225"/>
                    <a:pt x="1" y="281"/>
                  </a:cubicBezTo>
                  <a:lnTo>
                    <a:pt x="1854" y="843"/>
                  </a:lnTo>
                  <a:cubicBezTo>
                    <a:pt x="1854" y="730"/>
                    <a:pt x="1854" y="618"/>
                    <a:pt x="1910"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8"/>
            <p:cNvSpPr/>
            <p:nvPr/>
          </p:nvSpPr>
          <p:spPr>
            <a:xfrm>
              <a:off x="2282792" y="-1307210"/>
              <a:ext cx="64475" cy="43002"/>
            </a:xfrm>
            <a:custGeom>
              <a:avLst/>
              <a:gdLst/>
              <a:ahLst/>
              <a:cxnLst/>
              <a:rect l="l" t="t" r="r" b="b"/>
              <a:pathLst>
                <a:path w="1180" h="787" extrusionOk="0">
                  <a:moveTo>
                    <a:pt x="0" y="0"/>
                  </a:moveTo>
                  <a:lnTo>
                    <a:pt x="955" y="786"/>
                  </a:lnTo>
                  <a:lnTo>
                    <a:pt x="1180" y="562"/>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8"/>
            <p:cNvSpPr/>
            <p:nvPr/>
          </p:nvSpPr>
          <p:spPr>
            <a:xfrm>
              <a:off x="2126247" y="-1021823"/>
              <a:ext cx="104417" cy="27648"/>
            </a:xfrm>
            <a:custGeom>
              <a:avLst/>
              <a:gdLst/>
              <a:ahLst/>
              <a:cxnLst/>
              <a:rect l="l" t="t" r="r" b="b"/>
              <a:pathLst>
                <a:path w="1911" h="506" extrusionOk="0">
                  <a:moveTo>
                    <a:pt x="1" y="0"/>
                  </a:moveTo>
                  <a:lnTo>
                    <a:pt x="1" y="337"/>
                  </a:lnTo>
                  <a:lnTo>
                    <a:pt x="1910" y="506"/>
                  </a:lnTo>
                  <a:cubicBezTo>
                    <a:pt x="1910" y="394"/>
                    <a:pt x="1910" y="337"/>
                    <a:pt x="1910" y="225"/>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8"/>
            <p:cNvSpPr/>
            <p:nvPr/>
          </p:nvSpPr>
          <p:spPr>
            <a:xfrm>
              <a:off x="2166135" y="-1193667"/>
              <a:ext cx="101357" cy="55296"/>
            </a:xfrm>
            <a:custGeom>
              <a:avLst/>
              <a:gdLst/>
              <a:ahLst/>
              <a:cxnLst/>
              <a:rect l="l" t="t" r="r" b="b"/>
              <a:pathLst>
                <a:path w="1855" h="1012" extrusionOk="0">
                  <a:moveTo>
                    <a:pt x="113" y="0"/>
                  </a:moveTo>
                  <a:cubicBezTo>
                    <a:pt x="57" y="113"/>
                    <a:pt x="57" y="225"/>
                    <a:pt x="1" y="281"/>
                  </a:cubicBezTo>
                  <a:lnTo>
                    <a:pt x="1742" y="1011"/>
                  </a:lnTo>
                  <a:cubicBezTo>
                    <a:pt x="1798" y="955"/>
                    <a:pt x="1854" y="843"/>
                    <a:pt x="1854" y="73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8"/>
            <p:cNvSpPr/>
            <p:nvPr/>
          </p:nvSpPr>
          <p:spPr>
            <a:xfrm>
              <a:off x="2190723" y="-1245849"/>
              <a:ext cx="98243" cy="67535"/>
            </a:xfrm>
            <a:custGeom>
              <a:avLst/>
              <a:gdLst/>
              <a:ahLst/>
              <a:cxnLst/>
              <a:rect l="l" t="t" r="r" b="b"/>
              <a:pathLst>
                <a:path w="1798" h="1236" extrusionOk="0">
                  <a:moveTo>
                    <a:pt x="113" y="0"/>
                  </a:moveTo>
                  <a:lnTo>
                    <a:pt x="0" y="281"/>
                  </a:lnTo>
                  <a:lnTo>
                    <a:pt x="1685" y="1236"/>
                  </a:lnTo>
                  <a:lnTo>
                    <a:pt x="1797" y="899"/>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8"/>
            <p:cNvSpPr/>
            <p:nvPr/>
          </p:nvSpPr>
          <p:spPr>
            <a:xfrm>
              <a:off x="2123187" y="-1307210"/>
              <a:ext cx="1206123" cy="957511"/>
            </a:xfrm>
            <a:custGeom>
              <a:avLst/>
              <a:gdLst/>
              <a:ahLst/>
              <a:cxnLst/>
              <a:rect l="l" t="t" r="r" b="b"/>
              <a:pathLst>
                <a:path w="22074" h="17524" extrusionOk="0">
                  <a:moveTo>
                    <a:pt x="18310" y="0"/>
                  </a:moveTo>
                  <a:cubicBezTo>
                    <a:pt x="18366" y="56"/>
                    <a:pt x="18423" y="112"/>
                    <a:pt x="18479" y="225"/>
                  </a:cubicBezTo>
                  <a:lnTo>
                    <a:pt x="18029" y="618"/>
                  </a:lnTo>
                  <a:cubicBezTo>
                    <a:pt x="18086" y="674"/>
                    <a:pt x="18142" y="786"/>
                    <a:pt x="18198" y="843"/>
                  </a:cubicBezTo>
                  <a:lnTo>
                    <a:pt x="18703" y="449"/>
                  </a:lnTo>
                  <a:cubicBezTo>
                    <a:pt x="18816" y="618"/>
                    <a:pt x="18928" y="843"/>
                    <a:pt x="19097" y="1011"/>
                  </a:cubicBezTo>
                  <a:lnTo>
                    <a:pt x="18591" y="1348"/>
                  </a:lnTo>
                  <a:lnTo>
                    <a:pt x="18760" y="1573"/>
                  </a:lnTo>
                  <a:lnTo>
                    <a:pt x="19265" y="1236"/>
                  </a:lnTo>
                  <a:cubicBezTo>
                    <a:pt x="19377" y="1460"/>
                    <a:pt x="19490" y="1629"/>
                    <a:pt x="19546" y="1797"/>
                  </a:cubicBezTo>
                  <a:lnTo>
                    <a:pt x="19040" y="2078"/>
                  </a:lnTo>
                  <a:lnTo>
                    <a:pt x="19153" y="2359"/>
                  </a:lnTo>
                  <a:lnTo>
                    <a:pt x="19714" y="2078"/>
                  </a:lnTo>
                  <a:cubicBezTo>
                    <a:pt x="19827" y="2247"/>
                    <a:pt x="19939" y="2471"/>
                    <a:pt x="19995" y="2696"/>
                  </a:cubicBezTo>
                  <a:lnTo>
                    <a:pt x="19433" y="2921"/>
                  </a:lnTo>
                  <a:cubicBezTo>
                    <a:pt x="19433" y="2977"/>
                    <a:pt x="19546" y="3089"/>
                    <a:pt x="19546" y="3201"/>
                  </a:cubicBezTo>
                  <a:lnTo>
                    <a:pt x="20107" y="2977"/>
                  </a:lnTo>
                  <a:cubicBezTo>
                    <a:pt x="20164" y="3145"/>
                    <a:pt x="20276" y="3370"/>
                    <a:pt x="20332" y="3538"/>
                  </a:cubicBezTo>
                  <a:lnTo>
                    <a:pt x="19770" y="3707"/>
                  </a:lnTo>
                  <a:lnTo>
                    <a:pt x="19827" y="4044"/>
                  </a:lnTo>
                  <a:lnTo>
                    <a:pt x="20388" y="3819"/>
                  </a:lnTo>
                  <a:cubicBezTo>
                    <a:pt x="20501" y="4044"/>
                    <a:pt x="20557" y="4269"/>
                    <a:pt x="20557" y="4493"/>
                  </a:cubicBezTo>
                  <a:lnTo>
                    <a:pt x="19995" y="4606"/>
                  </a:lnTo>
                  <a:cubicBezTo>
                    <a:pt x="19995" y="4718"/>
                    <a:pt x="20051" y="4830"/>
                    <a:pt x="20051" y="4886"/>
                  </a:cubicBezTo>
                  <a:lnTo>
                    <a:pt x="20613" y="4774"/>
                  </a:lnTo>
                  <a:cubicBezTo>
                    <a:pt x="20613" y="4999"/>
                    <a:pt x="20725" y="5223"/>
                    <a:pt x="20725" y="5392"/>
                  </a:cubicBezTo>
                  <a:lnTo>
                    <a:pt x="20107" y="5448"/>
                  </a:lnTo>
                  <a:lnTo>
                    <a:pt x="20107" y="5785"/>
                  </a:lnTo>
                  <a:lnTo>
                    <a:pt x="20725" y="5729"/>
                  </a:lnTo>
                  <a:lnTo>
                    <a:pt x="20725" y="6403"/>
                  </a:lnTo>
                  <a:lnTo>
                    <a:pt x="20107" y="6403"/>
                  </a:lnTo>
                  <a:lnTo>
                    <a:pt x="20107" y="6684"/>
                  </a:lnTo>
                  <a:lnTo>
                    <a:pt x="20781" y="6684"/>
                  </a:lnTo>
                  <a:lnTo>
                    <a:pt x="20781" y="7301"/>
                  </a:lnTo>
                  <a:lnTo>
                    <a:pt x="20220" y="7245"/>
                  </a:lnTo>
                  <a:lnTo>
                    <a:pt x="20220" y="7582"/>
                  </a:lnTo>
                  <a:lnTo>
                    <a:pt x="20838" y="7638"/>
                  </a:lnTo>
                  <a:cubicBezTo>
                    <a:pt x="20838" y="7863"/>
                    <a:pt x="20725" y="8088"/>
                    <a:pt x="20725" y="8312"/>
                  </a:cubicBezTo>
                  <a:lnTo>
                    <a:pt x="20107" y="8144"/>
                  </a:lnTo>
                  <a:cubicBezTo>
                    <a:pt x="20107" y="8200"/>
                    <a:pt x="20107" y="8256"/>
                    <a:pt x="20107" y="8312"/>
                  </a:cubicBezTo>
                  <a:lnTo>
                    <a:pt x="20107" y="8481"/>
                  </a:lnTo>
                  <a:lnTo>
                    <a:pt x="20725" y="8593"/>
                  </a:lnTo>
                  <a:cubicBezTo>
                    <a:pt x="20669" y="8818"/>
                    <a:pt x="20613" y="8986"/>
                    <a:pt x="20557" y="9211"/>
                  </a:cubicBezTo>
                  <a:lnTo>
                    <a:pt x="19995" y="9043"/>
                  </a:lnTo>
                  <a:cubicBezTo>
                    <a:pt x="19995" y="9099"/>
                    <a:pt x="19939" y="9211"/>
                    <a:pt x="19883" y="9323"/>
                  </a:cubicBezTo>
                  <a:lnTo>
                    <a:pt x="20444" y="9492"/>
                  </a:lnTo>
                  <a:cubicBezTo>
                    <a:pt x="20388" y="9717"/>
                    <a:pt x="20332" y="9941"/>
                    <a:pt x="20220" y="10110"/>
                  </a:cubicBezTo>
                  <a:lnTo>
                    <a:pt x="19658" y="9885"/>
                  </a:lnTo>
                  <a:cubicBezTo>
                    <a:pt x="19658" y="9997"/>
                    <a:pt x="19602" y="10110"/>
                    <a:pt x="19546" y="10166"/>
                  </a:cubicBezTo>
                  <a:lnTo>
                    <a:pt x="20107" y="10391"/>
                  </a:lnTo>
                  <a:cubicBezTo>
                    <a:pt x="20051" y="10615"/>
                    <a:pt x="19939" y="10784"/>
                    <a:pt x="19827" y="10952"/>
                  </a:cubicBezTo>
                  <a:lnTo>
                    <a:pt x="19321" y="10671"/>
                  </a:lnTo>
                  <a:cubicBezTo>
                    <a:pt x="19265" y="10784"/>
                    <a:pt x="19209" y="10896"/>
                    <a:pt x="19153" y="10952"/>
                  </a:cubicBezTo>
                  <a:lnTo>
                    <a:pt x="19714" y="11233"/>
                  </a:lnTo>
                  <a:cubicBezTo>
                    <a:pt x="19602" y="11458"/>
                    <a:pt x="19490" y="11626"/>
                    <a:pt x="19377" y="11795"/>
                  </a:cubicBezTo>
                  <a:lnTo>
                    <a:pt x="18703" y="11458"/>
                  </a:lnTo>
                  <a:cubicBezTo>
                    <a:pt x="18647" y="11570"/>
                    <a:pt x="18591" y="11626"/>
                    <a:pt x="18535" y="11738"/>
                  </a:cubicBezTo>
                  <a:lnTo>
                    <a:pt x="19040" y="12075"/>
                  </a:lnTo>
                  <a:cubicBezTo>
                    <a:pt x="18928" y="12244"/>
                    <a:pt x="18760" y="12412"/>
                    <a:pt x="18647" y="12581"/>
                  </a:cubicBezTo>
                  <a:lnTo>
                    <a:pt x="18198" y="12188"/>
                  </a:lnTo>
                  <a:lnTo>
                    <a:pt x="17973" y="12412"/>
                  </a:lnTo>
                  <a:lnTo>
                    <a:pt x="18479" y="12806"/>
                  </a:lnTo>
                  <a:cubicBezTo>
                    <a:pt x="18310" y="12974"/>
                    <a:pt x="18142" y="13143"/>
                    <a:pt x="18029" y="13311"/>
                  </a:cubicBezTo>
                  <a:lnTo>
                    <a:pt x="17580" y="12862"/>
                  </a:lnTo>
                  <a:lnTo>
                    <a:pt x="17355" y="13086"/>
                  </a:lnTo>
                  <a:lnTo>
                    <a:pt x="17805" y="13480"/>
                  </a:lnTo>
                  <a:cubicBezTo>
                    <a:pt x="17636" y="13648"/>
                    <a:pt x="17468" y="13760"/>
                    <a:pt x="17299" y="13929"/>
                  </a:cubicBezTo>
                  <a:lnTo>
                    <a:pt x="16906" y="13480"/>
                  </a:lnTo>
                  <a:lnTo>
                    <a:pt x="16681" y="13648"/>
                  </a:lnTo>
                  <a:lnTo>
                    <a:pt x="17075" y="14097"/>
                  </a:lnTo>
                  <a:cubicBezTo>
                    <a:pt x="16906" y="14266"/>
                    <a:pt x="16738" y="14378"/>
                    <a:pt x="16569" y="14547"/>
                  </a:cubicBezTo>
                  <a:lnTo>
                    <a:pt x="16232" y="14041"/>
                  </a:lnTo>
                  <a:lnTo>
                    <a:pt x="15951" y="14210"/>
                  </a:lnTo>
                  <a:lnTo>
                    <a:pt x="16288" y="14715"/>
                  </a:lnTo>
                  <a:cubicBezTo>
                    <a:pt x="16120" y="14828"/>
                    <a:pt x="15951" y="14940"/>
                    <a:pt x="15727" y="14996"/>
                  </a:cubicBezTo>
                  <a:lnTo>
                    <a:pt x="15446" y="14491"/>
                  </a:lnTo>
                  <a:lnTo>
                    <a:pt x="15165" y="14603"/>
                  </a:lnTo>
                  <a:lnTo>
                    <a:pt x="15502" y="15165"/>
                  </a:lnTo>
                  <a:cubicBezTo>
                    <a:pt x="15277" y="15277"/>
                    <a:pt x="15109" y="15333"/>
                    <a:pt x="14884" y="15445"/>
                  </a:cubicBezTo>
                  <a:lnTo>
                    <a:pt x="14660" y="14884"/>
                  </a:lnTo>
                  <a:lnTo>
                    <a:pt x="14379" y="14996"/>
                  </a:lnTo>
                  <a:lnTo>
                    <a:pt x="14603" y="15558"/>
                  </a:lnTo>
                  <a:cubicBezTo>
                    <a:pt x="14379" y="15614"/>
                    <a:pt x="14210" y="15726"/>
                    <a:pt x="13986" y="15782"/>
                  </a:cubicBezTo>
                  <a:lnTo>
                    <a:pt x="13817" y="15165"/>
                  </a:lnTo>
                  <a:lnTo>
                    <a:pt x="13536" y="15277"/>
                  </a:lnTo>
                  <a:lnTo>
                    <a:pt x="13705" y="15839"/>
                  </a:lnTo>
                  <a:cubicBezTo>
                    <a:pt x="13480" y="15895"/>
                    <a:pt x="13255" y="15951"/>
                    <a:pt x="13031" y="16007"/>
                  </a:cubicBezTo>
                  <a:lnTo>
                    <a:pt x="12918" y="15445"/>
                  </a:lnTo>
                  <a:lnTo>
                    <a:pt x="12638" y="15502"/>
                  </a:lnTo>
                  <a:lnTo>
                    <a:pt x="12750" y="16063"/>
                  </a:lnTo>
                  <a:cubicBezTo>
                    <a:pt x="12525" y="16063"/>
                    <a:pt x="12357" y="16119"/>
                    <a:pt x="12132" y="16175"/>
                  </a:cubicBezTo>
                  <a:lnTo>
                    <a:pt x="12076" y="15558"/>
                  </a:lnTo>
                  <a:lnTo>
                    <a:pt x="11739" y="15558"/>
                  </a:lnTo>
                  <a:lnTo>
                    <a:pt x="11851" y="16175"/>
                  </a:lnTo>
                  <a:lnTo>
                    <a:pt x="11121" y="16175"/>
                  </a:lnTo>
                  <a:lnTo>
                    <a:pt x="11121" y="15670"/>
                  </a:lnTo>
                  <a:lnTo>
                    <a:pt x="10840" y="15670"/>
                  </a:lnTo>
                  <a:lnTo>
                    <a:pt x="10840" y="16288"/>
                  </a:lnTo>
                  <a:lnTo>
                    <a:pt x="10166" y="16288"/>
                  </a:lnTo>
                  <a:lnTo>
                    <a:pt x="10223" y="15670"/>
                  </a:lnTo>
                  <a:lnTo>
                    <a:pt x="9942" y="15670"/>
                  </a:lnTo>
                  <a:lnTo>
                    <a:pt x="9886" y="16288"/>
                  </a:lnTo>
                  <a:cubicBezTo>
                    <a:pt x="9661" y="16288"/>
                    <a:pt x="9436" y="16232"/>
                    <a:pt x="9155" y="16175"/>
                  </a:cubicBezTo>
                  <a:lnTo>
                    <a:pt x="9324" y="15558"/>
                  </a:lnTo>
                  <a:lnTo>
                    <a:pt x="8987" y="15558"/>
                  </a:lnTo>
                  <a:lnTo>
                    <a:pt x="8875" y="16119"/>
                  </a:lnTo>
                  <a:cubicBezTo>
                    <a:pt x="8650" y="16119"/>
                    <a:pt x="8481" y="16063"/>
                    <a:pt x="8257" y="16007"/>
                  </a:cubicBezTo>
                  <a:lnTo>
                    <a:pt x="8425" y="15389"/>
                  </a:lnTo>
                  <a:cubicBezTo>
                    <a:pt x="8369" y="15389"/>
                    <a:pt x="8257" y="15333"/>
                    <a:pt x="8144" y="15333"/>
                  </a:cubicBezTo>
                  <a:lnTo>
                    <a:pt x="7976" y="15895"/>
                  </a:lnTo>
                  <a:cubicBezTo>
                    <a:pt x="7751" y="15839"/>
                    <a:pt x="7527" y="15726"/>
                    <a:pt x="7358" y="15670"/>
                  </a:cubicBezTo>
                  <a:lnTo>
                    <a:pt x="7583" y="15108"/>
                  </a:lnTo>
                  <a:lnTo>
                    <a:pt x="7302" y="14996"/>
                  </a:lnTo>
                  <a:lnTo>
                    <a:pt x="7077" y="15558"/>
                  </a:lnTo>
                  <a:cubicBezTo>
                    <a:pt x="6853" y="15445"/>
                    <a:pt x="6684" y="15389"/>
                    <a:pt x="6516" y="15277"/>
                  </a:cubicBezTo>
                  <a:lnTo>
                    <a:pt x="6796" y="14715"/>
                  </a:lnTo>
                  <a:lnTo>
                    <a:pt x="6516" y="14603"/>
                  </a:lnTo>
                  <a:lnTo>
                    <a:pt x="6235" y="15108"/>
                  </a:lnTo>
                  <a:cubicBezTo>
                    <a:pt x="6010" y="14996"/>
                    <a:pt x="5842" y="14884"/>
                    <a:pt x="5673" y="14771"/>
                  </a:cubicBezTo>
                  <a:lnTo>
                    <a:pt x="6010" y="14266"/>
                  </a:lnTo>
                  <a:cubicBezTo>
                    <a:pt x="5898" y="14210"/>
                    <a:pt x="5842" y="14154"/>
                    <a:pt x="5729" y="14097"/>
                  </a:cubicBezTo>
                  <a:lnTo>
                    <a:pt x="5392" y="14603"/>
                  </a:lnTo>
                  <a:cubicBezTo>
                    <a:pt x="5224" y="14491"/>
                    <a:pt x="5055" y="14378"/>
                    <a:pt x="4887" y="14210"/>
                  </a:cubicBezTo>
                  <a:lnTo>
                    <a:pt x="5280" y="13760"/>
                  </a:lnTo>
                  <a:lnTo>
                    <a:pt x="5055" y="13592"/>
                  </a:lnTo>
                  <a:lnTo>
                    <a:pt x="4662" y="14041"/>
                  </a:lnTo>
                  <a:cubicBezTo>
                    <a:pt x="4494" y="13873"/>
                    <a:pt x="4325" y="13760"/>
                    <a:pt x="4157" y="13592"/>
                  </a:cubicBezTo>
                  <a:lnTo>
                    <a:pt x="4606" y="13143"/>
                  </a:lnTo>
                  <a:lnTo>
                    <a:pt x="4438" y="12862"/>
                  </a:lnTo>
                  <a:lnTo>
                    <a:pt x="4044" y="13311"/>
                  </a:lnTo>
                  <a:cubicBezTo>
                    <a:pt x="3876" y="13143"/>
                    <a:pt x="3764" y="12974"/>
                    <a:pt x="3595" y="12806"/>
                  </a:cubicBezTo>
                  <a:lnTo>
                    <a:pt x="4044" y="12412"/>
                  </a:lnTo>
                  <a:lnTo>
                    <a:pt x="3876" y="12188"/>
                  </a:lnTo>
                  <a:lnTo>
                    <a:pt x="3427" y="12581"/>
                  </a:lnTo>
                  <a:cubicBezTo>
                    <a:pt x="3258" y="12412"/>
                    <a:pt x="3146" y="12244"/>
                    <a:pt x="3033" y="12019"/>
                  </a:cubicBezTo>
                  <a:lnTo>
                    <a:pt x="3539" y="11682"/>
                  </a:lnTo>
                  <a:lnTo>
                    <a:pt x="3370" y="11458"/>
                  </a:lnTo>
                  <a:lnTo>
                    <a:pt x="2865" y="11795"/>
                  </a:lnTo>
                  <a:cubicBezTo>
                    <a:pt x="2753" y="11626"/>
                    <a:pt x="2640" y="11402"/>
                    <a:pt x="2528" y="11233"/>
                  </a:cubicBezTo>
                  <a:lnTo>
                    <a:pt x="3033" y="10952"/>
                  </a:lnTo>
                  <a:lnTo>
                    <a:pt x="2921" y="10671"/>
                  </a:lnTo>
                  <a:lnTo>
                    <a:pt x="2359" y="10952"/>
                  </a:lnTo>
                  <a:cubicBezTo>
                    <a:pt x="2247" y="10784"/>
                    <a:pt x="2191" y="10559"/>
                    <a:pt x="2079" y="10391"/>
                  </a:cubicBezTo>
                  <a:lnTo>
                    <a:pt x="2640" y="10110"/>
                  </a:lnTo>
                  <a:cubicBezTo>
                    <a:pt x="2584" y="10054"/>
                    <a:pt x="2584" y="9941"/>
                    <a:pt x="2528" y="9829"/>
                  </a:cubicBezTo>
                  <a:lnTo>
                    <a:pt x="1966" y="10054"/>
                  </a:lnTo>
                  <a:cubicBezTo>
                    <a:pt x="1910" y="9885"/>
                    <a:pt x="1798" y="9717"/>
                    <a:pt x="1742" y="9492"/>
                  </a:cubicBezTo>
                  <a:lnTo>
                    <a:pt x="2359" y="9323"/>
                  </a:lnTo>
                  <a:lnTo>
                    <a:pt x="2247" y="9043"/>
                  </a:lnTo>
                  <a:lnTo>
                    <a:pt x="1686" y="9211"/>
                  </a:lnTo>
                  <a:cubicBezTo>
                    <a:pt x="1629" y="8986"/>
                    <a:pt x="1573" y="8762"/>
                    <a:pt x="1517" y="8537"/>
                  </a:cubicBezTo>
                  <a:lnTo>
                    <a:pt x="2079" y="8425"/>
                  </a:lnTo>
                  <a:cubicBezTo>
                    <a:pt x="2079" y="8312"/>
                    <a:pt x="2079" y="8256"/>
                    <a:pt x="2023" y="8144"/>
                  </a:cubicBezTo>
                  <a:lnTo>
                    <a:pt x="1461" y="8256"/>
                  </a:lnTo>
                  <a:cubicBezTo>
                    <a:pt x="1461" y="8032"/>
                    <a:pt x="1405" y="7807"/>
                    <a:pt x="1349" y="7638"/>
                  </a:cubicBezTo>
                  <a:lnTo>
                    <a:pt x="1966" y="7582"/>
                  </a:lnTo>
                  <a:lnTo>
                    <a:pt x="1966" y="7245"/>
                  </a:lnTo>
                  <a:lnTo>
                    <a:pt x="1349" y="7301"/>
                  </a:lnTo>
                  <a:lnTo>
                    <a:pt x="1349" y="6628"/>
                  </a:lnTo>
                  <a:lnTo>
                    <a:pt x="1966" y="6628"/>
                  </a:lnTo>
                  <a:lnTo>
                    <a:pt x="1966" y="6291"/>
                  </a:lnTo>
                  <a:lnTo>
                    <a:pt x="1" y="6291"/>
                  </a:lnTo>
                  <a:lnTo>
                    <a:pt x="1" y="6571"/>
                  </a:lnTo>
                  <a:cubicBezTo>
                    <a:pt x="1" y="6908"/>
                    <a:pt x="1" y="7245"/>
                    <a:pt x="57" y="7582"/>
                  </a:cubicBezTo>
                  <a:cubicBezTo>
                    <a:pt x="57" y="7638"/>
                    <a:pt x="57" y="7695"/>
                    <a:pt x="57" y="7751"/>
                  </a:cubicBezTo>
                  <a:cubicBezTo>
                    <a:pt x="57" y="7975"/>
                    <a:pt x="113" y="8200"/>
                    <a:pt x="169" y="8481"/>
                  </a:cubicBezTo>
                  <a:cubicBezTo>
                    <a:pt x="169" y="8593"/>
                    <a:pt x="169" y="8649"/>
                    <a:pt x="225" y="8762"/>
                  </a:cubicBezTo>
                  <a:cubicBezTo>
                    <a:pt x="281" y="9043"/>
                    <a:pt x="338" y="9267"/>
                    <a:pt x="394" y="9548"/>
                  </a:cubicBezTo>
                  <a:cubicBezTo>
                    <a:pt x="450" y="9604"/>
                    <a:pt x="450" y="9717"/>
                    <a:pt x="450" y="9773"/>
                  </a:cubicBezTo>
                  <a:cubicBezTo>
                    <a:pt x="562" y="10054"/>
                    <a:pt x="675" y="10278"/>
                    <a:pt x="731" y="10559"/>
                  </a:cubicBezTo>
                  <a:cubicBezTo>
                    <a:pt x="731" y="10559"/>
                    <a:pt x="731" y="10615"/>
                    <a:pt x="731" y="10615"/>
                  </a:cubicBezTo>
                  <a:cubicBezTo>
                    <a:pt x="899" y="11008"/>
                    <a:pt x="1068" y="11402"/>
                    <a:pt x="1292" y="11738"/>
                  </a:cubicBezTo>
                  <a:lnTo>
                    <a:pt x="1349" y="11851"/>
                  </a:lnTo>
                  <a:cubicBezTo>
                    <a:pt x="1461" y="12075"/>
                    <a:pt x="1573" y="12300"/>
                    <a:pt x="1686" y="12469"/>
                  </a:cubicBezTo>
                  <a:lnTo>
                    <a:pt x="1854" y="12749"/>
                  </a:lnTo>
                  <a:cubicBezTo>
                    <a:pt x="2023" y="12974"/>
                    <a:pt x="2191" y="13199"/>
                    <a:pt x="2359" y="13367"/>
                  </a:cubicBezTo>
                  <a:lnTo>
                    <a:pt x="2472" y="13536"/>
                  </a:lnTo>
                  <a:cubicBezTo>
                    <a:pt x="2640" y="13760"/>
                    <a:pt x="2865" y="13985"/>
                    <a:pt x="3033" y="14210"/>
                  </a:cubicBezTo>
                  <a:lnTo>
                    <a:pt x="3146" y="14266"/>
                  </a:lnTo>
                  <a:cubicBezTo>
                    <a:pt x="3370" y="14491"/>
                    <a:pt x="3595" y="14771"/>
                    <a:pt x="3876" y="14996"/>
                  </a:cubicBezTo>
                  <a:lnTo>
                    <a:pt x="3932" y="15052"/>
                  </a:lnTo>
                  <a:cubicBezTo>
                    <a:pt x="4213" y="15221"/>
                    <a:pt x="4438" y="15445"/>
                    <a:pt x="4718" y="15614"/>
                  </a:cubicBezTo>
                  <a:lnTo>
                    <a:pt x="4943" y="15726"/>
                  </a:lnTo>
                  <a:cubicBezTo>
                    <a:pt x="5168" y="15895"/>
                    <a:pt x="5392" y="16063"/>
                    <a:pt x="5673" y="16175"/>
                  </a:cubicBezTo>
                  <a:lnTo>
                    <a:pt x="5842" y="16288"/>
                  </a:lnTo>
                  <a:cubicBezTo>
                    <a:pt x="6066" y="16400"/>
                    <a:pt x="6347" y="16512"/>
                    <a:pt x="6628" y="16625"/>
                  </a:cubicBezTo>
                  <a:lnTo>
                    <a:pt x="6740" y="16681"/>
                  </a:lnTo>
                  <a:cubicBezTo>
                    <a:pt x="7077" y="16849"/>
                    <a:pt x="7414" y="16962"/>
                    <a:pt x="7751" y="17074"/>
                  </a:cubicBezTo>
                  <a:lnTo>
                    <a:pt x="7976" y="17130"/>
                  </a:lnTo>
                  <a:cubicBezTo>
                    <a:pt x="8313" y="17243"/>
                    <a:pt x="8650" y="17299"/>
                    <a:pt x="8987" y="17355"/>
                  </a:cubicBezTo>
                  <a:cubicBezTo>
                    <a:pt x="9212" y="17411"/>
                    <a:pt x="9492" y="17467"/>
                    <a:pt x="9773" y="17467"/>
                  </a:cubicBezTo>
                  <a:lnTo>
                    <a:pt x="9942" y="17467"/>
                  </a:lnTo>
                  <a:cubicBezTo>
                    <a:pt x="10279" y="17467"/>
                    <a:pt x="10672" y="17523"/>
                    <a:pt x="11009" y="17523"/>
                  </a:cubicBezTo>
                  <a:cubicBezTo>
                    <a:pt x="12020" y="17523"/>
                    <a:pt x="13087" y="17411"/>
                    <a:pt x="14042" y="17130"/>
                  </a:cubicBezTo>
                  <a:lnTo>
                    <a:pt x="14323" y="17018"/>
                  </a:lnTo>
                  <a:cubicBezTo>
                    <a:pt x="15277" y="16737"/>
                    <a:pt x="16176" y="16344"/>
                    <a:pt x="17018" y="15782"/>
                  </a:cubicBezTo>
                  <a:lnTo>
                    <a:pt x="17131" y="15726"/>
                  </a:lnTo>
                  <a:cubicBezTo>
                    <a:pt x="17412" y="15502"/>
                    <a:pt x="17636" y="15333"/>
                    <a:pt x="17917" y="15165"/>
                  </a:cubicBezTo>
                  <a:lnTo>
                    <a:pt x="18142" y="14940"/>
                  </a:lnTo>
                  <a:cubicBezTo>
                    <a:pt x="18310" y="14771"/>
                    <a:pt x="18535" y="14603"/>
                    <a:pt x="18703" y="14434"/>
                  </a:cubicBezTo>
                  <a:lnTo>
                    <a:pt x="18928" y="14210"/>
                  </a:lnTo>
                  <a:cubicBezTo>
                    <a:pt x="19097" y="14041"/>
                    <a:pt x="19265" y="13817"/>
                    <a:pt x="19490" y="13648"/>
                  </a:cubicBezTo>
                  <a:cubicBezTo>
                    <a:pt x="19490" y="13592"/>
                    <a:pt x="19546" y="13536"/>
                    <a:pt x="19602" y="13480"/>
                  </a:cubicBezTo>
                  <a:lnTo>
                    <a:pt x="19658" y="13423"/>
                  </a:lnTo>
                  <a:cubicBezTo>
                    <a:pt x="20107" y="12862"/>
                    <a:pt x="20444" y="12300"/>
                    <a:pt x="20781" y="11682"/>
                  </a:cubicBezTo>
                  <a:lnTo>
                    <a:pt x="20894" y="11570"/>
                  </a:lnTo>
                  <a:cubicBezTo>
                    <a:pt x="21006" y="11345"/>
                    <a:pt x="21062" y="11121"/>
                    <a:pt x="21175" y="10896"/>
                  </a:cubicBezTo>
                  <a:cubicBezTo>
                    <a:pt x="21343" y="10503"/>
                    <a:pt x="21512" y="10166"/>
                    <a:pt x="21624" y="9773"/>
                  </a:cubicBezTo>
                  <a:cubicBezTo>
                    <a:pt x="21624" y="9717"/>
                    <a:pt x="21624" y="9660"/>
                    <a:pt x="21680" y="9548"/>
                  </a:cubicBezTo>
                  <a:cubicBezTo>
                    <a:pt x="21736" y="9211"/>
                    <a:pt x="21849" y="8874"/>
                    <a:pt x="21905" y="8537"/>
                  </a:cubicBezTo>
                  <a:cubicBezTo>
                    <a:pt x="21961" y="8144"/>
                    <a:pt x="22017" y="7807"/>
                    <a:pt x="22073" y="7414"/>
                  </a:cubicBezTo>
                  <a:lnTo>
                    <a:pt x="22073" y="6684"/>
                  </a:lnTo>
                  <a:cubicBezTo>
                    <a:pt x="22073" y="5954"/>
                    <a:pt x="22017" y="5223"/>
                    <a:pt x="21905" y="4493"/>
                  </a:cubicBezTo>
                  <a:cubicBezTo>
                    <a:pt x="21849" y="4156"/>
                    <a:pt x="21736" y="3819"/>
                    <a:pt x="21624" y="3426"/>
                  </a:cubicBezTo>
                  <a:cubicBezTo>
                    <a:pt x="21512" y="2977"/>
                    <a:pt x="21343" y="2584"/>
                    <a:pt x="21175" y="2134"/>
                  </a:cubicBezTo>
                  <a:cubicBezTo>
                    <a:pt x="20950" y="1573"/>
                    <a:pt x="20669" y="1011"/>
                    <a:pt x="20332" y="506"/>
                  </a:cubicBezTo>
                  <a:cubicBezTo>
                    <a:pt x="20164" y="337"/>
                    <a:pt x="20051" y="169"/>
                    <a:pt x="199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8"/>
            <p:cNvSpPr/>
            <p:nvPr/>
          </p:nvSpPr>
          <p:spPr>
            <a:xfrm>
              <a:off x="3077595" y="-1307210"/>
              <a:ext cx="18468" cy="9234"/>
            </a:xfrm>
            <a:custGeom>
              <a:avLst/>
              <a:gdLst/>
              <a:ahLst/>
              <a:cxnLst/>
              <a:rect l="l" t="t" r="r" b="b"/>
              <a:pathLst>
                <a:path w="338" h="169" extrusionOk="0">
                  <a:moveTo>
                    <a:pt x="1" y="0"/>
                  </a:moveTo>
                  <a:lnTo>
                    <a:pt x="169" y="169"/>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8"/>
            <p:cNvSpPr/>
            <p:nvPr/>
          </p:nvSpPr>
          <p:spPr>
            <a:xfrm>
              <a:off x="2334920" y="-1282677"/>
              <a:ext cx="816376" cy="721357"/>
            </a:xfrm>
            <a:custGeom>
              <a:avLst/>
              <a:gdLst/>
              <a:ahLst/>
              <a:cxnLst/>
              <a:rect l="l" t="t" r="r" b="b"/>
              <a:pathLst>
                <a:path w="14941" h="13202" extrusionOk="0">
                  <a:moveTo>
                    <a:pt x="11009" y="0"/>
                  </a:moveTo>
                  <a:lnTo>
                    <a:pt x="10672" y="618"/>
                  </a:lnTo>
                  <a:cubicBezTo>
                    <a:pt x="13031" y="2135"/>
                    <a:pt x="14154" y="5055"/>
                    <a:pt x="13424" y="7807"/>
                  </a:cubicBezTo>
                  <a:cubicBezTo>
                    <a:pt x="12975" y="9492"/>
                    <a:pt x="11852" y="10896"/>
                    <a:pt x="10335" y="11739"/>
                  </a:cubicBezTo>
                  <a:cubicBezTo>
                    <a:pt x="9313" y="12304"/>
                    <a:pt x="8236" y="12563"/>
                    <a:pt x="7187" y="12563"/>
                  </a:cubicBezTo>
                  <a:cubicBezTo>
                    <a:pt x="3855" y="12563"/>
                    <a:pt x="803" y="9951"/>
                    <a:pt x="675" y="6235"/>
                  </a:cubicBezTo>
                  <a:lnTo>
                    <a:pt x="1" y="6235"/>
                  </a:lnTo>
                  <a:cubicBezTo>
                    <a:pt x="113" y="9773"/>
                    <a:pt x="2753" y="12694"/>
                    <a:pt x="6291" y="13143"/>
                  </a:cubicBezTo>
                  <a:cubicBezTo>
                    <a:pt x="6595" y="13182"/>
                    <a:pt x="6897" y="13201"/>
                    <a:pt x="7196" y="13201"/>
                  </a:cubicBezTo>
                  <a:cubicBezTo>
                    <a:pt x="10333" y="13201"/>
                    <a:pt x="13170" y="11103"/>
                    <a:pt x="14042" y="7976"/>
                  </a:cubicBezTo>
                  <a:cubicBezTo>
                    <a:pt x="14941" y="4943"/>
                    <a:pt x="13705" y="1685"/>
                    <a:pt x="110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8"/>
            <p:cNvSpPr/>
            <p:nvPr/>
          </p:nvSpPr>
          <p:spPr>
            <a:xfrm>
              <a:off x="2460757" y="-1150720"/>
              <a:ext cx="463456" cy="395921"/>
            </a:xfrm>
            <a:custGeom>
              <a:avLst/>
              <a:gdLst/>
              <a:ahLst/>
              <a:cxnLst/>
              <a:rect l="l" t="t" r="r" b="b"/>
              <a:pathLst>
                <a:path w="8482" h="7246" extrusionOk="0">
                  <a:moveTo>
                    <a:pt x="4944" y="1009"/>
                  </a:moveTo>
                  <a:cubicBezTo>
                    <a:pt x="7058" y="1009"/>
                    <a:pt x="8481" y="3708"/>
                    <a:pt x="6740" y="5448"/>
                  </a:cubicBezTo>
                  <a:lnTo>
                    <a:pt x="6684" y="5448"/>
                  </a:lnTo>
                  <a:cubicBezTo>
                    <a:pt x="6235" y="5954"/>
                    <a:pt x="5561" y="6235"/>
                    <a:pt x="4887" y="6235"/>
                  </a:cubicBezTo>
                  <a:cubicBezTo>
                    <a:pt x="2023" y="6235"/>
                    <a:pt x="1236" y="2303"/>
                    <a:pt x="3876" y="1236"/>
                  </a:cubicBezTo>
                  <a:cubicBezTo>
                    <a:pt x="4243" y="1080"/>
                    <a:pt x="4603" y="1009"/>
                    <a:pt x="4944" y="1009"/>
                  </a:cubicBezTo>
                  <a:close/>
                  <a:moveTo>
                    <a:pt x="4831" y="0"/>
                  </a:moveTo>
                  <a:cubicBezTo>
                    <a:pt x="1" y="0"/>
                    <a:pt x="1" y="7246"/>
                    <a:pt x="4831" y="7246"/>
                  </a:cubicBezTo>
                  <a:cubicBezTo>
                    <a:pt x="6853" y="7246"/>
                    <a:pt x="8482" y="5617"/>
                    <a:pt x="8482" y="3595"/>
                  </a:cubicBezTo>
                  <a:cubicBezTo>
                    <a:pt x="8482" y="1629"/>
                    <a:pt x="6853" y="0"/>
                    <a:pt x="483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8"/>
            <p:cNvSpPr/>
            <p:nvPr/>
          </p:nvSpPr>
          <p:spPr>
            <a:xfrm>
              <a:off x="6312211" y="-1132306"/>
              <a:ext cx="196431" cy="187251"/>
            </a:xfrm>
            <a:custGeom>
              <a:avLst/>
              <a:gdLst/>
              <a:ahLst/>
              <a:cxnLst/>
              <a:rect l="l" t="t" r="r" b="b"/>
              <a:pathLst>
                <a:path w="3595" h="3427" extrusionOk="0">
                  <a:moveTo>
                    <a:pt x="955" y="0"/>
                  </a:moveTo>
                  <a:lnTo>
                    <a:pt x="0" y="2191"/>
                  </a:lnTo>
                  <a:cubicBezTo>
                    <a:pt x="786" y="2528"/>
                    <a:pt x="1517" y="2977"/>
                    <a:pt x="2247" y="3427"/>
                  </a:cubicBezTo>
                  <a:lnTo>
                    <a:pt x="3595" y="1517"/>
                  </a:lnTo>
                  <a:cubicBezTo>
                    <a:pt x="2752" y="955"/>
                    <a:pt x="1854" y="450"/>
                    <a:pt x="95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8"/>
            <p:cNvSpPr/>
            <p:nvPr/>
          </p:nvSpPr>
          <p:spPr>
            <a:xfrm>
              <a:off x="6115778" y="-1209021"/>
              <a:ext cx="184191" cy="168838"/>
            </a:xfrm>
            <a:custGeom>
              <a:avLst/>
              <a:gdLst/>
              <a:ahLst/>
              <a:cxnLst/>
              <a:rect l="l" t="t" r="r" b="b"/>
              <a:pathLst>
                <a:path w="3371" h="3090" extrusionOk="0">
                  <a:moveTo>
                    <a:pt x="506" y="0"/>
                  </a:moveTo>
                  <a:lnTo>
                    <a:pt x="1" y="2303"/>
                  </a:lnTo>
                  <a:cubicBezTo>
                    <a:pt x="843" y="2528"/>
                    <a:pt x="1629" y="2752"/>
                    <a:pt x="2416" y="3089"/>
                  </a:cubicBezTo>
                  <a:lnTo>
                    <a:pt x="3370" y="899"/>
                  </a:lnTo>
                  <a:cubicBezTo>
                    <a:pt x="2472" y="562"/>
                    <a:pt x="1461" y="225"/>
                    <a:pt x="5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8"/>
            <p:cNvSpPr/>
            <p:nvPr/>
          </p:nvSpPr>
          <p:spPr>
            <a:xfrm>
              <a:off x="6766384" y="-665840"/>
              <a:ext cx="187251" cy="196485"/>
            </a:xfrm>
            <a:custGeom>
              <a:avLst/>
              <a:gdLst/>
              <a:ahLst/>
              <a:cxnLst/>
              <a:rect l="l" t="t" r="r" b="b"/>
              <a:pathLst>
                <a:path w="3427" h="3596" extrusionOk="0">
                  <a:moveTo>
                    <a:pt x="2022" y="0"/>
                  </a:moveTo>
                  <a:lnTo>
                    <a:pt x="0" y="1292"/>
                  </a:lnTo>
                  <a:cubicBezTo>
                    <a:pt x="450" y="2022"/>
                    <a:pt x="899" y="2809"/>
                    <a:pt x="1236" y="3595"/>
                  </a:cubicBezTo>
                  <a:lnTo>
                    <a:pt x="3426" y="2696"/>
                  </a:lnTo>
                  <a:cubicBezTo>
                    <a:pt x="3033" y="1798"/>
                    <a:pt x="2584" y="843"/>
                    <a:pt x="202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8"/>
            <p:cNvSpPr/>
            <p:nvPr/>
          </p:nvSpPr>
          <p:spPr>
            <a:xfrm>
              <a:off x="5910165" y="-1242789"/>
              <a:ext cx="165778" cy="144304"/>
            </a:xfrm>
            <a:custGeom>
              <a:avLst/>
              <a:gdLst/>
              <a:ahLst/>
              <a:cxnLst/>
              <a:rect l="l" t="t" r="r" b="b"/>
              <a:pathLst>
                <a:path w="3034" h="2641" extrusionOk="0">
                  <a:moveTo>
                    <a:pt x="57" y="1"/>
                  </a:moveTo>
                  <a:lnTo>
                    <a:pt x="1" y="2359"/>
                  </a:lnTo>
                  <a:cubicBezTo>
                    <a:pt x="843" y="2416"/>
                    <a:pt x="1685" y="2528"/>
                    <a:pt x="2528" y="2640"/>
                  </a:cubicBezTo>
                  <a:lnTo>
                    <a:pt x="3033" y="338"/>
                  </a:lnTo>
                  <a:cubicBezTo>
                    <a:pt x="2022" y="169"/>
                    <a:pt x="1068" y="57"/>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8"/>
            <p:cNvSpPr/>
            <p:nvPr/>
          </p:nvSpPr>
          <p:spPr>
            <a:xfrm>
              <a:off x="6643606" y="-853038"/>
              <a:ext cx="199545" cy="199545"/>
            </a:xfrm>
            <a:custGeom>
              <a:avLst/>
              <a:gdLst/>
              <a:ahLst/>
              <a:cxnLst/>
              <a:rect l="l" t="t" r="r" b="b"/>
              <a:pathLst>
                <a:path w="3652" h="3652" extrusionOk="0">
                  <a:moveTo>
                    <a:pt x="1742" y="0"/>
                  </a:moveTo>
                  <a:lnTo>
                    <a:pt x="1" y="1629"/>
                  </a:lnTo>
                  <a:cubicBezTo>
                    <a:pt x="619" y="2247"/>
                    <a:pt x="1124" y="2921"/>
                    <a:pt x="1630" y="3651"/>
                  </a:cubicBezTo>
                  <a:lnTo>
                    <a:pt x="3652" y="2359"/>
                  </a:lnTo>
                  <a:cubicBezTo>
                    <a:pt x="3034" y="1517"/>
                    <a:pt x="2416" y="731"/>
                    <a:pt x="17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8"/>
            <p:cNvSpPr/>
            <p:nvPr/>
          </p:nvSpPr>
          <p:spPr>
            <a:xfrm>
              <a:off x="6490175" y="-1012643"/>
              <a:ext cx="199545" cy="199545"/>
            </a:xfrm>
            <a:custGeom>
              <a:avLst/>
              <a:gdLst/>
              <a:ahLst/>
              <a:cxnLst/>
              <a:rect l="l" t="t" r="r" b="b"/>
              <a:pathLst>
                <a:path w="3652" h="3652" extrusionOk="0">
                  <a:moveTo>
                    <a:pt x="1349" y="1"/>
                  </a:moveTo>
                  <a:lnTo>
                    <a:pt x="1" y="1967"/>
                  </a:lnTo>
                  <a:cubicBezTo>
                    <a:pt x="675" y="2472"/>
                    <a:pt x="1349" y="3034"/>
                    <a:pt x="1966" y="3652"/>
                  </a:cubicBezTo>
                  <a:lnTo>
                    <a:pt x="3651" y="2023"/>
                  </a:lnTo>
                  <a:cubicBezTo>
                    <a:pt x="2977" y="1293"/>
                    <a:pt x="2191" y="619"/>
                    <a:pt x="134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8"/>
            <p:cNvSpPr/>
            <p:nvPr/>
          </p:nvSpPr>
          <p:spPr>
            <a:xfrm>
              <a:off x="4783913" y="-705727"/>
              <a:ext cx="184191" cy="196431"/>
            </a:xfrm>
            <a:custGeom>
              <a:avLst/>
              <a:gdLst/>
              <a:ahLst/>
              <a:cxnLst/>
              <a:rect l="l" t="t" r="r" b="b"/>
              <a:pathLst>
                <a:path w="3371" h="3595" extrusionOk="0">
                  <a:moveTo>
                    <a:pt x="1460" y="0"/>
                  </a:moveTo>
                  <a:cubicBezTo>
                    <a:pt x="899" y="843"/>
                    <a:pt x="393" y="1741"/>
                    <a:pt x="0" y="2640"/>
                  </a:cubicBezTo>
                  <a:lnTo>
                    <a:pt x="2191" y="3595"/>
                  </a:lnTo>
                  <a:cubicBezTo>
                    <a:pt x="2528" y="2809"/>
                    <a:pt x="2921" y="2078"/>
                    <a:pt x="3370" y="1404"/>
                  </a:cubicBez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8"/>
            <p:cNvSpPr/>
            <p:nvPr/>
          </p:nvSpPr>
          <p:spPr>
            <a:xfrm>
              <a:off x="5680019" y="-1242789"/>
              <a:ext cx="162663" cy="141244"/>
            </a:xfrm>
            <a:custGeom>
              <a:avLst/>
              <a:gdLst/>
              <a:ahLst/>
              <a:cxnLst/>
              <a:rect l="l" t="t" r="r" b="b"/>
              <a:pathLst>
                <a:path w="2977" h="2585" extrusionOk="0">
                  <a:moveTo>
                    <a:pt x="2977" y="1"/>
                  </a:moveTo>
                  <a:cubicBezTo>
                    <a:pt x="1966" y="1"/>
                    <a:pt x="1011" y="57"/>
                    <a:pt x="0" y="225"/>
                  </a:cubicBezTo>
                  <a:lnTo>
                    <a:pt x="393" y="2584"/>
                  </a:lnTo>
                  <a:cubicBezTo>
                    <a:pt x="1236" y="2416"/>
                    <a:pt x="2078" y="2359"/>
                    <a:pt x="2921" y="2359"/>
                  </a:cubicBezTo>
                  <a:lnTo>
                    <a:pt x="297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8"/>
            <p:cNvSpPr/>
            <p:nvPr/>
          </p:nvSpPr>
          <p:spPr>
            <a:xfrm>
              <a:off x="4903576" y="-886806"/>
              <a:ext cx="193371" cy="199545"/>
            </a:xfrm>
            <a:custGeom>
              <a:avLst/>
              <a:gdLst/>
              <a:ahLst/>
              <a:cxnLst/>
              <a:rect l="l" t="t" r="r" b="b"/>
              <a:pathLst>
                <a:path w="3539" h="3652" extrusionOk="0">
                  <a:moveTo>
                    <a:pt x="1910" y="1"/>
                  </a:moveTo>
                  <a:cubicBezTo>
                    <a:pt x="1236" y="731"/>
                    <a:pt x="562" y="1517"/>
                    <a:pt x="1" y="2303"/>
                  </a:cubicBezTo>
                  <a:lnTo>
                    <a:pt x="1910" y="3651"/>
                  </a:lnTo>
                  <a:cubicBezTo>
                    <a:pt x="2416" y="2977"/>
                    <a:pt x="2977" y="2360"/>
                    <a:pt x="3539" y="1742"/>
                  </a:cubicBez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8"/>
            <p:cNvSpPr/>
            <p:nvPr/>
          </p:nvSpPr>
          <p:spPr>
            <a:xfrm>
              <a:off x="4707197" y="-500115"/>
              <a:ext cx="168838" cy="184191"/>
            </a:xfrm>
            <a:custGeom>
              <a:avLst/>
              <a:gdLst/>
              <a:ahLst/>
              <a:cxnLst/>
              <a:rect l="l" t="t" r="r" b="b"/>
              <a:pathLst>
                <a:path w="3090" h="3371" extrusionOk="0">
                  <a:moveTo>
                    <a:pt x="899" y="0"/>
                  </a:moveTo>
                  <a:cubicBezTo>
                    <a:pt x="506" y="955"/>
                    <a:pt x="225" y="1910"/>
                    <a:pt x="0" y="2865"/>
                  </a:cubicBezTo>
                  <a:lnTo>
                    <a:pt x="2303" y="3370"/>
                  </a:lnTo>
                  <a:cubicBezTo>
                    <a:pt x="2471" y="2584"/>
                    <a:pt x="2752" y="1741"/>
                    <a:pt x="3089" y="955"/>
                  </a:cubicBez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8"/>
            <p:cNvSpPr/>
            <p:nvPr/>
          </p:nvSpPr>
          <p:spPr>
            <a:xfrm>
              <a:off x="5452932" y="-1218256"/>
              <a:ext cx="181077" cy="165778"/>
            </a:xfrm>
            <a:custGeom>
              <a:avLst/>
              <a:gdLst/>
              <a:ahLst/>
              <a:cxnLst/>
              <a:rect l="l" t="t" r="r" b="b"/>
              <a:pathLst>
                <a:path w="3314" h="3034" extrusionOk="0">
                  <a:moveTo>
                    <a:pt x="2921" y="1"/>
                  </a:moveTo>
                  <a:cubicBezTo>
                    <a:pt x="1910" y="226"/>
                    <a:pt x="955" y="506"/>
                    <a:pt x="0" y="843"/>
                  </a:cubicBezTo>
                  <a:lnTo>
                    <a:pt x="842" y="3034"/>
                  </a:lnTo>
                  <a:cubicBezTo>
                    <a:pt x="1685" y="2753"/>
                    <a:pt x="2471" y="2528"/>
                    <a:pt x="3314" y="2360"/>
                  </a:cubicBezTo>
                  <a:lnTo>
                    <a:pt x="292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8"/>
            <p:cNvSpPr/>
            <p:nvPr/>
          </p:nvSpPr>
          <p:spPr>
            <a:xfrm>
              <a:off x="5244205" y="-1147660"/>
              <a:ext cx="193426" cy="187251"/>
            </a:xfrm>
            <a:custGeom>
              <a:avLst/>
              <a:gdLst/>
              <a:ahLst/>
              <a:cxnLst/>
              <a:rect l="l" t="t" r="r" b="b"/>
              <a:pathLst>
                <a:path w="3540" h="3427" extrusionOk="0">
                  <a:moveTo>
                    <a:pt x="2641" y="1"/>
                  </a:moveTo>
                  <a:cubicBezTo>
                    <a:pt x="1742" y="394"/>
                    <a:pt x="843" y="899"/>
                    <a:pt x="1" y="1405"/>
                  </a:cubicBezTo>
                  <a:lnTo>
                    <a:pt x="1236" y="3427"/>
                  </a:lnTo>
                  <a:cubicBezTo>
                    <a:pt x="1967" y="2977"/>
                    <a:pt x="2753" y="2584"/>
                    <a:pt x="3539" y="2247"/>
                  </a:cubicBezTo>
                  <a:lnTo>
                    <a:pt x="264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8"/>
            <p:cNvSpPr/>
            <p:nvPr/>
          </p:nvSpPr>
          <p:spPr>
            <a:xfrm>
              <a:off x="5057006" y="-1034117"/>
              <a:ext cx="196485" cy="193426"/>
            </a:xfrm>
            <a:custGeom>
              <a:avLst/>
              <a:gdLst/>
              <a:ahLst/>
              <a:cxnLst/>
              <a:rect l="l" t="t" r="r" b="b"/>
              <a:pathLst>
                <a:path w="3596" h="3540" extrusionOk="0">
                  <a:moveTo>
                    <a:pt x="2360" y="1"/>
                  </a:moveTo>
                  <a:cubicBezTo>
                    <a:pt x="1517" y="562"/>
                    <a:pt x="731" y="1180"/>
                    <a:pt x="1" y="1854"/>
                  </a:cubicBezTo>
                  <a:lnTo>
                    <a:pt x="1630" y="3539"/>
                  </a:lnTo>
                  <a:cubicBezTo>
                    <a:pt x="2247" y="2977"/>
                    <a:pt x="2921" y="2472"/>
                    <a:pt x="3595" y="1967"/>
                  </a:cubicBezTo>
                  <a:lnTo>
                    <a:pt x="236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8"/>
            <p:cNvSpPr/>
            <p:nvPr/>
          </p:nvSpPr>
          <p:spPr>
            <a:xfrm>
              <a:off x="6855393" y="-454108"/>
              <a:ext cx="162663" cy="153538"/>
            </a:xfrm>
            <a:custGeom>
              <a:avLst/>
              <a:gdLst/>
              <a:ahLst/>
              <a:cxnLst/>
              <a:rect l="l" t="t" r="r" b="b"/>
              <a:pathLst>
                <a:path w="2977" h="2810" extrusionOk="0">
                  <a:moveTo>
                    <a:pt x="2247" y="1"/>
                  </a:moveTo>
                  <a:lnTo>
                    <a:pt x="0" y="843"/>
                  </a:lnTo>
                  <a:cubicBezTo>
                    <a:pt x="225" y="1461"/>
                    <a:pt x="393" y="2135"/>
                    <a:pt x="562" y="2809"/>
                  </a:cubicBezTo>
                  <a:lnTo>
                    <a:pt x="2977" y="2809"/>
                  </a:lnTo>
                  <a:cubicBezTo>
                    <a:pt x="2808" y="1854"/>
                    <a:pt x="2584" y="899"/>
                    <a:pt x="224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8"/>
            <p:cNvSpPr/>
            <p:nvPr/>
          </p:nvSpPr>
          <p:spPr>
            <a:xfrm>
              <a:off x="4903576" y="-1040237"/>
              <a:ext cx="1908848" cy="739662"/>
            </a:xfrm>
            <a:custGeom>
              <a:avLst/>
              <a:gdLst/>
              <a:ahLst/>
              <a:cxnLst/>
              <a:rect l="l" t="t" r="r" b="b"/>
              <a:pathLst>
                <a:path w="34935" h="13537" extrusionOk="0">
                  <a:moveTo>
                    <a:pt x="17468" y="0"/>
                  </a:moveTo>
                  <a:cubicBezTo>
                    <a:pt x="9268" y="0"/>
                    <a:pt x="2079" y="5561"/>
                    <a:pt x="1" y="13536"/>
                  </a:cubicBezTo>
                  <a:lnTo>
                    <a:pt x="338" y="13536"/>
                  </a:lnTo>
                  <a:cubicBezTo>
                    <a:pt x="2375" y="5773"/>
                    <a:pt x="9431" y="331"/>
                    <a:pt x="17433" y="331"/>
                  </a:cubicBezTo>
                  <a:cubicBezTo>
                    <a:pt x="17594" y="331"/>
                    <a:pt x="17755" y="333"/>
                    <a:pt x="17917" y="337"/>
                  </a:cubicBezTo>
                  <a:cubicBezTo>
                    <a:pt x="25780" y="506"/>
                    <a:pt x="32632" y="5898"/>
                    <a:pt x="34598" y="13536"/>
                  </a:cubicBezTo>
                  <a:lnTo>
                    <a:pt x="34935" y="13536"/>
                  </a:lnTo>
                  <a:cubicBezTo>
                    <a:pt x="32857" y="5561"/>
                    <a:pt x="25668" y="0"/>
                    <a:pt x="1746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8"/>
            <p:cNvSpPr/>
            <p:nvPr/>
          </p:nvSpPr>
          <p:spPr>
            <a:xfrm>
              <a:off x="5023293" y="-949424"/>
              <a:ext cx="1694004" cy="648850"/>
            </a:xfrm>
            <a:custGeom>
              <a:avLst/>
              <a:gdLst/>
              <a:ahLst/>
              <a:cxnLst/>
              <a:rect l="l" t="t" r="r" b="b"/>
              <a:pathLst>
                <a:path w="31003" h="11875" extrusionOk="0">
                  <a:moveTo>
                    <a:pt x="15289" y="1"/>
                  </a:moveTo>
                  <a:cubicBezTo>
                    <a:pt x="9303" y="1"/>
                    <a:pt x="3606" y="3317"/>
                    <a:pt x="730" y="8897"/>
                  </a:cubicBezTo>
                  <a:lnTo>
                    <a:pt x="1123" y="9122"/>
                  </a:lnTo>
                  <a:cubicBezTo>
                    <a:pt x="674" y="9964"/>
                    <a:pt x="281" y="10919"/>
                    <a:pt x="0" y="11874"/>
                  </a:cubicBezTo>
                  <a:lnTo>
                    <a:pt x="2640" y="11874"/>
                  </a:lnTo>
                  <a:cubicBezTo>
                    <a:pt x="3033" y="10751"/>
                    <a:pt x="3595" y="9684"/>
                    <a:pt x="4269" y="8729"/>
                  </a:cubicBezTo>
                  <a:cubicBezTo>
                    <a:pt x="4774" y="7943"/>
                    <a:pt x="5336" y="7269"/>
                    <a:pt x="6010" y="6651"/>
                  </a:cubicBezTo>
                  <a:lnTo>
                    <a:pt x="5279" y="5864"/>
                  </a:lnTo>
                  <a:cubicBezTo>
                    <a:pt x="7979" y="3276"/>
                    <a:pt x="11542" y="1875"/>
                    <a:pt x="15228" y="1875"/>
                  </a:cubicBezTo>
                  <a:cubicBezTo>
                    <a:pt x="15300" y="1875"/>
                    <a:pt x="15373" y="1876"/>
                    <a:pt x="15445" y="1877"/>
                  </a:cubicBezTo>
                  <a:lnTo>
                    <a:pt x="15445" y="2944"/>
                  </a:lnTo>
                  <a:cubicBezTo>
                    <a:pt x="19096" y="2944"/>
                    <a:pt x="22522" y="4460"/>
                    <a:pt x="24993" y="7100"/>
                  </a:cubicBezTo>
                  <a:cubicBezTo>
                    <a:pt x="25555" y="7718"/>
                    <a:pt x="26116" y="8336"/>
                    <a:pt x="26566" y="9066"/>
                  </a:cubicBezTo>
                  <a:lnTo>
                    <a:pt x="27464" y="8504"/>
                  </a:lnTo>
                  <a:cubicBezTo>
                    <a:pt x="28138" y="9571"/>
                    <a:pt x="28644" y="10695"/>
                    <a:pt x="29037" y="11874"/>
                  </a:cubicBezTo>
                  <a:lnTo>
                    <a:pt x="31003" y="11874"/>
                  </a:lnTo>
                  <a:cubicBezTo>
                    <a:pt x="30273" y="9291"/>
                    <a:pt x="28981" y="6988"/>
                    <a:pt x="27127" y="5078"/>
                  </a:cubicBezTo>
                  <a:cubicBezTo>
                    <a:pt x="26173" y="4067"/>
                    <a:pt x="25106" y="3169"/>
                    <a:pt x="23926" y="2438"/>
                  </a:cubicBezTo>
                  <a:lnTo>
                    <a:pt x="23701" y="2832"/>
                  </a:lnTo>
                  <a:cubicBezTo>
                    <a:pt x="22747" y="2214"/>
                    <a:pt x="21736" y="1764"/>
                    <a:pt x="20669" y="1371"/>
                  </a:cubicBezTo>
                  <a:lnTo>
                    <a:pt x="20837" y="978"/>
                  </a:lnTo>
                  <a:cubicBezTo>
                    <a:pt x="19010" y="316"/>
                    <a:pt x="17136" y="1"/>
                    <a:pt x="1528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8"/>
            <p:cNvSpPr/>
            <p:nvPr/>
          </p:nvSpPr>
          <p:spPr>
            <a:xfrm>
              <a:off x="5152136" y="-543062"/>
              <a:ext cx="1285898" cy="1122251"/>
            </a:xfrm>
            <a:custGeom>
              <a:avLst/>
              <a:gdLst/>
              <a:ahLst/>
              <a:cxnLst/>
              <a:rect l="l" t="t" r="r" b="b"/>
              <a:pathLst>
                <a:path w="23534" h="20539" extrusionOk="0">
                  <a:moveTo>
                    <a:pt x="13200" y="0"/>
                  </a:moveTo>
                  <a:cubicBezTo>
                    <a:pt x="4831" y="56"/>
                    <a:pt x="1" y="9604"/>
                    <a:pt x="5000" y="16344"/>
                  </a:cubicBezTo>
                  <a:cubicBezTo>
                    <a:pt x="7100" y="19200"/>
                    <a:pt x="10183" y="20538"/>
                    <a:pt x="13234" y="20538"/>
                  </a:cubicBezTo>
                  <a:cubicBezTo>
                    <a:pt x="17444" y="20538"/>
                    <a:pt x="21596" y="17991"/>
                    <a:pt x="23028" y="13367"/>
                  </a:cubicBezTo>
                  <a:lnTo>
                    <a:pt x="23028" y="13311"/>
                  </a:lnTo>
                  <a:cubicBezTo>
                    <a:pt x="23365" y="12300"/>
                    <a:pt x="23534" y="11289"/>
                    <a:pt x="23534" y="10222"/>
                  </a:cubicBezTo>
                  <a:lnTo>
                    <a:pt x="22298" y="10222"/>
                  </a:lnTo>
                  <a:lnTo>
                    <a:pt x="22298" y="10278"/>
                  </a:lnTo>
                  <a:cubicBezTo>
                    <a:pt x="22298" y="15719"/>
                    <a:pt x="17839" y="19330"/>
                    <a:pt x="13182" y="19330"/>
                  </a:cubicBezTo>
                  <a:cubicBezTo>
                    <a:pt x="10964" y="19330"/>
                    <a:pt x="8701" y="18511"/>
                    <a:pt x="6853" y="16681"/>
                  </a:cubicBezTo>
                  <a:cubicBezTo>
                    <a:pt x="1180" y="11008"/>
                    <a:pt x="5168" y="1236"/>
                    <a:pt x="13200" y="1236"/>
                  </a:cubicBezTo>
                  <a:lnTo>
                    <a:pt x="1320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8"/>
            <p:cNvSpPr/>
            <p:nvPr/>
          </p:nvSpPr>
          <p:spPr>
            <a:xfrm>
              <a:off x="5526533" y="-341056"/>
              <a:ext cx="758075" cy="694147"/>
            </a:xfrm>
            <a:custGeom>
              <a:avLst/>
              <a:gdLst/>
              <a:ahLst/>
              <a:cxnLst/>
              <a:rect l="l" t="t" r="r" b="b"/>
              <a:pathLst>
                <a:path w="13874" h="12704" extrusionOk="0">
                  <a:moveTo>
                    <a:pt x="6362" y="1"/>
                  </a:moveTo>
                  <a:cubicBezTo>
                    <a:pt x="6245" y="1"/>
                    <a:pt x="6128" y="4"/>
                    <a:pt x="6011" y="10"/>
                  </a:cubicBezTo>
                  <a:lnTo>
                    <a:pt x="6067" y="10"/>
                  </a:lnTo>
                  <a:cubicBezTo>
                    <a:pt x="3146" y="178"/>
                    <a:pt x="675" y="2200"/>
                    <a:pt x="1" y="5009"/>
                  </a:cubicBezTo>
                  <a:lnTo>
                    <a:pt x="450" y="5121"/>
                  </a:lnTo>
                  <a:cubicBezTo>
                    <a:pt x="1185" y="2220"/>
                    <a:pt x="3767" y="472"/>
                    <a:pt x="6425" y="472"/>
                  </a:cubicBezTo>
                  <a:cubicBezTo>
                    <a:pt x="7833" y="472"/>
                    <a:pt x="9261" y="962"/>
                    <a:pt x="10448" y="2032"/>
                  </a:cubicBezTo>
                  <a:cubicBezTo>
                    <a:pt x="13874" y="5065"/>
                    <a:pt x="12806" y="10681"/>
                    <a:pt x="8482" y="12310"/>
                  </a:cubicBezTo>
                  <a:lnTo>
                    <a:pt x="8650" y="12703"/>
                  </a:lnTo>
                  <a:cubicBezTo>
                    <a:pt x="11739" y="11580"/>
                    <a:pt x="13480" y="8435"/>
                    <a:pt x="12806" y="5233"/>
                  </a:cubicBezTo>
                  <a:cubicBezTo>
                    <a:pt x="12211" y="2147"/>
                    <a:pt x="9476" y="1"/>
                    <a:pt x="636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8"/>
            <p:cNvSpPr/>
            <p:nvPr/>
          </p:nvSpPr>
          <p:spPr>
            <a:xfrm>
              <a:off x="5722966" y="-154295"/>
              <a:ext cx="368328" cy="317076"/>
            </a:xfrm>
            <a:custGeom>
              <a:avLst/>
              <a:gdLst/>
              <a:ahLst/>
              <a:cxnLst/>
              <a:rect l="l" t="t" r="r" b="b"/>
              <a:pathLst>
                <a:path w="6741" h="5803" extrusionOk="0">
                  <a:moveTo>
                    <a:pt x="2918" y="0"/>
                  </a:moveTo>
                  <a:cubicBezTo>
                    <a:pt x="1424" y="0"/>
                    <a:pt x="0" y="1185"/>
                    <a:pt x="0" y="2939"/>
                  </a:cubicBezTo>
                  <a:cubicBezTo>
                    <a:pt x="0" y="4511"/>
                    <a:pt x="1292" y="5803"/>
                    <a:pt x="2921" y="5803"/>
                  </a:cubicBezTo>
                  <a:cubicBezTo>
                    <a:pt x="5505" y="5803"/>
                    <a:pt x="6740" y="2658"/>
                    <a:pt x="4943" y="860"/>
                  </a:cubicBezTo>
                  <a:cubicBezTo>
                    <a:pt x="4348" y="265"/>
                    <a:pt x="3625" y="0"/>
                    <a:pt x="291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8"/>
            <p:cNvSpPr/>
            <p:nvPr/>
          </p:nvSpPr>
          <p:spPr>
            <a:xfrm>
              <a:off x="5600189" y="-138012"/>
              <a:ext cx="633879" cy="427940"/>
            </a:xfrm>
            <a:custGeom>
              <a:avLst/>
              <a:gdLst/>
              <a:ahLst/>
              <a:cxnLst/>
              <a:rect l="l" t="t" r="r" b="b"/>
              <a:pathLst>
                <a:path w="11601" h="7832" extrusionOk="0">
                  <a:moveTo>
                    <a:pt x="9100" y="1"/>
                  </a:moveTo>
                  <a:lnTo>
                    <a:pt x="8763" y="282"/>
                  </a:lnTo>
                  <a:cubicBezTo>
                    <a:pt x="11035" y="3602"/>
                    <a:pt x="8276" y="7365"/>
                    <a:pt x="5009" y="7365"/>
                  </a:cubicBezTo>
                  <a:cubicBezTo>
                    <a:pt x="4076" y="7365"/>
                    <a:pt x="3102" y="7058"/>
                    <a:pt x="2191" y="6347"/>
                  </a:cubicBezTo>
                  <a:cubicBezTo>
                    <a:pt x="619" y="5112"/>
                    <a:pt x="57" y="3034"/>
                    <a:pt x="787" y="1180"/>
                  </a:cubicBezTo>
                  <a:lnTo>
                    <a:pt x="338" y="1012"/>
                  </a:lnTo>
                  <a:cubicBezTo>
                    <a:pt x="113" y="1573"/>
                    <a:pt x="1" y="2191"/>
                    <a:pt x="1" y="2809"/>
                  </a:cubicBezTo>
                  <a:cubicBezTo>
                    <a:pt x="1" y="4325"/>
                    <a:pt x="731" y="5786"/>
                    <a:pt x="1911" y="6741"/>
                  </a:cubicBezTo>
                  <a:cubicBezTo>
                    <a:pt x="2894" y="7503"/>
                    <a:pt x="3945" y="7832"/>
                    <a:pt x="4953" y="7832"/>
                  </a:cubicBezTo>
                  <a:cubicBezTo>
                    <a:pt x="8549" y="7832"/>
                    <a:pt x="11600" y="3642"/>
                    <a:pt x="910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8"/>
            <p:cNvSpPr/>
            <p:nvPr/>
          </p:nvSpPr>
          <p:spPr>
            <a:xfrm>
              <a:off x="1398926" y="-1267323"/>
              <a:ext cx="95183" cy="49121"/>
            </a:xfrm>
            <a:custGeom>
              <a:avLst/>
              <a:gdLst/>
              <a:ahLst/>
              <a:cxnLst/>
              <a:rect l="l" t="t" r="r" b="b"/>
              <a:pathLst>
                <a:path w="1742" h="899" extrusionOk="0">
                  <a:moveTo>
                    <a:pt x="1573" y="0"/>
                  </a:moveTo>
                  <a:lnTo>
                    <a:pt x="1" y="674"/>
                  </a:lnTo>
                  <a:lnTo>
                    <a:pt x="57" y="899"/>
                  </a:lnTo>
                  <a:lnTo>
                    <a:pt x="1686" y="281"/>
                  </a:lnTo>
                  <a:cubicBezTo>
                    <a:pt x="1742" y="225"/>
                    <a:pt x="1742" y="169"/>
                    <a:pt x="1742" y="113"/>
                  </a:cubicBezTo>
                  <a:cubicBezTo>
                    <a:pt x="1686" y="0"/>
                    <a:pt x="1630" y="0"/>
                    <a:pt x="157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8"/>
            <p:cNvSpPr/>
            <p:nvPr/>
          </p:nvSpPr>
          <p:spPr>
            <a:xfrm>
              <a:off x="1478756" y="-923962"/>
              <a:ext cx="101248" cy="24916"/>
            </a:xfrm>
            <a:custGeom>
              <a:avLst/>
              <a:gdLst/>
              <a:ahLst/>
              <a:cxnLst/>
              <a:rect l="l" t="t" r="r" b="b"/>
              <a:pathLst>
                <a:path w="1853" h="456" extrusionOk="0">
                  <a:moveTo>
                    <a:pt x="1721" y="0"/>
                  </a:moveTo>
                  <a:cubicBezTo>
                    <a:pt x="1710" y="0"/>
                    <a:pt x="1698" y="2"/>
                    <a:pt x="1685" y="7"/>
                  </a:cubicBezTo>
                  <a:lnTo>
                    <a:pt x="0" y="175"/>
                  </a:lnTo>
                  <a:lnTo>
                    <a:pt x="0" y="456"/>
                  </a:lnTo>
                  <a:lnTo>
                    <a:pt x="1685" y="287"/>
                  </a:lnTo>
                  <a:cubicBezTo>
                    <a:pt x="1841" y="287"/>
                    <a:pt x="1852" y="0"/>
                    <a:pt x="17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8"/>
            <p:cNvSpPr/>
            <p:nvPr/>
          </p:nvSpPr>
          <p:spPr>
            <a:xfrm>
              <a:off x="1435753" y="-1157277"/>
              <a:ext cx="100483" cy="43439"/>
            </a:xfrm>
            <a:custGeom>
              <a:avLst/>
              <a:gdLst/>
              <a:ahLst/>
              <a:cxnLst/>
              <a:rect l="l" t="t" r="r" b="b"/>
              <a:pathLst>
                <a:path w="1839" h="795" extrusionOk="0">
                  <a:moveTo>
                    <a:pt x="1672" y="1"/>
                  </a:moveTo>
                  <a:cubicBezTo>
                    <a:pt x="1659" y="1"/>
                    <a:pt x="1645" y="3"/>
                    <a:pt x="1630" y="8"/>
                  </a:cubicBezTo>
                  <a:lnTo>
                    <a:pt x="1" y="514"/>
                  </a:lnTo>
                  <a:cubicBezTo>
                    <a:pt x="1" y="626"/>
                    <a:pt x="57" y="682"/>
                    <a:pt x="57" y="794"/>
                  </a:cubicBezTo>
                  <a:lnTo>
                    <a:pt x="1686" y="289"/>
                  </a:lnTo>
                  <a:cubicBezTo>
                    <a:pt x="1839" y="238"/>
                    <a:pt x="1806" y="1"/>
                    <a:pt x="167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8"/>
            <p:cNvSpPr/>
            <p:nvPr/>
          </p:nvSpPr>
          <p:spPr>
            <a:xfrm>
              <a:off x="1463402" y="-1037559"/>
              <a:ext cx="100483" cy="31145"/>
            </a:xfrm>
            <a:custGeom>
              <a:avLst/>
              <a:gdLst/>
              <a:ahLst/>
              <a:cxnLst/>
              <a:rect l="l" t="t" r="r" b="b"/>
              <a:pathLst>
                <a:path w="1839" h="570" extrusionOk="0">
                  <a:moveTo>
                    <a:pt x="1672" y="0"/>
                  </a:moveTo>
                  <a:cubicBezTo>
                    <a:pt x="1659" y="0"/>
                    <a:pt x="1644" y="2"/>
                    <a:pt x="1629" y="8"/>
                  </a:cubicBezTo>
                  <a:lnTo>
                    <a:pt x="0" y="288"/>
                  </a:lnTo>
                  <a:lnTo>
                    <a:pt x="0" y="569"/>
                  </a:lnTo>
                  <a:lnTo>
                    <a:pt x="1685" y="232"/>
                  </a:lnTo>
                  <a:cubicBezTo>
                    <a:pt x="1838" y="232"/>
                    <a:pt x="1806" y="0"/>
                    <a:pt x="16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8"/>
            <p:cNvSpPr/>
            <p:nvPr/>
          </p:nvSpPr>
          <p:spPr>
            <a:xfrm>
              <a:off x="-212208" y="181144"/>
              <a:ext cx="58356" cy="92123"/>
            </a:xfrm>
            <a:custGeom>
              <a:avLst/>
              <a:gdLst/>
              <a:ahLst/>
              <a:cxnLst/>
              <a:rect l="l" t="t" r="r" b="b"/>
              <a:pathLst>
                <a:path w="1068" h="1686" extrusionOk="0">
                  <a:moveTo>
                    <a:pt x="843" y="1"/>
                  </a:moveTo>
                  <a:lnTo>
                    <a:pt x="0" y="1517"/>
                  </a:lnTo>
                  <a:cubicBezTo>
                    <a:pt x="0" y="1574"/>
                    <a:pt x="0" y="1630"/>
                    <a:pt x="57" y="1686"/>
                  </a:cubicBezTo>
                  <a:lnTo>
                    <a:pt x="113" y="1686"/>
                  </a:lnTo>
                  <a:cubicBezTo>
                    <a:pt x="169" y="1686"/>
                    <a:pt x="225" y="1686"/>
                    <a:pt x="225" y="1630"/>
                  </a:cubicBezTo>
                  <a:lnTo>
                    <a:pt x="1068" y="113"/>
                  </a:lnTo>
                  <a:lnTo>
                    <a:pt x="84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8"/>
            <p:cNvSpPr/>
            <p:nvPr/>
          </p:nvSpPr>
          <p:spPr>
            <a:xfrm>
              <a:off x="978521" y="129016"/>
              <a:ext cx="64475" cy="85949"/>
            </a:xfrm>
            <a:custGeom>
              <a:avLst/>
              <a:gdLst/>
              <a:ahLst/>
              <a:cxnLst/>
              <a:rect l="l" t="t" r="r" b="b"/>
              <a:pathLst>
                <a:path w="1180" h="1573" extrusionOk="0">
                  <a:moveTo>
                    <a:pt x="225" y="0"/>
                  </a:moveTo>
                  <a:lnTo>
                    <a:pt x="0" y="112"/>
                  </a:lnTo>
                  <a:lnTo>
                    <a:pt x="955" y="1517"/>
                  </a:lnTo>
                  <a:cubicBezTo>
                    <a:pt x="955" y="1573"/>
                    <a:pt x="1011" y="1573"/>
                    <a:pt x="1067" y="1573"/>
                  </a:cubicBezTo>
                  <a:lnTo>
                    <a:pt x="1124" y="1573"/>
                  </a:lnTo>
                  <a:cubicBezTo>
                    <a:pt x="1180" y="1517"/>
                    <a:pt x="1180" y="1460"/>
                    <a:pt x="1124"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8"/>
            <p:cNvSpPr/>
            <p:nvPr/>
          </p:nvSpPr>
          <p:spPr>
            <a:xfrm>
              <a:off x="1067530" y="61481"/>
              <a:ext cx="73655" cy="82889"/>
            </a:xfrm>
            <a:custGeom>
              <a:avLst/>
              <a:gdLst/>
              <a:ahLst/>
              <a:cxnLst/>
              <a:rect l="l" t="t" r="r" b="b"/>
              <a:pathLst>
                <a:path w="1348" h="1517" extrusionOk="0">
                  <a:moveTo>
                    <a:pt x="225" y="0"/>
                  </a:moveTo>
                  <a:lnTo>
                    <a:pt x="0" y="169"/>
                  </a:lnTo>
                  <a:lnTo>
                    <a:pt x="1123" y="1461"/>
                  </a:lnTo>
                  <a:cubicBezTo>
                    <a:pt x="1123" y="1517"/>
                    <a:pt x="1179" y="1517"/>
                    <a:pt x="1236" y="1517"/>
                  </a:cubicBezTo>
                  <a:lnTo>
                    <a:pt x="1292" y="1517"/>
                  </a:lnTo>
                  <a:cubicBezTo>
                    <a:pt x="1348" y="1461"/>
                    <a:pt x="1348" y="1405"/>
                    <a:pt x="1292" y="1348"/>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8"/>
            <p:cNvSpPr/>
            <p:nvPr/>
          </p:nvSpPr>
          <p:spPr>
            <a:xfrm>
              <a:off x="1150365" y="-12175"/>
              <a:ext cx="76769" cy="79829"/>
            </a:xfrm>
            <a:custGeom>
              <a:avLst/>
              <a:gdLst/>
              <a:ahLst/>
              <a:cxnLst/>
              <a:rect l="l" t="t" r="r" b="b"/>
              <a:pathLst>
                <a:path w="1405" h="1461" extrusionOk="0">
                  <a:moveTo>
                    <a:pt x="169" y="1"/>
                  </a:moveTo>
                  <a:lnTo>
                    <a:pt x="0" y="169"/>
                  </a:lnTo>
                  <a:lnTo>
                    <a:pt x="1180" y="1405"/>
                  </a:lnTo>
                  <a:cubicBezTo>
                    <a:pt x="1180" y="1405"/>
                    <a:pt x="1236" y="1461"/>
                    <a:pt x="1292" y="1461"/>
                  </a:cubicBezTo>
                  <a:cubicBezTo>
                    <a:pt x="1292" y="1461"/>
                    <a:pt x="1348" y="1405"/>
                    <a:pt x="1348" y="1405"/>
                  </a:cubicBezTo>
                  <a:cubicBezTo>
                    <a:pt x="1405" y="1348"/>
                    <a:pt x="1405" y="1292"/>
                    <a:pt x="1348"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8"/>
            <p:cNvSpPr/>
            <p:nvPr/>
          </p:nvSpPr>
          <p:spPr>
            <a:xfrm>
              <a:off x="886451" y="184258"/>
              <a:ext cx="58356" cy="92068"/>
            </a:xfrm>
            <a:custGeom>
              <a:avLst/>
              <a:gdLst/>
              <a:ahLst/>
              <a:cxnLst/>
              <a:rect l="l" t="t" r="r" b="b"/>
              <a:pathLst>
                <a:path w="1068" h="1685" extrusionOk="0">
                  <a:moveTo>
                    <a:pt x="225" y="0"/>
                  </a:moveTo>
                  <a:lnTo>
                    <a:pt x="0" y="112"/>
                  </a:lnTo>
                  <a:lnTo>
                    <a:pt x="787" y="1629"/>
                  </a:lnTo>
                  <a:cubicBezTo>
                    <a:pt x="787" y="1629"/>
                    <a:pt x="843" y="1685"/>
                    <a:pt x="899" y="1685"/>
                  </a:cubicBezTo>
                  <a:lnTo>
                    <a:pt x="955" y="1685"/>
                  </a:lnTo>
                  <a:cubicBezTo>
                    <a:pt x="1011" y="1629"/>
                    <a:pt x="1067" y="1573"/>
                    <a:pt x="1011" y="1517"/>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8"/>
            <p:cNvSpPr/>
            <p:nvPr/>
          </p:nvSpPr>
          <p:spPr>
            <a:xfrm>
              <a:off x="683898" y="270153"/>
              <a:ext cx="39942" cy="95183"/>
            </a:xfrm>
            <a:custGeom>
              <a:avLst/>
              <a:gdLst/>
              <a:ahLst/>
              <a:cxnLst/>
              <a:rect l="l" t="t" r="r" b="b"/>
              <a:pathLst>
                <a:path w="731" h="1742" extrusionOk="0">
                  <a:moveTo>
                    <a:pt x="225" y="1"/>
                  </a:moveTo>
                  <a:lnTo>
                    <a:pt x="0" y="57"/>
                  </a:lnTo>
                  <a:lnTo>
                    <a:pt x="450" y="1686"/>
                  </a:lnTo>
                  <a:cubicBezTo>
                    <a:pt x="506" y="1742"/>
                    <a:pt x="562" y="1742"/>
                    <a:pt x="618" y="1742"/>
                  </a:cubicBezTo>
                  <a:cubicBezTo>
                    <a:pt x="674" y="1742"/>
                    <a:pt x="731" y="1686"/>
                    <a:pt x="731" y="162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8"/>
            <p:cNvSpPr/>
            <p:nvPr/>
          </p:nvSpPr>
          <p:spPr>
            <a:xfrm>
              <a:off x="573415" y="294741"/>
              <a:ext cx="33822" cy="101303"/>
            </a:xfrm>
            <a:custGeom>
              <a:avLst/>
              <a:gdLst/>
              <a:ahLst/>
              <a:cxnLst/>
              <a:rect l="l" t="t" r="r" b="b"/>
              <a:pathLst>
                <a:path w="619" h="1854" extrusionOk="0">
                  <a:moveTo>
                    <a:pt x="281" y="0"/>
                  </a:moveTo>
                  <a:lnTo>
                    <a:pt x="1" y="56"/>
                  </a:lnTo>
                  <a:lnTo>
                    <a:pt x="338" y="1741"/>
                  </a:lnTo>
                  <a:cubicBezTo>
                    <a:pt x="338" y="1797"/>
                    <a:pt x="394" y="1853"/>
                    <a:pt x="506" y="1853"/>
                  </a:cubicBezTo>
                  <a:cubicBezTo>
                    <a:pt x="562" y="1853"/>
                    <a:pt x="618" y="1741"/>
                    <a:pt x="562" y="1685"/>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8"/>
            <p:cNvSpPr/>
            <p:nvPr/>
          </p:nvSpPr>
          <p:spPr>
            <a:xfrm>
              <a:off x="785147" y="233325"/>
              <a:ext cx="49176" cy="95183"/>
            </a:xfrm>
            <a:custGeom>
              <a:avLst/>
              <a:gdLst/>
              <a:ahLst/>
              <a:cxnLst/>
              <a:rect l="l" t="t" r="r" b="b"/>
              <a:pathLst>
                <a:path w="900" h="1742" extrusionOk="0">
                  <a:moveTo>
                    <a:pt x="226" y="1"/>
                  </a:moveTo>
                  <a:lnTo>
                    <a:pt x="1" y="57"/>
                  </a:lnTo>
                  <a:lnTo>
                    <a:pt x="619" y="1629"/>
                  </a:lnTo>
                  <a:cubicBezTo>
                    <a:pt x="675" y="1686"/>
                    <a:pt x="675" y="1742"/>
                    <a:pt x="731" y="1742"/>
                  </a:cubicBezTo>
                  <a:lnTo>
                    <a:pt x="787" y="1742"/>
                  </a:lnTo>
                  <a:cubicBezTo>
                    <a:pt x="843" y="1686"/>
                    <a:pt x="900" y="1629"/>
                    <a:pt x="900" y="1573"/>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8"/>
            <p:cNvSpPr/>
            <p:nvPr/>
          </p:nvSpPr>
          <p:spPr>
            <a:xfrm>
              <a:off x="1224021" y="-95010"/>
              <a:ext cx="85949" cy="70595"/>
            </a:xfrm>
            <a:custGeom>
              <a:avLst/>
              <a:gdLst/>
              <a:ahLst/>
              <a:cxnLst/>
              <a:rect l="l" t="t" r="r" b="b"/>
              <a:pathLst>
                <a:path w="1573" h="1292" extrusionOk="0">
                  <a:moveTo>
                    <a:pt x="169" y="0"/>
                  </a:moveTo>
                  <a:lnTo>
                    <a:pt x="0" y="225"/>
                  </a:lnTo>
                  <a:lnTo>
                    <a:pt x="1348" y="1292"/>
                  </a:lnTo>
                  <a:lnTo>
                    <a:pt x="1405" y="1292"/>
                  </a:lnTo>
                  <a:cubicBezTo>
                    <a:pt x="1461" y="1292"/>
                    <a:pt x="1517" y="1292"/>
                    <a:pt x="1517" y="1236"/>
                  </a:cubicBezTo>
                  <a:cubicBezTo>
                    <a:pt x="1573" y="1180"/>
                    <a:pt x="1573" y="1123"/>
                    <a:pt x="1517" y="106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8"/>
            <p:cNvSpPr/>
            <p:nvPr/>
          </p:nvSpPr>
          <p:spPr>
            <a:xfrm>
              <a:off x="1478756" y="-696548"/>
              <a:ext cx="101303" cy="24643"/>
            </a:xfrm>
            <a:custGeom>
              <a:avLst/>
              <a:gdLst/>
              <a:ahLst/>
              <a:cxnLst/>
              <a:rect l="l" t="t" r="r" b="b"/>
              <a:pathLst>
                <a:path w="1854" h="451" extrusionOk="0">
                  <a:moveTo>
                    <a:pt x="0" y="1"/>
                  </a:moveTo>
                  <a:lnTo>
                    <a:pt x="0" y="282"/>
                  </a:lnTo>
                  <a:lnTo>
                    <a:pt x="1685" y="450"/>
                  </a:lnTo>
                  <a:cubicBezTo>
                    <a:pt x="1741" y="450"/>
                    <a:pt x="1797" y="394"/>
                    <a:pt x="1853" y="338"/>
                  </a:cubicBezTo>
                  <a:cubicBezTo>
                    <a:pt x="1853" y="282"/>
                    <a:pt x="1797" y="169"/>
                    <a:pt x="1685" y="169"/>
                  </a:cubicBez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8"/>
            <p:cNvSpPr/>
            <p:nvPr/>
          </p:nvSpPr>
          <p:spPr>
            <a:xfrm>
              <a:off x="1288442" y="-180959"/>
              <a:ext cx="92123" cy="61415"/>
            </a:xfrm>
            <a:custGeom>
              <a:avLst/>
              <a:gdLst/>
              <a:ahLst/>
              <a:cxnLst/>
              <a:rect l="l" t="t" r="r" b="b"/>
              <a:pathLst>
                <a:path w="1686" h="1124" extrusionOk="0">
                  <a:moveTo>
                    <a:pt x="169" y="0"/>
                  </a:moveTo>
                  <a:lnTo>
                    <a:pt x="1" y="169"/>
                  </a:lnTo>
                  <a:lnTo>
                    <a:pt x="1405" y="1124"/>
                  </a:lnTo>
                  <a:lnTo>
                    <a:pt x="1517" y="1124"/>
                  </a:lnTo>
                  <a:cubicBezTo>
                    <a:pt x="1573" y="1124"/>
                    <a:pt x="1573" y="1124"/>
                    <a:pt x="1630" y="1068"/>
                  </a:cubicBezTo>
                  <a:cubicBezTo>
                    <a:pt x="1686" y="1011"/>
                    <a:pt x="1686" y="955"/>
                    <a:pt x="1630" y="899"/>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8"/>
            <p:cNvSpPr/>
            <p:nvPr/>
          </p:nvSpPr>
          <p:spPr>
            <a:xfrm>
              <a:off x="1460342" y="-583005"/>
              <a:ext cx="98243" cy="30762"/>
            </a:xfrm>
            <a:custGeom>
              <a:avLst/>
              <a:gdLst/>
              <a:ahLst/>
              <a:cxnLst/>
              <a:rect l="l" t="t" r="r" b="b"/>
              <a:pathLst>
                <a:path w="1798" h="563" extrusionOk="0">
                  <a:moveTo>
                    <a:pt x="56" y="1"/>
                  </a:moveTo>
                  <a:cubicBezTo>
                    <a:pt x="56" y="57"/>
                    <a:pt x="0" y="169"/>
                    <a:pt x="0" y="226"/>
                  </a:cubicBezTo>
                  <a:lnTo>
                    <a:pt x="1685" y="563"/>
                  </a:lnTo>
                  <a:cubicBezTo>
                    <a:pt x="1741" y="563"/>
                    <a:pt x="1797" y="506"/>
                    <a:pt x="1797" y="450"/>
                  </a:cubicBezTo>
                  <a:cubicBezTo>
                    <a:pt x="1797" y="394"/>
                    <a:pt x="1797" y="338"/>
                    <a:pt x="1741" y="338"/>
                  </a:cubicBez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8"/>
            <p:cNvSpPr/>
            <p:nvPr/>
          </p:nvSpPr>
          <p:spPr>
            <a:xfrm>
              <a:off x="1484875" y="-802059"/>
              <a:ext cx="101303" cy="13496"/>
            </a:xfrm>
            <a:custGeom>
              <a:avLst/>
              <a:gdLst/>
              <a:ahLst/>
              <a:cxnLst/>
              <a:rect l="l" t="t" r="r" b="b"/>
              <a:pathLst>
                <a:path w="1854" h="247" extrusionOk="0">
                  <a:moveTo>
                    <a:pt x="1739" y="0"/>
                  </a:moveTo>
                  <a:cubicBezTo>
                    <a:pt x="1719" y="0"/>
                    <a:pt x="1700" y="7"/>
                    <a:pt x="1685" y="22"/>
                  </a:cubicBezTo>
                  <a:lnTo>
                    <a:pt x="0" y="22"/>
                  </a:lnTo>
                  <a:lnTo>
                    <a:pt x="0" y="78"/>
                  </a:lnTo>
                  <a:lnTo>
                    <a:pt x="0" y="247"/>
                  </a:lnTo>
                  <a:lnTo>
                    <a:pt x="1685" y="247"/>
                  </a:lnTo>
                  <a:cubicBezTo>
                    <a:pt x="1741" y="247"/>
                    <a:pt x="1854" y="191"/>
                    <a:pt x="1854" y="135"/>
                  </a:cubicBezTo>
                  <a:cubicBezTo>
                    <a:pt x="1854" y="52"/>
                    <a:pt x="1794" y="0"/>
                    <a:pt x="17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8"/>
            <p:cNvSpPr/>
            <p:nvPr/>
          </p:nvSpPr>
          <p:spPr>
            <a:xfrm>
              <a:off x="1346744" y="-276089"/>
              <a:ext cx="95238" cy="55296"/>
            </a:xfrm>
            <a:custGeom>
              <a:avLst/>
              <a:gdLst/>
              <a:ahLst/>
              <a:cxnLst/>
              <a:rect l="l" t="t" r="r" b="b"/>
              <a:pathLst>
                <a:path w="1743" h="1012" extrusionOk="0">
                  <a:moveTo>
                    <a:pt x="169" y="0"/>
                  </a:moveTo>
                  <a:lnTo>
                    <a:pt x="1" y="225"/>
                  </a:lnTo>
                  <a:lnTo>
                    <a:pt x="1517" y="1011"/>
                  </a:lnTo>
                  <a:lnTo>
                    <a:pt x="1574" y="1011"/>
                  </a:lnTo>
                  <a:cubicBezTo>
                    <a:pt x="1630" y="1011"/>
                    <a:pt x="1686" y="955"/>
                    <a:pt x="1686" y="955"/>
                  </a:cubicBezTo>
                  <a:cubicBezTo>
                    <a:pt x="1742" y="899"/>
                    <a:pt x="1742" y="787"/>
                    <a:pt x="1630" y="78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8"/>
            <p:cNvSpPr/>
            <p:nvPr/>
          </p:nvSpPr>
          <p:spPr>
            <a:xfrm>
              <a:off x="1432693" y="-481701"/>
              <a:ext cx="101357" cy="43002"/>
            </a:xfrm>
            <a:custGeom>
              <a:avLst/>
              <a:gdLst/>
              <a:ahLst/>
              <a:cxnLst/>
              <a:rect l="l" t="t" r="r" b="b"/>
              <a:pathLst>
                <a:path w="1855" h="787" extrusionOk="0">
                  <a:moveTo>
                    <a:pt x="113" y="0"/>
                  </a:moveTo>
                  <a:cubicBezTo>
                    <a:pt x="113" y="113"/>
                    <a:pt x="57" y="169"/>
                    <a:pt x="1" y="281"/>
                  </a:cubicBezTo>
                  <a:lnTo>
                    <a:pt x="1629" y="787"/>
                  </a:lnTo>
                  <a:lnTo>
                    <a:pt x="1686" y="787"/>
                  </a:lnTo>
                  <a:cubicBezTo>
                    <a:pt x="1742" y="787"/>
                    <a:pt x="1798" y="731"/>
                    <a:pt x="1798" y="674"/>
                  </a:cubicBezTo>
                  <a:cubicBezTo>
                    <a:pt x="1854" y="618"/>
                    <a:pt x="1798" y="562"/>
                    <a:pt x="1742" y="506"/>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8"/>
            <p:cNvSpPr/>
            <p:nvPr/>
          </p:nvSpPr>
          <p:spPr>
            <a:xfrm>
              <a:off x="1395866" y="-374278"/>
              <a:ext cx="95183" cy="49121"/>
            </a:xfrm>
            <a:custGeom>
              <a:avLst/>
              <a:gdLst/>
              <a:ahLst/>
              <a:cxnLst/>
              <a:rect l="l" t="t" r="r" b="b"/>
              <a:pathLst>
                <a:path w="1742" h="899" extrusionOk="0">
                  <a:moveTo>
                    <a:pt x="113" y="0"/>
                  </a:moveTo>
                  <a:cubicBezTo>
                    <a:pt x="57" y="112"/>
                    <a:pt x="1" y="169"/>
                    <a:pt x="1" y="225"/>
                  </a:cubicBezTo>
                  <a:lnTo>
                    <a:pt x="1573" y="899"/>
                  </a:lnTo>
                  <a:lnTo>
                    <a:pt x="1629" y="899"/>
                  </a:lnTo>
                  <a:cubicBezTo>
                    <a:pt x="1686" y="899"/>
                    <a:pt x="1686" y="843"/>
                    <a:pt x="1742" y="843"/>
                  </a:cubicBezTo>
                  <a:cubicBezTo>
                    <a:pt x="1742" y="730"/>
                    <a:pt x="1742" y="674"/>
                    <a:pt x="1686"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8"/>
            <p:cNvSpPr/>
            <p:nvPr/>
          </p:nvSpPr>
          <p:spPr>
            <a:xfrm>
              <a:off x="355508" y="316215"/>
              <a:ext cx="15408" cy="101303"/>
            </a:xfrm>
            <a:custGeom>
              <a:avLst/>
              <a:gdLst/>
              <a:ahLst/>
              <a:cxnLst/>
              <a:rect l="l" t="t" r="r" b="b"/>
              <a:pathLst>
                <a:path w="282" h="1854" extrusionOk="0">
                  <a:moveTo>
                    <a:pt x="1" y="0"/>
                  </a:moveTo>
                  <a:lnTo>
                    <a:pt x="1" y="1685"/>
                  </a:lnTo>
                  <a:cubicBezTo>
                    <a:pt x="1" y="1797"/>
                    <a:pt x="57" y="1854"/>
                    <a:pt x="113" y="1854"/>
                  </a:cubicBezTo>
                  <a:cubicBezTo>
                    <a:pt x="226" y="1854"/>
                    <a:pt x="282" y="1797"/>
                    <a:pt x="282" y="1741"/>
                  </a:cubicBez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8"/>
            <p:cNvSpPr/>
            <p:nvPr/>
          </p:nvSpPr>
          <p:spPr>
            <a:xfrm>
              <a:off x="238905" y="313101"/>
              <a:ext cx="24588" cy="98297"/>
            </a:xfrm>
            <a:custGeom>
              <a:avLst/>
              <a:gdLst/>
              <a:ahLst/>
              <a:cxnLst/>
              <a:rect l="l" t="t" r="r" b="b"/>
              <a:pathLst>
                <a:path w="450" h="1799" extrusionOk="0">
                  <a:moveTo>
                    <a:pt x="169" y="1"/>
                  </a:moveTo>
                  <a:lnTo>
                    <a:pt x="1" y="1686"/>
                  </a:lnTo>
                  <a:cubicBezTo>
                    <a:pt x="1" y="1742"/>
                    <a:pt x="57" y="1798"/>
                    <a:pt x="113" y="1798"/>
                  </a:cubicBezTo>
                  <a:cubicBezTo>
                    <a:pt x="169" y="1798"/>
                    <a:pt x="225" y="1742"/>
                    <a:pt x="281" y="1686"/>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8"/>
            <p:cNvSpPr/>
            <p:nvPr/>
          </p:nvSpPr>
          <p:spPr>
            <a:xfrm>
              <a:off x="119242" y="294741"/>
              <a:ext cx="30708" cy="98243"/>
            </a:xfrm>
            <a:custGeom>
              <a:avLst/>
              <a:gdLst/>
              <a:ahLst/>
              <a:cxnLst/>
              <a:rect l="l" t="t" r="r" b="b"/>
              <a:pathLst>
                <a:path w="562" h="1798" extrusionOk="0">
                  <a:moveTo>
                    <a:pt x="337" y="0"/>
                  </a:moveTo>
                  <a:lnTo>
                    <a:pt x="0" y="1685"/>
                  </a:lnTo>
                  <a:cubicBezTo>
                    <a:pt x="0" y="1741"/>
                    <a:pt x="56" y="1797"/>
                    <a:pt x="113" y="1797"/>
                  </a:cubicBezTo>
                  <a:cubicBezTo>
                    <a:pt x="169" y="1797"/>
                    <a:pt x="225" y="1741"/>
                    <a:pt x="225" y="1685"/>
                  </a:cubicBezTo>
                  <a:lnTo>
                    <a:pt x="562" y="56"/>
                  </a:ln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8"/>
            <p:cNvSpPr/>
            <p:nvPr/>
          </p:nvSpPr>
          <p:spPr>
            <a:xfrm>
              <a:off x="-347225" y="58421"/>
              <a:ext cx="12294" cy="21528"/>
            </a:xfrm>
            <a:custGeom>
              <a:avLst/>
              <a:gdLst/>
              <a:ahLst/>
              <a:cxnLst/>
              <a:rect l="l" t="t" r="r" b="b"/>
              <a:pathLst>
                <a:path w="225" h="394" extrusionOk="0">
                  <a:moveTo>
                    <a:pt x="0" y="0"/>
                  </a:moveTo>
                  <a:lnTo>
                    <a:pt x="0" y="393"/>
                  </a:lnTo>
                  <a:lnTo>
                    <a:pt x="225" y="169"/>
                  </a:ln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8"/>
            <p:cNvSpPr/>
            <p:nvPr/>
          </p:nvSpPr>
          <p:spPr>
            <a:xfrm>
              <a:off x="469051" y="313101"/>
              <a:ext cx="21583" cy="98297"/>
            </a:xfrm>
            <a:custGeom>
              <a:avLst/>
              <a:gdLst/>
              <a:ahLst/>
              <a:cxnLst/>
              <a:rect l="l" t="t" r="r" b="b"/>
              <a:pathLst>
                <a:path w="395" h="1799" extrusionOk="0">
                  <a:moveTo>
                    <a:pt x="1" y="1"/>
                  </a:moveTo>
                  <a:lnTo>
                    <a:pt x="113" y="1686"/>
                  </a:lnTo>
                  <a:cubicBezTo>
                    <a:pt x="169" y="1742"/>
                    <a:pt x="226" y="1798"/>
                    <a:pt x="282" y="1798"/>
                  </a:cubicBezTo>
                  <a:cubicBezTo>
                    <a:pt x="338" y="1798"/>
                    <a:pt x="394" y="1742"/>
                    <a:pt x="394" y="1686"/>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8"/>
            <p:cNvSpPr/>
            <p:nvPr/>
          </p:nvSpPr>
          <p:spPr>
            <a:xfrm>
              <a:off x="-316572" y="125902"/>
              <a:ext cx="64530" cy="86003"/>
            </a:xfrm>
            <a:custGeom>
              <a:avLst/>
              <a:gdLst/>
              <a:ahLst/>
              <a:cxnLst/>
              <a:rect l="l" t="t" r="r" b="b"/>
              <a:pathLst>
                <a:path w="1181" h="1574" extrusionOk="0">
                  <a:moveTo>
                    <a:pt x="956" y="1"/>
                  </a:moveTo>
                  <a:lnTo>
                    <a:pt x="1" y="1405"/>
                  </a:lnTo>
                  <a:cubicBezTo>
                    <a:pt x="1" y="1461"/>
                    <a:pt x="1" y="1517"/>
                    <a:pt x="57" y="1574"/>
                  </a:cubicBezTo>
                  <a:lnTo>
                    <a:pt x="113" y="1574"/>
                  </a:lnTo>
                  <a:cubicBezTo>
                    <a:pt x="169" y="1574"/>
                    <a:pt x="226" y="1517"/>
                    <a:pt x="226" y="1517"/>
                  </a:cubicBezTo>
                  <a:lnTo>
                    <a:pt x="1180" y="113"/>
                  </a:lnTo>
                  <a:lnTo>
                    <a:pt x="9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8"/>
            <p:cNvSpPr/>
            <p:nvPr/>
          </p:nvSpPr>
          <p:spPr>
            <a:xfrm>
              <a:off x="5699" y="264033"/>
              <a:ext cx="43002" cy="98243"/>
            </a:xfrm>
            <a:custGeom>
              <a:avLst/>
              <a:gdLst/>
              <a:ahLst/>
              <a:cxnLst/>
              <a:rect l="l" t="t" r="r" b="b"/>
              <a:pathLst>
                <a:path w="787" h="1798" extrusionOk="0">
                  <a:moveTo>
                    <a:pt x="506" y="0"/>
                  </a:moveTo>
                  <a:lnTo>
                    <a:pt x="0" y="1685"/>
                  </a:lnTo>
                  <a:cubicBezTo>
                    <a:pt x="0" y="1741"/>
                    <a:pt x="56" y="1798"/>
                    <a:pt x="112" y="1798"/>
                  </a:cubicBezTo>
                  <a:lnTo>
                    <a:pt x="169" y="1798"/>
                  </a:lnTo>
                  <a:cubicBezTo>
                    <a:pt x="225" y="1798"/>
                    <a:pt x="281" y="1798"/>
                    <a:pt x="281" y="1741"/>
                  </a:cubicBezTo>
                  <a:lnTo>
                    <a:pt x="786"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8"/>
            <p:cNvSpPr/>
            <p:nvPr/>
          </p:nvSpPr>
          <p:spPr>
            <a:xfrm>
              <a:off x="-107844" y="230265"/>
              <a:ext cx="49121" cy="95183"/>
            </a:xfrm>
            <a:custGeom>
              <a:avLst/>
              <a:gdLst/>
              <a:ahLst/>
              <a:cxnLst/>
              <a:rect l="l" t="t" r="r" b="b"/>
              <a:pathLst>
                <a:path w="899" h="1742" extrusionOk="0">
                  <a:moveTo>
                    <a:pt x="674" y="1"/>
                  </a:moveTo>
                  <a:lnTo>
                    <a:pt x="0" y="1573"/>
                  </a:lnTo>
                  <a:cubicBezTo>
                    <a:pt x="0" y="1629"/>
                    <a:pt x="0" y="1685"/>
                    <a:pt x="112" y="1742"/>
                  </a:cubicBezTo>
                  <a:cubicBezTo>
                    <a:pt x="169" y="1742"/>
                    <a:pt x="225" y="1685"/>
                    <a:pt x="281" y="1685"/>
                  </a:cubicBezTo>
                  <a:lnTo>
                    <a:pt x="899" y="113"/>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8"/>
            <p:cNvSpPr/>
            <p:nvPr/>
          </p:nvSpPr>
          <p:spPr>
            <a:xfrm>
              <a:off x="1337564" y="-1212081"/>
              <a:ext cx="178072" cy="73709"/>
            </a:xfrm>
            <a:custGeom>
              <a:avLst/>
              <a:gdLst/>
              <a:ahLst/>
              <a:cxnLst/>
              <a:rect l="l" t="t" r="r" b="b"/>
              <a:pathLst>
                <a:path w="3259" h="1349" extrusionOk="0">
                  <a:moveTo>
                    <a:pt x="3090" y="0"/>
                  </a:moveTo>
                  <a:lnTo>
                    <a:pt x="0" y="1067"/>
                  </a:lnTo>
                  <a:cubicBezTo>
                    <a:pt x="57" y="1180"/>
                    <a:pt x="113" y="1236"/>
                    <a:pt x="113" y="1348"/>
                  </a:cubicBezTo>
                  <a:lnTo>
                    <a:pt x="3146" y="281"/>
                  </a:lnTo>
                  <a:cubicBezTo>
                    <a:pt x="3202" y="225"/>
                    <a:pt x="3258" y="169"/>
                    <a:pt x="3258" y="113"/>
                  </a:cubicBezTo>
                  <a:cubicBezTo>
                    <a:pt x="3202" y="0"/>
                    <a:pt x="3146" y="0"/>
                    <a:pt x="30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8"/>
            <p:cNvSpPr/>
            <p:nvPr/>
          </p:nvSpPr>
          <p:spPr>
            <a:xfrm>
              <a:off x="1297676" y="-1307210"/>
              <a:ext cx="159603" cy="70595"/>
            </a:xfrm>
            <a:custGeom>
              <a:avLst/>
              <a:gdLst/>
              <a:ahLst/>
              <a:cxnLst/>
              <a:rect l="l" t="t" r="r" b="b"/>
              <a:pathLst>
                <a:path w="2921" h="1292" extrusionOk="0">
                  <a:moveTo>
                    <a:pt x="2303" y="0"/>
                  </a:moveTo>
                  <a:lnTo>
                    <a:pt x="0" y="1067"/>
                  </a:lnTo>
                  <a:lnTo>
                    <a:pt x="113" y="1292"/>
                  </a:lnTo>
                  <a:lnTo>
                    <a:pt x="292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8"/>
            <p:cNvSpPr/>
            <p:nvPr/>
          </p:nvSpPr>
          <p:spPr>
            <a:xfrm>
              <a:off x="1398926" y="-865332"/>
              <a:ext cx="184191" cy="21528"/>
            </a:xfrm>
            <a:custGeom>
              <a:avLst/>
              <a:gdLst/>
              <a:ahLst/>
              <a:cxnLst/>
              <a:rect l="l" t="t" r="r" b="b"/>
              <a:pathLst>
                <a:path w="3371" h="394" extrusionOk="0">
                  <a:moveTo>
                    <a:pt x="3202" y="1"/>
                  </a:moveTo>
                  <a:cubicBezTo>
                    <a:pt x="3212" y="1"/>
                    <a:pt x="3222" y="1"/>
                    <a:pt x="3232" y="2"/>
                  </a:cubicBezTo>
                  <a:lnTo>
                    <a:pt x="3232" y="2"/>
                  </a:lnTo>
                  <a:lnTo>
                    <a:pt x="3258" y="1"/>
                  </a:lnTo>
                  <a:close/>
                  <a:moveTo>
                    <a:pt x="3232" y="2"/>
                  </a:moveTo>
                  <a:lnTo>
                    <a:pt x="1" y="169"/>
                  </a:lnTo>
                  <a:lnTo>
                    <a:pt x="1" y="394"/>
                  </a:lnTo>
                  <a:lnTo>
                    <a:pt x="3258" y="225"/>
                  </a:lnTo>
                  <a:cubicBezTo>
                    <a:pt x="3314" y="225"/>
                    <a:pt x="3371" y="169"/>
                    <a:pt x="3371" y="113"/>
                  </a:cubicBezTo>
                  <a:cubicBezTo>
                    <a:pt x="3371" y="62"/>
                    <a:pt x="3324" y="11"/>
                    <a:pt x="3232" y="2"/>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8"/>
            <p:cNvSpPr/>
            <p:nvPr/>
          </p:nvSpPr>
          <p:spPr>
            <a:xfrm>
              <a:off x="1368272" y="-1101598"/>
              <a:ext cx="181077" cy="58356"/>
            </a:xfrm>
            <a:custGeom>
              <a:avLst/>
              <a:gdLst/>
              <a:ahLst/>
              <a:cxnLst/>
              <a:rect l="l" t="t" r="r" b="b"/>
              <a:pathLst>
                <a:path w="3314" h="1068" extrusionOk="0">
                  <a:moveTo>
                    <a:pt x="3145" y="0"/>
                  </a:moveTo>
                  <a:lnTo>
                    <a:pt x="0" y="786"/>
                  </a:lnTo>
                  <a:lnTo>
                    <a:pt x="56" y="1067"/>
                  </a:lnTo>
                  <a:lnTo>
                    <a:pt x="3202" y="281"/>
                  </a:lnTo>
                  <a:cubicBezTo>
                    <a:pt x="3258" y="281"/>
                    <a:pt x="3314" y="169"/>
                    <a:pt x="3314" y="112"/>
                  </a:cubicBezTo>
                  <a:cubicBezTo>
                    <a:pt x="3258" y="56"/>
                    <a:pt x="3202" y="0"/>
                    <a:pt x="314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8"/>
            <p:cNvSpPr/>
            <p:nvPr/>
          </p:nvSpPr>
          <p:spPr>
            <a:xfrm>
              <a:off x="1389746" y="-981935"/>
              <a:ext cx="181077" cy="39942"/>
            </a:xfrm>
            <a:custGeom>
              <a:avLst/>
              <a:gdLst/>
              <a:ahLst/>
              <a:cxnLst/>
              <a:rect l="l" t="t" r="r" b="b"/>
              <a:pathLst>
                <a:path w="3314" h="731" extrusionOk="0">
                  <a:moveTo>
                    <a:pt x="3202" y="1"/>
                  </a:moveTo>
                  <a:lnTo>
                    <a:pt x="0" y="450"/>
                  </a:lnTo>
                  <a:cubicBezTo>
                    <a:pt x="0" y="618"/>
                    <a:pt x="0" y="618"/>
                    <a:pt x="0" y="731"/>
                  </a:cubicBezTo>
                  <a:lnTo>
                    <a:pt x="3202" y="281"/>
                  </a:lnTo>
                  <a:cubicBezTo>
                    <a:pt x="3314" y="225"/>
                    <a:pt x="3314" y="169"/>
                    <a:pt x="3314" y="113"/>
                  </a:cubicBezTo>
                  <a:cubicBezTo>
                    <a:pt x="3314" y="57"/>
                    <a:pt x="3258" y="1"/>
                    <a:pt x="320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8"/>
            <p:cNvSpPr/>
            <p:nvPr/>
          </p:nvSpPr>
          <p:spPr>
            <a:xfrm>
              <a:off x="180603" y="221086"/>
              <a:ext cx="39942" cy="184137"/>
            </a:xfrm>
            <a:custGeom>
              <a:avLst/>
              <a:gdLst/>
              <a:ahLst/>
              <a:cxnLst/>
              <a:rect l="l" t="t" r="r" b="b"/>
              <a:pathLst>
                <a:path w="731" h="3370" extrusionOk="0">
                  <a:moveTo>
                    <a:pt x="506" y="0"/>
                  </a:moveTo>
                  <a:lnTo>
                    <a:pt x="0" y="3201"/>
                  </a:lnTo>
                  <a:cubicBezTo>
                    <a:pt x="0" y="3314"/>
                    <a:pt x="57" y="3370"/>
                    <a:pt x="113" y="3370"/>
                  </a:cubicBezTo>
                  <a:cubicBezTo>
                    <a:pt x="225" y="3370"/>
                    <a:pt x="225" y="3314"/>
                    <a:pt x="281" y="3258"/>
                  </a:cubicBezTo>
                  <a:lnTo>
                    <a:pt x="731" y="56"/>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8"/>
            <p:cNvSpPr/>
            <p:nvPr/>
          </p:nvSpPr>
          <p:spPr>
            <a:xfrm>
              <a:off x="978521" y="27713"/>
              <a:ext cx="116656" cy="153484"/>
            </a:xfrm>
            <a:custGeom>
              <a:avLst/>
              <a:gdLst/>
              <a:ahLst/>
              <a:cxnLst/>
              <a:rect l="l" t="t" r="r" b="b"/>
              <a:pathLst>
                <a:path w="2135" h="2809" extrusionOk="0">
                  <a:moveTo>
                    <a:pt x="169" y="1"/>
                  </a:moveTo>
                  <a:lnTo>
                    <a:pt x="0" y="169"/>
                  </a:lnTo>
                  <a:lnTo>
                    <a:pt x="1910" y="2753"/>
                  </a:lnTo>
                  <a:cubicBezTo>
                    <a:pt x="1910" y="2753"/>
                    <a:pt x="1966" y="2809"/>
                    <a:pt x="2022" y="2809"/>
                  </a:cubicBezTo>
                  <a:lnTo>
                    <a:pt x="2078" y="2809"/>
                  </a:lnTo>
                  <a:cubicBezTo>
                    <a:pt x="2134" y="2753"/>
                    <a:pt x="2134" y="2640"/>
                    <a:pt x="2078" y="258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8"/>
            <p:cNvSpPr/>
            <p:nvPr/>
          </p:nvSpPr>
          <p:spPr>
            <a:xfrm>
              <a:off x="889511" y="86014"/>
              <a:ext cx="104417" cy="165013"/>
            </a:xfrm>
            <a:custGeom>
              <a:avLst/>
              <a:gdLst/>
              <a:ahLst/>
              <a:cxnLst/>
              <a:rect l="l" t="t" r="r" b="b"/>
              <a:pathLst>
                <a:path w="1911" h="3020" extrusionOk="0">
                  <a:moveTo>
                    <a:pt x="225" y="1"/>
                  </a:moveTo>
                  <a:lnTo>
                    <a:pt x="0" y="113"/>
                  </a:lnTo>
                  <a:lnTo>
                    <a:pt x="1685" y="2921"/>
                  </a:lnTo>
                  <a:cubicBezTo>
                    <a:pt x="1685" y="2961"/>
                    <a:pt x="1713" y="3001"/>
                    <a:pt x="1750" y="3001"/>
                  </a:cubicBezTo>
                  <a:cubicBezTo>
                    <a:pt x="1765" y="3001"/>
                    <a:pt x="1781" y="2994"/>
                    <a:pt x="1798" y="2978"/>
                  </a:cubicBezTo>
                  <a:cubicBezTo>
                    <a:pt x="1798" y="3006"/>
                    <a:pt x="1812" y="3020"/>
                    <a:pt x="1826" y="3020"/>
                  </a:cubicBezTo>
                  <a:cubicBezTo>
                    <a:pt x="1840" y="3020"/>
                    <a:pt x="1854" y="3006"/>
                    <a:pt x="1854" y="2978"/>
                  </a:cubicBezTo>
                  <a:cubicBezTo>
                    <a:pt x="1910" y="2978"/>
                    <a:pt x="1910" y="2865"/>
                    <a:pt x="1910" y="280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8"/>
            <p:cNvSpPr/>
            <p:nvPr/>
          </p:nvSpPr>
          <p:spPr>
            <a:xfrm>
              <a:off x="1055236" y="-36708"/>
              <a:ext cx="128950" cy="144250"/>
            </a:xfrm>
            <a:custGeom>
              <a:avLst/>
              <a:gdLst/>
              <a:ahLst/>
              <a:cxnLst/>
              <a:rect l="l" t="t" r="r" b="b"/>
              <a:pathLst>
                <a:path w="2360" h="2640" extrusionOk="0">
                  <a:moveTo>
                    <a:pt x="169" y="0"/>
                  </a:moveTo>
                  <a:lnTo>
                    <a:pt x="0" y="169"/>
                  </a:lnTo>
                  <a:lnTo>
                    <a:pt x="2135" y="2584"/>
                  </a:lnTo>
                  <a:cubicBezTo>
                    <a:pt x="2191" y="2584"/>
                    <a:pt x="2191" y="2640"/>
                    <a:pt x="2247" y="2640"/>
                  </a:cubicBezTo>
                  <a:lnTo>
                    <a:pt x="2359" y="2640"/>
                  </a:lnTo>
                  <a:cubicBezTo>
                    <a:pt x="2359" y="2584"/>
                    <a:pt x="2359" y="2471"/>
                    <a:pt x="2359" y="241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8"/>
            <p:cNvSpPr/>
            <p:nvPr/>
          </p:nvSpPr>
          <p:spPr>
            <a:xfrm>
              <a:off x="803561" y="132076"/>
              <a:ext cx="89063" cy="168838"/>
            </a:xfrm>
            <a:custGeom>
              <a:avLst/>
              <a:gdLst/>
              <a:ahLst/>
              <a:cxnLst/>
              <a:rect l="l" t="t" r="r" b="b"/>
              <a:pathLst>
                <a:path w="1630" h="3090" extrusionOk="0">
                  <a:moveTo>
                    <a:pt x="226" y="0"/>
                  </a:moveTo>
                  <a:lnTo>
                    <a:pt x="1" y="113"/>
                  </a:lnTo>
                  <a:lnTo>
                    <a:pt x="1405" y="3033"/>
                  </a:lnTo>
                  <a:cubicBezTo>
                    <a:pt x="1405" y="3089"/>
                    <a:pt x="1461" y="3089"/>
                    <a:pt x="1517" y="3089"/>
                  </a:cubicBezTo>
                  <a:lnTo>
                    <a:pt x="1573" y="3089"/>
                  </a:lnTo>
                  <a:cubicBezTo>
                    <a:pt x="1630" y="3089"/>
                    <a:pt x="1630" y="2977"/>
                    <a:pt x="1630" y="2921"/>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8"/>
            <p:cNvSpPr/>
            <p:nvPr/>
          </p:nvSpPr>
          <p:spPr>
            <a:xfrm>
              <a:off x="1128892" y="-110364"/>
              <a:ext cx="144304" cy="128950"/>
            </a:xfrm>
            <a:custGeom>
              <a:avLst/>
              <a:gdLst/>
              <a:ahLst/>
              <a:cxnLst/>
              <a:rect l="l" t="t" r="r" b="b"/>
              <a:pathLst>
                <a:path w="2641" h="2360" extrusionOk="0">
                  <a:moveTo>
                    <a:pt x="169" y="0"/>
                  </a:moveTo>
                  <a:lnTo>
                    <a:pt x="0" y="169"/>
                  </a:lnTo>
                  <a:lnTo>
                    <a:pt x="2359" y="2359"/>
                  </a:lnTo>
                  <a:lnTo>
                    <a:pt x="2472" y="2359"/>
                  </a:lnTo>
                  <a:cubicBezTo>
                    <a:pt x="2528" y="2359"/>
                    <a:pt x="2528" y="2359"/>
                    <a:pt x="2584" y="2303"/>
                  </a:cubicBezTo>
                  <a:cubicBezTo>
                    <a:pt x="2640" y="2247"/>
                    <a:pt x="2640" y="2191"/>
                    <a:pt x="2584" y="213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8"/>
            <p:cNvSpPr/>
            <p:nvPr/>
          </p:nvSpPr>
          <p:spPr>
            <a:xfrm>
              <a:off x="613303" y="202672"/>
              <a:ext cx="55296" cy="178017"/>
            </a:xfrm>
            <a:custGeom>
              <a:avLst/>
              <a:gdLst/>
              <a:ahLst/>
              <a:cxnLst/>
              <a:rect l="l" t="t" r="r" b="b"/>
              <a:pathLst>
                <a:path w="1012" h="3258" extrusionOk="0">
                  <a:moveTo>
                    <a:pt x="225" y="0"/>
                  </a:moveTo>
                  <a:lnTo>
                    <a:pt x="1" y="56"/>
                  </a:lnTo>
                  <a:lnTo>
                    <a:pt x="787" y="3201"/>
                  </a:lnTo>
                  <a:cubicBezTo>
                    <a:pt x="787" y="3258"/>
                    <a:pt x="843" y="3258"/>
                    <a:pt x="899" y="3258"/>
                  </a:cubicBezTo>
                  <a:cubicBezTo>
                    <a:pt x="955" y="3258"/>
                    <a:pt x="1012" y="3201"/>
                    <a:pt x="1012" y="3145"/>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8"/>
            <p:cNvSpPr/>
            <p:nvPr/>
          </p:nvSpPr>
          <p:spPr>
            <a:xfrm>
              <a:off x="705372" y="171964"/>
              <a:ext cx="76769" cy="174957"/>
            </a:xfrm>
            <a:custGeom>
              <a:avLst/>
              <a:gdLst/>
              <a:ahLst/>
              <a:cxnLst/>
              <a:rect l="l" t="t" r="r" b="b"/>
              <a:pathLst>
                <a:path w="1405" h="3202" extrusionOk="0">
                  <a:moveTo>
                    <a:pt x="281" y="0"/>
                  </a:moveTo>
                  <a:lnTo>
                    <a:pt x="1" y="113"/>
                  </a:lnTo>
                  <a:lnTo>
                    <a:pt x="1124" y="3146"/>
                  </a:lnTo>
                  <a:cubicBezTo>
                    <a:pt x="1124" y="3202"/>
                    <a:pt x="1180" y="3202"/>
                    <a:pt x="1236" y="3202"/>
                  </a:cubicBezTo>
                  <a:lnTo>
                    <a:pt x="1292" y="3202"/>
                  </a:lnTo>
                  <a:cubicBezTo>
                    <a:pt x="1349" y="3202"/>
                    <a:pt x="1405" y="3146"/>
                    <a:pt x="1349" y="3033"/>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8"/>
            <p:cNvSpPr/>
            <p:nvPr/>
          </p:nvSpPr>
          <p:spPr>
            <a:xfrm>
              <a:off x="1193313" y="-187079"/>
              <a:ext cx="153484" cy="116656"/>
            </a:xfrm>
            <a:custGeom>
              <a:avLst/>
              <a:gdLst/>
              <a:ahLst/>
              <a:cxnLst/>
              <a:rect l="l" t="t" r="r" b="b"/>
              <a:pathLst>
                <a:path w="2809" h="2135" extrusionOk="0">
                  <a:moveTo>
                    <a:pt x="113" y="0"/>
                  </a:moveTo>
                  <a:cubicBezTo>
                    <a:pt x="57" y="56"/>
                    <a:pt x="1" y="112"/>
                    <a:pt x="1" y="225"/>
                  </a:cubicBezTo>
                  <a:lnTo>
                    <a:pt x="2584" y="2134"/>
                  </a:lnTo>
                  <a:lnTo>
                    <a:pt x="2640" y="2134"/>
                  </a:lnTo>
                  <a:cubicBezTo>
                    <a:pt x="2697" y="2134"/>
                    <a:pt x="2697" y="2134"/>
                    <a:pt x="2753" y="2078"/>
                  </a:cubicBezTo>
                  <a:cubicBezTo>
                    <a:pt x="2809" y="2022"/>
                    <a:pt x="2809" y="1966"/>
                    <a:pt x="2753" y="191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8"/>
            <p:cNvSpPr/>
            <p:nvPr/>
          </p:nvSpPr>
          <p:spPr>
            <a:xfrm>
              <a:off x="1368272" y="-552297"/>
              <a:ext cx="178017" cy="55296"/>
            </a:xfrm>
            <a:custGeom>
              <a:avLst/>
              <a:gdLst/>
              <a:ahLst/>
              <a:cxnLst/>
              <a:rect l="l" t="t" r="r" b="b"/>
              <a:pathLst>
                <a:path w="3258" h="1012" extrusionOk="0">
                  <a:moveTo>
                    <a:pt x="56" y="1"/>
                  </a:moveTo>
                  <a:cubicBezTo>
                    <a:pt x="56" y="57"/>
                    <a:pt x="0" y="169"/>
                    <a:pt x="0" y="225"/>
                  </a:cubicBezTo>
                  <a:lnTo>
                    <a:pt x="3145" y="1012"/>
                  </a:lnTo>
                  <a:cubicBezTo>
                    <a:pt x="3258" y="1012"/>
                    <a:pt x="3258" y="787"/>
                    <a:pt x="3145" y="787"/>
                  </a:cubicBezTo>
                  <a:lnTo>
                    <a:pt x="3202" y="787"/>
                  </a:ln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8"/>
            <p:cNvSpPr/>
            <p:nvPr/>
          </p:nvSpPr>
          <p:spPr>
            <a:xfrm>
              <a:off x="1389746" y="-653546"/>
              <a:ext cx="181077" cy="39942"/>
            </a:xfrm>
            <a:custGeom>
              <a:avLst/>
              <a:gdLst/>
              <a:ahLst/>
              <a:cxnLst/>
              <a:rect l="l" t="t" r="r" b="b"/>
              <a:pathLst>
                <a:path w="3314" h="731" extrusionOk="0">
                  <a:moveTo>
                    <a:pt x="0" y="0"/>
                  </a:moveTo>
                  <a:lnTo>
                    <a:pt x="0" y="225"/>
                  </a:lnTo>
                  <a:lnTo>
                    <a:pt x="3202" y="730"/>
                  </a:lnTo>
                  <a:cubicBezTo>
                    <a:pt x="3258" y="730"/>
                    <a:pt x="3314" y="674"/>
                    <a:pt x="3314" y="618"/>
                  </a:cubicBezTo>
                  <a:cubicBezTo>
                    <a:pt x="3314" y="506"/>
                    <a:pt x="3258" y="449"/>
                    <a:pt x="3202" y="449"/>
                  </a:cubicBez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8"/>
            <p:cNvSpPr/>
            <p:nvPr/>
          </p:nvSpPr>
          <p:spPr>
            <a:xfrm>
              <a:off x="1398926" y="-754849"/>
              <a:ext cx="184191" cy="24643"/>
            </a:xfrm>
            <a:custGeom>
              <a:avLst/>
              <a:gdLst/>
              <a:ahLst/>
              <a:cxnLst/>
              <a:rect l="l" t="t" r="r" b="b"/>
              <a:pathLst>
                <a:path w="3371" h="451" extrusionOk="0">
                  <a:moveTo>
                    <a:pt x="1" y="1"/>
                  </a:moveTo>
                  <a:lnTo>
                    <a:pt x="1" y="282"/>
                  </a:lnTo>
                  <a:lnTo>
                    <a:pt x="3258" y="450"/>
                  </a:lnTo>
                  <a:cubicBezTo>
                    <a:pt x="3314" y="450"/>
                    <a:pt x="3371" y="394"/>
                    <a:pt x="3371" y="338"/>
                  </a:cubicBezTo>
                  <a:cubicBezTo>
                    <a:pt x="3371" y="225"/>
                    <a:pt x="3314" y="169"/>
                    <a:pt x="3258"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8"/>
            <p:cNvSpPr/>
            <p:nvPr/>
          </p:nvSpPr>
          <p:spPr>
            <a:xfrm>
              <a:off x="1337564" y="-457167"/>
              <a:ext cx="174957" cy="73709"/>
            </a:xfrm>
            <a:custGeom>
              <a:avLst/>
              <a:gdLst/>
              <a:ahLst/>
              <a:cxnLst/>
              <a:rect l="l" t="t" r="r" b="b"/>
              <a:pathLst>
                <a:path w="3202" h="1349" extrusionOk="0">
                  <a:moveTo>
                    <a:pt x="57" y="1"/>
                  </a:moveTo>
                  <a:cubicBezTo>
                    <a:pt x="57" y="57"/>
                    <a:pt x="0" y="169"/>
                    <a:pt x="0" y="225"/>
                  </a:cubicBezTo>
                  <a:lnTo>
                    <a:pt x="3033" y="1349"/>
                  </a:lnTo>
                  <a:lnTo>
                    <a:pt x="3090" y="1349"/>
                  </a:lnTo>
                  <a:cubicBezTo>
                    <a:pt x="3146" y="1292"/>
                    <a:pt x="3202" y="1292"/>
                    <a:pt x="3202" y="1236"/>
                  </a:cubicBezTo>
                  <a:cubicBezTo>
                    <a:pt x="3202" y="1180"/>
                    <a:pt x="3202" y="1124"/>
                    <a:pt x="3146" y="1068"/>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8"/>
            <p:cNvSpPr/>
            <p:nvPr/>
          </p:nvSpPr>
          <p:spPr>
            <a:xfrm>
              <a:off x="1251614" y="-273029"/>
              <a:ext cx="162718" cy="101303"/>
            </a:xfrm>
            <a:custGeom>
              <a:avLst/>
              <a:gdLst/>
              <a:ahLst/>
              <a:cxnLst/>
              <a:rect l="l" t="t" r="r" b="b"/>
              <a:pathLst>
                <a:path w="2978" h="1854" extrusionOk="0">
                  <a:moveTo>
                    <a:pt x="113" y="1"/>
                  </a:moveTo>
                  <a:lnTo>
                    <a:pt x="1" y="225"/>
                  </a:lnTo>
                  <a:lnTo>
                    <a:pt x="2753" y="1854"/>
                  </a:lnTo>
                  <a:lnTo>
                    <a:pt x="2809" y="1854"/>
                  </a:lnTo>
                  <a:cubicBezTo>
                    <a:pt x="2865" y="1854"/>
                    <a:pt x="2921" y="1854"/>
                    <a:pt x="2921" y="1798"/>
                  </a:cubicBezTo>
                  <a:cubicBezTo>
                    <a:pt x="2978" y="1742"/>
                    <a:pt x="2921" y="1685"/>
                    <a:pt x="2865" y="162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8"/>
            <p:cNvSpPr/>
            <p:nvPr/>
          </p:nvSpPr>
          <p:spPr>
            <a:xfrm>
              <a:off x="508994" y="221086"/>
              <a:ext cx="39942" cy="184137"/>
            </a:xfrm>
            <a:custGeom>
              <a:avLst/>
              <a:gdLst/>
              <a:ahLst/>
              <a:cxnLst/>
              <a:rect l="l" t="t" r="r" b="b"/>
              <a:pathLst>
                <a:path w="731" h="3370" extrusionOk="0">
                  <a:moveTo>
                    <a:pt x="281" y="0"/>
                  </a:moveTo>
                  <a:lnTo>
                    <a:pt x="0" y="56"/>
                  </a:lnTo>
                  <a:lnTo>
                    <a:pt x="449" y="3258"/>
                  </a:lnTo>
                  <a:cubicBezTo>
                    <a:pt x="506" y="3314"/>
                    <a:pt x="562" y="3370"/>
                    <a:pt x="618" y="3370"/>
                  </a:cubicBezTo>
                  <a:cubicBezTo>
                    <a:pt x="674" y="3370"/>
                    <a:pt x="730" y="3314"/>
                    <a:pt x="730" y="3201"/>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8"/>
            <p:cNvSpPr/>
            <p:nvPr/>
          </p:nvSpPr>
          <p:spPr>
            <a:xfrm>
              <a:off x="1297676" y="-362038"/>
              <a:ext cx="168838" cy="89063"/>
            </a:xfrm>
            <a:custGeom>
              <a:avLst/>
              <a:gdLst/>
              <a:ahLst/>
              <a:cxnLst/>
              <a:rect l="l" t="t" r="r" b="b"/>
              <a:pathLst>
                <a:path w="3090" h="1630" extrusionOk="0">
                  <a:moveTo>
                    <a:pt x="113" y="1"/>
                  </a:moveTo>
                  <a:lnTo>
                    <a:pt x="0" y="225"/>
                  </a:lnTo>
                  <a:lnTo>
                    <a:pt x="2921" y="1630"/>
                  </a:lnTo>
                  <a:lnTo>
                    <a:pt x="2977" y="1630"/>
                  </a:lnTo>
                  <a:cubicBezTo>
                    <a:pt x="3033" y="1630"/>
                    <a:pt x="3089" y="1630"/>
                    <a:pt x="3089" y="1573"/>
                  </a:cubicBezTo>
                  <a:cubicBezTo>
                    <a:pt x="3089" y="1517"/>
                    <a:pt x="3089" y="1405"/>
                    <a:pt x="3033"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8"/>
            <p:cNvSpPr/>
            <p:nvPr/>
          </p:nvSpPr>
          <p:spPr>
            <a:xfrm>
              <a:off x="410750" y="233325"/>
              <a:ext cx="21528" cy="184191"/>
            </a:xfrm>
            <a:custGeom>
              <a:avLst/>
              <a:gdLst/>
              <a:ahLst/>
              <a:cxnLst/>
              <a:rect l="l" t="t" r="r" b="b"/>
              <a:pathLst>
                <a:path w="394" h="3371" extrusionOk="0">
                  <a:moveTo>
                    <a:pt x="1" y="1"/>
                  </a:moveTo>
                  <a:lnTo>
                    <a:pt x="169" y="3258"/>
                  </a:lnTo>
                  <a:cubicBezTo>
                    <a:pt x="169" y="3314"/>
                    <a:pt x="225" y="3371"/>
                    <a:pt x="282" y="3371"/>
                  </a:cubicBezTo>
                  <a:cubicBezTo>
                    <a:pt x="338" y="3371"/>
                    <a:pt x="394" y="3314"/>
                    <a:pt x="394" y="3202"/>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8"/>
            <p:cNvSpPr/>
            <p:nvPr/>
          </p:nvSpPr>
          <p:spPr>
            <a:xfrm>
              <a:off x="60940" y="202672"/>
              <a:ext cx="58356" cy="178017"/>
            </a:xfrm>
            <a:custGeom>
              <a:avLst/>
              <a:gdLst/>
              <a:ahLst/>
              <a:cxnLst/>
              <a:rect l="l" t="t" r="r" b="b"/>
              <a:pathLst>
                <a:path w="1068" h="3258" extrusionOk="0">
                  <a:moveTo>
                    <a:pt x="843" y="0"/>
                  </a:moveTo>
                  <a:lnTo>
                    <a:pt x="56" y="3089"/>
                  </a:lnTo>
                  <a:cubicBezTo>
                    <a:pt x="0" y="3145"/>
                    <a:pt x="56" y="3258"/>
                    <a:pt x="112" y="3258"/>
                  </a:cubicBezTo>
                  <a:cubicBezTo>
                    <a:pt x="169" y="3258"/>
                    <a:pt x="225" y="3201"/>
                    <a:pt x="281" y="3145"/>
                  </a:cubicBezTo>
                  <a:lnTo>
                    <a:pt x="1067" y="56"/>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8"/>
            <p:cNvSpPr/>
            <p:nvPr/>
          </p:nvSpPr>
          <p:spPr>
            <a:xfrm>
              <a:off x="-49543" y="171964"/>
              <a:ext cx="76769" cy="174957"/>
            </a:xfrm>
            <a:custGeom>
              <a:avLst/>
              <a:gdLst/>
              <a:ahLst/>
              <a:cxnLst/>
              <a:rect l="l" t="t" r="r" b="b"/>
              <a:pathLst>
                <a:path w="1405" h="3202" extrusionOk="0">
                  <a:moveTo>
                    <a:pt x="1123" y="0"/>
                  </a:moveTo>
                  <a:lnTo>
                    <a:pt x="56" y="3033"/>
                  </a:lnTo>
                  <a:cubicBezTo>
                    <a:pt x="0" y="3089"/>
                    <a:pt x="56" y="3202"/>
                    <a:pt x="112" y="3202"/>
                  </a:cubicBezTo>
                  <a:lnTo>
                    <a:pt x="169" y="3202"/>
                  </a:lnTo>
                  <a:cubicBezTo>
                    <a:pt x="225" y="3202"/>
                    <a:pt x="281" y="3146"/>
                    <a:pt x="337" y="3089"/>
                  </a:cubicBezTo>
                  <a:lnTo>
                    <a:pt x="1404" y="57"/>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8"/>
            <p:cNvSpPr/>
            <p:nvPr/>
          </p:nvSpPr>
          <p:spPr>
            <a:xfrm>
              <a:off x="-347225" y="-39768"/>
              <a:ext cx="24588" cy="39942"/>
            </a:xfrm>
            <a:custGeom>
              <a:avLst/>
              <a:gdLst/>
              <a:ahLst/>
              <a:cxnLst/>
              <a:rect l="l" t="t" r="r" b="b"/>
              <a:pathLst>
                <a:path w="450" h="731" extrusionOk="0">
                  <a:moveTo>
                    <a:pt x="281" y="0"/>
                  </a:moveTo>
                  <a:lnTo>
                    <a:pt x="0" y="337"/>
                  </a:lnTo>
                  <a:lnTo>
                    <a:pt x="0" y="730"/>
                  </a:lnTo>
                  <a:lnTo>
                    <a:pt x="450" y="22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8"/>
            <p:cNvSpPr/>
            <p:nvPr/>
          </p:nvSpPr>
          <p:spPr>
            <a:xfrm>
              <a:off x="297207" y="233325"/>
              <a:ext cx="24643" cy="184191"/>
            </a:xfrm>
            <a:custGeom>
              <a:avLst/>
              <a:gdLst/>
              <a:ahLst/>
              <a:cxnLst/>
              <a:rect l="l" t="t" r="r" b="b"/>
              <a:pathLst>
                <a:path w="451" h="3371" extrusionOk="0">
                  <a:moveTo>
                    <a:pt x="169" y="1"/>
                  </a:moveTo>
                  <a:lnTo>
                    <a:pt x="1" y="3202"/>
                  </a:lnTo>
                  <a:cubicBezTo>
                    <a:pt x="1" y="3314"/>
                    <a:pt x="57" y="3371"/>
                    <a:pt x="113" y="3371"/>
                  </a:cubicBezTo>
                  <a:cubicBezTo>
                    <a:pt x="225" y="3371"/>
                    <a:pt x="282" y="3314"/>
                    <a:pt x="282" y="3202"/>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8"/>
            <p:cNvSpPr/>
            <p:nvPr/>
          </p:nvSpPr>
          <p:spPr>
            <a:xfrm>
              <a:off x="-163086" y="132076"/>
              <a:ext cx="92068" cy="168838"/>
            </a:xfrm>
            <a:custGeom>
              <a:avLst/>
              <a:gdLst/>
              <a:ahLst/>
              <a:cxnLst/>
              <a:rect l="l" t="t" r="r" b="b"/>
              <a:pathLst>
                <a:path w="1685" h="3090" extrusionOk="0">
                  <a:moveTo>
                    <a:pt x="1460" y="0"/>
                  </a:moveTo>
                  <a:lnTo>
                    <a:pt x="56" y="2921"/>
                  </a:lnTo>
                  <a:cubicBezTo>
                    <a:pt x="0" y="2977"/>
                    <a:pt x="56" y="3033"/>
                    <a:pt x="112" y="3089"/>
                  </a:cubicBezTo>
                  <a:lnTo>
                    <a:pt x="169" y="3089"/>
                  </a:lnTo>
                  <a:cubicBezTo>
                    <a:pt x="225" y="3089"/>
                    <a:pt x="281" y="3033"/>
                    <a:pt x="281" y="2977"/>
                  </a:cubicBezTo>
                  <a:lnTo>
                    <a:pt x="1685"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8"/>
            <p:cNvSpPr/>
            <p:nvPr/>
          </p:nvSpPr>
          <p:spPr>
            <a:xfrm>
              <a:off x="-347225" y="24653"/>
              <a:ext cx="104362" cy="147364"/>
            </a:xfrm>
            <a:custGeom>
              <a:avLst/>
              <a:gdLst/>
              <a:ahLst/>
              <a:cxnLst/>
              <a:rect l="l" t="t" r="r" b="b"/>
              <a:pathLst>
                <a:path w="1910" h="2697" extrusionOk="0">
                  <a:moveTo>
                    <a:pt x="1685" y="1"/>
                  </a:moveTo>
                  <a:lnTo>
                    <a:pt x="0" y="2247"/>
                  </a:lnTo>
                  <a:lnTo>
                    <a:pt x="0" y="2696"/>
                  </a:lnTo>
                  <a:lnTo>
                    <a:pt x="1910" y="169"/>
                  </a:ln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8"/>
            <p:cNvSpPr/>
            <p:nvPr/>
          </p:nvSpPr>
          <p:spPr>
            <a:xfrm>
              <a:off x="-264390" y="82954"/>
              <a:ext cx="104417" cy="162718"/>
            </a:xfrm>
            <a:custGeom>
              <a:avLst/>
              <a:gdLst/>
              <a:ahLst/>
              <a:cxnLst/>
              <a:rect l="l" t="t" r="r" b="b"/>
              <a:pathLst>
                <a:path w="1911" h="2978" extrusionOk="0">
                  <a:moveTo>
                    <a:pt x="1686" y="1"/>
                  </a:moveTo>
                  <a:lnTo>
                    <a:pt x="57" y="2809"/>
                  </a:lnTo>
                  <a:cubicBezTo>
                    <a:pt x="1" y="2865"/>
                    <a:pt x="1" y="2921"/>
                    <a:pt x="113" y="2977"/>
                  </a:cubicBezTo>
                  <a:lnTo>
                    <a:pt x="169" y="2977"/>
                  </a:lnTo>
                  <a:cubicBezTo>
                    <a:pt x="225" y="2977"/>
                    <a:pt x="225" y="2921"/>
                    <a:pt x="281" y="2921"/>
                  </a:cubicBezTo>
                  <a:lnTo>
                    <a:pt x="1910" y="113"/>
                  </a:lnTo>
                  <a:lnTo>
                    <a:pt x="16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8"/>
            <p:cNvSpPr/>
            <p:nvPr/>
          </p:nvSpPr>
          <p:spPr>
            <a:xfrm>
              <a:off x="-347225" y="-1307210"/>
              <a:ext cx="1896554" cy="1436267"/>
            </a:xfrm>
            <a:custGeom>
              <a:avLst/>
              <a:gdLst/>
              <a:ahLst/>
              <a:cxnLst/>
              <a:rect l="l" t="t" r="r" b="b"/>
              <a:pathLst>
                <a:path w="34710" h="26286" extrusionOk="0">
                  <a:moveTo>
                    <a:pt x="26791" y="0"/>
                  </a:moveTo>
                  <a:cubicBezTo>
                    <a:pt x="31677" y="7358"/>
                    <a:pt x="29936" y="17355"/>
                    <a:pt x="22747" y="22578"/>
                  </a:cubicBezTo>
                  <a:cubicBezTo>
                    <a:pt x="19818" y="24706"/>
                    <a:pt x="16413" y="25734"/>
                    <a:pt x="13035" y="25734"/>
                  </a:cubicBezTo>
                  <a:cubicBezTo>
                    <a:pt x="8121" y="25734"/>
                    <a:pt x="3262" y="23560"/>
                    <a:pt x="0" y="19433"/>
                  </a:cubicBezTo>
                  <a:lnTo>
                    <a:pt x="0" y="20163"/>
                  </a:lnTo>
                  <a:cubicBezTo>
                    <a:pt x="3258" y="24039"/>
                    <a:pt x="8032" y="26285"/>
                    <a:pt x="13087" y="26285"/>
                  </a:cubicBezTo>
                  <a:cubicBezTo>
                    <a:pt x="26566" y="26285"/>
                    <a:pt x="34710" y="11289"/>
                    <a:pt x="2729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8"/>
            <p:cNvSpPr/>
            <p:nvPr/>
          </p:nvSpPr>
          <p:spPr>
            <a:xfrm>
              <a:off x="67060" y="-1097773"/>
              <a:ext cx="107477" cy="106712"/>
            </a:xfrm>
            <a:custGeom>
              <a:avLst/>
              <a:gdLst/>
              <a:ahLst/>
              <a:cxnLst/>
              <a:rect l="l" t="t" r="r" b="b"/>
              <a:pathLst>
                <a:path w="1967" h="1953" extrusionOk="0">
                  <a:moveTo>
                    <a:pt x="169" y="0"/>
                  </a:moveTo>
                  <a:cubicBezTo>
                    <a:pt x="127" y="0"/>
                    <a:pt x="85" y="14"/>
                    <a:pt x="57" y="42"/>
                  </a:cubicBezTo>
                  <a:cubicBezTo>
                    <a:pt x="0" y="99"/>
                    <a:pt x="0" y="155"/>
                    <a:pt x="57" y="211"/>
                  </a:cubicBezTo>
                  <a:lnTo>
                    <a:pt x="1798" y="1952"/>
                  </a:lnTo>
                  <a:lnTo>
                    <a:pt x="1966" y="1727"/>
                  </a:lnTo>
                  <a:lnTo>
                    <a:pt x="281" y="42"/>
                  </a:lnTo>
                  <a:cubicBezTo>
                    <a:pt x="253" y="14"/>
                    <a:pt x="211" y="0"/>
                    <a:pt x="16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8"/>
            <p:cNvSpPr/>
            <p:nvPr/>
          </p:nvSpPr>
          <p:spPr>
            <a:xfrm>
              <a:off x="-187674" y="-810091"/>
              <a:ext cx="276260" cy="12349"/>
            </a:xfrm>
            <a:custGeom>
              <a:avLst/>
              <a:gdLst/>
              <a:ahLst/>
              <a:cxnLst/>
              <a:rect l="l" t="t" r="r" b="b"/>
              <a:pathLst>
                <a:path w="5056" h="226" extrusionOk="0">
                  <a:moveTo>
                    <a:pt x="113" y="1"/>
                  </a:moveTo>
                  <a:cubicBezTo>
                    <a:pt x="57" y="1"/>
                    <a:pt x="1" y="57"/>
                    <a:pt x="1" y="113"/>
                  </a:cubicBezTo>
                  <a:cubicBezTo>
                    <a:pt x="1" y="169"/>
                    <a:pt x="57" y="225"/>
                    <a:pt x="113" y="225"/>
                  </a:cubicBezTo>
                  <a:lnTo>
                    <a:pt x="5056" y="225"/>
                  </a:lnTo>
                  <a:lnTo>
                    <a:pt x="5056" y="169"/>
                  </a:lnTo>
                  <a:lnTo>
                    <a:pt x="50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8"/>
            <p:cNvSpPr/>
            <p:nvPr/>
          </p:nvSpPr>
          <p:spPr>
            <a:xfrm>
              <a:off x="355508" y="-1310325"/>
              <a:ext cx="15408" cy="230253"/>
            </a:xfrm>
            <a:custGeom>
              <a:avLst/>
              <a:gdLst/>
              <a:ahLst/>
              <a:cxnLst/>
              <a:rect l="l" t="t" r="r" b="b"/>
              <a:pathLst>
                <a:path w="282" h="4214" extrusionOk="0">
                  <a:moveTo>
                    <a:pt x="1" y="1"/>
                  </a:moveTo>
                  <a:lnTo>
                    <a:pt x="1" y="4213"/>
                  </a:lnTo>
                  <a:lnTo>
                    <a:pt x="282" y="4213"/>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8"/>
            <p:cNvSpPr/>
            <p:nvPr/>
          </p:nvSpPr>
          <p:spPr>
            <a:xfrm>
              <a:off x="-34243" y="-1196727"/>
              <a:ext cx="948277" cy="943414"/>
            </a:xfrm>
            <a:custGeom>
              <a:avLst/>
              <a:gdLst/>
              <a:ahLst/>
              <a:cxnLst/>
              <a:rect l="l" t="t" r="r" b="b"/>
              <a:pathLst>
                <a:path w="17355" h="17266" extrusionOk="0">
                  <a:moveTo>
                    <a:pt x="9493" y="0"/>
                  </a:moveTo>
                  <a:lnTo>
                    <a:pt x="9212" y="899"/>
                  </a:lnTo>
                  <a:cubicBezTo>
                    <a:pt x="10167" y="1179"/>
                    <a:pt x="11065" y="1685"/>
                    <a:pt x="11852" y="2415"/>
                  </a:cubicBezTo>
                  <a:lnTo>
                    <a:pt x="10785" y="3482"/>
                  </a:lnTo>
                  <a:lnTo>
                    <a:pt x="11009" y="3651"/>
                  </a:lnTo>
                  <a:lnTo>
                    <a:pt x="12020" y="2584"/>
                  </a:lnTo>
                  <a:cubicBezTo>
                    <a:pt x="13200" y="3819"/>
                    <a:pt x="13874" y="5392"/>
                    <a:pt x="13930" y="7021"/>
                  </a:cubicBezTo>
                  <a:lnTo>
                    <a:pt x="12469" y="7021"/>
                  </a:lnTo>
                  <a:lnTo>
                    <a:pt x="12469" y="7245"/>
                  </a:lnTo>
                  <a:lnTo>
                    <a:pt x="12469" y="7358"/>
                  </a:lnTo>
                  <a:lnTo>
                    <a:pt x="13874" y="7358"/>
                  </a:lnTo>
                  <a:cubicBezTo>
                    <a:pt x="13817" y="8986"/>
                    <a:pt x="13200" y="10615"/>
                    <a:pt x="12020" y="11795"/>
                  </a:cubicBezTo>
                  <a:lnTo>
                    <a:pt x="11009" y="10784"/>
                  </a:lnTo>
                  <a:lnTo>
                    <a:pt x="10841" y="11008"/>
                  </a:lnTo>
                  <a:lnTo>
                    <a:pt x="11852" y="12019"/>
                  </a:lnTo>
                  <a:cubicBezTo>
                    <a:pt x="10616" y="13199"/>
                    <a:pt x="9043" y="13873"/>
                    <a:pt x="7359" y="13873"/>
                  </a:cubicBezTo>
                  <a:lnTo>
                    <a:pt x="7359" y="12412"/>
                  </a:lnTo>
                  <a:lnTo>
                    <a:pt x="7078" y="12412"/>
                  </a:lnTo>
                  <a:lnTo>
                    <a:pt x="7078" y="13873"/>
                  </a:lnTo>
                  <a:cubicBezTo>
                    <a:pt x="5393" y="13873"/>
                    <a:pt x="3820" y="13199"/>
                    <a:pt x="2585" y="12019"/>
                  </a:cubicBezTo>
                  <a:lnTo>
                    <a:pt x="3708" y="10896"/>
                  </a:lnTo>
                  <a:lnTo>
                    <a:pt x="3539" y="10727"/>
                  </a:lnTo>
                  <a:lnTo>
                    <a:pt x="2416" y="11851"/>
                  </a:lnTo>
                  <a:cubicBezTo>
                    <a:pt x="1686" y="11121"/>
                    <a:pt x="1180" y="10222"/>
                    <a:pt x="900" y="9211"/>
                  </a:cubicBezTo>
                  <a:lnTo>
                    <a:pt x="1" y="9492"/>
                  </a:lnTo>
                  <a:cubicBezTo>
                    <a:pt x="956" y="12637"/>
                    <a:pt x="3820" y="14771"/>
                    <a:pt x="7078" y="14827"/>
                  </a:cubicBezTo>
                  <a:lnTo>
                    <a:pt x="7078" y="17186"/>
                  </a:lnTo>
                  <a:cubicBezTo>
                    <a:pt x="7117" y="17226"/>
                    <a:pt x="7157" y="17266"/>
                    <a:pt x="7197" y="17266"/>
                  </a:cubicBezTo>
                  <a:cubicBezTo>
                    <a:pt x="7213" y="17266"/>
                    <a:pt x="7230" y="17259"/>
                    <a:pt x="7246" y="17243"/>
                  </a:cubicBezTo>
                  <a:cubicBezTo>
                    <a:pt x="7359" y="17243"/>
                    <a:pt x="7415" y="17186"/>
                    <a:pt x="7415" y="17130"/>
                  </a:cubicBezTo>
                  <a:lnTo>
                    <a:pt x="7415" y="14827"/>
                  </a:lnTo>
                  <a:cubicBezTo>
                    <a:pt x="11459" y="14715"/>
                    <a:pt x="14772" y="11401"/>
                    <a:pt x="14828" y="7358"/>
                  </a:cubicBezTo>
                  <a:lnTo>
                    <a:pt x="17187" y="7358"/>
                  </a:lnTo>
                  <a:cubicBezTo>
                    <a:pt x="17343" y="7358"/>
                    <a:pt x="17355" y="7070"/>
                    <a:pt x="17223" y="7070"/>
                  </a:cubicBezTo>
                  <a:cubicBezTo>
                    <a:pt x="17212" y="7070"/>
                    <a:pt x="17200" y="7072"/>
                    <a:pt x="17187" y="7077"/>
                  </a:cubicBezTo>
                  <a:lnTo>
                    <a:pt x="14828" y="7077"/>
                  </a:lnTo>
                  <a:cubicBezTo>
                    <a:pt x="14772" y="5111"/>
                    <a:pt x="13986" y="3258"/>
                    <a:pt x="12638" y="1910"/>
                  </a:cubicBezTo>
                  <a:lnTo>
                    <a:pt x="12638" y="1853"/>
                  </a:lnTo>
                  <a:cubicBezTo>
                    <a:pt x="12638" y="1835"/>
                    <a:pt x="12638" y="1828"/>
                    <a:pt x="12636" y="1828"/>
                  </a:cubicBezTo>
                  <a:cubicBezTo>
                    <a:pt x="12632" y="1828"/>
                    <a:pt x="12619" y="1853"/>
                    <a:pt x="12582" y="1853"/>
                  </a:cubicBezTo>
                  <a:cubicBezTo>
                    <a:pt x="11683" y="1011"/>
                    <a:pt x="10616" y="337"/>
                    <a:pt x="949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8"/>
            <p:cNvSpPr/>
            <p:nvPr/>
          </p:nvSpPr>
          <p:spPr>
            <a:xfrm>
              <a:off x="-175380" y="-1307210"/>
              <a:ext cx="1402500" cy="1288466"/>
            </a:xfrm>
            <a:custGeom>
              <a:avLst/>
              <a:gdLst/>
              <a:ahLst/>
              <a:cxnLst/>
              <a:rect l="l" t="t" r="r" b="b"/>
              <a:pathLst>
                <a:path w="25668" h="23581" extrusionOk="0">
                  <a:moveTo>
                    <a:pt x="18647" y="0"/>
                  </a:moveTo>
                  <a:cubicBezTo>
                    <a:pt x="21231" y="2415"/>
                    <a:pt x="22691" y="5785"/>
                    <a:pt x="22635" y="9267"/>
                  </a:cubicBezTo>
                  <a:cubicBezTo>
                    <a:pt x="22673" y="16981"/>
                    <a:pt x="16387" y="22072"/>
                    <a:pt x="9830" y="22072"/>
                  </a:cubicBezTo>
                  <a:cubicBezTo>
                    <a:pt x="6695" y="22072"/>
                    <a:pt x="3497" y="20908"/>
                    <a:pt x="899" y="18310"/>
                  </a:cubicBezTo>
                  <a:lnTo>
                    <a:pt x="0" y="19208"/>
                  </a:lnTo>
                  <a:cubicBezTo>
                    <a:pt x="2764" y="22118"/>
                    <a:pt x="6463" y="23580"/>
                    <a:pt x="10175" y="23580"/>
                  </a:cubicBezTo>
                  <a:cubicBezTo>
                    <a:pt x="13628" y="23580"/>
                    <a:pt x="17092" y="22315"/>
                    <a:pt x="19826" y="19770"/>
                  </a:cubicBezTo>
                  <a:cubicBezTo>
                    <a:pt x="25443" y="14434"/>
                    <a:pt x="25668" y="5617"/>
                    <a:pt x="2038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8"/>
            <p:cNvSpPr/>
            <p:nvPr/>
          </p:nvSpPr>
          <p:spPr>
            <a:xfrm>
              <a:off x="622537" y="-1307210"/>
              <a:ext cx="494110" cy="807142"/>
            </a:xfrm>
            <a:custGeom>
              <a:avLst/>
              <a:gdLst/>
              <a:ahLst/>
              <a:cxnLst/>
              <a:rect l="l" t="t" r="r" b="b"/>
              <a:pathLst>
                <a:path w="9043" h="14772" extrusionOk="0">
                  <a:moveTo>
                    <a:pt x="0" y="0"/>
                  </a:moveTo>
                  <a:cubicBezTo>
                    <a:pt x="730" y="393"/>
                    <a:pt x="1460" y="843"/>
                    <a:pt x="2134" y="1404"/>
                  </a:cubicBezTo>
                  <a:lnTo>
                    <a:pt x="2640" y="786"/>
                  </a:lnTo>
                  <a:cubicBezTo>
                    <a:pt x="6403" y="4156"/>
                    <a:pt x="7582" y="9548"/>
                    <a:pt x="5448" y="14154"/>
                  </a:cubicBezTo>
                  <a:lnTo>
                    <a:pt x="6740" y="14771"/>
                  </a:lnTo>
                  <a:cubicBezTo>
                    <a:pt x="9043" y="9717"/>
                    <a:pt x="7863" y="3763"/>
                    <a:pt x="381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8"/>
            <p:cNvSpPr/>
            <p:nvPr/>
          </p:nvSpPr>
          <p:spPr>
            <a:xfrm>
              <a:off x="-347225" y="-1304151"/>
              <a:ext cx="702780" cy="1190770"/>
            </a:xfrm>
            <a:custGeom>
              <a:avLst/>
              <a:gdLst/>
              <a:ahLst/>
              <a:cxnLst/>
              <a:rect l="l" t="t" r="r" b="b"/>
              <a:pathLst>
                <a:path w="12862" h="21793" extrusionOk="0">
                  <a:moveTo>
                    <a:pt x="4100" y="0"/>
                  </a:moveTo>
                  <a:cubicBezTo>
                    <a:pt x="1517" y="2415"/>
                    <a:pt x="56" y="5785"/>
                    <a:pt x="0" y="9324"/>
                  </a:cubicBezTo>
                  <a:cubicBezTo>
                    <a:pt x="0" y="10728"/>
                    <a:pt x="281" y="12132"/>
                    <a:pt x="730" y="13536"/>
                  </a:cubicBezTo>
                  <a:lnTo>
                    <a:pt x="1067" y="13424"/>
                  </a:lnTo>
                  <a:cubicBezTo>
                    <a:pt x="2808" y="18422"/>
                    <a:pt x="7526" y="21792"/>
                    <a:pt x="12862" y="21792"/>
                  </a:cubicBezTo>
                  <a:lnTo>
                    <a:pt x="12862" y="19883"/>
                  </a:lnTo>
                  <a:cubicBezTo>
                    <a:pt x="7863" y="19883"/>
                    <a:pt x="3482" y="16400"/>
                    <a:pt x="2471" y="11458"/>
                  </a:cubicBezTo>
                  <a:cubicBezTo>
                    <a:pt x="2359" y="10784"/>
                    <a:pt x="2303" y="10054"/>
                    <a:pt x="2303" y="9380"/>
                  </a:cubicBezTo>
                  <a:lnTo>
                    <a:pt x="1460" y="9380"/>
                  </a:lnTo>
                  <a:cubicBezTo>
                    <a:pt x="1460" y="6403"/>
                    <a:pt x="2640" y="3482"/>
                    <a:pt x="4718" y="1404"/>
                  </a:cubicBezTo>
                  <a:lnTo>
                    <a:pt x="5336" y="1966"/>
                  </a:lnTo>
                  <a:cubicBezTo>
                    <a:pt x="6066" y="1180"/>
                    <a:pt x="7021" y="506"/>
                    <a:pt x="797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8"/>
            <p:cNvSpPr/>
            <p:nvPr/>
          </p:nvSpPr>
          <p:spPr>
            <a:xfrm>
              <a:off x="407690" y="-935873"/>
              <a:ext cx="86003" cy="85949"/>
            </a:xfrm>
            <a:custGeom>
              <a:avLst/>
              <a:gdLst/>
              <a:ahLst/>
              <a:cxnLst/>
              <a:rect l="l" t="t" r="r" b="b"/>
              <a:pathLst>
                <a:path w="1574" h="1573" extrusionOk="0">
                  <a:moveTo>
                    <a:pt x="1236" y="0"/>
                  </a:moveTo>
                  <a:lnTo>
                    <a:pt x="1" y="1236"/>
                  </a:lnTo>
                  <a:cubicBezTo>
                    <a:pt x="113" y="1348"/>
                    <a:pt x="225" y="1460"/>
                    <a:pt x="338" y="1573"/>
                  </a:cubicBezTo>
                  <a:lnTo>
                    <a:pt x="1573" y="337"/>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8"/>
            <p:cNvSpPr/>
            <p:nvPr/>
          </p:nvSpPr>
          <p:spPr>
            <a:xfrm>
              <a:off x="226611" y="-751789"/>
              <a:ext cx="82944" cy="86003"/>
            </a:xfrm>
            <a:custGeom>
              <a:avLst/>
              <a:gdLst/>
              <a:ahLst/>
              <a:cxnLst/>
              <a:rect l="l" t="t" r="r" b="b"/>
              <a:pathLst>
                <a:path w="1518" h="1574" extrusionOk="0">
                  <a:moveTo>
                    <a:pt x="1180" y="1"/>
                  </a:moveTo>
                  <a:lnTo>
                    <a:pt x="1" y="1237"/>
                  </a:lnTo>
                  <a:lnTo>
                    <a:pt x="338" y="1573"/>
                  </a:lnTo>
                  <a:lnTo>
                    <a:pt x="1517" y="338"/>
                  </a:lnTo>
                  <a:cubicBezTo>
                    <a:pt x="1405" y="226"/>
                    <a:pt x="1293" y="113"/>
                    <a:pt x="118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8"/>
            <p:cNvSpPr/>
            <p:nvPr/>
          </p:nvSpPr>
          <p:spPr>
            <a:xfrm>
              <a:off x="410750" y="-751789"/>
              <a:ext cx="82944" cy="86003"/>
            </a:xfrm>
            <a:custGeom>
              <a:avLst/>
              <a:gdLst/>
              <a:ahLst/>
              <a:cxnLst/>
              <a:rect l="l" t="t" r="r" b="b"/>
              <a:pathLst>
                <a:path w="1518" h="1574" extrusionOk="0">
                  <a:moveTo>
                    <a:pt x="282" y="1"/>
                  </a:moveTo>
                  <a:cubicBezTo>
                    <a:pt x="225" y="113"/>
                    <a:pt x="113" y="226"/>
                    <a:pt x="1" y="338"/>
                  </a:cubicBezTo>
                  <a:lnTo>
                    <a:pt x="1180" y="1573"/>
                  </a:lnTo>
                  <a:lnTo>
                    <a:pt x="1517" y="1237"/>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8"/>
            <p:cNvSpPr/>
            <p:nvPr/>
          </p:nvSpPr>
          <p:spPr>
            <a:xfrm>
              <a:off x="226611" y="-935873"/>
              <a:ext cx="86003" cy="85949"/>
            </a:xfrm>
            <a:custGeom>
              <a:avLst/>
              <a:gdLst/>
              <a:ahLst/>
              <a:cxnLst/>
              <a:rect l="l" t="t" r="r" b="b"/>
              <a:pathLst>
                <a:path w="1574" h="1573" extrusionOk="0">
                  <a:moveTo>
                    <a:pt x="338" y="0"/>
                  </a:moveTo>
                  <a:lnTo>
                    <a:pt x="1" y="337"/>
                  </a:lnTo>
                  <a:lnTo>
                    <a:pt x="1237" y="1573"/>
                  </a:lnTo>
                  <a:cubicBezTo>
                    <a:pt x="1293" y="1460"/>
                    <a:pt x="1405" y="1348"/>
                    <a:pt x="1574" y="1236"/>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8"/>
            <p:cNvSpPr/>
            <p:nvPr/>
          </p:nvSpPr>
          <p:spPr>
            <a:xfrm>
              <a:off x="303381" y="-856098"/>
              <a:ext cx="132010" cy="113760"/>
            </a:xfrm>
            <a:custGeom>
              <a:avLst/>
              <a:gdLst/>
              <a:ahLst/>
              <a:cxnLst/>
              <a:rect l="l" t="t" r="r" b="b"/>
              <a:pathLst>
                <a:path w="2416" h="2082" extrusionOk="0">
                  <a:moveTo>
                    <a:pt x="1011" y="0"/>
                  </a:moveTo>
                  <a:cubicBezTo>
                    <a:pt x="449" y="0"/>
                    <a:pt x="0" y="450"/>
                    <a:pt x="0" y="1011"/>
                  </a:cubicBezTo>
                  <a:cubicBezTo>
                    <a:pt x="0" y="1665"/>
                    <a:pt x="526" y="2081"/>
                    <a:pt x="1074" y="2081"/>
                  </a:cubicBezTo>
                  <a:cubicBezTo>
                    <a:pt x="1327" y="2081"/>
                    <a:pt x="1585" y="1993"/>
                    <a:pt x="1797" y="1798"/>
                  </a:cubicBezTo>
                  <a:cubicBezTo>
                    <a:pt x="2415" y="1124"/>
                    <a:pt x="1966" y="0"/>
                    <a:pt x="101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8"/>
            <p:cNvSpPr/>
            <p:nvPr/>
          </p:nvSpPr>
          <p:spPr>
            <a:xfrm>
              <a:off x="3439753" y="-1034117"/>
              <a:ext cx="1157002" cy="616886"/>
            </a:xfrm>
            <a:custGeom>
              <a:avLst/>
              <a:gdLst/>
              <a:ahLst/>
              <a:cxnLst/>
              <a:rect l="l" t="t" r="r" b="b"/>
              <a:pathLst>
                <a:path w="21175" h="11290" extrusionOk="0">
                  <a:moveTo>
                    <a:pt x="0" y="1"/>
                  </a:moveTo>
                  <a:lnTo>
                    <a:pt x="0" y="169"/>
                  </a:lnTo>
                  <a:lnTo>
                    <a:pt x="5504" y="169"/>
                  </a:lnTo>
                  <a:lnTo>
                    <a:pt x="7751" y="11290"/>
                  </a:lnTo>
                  <a:lnTo>
                    <a:pt x="21174" y="11290"/>
                  </a:lnTo>
                  <a:lnTo>
                    <a:pt x="21174" y="11121"/>
                  </a:lnTo>
                  <a:lnTo>
                    <a:pt x="7919" y="11121"/>
                  </a:lnTo>
                  <a:lnTo>
                    <a:pt x="56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8"/>
            <p:cNvSpPr/>
            <p:nvPr/>
          </p:nvSpPr>
          <p:spPr>
            <a:xfrm>
              <a:off x="3412105" y="-1061710"/>
              <a:ext cx="64530" cy="64475"/>
            </a:xfrm>
            <a:custGeom>
              <a:avLst/>
              <a:gdLst/>
              <a:ahLst/>
              <a:cxnLst/>
              <a:rect l="l" t="t" r="r" b="b"/>
              <a:pathLst>
                <a:path w="1181" h="1180" extrusionOk="0">
                  <a:moveTo>
                    <a:pt x="1" y="0"/>
                  </a:moveTo>
                  <a:lnTo>
                    <a:pt x="1"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8"/>
            <p:cNvSpPr/>
            <p:nvPr/>
          </p:nvSpPr>
          <p:spPr>
            <a:xfrm>
              <a:off x="4566006" y="-454108"/>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8"/>
            <p:cNvSpPr/>
            <p:nvPr/>
          </p:nvSpPr>
          <p:spPr>
            <a:xfrm>
              <a:off x="1641366" y="-1202902"/>
              <a:ext cx="472691" cy="583118"/>
            </a:xfrm>
            <a:custGeom>
              <a:avLst/>
              <a:gdLst/>
              <a:ahLst/>
              <a:cxnLst/>
              <a:rect l="l" t="t" r="r" b="b"/>
              <a:pathLst>
                <a:path w="8651" h="10672" extrusionOk="0">
                  <a:moveTo>
                    <a:pt x="1" y="1"/>
                  </a:moveTo>
                  <a:lnTo>
                    <a:pt x="1" y="169"/>
                  </a:lnTo>
                  <a:lnTo>
                    <a:pt x="4943" y="169"/>
                  </a:lnTo>
                  <a:lnTo>
                    <a:pt x="4943" y="10672"/>
                  </a:lnTo>
                  <a:lnTo>
                    <a:pt x="8650" y="10672"/>
                  </a:lnTo>
                  <a:lnTo>
                    <a:pt x="8650" y="10503"/>
                  </a:lnTo>
                  <a:lnTo>
                    <a:pt x="5112" y="10503"/>
                  </a:lnTo>
                  <a:lnTo>
                    <a:pt x="511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8"/>
            <p:cNvSpPr/>
            <p:nvPr/>
          </p:nvSpPr>
          <p:spPr>
            <a:xfrm>
              <a:off x="2083299" y="-65666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8"/>
            <p:cNvSpPr/>
            <p:nvPr/>
          </p:nvSpPr>
          <p:spPr>
            <a:xfrm>
              <a:off x="6787858" y="-1187548"/>
              <a:ext cx="537111" cy="273200"/>
            </a:xfrm>
            <a:custGeom>
              <a:avLst/>
              <a:gdLst/>
              <a:ahLst/>
              <a:cxnLst/>
              <a:rect l="l" t="t" r="r" b="b"/>
              <a:pathLst>
                <a:path w="9830" h="5000" extrusionOk="0">
                  <a:moveTo>
                    <a:pt x="3876" y="1"/>
                  </a:moveTo>
                  <a:lnTo>
                    <a:pt x="3876" y="4831"/>
                  </a:lnTo>
                  <a:lnTo>
                    <a:pt x="1" y="4831"/>
                  </a:lnTo>
                  <a:lnTo>
                    <a:pt x="1" y="4999"/>
                  </a:lnTo>
                  <a:lnTo>
                    <a:pt x="4044" y="4999"/>
                  </a:lnTo>
                  <a:lnTo>
                    <a:pt x="4044" y="169"/>
                  </a:lnTo>
                  <a:lnTo>
                    <a:pt x="9829" y="169"/>
                  </a:lnTo>
                  <a:lnTo>
                    <a:pt x="982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8"/>
            <p:cNvSpPr/>
            <p:nvPr/>
          </p:nvSpPr>
          <p:spPr>
            <a:xfrm>
              <a:off x="6766384" y="-951227"/>
              <a:ext cx="64475" cy="64475"/>
            </a:xfrm>
            <a:custGeom>
              <a:avLst/>
              <a:gdLst/>
              <a:ahLst/>
              <a:cxnLst/>
              <a:rect l="l" t="t" r="r" b="b"/>
              <a:pathLst>
                <a:path w="1180" h="1180" extrusionOk="0">
                  <a:moveTo>
                    <a:pt x="0" y="0"/>
                  </a:moveTo>
                  <a:lnTo>
                    <a:pt x="0"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8"/>
            <p:cNvSpPr/>
            <p:nvPr/>
          </p:nvSpPr>
          <p:spPr>
            <a:xfrm>
              <a:off x="3596244" y="-426459"/>
              <a:ext cx="270086" cy="383627"/>
            </a:xfrm>
            <a:custGeom>
              <a:avLst/>
              <a:gdLst/>
              <a:ahLst/>
              <a:cxnLst/>
              <a:rect l="l" t="t" r="r" b="b"/>
              <a:pathLst>
                <a:path w="4943" h="7021" extrusionOk="0">
                  <a:moveTo>
                    <a:pt x="1" y="0"/>
                  </a:moveTo>
                  <a:lnTo>
                    <a:pt x="1" y="7021"/>
                  </a:lnTo>
                  <a:lnTo>
                    <a:pt x="169" y="7021"/>
                  </a:lnTo>
                  <a:lnTo>
                    <a:pt x="169" y="169"/>
                  </a:lnTo>
                  <a:lnTo>
                    <a:pt x="4943" y="169"/>
                  </a:lnTo>
                  <a:lnTo>
                    <a:pt x="49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8"/>
            <p:cNvSpPr/>
            <p:nvPr/>
          </p:nvSpPr>
          <p:spPr>
            <a:xfrm>
              <a:off x="3568650" y="-7971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8"/>
            <p:cNvSpPr/>
            <p:nvPr/>
          </p:nvSpPr>
          <p:spPr>
            <a:xfrm>
              <a:off x="3835624" y="-457167"/>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8"/>
            <p:cNvSpPr/>
            <p:nvPr/>
          </p:nvSpPr>
          <p:spPr>
            <a:xfrm>
              <a:off x="2295032" y="-128778"/>
              <a:ext cx="24643" cy="39942"/>
            </a:xfrm>
            <a:custGeom>
              <a:avLst/>
              <a:gdLst/>
              <a:ahLst/>
              <a:cxnLst/>
              <a:rect l="l" t="t" r="r" b="b"/>
              <a:pathLst>
                <a:path w="451" h="731" extrusionOk="0">
                  <a:moveTo>
                    <a:pt x="1" y="0"/>
                  </a:moveTo>
                  <a:lnTo>
                    <a:pt x="1" y="730"/>
                  </a:lnTo>
                  <a:lnTo>
                    <a:pt x="450" y="730"/>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4" name="Google Shape;360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gradFill>
          <a:gsLst>
            <a:gs pos="0">
              <a:schemeClr val="accent6"/>
            </a:gs>
            <a:gs pos="50000">
              <a:schemeClr val="accent6"/>
            </a:gs>
            <a:gs pos="100000">
              <a:schemeClr val="dk1"/>
            </a:gs>
          </a:gsLst>
          <a:lin ang="18900732" scaled="0"/>
        </a:gradFill>
        <a:effectLst/>
      </p:bgPr>
    </p:bg>
    <p:spTree>
      <p:nvGrpSpPr>
        <p:cNvPr id="1" name="Shape 3605"/>
        <p:cNvGrpSpPr/>
        <p:nvPr/>
      </p:nvGrpSpPr>
      <p:grpSpPr>
        <a:xfrm>
          <a:off x="0" y="0"/>
          <a:ext cx="0" cy="0"/>
          <a:chOff x="0" y="0"/>
          <a:chExt cx="0" cy="0"/>
        </a:xfrm>
      </p:grpSpPr>
      <p:grpSp>
        <p:nvGrpSpPr>
          <p:cNvPr id="3606" name="Google Shape;3606;p9"/>
          <p:cNvGrpSpPr/>
          <p:nvPr/>
        </p:nvGrpSpPr>
        <p:grpSpPr>
          <a:xfrm>
            <a:off x="-82849" y="2670990"/>
            <a:ext cx="9363767" cy="2555558"/>
            <a:chOff x="1851250" y="1720850"/>
            <a:chExt cx="3539775" cy="966075"/>
          </a:xfrm>
        </p:grpSpPr>
        <p:sp>
          <p:nvSpPr>
            <p:cNvPr id="3607" name="Google Shape;3607;p9"/>
            <p:cNvSpPr/>
            <p:nvPr/>
          </p:nvSpPr>
          <p:spPr>
            <a:xfrm>
              <a:off x="4361800" y="2473450"/>
              <a:ext cx="44950" cy="66025"/>
            </a:xfrm>
            <a:custGeom>
              <a:avLst/>
              <a:gdLst/>
              <a:ahLst/>
              <a:cxnLst/>
              <a:rect l="l" t="t" r="r" b="b"/>
              <a:pathLst>
                <a:path w="1798" h="2641" extrusionOk="0">
                  <a:moveTo>
                    <a:pt x="225" y="1"/>
                  </a:moveTo>
                  <a:lnTo>
                    <a:pt x="0" y="113"/>
                  </a:lnTo>
                  <a:lnTo>
                    <a:pt x="1573" y="2641"/>
                  </a:lnTo>
                  <a:lnTo>
                    <a:pt x="1797" y="252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9"/>
            <p:cNvSpPr/>
            <p:nvPr/>
          </p:nvSpPr>
          <p:spPr>
            <a:xfrm>
              <a:off x="4399700" y="2453800"/>
              <a:ext cx="36525" cy="70225"/>
            </a:xfrm>
            <a:custGeom>
              <a:avLst/>
              <a:gdLst/>
              <a:ahLst/>
              <a:cxnLst/>
              <a:rect l="l" t="t" r="r" b="b"/>
              <a:pathLst>
                <a:path w="1461" h="2809" extrusionOk="0">
                  <a:moveTo>
                    <a:pt x="225" y="1"/>
                  </a:moveTo>
                  <a:lnTo>
                    <a:pt x="1"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9"/>
            <p:cNvSpPr/>
            <p:nvPr/>
          </p:nvSpPr>
          <p:spPr>
            <a:xfrm>
              <a:off x="4439025" y="2436950"/>
              <a:ext cx="30900" cy="73050"/>
            </a:xfrm>
            <a:custGeom>
              <a:avLst/>
              <a:gdLst/>
              <a:ahLst/>
              <a:cxnLst/>
              <a:rect l="l" t="t" r="r" b="b"/>
              <a:pathLst>
                <a:path w="1236" h="2922" extrusionOk="0">
                  <a:moveTo>
                    <a:pt x="281" y="1"/>
                  </a:moveTo>
                  <a:lnTo>
                    <a:pt x="0" y="113"/>
                  </a:lnTo>
                  <a:lnTo>
                    <a:pt x="1011" y="2921"/>
                  </a:lnTo>
                  <a:lnTo>
                    <a:pt x="1236" y="2809"/>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9"/>
            <p:cNvSpPr/>
            <p:nvPr/>
          </p:nvSpPr>
          <p:spPr>
            <a:xfrm>
              <a:off x="4326700" y="2497325"/>
              <a:ext cx="49150" cy="63225"/>
            </a:xfrm>
            <a:custGeom>
              <a:avLst/>
              <a:gdLst/>
              <a:ahLst/>
              <a:cxnLst/>
              <a:rect l="l" t="t" r="r" b="b"/>
              <a:pathLst>
                <a:path w="1966" h="2529" extrusionOk="0">
                  <a:moveTo>
                    <a:pt x="169" y="1"/>
                  </a:moveTo>
                  <a:lnTo>
                    <a:pt x="0" y="169"/>
                  </a:lnTo>
                  <a:lnTo>
                    <a:pt x="1741"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9"/>
            <p:cNvSpPr/>
            <p:nvPr/>
          </p:nvSpPr>
          <p:spPr>
            <a:xfrm>
              <a:off x="4603300" y="2414500"/>
              <a:ext cx="11250" cy="73025"/>
            </a:xfrm>
            <a:custGeom>
              <a:avLst/>
              <a:gdLst/>
              <a:ahLst/>
              <a:cxnLst/>
              <a:rect l="l" t="t" r="r" b="b"/>
              <a:pathLst>
                <a:path w="450" h="2921" extrusionOk="0">
                  <a:moveTo>
                    <a:pt x="169" y="0"/>
                  </a:moveTo>
                  <a:lnTo>
                    <a:pt x="0" y="2921"/>
                  </a:lnTo>
                  <a:lnTo>
                    <a:pt x="281" y="2921"/>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9"/>
            <p:cNvSpPr/>
            <p:nvPr/>
          </p:nvSpPr>
          <p:spPr>
            <a:xfrm>
              <a:off x="4563975" y="2414500"/>
              <a:ext cx="9850" cy="73025"/>
            </a:xfrm>
            <a:custGeom>
              <a:avLst/>
              <a:gdLst/>
              <a:ahLst/>
              <a:cxnLst/>
              <a:rect l="l" t="t" r="r" b="b"/>
              <a:pathLst>
                <a:path w="394" h="2921" extrusionOk="0">
                  <a:moveTo>
                    <a:pt x="1" y="0"/>
                  </a:moveTo>
                  <a:lnTo>
                    <a:pt x="169" y="2921"/>
                  </a:lnTo>
                  <a:lnTo>
                    <a:pt x="394"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9"/>
            <p:cNvSpPr/>
            <p:nvPr/>
          </p:nvSpPr>
          <p:spPr>
            <a:xfrm>
              <a:off x="4521850" y="2417300"/>
              <a:ext cx="16875" cy="74450"/>
            </a:xfrm>
            <a:custGeom>
              <a:avLst/>
              <a:gdLst/>
              <a:ahLst/>
              <a:cxnLst/>
              <a:rect l="l" t="t" r="r" b="b"/>
              <a:pathLst>
                <a:path w="675" h="2978" extrusionOk="0">
                  <a:moveTo>
                    <a:pt x="1" y="0"/>
                  </a:moveTo>
                  <a:lnTo>
                    <a:pt x="450" y="2977"/>
                  </a:lnTo>
                  <a:lnTo>
                    <a:pt x="675"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9"/>
            <p:cNvSpPr/>
            <p:nvPr/>
          </p:nvSpPr>
          <p:spPr>
            <a:xfrm>
              <a:off x="4479725" y="2425725"/>
              <a:ext cx="23900" cy="73025"/>
            </a:xfrm>
            <a:custGeom>
              <a:avLst/>
              <a:gdLst/>
              <a:ahLst/>
              <a:cxnLst/>
              <a:rect l="l" t="t" r="r" b="b"/>
              <a:pathLst>
                <a:path w="956" h="2921" extrusionOk="0">
                  <a:moveTo>
                    <a:pt x="282" y="0"/>
                  </a:moveTo>
                  <a:lnTo>
                    <a:pt x="1" y="57"/>
                  </a:lnTo>
                  <a:lnTo>
                    <a:pt x="731" y="2921"/>
                  </a:lnTo>
                  <a:lnTo>
                    <a:pt x="956" y="2865"/>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9"/>
            <p:cNvSpPr/>
            <p:nvPr/>
          </p:nvSpPr>
          <p:spPr>
            <a:xfrm>
              <a:off x="4236825" y="2585800"/>
              <a:ext cx="63200" cy="49150"/>
            </a:xfrm>
            <a:custGeom>
              <a:avLst/>
              <a:gdLst/>
              <a:ahLst/>
              <a:cxnLst/>
              <a:rect l="l" t="t" r="r" b="b"/>
              <a:pathLst>
                <a:path w="2528" h="1966" extrusionOk="0">
                  <a:moveTo>
                    <a:pt x="169" y="0"/>
                  </a:moveTo>
                  <a:lnTo>
                    <a:pt x="1" y="225"/>
                  </a:lnTo>
                  <a:lnTo>
                    <a:pt x="2416" y="1966"/>
                  </a:lnTo>
                  <a:lnTo>
                    <a:pt x="2528" y="179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9"/>
            <p:cNvSpPr/>
            <p:nvPr/>
          </p:nvSpPr>
          <p:spPr>
            <a:xfrm>
              <a:off x="4263500" y="2553500"/>
              <a:ext cx="59000" cy="54775"/>
            </a:xfrm>
            <a:custGeom>
              <a:avLst/>
              <a:gdLst/>
              <a:ahLst/>
              <a:cxnLst/>
              <a:rect l="l" t="t" r="r" b="b"/>
              <a:pathLst>
                <a:path w="2360" h="2191" extrusionOk="0">
                  <a:moveTo>
                    <a:pt x="169" y="0"/>
                  </a:moveTo>
                  <a:lnTo>
                    <a:pt x="1" y="225"/>
                  </a:lnTo>
                  <a:lnTo>
                    <a:pt x="2191" y="2191"/>
                  </a:lnTo>
                  <a:lnTo>
                    <a:pt x="2360" y="2022"/>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9"/>
            <p:cNvSpPr/>
            <p:nvPr/>
          </p:nvSpPr>
          <p:spPr>
            <a:xfrm>
              <a:off x="4212950" y="2622300"/>
              <a:ext cx="67425" cy="43550"/>
            </a:xfrm>
            <a:custGeom>
              <a:avLst/>
              <a:gdLst/>
              <a:ahLst/>
              <a:cxnLst/>
              <a:rect l="l" t="t" r="r" b="b"/>
              <a:pathLst>
                <a:path w="2697" h="1742" extrusionOk="0">
                  <a:moveTo>
                    <a:pt x="169" y="0"/>
                  </a:moveTo>
                  <a:cubicBezTo>
                    <a:pt x="113" y="57"/>
                    <a:pt x="57" y="113"/>
                    <a:pt x="1" y="225"/>
                  </a:cubicBezTo>
                  <a:lnTo>
                    <a:pt x="2528" y="1742"/>
                  </a:lnTo>
                  <a:lnTo>
                    <a:pt x="2697"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9"/>
            <p:cNvSpPr/>
            <p:nvPr/>
          </p:nvSpPr>
          <p:spPr>
            <a:xfrm>
              <a:off x="4294400" y="2522600"/>
              <a:ext cx="54775" cy="60400"/>
            </a:xfrm>
            <a:custGeom>
              <a:avLst/>
              <a:gdLst/>
              <a:ahLst/>
              <a:cxnLst/>
              <a:rect l="l" t="t" r="r" b="b"/>
              <a:pathLst>
                <a:path w="2191" h="2416" extrusionOk="0">
                  <a:moveTo>
                    <a:pt x="169" y="1"/>
                  </a:moveTo>
                  <a:lnTo>
                    <a:pt x="0" y="225"/>
                  </a:lnTo>
                  <a:lnTo>
                    <a:pt x="1966" y="2416"/>
                  </a:lnTo>
                  <a:lnTo>
                    <a:pt x="2191" y="2247"/>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9"/>
            <p:cNvSpPr/>
            <p:nvPr/>
          </p:nvSpPr>
          <p:spPr>
            <a:xfrm>
              <a:off x="4638400" y="2418700"/>
              <a:ext cx="16875" cy="73050"/>
            </a:xfrm>
            <a:custGeom>
              <a:avLst/>
              <a:gdLst/>
              <a:ahLst/>
              <a:cxnLst/>
              <a:rect l="l" t="t" r="r" b="b"/>
              <a:pathLst>
                <a:path w="675" h="2922" extrusionOk="0">
                  <a:moveTo>
                    <a:pt x="450" y="1"/>
                  </a:moveTo>
                  <a:lnTo>
                    <a:pt x="1" y="2921"/>
                  </a:lnTo>
                  <a:lnTo>
                    <a:pt x="225" y="2921"/>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9"/>
            <p:cNvSpPr/>
            <p:nvPr/>
          </p:nvSpPr>
          <p:spPr>
            <a:xfrm>
              <a:off x="4740900" y="2455200"/>
              <a:ext cx="37925" cy="68825"/>
            </a:xfrm>
            <a:custGeom>
              <a:avLst/>
              <a:gdLst/>
              <a:ahLst/>
              <a:cxnLst/>
              <a:rect l="l" t="t" r="r" b="b"/>
              <a:pathLst>
                <a:path w="1517" h="2753" extrusionOk="0">
                  <a:moveTo>
                    <a:pt x="1236" y="1"/>
                  </a:moveTo>
                  <a:lnTo>
                    <a:pt x="1" y="2697"/>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9"/>
            <p:cNvSpPr/>
            <p:nvPr/>
          </p:nvSpPr>
          <p:spPr>
            <a:xfrm>
              <a:off x="4673500" y="2425725"/>
              <a:ext cx="23900" cy="73025"/>
            </a:xfrm>
            <a:custGeom>
              <a:avLst/>
              <a:gdLst/>
              <a:ahLst/>
              <a:cxnLst/>
              <a:rect l="l" t="t" r="r" b="b"/>
              <a:pathLst>
                <a:path w="956" h="2921" extrusionOk="0">
                  <a:moveTo>
                    <a:pt x="731" y="0"/>
                  </a:moveTo>
                  <a:lnTo>
                    <a:pt x="1" y="2865"/>
                  </a:lnTo>
                  <a:lnTo>
                    <a:pt x="281" y="2921"/>
                  </a:lnTo>
                  <a:lnTo>
                    <a:pt x="955" y="113"/>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9"/>
            <p:cNvSpPr/>
            <p:nvPr/>
          </p:nvSpPr>
          <p:spPr>
            <a:xfrm>
              <a:off x="4707200" y="2438350"/>
              <a:ext cx="30925" cy="71650"/>
            </a:xfrm>
            <a:custGeom>
              <a:avLst/>
              <a:gdLst/>
              <a:ahLst/>
              <a:cxnLst/>
              <a:rect l="l" t="t" r="r" b="b"/>
              <a:pathLst>
                <a:path w="1237" h="2866" extrusionOk="0">
                  <a:moveTo>
                    <a:pt x="955" y="1"/>
                  </a:moveTo>
                  <a:lnTo>
                    <a:pt x="1" y="2753"/>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9"/>
            <p:cNvSpPr/>
            <p:nvPr/>
          </p:nvSpPr>
          <p:spPr>
            <a:xfrm>
              <a:off x="4829350" y="2571750"/>
              <a:ext cx="5650" cy="11250"/>
            </a:xfrm>
            <a:custGeom>
              <a:avLst/>
              <a:gdLst/>
              <a:ahLst/>
              <a:cxnLst/>
              <a:rect l="l" t="t" r="r" b="b"/>
              <a:pathLst>
                <a:path w="226" h="450" extrusionOk="0">
                  <a:moveTo>
                    <a:pt x="226" y="1"/>
                  </a:moveTo>
                  <a:lnTo>
                    <a:pt x="1" y="281"/>
                  </a:lnTo>
                  <a:lnTo>
                    <a:pt x="169" y="450"/>
                  </a:lnTo>
                  <a:lnTo>
                    <a:pt x="226" y="394"/>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9"/>
            <p:cNvSpPr/>
            <p:nvPr/>
          </p:nvSpPr>
          <p:spPr>
            <a:xfrm>
              <a:off x="4771800" y="2473450"/>
              <a:ext cx="43550" cy="67425"/>
            </a:xfrm>
            <a:custGeom>
              <a:avLst/>
              <a:gdLst/>
              <a:ahLst/>
              <a:cxnLst/>
              <a:rect l="l" t="t" r="r" b="b"/>
              <a:pathLst>
                <a:path w="1742" h="2697" extrusionOk="0">
                  <a:moveTo>
                    <a:pt x="1517" y="1"/>
                  </a:moveTo>
                  <a:lnTo>
                    <a:pt x="0" y="2528"/>
                  </a:lnTo>
                  <a:lnTo>
                    <a:pt x="225" y="2697"/>
                  </a:lnTo>
                  <a:lnTo>
                    <a:pt x="1741" y="169"/>
                  </a:lnTo>
                  <a:lnTo>
                    <a:pt x="15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9"/>
            <p:cNvSpPr/>
            <p:nvPr/>
          </p:nvSpPr>
          <p:spPr>
            <a:xfrm>
              <a:off x="4801275" y="2512775"/>
              <a:ext cx="33725" cy="47775"/>
            </a:xfrm>
            <a:custGeom>
              <a:avLst/>
              <a:gdLst/>
              <a:ahLst/>
              <a:cxnLst/>
              <a:rect l="l" t="t" r="r" b="b"/>
              <a:pathLst>
                <a:path w="1349" h="1911" extrusionOk="0">
                  <a:moveTo>
                    <a:pt x="1349" y="1"/>
                  </a:moveTo>
                  <a:lnTo>
                    <a:pt x="1" y="1798"/>
                  </a:lnTo>
                  <a:lnTo>
                    <a:pt x="225" y="1910"/>
                  </a:lnTo>
                  <a:lnTo>
                    <a:pt x="1349" y="394"/>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9"/>
            <p:cNvSpPr/>
            <p:nvPr/>
          </p:nvSpPr>
          <p:spPr>
            <a:xfrm>
              <a:off x="4309850" y="2509975"/>
              <a:ext cx="66000" cy="78650"/>
            </a:xfrm>
            <a:custGeom>
              <a:avLst/>
              <a:gdLst/>
              <a:ahLst/>
              <a:cxnLst/>
              <a:rect l="l" t="t" r="r" b="b"/>
              <a:pathLst>
                <a:path w="2640" h="3146" extrusionOk="0">
                  <a:moveTo>
                    <a:pt x="225" y="0"/>
                  </a:moveTo>
                  <a:lnTo>
                    <a:pt x="0" y="169"/>
                  </a:lnTo>
                  <a:lnTo>
                    <a:pt x="2471" y="3145"/>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9"/>
            <p:cNvSpPr/>
            <p:nvPr/>
          </p:nvSpPr>
          <p:spPr>
            <a:xfrm>
              <a:off x="4420775" y="2443975"/>
              <a:ext cx="42125" cy="92700"/>
            </a:xfrm>
            <a:custGeom>
              <a:avLst/>
              <a:gdLst/>
              <a:ahLst/>
              <a:cxnLst/>
              <a:rect l="l" t="t" r="r" b="b"/>
              <a:pathLst>
                <a:path w="1685" h="3708" extrusionOk="0">
                  <a:moveTo>
                    <a:pt x="225" y="1"/>
                  </a:moveTo>
                  <a:lnTo>
                    <a:pt x="0" y="113"/>
                  </a:lnTo>
                  <a:lnTo>
                    <a:pt x="1460" y="3707"/>
                  </a:lnTo>
                  <a:lnTo>
                    <a:pt x="1685" y="3595"/>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9"/>
            <p:cNvSpPr/>
            <p:nvPr/>
          </p:nvSpPr>
          <p:spPr>
            <a:xfrm>
              <a:off x="4381450" y="2462225"/>
              <a:ext cx="50575" cy="88500"/>
            </a:xfrm>
            <a:custGeom>
              <a:avLst/>
              <a:gdLst/>
              <a:ahLst/>
              <a:cxnLst/>
              <a:rect l="l" t="t" r="r" b="b"/>
              <a:pathLst>
                <a:path w="2023" h="3540" extrusionOk="0">
                  <a:moveTo>
                    <a:pt x="225" y="1"/>
                  </a:moveTo>
                  <a:lnTo>
                    <a:pt x="0" y="169"/>
                  </a:lnTo>
                  <a:lnTo>
                    <a:pt x="1798"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9"/>
            <p:cNvSpPr/>
            <p:nvPr/>
          </p:nvSpPr>
          <p:spPr>
            <a:xfrm>
              <a:off x="4344950" y="2484700"/>
              <a:ext cx="59000" cy="82875"/>
            </a:xfrm>
            <a:custGeom>
              <a:avLst/>
              <a:gdLst/>
              <a:ahLst/>
              <a:cxnLst/>
              <a:rect l="l" t="t" r="r" b="b"/>
              <a:pathLst>
                <a:path w="2360" h="3315" extrusionOk="0">
                  <a:moveTo>
                    <a:pt x="225" y="0"/>
                  </a:moveTo>
                  <a:lnTo>
                    <a:pt x="0" y="113"/>
                  </a:lnTo>
                  <a:lnTo>
                    <a:pt x="2134" y="3314"/>
                  </a:lnTo>
                  <a:lnTo>
                    <a:pt x="2359"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9"/>
            <p:cNvSpPr/>
            <p:nvPr/>
          </p:nvSpPr>
          <p:spPr>
            <a:xfrm>
              <a:off x="4460075" y="2431350"/>
              <a:ext cx="33725" cy="94100"/>
            </a:xfrm>
            <a:custGeom>
              <a:avLst/>
              <a:gdLst/>
              <a:ahLst/>
              <a:cxnLst/>
              <a:rect l="l" t="t" r="r" b="b"/>
              <a:pathLst>
                <a:path w="1349" h="3764" extrusionOk="0">
                  <a:moveTo>
                    <a:pt x="225" y="0"/>
                  </a:moveTo>
                  <a:lnTo>
                    <a:pt x="1" y="56"/>
                  </a:lnTo>
                  <a:lnTo>
                    <a:pt x="1068" y="3763"/>
                  </a:lnTo>
                  <a:lnTo>
                    <a:pt x="1349" y="3651"/>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9"/>
            <p:cNvSpPr/>
            <p:nvPr/>
          </p:nvSpPr>
          <p:spPr>
            <a:xfrm>
              <a:off x="4586450" y="2413075"/>
              <a:ext cx="7050" cy="96925"/>
            </a:xfrm>
            <a:custGeom>
              <a:avLst/>
              <a:gdLst/>
              <a:ahLst/>
              <a:cxnLst/>
              <a:rect l="l" t="t" r="r" b="b"/>
              <a:pathLst>
                <a:path w="282" h="3877" extrusionOk="0">
                  <a:moveTo>
                    <a:pt x="0" y="1"/>
                  </a:moveTo>
                  <a:lnTo>
                    <a:pt x="0" y="3876"/>
                  </a:lnTo>
                  <a:lnTo>
                    <a:pt x="281" y="3876"/>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9"/>
            <p:cNvSpPr/>
            <p:nvPr/>
          </p:nvSpPr>
          <p:spPr>
            <a:xfrm>
              <a:off x="4502200" y="2421500"/>
              <a:ext cx="23900" cy="95525"/>
            </a:xfrm>
            <a:custGeom>
              <a:avLst/>
              <a:gdLst/>
              <a:ahLst/>
              <a:cxnLst/>
              <a:rect l="l" t="t" r="r" b="b"/>
              <a:pathLst>
                <a:path w="956" h="3821" extrusionOk="0">
                  <a:moveTo>
                    <a:pt x="225" y="1"/>
                  </a:moveTo>
                  <a:lnTo>
                    <a:pt x="1" y="57"/>
                  </a:lnTo>
                  <a:lnTo>
                    <a:pt x="675"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9"/>
            <p:cNvSpPr/>
            <p:nvPr/>
          </p:nvSpPr>
          <p:spPr>
            <a:xfrm>
              <a:off x="4542925" y="2414500"/>
              <a:ext cx="15475" cy="96900"/>
            </a:xfrm>
            <a:custGeom>
              <a:avLst/>
              <a:gdLst/>
              <a:ahLst/>
              <a:cxnLst/>
              <a:rect l="l" t="t" r="r" b="b"/>
              <a:pathLst>
                <a:path w="619" h="3876" extrusionOk="0">
                  <a:moveTo>
                    <a:pt x="281" y="0"/>
                  </a:moveTo>
                  <a:lnTo>
                    <a:pt x="0" y="56"/>
                  </a:lnTo>
                  <a:lnTo>
                    <a:pt x="394" y="3875"/>
                  </a:lnTo>
                  <a:lnTo>
                    <a:pt x="618" y="387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9"/>
            <p:cNvSpPr/>
            <p:nvPr/>
          </p:nvSpPr>
          <p:spPr>
            <a:xfrm>
              <a:off x="4278950" y="2536650"/>
              <a:ext cx="73025" cy="73025"/>
            </a:xfrm>
            <a:custGeom>
              <a:avLst/>
              <a:gdLst/>
              <a:ahLst/>
              <a:cxnLst/>
              <a:rect l="l" t="t" r="r" b="b"/>
              <a:pathLst>
                <a:path w="2921" h="2921" extrusionOk="0">
                  <a:moveTo>
                    <a:pt x="169" y="0"/>
                  </a:moveTo>
                  <a:lnTo>
                    <a:pt x="0" y="225"/>
                  </a:lnTo>
                  <a:lnTo>
                    <a:pt x="2752" y="2921"/>
                  </a:lnTo>
                  <a:cubicBezTo>
                    <a:pt x="2809" y="2865"/>
                    <a:pt x="2865" y="2809"/>
                    <a:pt x="2921" y="275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9"/>
            <p:cNvSpPr/>
            <p:nvPr/>
          </p:nvSpPr>
          <p:spPr>
            <a:xfrm>
              <a:off x="4249450" y="2568950"/>
              <a:ext cx="78675" cy="67425"/>
            </a:xfrm>
            <a:custGeom>
              <a:avLst/>
              <a:gdLst/>
              <a:ahLst/>
              <a:cxnLst/>
              <a:rect l="l" t="t" r="r" b="b"/>
              <a:pathLst>
                <a:path w="3147" h="2697" extrusionOk="0">
                  <a:moveTo>
                    <a:pt x="169" y="0"/>
                  </a:moveTo>
                  <a:cubicBezTo>
                    <a:pt x="113" y="113"/>
                    <a:pt x="57" y="169"/>
                    <a:pt x="1" y="225"/>
                  </a:cubicBezTo>
                  <a:lnTo>
                    <a:pt x="2978" y="2696"/>
                  </a:lnTo>
                  <a:lnTo>
                    <a:pt x="3146" y="247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9"/>
            <p:cNvSpPr/>
            <p:nvPr/>
          </p:nvSpPr>
          <p:spPr>
            <a:xfrm>
              <a:off x="4225600" y="2602650"/>
              <a:ext cx="82850" cy="59000"/>
            </a:xfrm>
            <a:custGeom>
              <a:avLst/>
              <a:gdLst/>
              <a:ahLst/>
              <a:cxnLst/>
              <a:rect l="l" t="t" r="r" b="b"/>
              <a:pathLst>
                <a:path w="3314" h="2360" extrusionOk="0">
                  <a:moveTo>
                    <a:pt x="113" y="0"/>
                  </a:moveTo>
                  <a:lnTo>
                    <a:pt x="0" y="225"/>
                  </a:lnTo>
                  <a:lnTo>
                    <a:pt x="3202" y="2359"/>
                  </a:lnTo>
                  <a:lnTo>
                    <a:pt x="3314" y="2134"/>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9"/>
            <p:cNvSpPr/>
            <p:nvPr/>
          </p:nvSpPr>
          <p:spPr>
            <a:xfrm>
              <a:off x="4618750" y="2417300"/>
              <a:ext cx="16875" cy="95500"/>
            </a:xfrm>
            <a:custGeom>
              <a:avLst/>
              <a:gdLst/>
              <a:ahLst/>
              <a:cxnLst/>
              <a:rect l="l" t="t" r="r" b="b"/>
              <a:pathLst>
                <a:path w="675" h="3820" extrusionOk="0">
                  <a:moveTo>
                    <a:pt x="393" y="0"/>
                  </a:moveTo>
                  <a:lnTo>
                    <a:pt x="0" y="3820"/>
                  </a:lnTo>
                  <a:lnTo>
                    <a:pt x="281" y="3820"/>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9"/>
            <p:cNvSpPr/>
            <p:nvPr/>
          </p:nvSpPr>
          <p:spPr>
            <a:xfrm>
              <a:off x="4684725" y="2432750"/>
              <a:ext cx="33725" cy="92700"/>
            </a:xfrm>
            <a:custGeom>
              <a:avLst/>
              <a:gdLst/>
              <a:ahLst/>
              <a:cxnLst/>
              <a:rect l="l" t="t" r="r" b="b"/>
              <a:pathLst>
                <a:path w="1349" h="3708" extrusionOk="0">
                  <a:moveTo>
                    <a:pt x="1124" y="0"/>
                  </a:moveTo>
                  <a:lnTo>
                    <a:pt x="1" y="3651"/>
                  </a:lnTo>
                  <a:lnTo>
                    <a:pt x="226"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9"/>
            <p:cNvSpPr/>
            <p:nvPr/>
          </p:nvSpPr>
          <p:spPr>
            <a:xfrm>
              <a:off x="4652450" y="2421500"/>
              <a:ext cx="25300" cy="95525"/>
            </a:xfrm>
            <a:custGeom>
              <a:avLst/>
              <a:gdLst/>
              <a:ahLst/>
              <a:cxnLst/>
              <a:rect l="l" t="t" r="r" b="b"/>
              <a:pathLst>
                <a:path w="1012" h="3821" extrusionOk="0">
                  <a:moveTo>
                    <a:pt x="730" y="1"/>
                  </a:moveTo>
                  <a:lnTo>
                    <a:pt x="0" y="3764"/>
                  </a:lnTo>
                  <a:lnTo>
                    <a:pt x="281" y="3820"/>
                  </a:lnTo>
                  <a:lnTo>
                    <a:pt x="1011"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9"/>
            <p:cNvSpPr/>
            <p:nvPr/>
          </p:nvSpPr>
          <p:spPr>
            <a:xfrm>
              <a:off x="4826550" y="2599825"/>
              <a:ext cx="8450" cy="12675"/>
            </a:xfrm>
            <a:custGeom>
              <a:avLst/>
              <a:gdLst/>
              <a:ahLst/>
              <a:cxnLst/>
              <a:rect l="l" t="t" r="r" b="b"/>
              <a:pathLst>
                <a:path w="338" h="507" extrusionOk="0">
                  <a:moveTo>
                    <a:pt x="338" y="1"/>
                  </a:moveTo>
                  <a:lnTo>
                    <a:pt x="1" y="338"/>
                  </a:lnTo>
                  <a:lnTo>
                    <a:pt x="169" y="506"/>
                  </a:lnTo>
                  <a:lnTo>
                    <a:pt x="338" y="33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9"/>
            <p:cNvSpPr/>
            <p:nvPr/>
          </p:nvSpPr>
          <p:spPr>
            <a:xfrm>
              <a:off x="4717025" y="2446775"/>
              <a:ext cx="42150" cy="89900"/>
            </a:xfrm>
            <a:custGeom>
              <a:avLst/>
              <a:gdLst/>
              <a:ahLst/>
              <a:cxnLst/>
              <a:rect l="l" t="t" r="r" b="b"/>
              <a:pathLst>
                <a:path w="1686" h="3596" extrusionOk="0">
                  <a:moveTo>
                    <a:pt x="1461" y="1"/>
                  </a:moveTo>
                  <a:lnTo>
                    <a:pt x="1" y="3539"/>
                  </a:lnTo>
                  <a:lnTo>
                    <a:pt x="225" y="3595"/>
                  </a:lnTo>
                  <a:lnTo>
                    <a:pt x="1686"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9"/>
            <p:cNvSpPr/>
            <p:nvPr/>
          </p:nvSpPr>
          <p:spPr>
            <a:xfrm>
              <a:off x="4746525" y="2463625"/>
              <a:ext cx="50575" cy="88500"/>
            </a:xfrm>
            <a:custGeom>
              <a:avLst/>
              <a:gdLst/>
              <a:ahLst/>
              <a:cxnLst/>
              <a:rect l="l" t="t" r="r" b="b"/>
              <a:pathLst>
                <a:path w="2023" h="3540" extrusionOk="0">
                  <a:moveTo>
                    <a:pt x="1797" y="1"/>
                  </a:moveTo>
                  <a:lnTo>
                    <a:pt x="0" y="3371"/>
                  </a:lnTo>
                  <a:lnTo>
                    <a:pt x="225" y="3539"/>
                  </a:lnTo>
                  <a:lnTo>
                    <a:pt x="2022" y="113"/>
                  </a:lnTo>
                  <a:lnTo>
                    <a:pt x="179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9"/>
            <p:cNvSpPr/>
            <p:nvPr/>
          </p:nvSpPr>
          <p:spPr>
            <a:xfrm>
              <a:off x="4801275" y="2543675"/>
              <a:ext cx="33725" cy="44950"/>
            </a:xfrm>
            <a:custGeom>
              <a:avLst/>
              <a:gdLst/>
              <a:ahLst/>
              <a:cxnLst/>
              <a:rect l="l" t="t" r="r" b="b"/>
              <a:pathLst>
                <a:path w="1349" h="1798" extrusionOk="0">
                  <a:moveTo>
                    <a:pt x="1349" y="0"/>
                  </a:moveTo>
                  <a:lnTo>
                    <a:pt x="1" y="1629"/>
                  </a:lnTo>
                  <a:lnTo>
                    <a:pt x="225" y="1797"/>
                  </a:lnTo>
                  <a:lnTo>
                    <a:pt x="1349" y="393"/>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9"/>
            <p:cNvSpPr/>
            <p:nvPr/>
          </p:nvSpPr>
          <p:spPr>
            <a:xfrm>
              <a:off x="4774600" y="2486100"/>
              <a:ext cx="60400" cy="82875"/>
            </a:xfrm>
            <a:custGeom>
              <a:avLst/>
              <a:gdLst/>
              <a:ahLst/>
              <a:cxnLst/>
              <a:rect l="l" t="t" r="r" b="b"/>
              <a:pathLst>
                <a:path w="2416" h="3315" extrusionOk="0">
                  <a:moveTo>
                    <a:pt x="2191" y="0"/>
                  </a:moveTo>
                  <a:lnTo>
                    <a:pt x="0" y="3202"/>
                  </a:lnTo>
                  <a:lnTo>
                    <a:pt x="225" y="3314"/>
                  </a:lnTo>
                  <a:lnTo>
                    <a:pt x="2416" y="113"/>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9"/>
            <p:cNvSpPr/>
            <p:nvPr/>
          </p:nvSpPr>
          <p:spPr>
            <a:xfrm>
              <a:off x="4593475" y="2648975"/>
              <a:ext cx="120775" cy="37950"/>
            </a:xfrm>
            <a:custGeom>
              <a:avLst/>
              <a:gdLst/>
              <a:ahLst/>
              <a:cxnLst/>
              <a:rect l="l" t="t" r="r" b="b"/>
              <a:pathLst>
                <a:path w="4831" h="1518" extrusionOk="0">
                  <a:moveTo>
                    <a:pt x="0" y="1"/>
                  </a:moveTo>
                  <a:lnTo>
                    <a:pt x="0" y="1068"/>
                  </a:lnTo>
                  <a:cubicBezTo>
                    <a:pt x="899" y="1068"/>
                    <a:pt x="1741" y="1180"/>
                    <a:pt x="2584" y="1517"/>
                  </a:cubicBezTo>
                  <a:lnTo>
                    <a:pt x="4830" y="1517"/>
                  </a:lnTo>
                  <a:cubicBezTo>
                    <a:pt x="3426" y="506"/>
                    <a:pt x="1741" y="1"/>
                    <a:pt x="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9"/>
            <p:cNvSpPr/>
            <p:nvPr/>
          </p:nvSpPr>
          <p:spPr>
            <a:xfrm>
              <a:off x="4500800" y="2536650"/>
              <a:ext cx="37925" cy="94100"/>
            </a:xfrm>
            <a:custGeom>
              <a:avLst/>
              <a:gdLst/>
              <a:ahLst/>
              <a:cxnLst/>
              <a:rect l="l" t="t" r="r" b="b"/>
              <a:pathLst>
                <a:path w="1517" h="3764" extrusionOk="0">
                  <a:moveTo>
                    <a:pt x="113" y="0"/>
                  </a:moveTo>
                  <a:cubicBezTo>
                    <a:pt x="0" y="0"/>
                    <a:pt x="955" y="3763"/>
                    <a:pt x="955" y="3763"/>
                  </a:cubicBezTo>
                  <a:lnTo>
                    <a:pt x="1517" y="359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9"/>
            <p:cNvSpPr/>
            <p:nvPr/>
          </p:nvSpPr>
          <p:spPr>
            <a:xfrm>
              <a:off x="1972000" y="2504350"/>
              <a:ext cx="16875" cy="15475"/>
            </a:xfrm>
            <a:custGeom>
              <a:avLst/>
              <a:gdLst/>
              <a:ahLst/>
              <a:cxnLst/>
              <a:rect l="l" t="t" r="r" b="b"/>
              <a:pathLst>
                <a:path w="675" h="619" extrusionOk="0">
                  <a:moveTo>
                    <a:pt x="562" y="1"/>
                  </a:moveTo>
                  <a:lnTo>
                    <a:pt x="0" y="506"/>
                  </a:lnTo>
                  <a:lnTo>
                    <a:pt x="113" y="618"/>
                  </a:lnTo>
                  <a:lnTo>
                    <a:pt x="674"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9"/>
            <p:cNvSpPr/>
            <p:nvPr/>
          </p:nvSpPr>
          <p:spPr>
            <a:xfrm>
              <a:off x="1980425" y="2515575"/>
              <a:ext cx="18275" cy="14075"/>
            </a:xfrm>
            <a:custGeom>
              <a:avLst/>
              <a:gdLst/>
              <a:ahLst/>
              <a:cxnLst/>
              <a:rect l="l" t="t" r="r" b="b"/>
              <a:pathLst>
                <a:path w="731" h="563" extrusionOk="0">
                  <a:moveTo>
                    <a:pt x="618" y="1"/>
                  </a:moveTo>
                  <a:lnTo>
                    <a:pt x="0" y="394"/>
                  </a:lnTo>
                  <a:cubicBezTo>
                    <a:pt x="56" y="450"/>
                    <a:pt x="56" y="506"/>
                    <a:pt x="113" y="563"/>
                  </a:cubicBezTo>
                  <a:lnTo>
                    <a:pt x="730" y="113"/>
                  </a:lnTo>
                  <a:lnTo>
                    <a:pt x="61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9"/>
            <p:cNvSpPr/>
            <p:nvPr/>
          </p:nvSpPr>
          <p:spPr>
            <a:xfrm>
              <a:off x="1994450" y="2540850"/>
              <a:ext cx="18275" cy="11275"/>
            </a:xfrm>
            <a:custGeom>
              <a:avLst/>
              <a:gdLst/>
              <a:ahLst/>
              <a:cxnLst/>
              <a:rect l="l" t="t" r="r" b="b"/>
              <a:pathLst>
                <a:path w="731" h="451" extrusionOk="0">
                  <a:moveTo>
                    <a:pt x="675" y="1"/>
                  </a:moveTo>
                  <a:lnTo>
                    <a:pt x="1" y="282"/>
                  </a:lnTo>
                  <a:lnTo>
                    <a:pt x="113" y="450"/>
                  </a:lnTo>
                  <a:lnTo>
                    <a:pt x="731" y="169"/>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9"/>
            <p:cNvSpPr/>
            <p:nvPr/>
          </p:nvSpPr>
          <p:spPr>
            <a:xfrm>
              <a:off x="1988850" y="2528225"/>
              <a:ext cx="18275" cy="12650"/>
            </a:xfrm>
            <a:custGeom>
              <a:avLst/>
              <a:gdLst/>
              <a:ahLst/>
              <a:cxnLst/>
              <a:rect l="l" t="t" r="r" b="b"/>
              <a:pathLst>
                <a:path w="731" h="506" extrusionOk="0">
                  <a:moveTo>
                    <a:pt x="618" y="0"/>
                  </a:moveTo>
                  <a:lnTo>
                    <a:pt x="0" y="337"/>
                  </a:lnTo>
                  <a:lnTo>
                    <a:pt x="56" y="506"/>
                  </a:lnTo>
                  <a:lnTo>
                    <a:pt x="730" y="113"/>
                  </a:ln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9"/>
            <p:cNvSpPr/>
            <p:nvPr/>
          </p:nvSpPr>
          <p:spPr>
            <a:xfrm>
              <a:off x="1879325" y="2455200"/>
              <a:ext cx="4225" cy="18275"/>
            </a:xfrm>
            <a:custGeom>
              <a:avLst/>
              <a:gdLst/>
              <a:ahLst/>
              <a:cxnLst/>
              <a:rect l="l" t="t" r="r" b="b"/>
              <a:pathLst>
                <a:path w="169" h="731" extrusionOk="0">
                  <a:moveTo>
                    <a:pt x="0" y="1"/>
                  </a:moveTo>
                  <a:lnTo>
                    <a:pt x="0" y="731"/>
                  </a:lnTo>
                  <a:lnTo>
                    <a:pt x="169" y="73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9"/>
            <p:cNvSpPr/>
            <p:nvPr/>
          </p:nvSpPr>
          <p:spPr>
            <a:xfrm>
              <a:off x="2007100" y="2582975"/>
              <a:ext cx="18275" cy="7050"/>
            </a:xfrm>
            <a:custGeom>
              <a:avLst/>
              <a:gdLst/>
              <a:ahLst/>
              <a:cxnLst/>
              <a:rect l="l" t="t" r="r" b="b"/>
              <a:pathLst>
                <a:path w="731" h="282" extrusionOk="0">
                  <a:moveTo>
                    <a:pt x="730" y="1"/>
                  </a:moveTo>
                  <a:lnTo>
                    <a:pt x="0" y="113"/>
                  </a:lnTo>
                  <a:cubicBezTo>
                    <a:pt x="0" y="169"/>
                    <a:pt x="0" y="225"/>
                    <a:pt x="0" y="282"/>
                  </a:cubicBezTo>
                  <a:lnTo>
                    <a:pt x="730" y="225"/>
                  </a:lnTo>
                  <a:cubicBezTo>
                    <a:pt x="730" y="169"/>
                    <a:pt x="730" y="57"/>
                    <a:pt x="73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9"/>
            <p:cNvSpPr/>
            <p:nvPr/>
          </p:nvSpPr>
          <p:spPr>
            <a:xfrm>
              <a:off x="2004300" y="2568950"/>
              <a:ext cx="18275" cy="8450"/>
            </a:xfrm>
            <a:custGeom>
              <a:avLst/>
              <a:gdLst/>
              <a:ahLst/>
              <a:cxnLst/>
              <a:rect l="l" t="t" r="r" b="b"/>
              <a:pathLst>
                <a:path w="731" h="338" extrusionOk="0">
                  <a:moveTo>
                    <a:pt x="674" y="0"/>
                  </a:moveTo>
                  <a:lnTo>
                    <a:pt x="0" y="169"/>
                  </a:lnTo>
                  <a:lnTo>
                    <a:pt x="56" y="337"/>
                  </a:lnTo>
                  <a:lnTo>
                    <a:pt x="730" y="169"/>
                  </a:lnTo>
                  <a:cubicBezTo>
                    <a:pt x="730" y="113"/>
                    <a:pt x="730" y="56"/>
                    <a:pt x="67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9"/>
            <p:cNvSpPr/>
            <p:nvPr/>
          </p:nvSpPr>
          <p:spPr>
            <a:xfrm>
              <a:off x="1962175" y="2493125"/>
              <a:ext cx="15450" cy="16875"/>
            </a:xfrm>
            <a:custGeom>
              <a:avLst/>
              <a:gdLst/>
              <a:ahLst/>
              <a:cxnLst/>
              <a:rect l="l" t="t" r="r" b="b"/>
              <a:pathLst>
                <a:path w="618" h="675" extrusionOk="0">
                  <a:moveTo>
                    <a:pt x="506" y="0"/>
                  </a:moveTo>
                  <a:lnTo>
                    <a:pt x="0" y="562"/>
                  </a:lnTo>
                  <a:lnTo>
                    <a:pt x="169" y="674"/>
                  </a:lnTo>
                  <a:lnTo>
                    <a:pt x="618"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9"/>
            <p:cNvSpPr/>
            <p:nvPr/>
          </p:nvSpPr>
          <p:spPr>
            <a:xfrm>
              <a:off x="1904600" y="2459425"/>
              <a:ext cx="8450" cy="18275"/>
            </a:xfrm>
            <a:custGeom>
              <a:avLst/>
              <a:gdLst/>
              <a:ahLst/>
              <a:cxnLst/>
              <a:rect l="l" t="t" r="r" b="b"/>
              <a:pathLst>
                <a:path w="338" h="731" extrusionOk="0">
                  <a:moveTo>
                    <a:pt x="169" y="0"/>
                  </a:moveTo>
                  <a:lnTo>
                    <a:pt x="0" y="674"/>
                  </a:lnTo>
                  <a:lnTo>
                    <a:pt x="169" y="730"/>
                  </a:lnTo>
                  <a:lnTo>
                    <a:pt x="337" y="5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9"/>
            <p:cNvSpPr/>
            <p:nvPr/>
          </p:nvSpPr>
          <p:spPr>
            <a:xfrm>
              <a:off x="1918625" y="2462225"/>
              <a:ext cx="9875" cy="19675"/>
            </a:xfrm>
            <a:custGeom>
              <a:avLst/>
              <a:gdLst/>
              <a:ahLst/>
              <a:cxnLst/>
              <a:rect l="l" t="t" r="r" b="b"/>
              <a:pathLst>
                <a:path w="395" h="787" extrusionOk="0">
                  <a:moveTo>
                    <a:pt x="226" y="1"/>
                  </a:moveTo>
                  <a:lnTo>
                    <a:pt x="1" y="731"/>
                  </a:lnTo>
                  <a:lnTo>
                    <a:pt x="113" y="787"/>
                  </a:lnTo>
                  <a:lnTo>
                    <a:pt x="394" y="113"/>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9"/>
            <p:cNvSpPr/>
            <p:nvPr/>
          </p:nvSpPr>
          <p:spPr>
            <a:xfrm>
              <a:off x="1891950" y="2458025"/>
              <a:ext cx="7050" cy="16875"/>
            </a:xfrm>
            <a:custGeom>
              <a:avLst/>
              <a:gdLst/>
              <a:ahLst/>
              <a:cxnLst/>
              <a:rect l="l" t="t" r="r" b="b"/>
              <a:pathLst>
                <a:path w="282" h="675" extrusionOk="0">
                  <a:moveTo>
                    <a:pt x="113" y="0"/>
                  </a:moveTo>
                  <a:lnTo>
                    <a:pt x="1" y="674"/>
                  </a:lnTo>
                  <a:lnTo>
                    <a:pt x="169" y="674"/>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9"/>
            <p:cNvSpPr/>
            <p:nvPr/>
          </p:nvSpPr>
          <p:spPr>
            <a:xfrm>
              <a:off x="2008500" y="2599825"/>
              <a:ext cx="18275" cy="4250"/>
            </a:xfrm>
            <a:custGeom>
              <a:avLst/>
              <a:gdLst/>
              <a:ahLst/>
              <a:cxnLst/>
              <a:rect l="l" t="t" r="r" b="b"/>
              <a:pathLst>
                <a:path w="731" h="170" extrusionOk="0">
                  <a:moveTo>
                    <a:pt x="1" y="1"/>
                  </a:moveTo>
                  <a:cubicBezTo>
                    <a:pt x="1" y="57"/>
                    <a:pt x="1" y="113"/>
                    <a:pt x="1" y="169"/>
                  </a:cubicBezTo>
                  <a:lnTo>
                    <a:pt x="731" y="169"/>
                  </a:lnTo>
                  <a:cubicBezTo>
                    <a:pt x="731" y="113"/>
                    <a:pt x="731" y="1"/>
                    <a:pt x="73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9"/>
            <p:cNvSpPr/>
            <p:nvPr/>
          </p:nvSpPr>
          <p:spPr>
            <a:xfrm>
              <a:off x="1952325" y="2484700"/>
              <a:ext cx="14075" cy="16875"/>
            </a:xfrm>
            <a:custGeom>
              <a:avLst/>
              <a:gdLst/>
              <a:ahLst/>
              <a:cxnLst/>
              <a:rect l="l" t="t" r="r" b="b"/>
              <a:pathLst>
                <a:path w="563" h="675" extrusionOk="0">
                  <a:moveTo>
                    <a:pt x="450" y="0"/>
                  </a:moveTo>
                  <a:lnTo>
                    <a:pt x="1" y="562"/>
                  </a:lnTo>
                  <a:lnTo>
                    <a:pt x="169" y="674"/>
                  </a:lnTo>
                  <a:lnTo>
                    <a:pt x="563" y="113"/>
                  </a:lnTo>
                  <a:cubicBezTo>
                    <a:pt x="563" y="56"/>
                    <a:pt x="506" y="0"/>
                    <a:pt x="45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9"/>
            <p:cNvSpPr/>
            <p:nvPr/>
          </p:nvSpPr>
          <p:spPr>
            <a:xfrm>
              <a:off x="1929875" y="2469250"/>
              <a:ext cx="11250" cy="18275"/>
            </a:xfrm>
            <a:custGeom>
              <a:avLst/>
              <a:gdLst/>
              <a:ahLst/>
              <a:cxnLst/>
              <a:rect l="l" t="t" r="r" b="b"/>
              <a:pathLst>
                <a:path w="450" h="731" extrusionOk="0">
                  <a:moveTo>
                    <a:pt x="337" y="1"/>
                  </a:moveTo>
                  <a:lnTo>
                    <a:pt x="0" y="674"/>
                  </a:lnTo>
                  <a:lnTo>
                    <a:pt x="169" y="731"/>
                  </a:lnTo>
                  <a:lnTo>
                    <a:pt x="450" y="57"/>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9"/>
            <p:cNvSpPr/>
            <p:nvPr/>
          </p:nvSpPr>
          <p:spPr>
            <a:xfrm>
              <a:off x="1941100" y="2476275"/>
              <a:ext cx="12675" cy="16875"/>
            </a:xfrm>
            <a:custGeom>
              <a:avLst/>
              <a:gdLst/>
              <a:ahLst/>
              <a:cxnLst/>
              <a:rect l="l" t="t" r="r" b="b"/>
              <a:pathLst>
                <a:path w="507" h="675" extrusionOk="0">
                  <a:moveTo>
                    <a:pt x="394" y="0"/>
                  </a:moveTo>
                  <a:lnTo>
                    <a:pt x="1" y="618"/>
                  </a:lnTo>
                  <a:lnTo>
                    <a:pt x="169" y="674"/>
                  </a:lnTo>
                  <a:lnTo>
                    <a:pt x="506" y="56"/>
                  </a:lnTo>
                  <a:lnTo>
                    <a:pt x="39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9"/>
            <p:cNvSpPr/>
            <p:nvPr/>
          </p:nvSpPr>
          <p:spPr>
            <a:xfrm>
              <a:off x="2000075" y="2554900"/>
              <a:ext cx="18275" cy="9850"/>
            </a:xfrm>
            <a:custGeom>
              <a:avLst/>
              <a:gdLst/>
              <a:ahLst/>
              <a:cxnLst/>
              <a:rect l="l" t="t" r="r" b="b"/>
              <a:pathLst>
                <a:path w="731" h="394" extrusionOk="0">
                  <a:moveTo>
                    <a:pt x="674" y="1"/>
                  </a:moveTo>
                  <a:lnTo>
                    <a:pt x="1" y="225"/>
                  </a:lnTo>
                  <a:lnTo>
                    <a:pt x="57" y="394"/>
                  </a:lnTo>
                  <a:lnTo>
                    <a:pt x="731" y="169"/>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9"/>
            <p:cNvSpPr/>
            <p:nvPr/>
          </p:nvSpPr>
          <p:spPr>
            <a:xfrm>
              <a:off x="1851250" y="2455200"/>
              <a:ext cx="22475" cy="19700"/>
            </a:xfrm>
            <a:custGeom>
              <a:avLst/>
              <a:gdLst/>
              <a:ahLst/>
              <a:cxnLst/>
              <a:rect l="l" t="t" r="r" b="b"/>
              <a:pathLst>
                <a:path w="899" h="788" extrusionOk="0">
                  <a:moveTo>
                    <a:pt x="899" y="1"/>
                  </a:moveTo>
                  <a:cubicBezTo>
                    <a:pt x="618" y="1"/>
                    <a:pt x="337" y="57"/>
                    <a:pt x="0" y="113"/>
                  </a:cubicBezTo>
                  <a:lnTo>
                    <a:pt x="0" y="787"/>
                  </a:lnTo>
                  <a:cubicBezTo>
                    <a:pt x="337" y="731"/>
                    <a:pt x="618" y="731"/>
                    <a:pt x="899" y="731"/>
                  </a:cubicBez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9"/>
            <p:cNvSpPr/>
            <p:nvPr/>
          </p:nvSpPr>
          <p:spPr>
            <a:xfrm>
              <a:off x="1983225" y="2608250"/>
              <a:ext cx="42150" cy="78675"/>
            </a:xfrm>
            <a:custGeom>
              <a:avLst/>
              <a:gdLst/>
              <a:ahLst/>
              <a:cxnLst/>
              <a:rect l="l" t="t" r="r" b="b"/>
              <a:pathLst>
                <a:path w="1686" h="3147" extrusionOk="0">
                  <a:moveTo>
                    <a:pt x="1012" y="1"/>
                  </a:moveTo>
                  <a:cubicBezTo>
                    <a:pt x="1012" y="57"/>
                    <a:pt x="1012" y="113"/>
                    <a:pt x="1012" y="169"/>
                  </a:cubicBezTo>
                  <a:cubicBezTo>
                    <a:pt x="1012" y="225"/>
                    <a:pt x="1012" y="282"/>
                    <a:pt x="1012" y="338"/>
                  </a:cubicBezTo>
                  <a:cubicBezTo>
                    <a:pt x="1012" y="450"/>
                    <a:pt x="955" y="562"/>
                    <a:pt x="955" y="731"/>
                  </a:cubicBezTo>
                  <a:cubicBezTo>
                    <a:pt x="899" y="1236"/>
                    <a:pt x="731" y="1742"/>
                    <a:pt x="506" y="2247"/>
                  </a:cubicBezTo>
                  <a:lnTo>
                    <a:pt x="506" y="2304"/>
                  </a:lnTo>
                  <a:cubicBezTo>
                    <a:pt x="338" y="2584"/>
                    <a:pt x="169" y="2865"/>
                    <a:pt x="1" y="3146"/>
                  </a:cubicBezTo>
                  <a:lnTo>
                    <a:pt x="843" y="3146"/>
                  </a:lnTo>
                  <a:cubicBezTo>
                    <a:pt x="955" y="2978"/>
                    <a:pt x="1012" y="2865"/>
                    <a:pt x="1124" y="2697"/>
                  </a:cubicBezTo>
                  <a:lnTo>
                    <a:pt x="1180" y="2528"/>
                  </a:lnTo>
                  <a:cubicBezTo>
                    <a:pt x="1236" y="2416"/>
                    <a:pt x="1292" y="2247"/>
                    <a:pt x="1348" y="2135"/>
                  </a:cubicBezTo>
                  <a:lnTo>
                    <a:pt x="1348" y="2079"/>
                  </a:lnTo>
                  <a:cubicBezTo>
                    <a:pt x="1348" y="1967"/>
                    <a:pt x="1405" y="1910"/>
                    <a:pt x="1461" y="1798"/>
                  </a:cubicBezTo>
                  <a:cubicBezTo>
                    <a:pt x="1573" y="1349"/>
                    <a:pt x="1685" y="843"/>
                    <a:pt x="1685" y="394"/>
                  </a:cubicBezTo>
                  <a:cubicBezTo>
                    <a:pt x="1685" y="338"/>
                    <a:pt x="1685" y="282"/>
                    <a:pt x="1685" y="225"/>
                  </a:cubicBez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9"/>
            <p:cNvSpPr/>
            <p:nvPr/>
          </p:nvSpPr>
          <p:spPr>
            <a:xfrm>
              <a:off x="1851250" y="2508425"/>
              <a:ext cx="123575" cy="178500"/>
            </a:xfrm>
            <a:custGeom>
              <a:avLst/>
              <a:gdLst/>
              <a:ahLst/>
              <a:cxnLst/>
              <a:rect l="l" t="t" r="r" b="b"/>
              <a:pathLst>
                <a:path w="4943" h="7140" extrusionOk="0">
                  <a:moveTo>
                    <a:pt x="922" y="1"/>
                  </a:moveTo>
                  <a:cubicBezTo>
                    <a:pt x="858" y="1"/>
                    <a:pt x="794" y="3"/>
                    <a:pt x="730" y="6"/>
                  </a:cubicBezTo>
                  <a:cubicBezTo>
                    <a:pt x="506" y="6"/>
                    <a:pt x="225" y="62"/>
                    <a:pt x="0" y="118"/>
                  </a:cubicBezTo>
                  <a:lnTo>
                    <a:pt x="0" y="568"/>
                  </a:lnTo>
                  <a:cubicBezTo>
                    <a:pt x="225" y="455"/>
                    <a:pt x="506" y="455"/>
                    <a:pt x="730" y="455"/>
                  </a:cubicBezTo>
                  <a:cubicBezTo>
                    <a:pt x="801" y="451"/>
                    <a:pt x="872" y="449"/>
                    <a:pt x="942" y="449"/>
                  </a:cubicBezTo>
                  <a:cubicBezTo>
                    <a:pt x="2816" y="449"/>
                    <a:pt x="4385" y="1876"/>
                    <a:pt x="4493" y="3825"/>
                  </a:cubicBezTo>
                  <a:cubicBezTo>
                    <a:pt x="4549" y="5173"/>
                    <a:pt x="3819" y="6521"/>
                    <a:pt x="2584" y="7139"/>
                  </a:cubicBezTo>
                  <a:lnTo>
                    <a:pt x="3314" y="7139"/>
                  </a:lnTo>
                  <a:cubicBezTo>
                    <a:pt x="4381" y="6353"/>
                    <a:pt x="4943" y="5061"/>
                    <a:pt x="4886" y="3769"/>
                  </a:cubicBezTo>
                  <a:cubicBezTo>
                    <a:pt x="4830" y="2702"/>
                    <a:pt x="4325" y="1747"/>
                    <a:pt x="3538" y="1017"/>
                  </a:cubicBezTo>
                  <a:cubicBezTo>
                    <a:pt x="2802" y="386"/>
                    <a:pt x="1868" y="1"/>
                    <a:pt x="92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9"/>
            <p:cNvSpPr/>
            <p:nvPr/>
          </p:nvSpPr>
          <p:spPr>
            <a:xfrm>
              <a:off x="1856850" y="2590150"/>
              <a:ext cx="40750" cy="34975"/>
            </a:xfrm>
            <a:custGeom>
              <a:avLst/>
              <a:gdLst/>
              <a:ahLst/>
              <a:cxnLst/>
              <a:rect l="l" t="t" r="r" b="b"/>
              <a:pathLst>
                <a:path w="1630" h="1399" extrusionOk="0">
                  <a:moveTo>
                    <a:pt x="675" y="1"/>
                  </a:moveTo>
                  <a:cubicBezTo>
                    <a:pt x="325" y="1"/>
                    <a:pt x="1" y="275"/>
                    <a:pt x="1" y="725"/>
                  </a:cubicBezTo>
                  <a:cubicBezTo>
                    <a:pt x="1" y="1118"/>
                    <a:pt x="282" y="1399"/>
                    <a:pt x="675" y="1399"/>
                  </a:cubicBezTo>
                  <a:cubicBezTo>
                    <a:pt x="1293" y="1399"/>
                    <a:pt x="1630" y="669"/>
                    <a:pt x="1180" y="219"/>
                  </a:cubicBezTo>
                  <a:cubicBezTo>
                    <a:pt x="1030" y="70"/>
                    <a:pt x="849" y="1"/>
                    <a:pt x="67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9"/>
            <p:cNvSpPr/>
            <p:nvPr/>
          </p:nvSpPr>
          <p:spPr>
            <a:xfrm>
              <a:off x="1977600" y="1880925"/>
              <a:ext cx="25300" cy="18275"/>
            </a:xfrm>
            <a:custGeom>
              <a:avLst/>
              <a:gdLst/>
              <a:ahLst/>
              <a:cxnLst/>
              <a:rect l="l" t="t" r="r" b="b"/>
              <a:pathLst>
                <a:path w="1012" h="731" extrusionOk="0">
                  <a:moveTo>
                    <a:pt x="900" y="1"/>
                  </a:moveTo>
                  <a:lnTo>
                    <a:pt x="1" y="562"/>
                  </a:lnTo>
                  <a:cubicBezTo>
                    <a:pt x="57" y="618"/>
                    <a:pt x="57" y="675"/>
                    <a:pt x="113" y="731"/>
                  </a:cubicBezTo>
                  <a:lnTo>
                    <a:pt x="1012" y="113"/>
                  </a:lnTo>
                  <a:lnTo>
                    <a:pt x="90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9"/>
            <p:cNvSpPr/>
            <p:nvPr/>
          </p:nvSpPr>
          <p:spPr>
            <a:xfrm>
              <a:off x="1970600" y="1868300"/>
              <a:ext cx="22475" cy="19675"/>
            </a:xfrm>
            <a:custGeom>
              <a:avLst/>
              <a:gdLst/>
              <a:ahLst/>
              <a:cxnLst/>
              <a:rect l="l" t="t" r="r" b="b"/>
              <a:pathLst>
                <a:path w="899" h="787" extrusionOk="0">
                  <a:moveTo>
                    <a:pt x="843" y="0"/>
                  </a:moveTo>
                  <a:lnTo>
                    <a:pt x="0" y="674"/>
                  </a:lnTo>
                  <a:lnTo>
                    <a:pt x="112" y="786"/>
                  </a:lnTo>
                  <a:lnTo>
                    <a:pt x="899" y="112"/>
                  </a:lnTo>
                  <a:cubicBezTo>
                    <a:pt x="899" y="56"/>
                    <a:pt x="843"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9"/>
            <p:cNvSpPr/>
            <p:nvPr/>
          </p:nvSpPr>
          <p:spPr>
            <a:xfrm>
              <a:off x="1984625" y="1893575"/>
              <a:ext cx="25300" cy="15450"/>
            </a:xfrm>
            <a:custGeom>
              <a:avLst/>
              <a:gdLst/>
              <a:ahLst/>
              <a:cxnLst/>
              <a:rect l="l" t="t" r="r" b="b"/>
              <a:pathLst>
                <a:path w="1012" h="618" extrusionOk="0">
                  <a:moveTo>
                    <a:pt x="899" y="0"/>
                  </a:moveTo>
                  <a:lnTo>
                    <a:pt x="1" y="506"/>
                  </a:lnTo>
                  <a:cubicBezTo>
                    <a:pt x="1" y="562"/>
                    <a:pt x="57" y="562"/>
                    <a:pt x="57" y="618"/>
                  </a:cubicBezTo>
                  <a:lnTo>
                    <a:pt x="1012" y="112"/>
                  </a:ln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9"/>
            <p:cNvSpPr/>
            <p:nvPr/>
          </p:nvSpPr>
          <p:spPr>
            <a:xfrm>
              <a:off x="1990250" y="1907600"/>
              <a:ext cx="26700" cy="12675"/>
            </a:xfrm>
            <a:custGeom>
              <a:avLst/>
              <a:gdLst/>
              <a:ahLst/>
              <a:cxnLst/>
              <a:rect l="l" t="t" r="r" b="b"/>
              <a:pathLst>
                <a:path w="1068" h="507" extrusionOk="0">
                  <a:moveTo>
                    <a:pt x="955" y="1"/>
                  </a:moveTo>
                  <a:lnTo>
                    <a:pt x="0" y="394"/>
                  </a:lnTo>
                  <a:lnTo>
                    <a:pt x="57" y="506"/>
                  </a:lnTo>
                  <a:lnTo>
                    <a:pt x="1067" y="113"/>
                  </a:lnTo>
                  <a:cubicBezTo>
                    <a:pt x="1011" y="57"/>
                    <a:pt x="1011" y="57"/>
                    <a:pt x="95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9"/>
            <p:cNvSpPr/>
            <p:nvPr/>
          </p:nvSpPr>
          <p:spPr>
            <a:xfrm>
              <a:off x="1962175" y="1857050"/>
              <a:ext cx="22475" cy="22500"/>
            </a:xfrm>
            <a:custGeom>
              <a:avLst/>
              <a:gdLst/>
              <a:ahLst/>
              <a:cxnLst/>
              <a:rect l="l" t="t" r="r" b="b"/>
              <a:pathLst>
                <a:path w="899" h="900" extrusionOk="0">
                  <a:moveTo>
                    <a:pt x="786" y="1"/>
                  </a:moveTo>
                  <a:lnTo>
                    <a:pt x="0" y="787"/>
                  </a:lnTo>
                  <a:lnTo>
                    <a:pt x="112" y="899"/>
                  </a:lnTo>
                  <a:lnTo>
                    <a:pt x="899" y="169"/>
                  </a:lnTo>
                  <a:lnTo>
                    <a:pt x="7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9"/>
            <p:cNvSpPr/>
            <p:nvPr/>
          </p:nvSpPr>
          <p:spPr>
            <a:xfrm>
              <a:off x="1998675" y="1935675"/>
              <a:ext cx="25300" cy="8450"/>
            </a:xfrm>
            <a:custGeom>
              <a:avLst/>
              <a:gdLst/>
              <a:ahLst/>
              <a:cxnLst/>
              <a:rect l="l" t="t" r="r" b="b"/>
              <a:pathLst>
                <a:path w="1012" h="338" extrusionOk="0">
                  <a:moveTo>
                    <a:pt x="1011" y="1"/>
                  </a:moveTo>
                  <a:lnTo>
                    <a:pt x="0" y="169"/>
                  </a:lnTo>
                  <a:cubicBezTo>
                    <a:pt x="0" y="226"/>
                    <a:pt x="0" y="282"/>
                    <a:pt x="0" y="338"/>
                  </a:cubicBezTo>
                  <a:lnTo>
                    <a:pt x="1011" y="169"/>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9"/>
            <p:cNvSpPr/>
            <p:nvPr/>
          </p:nvSpPr>
          <p:spPr>
            <a:xfrm>
              <a:off x="1994450" y="1921650"/>
              <a:ext cx="26700" cy="11250"/>
            </a:xfrm>
            <a:custGeom>
              <a:avLst/>
              <a:gdLst/>
              <a:ahLst/>
              <a:cxnLst/>
              <a:rect l="l" t="t" r="r" b="b"/>
              <a:pathLst>
                <a:path w="1068" h="450" extrusionOk="0">
                  <a:moveTo>
                    <a:pt x="1012" y="0"/>
                  </a:moveTo>
                  <a:lnTo>
                    <a:pt x="1" y="281"/>
                  </a:lnTo>
                  <a:cubicBezTo>
                    <a:pt x="1" y="337"/>
                    <a:pt x="1" y="393"/>
                    <a:pt x="57" y="450"/>
                  </a:cubicBezTo>
                  <a:lnTo>
                    <a:pt x="1068" y="169"/>
                  </a:lnTo>
                  <a:cubicBezTo>
                    <a:pt x="1068" y="113"/>
                    <a:pt x="1012" y="56"/>
                    <a:pt x="10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9"/>
            <p:cNvSpPr/>
            <p:nvPr/>
          </p:nvSpPr>
          <p:spPr>
            <a:xfrm>
              <a:off x="1942500" y="1838800"/>
              <a:ext cx="18275" cy="23900"/>
            </a:xfrm>
            <a:custGeom>
              <a:avLst/>
              <a:gdLst/>
              <a:ahLst/>
              <a:cxnLst/>
              <a:rect l="l" t="t" r="r" b="b"/>
              <a:pathLst>
                <a:path w="731" h="956" extrusionOk="0">
                  <a:moveTo>
                    <a:pt x="562" y="1"/>
                  </a:moveTo>
                  <a:lnTo>
                    <a:pt x="1" y="899"/>
                  </a:lnTo>
                  <a:lnTo>
                    <a:pt x="169" y="955"/>
                  </a:lnTo>
                  <a:lnTo>
                    <a:pt x="731"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9"/>
            <p:cNvSpPr/>
            <p:nvPr/>
          </p:nvSpPr>
          <p:spPr>
            <a:xfrm>
              <a:off x="1897575" y="1817750"/>
              <a:ext cx="8450" cy="25300"/>
            </a:xfrm>
            <a:custGeom>
              <a:avLst/>
              <a:gdLst/>
              <a:ahLst/>
              <a:cxnLst/>
              <a:rect l="l" t="t" r="r" b="b"/>
              <a:pathLst>
                <a:path w="338" h="1012" extrusionOk="0">
                  <a:moveTo>
                    <a:pt x="169" y="0"/>
                  </a:moveTo>
                  <a:lnTo>
                    <a:pt x="1" y="1011"/>
                  </a:lnTo>
                  <a:lnTo>
                    <a:pt x="169" y="1011"/>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9"/>
            <p:cNvSpPr/>
            <p:nvPr/>
          </p:nvSpPr>
          <p:spPr>
            <a:xfrm>
              <a:off x="1908800" y="1820550"/>
              <a:ext cx="11275" cy="26700"/>
            </a:xfrm>
            <a:custGeom>
              <a:avLst/>
              <a:gdLst/>
              <a:ahLst/>
              <a:cxnLst/>
              <a:rect l="l" t="t" r="r" b="b"/>
              <a:pathLst>
                <a:path w="451" h="1068" extrusionOk="0">
                  <a:moveTo>
                    <a:pt x="338" y="0"/>
                  </a:moveTo>
                  <a:lnTo>
                    <a:pt x="1" y="1011"/>
                  </a:lnTo>
                  <a:lnTo>
                    <a:pt x="169" y="1068"/>
                  </a:lnTo>
                  <a:lnTo>
                    <a:pt x="450" y="57"/>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9"/>
            <p:cNvSpPr/>
            <p:nvPr/>
          </p:nvSpPr>
          <p:spPr>
            <a:xfrm>
              <a:off x="1952325" y="1847225"/>
              <a:ext cx="21100" cy="23900"/>
            </a:xfrm>
            <a:custGeom>
              <a:avLst/>
              <a:gdLst/>
              <a:ahLst/>
              <a:cxnLst/>
              <a:rect l="l" t="t" r="r" b="b"/>
              <a:pathLst>
                <a:path w="844" h="956" extrusionOk="0">
                  <a:moveTo>
                    <a:pt x="731" y="1"/>
                  </a:moveTo>
                  <a:lnTo>
                    <a:pt x="1" y="843"/>
                  </a:lnTo>
                  <a:lnTo>
                    <a:pt x="169" y="955"/>
                  </a:lnTo>
                  <a:lnTo>
                    <a:pt x="843" y="113"/>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9"/>
            <p:cNvSpPr/>
            <p:nvPr/>
          </p:nvSpPr>
          <p:spPr>
            <a:xfrm>
              <a:off x="1883525" y="1814925"/>
              <a:ext cx="8450" cy="26700"/>
            </a:xfrm>
            <a:custGeom>
              <a:avLst/>
              <a:gdLst/>
              <a:ahLst/>
              <a:cxnLst/>
              <a:rect l="l" t="t" r="r" b="b"/>
              <a:pathLst>
                <a:path w="338" h="1068" extrusionOk="0">
                  <a:moveTo>
                    <a:pt x="113" y="1"/>
                  </a:moveTo>
                  <a:lnTo>
                    <a:pt x="1" y="1068"/>
                  </a:lnTo>
                  <a:lnTo>
                    <a:pt x="226" y="106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9"/>
            <p:cNvSpPr/>
            <p:nvPr/>
          </p:nvSpPr>
          <p:spPr>
            <a:xfrm>
              <a:off x="1921450" y="1824750"/>
              <a:ext cx="14050" cy="26725"/>
            </a:xfrm>
            <a:custGeom>
              <a:avLst/>
              <a:gdLst/>
              <a:ahLst/>
              <a:cxnLst/>
              <a:rect l="l" t="t" r="r" b="b"/>
              <a:pathLst>
                <a:path w="562" h="1069" extrusionOk="0">
                  <a:moveTo>
                    <a:pt x="393" y="1"/>
                  </a:moveTo>
                  <a:lnTo>
                    <a:pt x="0" y="1012"/>
                  </a:lnTo>
                  <a:lnTo>
                    <a:pt x="113" y="1068"/>
                  </a:ln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9"/>
            <p:cNvSpPr/>
            <p:nvPr/>
          </p:nvSpPr>
          <p:spPr>
            <a:xfrm>
              <a:off x="1931275" y="1831775"/>
              <a:ext cx="16875" cy="25300"/>
            </a:xfrm>
            <a:custGeom>
              <a:avLst/>
              <a:gdLst/>
              <a:ahLst/>
              <a:cxnLst/>
              <a:rect l="l" t="t" r="r" b="b"/>
              <a:pathLst>
                <a:path w="675" h="1012" extrusionOk="0">
                  <a:moveTo>
                    <a:pt x="506" y="1"/>
                  </a:moveTo>
                  <a:lnTo>
                    <a:pt x="0" y="956"/>
                  </a:lnTo>
                  <a:lnTo>
                    <a:pt x="169" y="1012"/>
                  </a:lnTo>
                  <a:lnTo>
                    <a:pt x="674" y="57"/>
                  </a:lnTo>
                  <a:lnTo>
                    <a:pt x="50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9"/>
            <p:cNvSpPr/>
            <p:nvPr/>
          </p:nvSpPr>
          <p:spPr>
            <a:xfrm>
              <a:off x="2000075" y="1949725"/>
              <a:ext cx="26700" cy="7050"/>
            </a:xfrm>
            <a:custGeom>
              <a:avLst/>
              <a:gdLst/>
              <a:ahLst/>
              <a:cxnLst/>
              <a:rect l="l" t="t" r="r" b="b"/>
              <a:pathLst>
                <a:path w="1068" h="282" extrusionOk="0">
                  <a:moveTo>
                    <a:pt x="1068" y="1"/>
                  </a:moveTo>
                  <a:lnTo>
                    <a:pt x="57" y="113"/>
                  </a:lnTo>
                  <a:cubicBezTo>
                    <a:pt x="1" y="169"/>
                    <a:pt x="1" y="225"/>
                    <a:pt x="1" y="281"/>
                  </a:cubicBezTo>
                  <a:lnTo>
                    <a:pt x="1068" y="169"/>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9"/>
            <p:cNvSpPr/>
            <p:nvPr/>
          </p:nvSpPr>
          <p:spPr>
            <a:xfrm>
              <a:off x="1851250" y="1965175"/>
              <a:ext cx="174125" cy="153075"/>
            </a:xfrm>
            <a:custGeom>
              <a:avLst/>
              <a:gdLst/>
              <a:ahLst/>
              <a:cxnLst/>
              <a:rect l="l" t="t" r="r" b="b"/>
              <a:pathLst>
                <a:path w="6965" h="6123" extrusionOk="0">
                  <a:moveTo>
                    <a:pt x="5954" y="0"/>
                  </a:moveTo>
                  <a:lnTo>
                    <a:pt x="5954" y="169"/>
                  </a:lnTo>
                  <a:lnTo>
                    <a:pt x="6291" y="169"/>
                  </a:lnTo>
                  <a:lnTo>
                    <a:pt x="6291" y="506"/>
                  </a:lnTo>
                  <a:lnTo>
                    <a:pt x="5954" y="506"/>
                  </a:lnTo>
                  <a:lnTo>
                    <a:pt x="5954" y="674"/>
                  </a:lnTo>
                  <a:lnTo>
                    <a:pt x="6291" y="674"/>
                  </a:lnTo>
                  <a:cubicBezTo>
                    <a:pt x="6291" y="787"/>
                    <a:pt x="6234" y="955"/>
                    <a:pt x="6234" y="1068"/>
                  </a:cubicBezTo>
                  <a:lnTo>
                    <a:pt x="5897" y="1011"/>
                  </a:lnTo>
                  <a:lnTo>
                    <a:pt x="5897" y="1068"/>
                  </a:lnTo>
                  <a:lnTo>
                    <a:pt x="5897" y="1180"/>
                  </a:lnTo>
                  <a:lnTo>
                    <a:pt x="6234" y="1236"/>
                  </a:lnTo>
                  <a:cubicBezTo>
                    <a:pt x="6234" y="1348"/>
                    <a:pt x="6178" y="1461"/>
                    <a:pt x="6178" y="1573"/>
                  </a:cubicBezTo>
                  <a:lnTo>
                    <a:pt x="5841" y="1461"/>
                  </a:lnTo>
                  <a:cubicBezTo>
                    <a:pt x="5841" y="1517"/>
                    <a:pt x="5785" y="1573"/>
                    <a:pt x="5785" y="1629"/>
                  </a:cubicBezTo>
                  <a:lnTo>
                    <a:pt x="6122" y="1742"/>
                  </a:lnTo>
                  <a:lnTo>
                    <a:pt x="6010" y="2079"/>
                  </a:lnTo>
                  <a:lnTo>
                    <a:pt x="5617" y="1910"/>
                  </a:lnTo>
                  <a:lnTo>
                    <a:pt x="5560" y="2079"/>
                  </a:lnTo>
                  <a:lnTo>
                    <a:pt x="5897" y="2191"/>
                  </a:lnTo>
                  <a:cubicBezTo>
                    <a:pt x="5841" y="2303"/>
                    <a:pt x="5785" y="2415"/>
                    <a:pt x="5729" y="2528"/>
                  </a:cubicBezTo>
                  <a:lnTo>
                    <a:pt x="5448" y="2359"/>
                  </a:lnTo>
                  <a:lnTo>
                    <a:pt x="5336" y="2528"/>
                  </a:lnTo>
                  <a:lnTo>
                    <a:pt x="5617" y="2696"/>
                  </a:lnTo>
                  <a:cubicBezTo>
                    <a:pt x="5560" y="2809"/>
                    <a:pt x="5504" y="2921"/>
                    <a:pt x="5448" y="2977"/>
                  </a:cubicBezTo>
                  <a:lnTo>
                    <a:pt x="5167" y="2809"/>
                  </a:lnTo>
                  <a:lnTo>
                    <a:pt x="5055" y="2977"/>
                  </a:lnTo>
                  <a:lnTo>
                    <a:pt x="5336" y="3146"/>
                  </a:lnTo>
                  <a:lnTo>
                    <a:pt x="5167" y="3426"/>
                  </a:lnTo>
                  <a:lnTo>
                    <a:pt x="4886" y="3202"/>
                  </a:lnTo>
                  <a:lnTo>
                    <a:pt x="4774" y="3314"/>
                  </a:lnTo>
                  <a:lnTo>
                    <a:pt x="4999" y="3539"/>
                  </a:lnTo>
                  <a:cubicBezTo>
                    <a:pt x="4943" y="3595"/>
                    <a:pt x="4830" y="3707"/>
                    <a:pt x="4774" y="3820"/>
                  </a:cubicBezTo>
                  <a:lnTo>
                    <a:pt x="4549" y="3539"/>
                  </a:lnTo>
                  <a:lnTo>
                    <a:pt x="4437" y="3707"/>
                  </a:lnTo>
                  <a:lnTo>
                    <a:pt x="4662" y="3932"/>
                  </a:lnTo>
                  <a:lnTo>
                    <a:pt x="4381" y="4157"/>
                  </a:lnTo>
                  <a:lnTo>
                    <a:pt x="4156" y="3876"/>
                  </a:lnTo>
                  <a:lnTo>
                    <a:pt x="4044" y="4044"/>
                  </a:lnTo>
                  <a:lnTo>
                    <a:pt x="4269" y="4269"/>
                  </a:lnTo>
                  <a:lnTo>
                    <a:pt x="3988" y="4494"/>
                  </a:lnTo>
                  <a:lnTo>
                    <a:pt x="3763" y="4213"/>
                  </a:lnTo>
                  <a:lnTo>
                    <a:pt x="3651" y="4325"/>
                  </a:lnTo>
                  <a:lnTo>
                    <a:pt x="3819" y="4606"/>
                  </a:lnTo>
                  <a:lnTo>
                    <a:pt x="3538" y="4774"/>
                  </a:lnTo>
                  <a:lnTo>
                    <a:pt x="3370" y="4494"/>
                  </a:lnTo>
                  <a:lnTo>
                    <a:pt x="3201" y="4550"/>
                  </a:lnTo>
                  <a:lnTo>
                    <a:pt x="3370" y="4831"/>
                  </a:lnTo>
                  <a:lnTo>
                    <a:pt x="3033" y="4999"/>
                  </a:lnTo>
                  <a:lnTo>
                    <a:pt x="2921" y="4718"/>
                  </a:lnTo>
                  <a:lnTo>
                    <a:pt x="2752" y="4774"/>
                  </a:lnTo>
                  <a:lnTo>
                    <a:pt x="2864" y="5111"/>
                  </a:lnTo>
                  <a:lnTo>
                    <a:pt x="2527" y="5224"/>
                  </a:lnTo>
                  <a:lnTo>
                    <a:pt x="2471" y="4887"/>
                  </a:lnTo>
                  <a:lnTo>
                    <a:pt x="2303" y="4943"/>
                  </a:lnTo>
                  <a:lnTo>
                    <a:pt x="2415" y="5280"/>
                  </a:lnTo>
                  <a:cubicBezTo>
                    <a:pt x="2247" y="5280"/>
                    <a:pt x="2134" y="5336"/>
                    <a:pt x="2022" y="5336"/>
                  </a:cubicBezTo>
                  <a:lnTo>
                    <a:pt x="1966" y="4999"/>
                  </a:lnTo>
                  <a:lnTo>
                    <a:pt x="1797" y="4999"/>
                  </a:lnTo>
                  <a:lnTo>
                    <a:pt x="1854" y="5336"/>
                  </a:lnTo>
                  <a:lnTo>
                    <a:pt x="1517" y="5448"/>
                  </a:lnTo>
                  <a:lnTo>
                    <a:pt x="1517" y="5111"/>
                  </a:lnTo>
                  <a:lnTo>
                    <a:pt x="1348" y="5111"/>
                  </a:lnTo>
                  <a:lnTo>
                    <a:pt x="1348" y="5448"/>
                  </a:lnTo>
                  <a:lnTo>
                    <a:pt x="955" y="5448"/>
                  </a:lnTo>
                  <a:lnTo>
                    <a:pt x="955" y="5111"/>
                  </a:lnTo>
                  <a:lnTo>
                    <a:pt x="786" y="5111"/>
                  </a:lnTo>
                  <a:lnTo>
                    <a:pt x="786" y="5448"/>
                  </a:lnTo>
                  <a:lnTo>
                    <a:pt x="449" y="5448"/>
                  </a:lnTo>
                  <a:lnTo>
                    <a:pt x="506" y="5111"/>
                  </a:lnTo>
                  <a:lnTo>
                    <a:pt x="337" y="5111"/>
                  </a:lnTo>
                  <a:lnTo>
                    <a:pt x="337" y="5448"/>
                  </a:lnTo>
                  <a:lnTo>
                    <a:pt x="0" y="5392"/>
                  </a:lnTo>
                  <a:lnTo>
                    <a:pt x="0" y="6066"/>
                  </a:lnTo>
                  <a:lnTo>
                    <a:pt x="225" y="6066"/>
                  </a:lnTo>
                  <a:lnTo>
                    <a:pt x="225" y="6122"/>
                  </a:lnTo>
                  <a:lnTo>
                    <a:pt x="1573" y="6122"/>
                  </a:lnTo>
                  <a:lnTo>
                    <a:pt x="2022" y="6066"/>
                  </a:lnTo>
                  <a:cubicBezTo>
                    <a:pt x="2191" y="6010"/>
                    <a:pt x="2415" y="5954"/>
                    <a:pt x="2584" y="5898"/>
                  </a:cubicBezTo>
                  <a:cubicBezTo>
                    <a:pt x="2808" y="5842"/>
                    <a:pt x="3089" y="5785"/>
                    <a:pt x="3314" y="5673"/>
                  </a:cubicBezTo>
                  <a:cubicBezTo>
                    <a:pt x="3595" y="5561"/>
                    <a:pt x="3932" y="5392"/>
                    <a:pt x="4212" y="5224"/>
                  </a:cubicBezTo>
                  <a:cubicBezTo>
                    <a:pt x="4606" y="4943"/>
                    <a:pt x="4999" y="4662"/>
                    <a:pt x="5280" y="4325"/>
                  </a:cubicBezTo>
                  <a:cubicBezTo>
                    <a:pt x="5841" y="3763"/>
                    <a:pt x="6291" y="3089"/>
                    <a:pt x="6627" y="2359"/>
                  </a:cubicBezTo>
                  <a:cubicBezTo>
                    <a:pt x="6684" y="2191"/>
                    <a:pt x="6684" y="2079"/>
                    <a:pt x="6740" y="1910"/>
                  </a:cubicBezTo>
                  <a:cubicBezTo>
                    <a:pt x="6852" y="1517"/>
                    <a:pt x="6964" y="1124"/>
                    <a:pt x="6964" y="787"/>
                  </a:cubicBezTo>
                  <a:lnTo>
                    <a:pt x="6964" y="618"/>
                  </a:lnTo>
                  <a:lnTo>
                    <a:pt x="6964" y="57"/>
                  </a:lnTo>
                  <a:lnTo>
                    <a:pt x="696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9"/>
            <p:cNvSpPr/>
            <p:nvPr/>
          </p:nvSpPr>
          <p:spPr>
            <a:xfrm>
              <a:off x="1851250" y="1813525"/>
              <a:ext cx="25300" cy="28100"/>
            </a:xfrm>
            <a:custGeom>
              <a:avLst/>
              <a:gdLst/>
              <a:ahLst/>
              <a:cxnLst/>
              <a:rect l="l" t="t" r="r" b="b"/>
              <a:pathLst>
                <a:path w="1012" h="1124" extrusionOk="0">
                  <a:moveTo>
                    <a:pt x="899" y="1"/>
                  </a:moveTo>
                  <a:cubicBezTo>
                    <a:pt x="674" y="1"/>
                    <a:pt x="506" y="1"/>
                    <a:pt x="337" y="57"/>
                  </a:cubicBezTo>
                  <a:lnTo>
                    <a:pt x="0" y="57"/>
                  </a:lnTo>
                  <a:lnTo>
                    <a:pt x="0" y="787"/>
                  </a:lnTo>
                  <a:lnTo>
                    <a:pt x="337" y="787"/>
                  </a:lnTo>
                  <a:lnTo>
                    <a:pt x="337" y="1124"/>
                  </a:lnTo>
                  <a:lnTo>
                    <a:pt x="506" y="1124"/>
                  </a:lnTo>
                  <a:lnTo>
                    <a:pt x="506" y="787"/>
                  </a:lnTo>
                  <a:lnTo>
                    <a:pt x="843" y="787"/>
                  </a:lnTo>
                  <a:lnTo>
                    <a:pt x="843" y="1124"/>
                  </a:lnTo>
                  <a:lnTo>
                    <a:pt x="1011" y="1124"/>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9"/>
            <p:cNvSpPr/>
            <p:nvPr/>
          </p:nvSpPr>
          <p:spPr>
            <a:xfrm>
              <a:off x="1851250" y="1841600"/>
              <a:ext cx="25" cy="1450"/>
            </a:xfrm>
            <a:custGeom>
              <a:avLst/>
              <a:gdLst/>
              <a:ahLst/>
              <a:cxnLst/>
              <a:rect l="l" t="t" r="r" b="b"/>
              <a:pathLst>
                <a:path w="1" h="58" extrusionOk="0">
                  <a:moveTo>
                    <a:pt x="0" y="57"/>
                  </a:move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9"/>
            <p:cNvSpPr/>
            <p:nvPr/>
          </p:nvSpPr>
          <p:spPr>
            <a:xfrm>
              <a:off x="1851250" y="1868300"/>
              <a:ext cx="21075" cy="12650"/>
            </a:xfrm>
            <a:custGeom>
              <a:avLst/>
              <a:gdLst/>
              <a:ahLst/>
              <a:cxnLst/>
              <a:rect l="l" t="t" r="r" b="b"/>
              <a:pathLst>
                <a:path w="843" h="506" extrusionOk="0">
                  <a:moveTo>
                    <a:pt x="843" y="0"/>
                  </a:moveTo>
                  <a:cubicBezTo>
                    <a:pt x="562" y="0"/>
                    <a:pt x="281" y="0"/>
                    <a:pt x="0" y="112"/>
                  </a:cubicBezTo>
                  <a:lnTo>
                    <a:pt x="0" y="506"/>
                  </a:lnTo>
                  <a:cubicBezTo>
                    <a:pt x="281" y="393"/>
                    <a:pt x="562" y="393"/>
                    <a:pt x="843" y="393"/>
                  </a:cubicBez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9"/>
            <p:cNvSpPr/>
            <p:nvPr/>
          </p:nvSpPr>
          <p:spPr>
            <a:xfrm>
              <a:off x="1851250" y="2014325"/>
              <a:ext cx="105325" cy="51300"/>
            </a:xfrm>
            <a:custGeom>
              <a:avLst/>
              <a:gdLst/>
              <a:ahLst/>
              <a:cxnLst/>
              <a:rect l="l" t="t" r="r" b="b"/>
              <a:pathLst>
                <a:path w="4213" h="2052" extrusionOk="0">
                  <a:moveTo>
                    <a:pt x="3932" y="0"/>
                  </a:moveTo>
                  <a:cubicBezTo>
                    <a:pt x="3242" y="1058"/>
                    <a:pt x="2063" y="1664"/>
                    <a:pt x="826" y="1664"/>
                  </a:cubicBezTo>
                  <a:cubicBezTo>
                    <a:pt x="552" y="1664"/>
                    <a:pt x="275" y="1634"/>
                    <a:pt x="0" y="1573"/>
                  </a:cubicBezTo>
                  <a:lnTo>
                    <a:pt x="0" y="1966"/>
                  </a:lnTo>
                  <a:cubicBezTo>
                    <a:pt x="278" y="2023"/>
                    <a:pt x="558" y="2052"/>
                    <a:pt x="835" y="2052"/>
                  </a:cubicBezTo>
                  <a:cubicBezTo>
                    <a:pt x="2181" y="2052"/>
                    <a:pt x="3467" y="1389"/>
                    <a:pt x="4212" y="225"/>
                  </a:cubicBezTo>
                  <a:lnTo>
                    <a:pt x="393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9"/>
            <p:cNvSpPr/>
            <p:nvPr/>
          </p:nvSpPr>
          <p:spPr>
            <a:xfrm>
              <a:off x="1851250" y="1916025"/>
              <a:ext cx="74425" cy="102525"/>
            </a:xfrm>
            <a:custGeom>
              <a:avLst/>
              <a:gdLst/>
              <a:ahLst/>
              <a:cxnLst/>
              <a:rect l="l" t="t" r="r" b="b"/>
              <a:pathLst>
                <a:path w="2977" h="4101" extrusionOk="0">
                  <a:moveTo>
                    <a:pt x="899" y="1"/>
                  </a:moveTo>
                  <a:cubicBezTo>
                    <a:pt x="618" y="1"/>
                    <a:pt x="281" y="113"/>
                    <a:pt x="0" y="225"/>
                  </a:cubicBezTo>
                  <a:lnTo>
                    <a:pt x="0" y="899"/>
                  </a:lnTo>
                  <a:cubicBezTo>
                    <a:pt x="281" y="675"/>
                    <a:pt x="562" y="618"/>
                    <a:pt x="899" y="618"/>
                  </a:cubicBezTo>
                  <a:cubicBezTo>
                    <a:pt x="2808" y="618"/>
                    <a:pt x="2808" y="3483"/>
                    <a:pt x="899" y="3483"/>
                  </a:cubicBezTo>
                  <a:cubicBezTo>
                    <a:pt x="562" y="3483"/>
                    <a:pt x="281" y="3371"/>
                    <a:pt x="0" y="3202"/>
                  </a:cubicBezTo>
                  <a:lnTo>
                    <a:pt x="0" y="3876"/>
                  </a:lnTo>
                  <a:cubicBezTo>
                    <a:pt x="281" y="3988"/>
                    <a:pt x="618" y="4101"/>
                    <a:pt x="899" y="4101"/>
                  </a:cubicBezTo>
                  <a:cubicBezTo>
                    <a:pt x="2022" y="4101"/>
                    <a:pt x="2977" y="3146"/>
                    <a:pt x="2921" y="2023"/>
                  </a:cubicBezTo>
                  <a:cubicBezTo>
                    <a:pt x="2921" y="899"/>
                    <a:pt x="2022" y="1"/>
                    <a:pt x="8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9"/>
            <p:cNvSpPr/>
            <p:nvPr/>
          </p:nvSpPr>
          <p:spPr>
            <a:xfrm>
              <a:off x="2181200" y="2125250"/>
              <a:ext cx="344050" cy="333275"/>
            </a:xfrm>
            <a:custGeom>
              <a:avLst/>
              <a:gdLst/>
              <a:ahLst/>
              <a:cxnLst/>
              <a:rect l="l" t="t" r="r" b="b"/>
              <a:pathLst>
                <a:path w="13762" h="13331" extrusionOk="0">
                  <a:moveTo>
                    <a:pt x="9156" y="0"/>
                  </a:moveTo>
                  <a:lnTo>
                    <a:pt x="9043" y="393"/>
                  </a:lnTo>
                  <a:cubicBezTo>
                    <a:pt x="11683" y="1404"/>
                    <a:pt x="13368" y="4100"/>
                    <a:pt x="13199" y="6965"/>
                  </a:cubicBezTo>
                  <a:cubicBezTo>
                    <a:pt x="12919" y="10166"/>
                    <a:pt x="10391" y="12693"/>
                    <a:pt x="7190" y="12918"/>
                  </a:cubicBezTo>
                  <a:cubicBezTo>
                    <a:pt x="7000" y="12935"/>
                    <a:pt x="6812" y="12943"/>
                    <a:pt x="6625" y="12943"/>
                  </a:cubicBezTo>
                  <a:cubicBezTo>
                    <a:pt x="3651" y="12943"/>
                    <a:pt x="1025" y="10879"/>
                    <a:pt x="338" y="7919"/>
                  </a:cubicBezTo>
                  <a:lnTo>
                    <a:pt x="1" y="7976"/>
                  </a:lnTo>
                  <a:cubicBezTo>
                    <a:pt x="619" y="10952"/>
                    <a:pt x="3146" y="13087"/>
                    <a:pt x="6179" y="13311"/>
                  </a:cubicBezTo>
                  <a:cubicBezTo>
                    <a:pt x="6353" y="13324"/>
                    <a:pt x="6525" y="13331"/>
                    <a:pt x="6697" y="13331"/>
                  </a:cubicBezTo>
                  <a:cubicBezTo>
                    <a:pt x="10241" y="13331"/>
                    <a:pt x="13271" y="10607"/>
                    <a:pt x="13593" y="6965"/>
                  </a:cubicBezTo>
                  <a:cubicBezTo>
                    <a:pt x="13761" y="3932"/>
                    <a:pt x="12020" y="1123"/>
                    <a:pt x="915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9"/>
            <p:cNvSpPr/>
            <p:nvPr/>
          </p:nvSpPr>
          <p:spPr>
            <a:xfrm>
              <a:off x="2266850" y="2208775"/>
              <a:ext cx="170350" cy="154850"/>
            </a:xfrm>
            <a:custGeom>
              <a:avLst/>
              <a:gdLst/>
              <a:ahLst/>
              <a:cxnLst/>
              <a:rect l="l" t="t" r="r" b="b"/>
              <a:pathLst>
                <a:path w="6814" h="6194" extrusionOk="0">
                  <a:moveTo>
                    <a:pt x="3324" y="219"/>
                  </a:moveTo>
                  <a:cubicBezTo>
                    <a:pt x="4380" y="219"/>
                    <a:pt x="5437" y="773"/>
                    <a:pt x="5954" y="1995"/>
                  </a:cubicBezTo>
                  <a:cubicBezTo>
                    <a:pt x="6814" y="4123"/>
                    <a:pt x="5109" y="6012"/>
                    <a:pt x="3251" y="6012"/>
                  </a:cubicBezTo>
                  <a:cubicBezTo>
                    <a:pt x="2559" y="6012"/>
                    <a:pt x="1846" y="5750"/>
                    <a:pt x="1236" y="5140"/>
                  </a:cubicBezTo>
                  <a:cubicBezTo>
                    <a:pt x="731" y="4635"/>
                    <a:pt x="394" y="3904"/>
                    <a:pt x="394" y="3118"/>
                  </a:cubicBezTo>
                  <a:cubicBezTo>
                    <a:pt x="394" y="1289"/>
                    <a:pt x="1857" y="219"/>
                    <a:pt x="3324" y="219"/>
                  </a:cubicBezTo>
                  <a:close/>
                  <a:moveTo>
                    <a:pt x="3279" y="1"/>
                  </a:moveTo>
                  <a:cubicBezTo>
                    <a:pt x="1700" y="1"/>
                    <a:pt x="113" y="1040"/>
                    <a:pt x="1" y="3118"/>
                  </a:cubicBezTo>
                  <a:cubicBezTo>
                    <a:pt x="113" y="5168"/>
                    <a:pt x="1700" y="6193"/>
                    <a:pt x="3279" y="6193"/>
                  </a:cubicBezTo>
                  <a:cubicBezTo>
                    <a:pt x="4859" y="6193"/>
                    <a:pt x="6432" y="5168"/>
                    <a:pt x="6516" y="3118"/>
                  </a:cubicBezTo>
                  <a:cubicBezTo>
                    <a:pt x="6432" y="1040"/>
                    <a:pt x="4859" y="1"/>
                    <a:pt x="32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9"/>
            <p:cNvSpPr/>
            <p:nvPr/>
          </p:nvSpPr>
          <p:spPr>
            <a:xfrm>
              <a:off x="2321625" y="2266650"/>
              <a:ext cx="46350" cy="39750"/>
            </a:xfrm>
            <a:custGeom>
              <a:avLst/>
              <a:gdLst/>
              <a:ahLst/>
              <a:cxnLst/>
              <a:rect l="l" t="t" r="r" b="b"/>
              <a:pathLst>
                <a:path w="1854" h="1590" extrusionOk="0">
                  <a:moveTo>
                    <a:pt x="1072" y="0"/>
                  </a:moveTo>
                  <a:cubicBezTo>
                    <a:pt x="875" y="0"/>
                    <a:pt x="672" y="75"/>
                    <a:pt x="506" y="241"/>
                  </a:cubicBezTo>
                  <a:cubicBezTo>
                    <a:pt x="0" y="747"/>
                    <a:pt x="393" y="1589"/>
                    <a:pt x="1067" y="1589"/>
                  </a:cubicBezTo>
                  <a:cubicBezTo>
                    <a:pt x="1517" y="1589"/>
                    <a:pt x="1854" y="1196"/>
                    <a:pt x="1854" y="803"/>
                  </a:cubicBezTo>
                  <a:cubicBezTo>
                    <a:pt x="1854" y="313"/>
                    <a:pt x="1474" y="0"/>
                    <a:pt x="10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9"/>
            <p:cNvSpPr/>
            <p:nvPr/>
          </p:nvSpPr>
          <p:spPr>
            <a:xfrm>
              <a:off x="1851250" y="2564725"/>
              <a:ext cx="103925" cy="118925"/>
            </a:xfrm>
            <a:custGeom>
              <a:avLst/>
              <a:gdLst/>
              <a:ahLst/>
              <a:cxnLst/>
              <a:rect l="l" t="t" r="r" b="b"/>
              <a:pathLst>
                <a:path w="4157" h="4757" extrusionOk="0">
                  <a:moveTo>
                    <a:pt x="3426" y="1"/>
                  </a:moveTo>
                  <a:lnTo>
                    <a:pt x="3089" y="225"/>
                  </a:lnTo>
                  <a:cubicBezTo>
                    <a:pt x="3763" y="1180"/>
                    <a:pt x="3707" y="2472"/>
                    <a:pt x="2977" y="3371"/>
                  </a:cubicBezTo>
                  <a:cubicBezTo>
                    <a:pt x="2450" y="4019"/>
                    <a:pt x="1689" y="4375"/>
                    <a:pt x="905" y="4375"/>
                  </a:cubicBezTo>
                  <a:cubicBezTo>
                    <a:pt x="602" y="4375"/>
                    <a:pt x="297" y="4322"/>
                    <a:pt x="0" y="4213"/>
                  </a:cubicBezTo>
                  <a:lnTo>
                    <a:pt x="0" y="4606"/>
                  </a:lnTo>
                  <a:cubicBezTo>
                    <a:pt x="318" y="4707"/>
                    <a:pt x="639" y="4756"/>
                    <a:pt x="954" y="4756"/>
                  </a:cubicBezTo>
                  <a:cubicBezTo>
                    <a:pt x="1863" y="4756"/>
                    <a:pt x="2715" y="4346"/>
                    <a:pt x="3258" y="3595"/>
                  </a:cubicBezTo>
                  <a:cubicBezTo>
                    <a:pt x="4100" y="2584"/>
                    <a:pt x="4156" y="1124"/>
                    <a:pt x="342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9"/>
            <p:cNvSpPr/>
            <p:nvPr/>
          </p:nvSpPr>
          <p:spPr>
            <a:xfrm>
              <a:off x="1859675" y="2133675"/>
              <a:ext cx="190975" cy="304700"/>
            </a:xfrm>
            <a:custGeom>
              <a:avLst/>
              <a:gdLst/>
              <a:ahLst/>
              <a:cxnLst/>
              <a:rect l="l" t="t" r="r" b="b"/>
              <a:pathLst>
                <a:path w="7639" h="12188" extrusionOk="0">
                  <a:moveTo>
                    <a:pt x="0" y="0"/>
                  </a:moveTo>
                  <a:lnTo>
                    <a:pt x="0" y="1123"/>
                  </a:lnTo>
                  <a:lnTo>
                    <a:pt x="506" y="1123"/>
                  </a:lnTo>
                  <a:lnTo>
                    <a:pt x="506" y="5504"/>
                  </a:lnTo>
                  <a:lnTo>
                    <a:pt x="0" y="5504"/>
                  </a:lnTo>
                  <a:lnTo>
                    <a:pt x="0" y="6628"/>
                  </a:lnTo>
                  <a:lnTo>
                    <a:pt x="506" y="6628"/>
                  </a:lnTo>
                  <a:lnTo>
                    <a:pt x="506" y="11121"/>
                  </a:lnTo>
                  <a:lnTo>
                    <a:pt x="0" y="11121"/>
                  </a:lnTo>
                  <a:lnTo>
                    <a:pt x="0" y="12188"/>
                  </a:lnTo>
                  <a:lnTo>
                    <a:pt x="1123" y="12188"/>
                  </a:lnTo>
                  <a:lnTo>
                    <a:pt x="1123" y="11121"/>
                  </a:lnTo>
                  <a:lnTo>
                    <a:pt x="618" y="11121"/>
                  </a:lnTo>
                  <a:lnTo>
                    <a:pt x="618" y="6628"/>
                  </a:lnTo>
                  <a:lnTo>
                    <a:pt x="1123" y="6628"/>
                  </a:lnTo>
                  <a:lnTo>
                    <a:pt x="1123" y="6122"/>
                  </a:lnTo>
                  <a:lnTo>
                    <a:pt x="6571" y="6122"/>
                  </a:lnTo>
                  <a:lnTo>
                    <a:pt x="6571" y="6628"/>
                  </a:lnTo>
                  <a:lnTo>
                    <a:pt x="7638" y="6628"/>
                  </a:lnTo>
                  <a:lnTo>
                    <a:pt x="7638" y="5504"/>
                  </a:lnTo>
                  <a:lnTo>
                    <a:pt x="6571" y="5504"/>
                  </a:lnTo>
                  <a:lnTo>
                    <a:pt x="6571" y="6010"/>
                  </a:lnTo>
                  <a:lnTo>
                    <a:pt x="1123" y="6010"/>
                  </a:lnTo>
                  <a:lnTo>
                    <a:pt x="1123" y="5504"/>
                  </a:lnTo>
                  <a:lnTo>
                    <a:pt x="618" y="5504"/>
                  </a:lnTo>
                  <a:lnTo>
                    <a:pt x="618" y="1123"/>
                  </a:lnTo>
                  <a:lnTo>
                    <a:pt x="1123" y="1123"/>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9"/>
            <p:cNvSpPr/>
            <p:nvPr/>
          </p:nvSpPr>
          <p:spPr>
            <a:xfrm>
              <a:off x="2553300" y="2136475"/>
              <a:ext cx="43550" cy="29500"/>
            </a:xfrm>
            <a:custGeom>
              <a:avLst/>
              <a:gdLst/>
              <a:ahLst/>
              <a:cxnLst/>
              <a:rect l="l" t="t" r="r" b="b"/>
              <a:pathLst>
                <a:path w="1742" h="1180" extrusionOk="0">
                  <a:moveTo>
                    <a:pt x="1685" y="0"/>
                  </a:moveTo>
                  <a:lnTo>
                    <a:pt x="0" y="1011"/>
                  </a:lnTo>
                  <a:lnTo>
                    <a:pt x="56" y="1180"/>
                  </a:lnTo>
                  <a:lnTo>
                    <a:pt x="1741" y="169"/>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9"/>
            <p:cNvSpPr/>
            <p:nvPr/>
          </p:nvSpPr>
          <p:spPr>
            <a:xfrm>
              <a:off x="2564525" y="2161750"/>
              <a:ext cx="44950" cy="23900"/>
            </a:xfrm>
            <a:custGeom>
              <a:avLst/>
              <a:gdLst/>
              <a:ahLst/>
              <a:cxnLst/>
              <a:rect l="l" t="t" r="r" b="b"/>
              <a:pathLst>
                <a:path w="1798" h="956" extrusionOk="0">
                  <a:moveTo>
                    <a:pt x="1742" y="0"/>
                  </a:moveTo>
                  <a:lnTo>
                    <a:pt x="1" y="843"/>
                  </a:lnTo>
                  <a:cubicBezTo>
                    <a:pt x="1" y="899"/>
                    <a:pt x="1" y="955"/>
                    <a:pt x="57" y="955"/>
                  </a:cubicBezTo>
                  <a:lnTo>
                    <a:pt x="1798" y="169"/>
                  </a:lnTo>
                  <a:lnTo>
                    <a:pt x="174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9"/>
            <p:cNvSpPr/>
            <p:nvPr/>
          </p:nvSpPr>
          <p:spPr>
            <a:xfrm>
              <a:off x="2572950" y="2188425"/>
              <a:ext cx="47775" cy="19675"/>
            </a:xfrm>
            <a:custGeom>
              <a:avLst/>
              <a:gdLst/>
              <a:ahLst/>
              <a:cxnLst/>
              <a:rect l="l" t="t" r="r" b="b"/>
              <a:pathLst>
                <a:path w="1911" h="787" extrusionOk="0">
                  <a:moveTo>
                    <a:pt x="1854" y="1"/>
                  </a:moveTo>
                  <a:lnTo>
                    <a:pt x="1" y="675"/>
                  </a:lnTo>
                  <a:cubicBezTo>
                    <a:pt x="1" y="731"/>
                    <a:pt x="57" y="731"/>
                    <a:pt x="57" y="787"/>
                  </a:cubicBezTo>
                  <a:lnTo>
                    <a:pt x="1910" y="169"/>
                  </a:lnTo>
                  <a:lnTo>
                    <a:pt x="185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9"/>
            <p:cNvSpPr/>
            <p:nvPr/>
          </p:nvSpPr>
          <p:spPr>
            <a:xfrm>
              <a:off x="2539250" y="2112600"/>
              <a:ext cx="42150" cy="33725"/>
            </a:xfrm>
            <a:custGeom>
              <a:avLst/>
              <a:gdLst/>
              <a:ahLst/>
              <a:cxnLst/>
              <a:rect l="l" t="t" r="r" b="b"/>
              <a:pathLst>
                <a:path w="1686" h="1349" extrusionOk="0">
                  <a:moveTo>
                    <a:pt x="1573" y="1"/>
                  </a:moveTo>
                  <a:lnTo>
                    <a:pt x="1" y="1180"/>
                  </a:lnTo>
                  <a:lnTo>
                    <a:pt x="113" y="1349"/>
                  </a:lnTo>
                  <a:lnTo>
                    <a:pt x="1686" y="169"/>
                  </a:lnTo>
                  <a:lnTo>
                    <a:pt x="157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9"/>
            <p:cNvSpPr/>
            <p:nvPr/>
          </p:nvSpPr>
          <p:spPr>
            <a:xfrm>
              <a:off x="2587000" y="2269875"/>
              <a:ext cx="49175" cy="7025"/>
            </a:xfrm>
            <a:custGeom>
              <a:avLst/>
              <a:gdLst/>
              <a:ahLst/>
              <a:cxnLst/>
              <a:rect l="l" t="t" r="r" b="b"/>
              <a:pathLst>
                <a:path w="1967" h="281" extrusionOk="0">
                  <a:moveTo>
                    <a:pt x="1966" y="0"/>
                  </a:moveTo>
                  <a:lnTo>
                    <a:pt x="0" y="112"/>
                  </a:lnTo>
                  <a:cubicBezTo>
                    <a:pt x="0" y="169"/>
                    <a:pt x="0" y="281"/>
                    <a:pt x="0" y="281"/>
                  </a:cubicBezTo>
                  <a:lnTo>
                    <a:pt x="1966" y="169"/>
                  </a:lnTo>
                  <a:cubicBezTo>
                    <a:pt x="1966" y="112"/>
                    <a:pt x="1966" y="56"/>
                    <a:pt x="19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9"/>
            <p:cNvSpPr/>
            <p:nvPr/>
          </p:nvSpPr>
          <p:spPr>
            <a:xfrm>
              <a:off x="2585600" y="2243200"/>
              <a:ext cx="47750" cy="11250"/>
            </a:xfrm>
            <a:custGeom>
              <a:avLst/>
              <a:gdLst/>
              <a:ahLst/>
              <a:cxnLst/>
              <a:rect l="l" t="t" r="r" b="b"/>
              <a:pathLst>
                <a:path w="1910" h="450" extrusionOk="0">
                  <a:moveTo>
                    <a:pt x="1910" y="0"/>
                  </a:moveTo>
                  <a:lnTo>
                    <a:pt x="0" y="281"/>
                  </a:lnTo>
                  <a:cubicBezTo>
                    <a:pt x="0" y="337"/>
                    <a:pt x="0" y="393"/>
                    <a:pt x="0" y="449"/>
                  </a:cubicBezTo>
                  <a:lnTo>
                    <a:pt x="1910" y="168"/>
                  </a:lnTo>
                  <a:cubicBezTo>
                    <a:pt x="1910" y="112"/>
                    <a:pt x="1910" y="56"/>
                    <a:pt x="191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9"/>
            <p:cNvSpPr/>
            <p:nvPr/>
          </p:nvSpPr>
          <p:spPr>
            <a:xfrm>
              <a:off x="2579975" y="2215100"/>
              <a:ext cx="49175" cy="15475"/>
            </a:xfrm>
            <a:custGeom>
              <a:avLst/>
              <a:gdLst/>
              <a:ahLst/>
              <a:cxnLst/>
              <a:rect l="l" t="t" r="r" b="b"/>
              <a:pathLst>
                <a:path w="1967" h="619" extrusionOk="0">
                  <a:moveTo>
                    <a:pt x="1910" y="1"/>
                  </a:moveTo>
                  <a:lnTo>
                    <a:pt x="0" y="450"/>
                  </a:lnTo>
                  <a:lnTo>
                    <a:pt x="57" y="619"/>
                  </a:lnTo>
                  <a:lnTo>
                    <a:pt x="1966" y="113"/>
                  </a:ln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9"/>
            <p:cNvSpPr/>
            <p:nvPr/>
          </p:nvSpPr>
          <p:spPr>
            <a:xfrm>
              <a:off x="2358125" y="1998875"/>
              <a:ext cx="7050" cy="49175"/>
            </a:xfrm>
            <a:custGeom>
              <a:avLst/>
              <a:gdLst/>
              <a:ahLst/>
              <a:cxnLst/>
              <a:rect l="l" t="t" r="r" b="b"/>
              <a:pathLst>
                <a:path w="282" h="1967" extrusionOk="0">
                  <a:moveTo>
                    <a:pt x="113" y="0"/>
                  </a:moveTo>
                  <a:lnTo>
                    <a:pt x="0" y="1966"/>
                  </a:lnTo>
                  <a:lnTo>
                    <a:pt x="169" y="1966"/>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9"/>
            <p:cNvSpPr/>
            <p:nvPr/>
          </p:nvSpPr>
          <p:spPr>
            <a:xfrm>
              <a:off x="2426925" y="2014325"/>
              <a:ext cx="21075" cy="47750"/>
            </a:xfrm>
            <a:custGeom>
              <a:avLst/>
              <a:gdLst/>
              <a:ahLst/>
              <a:cxnLst/>
              <a:rect l="l" t="t" r="r" b="b"/>
              <a:pathLst>
                <a:path w="843" h="1910" extrusionOk="0">
                  <a:moveTo>
                    <a:pt x="674" y="0"/>
                  </a:moveTo>
                  <a:lnTo>
                    <a:pt x="1" y="1854"/>
                  </a:lnTo>
                  <a:lnTo>
                    <a:pt x="169" y="1910"/>
                  </a:lnTo>
                  <a:lnTo>
                    <a:pt x="843" y="56"/>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9"/>
            <p:cNvSpPr/>
            <p:nvPr/>
          </p:nvSpPr>
          <p:spPr>
            <a:xfrm>
              <a:off x="2405875" y="2007300"/>
              <a:ext cx="15450" cy="47750"/>
            </a:xfrm>
            <a:custGeom>
              <a:avLst/>
              <a:gdLst/>
              <a:ahLst/>
              <a:cxnLst/>
              <a:rect l="l" t="t" r="r" b="b"/>
              <a:pathLst>
                <a:path w="618" h="1910" extrusionOk="0">
                  <a:moveTo>
                    <a:pt x="449" y="0"/>
                  </a:moveTo>
                  <a:lnTo>
                    <a:pt x="0" y="1854"/>
                  </a:lnTo>
                  <a:lnTo>
                    <a:pt x="112" y="1910"/>
                  </a:lnTo>
                  <a:lnTo>
                    <a:pt x="618" y="5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9"/>
            <p:cNvSpPr/>
            <p:nvPr/>
          </p:nvSpPr>
          <p:spPr>
            <a:xfrm>
              <a:off x="2382000" y="2001675"/>
              <a:ext cx="11250" cy="49175"/>
            </a:xfrm>
            <a:custGeom>
              <a:avLst/>
              <a:gdLst/>
              <a:ahLst/>
              <a:cxnLst/>
              <a:rect l="l" t="t" r="r" b="b"/>
              <a:pathLst>
                <a:path w="450" h="1967" extrusionOk="0">
                  <a:moveTo>
                    <a:pt x="281" y="1"/>
                  </a:moveTo>
                  <a:lnTo>
                    <a:pt x="0" y="1966"/>
                  </a:lnTo>
                  <a:lnTo>
                    <a:pt x="169" y="1966"/>
                  </a:ln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9"/>
            <p:cNvSpPr/>
            <p:nvPr/>
          </p:nvSpPr>
          <p:spPr>
            <a:xfrm>
              <a:off x="2488700" y="2053625"/>
              <a:ext cx="33725" cy="42150"/>
            </a:xfrm>
            <a:custGeom>
              <a:avLst/>
              <a:gdLst/>
              <a:ahLst/>
              <a:cxnLst/>
              <a:rect l="l" t="t" r="r" b="b"/>
              <a:pathLst>
                <a:path w="1349" h="1686" extrusionOk="0">
                  <a:moveTo>
                    <a:pt x="1180" y="1"/>
                  </a:moveTo>
                  <a:lnTo>
                    <a:pt x="1" y="1573"/>
                  </a:lnTo>
                  <a:lnTo>
                    <a:pt x="169" y="1686"/>
                  </a:ln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9"/>
            <p:cNvSpPr/>
            <p:nvPr/>
          </p:nvSpPr>
          <p:spPr>
            <a:xfrm>
              <a:off x="2506950" y="2071875"/>
              <a:ext cx="36550" cy="39350"/>
            </a:xfrm>
            <a:custGeom>
              <a:avLst/>
              <a:gdLst/>
              <a:ahLst/>
              <a:cxnLst/>
              <a:rect l="l" t="t" r="r" b="b"/>
              <a:pathLst>
                <a:path w="1462" h="1574" extrusionOk="0">
                  <a:moveTo>
                    <a:pt x="1349" y="1"/>
                  </a:moveTo>
                  <a:lnTo>
                    <a:pt x="1" y="1461"/>
                  </a:lnTo>
                  <a:lnTo>
                    <a:pt x="169" y="1574"/>
                  </a:lnTo>
                  <a:lnTo>
                    <a:pt x="1461" y="113"/>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9"/>
            <p:cNvSpPr/>
            <p:nvPr/>
          </p:nvSpPr>
          <p:spPr>
            <a:xfrm>
              <a:off x="2469050" y="2039600"/>
              <a:ext cx="29500" cy="43550"/>
            </a:xfrm>
            <a:custGeom>
              <a:avLst/>
              <a:gdLst/>
              <a:ahLst/>
              <a:cxnLst/>
              <a:rect l="l" t="t" r="r" b="b"/>
              <a:pathLst>
                <a:path w="1180" h="1742" extrusionOk="0">
                  <a:moveTo>
                    <a:pt x="1011" y="0"/>
                  </a:moveTo>
                  <a:lnTo>
                    <a:pt x="0" y="1629"/>
                  </a:lnTo>
                  <a:lnTo>
                    <a:pt x="169" y="1741"/>
                  </a:lnTo>
                  <a:lnTo>
                    <a:pt x="1180" y="56"/>
                  </a:lnTo>
                  <a:lnTo>
                    <a:pt x="101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9"/>
            <p:cNvSpPr/>
            <p:nvPr/>
          </p:nvSpPr>
          <p:spPr>
            <a:xfrm>
              <a:off x="2449400" y="2025550"/>
              <a:ext cx="25300" cy="46350"/>
            </a:xfrm>
            <a:custGeom>
              <a:avLst/>
              <a:gdLst/>
              <a:ahLst/>
              <a:cxnLst/>
              <a:rect l="l" t="t" r="r" b="b"/>
              <a:pathLst>
                <a:path w="1012" h="1854" extrusionOk="0">
                  <a:moveTo>
                    <a:pt x="843" y="0"/>
                  </a:moveTo>
                  <a:lnTo>
                    <a:pt x="0" y="1742"/>
                  </a:lnTo>
                  <a:lnTo>
                    <a:pt x="169" y="1854"/>
                  </a:lnTo>
                  <a:lnTo>
                    <a:pt x="1011" y="57"/>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9"/>
            <p:cNvSpPr/>
            <p:nvPr/>
          </p:nvSpPr>
          <p:spPr>
            <a:xfrm>
              <a:off x="2525225" y="2091550"/>
              <a:ext cx="39325" cy="36525"/>
            </a:xfrm>
            <a:custGeom>
              <a:avLst/>
              <a:gdLst/>
              <a:ahLst/>
              <a:cxnLst/>
              <a:rect l="l" t="t" r="r" b="b"/>
              <a:pathLst>
                <a:path w="1573" h="1461" extrusionOk="0">
                  <a:moveTo>
                    <a:pt x="1460" y="0"/>
                  </a:moveTo>
                  <a:lnTo>
                    <a:pt x="0" y="1348"/>
                  </a:lnTo>
                  <a:lnTo>
                    <a:pt x="112" y="1461"/>
                  </a:lnTo>
                  <a:lnTo>
                    <a:pt x="1573"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9"/>
            <p:cNvSpPr/>
            <p:nvPr/>
          </p:nvSpPr>
          <p:spPr>
            <a:xfrm>
              <a:off x="2521000" y="2102775"/>
              <a:ext cx="51975" cy="43550"/>
            </a:xfrm>
            <a:custGeom>
              <a:avLst/>
              <a:gdLst/>
              <a:ahLst/>
              <a:cxnLst/>
              <a:rect l="l" t="t" r="r" b="b"/>
              <a:pathLst>
                <a:path w="2079" h="1742" extrusionOk="0">
                  <a:moveTo>
                    <a:pt x="1966" y="1"/>
                  </a:moveTo>
                  <a:lnTo>
                    <a:pt x="1" y="1573"/>
                  </a:lnTo>
                  <a:lnTo>
                    <a:pt x="113" y="1742"/>
                  </a:lnTo>
                  <a:lnTo>
                    <a:pt x="2079" y="113"/>
                  </a:lnTo>
                  <a:lnTo>
                    <a:pt x="196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9"/>
            <p:cNvSpPr/>
            <p:nvPr/>
          </p:nvSpPr>
          <p:spPr>
            <a:xfrm>
              <a:off x="2556100" y="2175800"/>
              <a:ext cx="60400" cy="28100"/>
            </a:xfrm>
            <a:custGeom>
              <a:avLst/>
              <a:gdLst/>
              <a:ahLst/>
              <a:cxnLst/>
              <a:rect l="l" t="t" r="r" b="b"/>
              <a:pathLst>
                <a:path w="2416" h="1124" extrusionOk="0">
                  <a:moveTo>
                    <a:pt x="2360" y="0"/>
                  </a:moveTo>
                  <a:lnTo>
                    <a:pt x="1" y="955"/>
                  </a:lnTo>
                  <a:cubicBezTo>
                    <a:pt x="1" y="1011"/>
                    <a:pt x="1" y="1067"/>
                    <a:pt x="57" y="1123"/>
                  </a:cubicBezTo>
                  <a:lnTo>
                    <a:pt x="2416" y="112"/>
                  </a:lnTo>
                  <a:lnTo>
                    <a:pt x="23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9"/>
            <p:cNvSpPr/>
            <p:nvPr/>
          </p:nvSpPr>
          <p:spPr>
            <a:xfrm>
              <a:off x="2546275" y="2149100"/>
              <a:ext cx="57600" cy="33725"/>
            </a:xfrm>
            <a:custGeom>
              <a:avLst/>
              <a:gdLst/>
              <a:ahLst/>
              <a:cxnLst/>
              <a:rect l="l" t="t" r="r" b="b"/>
              <a:pathLst>
                <a:path w="2304" h="1349" extrusionOk="0">
                  <a:moveTo>
                    <a:pt x="2247" y="1"/>
                  </a:moveTo>
                  <a:lnTo>
                    <a:pt x="0" y="1237"/>
                  </a:lnTo>
                  <a:cubicBezTo>
                    <a:pt x="0" y="1237"/>
                    <a:pt x="0" y="1293"/>
                    <a:pt x="57" y="1349"/>
                  </a:cubicBezTo>
                  <a:lnTo>
                    <a:pt x="2303" y="169"/>
                  </a:lnTo>
                  <a:lnTo>
                    <a:pt x="224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9"/>
            <p:cNvSpPr/>
            <p:nvPr/>
          </p:nvSpPr>
          <p:spPr>
            <a:xfrm>
              <a:off x="2533650" y="2125250"/>
              <a:ext cx="54775" cy="39325"/>
            </a:xfrm>
            <a:custGeom>
              <a:avLst/>
              <a:gdLst/>
              <a:ahLst/>
              <a:cxnLst/>
              <a:rect l="l" t="t" r="r" b="b"/>
              <a:pathLst>
                <a:path w="2191" h="1573" extrusionOk="0">
                  <a:moveTo>
                    <a:pt x="2134" y="0"/>
                  </a:moveTo>
                  <a:lnTo>
                    <a:pt x="0" y="1404"/>
                  </a:lnTo>
                  <a:lnTo>
                    <a:pt x="112" y="1573"/>
                  </a:lnTo>
                  <a:lnTo>
                    <a:pt x="2190" y="169"/>
                  </a:lnTo>
                  <a:lnTo>
                    <a:pt x="213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9"/>
            <p:cNvSpPr/>
            <p:nvPr/>
          </p:nvSpPr>
          <p:spPr>
            <a:xfrm>
              <a:off x="2563125" y="2202475"/>
              <a:ext cx="61800" cy="21075"/>
            </a:xfrm>
            <a:custGeom>
              <a:avLst/>
              <a:gdLst/>
              <a:ahLst/>
              <a:cxnLst/>
              <a:rect l="l" t="t" r="r" b="b"/>
              <a:pathLst>
                <a:path w="2472" h="843" extrusionOk="0">
                  <a:moveTo>
                    <a:pt x="2416" y="0"/>
                  </a:moveTo>
                  <a:lnTo>
                    <a:pt x="0" y="674"/>
                  </a:lnTo>
                  <a:lnTo>
                    <a:pt x="57" y="843"/>
                  </a:lnTo>
                  <a:lnTo>
                    <a:pt x="2472" y="169"/>
                  </a:lnTo>
                  <a:cubicBezTo>
                    <a:pt x="2472" y="113"/>
                    <a:pt x="2416" y="56"/>
                    <a:pt x="241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9"/>
            <p:cNvSpPr/>
            <p:nvPr/>
          </p:nvSpPr>
          <p:spPr>
            <a:xfrm>
              <a:off x="2568750" y="2229150"/>
              <a:ext cx="63200" cy="16875"/>
            </a:xfrm>
            <a:custGeom>
              <a:avLst/>
              <a:gdLst/>
              <a:ahLst/>
              <a:cxnLst/>
              <a:rect l="l" t="t" r="r" b="b"/>
              <a:pathLst>
                <a:path w="2528" h="675" extrusionOk="0">
                  <a:moveTo>
                    <a:pt x="2528" y="0"/>
                  </a:moveTo>
                  <a:lnTo>
                    <a:pt x="56" y="506"/>
                  </a:lnTo>
                  <a:lnTo>
                    <a:pt x="0" y="674"/>
                  </a:lnTo>
                  <a:lnTo>
                    <a:pt x="2528" y="169"/>
                  </a:lnTo>
                  <a:cubicBezTo>
                    <a:pt x="2528" y="113"/>
                    <a:pt x="2528" y="57"/>
                    <a:pt x="252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9"/>
            <p:cNvSpPr/>
            <p:nvPr/>
          </p:nvSpPr>
          <p:spPr>
            <a:xfrm>
              <a:off x="2571550" y="2257225"/>
              <a:ext cx="63200" cy="9850"/>
            </a:xfrm>
            <a:custGeom>
              <a:avLst/>
              <a:gdLst/>
              <a:ahLst/>
              <a:cxnLst/>
              <a:rect l="l" t="t" r="r" b="b"/>
              <a:pathLst>
                <a:path w="2528" h="394" extrusionOk="0">
                  <a:moveTo>
                    <a:pt x="2528" y="1"/>
                  </a:moveTo>
                  <a:lnTo>
                    <a:pt x="0" y="225"/>
                  </a:lnTo>
                  <a:cubicBezTo>
                    <a:pt x="0" y="281"/>
                    <a:pt x="0" y="338"/>
                    <a:pt x="0" y="394"/>
                  </a:cubicBezTo>
                  <a:lnTo>
                    <a:pt x="2528" y="169"/>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9"/>
            <p:cNvSpPr/>
            <p:nvPr/>
          </p:nvSpPr>
          <p:spPr>
            <a:xfrm>
              <a:off x="2412875" y="2010100"/>
              <a:ext cx="22500" cy="61800"/>
            </a:xfrm>
            <a:custGeom>
              <a:avLst/>
              <a:gdLst/>
              <a:ahLst/>
              <a:cxnLst/>
              <a:rect l="l" t="t" r="r" b="b"/>
              <a:pathLst>
                <a:path w="900" h="2472" extrusionOk="0">
                  <a:moveTo>
                    <a:pt x="731" y="1"/>
                  </a:moveTo>
                  <a:lnTo>
                    <a:pt x="1" y="2472"/>
                  </a:lnTo>
                  <a:lnTo>
                    <a:pt x="113" y="2472"/>
                  </a:lnTo>
                  <a:lnTo>
                    <a:pt x="900"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9"/>
            <p:cNvSpPr/>
            <p:nvPr/>
          </p:nvSpPr>
          <p:spPr>
            <a:xfrm>
              <a:off x="2391825" y="2004500"/>
              <a:ext cx="16875" cy="61800"/>
            </a:xfrm>
            <a:custGeom>
              <a:avLst/>
              <a:gdLst/>
              <a:ahLst/>
              <a:cxnLst/>
              <a:rect l="l" t="t" r="r" b="b"/>
              <a:pathLst>
                <a:path w="675" h="2472" extrusionOk="0">
                  <a:moveTo>
                    <a:pt x="506" y="0"/>
                  </a:moveTo>
                  <a:lnTo>
                    <a:pt x="0" y="2471"/>
                  </a:lnTo>
                  <a:lnTo>
                    <a:pt x="169" y="2471"/>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9"/>
            <p:cNvSpPr/>
            <p:nvPr/>
          </p:nvSpPr>
          <p:spPr>
            <a:xfrm>
              <a:off x="2369350" y="2000275"/>
              <a:ext cx="9850" cy="63200"/>
            </a:xfrm>
            <a:custGeom>
              <a:avLst/>
              <a:gdLst/>
              <a:ahLst/>
              <a:cxnLst/>
              <a:rect l="l" t="t" r="r" b="b"/>
              <a:pathLst>
                <a:path w="394" h="2528" extrusionOk="0">
                  <a:moveTo>
                    <a:pt x="225" y="1"/>
                  </a:moveTo>
                  <a:lnTo>
                    <a:pt x="1" y="2528"/>
                  </a:lnTo>
                  <a:lnTo>
                    <a:pt x="169" y="2528"/>
                  </a:lnTo>
                  <a:lnTo>
                    <a:pt x="39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9"/>
            <p:cNvSpPr/>
            <p:nvPr/>
          </p:nvSpPr>
          <p:spPr>
            <a:xfrm>
              <a:off x="2505550" y="2081725"/>
              <a:ext cx="47775" cy="47750"/>
            </a:xfrm>
            <a:custGeom>
              <a:avLst/>
              <a:gdLst/>
              <a:ahLst/>
              <a:cxnLst/>
              <a:rect l="l" t="t" r="r" b="b"/>
              <a:pathLst>
                <a:path w="1911" h="1910" extrusionOk="0">
                  <a:moveTo>
                    <a:pt x="1798" y="0"/>
                  </a:moveTo>
                  <a:lnTo>
                    <a:pt x="1" y="1797"/>
                  </a:lnTo>
                  <a:cubicBezTo>
                    <a:pt x="57" y="1854"/>
                    <a:pt x="113" y="1910"/>
                    <a:pt x="169" y="1910"/>
                  </a:cubicBezTo>
                  <a:lnTo>
                    <a:pt x="1910" y="112"/>
                  </a:lnTo>
                  <a:lnTo>
                    <a:pt x="179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9"/>
            <p:cNvSpPr/>
            <p:nvPr/>
          </p:nvSpPr>
          <p:spPr>
            <a:xfrm>
              <a:off x="2490100" y="2063450"/>
              <a:ext cx="43575" cy="50575"/>
            </a:xfrm>
            <a:custGeom>
              <a:avLst/>
              <a:gdLst/>
              <a:ahLst/>
              <a:cxnLst/>
              <a:rect l="l" t="t" r="r" b="b"/>
              <a:pathLst>
                <a:path w="1743" h="2023" extrusionOk="0">
                  <a:moveTo>
                    <a:pt x="1574" y="1"/>
                  </a:moveTo>
                  <a:lnTo>
                    <a:pt x="1" y="1967"/>
                  </a:lnTo>
                  <a:lnTo>
                    <a:pt x="113" y="2023"/>
                  </a:lnTo>
                  <a:lnTo>
                    <a:pt x="1742" y="113"/>
                  </a:lnTo>
                  <a:lnTo>
                    <a:pt x="15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9"/>
            <p:cNvSpPr/>
            <p:nvPr/>
          </p:nvSpPr>
          <p:spPr>
            <a:xfrm>
              <a:off x="2453600" y="2031175"/>
              <a:ext cx="32325" cy="59000"/>
            </a:xfrm>
            <a:custGeom>
              <a:avLst/>
              <a:gdLst/>
              <a:ahLst/>
              <a:cxnLst/>
              <a:rect l="l" t="t" r="r" b="b"/>
              <a:pathLst>
                <a:path w="1293" h="2360" extrusionOk="0">
                  <a:moveTo>
                    <a:pt x="1180" y="0"/>
                  </a:moveTo>
                  <a:lnTo>
                    <a:pt x="1" y="2247"/>
                  </a:lnTo>
                  <a:lnTo>
                    <a:pt x="113" y="2359"/>
                  </a:lnTo>
                  <a:lnTo>
                    <a:pt x="1292" y="112"/>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9"/>
            <p:cNvSpPr/>
            <p:nvPr/>
          </p:nvSpPr>
          <p:spPr>
            <a:xfrm>
              <a:off x="2471850" y="2046600"/>
              <a:ext cx="39350" cy="54800"/>
            </a:xfrm>
            <a:custGeom>
              <a:avLst/>
              <a:gdLst/>
              <a:ahLst/>
              <a:cxnLst/>
              <a:rect l="l" t="t" r="r" b="b"/>
              <a:pathLst>
                <a:path w="1574" h="2192" extrusionOk="0">
                  <a:moveTo>
                    <a:pt x="1405" y="1"/>
                  </a:moveTo>
                  <a:lnTo>
                    <a:pt x="1" y="2135"/>
                  </a:lnTo>
                  <a:lnTo>
                    <a:pt x="169" y="2191"/>
                  </a:lnTo>
                  <a:lnTo>
                    <a:pt x="1573" y="113"/>
                  </a:lnTo>
                  <a:lnTo>
                    <a:pt x="140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9"/>
            <p:cNvSpPr/>
            <p:nvPr/>
          </p:nvSpPr>
          <p:spPr>
            <a:xfrm>
              <a:off x="2433950" y="2019925"/>
              <a:ext cx="28100" cy="60400"/>
            </a:xfrm>
            <a:custGeom>
              <a:avLst/>
              <a:gdLst/>
              <a:ahLst/>
              <a:cxnLst/>
              <a:rect l="l" t="t" r="r" b="b"/>
              <a:pathLst>
                <a:path w="1124" h="2416" extrusionOk="0">
                  <a:moveTo>
                    <a:pt x="955" y="1"/>
                  </a:moveTo>
                  <a:lnTo>
                    <a:pt x="0" y="2360"/>
                  </a:lnTo>
                  <a:lnTo>
                    <a:pt x="113" y="2416"/>
                  </a:lnTo>
                  <a:lnTo>
                    <a:pt x="1124" y="57"/>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9"/>
            <p:cNvSpPr/>
            <p:nvPr/>
          </p:nvSpPr>
          <p:spPr>
            <a:xfrm>
              <a:off x="2053425" y="1998875"/>
              <a:ext cx="579925" cy="574825"/>
            </a:xfrm>
            <a:custGeom>
              <a:avLst/>
              <a:gdLst/>
              <a:ahLst/>
              <a:cxnLst/>
              <a:rect l="l" t="t" r="r" b="b"/>
              <a:pathLst>
                <a:path w="23197" h="22993" extrusionOk="0">
                  <a:moveTo>
                    <a:pt x="11739" y="0"/>
                  </a:moveTo>
                  <a:cubicBezTo>
                    <a:pt x="11402" y="0"/>
                    <a:pt x="11121" y="0"/>
                    <a:pt x="10784" y="57"/>
                  </a:cubicBezTo>
                  <a:lnTo>
                    <a:pt x="10616" y="57"/>
                  </a:lnTo>
                  <a:cubicBezTo>
                    <a:pt x="10279" y="57"/>
                    <a:pt x="9998" y="113"/>
                    <a:pt x="9661" y="169"/>
                  </a:cubicBezTo>
                  <a:lnTo>
                    <a:pt x="9493" y="225"/>
                  </a:lnTo>
                  <a:cubicBezTo>
                    <a:pt x="9156" y="281"/>
                    <a:pt x="8875" y="337"/>
                    <a:pt x="8538" y="450"/>
                  </a:cubicBezTo>
                  <a:lnTo>
                    <a:pt x="8425" y="506"/>
                  </a:lnTo>
                  <a:cubicBezTo>
                    <a:pt x="8145" y="562"/>
                    <a:pt x="7808" y="674"/>
                    <a:pt x="7471" y="843"/>
                  </a:cubicBezTo>
                  <a:lnTo>
                    <a:pt x="7358" y="899"/>
                  </a:lnTo>
                  <a:cubicBezTo>
                    <a:pt x="7021" y="1011"/>
                    <a:pt x="6741" y="1124"/>
                    <a:pt x="6404" y="1292"/>
                  </a:cubicBezTo>
                  <a:cubicBezTo>
                    <a:pt x="3708" y="2696"/>
                    <a:pt x="1686" y="5168"/>
                    <a:pt x="787" y="8088"/>
                  </a:cubicBezTo>
                  <a:lnTo>
                    <a:pt x="787" y="8200"/>
                  </a:lnTo>
                  <a:cubicBezTo>
                    <a:pt x="1" y="10728"/>
                    <a:pt x="113" y="13368"/>
                    <a:pt x="1124" y="15783"/>
                  </a:cubicBezTo>
                  <a:cubicBezTo>
                    <a:pt x="1236" y="16120"/>
                    <a:pt x="1405" y="16513"/>
                    <a:pt x="1573" y="16850"/>
                  </a:cubicBezTo>
                  <a:lnTo>
                    <a:pt x="1686" y="16962"/>
                  </a:lnTo>
                  <a:cubicBezTo>
                    <a:pt x="1742" y="17131"/>
                    <a:pt x="1798" y="17243"/>
                    <a:pt x="1910" y="17355"/>
                  </a:cubicBezTo>
                  <a:cubicBezTo>
                    <a:pt x="1910" y="17411"/>
                    <a:pt x="1910" y="17411"/>
                    <a:pt x="1967" y="17468"/>
                  </a:cubicBezTo>
                  <a:lnTo>
                    <a:pt x="2191" y="17861"/>
                  </a:lnTo>
                  <a:lnTo>
                    <a:pt x="2191" y="17917"/>
                  </a:lnTo>
                  <a:lnTo>
                    <a:pt x="2247" y="17973"/>
                  </a:lnTo>
                  <a:cubicBezTo>
                    <a:pt x="2304" y="18085"/>
                    <a:pt x="2416" y="18198"/>
                    <a:pt x="2472" y="18310"/>
                  </a:cubicBezTo>
                  <a:cubicBezTo>
                    <a:pt x="2809" y="18759"/>
                    <a:pt x="3202" y="19152"/>
                    <a:pt x="3595" y="19546"/>
                  </a:cubicBezTo>
                  <a:lnTo>
                    <a:pt x="3708" y="19714"/>
                  </a:lnTo>
                  <a:cubicBezTo>
                    <a:pt x="3764" y="19770"/>
                    <a:pt x="3876" y="19883"/>
                    <a:pt x="3988" y="19995"/>
                  </a:cubicBezTo>
                  <a:lnTo>
                    <a:pt x="4157" y="20107"/>
                  </a:lnTo>
                  <a:lnTo>
                    <a:pt x="4438" y="20332"/>
                  </a:lnTo>
                  <a:lnTo>
                    <a:pt x="4550" y="20444"/>
                  </a:lnTo>
                  <a:lnTo>
                    <a:pt x="4831" y="20669"/>
                  </a:lnTo>
                  <a:lnTo>
                    <a:pt x="4999" y="20781"/>
                  </a:lnTo>
                  <a:lnTo>
                    <a:pt x="5280" y="21006"/>
                  </a:lnTo>
                  <a:lnTo>
                    <a:pt x="5449" y="21118"/>
                  </a:lnTo>
                  <a:lnTo>
                    <a:pt x="5786" y="21343"/>
                  </a:lnTo>
                  <a:lnTo>
                    <a:pt x="5954" y="21455"/>
                  </a:lnTo>
                  <a:cubicBezTo>
                    <a:pt x="6235" y="21568"/>
                    <a:pt x="6516" y="21736"/>
                    <a:pt x="6797" y="21848"/>
                  </a:cubicBezTo>
                  <a:lnTo>
                    <a:pt x="6965" y="21961"/>
                  </a:lnTo>
                  <a:cubicBezTo>
                    <a:pt x="7246" y="22073"/>
                    <a:pt x="7527" y="22185"/>
                    <a:pt x="7864" y="22298"/>
                  </a:cubicBezTo>
                  <a:cubicBezTo>
                    <a:pt x="8032" y="22354"/>
                    <a:pt x="8145" y="22466"/>
                    <a:pt x="8313" y="22466"/>
                  </a:cubicBezTo>
                  <a:cubicBezTo>
                    <a:pt x="9464" y="22821"/>
                    <a:pt x="10634" y="22992"/>
                    <a:pt x="11787" y="22992"/>
                  </a:cubicBezTo>
                  <a:cubicBezTo>
                    <a:pt x="15920" y="22992"/>
                    <a:pt x="19829" y="20795"/>
                    <a:pt x="21849" y="17018"/>
                  </a:cubicBezTo>
                  <a:cubicBezTo>
                    <a:pt x="22242" y="16344"/>
                    <a:pt x="22523" y="15614"/>
                    <a:pt x="22747" y="14884"/>
                  </a:cubicBezTo>
                  <a:lnTo>
                    <a:pt x="22804" y="14772"/>
                  </a:lnTo>
                  <a:cubicBezTo>
                    <a:pt x="22804" y="14659"/>
                    <a:pt x="22860" y="14491"/>
                    <a:pt x="22916" y="14379"/>
                  </a:cubicBezTo>
                  <a:lnTo>
                    <a:pt x="22972" y="14210"/>
                  </a:lnTo>
                  <a:cubicBezTo>
                    <a:pt x="22972" y="14098"/>
                    <a:pt x="23028" y="13985"/>
                    <a:pt x="23028" y="13873"/>
                  </a:cubicBezTo>
                  <a:lnTo>
                    <a:pt x="23028" y="13705"/>
                  </a:lnTo>
                  <a:cubicBezTo>
                    <a:pt x="23028" y="13536"/>
                    <a:pt x="23084" y="13424"/>
                    <a:pt x="23141" y="13255"/>
                  </a:cubicBezTo>
                  <a:lnTo>
                    <a:pt x="23141" y="13087"/>
                  </a:lnTo>
                  <a:cubicBezTo>
                    <a:pt x="23141" y="12918"/>
                    <a:pt x="23141" y="12750"/>
                    <a:pt x="23141" y="12637"/>
                  </a:cubicBezTo>
                  <a:lnTo>
                    <a:pt x="23141" y="12581"/>
                  </a:lnTo>
                  <a:lnTo>
                    <a:pt x="23141" y="12188"/>
                  </a:lnTo>
                  <a:cubicBezTo>
                    <a:pt x="23197" y="12132"/>
                    <a:pt x="23197" y="12020"/>
                    <a:pt x="23141" y="12020"/>
                  </a:cubicBezTo>
                  <a:lnTo>
                    <a:pt x="23141" y="11626"/>
                  </a:lnTo>
                  <a:lnTo>
                    <a:pt x="23141" y="11514"/>
                  </a:lnTo>
                  <a:lnTo>
                    <a:pt x="20782" y="11514"/>
                  </a:lnTo>
                  <a:lnTo>
                    <a:pt x="20782" y="11683"/>
                  </a:lnTo>
                  <a:lnTo>
                    <a:pt x="21287" y="11683"/>
                  </a:lnTo>
                  <a:lnTo>
                    <a:pt x="21287" y="12413"/>
                  </a:lnTo>
                  <a:lnTo>
                    <a:pt x="20725" y="12300"/>
                  </a:lnTo>
                  <a:cubicBezTo>
                    <a:pt x="20725" y="12357"/>
                    <a:pt x="20725" y="12413"/>
                    <a:pt x="20725" y="12525"/>
                  </a:cubicBezTo>
                  <a:lnTo>
                    <a:pt x="21231" y="12525"/>
                  </a:lnTo>
                  <a:cubicBezTo>
                    <a:pt x="21231" y="12806"/>
                    <a:pt x="21175" y="13087"/>
                    <a:pt x="21119" y="13311"/>
                  </a:cubicBezTo>
                  <a:lnTo>
                    <a:pt x="20613" y="13199"/>
                  </a:lnTo>
                  <a:lnTo>
                    <a:pt x="20613" y="13368"/>
                  </a:lnTo>
                  <a:lnTo>
                    <a:pt x="21119" y="13480"/>
                  </a:lnTo>
                  <a:cubicBezTo>
                    <a:pt x="21062" y="13705"/>
                    <a:pt x="21006" y="13985"/>
                    <a:pt x="20894" y="14210"/>
                  </a:cubicBezTo>
                  <a:lnTo>
                    <a:pt x="20445" y="14042"/>
                  </a:lnTo>
                  <a:cubicBezTo>
                    <a:pt x="20445" y="14098"/>
                    <a:pt x="20388" y="14154"/>
                    <a:pt x="20388" y="14210"/>
                  </a:cubicBezTo>
                  <a:lnTo>
                    <a:pt x="20894" y="14322"/>
                  </a:lnTo>
                  <a:cubicBezTo>
                    <a:pt x="20782" y="14603"/>
                    <a:pt x="20725" y="14828"/>
                    <a:pt x="20613" y="15052"/>
                  </a:cubicBezTo>
                  <a:lnTo>
                    <a:pt x="20164" y="14884"/>
                  </a:lnTo>
                  <a:lnTo>
                    <a:pt x="20108" y="14996"/>
                  </a:lnTo>
                  <a:lnTo>
                    <a:pt x="20557" y="15221"/>
                  </a:lnTo>
                  <a:cubicBezTo>
                    <a:pt x="20445" y="15446"/>
                    <a:pt x="20332" y="15670"/>
                    <a:pt x="20220" y="15895"/>
                  </a:cubicBezTo>
                  <a:lnTo>
                    <a:pt x="19771" y="15670"/>
                  </a:lnTo>
                  <a:lnTo>
                    <a:pt x="19714" y="15839"/>
                  </a:lnTo>
                  <a:lnTo>
                    <a:pt x="20164" y="16063"/>
                  </a:lnTo>
                  <a:cubicBezTo>
                    <a:pt x="19995" y="16288"/>
                    <a:pt x="19883" y="16513"/>
                    <a:pt x="19714" y="16737"/>
                  </a:cubicBezTo>
                  <a:lnTo>
                    <a:pt x="19321" y="16457"/>
                  </a:lnTo>
                  <a:cubicBezTo>
                    <a:pt x="19321" y="16513"/>
                    <a:pt x="19265" y="16569"/>
                    <a:pt x="19209" y="16625"/>
                  </a:cubicBezTo>
                  <a:lnTo>
                    <a:pt x="19658" y="16906"/>
                  </a:lnTo>
                  <a:cubicBezTo>
                    <a:pt x="19490" y="17074"/>
                    <a:pt x="19378" y="17299"/>
                    <a:pt x="19209" y="17468"/>
                  </a:cubicBezTo>
                  <a:lnTo>
                    <a:pt x="18816" y="17187"/>
                  </a:lnTo>
                  <a:lnTo>
                    <a:pt x="18704" y="17299"/>
                  </a:lnTo>
                  <a:lnTo>
                    <a:pt x="19097" y="17636"/>
                  </a:lnTo>
                  <a:cubicBezTo>
                    <a:pt x="18928" y="17805"/>
                    <a:pt x="18760" y="18029"/>
                    <a:pt x="18591" y="18198"/>
                  </a:cubicBezTo>
                  <a:lnTo>
                    <a:pt x="18198" y="17861"/>
                  </a:lnTo>
                  <a:lnTo>
                    <a:pt x="18086" y="17973"/>
                  </a:lnTo>
                  <a:lnTo>
                    <a:pt x="18423" y="18310"/>
                  </a:lnTo>
                  <a:lnTo>
                    <a:pt x="17917" y="18816"/>
                  </a:lnTo>
                  <a:lnTo>
                    <a:pt x="17580" y="18422"/>
                  </a:lnTo>
                  <a:lnTo>
                    <a:pt x="17468" y="18535"/>
                  </a:lnTo>
                  <a:lnTo>
                    <a:pt x="17805" y="18928"/>
                  </a:lnTo>
                  <a:cubicBezTo>
                    <a:pt x="17580" y="19096"/>
                    <a:pt x="17356" y="19265"/>
                    <a:pt x="17131" y="19377"/>
                  </a:cubicBezTo>
                  <a:lnTo>
                    <a:pt x="16850" y="18984"/>
                  </a:lnTo>
                  <a:lnTo>
                    <a:pt x="16738" y="19040"/>
                  </a:lnTo>
                  <a:lnTo>
                    <a:pt x="17019" y="19489"/>
                  </a:lnTo>
                  <a:cubicBezTo>
                    <a:pt x="16794" y="19602"/>
                    <a:pt x="16569" y="19770"/>
                    <a:pt x="16401" y="19883"/>
                  </a:cubicBezTo>
                  <a:lnTo>
                    <a:pt x="16120" y="19433"/>
                  </a:lnTo>
                  <a:lnTo>
                    <a:pt x="16008" y="19489"/>
                  </a:lnTo>
                  <a:lnTo>
                    <a:pt x="16232" y="19939"/>
                  </a:lnTo>
                  <a:cubicBezTo>
                    <a:pt x="16008" y="20051"/>
                    <a:pt x="15783" y="20163"/>
                    <a:pt x="15502" y="20276"/>
                  </a:cubicBezTo>
                  <a:lnTo>
                    <a:pt x="15334" y="19826"/>
                  </a:lnTo>
                  <a:lnTo>
                    <a:pt x="15165" y="19883"/>
                  </a:lnTo>
                  <a:lnTo>
                    <a:pt x="15390" y="20332"/>
                  </a:lnTo>
                  <a:cubicBezTo>
                    <a:pt x="15109" y="20444"/>
                    <a:pt x="14884" y="20500"/>
                    <a:pt x="14660" y="20557"/>
                  </a:cubicBezTo>
                  <a:lnTo>
                    <a:pt x="14491" y="20107"/>
                  </a:lnTo>
                  <a:lnTo>
                    <a:pt x="14379" y="20163"/>
                  </a:lnTo>
                  <a:lnTo>
                    <a:pt x="14491" y="20613"/>
                  </a:lnTo>
                  <a:cubicBezTo>
                    <a:pt x="14267" y="20725"/>
                    <a:pt x="13986" y="20781"/>
                    <a:pt x="13761" y="20837"/>
                  </a:cubicBezTo>
                  <a:lnTo>
                    <a:pt x="13649" y="20332"/>
                  </a:lnTo>
                  <a:lnTo>
                    <a:pt x="13480" y="20332"/>
                  </a:lnTo>
                  <a:lnTo>
                    <a:pt x="13593" y="20837"/>
                  </a:lnTo>
                  <a:cubicBezTo>
                    <a:pt x="13312" y="20894"/>
                    <a:pt x="13087" y="20894"/>
                    <a:pt x="12862" y="20950"/>
                  </a:cubicBezTo>
                  <a:lnTo>
                    <a:pt x="12806" y="20444"/>
                  </a:lnTo>
                  <a:lnTo>
                    <a:pt x="12638" y="20444"/>
                  </a:lnTo>
                  <a:lnTo>
                    <a:pt x="12694" y="20950"/>
                  </a:lnTo>
                  <a:lnTo>
                    <a:pt x="11908" y="20950"/>
                  </a:lnTo>
                  <a:lnTo>
                    <a:pt x="11908" y="20444"/>
                  </a:lnTo>
                  <a:lnTo>
                    <a:pt x="11739" y="20444"/>
                  </a:lnTo>
                  <a:lnTo>
                    <a:pt x="11739" y="20950"/>
                  </a:lnTo>
                  <a:lnTo>
                    <a:pt x="11009" y="20950"/>
                  </a:lnTo>
                  <a:lnTo>
                    <a:pt x="11065" y="20444"/>
                  </a:lnTo>
                  <a:lnTo>
                    <a:pt x="10897" y="20444"/>
                  </a:lnTo>
                  <a:lnTo>
                    <a:pt x="10841" y="20950"/>
                  </a:lnTo>
                  <a:cubicBezTo>
                    <a:pt x="10560" y="20950"/>
                    <a:pt x="10335" y="20894"/>
                    <a:pt x="10054" y="20837"/>
                  </a:cubicBezTo>
                  <a:lnTo>
                    <a:pt x="10167" y="20332"/>
                  </a:lnTo>
                  <a:lnTo>
                    <a:pt x="9998" y="20332"/>
                  </a:lnTo>
                  <a:lnTo>
                    <a:pt x="9886" y="20837"/>
                  </a:lnTo>
                  <a:cubicBezTo>
                    <a:pt x="9661" y="20781"/>
                    <a:pt x="9436" y="20725"/>
                    <a:pt x="9212" y="20669"/>
                  </a:cubicBezTo>
                  <a:lnTo>
                    <a:pt x="9324" y="20163"/>
                  </a:lnTo>
                  <a:lnTo>
                    <a:pt x="9212" y="20107"/>
                  </a:lnTo>
                  <a:lnTo>
                    <a:pt x="9043" y="20613"/>
                  </a:lnTo>
                  <a:cubicBezTo>
                    <a:pt x="8819" y="20500"/>
                    <a:pt x="8538" y="20444"/>
                    <a:pt x="8313" y="20332"/>
                  </a:cubicBezTo>
                  <a:lnTo>
                    <a:pt x="8538" y="19883"/>
                  </a:lnTo>
                  <a:cubicBezTo>
                    <a:pt x="8482" y="19826"/>
                    <a:pt x="8425" y="19826"/>
                    <a:pt x="8369" y="19826"/>
                  </a:cubicBezTo>
                  <a:lnTo>
                    <a:pt x="8088" y="20220"/>
                  </a:lnTo>
                  <a:cubicBezTo>
                    <a:pt x="7864" y="20107"/>
                    <a:pt x="7639" y="19995"/>
                    <a:pt x="7414" y="19883"/>
                  </a:cubicBezTo>
                  <a:lnTo>
                    <a:pt x="7639" y="19489"/>
                  </a:lnTo>
                  <a:lnTo>
                    <a:pt x="7527" y="19377"/>
                  </a:lnTo>
                  <a:lnTo>
                    <a:pt x="7246" y="19826"/>
                  </a:lnTo>
                  <a:cubicBezTo>
                    <a:pt x="7021" y="19714"/>
                    <a:pt x="6797" y="19546"/>
                    <a:pt x="6628" y="19433"/>
                  </a:cubicBezTo>
                  <a:lnTo>
                    <a:pt x="6853" y="18984"/>
                  </a:lnTo>
                  <a:lnTo>
                    <a:pt x="6741" y="18928"/>
                  </a:lnTo>
                  <a:lnTo>
                    <a:pt x="6460" y="19321"/>
                  </a:lnTo>
                  <a:cubicBezTo>
                    <a:pt x="6235" y="19209"/>
                    <a:pt x="6067" y="19040"/>
                    <a:pt x="5842" y="18872"/>
                  </a:cubicBezTo>
                  <a:lnTo>
                    <a:pt x="6179" y="18479"/>
                  </a:lnTo>
                  <a:lnTo>
                    <a:pt x="6067" y="18366"/>
                  </a:lnTo>
                  <a:lnTo>
                    <a:pt x="5730" y="18759"/>
                  </a:lnTo>
                  <a:cubicBezTo>
                    <a:pt x="5561" y="18591"/>
                    <a:pt x="5336" y="18422"/>
                    <a:pt x="5168" y="18254"/>
                  </a:cubicBezTo>
                  <a:lnTo>
                    <a:pt x="5505" y="17917"/>
                  </a:lnTo>
                  <a:lnTo>
                    <a:pt x="5393" y="17748"/>
                  </a:lnTo>
                  <a:lnTo>
                    <a:pt x="5056" y="18142"/>
                  </a:lnTo>
                  <a:cubicBezTo>
                    <a:pt x="4887" y="17973"/>
                    <a:pt x="4719" y="17748"/>
                    <a:pt x="4550" y="17580"/>
                  </a:cubicBezTo>
                  <a:lnTo>
                    <a:pt x="4943" y="17243"/>
                  </a:lnTo>
                  <a:lnTo>
                    <a:pt x="4831" y="17131"/>
                  </a:lnTo>
                  <a:lnTo>
                    <a:pt x="4438" y="17468"/>
                  </a:lnTo>
                  <a:cubicBezTo>
                    <a:pt x="4269" y="17243"/>
                    <a:pt x="4101" y="17018"/>
                    <a:pt x="3988" y="16794"/>
                  </a:cubicBezTo>
                  <a:lnTo>
                    <a:pt x="4382" y="16569"/>
                  </a:lnTo>
                  <a:cubicBezTo>
                    <a:pt x="4382" y="16513"/>
                    <a:pt x="4325" y="16457"/>
                    <a:pt x="4269" y="16400"/>
                  </a:cubicBezTo>
                  <a:lnTo>
                    <a:pt x="3876" y="16681"/>
                  </a:lnTo>
                  <a:cubicBezTo>
                    <a:pt x="3764" y="16457"/>
                    <a:pt x="3595" y="16232"/>
                    <a:pt x="3483" y="16063"/>
                  </a:cubicBezTo>
                  <a:lnTo>
                    <a:pt x="3932" y="15783"/>
                  </a:lnTo>
                  <a:lnTo>
                    <a:pt x="3876" y="15670"/>
                  </a:lnTo>
                  <a:lnTo>
                    <a:pt x="3427" y="15895"/>
                  </a:lnTo>
                  <a:cubicBezTo>
                    <a:pt x="3314" y="15670"/>
                    <a:pt x="3202" y="15446"/>
                    <a:pt x="3090" y="15165"/>
                  </a:cubicBezTo>
                  <a:lnTo>
                    <a:pt x="3539" y="14996"/>
                  </a:lnTo>
                  <a:lnTo>
                    <a:pt x="3483" y="14828"/>
                  </a:lnTo>
                  <a:lnTo>
                    <a:pt x="3034" y="14996"/>
                  </a:lnTo>
                  <a:cubicBezTo>
                    <a:pt x="2921" y="14772"/>
                    <a:pt x="2865" y="14547"/>
                    <a:pt x="2809" y="14322"/>
                  </a:cubicBezTo>
                  <a:lnTo>
                    <a:pt x="3258" y="14154"/>
                  </a:lnTo>
                  <a:lnTo>
                    <a:pt x="3146" y="14042"/>
                  </a:lnTo>
                  <a:lnTo>
                    <a:pt x="2697" y="14154"/>
                  </a:lnTo>
                  <a:cubicBezTo>
                    <a:pt x="2640" y="13929"/>
                    <a:pt x="2528" y="13648"/>
                    <a:pt x="2528" y="13424"/>
                  </a:cubicBezTo>
                  <a:lnTo>
                    <a:pt x="2977" y="13311"/>
                  </a:lnTo>
                  <a:lnTo>
                    <a:pt x="2977" y="13143"/>
                  </a:lnTo>
                  <a:lnTo>
                    <a:pt x="2472" y="13255"/>
                  </a:lnTo>
                  <a:cubicBezTo>
                    <a:pt x="2472" y="12974"/>
                    <a:pt x="2416" y="12750"/>
                    <a:pt x="2360" y="12525"/>
                  </a:cubicBezTo>
                  <a:lnTo>
                    <a:pt x="2865" y="12469"/>
                  </a:lnTo>
                  <a:lnTo>
                    <a:pt x="2865" y="12300"/>
                  </a:lnTo>
                  <a:lnTo>
                    <a:pt x="2360" y="12357"/>
                  </a:lnTo>
                  <a:cubicBezTo>
                    <a:pt x="2360" y="12076"/>
                    <a:pt x="2360" y="11851"/>
                    <a:pt x="2360" y="11570"/>
                  </a:cubicBezTo>
                  <a:lnTo>
                    <a:pt x="2865" y="11570"/>
                  </a:lnTo>
                  <a:lnTo>
                    <a:pt x="2865" y="11514"/>
                  </a:lnTo>
                  <a:lnTo>
                    <a:pt x="2865" y="11402"/>
                  </a:lnTo>
                  <a:lnTo>
                    <a:pt x="2360" y="11402"/>
                  </a:lnTo>
                  <a:lnTo>
                    <a:pt x="2360" y="10728"/>
                  </a:lnTo>
                  <a:lnTo>
                    <a:pt x="2865" y="10784"/>
                  </a:lnTo>
                  <a:lnTo>
                    <a:pt x="2865" y="10615"/>
                  </a:lnTo>
                  <a:lnTo>
                    <a:pt x="2360" y="10559"/>
                  </a:lnTo>
                  <a:cubicBezTo>
                    <a:pt x="2360" y="10278"/>
                    <a:pt x="2416" y="10054"/>
                    <a:pt x="2472" y="9773"/>
                  </a:cubicBezTo>
                  <a:lnTo>
                    <a:pt x="2977" y="9885"/>
                  </a:lnTo>
                  <a:cubicBezTo>
                    <a:pt x="2977" y="9829"/>
                    <a:pt x="2977" y="9773"/>
                    <a:pt x="2977" y="9717"/>
                  </a:cubicBezTo>
                  <a:lnTo>
                    <a:pt x="2472" y="9605"/>
                  </a:lnTo>
                  <a:cubicBezTo>
                    <a:pt x="2528" y="9380"/>
                    <a:pt x="2584" y="9155"/>
                    <a:pt x="2640" y="8931"/>
                  </a:cubicBezTo>
                  <a:lnTo>
                    <a:pt x="3146" y="8987"/>
                  </a:lnTo>
                  <a:cubicBezTo>
                    <a:pt x="3202" y="8931"/>
                    <a:pt x="3202" y="8874"/>
                    <a:pt x="3202" y="8818"/>
                  </a:cubicBezTo>
                  <a:lnTo>
                    <a:pt x="2753" y="8706"/>
                  </a:lnTo>
                  <a:cubicBezTo>
                    <a:pt x="2809" y="8425"/>
                    <a:pt x="2921" y="8200"/>
                    <a:pt x="2977" y="7920"/>
                  </a:cubicBezTo>
                  <a:lnTo>
                    <a:pt x="3483" y="8144"/>
                  </a:lnTo>
                  <a:lnTo>
                    <a:pt x="3539" y="7976"/>
                  </a:lnTo>
                  <a:lnTo>
                    <a:pt x="3090" y="7807"/>
                  </a:lnTo>
                  <a:cubicBezTo>
                    <a:pt x="3146" y="7583"/>
                    <a:pt x="3258" y="7358"/>
                    <a:pt x="3371" y="7133"/>
                  </a:cubicBezTo>
                  <a:lnTo>
                    <a:pt x="3820" y="7358"/>
                  </a:lnTo>
                  <a:lnTo>
                    <a:pt x="3932" y="7189"/>
                  </a:lnTo>
                  <a:lnTo>
                    <a:pt x="3483" y="6965"/>
                  </a:lnTo>
                  <a:cubicBezTo>
                    <a:pt x="3595" y="6740"/>
                    <a:pt x="3708" y="6515"/>
                    <a:pt x="3876" y="6291"/>
                  </a:cubicBezTo>
                  <a:lnTo>
                    <a:pt x="4269" y="6572"/>
                  </a:lnTo>
                  <a:cubicBezTo>
                    <a:pt x="4325" y="6515"/>
                    <a:pt x="4325" y="6459"/>
                    <a:pt x="4382" y="6403"/>
                  </a:cubicBezTo>
                  <a:lnTo>
                    <a:pt x="3988" y="6122"/>
                  </a:lnTo>
                  <a:cubicBezTo>
                    <a:pt x="4101" y="5954"/>
                    <a:pt x="4269" y="5729"/>
                    <a:pt x="4382" y="5561"/>
                  </a:cubicBezTo>
                  <a:lnTo>
                    <a:pt x="4775" y="5841"/>
                  </a:lnTo>
                  <a:lnTo>
                    <a:pt x="4887" y="5729"/>
                  </a:lnTo>
                  <a:lnTo>
                    <a:pt x="4550" y="5392"/>
                  </a:lnTo>
                  <a:cubicBezTo>
                    <a:pt x="4719" y="5224"/>
                    <a:pt x="4943" y="4999"/>
                    <a:pt x="5112" y="4831"/>
                  </a:cubicBezTo>
                  <a:lnTo>
                    <a:pt x="5449" y="5224"/>
                  </a:lnTo>
                  <a:lnTo>
                    <a:pt x="5561" y="5055"/>
                  </a:lnTo>
                  <a:lnTo>
                    <a:pt x="5224" y="4718"/>
                  </a:lnTo>
                  <a:cubicBezTo>
                    <a:pt x="5393" y="4550"/>
                    <a:pt x="5561" y="4381"/>
                    <a:pt x="5786" y="4213"/>
                  </a:cubicBezTo>
                  <a:lnTo>
                    <a:pt x="6067" y="4606"/>
                  </a:lnTo>
                  <a:lnTo>
                    <a:pt x="6235" y="4494"/>
                  </a:lnTo>
                  <a:lnTo>
                    <a:pt x="5898" y="4100"/>
                  </a:lnTo>
                  <a:cubicBezTo>
                    <a:pt x="6123" y="3932"/>
                    <a:pt x="6291" y="3820"/>
                    <a:pt x="6516" y="3651"/>
                  </a:cubicBezTo>
                  <a:lnTo>
                    <a:pt x="6797" y="4044"/>
                  </a:lnTo>
                  <a:lnTo>
                    <a:pt x="6965" y="3988"/>
                  </a:lnTo>
                  <a:lnTo>
                    <a:pt x="6684" y="3539"/>
                  </a:lnTo>
                  <a:cubicBezTo>
                    <a:pt x="6853" y="3426"/>
                    <a:pt x="7077" y="3314"/>
                    <a:pt x="7302" y="3202"/>
                  </a:cubicBezTo>
                  <a:lnTo>
                    <a:pt x="7527" y="3595"/>
                  </a:lnTo>
                  <a:lnTo>
                    <a:pt x="7695" y="3539"/>
                  </a:lnTo>
                  <a:lnTo>
                    <a:pt x="7471" y="3089"/>
                  </a:lnTo>
                  <a:cubicBezTo>
                    <a:pt x="7695" y="2977"/>
                    <a:pt x="7920" y="2865"/>
                    <a:pt x="8145" y="2752"/>
                  </a:cubicBezTo>
                  <a:lnTo>
                    <a:pt x="8369" y="3202"/>
                  </a:lnTo>
                  <a:lnTo>
                    <a:pt x="8482" y="3146"/>
                  </a:lnTo>
                  <a:lnTo>
                    <a:pt x="8313" y="2696"/>
                  </a:lnTo>
                  <a:cubicBezTo>
                    <a:pt x="8538" y="2584"/>
                    <a:pt x="8762" y="2472"/>
                    <a:pt x="8987" y="2415"/>
                  </a:cubicBezTo>
                  <a:lnTo>
                    <a:pt x="9156" y="2921"/>
                  </a:lnTo>
                  <a:lnTo>
                    <a:pt x="9268" y="2865"/>
                  </a:lnTo>
                  <a:lnTo>
                    <a:pt x="9156" y="2359"/>
                  </a:lnTo>
                  <a:cubicBezTo>
                    <a:pt x="9380" y="2303"/>
                    <a:pt x="9661" y="2247"/>
                    <a:pt x="9886" y="2191"/>
                  </a:cubicBezTo>
                  <a:lnTo>
                    <a:pt x="9998" y="2696"/>
                  </a:lnTo>
                  <a:lnTo>
                    <a:pt x="10167" y="2696"/>
                  </a:lnTo>
                  <a:lnTo>
                    <a:pt x="10110" y="2191"/>
                  </a:lnTo>
                  <a:cubicBezTo>
                    <a:pt x="10335" y="2135"/>
                    <a:pt x="10560" y="2078"/>
                    <a:pt x="10784" y="2078"/>
                  </a:cubicBezTo>
                  <a:lnTo>
                    <a:pt x="10841" y="2584"/>
                  </a:lnTo>
                  <a:lnTo>
                    <a:pt x="11009" y="2584"/>
                  </a:lnTo>
                  <a:lnTo>
                    <a:pt x="10953" y="2078"/>
                  </a:lnTo>
                  <a:cubicBezTo>
                    <a:pt x="11234" y="2078"/>
                    <a:pt x="11514" y="2022"/>
                    <a:pt x="11739" y="2022"/>
                  </a:cubicBezTo>
                  <a:lnTo>
                    <a:pt x="11739" y="2528"/>
                  </a:lnTo>
                  <a:lnTo>
                    <a:pt x="11908" y="2528"/>
                  </a:lnTo>
                  <a:lnTo>
                    <a:pt x="1190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9"/>
            <p:cNvSpPr/>
            <p:nvPr/>
          </p:nvSpPr>
          <p:spPr>
            <a:xfrm>
              <a:off x="4888325" y="1885150"/>
              <a:ext cx="44975" cy="67400"/>
            </a:xfrm>
            <a:custGeom>
              <a:avLst/>
              <a:gdLst/>
              <a:ahLst/>
              <a:cxnLst/>
              <a:rect l="l" t="t" r="r" b="b"/>
              <a:pathLst>
                <a:path w="1799" h="2696" extrusionOk="0">
                  <a:moveTo>
                    <a:pt x="225" y="0"/>
                  </a:moveTo>
                  <a:lnTo>
                    <a:pt x="1" y="112"/>
                  </a:lnTo>
                  <a:lnTo>
                    <a:pt x="1573" y="2696"/>
                  </a:lnTo>
                  <a:lnTo>
                    <a:pt x="1798" y="252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9"/>
            <p:cNvSpPr/>
            <p:nvPr/>
          </p:nvSpPr>
          <p:spPr>
            <a:xfrm>
              <a:off x="4926250" y="1865475"/>
              <a:ext cx="36525" cy="70225"/>
            </a:xfrm>
            <a:custGeom>
              <a:avLst/>
              <a:gdLst/>
              <a:ahLst/>
              <a:cxnLst/>
              <a:rect l="l" t="t" r="r" b="b"/>
              <a:pathLst>
                <a:path w="1461" h="2809" extrusionOk="0">
                  <a:moveTo>
                    <a:pt x="225" y="1"/>
                  </a:moveTo>
                  <a:lnTo>
                    <a:pt x="0"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9"/>
            <p:cNvSpPr/>
            <p:nvPr/>
          </p:nvSpPr>
          <p:spPr>
            <a:xfrm>
              <a:off x="4965550" y="1848625"/>
              <a:ext cx="30925" cy="73050"/>
            </a:xfrm>
            <a:custGeom>
              <a:avLst/>
              <a:gdLst/>
              <a:ahLst/>
              <a:cxnLst/>
              <a:rect l="l" t="t" r="r" b="b"/>
              <a:pathLst>
                <a:path w="1237" h="2922" extrusionOk="0">
                  <a:moveTo>
                    <a:pt x="282" y="1"/>
                  </a:moveTo>
                  <a:lnTo>
                    <a:pt x="1" y="113"/>
                  </a:lnTo>
                  <a:lnTo>
                    <a:pt x="1012" y="2921"/>
                  </a:lnTo>
                  <a:lnTo>
                    <a:pt x="1236" y="2809"/>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9"/>
            <p:cNvSpPr/>
            <p:nvPr/>
          </p:nvSpPr>
          <p:spPr>
            <a:xfrm>
              <a:off x="4853225" y="1909000"/>
              <a:ext cx="49175" cy="63225"/>
            </a:xfrm>
            <a:custGeom>
              <a:avLst/>
              <a:gdLst/>
              <a:ahLst/>
              <a:cxnLst/>
              <a:rect l="l" t="t" r="r" b="b"/>
              <a:pathLst>
                <a:path w="1967" h="2529" extrusionOk="0">
                  <a:moveTo>
                    <a:pt x="169" y="1"/>
                  </a:moveTo>
                  <a:lnTo>
                    <a:pt x="1" y="169"/>
                  </a:lnTo>
                  <a:lnTo>
                    <a:pt x="1742"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9"/>
            <p:cNvSpPr/>
            <p:nvPr/>
          </p:nvSpPr>
          <p:spPr>
            <a:xfrm>
              <a:off x="5129850" y="1826175"/>
              <a:ext cx="11250" cy="74425"/>
            </a:xfrm>
            <a:custGeom>
              <a:avLst/>
              <a:gdLst/>
              <a:ahLst/>
              <a:cxnLst/>
              <a:rect l="l" t="t" r="r" b="b"/>
              <a:pathLst>
                <a:path w="450" h="2977" extrusionOk="0">
                  <a:moveTo>
                    <a:pt x="169" y="0"/>
                  </a:moveTo>
                  <a:lnTo>
                    <a:pt x="0" y="2977"/>
                  </a:lnTo>
                  <a:lnTo>
                    <a:pt x="281" y="297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9"/>
            <p:cNvSpPr/>
            <p:nvPr/>
          </p:nvSpPr>
          <p:spPr>
            <a:xfrm>
              <a:off x="5090525" y="1826175"/>
              <a:ext cx="9850" cy="74425"/>
            </a:xfrm>
            <a:custGeom>
              <a:avLst/>
              <a:gdLst/>
              <a:ahLst/>
              <a:cxnLst/>
              <a:rect l="l" t="t" r="r" b="b"/>
              <a:pathLst>
                <a:path w="394" h="2977" extrusionOk="0">
                  <a:moveTo>
                    <a:pt x="0" y="0"/>
                  </a:moveTo>
                  <a:lnTo>
                    <a:pt x="169" y="2977"/>
                  </a:lnTo>
                  <a:lnTo>
                    <a:pt x="394" y="2977"/>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9"/>
            <p:cNvSpPr/>
            <p:nvPr/>
          </p:nvSpPr>
          <p:spPr>
            <a:xfrm>
              <a:off x="5048400" y="1830375"/>
              <a:ext cx="16875" cy="73050"/>
            </a:xfrm>
            <a:custGeom>
              <a:avLst/>
              <a:gdLst/>
              <a:ahLst/>
              <a:cxnLst/>
              <a:rect l="l" t="t" r="r" b="b"/>
              <a:pathLst>
                <a:path w="675" h="2922" extrusionOk="0">
                  <a:moveTo>
                    <a:pt x="1" y="1"/>
                  </a:moveTo>
                  <a:lnTo>
                    <a:pt x="450" y="2921"/>
                  </a:lnTo>
                  <a:lnTo>
                    <a:pt x="675" y="2921"/>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9"/>
            <p:cNvSpPr/>
            <p:nvPr/>
          </p:nvSpPr>
          <p:spPr>
            <a:xfrm>
              <a:off x="5006275" y="1837400"/>
              <a:ext cx="23900" cy="74450"/>
            </a:xfrm>
            <a:custGeom>
              <a:avLst/>
              <a:gdLst/>
              <a:ahLst/>
              <a:cxnLst/>
              <a:rect l="l" t="t" r="r" b="b"/>
              <a:pathLst>
                <a:path w="956" h="2978" extrusionOk="0">
                  <a:moveTo>
                    <a:pt x="281" y="0"/>
                  </a:moveTo>
                  <a:lnTo>
                    <a:pt x="1" y="57"/>
                  </a:lnTo>
                  <a:lnTo>
                    <a:pt x="731" y="2977"/>
                  </a:lnTo>
                  <a:lnTo>
                    <a:pt x="955" y="286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9"/>
            <p:cNvSpPr/>
            <p:nvPr/>
          </p:nvSpPr>
          <p:spPr>
            <a:xfrm>
              <a:off x="4763375" y="1998875"/>
              <a:ext cx="63200" cy="49175"/>
            </a:xfrm>
            <a:custGeom>
              <a:avLst/>
              <a:gdLst/>
              <a:ahLst/>
              <a:cxnLst/>
              <a:rect l="l" t="t" r="r" b="b"/>
              <a:pathLst>
                <a:path w="2528" h="1967" extrusionOk="0">
                  <a:moveTo>
                    <a:pt x="169" y="0"/>
                  </a:moveTo>
                  <a:lnTo>
                    <a:pt x="0" y="169"/>
                  </a:lnTo>
                  <a:lnTo>
                    <a:pt x="2415" y="1966"/>
                  </a:lnTo>
                  <a:lnTo>
                    <a:pt x="2528" y="174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9"/>
            <p:cNvSpPr/>
            <p:nvPr/>
          </p:nvSpPr>
          <p:spPr>
            <a:xfrm>
              <a:off x="4790050" y="1966575"/>
              <a:ext cx="59000" cy="54775"/>
            </a:xfrm>
            <a:custGeom>
              <a:avLst/>
              <a:gdLst/>
              <a:ahLst/>
              <a:cxnLst/>
              <a:rect l="l" t="t" r="r" b="b"/>
              <a:pathLst>
                <a:path w="2360" h="2191" extrusionOk="0">
                  <a:moveTo>
                    <a:pt x="169" y="1"/>
                  </a:moveTo>
                  <a:lnTo>
                    <a:pt x="0" y="169"/>
                  </a:lnTo>
                  <a:lnTo>
                    <a:pt x="2191" y="2191"/>
                  </a:lnTo>
                  <a:lnTo>
                    <a:pt x="2359" y="196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9"/>
            <p:cNvSpPr/>
            <p:nvPr/>
          </p:nvSpPr>
          <p:spPr>
            <a:xfrm>
              <a:off x="4739500" y="2033975"/>
              <a:ext cx="67425" cy="43550"/>
            </a:xfrm>
            <a:custGeom>
              <a:avLst/>
              <a:gdLst/>
              <a:ahLst/>
              <a:cxnLst/>
              <a:rect l="l" t="t" r="r" b="b"/>
              <a:pathLst>
                <a:path w="2697" h="1742" extrusionOk="0">
                  <a:moveTo>
                    <a:pt x="169" y="0"/>
                  </a:moveTo>
                  <a:cubicBezTo>
                    <a:pt x="113" y="57"/>
                    <a:pt x="57" y="169"/>
                    <a:pt x="0" y="225"/>
                  </a:cubicBezTo>
                  <a:lnTo>
                    <a:pt x="2528" y="1742"/>
                  </a:lnTo>
                  <a:lnTo>
                    <a:pt x="2696"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9"/>
            <p:cNvSpPr/>
            <p:nvPr/>
          </p:nvSpPr>
          <p:spPr>
            <a:xfrm>
              <a:off x="4820925" y="1935675"/>
              <a:ext cx="54800" cy="60425"/>
            </a:xfrm>
            <a:custGeom>
              <a:avLst/>
              <a:gdLst/>
              <a:ahLst/>
              <a:cxnLst/>
              <a:rect l="l" t="t" r="r" b="b"/>
              <a:pathLst>
                <a:path w="2192" h="2417" extrusionOk="0">
                  <a:moveTo>
                    <a:pt x="169" y="1"/>
                  </a:moveTo>
                  <a:lnTo>
                    <a:pt x="1" y="169"/>
                  </a:lnTo>
                  <a:lnTo>
                    <a:pt x="1967" y="2416"/>
                  </a:lnTo>
                  <a:lnTo>
                    <a:pt x="2191" y="219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9"/>
            <p:cNvSpPr/>
            <p:nvPr/>
          </p:nvSpPr>
          <p:spPr>
            <a:xfrm>
              <a:off x="5164950" y="1830375"/>
              <a:ext cx="16875" cy="74450"/>
            </a:xfrm>
            <a:custGeom>
              <a:avLst/>
              <a:gdLst/>
              <a:ahLst/>
              <a:cxnLst/>
              <a:rect l="l" t="t" r="r" b="b"/>
              <a:pathLst>
                <a:path w="675" h="2978" extrusionOk="0">
                  <a:moveTo>
                    <a:pt x="450" y="1"/>
                  </a:moveTo>
                  <a:lnTo>
                    <a:pt x="0" y="2921"/>
                  </a:lnTo>
                  <a:lnTo>
                    <a:pt x="225" y="2977"/>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9"/>
            <p:cNvSpPr/>
            <p:nvPr/>
          </p:nvSpPr>
          <p:spPr>
            <a:xfrm>
              <a:off x="5267450" y="1866875"/>
              <a:ext cx="37925" cy="68825"/>
            </a:xfrm>
            <a:custGeom>
              <a:avLst/>
              <a:gdLst/>
              <a:ahLst/>
              <a:cxnLst/>
              <a:rect l="l" t="t" r="r" b="b"/>
              <a:pathLst>
                <a:path w="1517" h="2753" extrusionOk="0">
                  <a:moveTo>
                    <a:pt x="1236" y="1"/>
                  </a:moveTo>
                  <a:lnTo>
                    <a:pt x="0" y="2641"/>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9"/>
            <p:cNvSpPr/>
            <p:nvPr/>
          </p:nvSpPr>
          <p:spPr>
            <a:xfrm>
              <a:off x="5200050" y="1838800"/>
              <a:ext cx="23900" cy="73050"/>
            </a:xfrm>
            <a:custGeom>
              <a:avLst/>
              <a:gdLst/>
              <a:ahLst/>
              <a:cxnLst/>
              <a:rect l="l" t="t" r="r" b="b"/>
              <a:pathLst>
                <a:path w="956" h="2922" extrusionOk="0">
                  <a:moveTo>
                    <a:pt x="730" y="1"/>
                  </a:moveTo>
                  <a:lnTo>
                    <a:pt x="0" y="2865"/>
                  </a:lnTo>
                  <a:lnTo>
                    <a:pt x="281" y="2921"/>
                  </a:lnTo>
                  <a:lnTo>
                    <a:pt x="955"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9"/>
            <p:cNvSpPr/>
            <p:nvPr/>
          </p:nvSpPr>
          <p:spPr>
            <a:xfrm>
              <a:off x="5233750" y="1850025"/>
              <a:ext cx="30900" cy="71650"/>
            </a:xfrm>
            <a:custGeom>
              <a:avLst/>
              <a:gdLst/>
              <a:ahLst/>
              <a:cxnLst/>
              <a:rect l="l" t="t" r="r" b="b"/>
              <a:pathLst>
                <a:path w="1236" h="2866" extrusionOk="0">
                  <a:moveTo>
                    <a:pt x="955" y="1"/>
                  </a:moveTo>
                  <a:lnTo>
                    <a:pt x="0" y="2809"/>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9"/>
            <p:cNvSpPr/>
            <p:nvPr/>
          </p:nvSpPr>
          <p:spPr>
            <a:xfrm>
              <a:off x="5355900" y="1984825"/>
              <a:ext cx="5650" cy="11275"/>
            </a:xfrm>
            <a:custGeom>
              <a:avLst/>
              <a:gdLst/>
              <a:ahLst/>
              <a:cxnLst/>
              <a:rect l="l" t="t" r="r" b="b"/>
              <a:pathLst>
                <a:path w="226" h="451" extrusionOk="0">
                  <a:moveTo>
                    <a:pt x="225" y="1"/>
                  </a:moveTo>
                  <a:lnTo>
                    <a:pt x="1" y="225"/>
                  </a:lnTo>
                  <a:lnTo>
                    <a:pt x="169" y="450"/>
                  </a:lnTo>
                  <a:lnTo>
                    <a:pt x="225" y="33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9"/>
            <p:cNvSpPr/>
            <p:nvPr/>
          </p:nvSpPr>
          <p:spPr>
            <a:xfrm>
              <a:off x="5298325" y="1886550"/>
              <a:ext cx="43550" cy="66000"/>
            </a:xfrm>
            <a:custGeom>
              <a:avLst/>
              <a:gdLst/>
              <a:ahLst/>
              <a:cxnLst/>
              <a:rect l="l" t="t" r="r" b="b"/>
              <a:pathLst>
                <a:path w="1742" h="2640" extrusionOk="0">
                  <a:moveTo>
                    <a:pt x="1517" y="0"/>
                  </a:moveTo>
                  <a:lnTo>
                    <a:pt x="1" y="2528"/>
                  </a:lnTo>
                  <a:lnTo>
                    <a:pt x="225" y="2640"/>
                  </a:lnTo>
                  <a:lnTo>
                    <a:pt x="1742" y="113"/>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9"/>
            <p:cNvSpPr/>
            <p:nvPr/>
          </p:nvSpPr>
          <p:spPr>
            <a:xfrm>
              <a:off x="5327825" y="1925850"/>
              <a:ext cx="33725" cy="47775"/>
            </a:xfrm>
            <a:custGeom>
              <a:avLst/>
              <a:gdLst/>
              <a:ahLst/>
              <a:cxnLst/>
              <a:rect l="l" t="t" r="r" b="b"/>
              <a:pathLst>
                <a:path w="1349" h="1911" extrusionOk="0">
                  <a:moveTo>
                    <a:pt x="1348" y="1"/>
                  </a:moveTo>
                  <a:lnTo>
                    <a:pt x="0" y="1742"/>
                  </a:lnTo>
                  <a:lnTo>
                    <a:pt x="225" y="1910"/>
                  </a:lnTo>
                  <a:lnTo>
                    <a:pt x="1348" y="394"/>
                  </a:lnTo>
                  <a:lnTo>
                    <a:pt x="134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9"/>
            <p:cNvSpPr/>
            <p:nvPr/>
          </p:nvSpPr>
          <p:spPr>
            <a:xfrm>
              <a:off x="4836375" y="1921650"/>
              <a:ext cx="66025" cy="78650"/>
            </a:xfrm>
            <a:custGeom>
              <a:avLst/>
              <a:gdLst/>
              <a:ahLst/>
              <a:cxnLst/>
              <a:rect l="l" t="t" r="r" b="b"/>
              <a:pathLst>
                <a:path w="2641" h="3146" extrusionOk="0">
                  <a:moveTo>
                    <a:pt x="225" y="0"/>
                  </a:moveTo>
                  <a:lnTo>
                    <a:pt x="1" y="169"/>
                  </a:lnTo>
                  <a:lnTo>
                    <a:pt x="2472" y="3146"/>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9"/>
            <p:cNvSpPr/>
            <p:nvPr/>
          </p:nvSpPr>
          <p:spPr>
            <a:xfrm>
              <a:off x="4947300" y="1857050"/>
              <a:ext cx="42150" cy="91300"/>
            </a:xfrm>
            <a:custGeom>
              <a:avLst/>
              <a:gdLst/>
              <a:ahLst/>
              <a:cxnLst/>
              <a:rect l="l" t="t" r="r" b="b"/>
              <a:pathLst>
                <a:path w="1686" h="3652" extrusionOk="0">
                  <a:moveTo>
                    <a:pt x="225" y="1"/>
                  </a:moveTo>
                  <a:lnTo>
                    <a:pt x="1" y="57"/>
                  </a:lnTo>
                  <a:lnTo>
                    <a:pt x="1461" y="3651"/>
                  </a:lnTo>
                  <a:lnTo>
                    <a:pt x="1686" y="3539"/>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9"/>
            <p:cNvSpPr/>
            <p:nvPr/>
          </p:nvSpPr>
          <p:spPr>
            <a:xfrm>
              <a:off x="4908000" y="1875300"/>
              <a:ext cx="50575" cy="88500"/>
            </a:xfrm>
            <a:custGeom>
              <a:avLst/>
              <a:gdLst/>
              <a:ahLst/>
              <a:cxnLst/>
              <a:rect l="l" t="t" r="r" b="b"/>
              <a:pathLst>
                <a:path w="2023" h="3540" extrusionOk="0">
                  <a:moveTo>
                    <a:pt x="225" y="1"/>
                  </a:moveTo>
                  <a:lnTo>
                    <a:pt x="0" y="113"/>
                  </a:lnTo>
                  <a:lnTo>
                    <a:pt x="1797"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9"/>
            <p:cNvSpPr/>
            <p:nvPr/>
          </p:nvSpPr>
          <p:spPr>
            <a:xfrm>
              <a:off x="4871475" y="1896375"/>
              <a:ext cx="59000" cy="82875"/>
            </a:xfrm>
            <a:custGeom>
              <a:avLst/>
              <a:gdLst/>
              <a:ahLst/>
              <a:cxnLst/>
              <a:rect l="l" t="t" r="r" b="b"/>
              <a:pathLst>
                <a:path w="2360" h="3315" extrusionOk="0">
                  <a:moveTo>
                    <a:pt x="225" y="0"/>
                  </a:moveTo>
                  <a:lnTo>
                    <a:pt x="1" y="113"/>
                  </a:lnTo>
                  <a:lnTo>
                    <a:pt x="2135" y="3314"/>
                  </a:lnTo>
                  <a:lnTo>
                    <a:pt x="2360"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9"/>
            <p:cNvSpPr/>
            <p:nvPr/>
          </p:nvSpPr>
          <p:spPr>
            <a:xfrm>
              <a:off x="4986625" y="1843025"/>
              <a:ext cx="33725" cy="94100"/>
            </a:xfrm>
            <a:custGeom>
              <a:avLst/>
              <a:gdLst/>
              <a:ahLst/>
              <a:cxnLst/>
              <a:rect l="l" t="t" r="r" b="b"/>
              <a:pathLst>
                <a:path w="1349" h="3764" extrusionOk="0">
                  <a:moveTo>
                    <a:pt x="225" y="0"/>
                  </a:moveTo>
                  <a:lnTo>
                    <a:pt x="0" y="56"/>
                  </a:lnTo>
                  <a:lnTo>
                    <a:pt x="1067" y="3763"/>
                  </a:lnTo>
                  <a:lnTo>
                    <a:pt x="1348" y="370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9"/>
            <p:cNvSpPr/>
            <p:nvPr/>
          </p:nvSpPr>
          <p:spPr>
            <a:xfrm>
              <a:off x="5113000" y="1826175"/>
              <a:ext cx="7025" cy="95500"/>
            </a:xfrm>
            <a:custGeom>
              <a:avLst/>
              <a:gdLst/>
              <a:ahLst/>
              <a:cxnLst/>
              <a:rect l="l" t="t" r="r" b="b"/>
              <a:pathLst>
                <a:path w="281" h="3820" extrusionOk="0">
                  <a:moveTo>
                    <a:pt x="0" y="0"/>
                  </a:moveTo>
                  <a:lnTo>
                    <a:pt x="0" y="3819"/>
                  </a:lnTo>
                  <a:lnTo>
                    <a:pt x="281"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9"/>
            <p:cNvSpPr/>
            <p:nvPr/>
          </p:nvSpPr>
          <p:spPr>
            <a:xfrm>
              <a:off x="5028750" y="1833175"/>
              <a:ext cx="23900" cy="95525"/>
            </a:xfrm>
            <a:custGeom>
              <a:avLst/>
              <a:gdLst/>
              <a:ahLst/>
              <a:cxnLst/>
              <a:rect l="l" t="t" r="r" b="b"/>
              <a:pathLst>
                <a:path w="956" h="3821" extrusionOk="0">
                  <a:moveTo>
                    <a:pt x="225" y="1"/>
                  </a:moveTo>
                  <a:lnTo>
                    <a:pt x="0" y="57"/>
                  </a:lnTo>
                  <a:lnTo>
                    <a:pt x="674"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9"/>
            <p:cNvSpPr/>
            <p:nvPr/>
          </p:nvSpPr>
          <p:spPr>
            <a:xfrm>
              <a:off x="5069475" y="1827575"/>
              <a:ext cx="15450" cy="95500"/>
            </a:xfrm>
            <a:custGeom>
              <a:avLst/>
              <a:gdLst/>
              <a:ahLst/>
              <a:cxnLst/>
              <a:rect l="l" t="t" r="r" b="b"/>
              <a:pathLst>
                <a:path w="618" h="3820" extrusionOk="0">
                  <a:moveTo>
                    <a:pt x="0" y="0"/>
                  </a:moveTo>
                  <a:lnTo>
                    <a:pt x="393" y="3819"/>
                  </a:lnTo>
                  <a:lnTo>
                    <a:pt x="618"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9"/>
            <p:cNvSpPr/>
            <p:nvPr/>
          </p:nvSpPr>
          <p:spPr>
            <a:xfrm>
              <a:off x="4805500" y="1949725"/>
              <a:ext cx="73025" cy="73050"/>
            </a:xfrm>
            <a:custGeom>
              <a:avLst/>
              <a:gdLst/>
              <a:ahLst/>
              <a:cxnLst/>
              <a:rect l="l" t="t" r="r" b="b"/>
              <a:pathLst>
                <a:path w="2921" h="2922" extrusionOk="0">
                  <a:moveTo>
                    <a:pt x="169" y="1"/>
                  </a:moveTo>
                  <a:lnTo>
                    <a:pt x="0" y="169"/>
                  </a:lnTo>
                  <a:lnTo>
                    <a:pt x="2752" y="2921"/>
                  </a:lnTo>
                  <a:cubicBezTo>
                    <a:pt x="2808" y="2865"/>
                    <a:pt x="2864" y="2809"/>
                    <a:pt x="2921" y="2753"/>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9"/>
            <p:cNvSpPr/>
            <p:nvPr/>
          </p:nvSpPr>
          <p:spPr>
            <a:xfrm>
              <a:off x="4776000" y="1982025"/>
              <a:ext cx="78650" cy="66025"/>
            </a:xfrm>
            <a:custGeom>
              <a:avLst/>
              <a:gdLst/>
              <a:ahLst/>
              <a:cxnLst/>
              <a:rect l="l" t="t" r="r" b="b"/>
              <a:pathLst>
                <a:path w="3146" h="2641" extrusionOk="0">
                  <a:moveTo>
                    <a:pt x="169" y="0"/>
                  </a:moveTo>
                  <a:cubicBezTo>
                    <a:pt x="113" y="57"/>
                    <a:pt x="57" y="113"/>
                    <a:pt x="1" y="169"/>
                  </a:cubicBezTo>
                  <a:lnTo>
                    <a:pt x="2977" y="2640"/>
                  </a:lnTo>
                  <a:lnTo>
                    <a:pt x="3146" y="2415"/>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9"/>
            <p:cNvSpPr/>
            <p:nvPr/>
          </p:nvSpPr>
          <p:spPr>
            <a:xfrm>
              <a:off x="4752125" y="2015725"/>
              <a:ext cx="82875" cy="59000"/>
            </a:xfrm>
            <a:custGeom>
              <a:avLst/>
              <a:gdLst/>
              <a:ahLst/>
              <a:cxnLst/>
              <a:rect l="l" t="t" r="r" b="b"/>
              <a:pathLst>
                <a:path w="3315" h="2360" extrusionOk="0">
                  <a:moveTo>
                    <a:pt x="113" y="0"/>
                  </a:moveTo>
                  <a:lnTo>
                    <a:pt x="1" y="169"/>
                  </a:lnTo>
                  <a:lnTo>
                    <a:pt x="3202" y="2359"/>
                  </a:lnTo>
                  <a:lnTo>
                    <a:pt x="3315" y="213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9"/>
            <p:cNvSpPr/>
            <p:nvPr/>
          </p:nvSpPr>
          <p:spPr>
            <a:xfrm>
              <a:off x="5145275" y="1827575"/>
              <a:ext cx="15475" cy="96900"/>
            </a:xfrm>
            <a:custGeom>
              <a:avLst/>
              <a:gdLst/>
              <a:ahLst/>
              <a:cxnLst/>
              <a:rect l="l" t="t" r="r" b="b"/>
              <a:pathLst>
                <a:path w="619" h="3876" extrusionOk="0">
                  <a:moveTo>
                    <a:pt x="394" y="0"/>
                  </a:moveTo>
                  <a:lnTo>
                    <a:pt x="1" y="3876"/>
                  </a:lnTo>
                  <a:lnTo>
                    <a:pt x="282" y="3876"/>
                  </a:lnTo>
                  <a:lnTo>
                    <a:pt x="61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9"/>
            <p:cNvSpPr/>
            <p:nvPr/>
          </p:nvSpPr>
          <p:spPr>
            <a:xfrm>
              <a:off x="5211275" y="1844425"/>
              <a:ext cx="33725" cy="92700"/>
            </a:xfrm>
            <a:custGeom>
              <a:avLst/>
              <a:gdLst/>
              <a:ahLst/>
              <a:cxnLst/>
              <a:rect l="l" t="t" r="r" b="b"/>
              <a:pathLst>
                <a:path w="1349" h="3708" extrusionOk="0">
                  <a:moveTo>
                    <a:pt x="1124" y="0"/>
                  </a:moveTo>
                  <a:lnTo>
                    <a:pt x="1" y="3651"/>
                  </a:lnTo>
                  <a:lnTo>
                    <a:pt x="225"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9"/>
            <p:cNvSpPr/>
            <p:nvPr/>
          </p:nvSpPr>
          <p:spPr>
            <a:xfrm>
              <a:off x="5178975" y="1833175"/>
              <a:ext cx="25300" cy="95525"/>
            </a:xfrm>
            <a:custGeom>
              <a:avLst/>
              <a:gdLst/>
              <a:ahLst/>
              <a:cxnLst/>
              <a:rect l="l" t="t" r="r" b="b"/>
              <a:pathLst>
                <a:path w="1012" h="3821" extrusionOk="0">
                  <a:moveTo>
                    <a:pt x="731" y="1"/>
                  </a:moveTo>
                  <a:lnTo>
                    <a:pt x="1" y="3764"/>
                  </a:lnTo>
                  <a:lnTo>
                    <a:pt x="282" y="3820"/>
                  </a:lnTo>
                  <a:lnTo>
                    <a:pt x="1012"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9"/>
            <p:cNvSpPr/>
            <p:nvPr/>
          </p:nvSpPr>
          <p:spPr>
            <a:xfrm>
              <a:off x="5353100" y="2011500"/>
              <a:ext cx="8450" cy="12675"/>
            </a:xfrm>
            <a:custGeom>
              <a:avLst/>
              <a:gdLst/>
              <a:ahLst/>
              <a:cxnLst/>
              <a:rect l="l" t="t" r="r" b="b"/>
              <a:pathLst>
                <a:path w="338" h="507" extrusionOk="0">
                  <a:moveTo>
                    <a:pt x="337" y="1"/>
                  </a:moveTo>
                  <a:lnTo>
                    <a:pt x="0" y="338"/>
                  </a:lnTo>
                  <a:lnTo>
                    <a:pt x="169" y="506"/>
                  </a:lnTo>
                  <a:lnTo>
                    <a:pt x="337" y="394"/>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9"/>
            <p:cNvSpPr/>
            <p:nvPr/>
          </p:nvSpPr>
          <p:spPr>
            <a:xfrm>
              <a:off x="5243575" y="1858450"/>
              <a:ext cx="42150" cy="91300"/>
            </a:xfrm>
            <a:custGeom>
              <a:avLst/>
              <a:gdLst/>
              <a:ahLst/>
              <a:cxnLst/>
              <a:rect l="l" t="t" r="r" b="b"/>
              <a:pathLst>
                <a:path w="1686" h="3652" extrusionOk="0">
                  <a:moveTo>
                    <a:pt x="1461" y="1"/>
                  </a:moveTo>
                  <a:lnTo>
                    <a:pt x="0" y="3539"/>
                  </a:lnTo>
                  <a:lnTo>
                    <a:pt x="225" y="3652"/>
                  </a:lnTo>
                  <a:lnTo>
                    <a:pt x="1685" y="57"/>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9"/>
            <p:cNvSpPr/>
            <p:nvPr/>
          </p:nvSpPr>
          <p:spPr>
            <a:xfrm>
              <a:off x="5273050" y="1875300"/>
              <a:ext cx="50575" cy="88500"/>
            </a:xfrm>
            <a:custGeom>
              <a:avLst/>
              <a:gdLst/>
              <a:ahLst/>
              <a:cxnLst/>
              <a:rect l="l" t="t" r="r" b="b"/>
              <a:pathLst>
                <a:path w="2023" h="3540" extrusionOk="0">
                  <a:moveTo>
                    <a:pt x="1798" y="1"/>
                  </a:moveTo>
                  <a:lnTo>
                    <a:pt x="1" y="3427"/>
                  </a:lnTo>
                  <a:lnTo>
                    <a:pt x="226" y="3539"/>
                  </a:lnTo>
                  <a:lnTo>
                    <a:pt x="2023" y="113"/>
                  </a:lnTo>
                  <a:lnTo>
                    <a:pt x="179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9"/>
            <p:cNvSpPr/>
            <p:nvPr/>
          </p:nvSpPr>
          <p:spPr>
            <a:xfrm>
              <a:off x="5327825" y="1955350"/>
              <a:ext cx="33725" cy="46350"/>
            </a:xfrm>
            <a:custGeom>
              <a:avLst/>
              <a:gdLst/>
              <a:ahLst/>
              <a:cxnLst/>
              <a:rect l="l" t="t" r="r" b="b"/>
              <a:pathLst>
                <a:path w="1349" h="1854" extrusionOk="0">
                  <a:moveTo>
                    <a:pt x="1348" y="0"/>
                  </a:moveTo>
                  <a:lnTo>
                    <a:pt x="0" y="1629"/>
                  </a:lnTo>
                  <a:lnTo>
                    <a:pt x="225" y="1854"/>
                  </a:lnTo>
                  <a:lnTo>
                    <a:pt x="1348" y="450"/>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9"/>
            <p:cNvSpPr/>
            <p:nvPr/>
          </p:nvSpPr>
          <p:spPr>
            <a:xfrm>
              <a:off x="5301150" y="1897775"/>
              <a:ext cx="59000" cy="84275"/>
            </a:xfrm>
            <a:custGeom>
              <a:avLst/>
              <a:gdLst/>
              <a:ahLst/>
              <a:cxnLst/>
              <a:rect l="l" t="t" r="r" b="b"/>
              <a:pathLst>
                <a:path w="2360" h="3371" extrusionOk="0">
                  <a:moveTo>
                    <a:pt x="2191" y="1"/>
                  </a:moveTo>
                  <a:lnTo>
                    <a:pt x="0" y="3202"/>
                  </a:lnTo>
                  <a:lnTo>
                    <a:pt x="225" y="3370"/>
                  </a:lnTo>
                  <a:lnTo>
                    <a:pt x="2359" y="169"/>
                  </a:lnTo>
                  <a:lnTo>
                    <a:pt x="219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9"/>
            <p:cNvSpPr/>
            <p:nvPr/>
          </p:nvSpPr>
          <p:spPr>
            <a:xfrm>
              <a:off x="4903775" y="2062050"/>
              <a:ext cx="487250" cy="430375"/>
            </a:xfrm>
            <a:custGeom>
              <a:avLst/>
              <a:gdLst/>
              <a:ahLst/>
              <a:cxnLst/>
              <a:rect l="l" t="t" r="r" b="b"/>
              <a:pathLst>
                <a:path w="19490" h="17215" extrusionOk="0">
                  <a:moveTo>
                    <a:pt x="8650" y="1"/>
                  </a:moveTo>
                  <a:lnTo>
                    <a:pt x="8650" y="1012"/>
                  </a:lnTo>
                  <a:cubicBezTo>
                    <a:pt x="15446" y="1012"/>
                    <a:pt x="18816" y="9156"/>
                    <a:pt x="14042" y="13986"/>
                  </a:cubicBezTo>
                  <a:cubicBezTo>
                    <a:pt x="12496" y="15532"/>
                    <a:pt x="10590" y="16224"/>
                    <a:pt x="8721" y="16224"/>
                  </a:cubicBezTo>
                  <a:cubicBezTo>
                    <a:pt x="4817" y="16224"/>
                    <a:pt x="1068" y="13207"/>
                    <a:pt x="1068" y="8650"/>
                  </a:cubicBezTo>
                  <a:lnTo>
                    <a:pt x="1" y="8650"/>
                  </a:lnTo>
                  <a:cubicBezTo>
                    <a:pt x="41" y="13703"/>
                    <a:pt x="4214" y="17215"/>
                    <a:pt x="8664" y="17215"/>
                  </a:cubicBezTo>
                  <a:cubicBezTo>
                    <a:pt x="10397" y="17215"/>
                    <a:pt x="12171" y="16683"/>
                    <a:pt x="13761" y="15502"/>
                  </a:cubicBezTo>
                  <a:cubicBezTo>
                    <a:pt x="19490" y="11346"/>
                    <a:pt x="17973" y="2472"/>
                    <a:pt x="11234" y="338"/>
                  </a:cubicBezTo>
                  <a:lnTo>
                    <a:pt x="11234" y="394"/>
                  </a:lnTo>
                  <a:cubicBezTo>
                    <a:pt x="10391" y="113"/>
                    <a:pt x="9549" y="1"/>
                    <a:pt x="865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9"/>
            <p:cNvSpPr/>
            <p:nvPr/>
          </p:nvSpPr>
          <p:spPr>
            <a:xfrm>
              <a:off x="4982400" y="2160350"/>
              <a:ext cx="330000" cy="255575"/>
            </a:xfrm>
            <a:custGeom>
              <a:avLst/>
              <a:gdLst/>
              <a:ahLst/>
              <a:cxnLst/>
              <a:rect l="l" t="t" r="r" b="b"/>
              <a:pathLst>
                <a:path w="13200" h="10223" extrusionOk="0">
                  <a:moveTo>
                    <a:pt x="8538" y="0"/>
                  </a:moveTo>
                  <a:lnTo>
                    <a:pt x="8313" y="337"/>
                  </a:lnTo>
                  <a:cubicBezTo>
                    <a:pt x="10167" y="1573"/>
                    <a:pt x="11065" y="3876"/>
                    <a:pt x="10447" y="6066"/>
                  </a:cubicBezTo>
                  <a:cubicBezTo>
                    <a:pt x="10054" y="7358"/>
                    <a:pt x="9212" y="8481"/>
                    <a:pt x="7976" y="9099"/>
                  </a:cubicBezTo>
                  <a:cubicBezTo>
                    <a:pt x="7184" y="9542"/>
                    <a:pt x="6347" y="9744"/>
                    <a:pt x="5530" y="9744"/>
                  </a:cubicBezTo>
                  <a:cubicBezTo>
                    <a:pt x="2930" y="9744"/>
                    <a:pt x="536" y="7694"/>
                    <a:pt x="450" y="4830"/>
                  </a:cubicBezTo>
                  <a:lnTo>
                    <a:pt x="1" y="4830"/>
                  </a:lnTo>
                  <a:cubicBezTo>
                    <a:pt x="57" y="7246"/>
                    <a:pt x="1686" y="9324"/>
                    <a:pt x="4045" y="9998"/>
                  </a:cubicBezTo>
                  <a:cubicBezTo>
                    <a:pt x="4550" y="10110"/>
                    <a:pt x="5056" y="10222"/>
                    <a:pt x="5561" y="10222"/>
                  </a:cubicBezTo>
                  <a:cubicBezTo>
                    <a:pt x="11065" y="10166"/>
                    <a:pt x="13199" y="2977"/>
                    <a:pt x="853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9"/>
            <p:cNvSpPr/>
            <p:nvPr/>
          </p:nvSpPr>
          <p:spPr>
            <a:xfrm>
              <a:off x="5028675" y="2210725"/>
              <a:ext cx="175600" cy="133675"/>
            </a:xfrm>
            <a:custGeom>
              <a:avLst/>
              <a:gdLst/>
              <a:ahLst/>
              <a:cxnLst/>
              <a:rect l="l" t="t" r="r" b="b"/>
              <a:pathLst>
                <a:path w="7024" h="5347" extrusionOk="0">
                  <a:moveTo>
                    <a:pt x="3631" y="463"/>
                  </a:moveTo>
                  <a:cubicBezTo>
                    <a:pt x="4755" y="463"/>
                    <a:pt x="5844" y="1327"/>
                    <a:pt x="5844" y="2647"/>
                  </a:cubicBezTo>
                  <a:cubicBezTo>
                    <a:pt x="5901" y="3826"/>
                    <a:pt x="4890" y="4894"/>
                    <a:pt x="3654" y="4894"/>
                  </a:cubicBezTo>
                  <a:cubicBezTo>
                    <a:pt x="1688" y="4837"/>
                    <a:pt x="677" y="2478"/>
                    <a:pt x="2081" y="1131"/>
                  </a:cubicBezTo>
                  <a:cubicBezTo>
                    <a:pt x="2524" y="669"/>
                    <a:pt x="3082" y="463"/>
                    <a:pt x="3631" y="463"/>
                  </a:cubicBezTo>
                  <a:close/>
                  <a:moveTo>
                    <a:pt x="3444" y="1"/>
                  </a:moveTo>
                  <a:cubicBezTo>
                    <a:pt x="0" y="1"/>
                    <a:pt x="17" y="5347"/>
                    <a:pt x="3495" y="5347"/>
                  </a:cubicBezTo>
                  <a:cubicBezTo>
                    <a:pt x="3547" y="5347"/>
                    <a:pt x="3600" y="5345"/>
                    <a:pt x="3654" y="5343"/>
                  </a:cubicBezTo>
                  <a:cubicBezTo>
                    <a:pt x="7024" y="5118"/>
                    <a:pt x="7024" y="176"/>
                    <a:pt x="3654" y="7"/>
                  </a:cubicBezTo>
                  <a:cubicBezTo>
                    <a:pt x="3583" y="3"/>
                    <a:pt x="3513" y="1"/>
                    <a:pt x="344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9"/>
            <p:cNvSpPr/>
            <p:nvPr/>
          </p:nvSpPr>
          <p:spPr>
            <a:xfrm>
              <a:off x="5027350" y="1948325"/>
              <a:ext cx="37925" cy="94100"/>
            </a:xfrm>
            <a:custGeom>
              <a:avLst/>
              <a:gdLst/>
              <a:ahLst/>
              <a:cxnLst/>
              <a:rect l="l" t="t" r="r" b="b"/>
              <a:pathLst>
                <a:path w="1517" h="3764" extrusionOk="0">
                  <a:moveTo>
                    <a:pt x="112" y="0"/>
                  </a:moveTo>
                  <a:cubicBezTo>
                    <a:pt x="0" y="0"/>
                    <a:pt x="955" y="3763"/>
                    <a:pt x="955" y="3763"/>
                  </a:cubicBezTo>
                  <a:lnTo>
                    <a:pt x="1517" y="3595"/>
                  </a:lnTo>
                  <a:lnTo>
                    <a:pt x="11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9"/>
            <p:cNvSpPr/>
            <p:nvPr/>
          </p:nvSpPr>
          <p:spPr>
            <a:xfrm>
              <a:off x="3496850" y="1723675"/>
              <a:ext cx="8450" cy="37925"/>
            </a:xfrm>
            <a:custGeom>
              <a:avLst/>
              <a:gdLst/>
              <a:ahLst/>
              <a:cxnLst/>
              <a:rect l="l" t="t" r="r" b="b"/>
              <a:pathLst>
                <a:path w="338" h="1517" extrusionOk="0">
                  <a:moveTo>
                    <a:pt x="113" y="0"/>
                  </a:moveTo>
                  <a:cubicBezTo>
                    <a:pt x="1" y="0"/>
                    <a:pt x="1" y="56"/>
                    <a:pt x="1" y="112"/>
                  </a:cubicBezTo>
                  <a:lnTo>
                    <a:pt x="113" y="1517"/>
                  </a:lnTo>
                  <a:lnTo>
                    <a:pt x="338" y="1460"/>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9"/>
            <p:cNvSpPr/>
            <p:nvPr/>
          </p:nvSpPr>
          <p:spPr>
            <a:xfrm>
              <a:off x="3211825" y="1856000"/>
              <a:ext cx="30925" cy="30575"/>
            </a:xfrm>
            <a:custGeom>
              <a:avLst/>
              <a:gdLst/>
              <a:ahLst/>
              <a:cxnLst/>
              <a:rect l="l" t="t" r="r" b="b"/>
              <a:pathLst>
                <a:path w="1237" h="1223" extrusionOk="0">
                  <a:moveTo>
                    <a:pt x="141" y="1"/>
                  </a:moveTo>
                  <a:cubicBezTo>
                    <a:pt x="113" y="1"/>
                    <a:pt x="85" y="15"/>
                    <a:pt x="57" y="43"/>
                  </a:cubicBezTo>
                  <a:cubicBezTo>
                    <a:pt x="0" y="99"/>
                    <a:pt x="0" y="155"/>
                    <a:pt x="57" y="211"/>
                  </a:cubicBezTo>
                  <a:lnTo>
                    <a:pt x="1068" y="1222"/>
                  </a:lnTo>
                  <a:lnTo>
                    <a:pt x="1236" y="1054"/>
                  </a:lnTo>
                  <a:lnTo>
                    <a:pt x="225" y="43"/>
                  </a:lnTo>
                  <a:cubicBezTo>
                    <a:pt x="197" y="15"/>
                    <a:pt x="169" y="1"/>
                    <a:pt x="1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9"/>
            <p:cNvSpPr/>
            <p:nvPr/>
          </p:nvSpPr>
          <p:spPr>
            <a:xfrm>
              <a:off x="3245525" y="1826525"/>
              <a:ext cx="28100" cy="31950"/>
            </a:xfrm>
            <a:custGeom>
              <a:avLst/>
              <a:gdLst/>
              <a:ahLst/>
              <a:cxnLst/>
              <a:rect l="l" t="t" r="r" b="b"/>
              <a:pathLst>
                <a:path w="1124" h="1278" extrusionOk="0">
                  <a:moveTo>
                    <a:pt x="141" y="0"/>
                  </a:moveTo>
                  <a:cubicBezTo>
                    <a:pt x="113" y="0"/>
                    <a:pt x="85" y="14"/>
                    <a:pt x="57" y="42"/>
                  </a:cubicBezTo>
                  <a:cubicBezTo>
                    <a:pt x="0" y="42"/>
                    <a:pt x="0" y="155"/>
                    <a:pt x="57" y="155"/>
                  </a:cubicBezTo>
                  <a:lnTo>
                    <a:pt x="955" y="1278"/>
                  </a:lnTo>
                  <a:lnTo>
                    <a:pt x="1124" y="1166"/>
                  </a:lnTo>
                  <a:lnTo>
                    <a:pt x="225" y="42"/>
                  </a:lnTo>
                  <a:cubicBezTo>
                    <a:pt x="197" y="14"/>
                    <a:pt x="169"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9"/>
            <p:cNvSpPr/>
            <p:nvPr/>
          </p:nvSpPr>
          <p:spPr>
            <a:xfrm>
              <a:off x="3283425" y="1798075"/>
              <a:ext cx="25300" cy="33725"/>
            </a:xfrm>
            <a:custGeom>
              <a:avLst/>
              <a:gdLst/>
              <a:ahLst/>
              <a:cxnLst/>
              <a:rect l="l" t="t" r="r" b="b"/>
              <a:pathLst>
                <a:path w="1012" h="1349" extrusionOk="0">
                  <a:moveTo>
                    <a:pt x="57" y="1"/>
                  </a:moveTo>
                  <a:cubicBezTo>
                    <a:pt x="1" y="57"/>
                    <a:pt x="1" y="113"/>
                    <a:pt x="57" y="169"/>
                  </a:cubicBezTo>
                  <a:lnTo>
                    <a:pt x="787" y="1349"/>
                  </a:lnTo>
                  <a:lnTo>
                    <a:pt x="1012" y="1236"/>
                  </a:lnTo>
                  <a:lnTo>
                    <a:pt x="225" y="57"/>
                  </a:lnTo>
                  <a:cubicBezTo>
                    <a:pt x="169" y="1"/>
                    <a:pt x="113" y="1"/>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9"/>
            <p:cNvSpPr/>
            <p:nvPr/>
          </p:nvSpPr>
          <p:spPr>
            <a:xfrm>
              <a:off x="3451925" y="1730100"/>
              <a:ext cx="12675" cy="38525"/>
            </a:xfrm>
            <a:custGeom>
              <a:avLst/>
              <a:gdLst/>
              <a:ahLst/>
              <a:cxnLst/>
              <a:rect l="l" t="t" r="r" b="b"/>
              <a:pathLst>
                <a:path w="507" h="1541" extrusionOk="0">
                  <a:moveTo>
                    <a:pt x="161" y="1"/>
                  </a:moveTo>
                  <a:cubicBezTo>
                    <a:pt x="146" y="1"/>
                    <a:pt x="129" y="7"/>
                    <a:pt x="113" y="24"/>
                  </a:cubicBezTo>
                  <a:cubicBezTo>
                    <a:pt x="57" y="24"/>
                    <a:pt x="1" y="80"/>
                    <a:pt x="1" y="136"/>
                  </a:cubicBezTo>
                  <a:lnTo>
                    <a:pt x="281" y="1540"/>
                  </a:lnTo>
                  <a:lnTo>
                    <a:pt x="506" y="1484"/>
                  </a:lnTo>
                  <a:lnTo>
                    <a:pt x="225" y="80"/>
                  </a:lnTo>
                  <a:cubicBezTo>
                    <a:pt x="225" y="40"/>
                    <a:pt x="197" y="1"/>
                    <a:pt x="16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9"/>
            <p:cNvSpPr/>
            <p:nvPr/>
          </p:nvSpPr>
          <p:spPr>
            <a:xfrm>
              <a:off x="3363475" y="1755375"/>
              <a:ext cx="19675" cy="37125"/>
            </a:xfrm>
            <a:custGeom>
              <a:avLst/>
              <a:gdLst/>
              <a:ahLst/>
              <a:cxnLst/>
              <a:rect l="l" t="t" r="r" b="b"/>
              <a:pathLst>
                <a:path w="787" h="1485" extrusionOk="0">
                  <a:moveTo>
                    <a:pt x="160" y="1"/>
                  </a:moveTo>
                  <a:cubicBezTo>
                    <a:pt x="145" y="1"/>
                    <a:pt x="129" y="7"/>
                    <a:pt x="113" y="24"/>
                  </a:cubicBezTo>
                  <a:cubicBezTo>
                    <a:pt x="56" y="24"/>
                    <a:pt x="0" y="80"/>
                    <a:pt x="56" y="136"/>
                  </a:cubicBezTo>
                  <a:lnTo>
                    <a:pt x="618" y="1484"/>
                  </a:lnTo>
                  <a:lnTo>
                    <a:pt x="787" y="1372"/>
                  </a:lnTo>
                  <a:lnTo>
                    <a:pt x="225" y="80"/>
                  </a:lnTo>
                  <a:cubicBezTo>
                    <a:pt x="225" y="40"/>
                    <a:pt x="197" y="1"/>
                    <a:pt x="16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9"/>
            <p:cNvSpPr/>
            <p:nvPr/>
          </p:nvSpPr>
          <p:spPr>
            <a:xfrm>
              <a:off x="3407000" y="1739100"/>
              <a:ext cx="15475" cy="39350"/>
            </a:xfrm>
            <a:custGeom>
              <a:avLst/>
              <a:gdLst/>
              <a:ahLst/>
              <a:cxnLst/>
              <a:rect l="l" t="t" r="r" b="b"/>
              <a:pathLst>
                <a:path w="619" h="1574" extrusionOk="0">
                  <a:moveTo>
                    <a:pt x="56" y="1"/>
                  </a:moveTo>
                  <a:cubicBezTo>
                    <a:pt x="0" y="57"/>
                    <a:pt x="0" y="113"/>
                    <a:pt x="0" y="169"/>
                  </a:cubicBezTo>
                  <a:lnTo>
                    <a:pt x="393" y="1574"/>
                  </a:lnTo>
                  <a:lnTo>
                    <a:pt x="618" y="1517"/>
                  </a:lnTo>
                  <a:lnTo>
                    <a:pt x="225" y="113"/>
                  </a:lnTo>
                  <a:cubicBezTo>
                    <a:pt x="169" y="1"/>
                    <a:pt x="113" y="1"/>
                    <a:pt x="5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9"/>
            <p:cNvSpPr/>
            <p:nvPr/>
          </p:nvSpPr>
          <p:spPr>
            <a:xfrm>
              <a:off x="3321350" y="1775025"/>
              <a:ext cx="22475" cy="35725"/>
            </a:xfrm>
            <a:custGeom>
              <a:avLst/>
              <a:gdLst/>
              <a:ahLst/>
              <a:cxnLst/>
              <a:rect l="l" t="t" r="r" b="b"/>
              <a:pathLst>
                <a:path w="899" h="1429" extrusionOk="0">
                  <a:moveTo>
                    <a:pt x="106" y="1"/>
                  </a:moveTo>
                  <a:cubicBezTo>
                    <a:pt x="89" y="1"/>
                    <a:pt x="73" y="8"/>
                    <a:pt x="56" y="24"/>
                  </a:cubicBezTo>
                  <a:cubicBezTo>
                    <a:pt x="0" y="24"/>
                    <a:pt x="0" y="137"/>
                    <a:pt x="0" y="193"/>
                  </a:cubicBezTo>
                  <a:lnTo>
                    <a:pt x="730" y="1428"/>
                  </a:lnTo>
                  <a:lnTo>
                    <a:pt x="899" y="1316"/>
                  </a:lnTo>
                  <a:lnTo>
                    <a:pt x="225" y="80"/>
                  </a:lnTo>
                  <a:cubicBezTo>
                    <a:pt x="185" y="41"/>
                    <a:pt x="146" y="1"/>
                    <a:pt x="10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9"/>
            <p:cNvSpPr/>
            <p:nvPr/>
          </p:nvSpPr>
          <p:spPr>
            <a:xfrm>
              <a:off x="3093875" y="2050825"/>
              <a:ext cx="39350" cy="16875"/>
            </a:xfrm>
            <a:custGeom>
              <a:avLst/>
              <a:gdLst/>
              <a:ahLst/>
              <a:cxnLst/>
              <a:rect l="l" t="t" r="r" b="b"/>
              <a:pathLst>
                <a:path w="1574" h="675" extrusionOk="0">
                  <a:moveTo>
                    <a:pt x="169" y="0"/>
                  </a:moveTo>
                  <a:cubicBezTo>
                    <a:pt x="113" y="0"/>
                    <a:pt x="57" y="57"/>
                    <a:pt x="57" y="113"/>
                  </a:cubicBezTo>
                  <a:cubicBezTo>
                    <a:pt x="1" y="169"/>
                    <a:pt x="57" y="225"/>
                    <a:pt x="113" y="225"/>
                  </a:cubicBezTo>
                  <a:lnTo>
                    <a:pt x="1517" y="674"/>
                  </a:lnTo>
                  <a:lnTo>
                    <a:pt x="1573"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9"/>
            <p:cNvSpPr/>
            <p:nvPr/>
          </p:nvSpPr>
          <p:spPr>
            <a:xfrm>
              <a:off x="3082650" y="2095175"/>
              <a:ext cx="39325" cy="13250"/>
            </a:xfrm>
            <a:custGeom>
              <a:avLst/>
              <a:gdLst/>
              <a:ahLst/>
              <a:cxnLst/>
              <a:rect l="l" t="t" r="r" b="b"/>
              <a:pathLst>
                <a:path w="1573" h="530" extrusionOk="0">
                  <a:moveTo>
                    <a:pt x="121" y="0"/>
                  </a:moveTo>
                  <a:cubicBezTo>
                    <a:pt x="85" y="0"/>
                    <a:pt x="56" y="40"/>
                    <a:pt x="56" y="80"/>
                  </a:cubicBezTo>
                  <a:cubicBezTo>
                    <a:pt x="0" y="136"/>
                    <a:pt x="56" y="192"/>
                    <a:pt x="113" y="248"/>
                  </a:cubicBezTo>
                  <a:lnTo>
                    <a:pt x="1517" y="529"/>
                  </a:lnTo>
                  <a:lnTo>
                    <a:pt x="1573" y="305"/>
                  </a:lnTo>
                  <a:lnTo>
                    <a:pt x="169" y="24"/>
                  </a:lnTo>
                  <a:cubicBezTo>
                    <a:pt x="152" y="7"/>
                    <a:pt x="136" y="0"/>
                    <a:pt x="1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9"/>
            <p:cNvSpPr/>
            <p:nvPr/>
          </p:nvSpPr>
          <p:spPr>
            <a:xfrm>
              <a:off x="3075625" y="2140675"/>
              <a:ext cx="37925" cy="9875"/>
            </a:xfrm>
            <a:custGeom>
              <a:avLst/>
              <a:gdLst/>
              <a:ahLst/>
              <a:cxnLst/>
              <a:rect l="l" t="t" r="r" b="b"/>
              <a:pathLst>
                <a:path w="1517" h="395" extrusionOk="0">
                  <a:moveTo>
                    <a:pt x="113" y="1"/>
                  </a:moveTo>
                  <a:cubicBezTo>
                    <a:pt x="57" y="1"/>
                    <a:pt x="0" y="57"/>
                    <a:pt x="0" y="113"/>
                  </a:cubicBezTo>
                  <a:cubicBezTo>
                    <a:pt x="0" y="169"/>
                    <a:pt x="57" y="226"/>
                    <a:pt x="113" y="226"/>
                  </a:cubicBezTo>
                  <a:lnTo>
                    <a:pt x="1517" y="394"/>
                  </a:lnTo>
                  <a:lnTo>
                    <a:pt x="1517"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9"/>
            <p:cNvSpPr/>
            <p:nvPr/>
          </p:nvSpPr>
          <p:spPr>
            <a:xfrm>
              <a:off x="3128975" y="1966000"/>
              <a:ext cx="36550" cy="23075"/>
            </a:xfrm>
            <a:custGeom>
              <a:avLst/>
              <a:gdLst/>
              <a:ahLst/>
              <a:cxnLst/>
              <a:rect l="l" t="t" r="r" b="b"/>
              <a:pathLst>
                <a:path w="1462" h="923" extrusionOk="0">
                  <a:moveTo>
                    <a:pt x="166" y="0"/>
                  </a:moveTo>
                  <a:cubicBezTo>
                    <a:pt x="113" y="0"/>
                    <a:pt x="57" y="40"/>
                    <a:pt x="57" y="80"/>
                  </a:cubicBezTo>
                  <a:cubicBezTo>
                    <a:pt x="1" y="136"/>
                    <a:pt x="57" y="192"/>
                    <a:pt x="113" y="192"/>
                  </a:cubicBezTo>
                  <a:lnTo>
                    <a:pt x="1349" y="922"/>
                  </a:lnTo>
                  <a:lnTo>
                    <a:pt x="1461" y="698"/>
                  </a:lnTo>
                  <a:lnTo>
                    <a:pt x="225" y="24"/>
                  </a:lnTo>
                  <a:cubicBezTo>
                    <a:pt x="209" y="7"/>
                    <a:pt x="188" y="0"/>
                    <a:pt x="1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9"/>
            <p:cNvSpPr/>
            <p:nvPr/>
          </p:nvSpPr>
          <p:spPr>
            <a:xfrm>
              <a:off x="3109625" y="2007075"/>
              <a:ext cx="37625" cy="19900"/>
            </a:xfrm>
            <a:custGeom>
              <a:avLst/>
              <a:gdLst/>
              <a:ahLst/>
              <a:cxnLst/>
              <a:rect l="l" t="t" r="r" b="b"/>
              <a:pathLst>
                <a:path w="1505" h="796" extrusionOk="0">
                  <a:moveTo>
                    <a:pt x="162" y="0"/>
                  </a:moveTo>
                  <a:cubicBezTo>
                    <a:pt x="34" y="0"/>
                    <a:pt x="1" y="184"/>
                    <a:pt x="101" y="234"/>
                  </a:cubicBezTo>
                  <a:lnTo>
                    <a:pt x="1449" y="796"/>
                  </a:lnTo>
                  <a:lnTo>
                    <a:pt x="1505" y="571"/>
                  </a:lnTo>
                  <a:lnTo>
                    <a:pt x="213" y="9"/>
                  </a:lnTo>
                  <a:cubicBezTo>
                    <a:pt x="195" y="3"/>
                    <a:pt x="178" y="0"/>
                    <a:pt x="16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9"/>
            <p:cNvSpPr/>
            <p:nvPr/>
          </p:nvSpPr>
          <p:spPr>
            <a:xfrm>
              <a:off x="3154250" y="1926200"/>
              <a:ext cx="35125" cy="24950"/>
            </a:xfrm>
            <a:custGeom>
              <a:avLst/>
              <a:gdLst/>
              <a:ahLst/>
              <a:cxnLst/>
              <a:rect l="l" t="t" r="r" b="b"/>
              <a:pathLst>
                <a:path w="1405" h="998" extrusionOk="0">
                  <a:moveTo>
                    <a:pt x="113" y="1"/>
                  </a:moveTo>
                  <a:cubicBezTo>
                    <a:pt x="85" y="1"/>
                    <a:pt x="57" y="15"/>
                    <a:pt x="57" y="43"/>
                  </a:cubicBezTo>
                  <a:cubicBezTo>
                    <a:pt x="1" y="99"/>
                    <a:pt x="1" y="155"/>
                    <a:pt x="57" y="211"/>
                  </a:cubicBezTo>
                  <a:lnTo>
                    <a:pt x="1236" y="998"/>
                  </a:lnTo>
                  <a:lnTo>
                    <a:pt x="1405" y="829"/>
                  </a:lnTo>
                  <a:lnTo>
                    <a:pt x="169" y="43"/>
                  </a:lnTo>
                  <a:cubicBezTo>
                    <a:pt x="169" y="15"/>
                    <a:pt x="141"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9"/>
            <p:cNvSpPr/>
            <p:nvPr/>
          </p:nvSpPr>
          <p:spPr>
            <a:xfrm>
              <a:off x="3180925" y="1890750"/>
              <a:ext cx="32325" cy="28100"/>
            </a:xfrm>
            <a:custGeom>
              <a:avLst/>
              <a:gdLst/>
              <a:ahLst/>
              <a:cxnLst/>
              <a:rect l="l" t="t" r="r" b="b"/>
              <a:pathLst>
                <a:path w="1293" h="1124" extrusionOk="0">
                  <a:moveTo>
                    <a:pt x="57" y="1"/>
                  </a:moveTo>
                  <a:cubicBezTo>
                    <a:pt x="1" y="57"/>
                    <a:pt x="1" y="113"/>
                    <a:pt x="57" y="169"/>
                  </a:cubicBezTo>
                  <a:lnTo>
                    <a:pt x="1124" y="1124"/>
                  </a:lnTo>
                  <a:lnTo>
                    <a:pt x="1293" y="955"/>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9"/>
            <p:cNvSpPr/>
            <p:nvPr/>
          </p:nvSpPr>
          <p:spPr>
            <a:xfrm>
              <a:off x="3849300" y="1858800"/>
              <a:ext cx="29500" cy="29175"/>
            </a:xfrm>
            <a:custGeom>
              <a:avLst/>
              <a:gdLst/>
              <a:ahLst/>
              <a:cxnLst/>
              <a:rect l="l" t="t" r="r" b="b"/>
              <a:pathLst>
                <a:path w="1180" h="1167" extrusionOk="0">
                  <a:moveTo>
                    <a:pt x="1095" y="1"/>
                  </a:moveTo>
                  <a:cubicBezTo>
                    <a:pt x="1067" y="1"/>
                    <a:pt x="1039" y="15"/>
                    <a:pt x="1011" y="43"/>
                  </a:cubicBezTo>
                  <a:lnTo>
                    <a:pt x="0" y="1054"/>
                  </a:lnTo>
                  <a:lnTo>
                    <a:pt x="112" y="1166"/>
                  </a:lnTo>
                  <a:lnTo>
                    <a:pt x="1180" y="155"/>
                  </a:lnTo>
                  <a:cubicBezTo>
                    <a:pt x="1180" y="99"/>
                    <a:pt x="1180" y="43"/>
                    <a:pt x="1180" y="43"/>
                  </a:cubicBezTo>
                  <a:cubicBezTo>
                    <a:pt x="1151" y="15"/>
                    <a:pt x="1123" y="1"/>
                    <a:pt x="10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9"/>
            <p:cNvSpPr/>
            <p:nvPr/>
          </p:nvSpPr>
          <p:spPr>
            <a:xfrm>
              <a:off x="3901250" y="1930075"/>
              <a:ext cx="35125" cy="23900"/>
            </a:xfrm>
            <a:custGeom>
              <a:avLst/>
              <a:gdLst/>
              <a:ahLst/>
              <a:cxnLst/>
              <a:rect l="l" t="t" r="r" b="b"/>
              <a:pathLst>
                <a:path w="1405" h="956" extrusionOk="0">
                  <a:moveTo>
                    <a:pt x="1180" y="0"/>
                  </a:moveTo>
                  <a:lnTo>
                    <a:pt x="0" y="843"/>
                  </a:lnTo>
                  <a:cubicBezTo>
                    <a:pt x="113" y="843"/>
                    <a:pt x="169" y="899"/>
                    <a:pt x="169" y="955"/>
                  </a:cubicBezTo>
                  <a:lnTo>
                    <a:pt x="1348" y="169"/>
                  </a:lnTo>
                  <a:cubicBezTo>
                    <a:pt x="1404" y="113"/>
                    <a:pt x="1404" y="56"/>
                    <a:pt x="134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9"/>
            <p:cNvSpPr/>
            <p:nvPr/>
          </p:nvSpPr>
          <p:spPr>
            <a:xfrm>
              <a:off x="3074225" y="2185625"/>
              <a:ext cx="37925" cy="5625"/>
            </a:xfrm>
            <a:custGeom>
              <a:avLst/>
              <a:gdLst/>
              <a:ahLst/>
              <a:cxnLst/>
              <a:rect l="l" t="t" r="r" b="b"/>
              <a:pathLst>
                <a:path w="1517" h="225" extrusionOk="0">
                  <a:moveTo>
                    <a:pt x="113" y="0"/>
                  </a:moveTo>
                  <a:cubicBezTo>
                    <a:pt x="56" y="0"/>
                    <a:pt x="0" y="56"/>
                    <a:pt x="0" y="113"/>
                  </a:cubicBezTo>
                  <a:cubicBezTo>
                    <a:pt x="0" y="169"/>
                    <a:pt x="56" y="225"/>
                    <a:pt x="113" y="225"/>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9"/>
            <p:cNvSpPr/>
            <p:nvPr/>
          </p:nvSpPr>
          <p:spPr>
            <a:xfrm>
              <a:off x="3875975" y="1891375"/>
              <a:ext cx="34575" cy="27475"/>
            </a:xfrm>
            <a:custGeom>
              <a:avLst/>
              <a:gdLst/>
              <a:ahLst/>
              <a:cxnLst/>
              <a:rect l="l" t="t" r="r" b="b"/>
              <a:pathLst>
                <a:path w="1383" h="1099" extrusionOk="0">
                  <a:moveTo>
                    <a:pt x="1193" y="1"/>
                  </a:moveTo>
                  <a:cubicBezTo>
                    <a:pt x="1170" y="1"/>
                    <a:pt x="1145" y="10"/>
                    <a:pt x="1124" y="32"/>
                  </a:cubicBezTo>
                  <a:lnTo>
                    <a:pt x="0" y="930"/>
                  </a:lnTo>
                  <a:lnTo>
                    <a:pt x="169" y="1099"/>
                  </a:lnTo>
                  <a:lnTo>
                    <a:pt x="1292" y="200"/>
                  </a:lnTo>
                  <a:cubicBezTo>
                    <a:pt x="1382" y="155"/>
                    <a:pt x="1291" y="1"/>
                    <a:pt x="119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9"/>
            <p:cNvSpPr/>
            <p:nvPr/>
          </p:nvSpPr>
          <p:spPr>
            <a:xfrm>
              <a:off x="3943375" y="2010100"/>
              <a:ext cx="36525" cy="19675"/>
            </a:xfrm>
            <a:custGeom>
              <a:avLst/>
              <a:gdLst/>
              <a:ahLst/>
              <a:cxnLst/>
              <a:rect l="l" t="t" r="r" b="b"/>
              <a:pathLst>
                <a:path w="1461" h="787" extrusionOk="0">
                  <a:moveTo>
                    <a:pt x="1292" y="1"/>
                  </a:moveTo>
                  <a:lnTo>
                    <a:pt x="0" y="562"/>
                  </a:lnTo>
                  <a:lnTo>
                    <a:pt x="56" y="787"/>
                  </a:lnTo>
                  <a:lnTo>
                    <a:pt x="1404" y="225"/>
                  </a:lnTo>
                  <a:cubicBezTo>
                    <a:pt x="1460" y="169"/>
                    <a:pt x="1460" y="113"/>
                    <a:pt x="1460" y="57"/>
                  </a:cubicBezTo>
                  <a:cubicBezTo>
                    <a:pt x="1404" y="1"/>
                    <a:pt x="1348" y="1"/>
                    <a:pt x="129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9"/>
            <p:cNvSpPr/>
            <p:nvPr/>
          </p:nvSpPr>
          <p:spPr>
            <a:xfrm>
              <a:off x="3923700" y="1967400"/>
              <a:ext cx="36550" cy="23075"/>
            </a:xfrm>
            <a:custGeom>
              <a:avLst/>
              <a:gdLst/>
              <a:ahLst/>
              <a:cxnLst/>
              <a:rect l="l" t="t" r="r" b="b"/>
              <a:pathLst>
                <a:path w="1462" h="923" extrusionOk="0">
                  <a:moveTo>
                    <a:pt x="1342" y="0"/>
                  </a:moveTo>
                  <a:cubicBezTo>
                    <a:pt x="1326" y="0"/>
                    <a:pt x="1309" y="7"/>
                    <a:pt x="1293" y="24"/>
                  </a:cubicBezTo>
                  <a:lnTo>
                    <a:pt x="1" y="698"/>
                  </a:lnTo>
                  <a:cubicBezTo>
                    <a:pt x="57" y="754"/>
                    <a:pt x="57" y="866"/>
                    <a:pt x="113" y="922"/>
                  </a:cubicBezTo>
                  <a:lnTo>
                    <a:pt x="1405" y="192"/>
                  </a:lnTo>
                  <a:cubicBezTo>
                    <a:pt x="1461" y="192"/>
                    <a:pt x="1461" y="136"/>
                    <a:pt x="1461" y="80"/>
                  </a:cubicBezTo>
                  <a:cubicBezTo>
                    <a:pt x="1421" y="40"/>
                    <a:pt x="1382" y="0"/>
                    <a:pt x="13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9"/>
            <p:cNvSpPr/>
            <p:nvPr/>
          </p:nvSpPr>
          <p:spPr>
            <a:xfrm>
              <a:off x="3974250" y="2142100"/>
              <a:ext cx="36550" cy="9850"/>
            </a:xfrm>
            <a:custGeom>
              <a:avLst/>
              <a:gdLst/>
              <a:ahLst/>
              <a:cxnLst/>
              <a:rect l="l" t="t" r="r" b="b"/>
              <a:pathLst>
                <a:path w="1462" h="394" extrusionOk="0">
                  <a:moveTo>
                    <a:pt x="1349" y="0"/>
                  </a:moveTo>
                  <a:lnTo>
                    <a:pt x="1" y="169"/>
                  </a:lnTo>
                  <a:lnTo>
                    <a:pt x="1" y="393"/>
                  </a:lnTo>
                  <a:lnTo>
                    <a:pt x="1405" y="225"/>
                  </a:lnTo>
                  <a:cubicBezTo>
                    <a:pt x="1461" y="225"/>
                    <a:pt x="1461" y="169"/>
                    <a:pt x="1461" y="112"/>
                  </a:cubicBezTo>
                  <a:cubicBezTo>
                    <a:pt x="1461" y="56"/>
                    <a:pt x="1405" y="0"/>
                    <a:pt x="134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9"/>
            <p:cNvSpPr/>
            <p:nvPr/>
          </p:nvSpPr>
          <p:spPr>
            <a:xfrm>
              <a:off x="3956000" y="2052050"/>
              <a:ext cx="40375" cy="17050"/>
            </a:xfrm>
            <a:custGeom>
              <a:avLst/>
              <a:gdLst/>
              <a:ahLst/>
              <a:cxnLst/>
              <a:rect l="l" t="t" r="r" b="b"/>
              <a:pathLst>
                <a:path w="1615" h="682" extrusionOk="0">
                  <a:moveTo>
                    <a:pt x="1435" y="0"/>
                  </a:moveTo>
                  <a:cubicBezTo>
                    <a:pt x="1425" y="0"/>
                    <a:pt x="1415" y="3"/>
                    <a:pt x="1405" y="8"/>
                  </a:cubicBezTo>
                  <a:lnTo>
                    <a:pt x="1" y="457"/>
                  </a:lnTo>
                  <a:lnTo>
                    <a:pt x="57" y="682"/>
                  </a:lnTo>
                  <a:lnTo>
                    <a:pt x="1461" y="232"/>
                  </a:lnTo>
                  <a:cubicBezTo>
                    <a:pt x="1614" y="232"/>
                    <a:pt x="1535" y="0"/>
                    <a:pt x="143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9"/>
            <p:cNvSpPr/>
            <p:nvPr/>
          </p:nvSpPr>
          <p:spPr>
            <a:xfrm>
              <a:off x="3967225" y="2098575"/>
              <a:ext cx="39350" cy="12650"/>
            </a:xfrm>
            <a:custGeom>
              <a:avLst/>
              <a:gdLst/>
              <a:ahLst/>
              <a:cxnLst/>
              <a:rect l="l" t="t" r="r" b="b"/>
              <a:pathLst>
                <a:path w="1574" h="506" extrusionOk="0">
                  <a:moveTo>
                    <a:pt x="1405" y="0"/>
                  </a:moveTo>
                  <a:lnTo>
                    <a:pt x="1" y="281"/>
                  </a:lnTo>
                  <a:cubicBezTo>
                    <a:pt x="1" y="337"/>
                    <a:pt x="57" y="393"/>
                    <a:pt x="57" y="506"/>
                  </a:cubicBezTo>
                  <a:lnTo>
                    <a:pt x="1461" y="225"/>
                  </a:lnTo>
                  <a:cubicBezTo>
                    <a:pt x="1574" y="169"/>
                    <a:pt x="1517" y="0"/>
                    <a:pt x="14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9"/>
            <p:cNvSpPr/>
            <p:nvPr/>
          </p:nvSpPr>
          <p:spPr>
            <a:xfrm>
              <a:off x="3668150" y="1740525"/>
              <a:ext cx="15475" cy="39325"/>
            </a:xfrm>
            <a:custGeom>
              <a:avLst/>
              <a:gdLst/>
              <a:ahLst/>
              <a:cxnLst/>
              <a:rect l="l" t="t" r="r" b="b"/>
              <a:pathLst>
                <a:path w="619" h="1573" extrusionOk="0">
                  <a:moveTo>
                    <a:pt x="563" y="0"/>
                  </a:moveTo>
                  <a:cubicBezTo>
                    <a:pt x="506" y="0"/>
                    <a:pt x="394" y="0"/>
                    <a:pt x="394" y="56"/>
                  </a:cubicBezTo>
                  <a:lnTo>
                    <a:pt x="1" y="1460"/>
                  </a:lnTo>
                  <a:lnTo>
                    <a:pt x="169" y="1573"/>
                  </a:lnTo>
                  <a:lnTo>
                    <a:pt x="619" y="169"/>
                  </a:lnTo>
                  <a:cubicBezTo>
                    <a:pt x="619" y="56"/>
                    <a:pt x="619" y="0"/>
                    <a:pt x="56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9"/>
            <p:cNvSpPr/>
            <p:nvPr/>
          </p:nvSpPr>
          <p:spPr>
            <a:xfrm>
              <a:off x="3627450" y="1728700"/>
              <a:ext cx="12650" cy="38525"/>
            </a:xfrm>
            <a:custGeom>
              <a:avLst/>
              <a:gdLst/>
              <a:ahLst/>
              <a:cxnLst/>
              <a:rect l="l" t="t" r="r" b="b"/>
              <a:pathLst>
                <a:path w="506" h="1541" extrusionOk="0">
                  <a:moveTo>
                    <a:pt x="345" y="1"/>
                  </a:moveTo>
                  <a:cubicBezTo>
                    <a:pt x="309" y="1"/>
                    <a:pt x="281" y="40"/>
                    <a:pt x="281" y="80"/>
                  </a:cubicBezTo>
                  <a:lnTo>
                    <a:pt x="0" y="1484"/>
                  </a:lnTo>
                  <a:lnTo>
                    <a:pt x="225" y="1540"/>
                  </a:lnTo>
                  <a:lnTo>
                    <a:pt x="506" y="136"/>
                  </a:lnTo>
                  <a:cubicBezTo>
                    <a:pt x="506" y="80"/>
                    <a:pt x="449" y="24"/>
                    <a:pt x="393" y="24"/>
                  </a:cubicBezTo>
                  <a:cubicBezTo>
                    <a:pt x="377" y="7"/>
                    <a:pt x="360" y="1"/>
                    <a:pt x="34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9"/>
            <p:cNvSpPr/>
            <p:nvPr/>
          </p:nvSpPr>
          <p:spPr>
            <a:xfrm>
              <a:off x="3543200" y="1720850"/>
              <a:ext cx="5625" cy="37950"/>
            </a:xfrm>
            <a:custGeom>
              <a:avLst/>
              <a:gdLst/>
              <a:ahLst/>
              <a:cxnLst/>
              <a:rect l="l" t="t" r="r" b="b"/>
              <a:pathLst>
                <a:path w="225" h="1518" extrusionOk="0">
                  <a:moveTo>
                    <a:pt x="113" y="1"/>
                  </a:moveTo>
                  <a:cubicBezTo>
                    <a:pt x="56" y="1"/>
                    <a:pt x="0" y="1"/>
                    <a:pt x="0" y="113"/>
                  </a:cubicBezTo>
                  <a:lnTo>
                    <a:pt x="0" y="1517"/>
                  </a:lnTo>
                  <a:lnTo>
                    <a:pt x="225" y="1517"/>
                  </a:lnTo>
                  <a:lnTo>
                    <a:pt x="225" y="113"/>
                  </a:lnTo>
                  <a:cubicBezTo>
                    <a:pt x="225" y="1"/>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9"/>
            <p:cNvSpPr/>
            <p:nvPr/>
          </p:nvSpPr>
          <p:spPr>
            <a:xfrm>
              <a:off x="3817000" y="1826525"/>
              <a:ext cx="28100" cy="33375"/>
            </a:xfrm>
            <a:custGeom>
              <a:avLst/>
              <a:gdLst/>
              <a:ahLst/>
              <a:cxnLst/>
              <a:rect l="l" t="t" r="r" b="b"/>
              <a:pathLst>
                <a:path w="1124" h="1335" extrusionOk="0">
                  <a:moveTo>
                    <a:pt x="983" y="0"/>
                  </a:moveTo>
                  <a:cubicBezTo>
                    <a:pt x="955" y="0"/>
                    <a:pt x="927" y="14"/>
                    <a:pt x="899" y="42"/>
                  </a:cubicBezTo>
                  <a:lnTo>
                    <a:pt x="0" y="1166"/>
                  </a:lnTo>
                  <a:lnTo>
                    <a:pt x="169" y="1334"/>
                  </a:lnTo>
                  <a:lnTo>
                    <a:pt x="1067" y="211"/>
                  </a:lnTo>
                  <a:cubicBezTo>
                    <a:pt x="1124" y="155"/>
                    <a:pt x="1124" y="98"/>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9"/>
            <p:cNvSpPr/>
            <p:nvPr/>
          </p:nvSpPr>
          <p:spPr>
            <a:xfrm>
              <a:off x="3585325" y="1722250"/>
              <a:ext cx="8450" cy="37950"/>
            </a:xfrm>
            <a:custGeom>
              <a:avLst/>
              <a:gdLst/>
              <a:ahLst/>
              <a:cxnLst/>
              <a:rect l="l" t="t" r="r" b="b"/>
              <a:pathLst>
                <a:path w="338" h="1518" extrusionOk="0">
                  <a:moveTo>
                    <a:pt x="225" y="1"/>
                  </a:moveTo>
                  <a:cubicBezTo>
                    <a:pt x="169" y="1"/>
                    <a:pt x="113" y="57"/>
                    <a:pt x="113" y="113"/>
                  </a:cubicBezTo>
                  <a:lnTo>
                    <a:pt x="0" y="1517"/>
                  </a:lnTo>
                  <a:lnTo>
                    <a:pt x="169" y="1517"/>
                  </a:lnTo>
                  <a:lnTo>
                    <a:pt x="337" y="113"/>
                  </a:lnTo>
                  <a:cubicBezTo>
                    <a:pt x="337" y="57"/>
                    <a:pt x="281" y="1"/>
                    <a:pt x="22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9"/>
            <p:cNvSpPr/>
            <p:nvPr/>
          </p:nvSpPr>
          <p:spPr>
            <a:xfrm>
              <a:off x="3781900" y="1799850"/>
              <a:ext cx="26700" cy="34775"/>
            </a:xfrm>
            <a:custGeom>
              <a:avLst/>
              <a:gdLst/>
              <a:ahLst/>
              <a:cxnLst/>
              <a:rect l="l" t="t" r="r" b="b"/>
              <a:pathLst>
                <a:path w="1068" h="1391" extrusionOk="0">
                  <a:moveTo>
                    <a:pt x="983" y="0"/>
                  </a:moveTo>
                  <a:cubicBezTo>
                    <a:pt x="955" y="0"/>
                    <a:pt x="927" y="14"/>
                    <a:pt x="899" y="42"/>
                  </a:cubicBezTo>
                  <a:lnTo>
                    <a:pt x="0" y="1222"/>
                  </a:lnTo>
                  <a:lnTo>
                    <a:pt x="225" y="1390"/>
                  </a:lnTo>
                  <a:lnTo>
                    <a:pt x="1067" y="154"/>
                  </a:lnTo>
                  <a:cubicBezTo>
                    <a:pt x="1067" y="154"/>
                    <a:pt x="1067" y="42"/>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9"/>
            <p:cNvSpPr/>
            <p:nvPr/>
          </p:nvSpPr>
          <p:spPr>
            <a:xfrm>
              <a:off x="3745375" y="1775625"/>
              <a:ext cx="23900" cy="36525"/>
            </a:xfrm>
            <a:custGeom>
              <a:avLst/>
              <a:gdLst/>
              <a:ahLst/>
              <a:cxnLst/>
              <a:rect l="l" t="t" r="r" b="b"/>
              <a:pathLst>
                <a:path w="956" h="1461" extrusionOk="0">
                  <a:moveTo>
                    <a:pt x="900" y="0"/>
                  </a:moveTo>
                  <a:cubicBezTo>
                    <a:pt x="843" y="0"/>
                    <a:pt x="731" y="0"/>
                    <a:pt x="731" y="56"/>
                  </a:cubicBezTo>
                  <a:lnTo>
                    <a:pt x="1" y="1348"/>
                  </a:lnTo>
                  <a:lnTo>
                    <a:pt x="226" y="1460"/>
                  </a:lnTo>
                  <a:lnTo>
                    <a:pt x="900" y="169"/>
                  </a:lnTo>
                  <a:cubicBezTo>
                    <a:pt x="956" y="113"/>
                    <a:pt x="956" y="56"/>
                    <a:pt x="90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9"/>
            <p:cNvSpPr/>
            <p:nvPr/>
          </p:nvSpPr>
          <p:spPr>
            <a:xfrm>
              <a:off x="3708875" y="1756775"/>
              <a:ext cx="19675" cy="37125"/>
            </a:xfrm>
            <a:custGeom>
              <a:avLst/>
              <a:gdLst/>
              <a:ahLst/>
              <a:cxnLst/>
              <a:rect l="l" t="t" r="r" b="b"/>
              <a:pathLst>
                <a:path w="787" h="1485" extrusionOk="0">
                  <a:moveTo>
                    <a:pt x="627" y="1"/>
                  </a:moveTo>
                  <a:cubicBezTo>
                    <a:pt x="590" y="1"/>
                    <a:pt x="562" y="41"/>
                    <a:pt x="562" y="80"/>
                  </a:cubicBezTo>
                  <a:lnTo>
                    <a:pt x="1" y="1372"/>
                  </a:lnTo>
                  <a:lnTo>
                    <a:pt x="169" y="1484"/>
                  </a:lnTo>
                  <a:lnTo>
                    <a:pt x="731" y="136"/>
                  </a:lnTo>
                  <a:cubicBezTo>
                    <a:pt x="787" y="80"/>
                    <a:pt x="731" y="24"/>
                    <a:pt x="675" y="24"/>
                  </a:cubicBezTo>
                  <a:cubicBezTo>
                    <a:pt x="658" y="8"/>
                    <a:pt x="642" y="1"/>
                    <a:pt x="62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9"/>
            <p:cNvSpPr/>
            <p:nvPr/>
          </p:nvSpPr>
          <p:spPr>
            <a:xfrm>
              <a:off x="3319950" y="2568950"/>
              <a:ext cx="22475" cy="36525"/>
            </a:xfrm>
            <a:custGeom>
              <a:avLst/>
              <a:gdLst/>
              <a:ahLst/>
              <a:cxnLst/>
              <a:rect l="l" t="t" r="r" b="b"/>
              <a:pathLst>
                <a:path w="899" h="1461" extrusionOk="0">
                  <a:moveTo>
                    <a:pt x="730" y="0"/>
                  </a:moveTo>
                  <a:lnTo>
                    <a:pt x="0" y="1292"/>
                  </a:lnTo>
                  <a:cubicBezTo>
                    <a:pt x="0" y="1348"/>
                    <a:pt x="0" y="1404"/>
                    <a:pt x="56" y="1460"/>
                  </a:cubicBezTo>
                  <a:lnTo>
                    <a:pt x="112" y="1460"/>
                  </a:lnTo>
                  <a:cubicBezTo>
                    <a:pt x="169" y="1404"/>
                    <a:pt x="225" y="1404"/>
                    <a:pt x="225" y="1348"/>
                  </a:cubicBezTo>
                  <a:lnTo>
                    <a:pt x="899" y="113"/>
                  </a:lnTo>
                  <a:lnTo>
                    <a:pt x="7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9"/>
            <p:cNvSpPr/>
            <p:nvPr/>
          </p:nvSpPr>
          <p:spPr>
            <a:xfrm>
              <a:off x="3780500" y="2547875"/>
              <a:ext cx="25275" cy="35125"/>
            </a:xfrm>
            <a:custGeom>
              <a:avLst/>
              <a:gdLst/>
              <a:ahLst/>
              <a:cxnLst/>
              <a:rect l="l" t="t" r="r" b="b"/>
              <a:pathLst>
                <a:path w="1011" h="1405" extrusionOk="0">
                  <a:moveTo>
                    <a:pt x="169" y="1"/>
                  </a:moveTo>
                  <a:lnTo>
                    <a:pt x="0" y="169"/>
                  </a:lnTo>
                  <a:lnTo>
                    <a:pt x="786" y="1349"/>
                  </a:lnTo>
                  <a:cubicBezTo>
                    <a:pt x="786" y="1405"/>
                    <a:pt x="843" y="1405"/>
                    <a:pt x="899" y="1405"/>
                  </a:cubicBezTo>
                  <a:lnTo>
                    <a:pt x="955" y="1405"/>
                  </a:lnTo>
                  <a:cubicBezTo>
                    <a:pt x="1011" y="1349"/>
                    <a:pt x="1011" y="1293"/>
                    <a:pt x="955"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9"/>
            <p:cNvSpPr/>
            <p:nvPr/>
          </p:nvSpPr>
          <p:spPr>
            <a:xfrm>
              <a:off x="3815600" y="2522600"/>
              <a:ext cx="28100" cy="32325"/>
            </a:xfrm>
            <a:custGeom>
              <a:avLst/>
              <a:gdLst/>
              <a:ahLst/>
              <a:cxnLst/>
              <a:rect l="l" t="t" r="r" b="b"/>
              <a:pathLst>
                <a:path w="1124" h="1293" extrusionOk="0">
                  <a:moveTo>
                    <a:pt x="169" y="1"/>
                  </a:moveTo>
                  <a:lnTo>
                    <a:pt x="0" y="113"/>
                  </a:lnTo>
                  <a:lnTo>
                    <a:pt x="899" y="1236"/>
                  </a:lnTo>
                  <a:cubicBezTo>
                    <a:pt x="899" y="1236"/>
                    <a:pt x="955" y="1236"/>
                    <a:pt x="1011" y="1293"/>
                  </a:cubicBezTo>
                  <a:lnTo>
                    <a:pt x="1067" y="1293"/>
                  </a:lnTo>
                  <a:cubicBezTo>
                    <a:pt x="1123" y="1236"/>
                    <a:pt x="1123" y="1124"/>
                    <a:pt x="1067" y="112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9"/>
            <p:cNvSpPr/>
            <p:nvPr/>
          </p:nvSpPr>
          <p:spPr>
            <a:xfrm>
              <a:off x="3846475" y="2494525"/>
              <a:ext cx="30925" cy="30575"/>
            </a:xfrm>
            <a:custGeom>
              <a:avLst/>
              <a:gdLst/>
              <a:ahLst/>
              <a:cxnLst/>
              <a:rect l="l" t="t" r="r" b="b"/>
              <a:pathLst>
                <a:path w="1237" h="1223" extrusionOk="0">
                  <a:moveTo>
                    <a:pt x="169" y="0"/>
                  </a:moveTo>
                  <a:lnTo>
                    <a:pt x="1" y="169"/>
                  </a:lnTo>
                  <a:lnTo>
                    <a:pt x="1012" y="1180"/>
                  </a:lnTo>
                  <a:cubicBezTo>
                    <a:pt x="1040" y="1208"/>
                    <a:pt x="1068" y="1222"/>
                    <a:pt x="1096" y="1222"/>
                  </a:cubicBezTo>
                  <a:cubicBezTo>
                    <a:pt x="1124" y="1222"/>
                    <a:pt x="1152" y="1208"/>
                    <a:pt x="1180" y="1180"/>
                  </a:cubicBezTo>
                  <a:cubicBezTo>
                    <a:pt x="1236" y="1124"/>
                    <a:pt x="1236" y="1068"/>
                    <a:pt x="1180" y="101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9"/>
            <p:cNvSpPr/>
            <p:nvPr/>
          </p:nvSpPr>
          <p:spPr>
            <a:xfrm>
              <a:off x="3745375" y="2570350"/>
              <a:ext cx="22500" cy="35125"/>
            </a:xfrm>
            <a:custGeom>
              <a:avLst/>
              <a:gdLst/>
              <a:ahLst/>
              <a:cxnLst/>
              <a:rect l="l" t="t" r="r" b="b"/>
              <a:pathLst>
                <a:path w="900" h="1405" extrusionOk="0">
                  <a:moveTo>
                    <a:pt x="169" y="0"/>
                  </a:moveTo>
                  <a:lnTo>
                    <a:pt x="1" y="113"/>
                  </a:lnTo>
                  <a:lnTo>
                    <a:pt x="675" y="1348"/>
                  </a:lnTo>
                  <a:cubicBezTo>
                    <a:pt x="675" y="1404"/>
                    <a:pt x="731" y="1404"/>
                    <a:pt x="787" y="1404"/>
                  </a:cubicBezTo>
                  <a:lnTo>
                    <a:pt x="843" y="1404"/>
                  </a:lnTo>
                  <a:cubicBezTo>
                    <a:pt x="900" y="1404"/>
                    <a:pt x="900" y="1292"/>
                    <a:pt x="843" y="129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9"/>
            <p:cNvSpPr/>
            <p:nvPr/>
          </p:nvSpPr>
          <p:spPr>
            <a:xfrm>
              <a:off x="3666750" y="2602650"/>
              <a:ext cx="15475" cy="39325"/>
            </a:xfrm>
            <a:custGeom>
              <a:avLst/>
              <a:gdLst/>
              <a:ahLst/>
              <a:cxnLst/>
              <a:rect l="l" t="t" r="r" b="b"/>
              <a:pathLst>
                <a:path w="619" h="1573" extrusionOk="0">
                  <a:moveTo>
                    <a:pt x="225" y="0"/>
                  </a:moveTo>
                  <a:lnTo>
                    <a:pt x="1" y="56"/>
                  </a:lnTo>
                  <a:lnTo>
                    <a:pt x="394" y="1460"/>
                  </a:lnTo>
                  <a:cubicBezTo>
                    <a:pt x="394" y="1517"/>
                    <a:pt x="450" y="1573"/>
                    <a:pt x="506" y="1573"/>
                  </a:cubicBezTo>
                  <a:lnTo>
                    <a:pt x="562" y="1573"/>
                  </a:lnTo>
                  <a:cubicBezTo>
                    <a:pt x="619" y="1517"/>
                    <a:pt x="619" y="1460"/>
                    <a:pt x="619"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9"/>
            <p:cNvSpPr/>
            <p:nvPr/>
          </p:nvSpPr>
          <p:spPr>
            <a:xfrm>
              <a:off x="3624625" y="2613875"/>
              <a:ext cx="12675" cy="37925"/>
            </a:xfrm>
            <a:custGeom>
              <a:avLst/>
              <a:gdLst/>
              <a:ahLst/>
              <a:cxnLst/>
              <a:rect l="l" t="t" r="r" b="b"/>
              <a:pathLst>
                <a:path w="507" h="1517" extrusionOk="0">
                  <a:moveTo>
                    <a:pt x="1" y="0"/>
                  </a:moveTo>
                  <a:lnTo>
                    <a:pt x="282" y="1405"/>
                  </a:lnTo>
                  <a:cubicBezTo>
                    <a:pt x="282" y="1461"/>
                    <a:pt x="338" y="1517"/>
                    <a:pt x="394" y="1517"/>
                  </a:cubicBezTo>
                  <a:cubicBezTo>
                    <a:pt x="450" y="1517"/>
                    <a:pt x="506" y="1461"/>
                    <a:pt x="450" y="140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9"/>
            <p:cNvSpPr/>
            <p:nvPr/>
          </p:nvSpPr>
          <p:spPr>
            <a:xfrm>
              <a:off x="3706075" y="2588600"/>
              <a:ext cx="18275" cy="36525"/>
            </a:xfrm>
            <a:custGeom>
              <a:avLst/>
              <a:gdLst/>
              <a:ahLst/>
              <a:cxnLst/>
              <a:rect l="l" t="t" r="r" b="b"/>
              <a:pathLst>
                <a:path w="731" h="1461" extrusionOk="0">
                  <a:moveTo>
                    <a:pt x="169" y="0"/>
                  </a:moveTo>
                  <a:lnTo>
                    <a:pt x="0" y="57"/>
                  </a:lnTo>
                  <a:lnTo>
                    <a:pt x="506" y="1405"/>
                  </a:lnTo>
                  <a:cubicBezTo>
                    <a:pt x="562" y="1461"/>
                    <a:pt x="562" y="1461"/>
                    <a:pt x="618" y="1461"/>
                  </a:cubicBezTo>
                  <a:lnTo>
                    <a:pt x="674" y="1461"/>
                  </a:lnTo>
                  <a:cubicBezTo>
                    <a:pt x="730" y="1461"/>
                    <a:pt x="730" y="1405"/>
                    <a:pt x="730" y="1348"/>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9"/>
            <p:cNvSpPr/>
            <p:nvPr/>
          </p:nvSpPr>
          <p:spPr>
            <a:xfrm>
              <a:off x="3875975" y="2462225"/>
              <a:ext cx="32325" cy="28100"/>
            </a:xfrm>
            <a:custGeom>
              <a:avLst/>
              <a:gdLst/>
              <a:ahLst/>
              <a:cxnLst/>
              <a:rect l="l" t="t" r="r" b="b"/>
              <a:pathLst>
                <a:path w="1293" h="1124" extrusionOk="0">
                  <a:moveTo>
                    <a:pt x="113" y="1"/>
                  </a:moveTo>
                  <a:lnTo>
                    <a:pt x="0" y="169"/>
                  </a:lnTo>
                  <a:lnTo>
                    <a:pt x="1124" y="1124"/>
                  </a:lnTo>
                  <a:lnTo>
                    <a:pt x="1180" y="1124"/>
                  </a:lnTo>
                  <a:cubicBezTo>
                    <a:pt x="1180" y="1124"/>
                    <a:pt x="1236" y="1068"/>
                    <a:pt x="1236" y="1068"/>
                  </a:cubicBezTo>
                  <a:cubicBezTo>
                    <a:pt x="1292" y="1012"/>
                    <a:pt x="1292" y="955"/>
                    <a:pt x="1236" y="89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9"/>
            <p:cNvSpPr/>
            <p:nvPr/>
          </p:nvSpPr>
          <p:spPr>
            <a:xfrm>
              <a:off x="3975650" y="2230550"/>
              <a:ext cx="37950" cy="9850"/>
            </a:xfrm>
            <a:custGeom>
              <a:avLst/>
              <a:gdLst/>
              <a:ahLst/>
              <a:cxnLst/>
              <a:rect l="l" t="t" r="r" b="b"/>
              <a:pathLst>
                <a:path w="1518" h="394" extrusionOk="0">
                  <a:moveTo>
                    <a:pt x="1" y="1"/>
                  </a:moveTo>
                  <a:lnTo>
                    <a:pt x="1" y="225"/>
                  </a:lnTo>
                  <a:lnTo>
                    <a:pt x="1405" y="394"/>
                  </a:lnTo>
                  <a:cubicBezTo>
                    <a:pt x="1461" y="394"/>
                    <a:pt x="1517" y="338"/>
                    <a:pt x="1517" y="281"/>
                  </a:cubicBezTo>
                  <a:cubicBezTo>
                    <a:pt x="1517" y="225"/>
                    <a:pt x="1461" y="169"/>
                    <a:pt x="1405"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9"/>
            <p:cNvSpPr/>
            <p:nvPr/>
          </p:nvSpPr>
          <p:spPr>
            <a:xfrm>
              <a:off x="3901250" y="2428525"/>
              <a:ext cx="35125" cy="25300"/>
            </a:xfrm>
            <a:custGeom>
              <a:avLst/>
              <a:gdLst/>
              <a:ahLst/>
              <a:cxnLst/>
              <a:rect l="l" t="t" r="r" b="b"/>
              <a:pathLst>
                <a:path w="1405" h="1012" extrusionOk="0">
                  <a:moveTo>
                    <a:pt x="113" y="1"/>
                  </a:moveTo>
                  <a:lnTo>
                    <a:pt x="0" y="225"/>
                  </a:lnTo>
                  <a:lnTo>
                    <a:pt x="1180" y="1012"/>
                  </a:lnTo>
                  <a:lnTo>
                    <a:pt x="1236" y="1012"/>
                  </a:lnTo>
                  <a:cubicBezTo>
                    <a:pt x="1348" y="1012"/>
                    <a:pt x="1404" y="843"/>
                    <a:pt x="1292" y="84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9"/>
            <p:cNvSpPr/>
            <p:nvPr/>
          </p:nvSpPr>
          <p:spPr>
            <a:xfrm>
              <a:off x="3967225" y="2274075"/>
              <a:ext cx="37950" cy="12675"/>
            </a:xfrm>
            <a:custGeom>
              <a:avLst/>
              <a:gdLst/>
              <a:ahLst/>
              <a:cxnLst/>
              <a:rect l="l" t="t" r="r" b="b"/>
              <a:pathLst>
                <a:path w="1518" h="507" extrusionOk="0">
                  <a:moveTo>
                    <a:pt x="57" y="1"/>
                  </a:moveTo>
                  <a:lnTo>
                    <a:pt x="1" y="169"/>
                  </a:lnTo>
                  <a:lnTo>
                    <a:pt x="1405" y="506"/>
                  </a:lnTo>
                  <a:cubicBezTo>
                    <a:pt x="1461" y="450"/>
                    <a:pt x="1517" y="450"/>
                    <a:pt x="1517" y="394"/>
                  </a:cubicBezTo>
                  <a:cubicBezTo>
                    <a:pt x="1517" y="338"/>
                    <a:pt x="1461" y="281"/>
                    <a:pt x="1461" y="281"/>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9"/>
            <p:cNvSpPr/>
            <p:nvPr/>
          </p:nvSpPr>
          <p:spPr>
            <a:xfrm>
              <a:off x="3977075" y="2189825"/>
              <a:ext cx="37925" cy="5650"/>
            </a:xfrm>
            <a:custGeom>
              <a:avLst/>
              <a:gdLst/>
              <a:ahLst/>
              <a:cxnLst/>
              <a:rect l="l" t="t" r="r" b="b"/>
              <a:pathLst>
                <a:path w="1517" h="226" extrusionOk="0">
                  <a:moveTo>
                    <a:pt x="0" y="1"/>
                  </a:moveTo>
                  <a:lnTo>
                    <a:pt x="0" y="57"/>
                  </a:lnTo>
                  <a:cubicBezTo>
                    <a:pt x="0" y="113"/>
                    <a:pt x="0" y="169"/>
                    <a:pt x="0" y="225"/>
                  </a:cubicBezTo>
                  <a:lnTo>
                    <a:pt x="1404" y="225"/>
                  </a:lnTo>
                  <a:cubicBezTo>
                    <a:pt x="1460" y="225"/>
                    <a:pt x="1517" y="169"/>
                    <a:pt x="1517" y="113"/>
                  </a:cubicBezTo>
                  <a:cubicBezTo>
                    <a:pt x="1517" y="57"/>
                    <a:pt x="1460" y="1"/>
                    <a:pt x="140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9"/>
            <p:cNvSpPr/>
            <p:nvPr/>
          </p:nvSpPr>
          <p:spPr>
            <a:xfrm>
              <a:off x="3923700" y="2392025"/>
              <a:ext cx="36550" cy="22500"/>
            </a:xfrm>
            <a:custGeom>
              <a:avLst/>
              <a:gdLst/>
              <a:ahLst/>
              <a:cxnLst/>
              <a:rect l="l" t="t" r="r" b="b"/>
              <a:pathLst>
                <a:path w="1462" h="900" extrusionOk="0">
                  <a:moveTo>
                    <a:pt x="113" y="0"/>
                  </a:moveTo>
                  <a:lnTo>
                    <a:pt x="1" y="169"/>
                  </a:lnTo>
                  <a:lnTo>
                    <a:pt x="1236" y="899"/>
                  </a:lnTo>
                  <a:lnTo>
                    <a:pt x="1293" y="899"/>
                  </a:lnTo>
                  <a:cubicBezTo>
                    <a:pt x="1349" y="899"/>
                    <a:pt x="1405" y="843"/>
                    <a:pt x="1405" y="843"/>
                  </a:cubicBezTo>
                  <a:cubicBezTo>
                    <a:pt x="1461" y="787"/>
                    <a:pt x="1405" y="731"/>
                    <a:pt x="1349"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9"/>
            <p:cNvSpPr/>
            <p:nvPr/>
          </p:nvSpPr>
          <p:spPr>
            <a:xfrm>
              <a:off x="3956000" y="2313400"/>
              <a:ext cx="37950" cy="15475"/>
            </a:xfrm>
            <a:custGeom>
              <a:avLst/>
              <a:gdLst/>
              <a:ahLst/>
              <a:cxnLst/>
              <a:rect l="l" t="t" r="r" b="b"/>
              <a:pathLst>
                <a:path w="1518" h="619" extrusionOk="0">
                  <a:moveTo>
                    <a:pt x="57" y="0"/>
                  </a:moveTo>
                  <a:lnTo>
                    <a:pt x="1" y="225"/>
                  </a:lnTo>
                  <a:lnTo>
                    <a:pt x="1405" y="618"/>
                  </a:lnTo>
                  <a:cubicBezTo>
                    <a:pt x="1461" y="618"/>
                    <a:pt x="1517" y="618"/>
                    <a:pt x="1517" y="562"/>
                  </a:cubicBezTo>
                  <a:cubicBezTo>
                    <a:pt x="1517" y="506"/>
                    <a:pt x="1517" y="450"/>
                    <a:pt x="1461" y="450"/>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9"/>
            <p:cNvSpPr/>
            <p:nvPr/>
          </p:nvSpPr>
          <p:spPr>
            <a:xfrm>
              <a:off x="3941950" y="2354125"/>
              <a:ext cx="36550" cy="19675"/>
            </a:xfrm>
            <a:custGeom>
              <a:avLst/>
              <a:gdLst/>
              <a:ahLst/>
              <a:cxnLst/>
              <a:rect l="l" t="t" r="r" b="b"/>
              <a:pathLst>
                <a:path w="1462" h="787" extrusionOk="0">
                  <a:moveTo>
                    <a:pt x="57" y="0"/>
                  </a:moveTo>
                  <a:lnTo>
                    <a:pt x="1" y="225"/>
                  </a:lnTo>
                  <a:lnTo>
                    <a:pt x="1293" y="786"/>
                  </a:lnTo>
                  <a:lnTo>
                    <a:pt x="1349" y="786"/>
                  </a:lnTo>
                  <a:cubicBezTo>
                    <a:pt x="1405" y="786"/>
                    <a:pt x="1405" y="730"/>
                    <a:pt x="1461" y="730"/>
                  </a:cubicBezTo>
                  <a:cubicBezTo>
                    <a:pt x="1461" y="618"/>
                    <a:pt x="1461" y="562"/>
                    <a:pt x="1405"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9"/>
            <p:cNvSpPr/>
            <p:nvPr/>
          </p:nvSpPr>
          <p:spPr>
            <a:xfrm>
              <a:off x="3152850" y="2427125"/>
              <a:ext cx="32325" cy="23900"/>
            </a:xfrm>
            <a:custGeom>
              <a:avLst/>
              <a:gdLst/>
              <a:ahLst/>
              <a:cxnLst/>
              <a:rect l="l" t="t" r="r" b="b"/>
              <a:pathLst>
                <a:path w="1293" h="956" extrusionOk="0">
                  <a:moveTo>
                    <a:pt x="1236" y="1"/>
                  </a:moveTo>
                  <a:lnTo>
                    <a:pt x="1" y="787"/>
                  </a:lnTo>
                  <a:cubicBezTo>
                    <a:pt x="1" y="787"/>
                    <a:pt x="1" y="899"/>
                    <a:pt x="1" y="899"/>
                  </a:cubicBezTo>
                  <a:cubicBezTo>
                    <a:pt x="57" y="955"/>
                    <a:pt x="57" y="955"/>
                    <a:pt x="113" y="955"/>
                  </a:cubicBezTo>
                  <a:lnTo>
                    <a:pt x="169" y="955"/>
                  </a:lnTo>
                  <a:lnTo>
                    <a:pt x="1292" y="169"/>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9"/>
            <p:cNvSpPr/>
            <p:nvPr/>
          </p:nvSpPr>
          <p:spPr>
            <a:xfrm>
              <a:off x="3077025" y="2229150"/>
              <a:ext cx="37950" cy="9850"/>
            </a:xfrm>
            <a:custGeom>
              <a:avLst/>
              <a:gdLst/>
              <a:ahLst/>
              <a:cxnLst/>
              <a:rect l="l" t="t" r="r" b="b"/>
              <a:pathLst>
                <a:path w="1518" h="394" extrusionOk="0">
                  <a:moveTo>
                    <a:pt x="1517" y="0"/>
                  </a:moveTo>
                  <a:lnTo>
                    <a:pt x="113" y="169"/>
                  </a:lnTo>
                  <a:cubicBezTo>
                    <a:pt x="57" y="169"/>
                    <a:pt x="1" y="225"/>
                    <a:pt x="57" y="281"/>
                  </a:cubicBezTo>
                  <a:cubicBezTo>
                    <a:pt x="57" y="337"/>
                    <a:pt x="57" y="394"/>
                    <a:pt x="113" y="394"/>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9"/>
            <p:cNvSpPr/>
            <p:nvPr/>
          </p:nvSpPr>
          <p:spPr>
            <a:xfrm>
              <a:off x="3179525" y="2460825"/>
              <a:ext cx="32325" cy="28100"/>
            </a:xfrm>
            <a:custGeom>
              <a:avLst/>
              <a:gdLst/>
              <a:ahLst/>
              <a:cxnLst/>
              <a:rect l="l" t="t" r="r" b="b"/>
              <a:pathLst>
                <a:path w="1293" h="1124" extrusionOk="0">
                  <a:moveTo>
                    <a:pt x="1180" y="1"/>
                  </a:moveTo>
                  <a:lnTo>
                    <a:pt x="57" y="955"/>
                  </a:lnTo>
                  <a:cubicBezTo>
                    <a:pt x="1" y="1011"/>
                    <a:pt x="1" y="1124"/>
                    <a:pt x="113" y="1124"/>
                  </a:cubicBezTo>
                  <a:lnTo>
                    <a:pt x="169" y="1124"/>
                  </a:lnTo>
                  <a:lnTo>
                    <a:pt x="1292" y="225"/>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9"/>
            <p:cNvSpPr/>
            <p:nvPr/>
          </p:nvSpPr>
          <p:spPr>
            <a:xfrm>
              <a:off x="3128975" y="2390625"/>
              <a:ext cx="36550" cy="22475"/>
            </a:xfrm>
            <a:custGeom>
              <a:avLst/>
              <a:gdLst/>
              <a:ahLst/>
              <a:cxnLst/>
              <a:rect l="l" t="t" r="r" b="b"/>
              <a:pathLst>
                <a:path w="1462" h="899" extrusionOk="0">
                  <a:moveTo>
                    <a:pt x="1349" y="0"/>
                  </a:moveTo>
                  <a:lnTo>
                    <a:pt x="57" y="730"/>
                  </a:lnTo>
                  <a:cubicBezTo>
                    <a:pt x="1" y="730"/>
                    <a:pt x="1" y="787"/>
                    <a:pt x="1" y="843"/>
                  </a:cubicBezTo>
                  <a:cubicBezTo>
                    <a:pt x="57" y="899"/>
                    <a:pt x="57" y="899"/>
                    <a:pt x="113" y="899"/>
                  </a:cubicBezTo>
                  <a:lnTo>
                    <a:pt x="169" y="899"/>
                  </a:lnTo>
                  <a:lnTo>
                    <a:pt x="1461" y="225"/>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9"/>
            <p:cNvSpPr/>
            <p:nvPr/>
          </p:nvSpPr>
          <p:spPr>
            <a:xfrm>
              <a:off x="3109325" y="2351300"/>
              <a:ext cx="36525" cy="19675"/>
            </a:xfrm>
            <a:custGeom>
              <a:avLst/>
              <a:gdLst/>
              <a:ahLst/>
              <a:cxnLst/>
              <a:rect l="l" t="t" r="r" b="b"/>
              <a:pathLst>
                <a:path w="1461" h="787" extrusionOk="0">
                  <a:moveTo>
                    <a:pt x="1405" y="1"/>
                  </a:moveTo>
                  <a:lnTo>
                    <a:pt x="57" y="562"/>
                  </a:lnTo>
                  <a:cubicBezTo>
                    <a:pt x="0" y="562"/>
                    <a:pt x="0" y="618"/>
                    <a:pt x="0" y="675"/>
                  </a:cubicBezTo>
                  <a:cubicBezTo>
                    <a:pt x="0" y="731"/>
                    <a:pt x="57" y="787"/>
                    <a:pt x="113" y="787"/>
                  </a:cubicBezTo>
                  <a:lnTo>
                    <a:pt x="169" y="787"/>
                  </a:lnTo>
                  <a:lnTo>
                    <a:pt x="1461" y="225"/>
                  </a:lnTo>
                  <a:cubicBezTo>
                    <a:pt x="1461" y="169"/>
                    <a:pt x="1405" y="57"/>
                    <a:pt x="140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9"/>
            <p:cNvSpPr/>
            <p:nvPr/>
          </p:nvSpPr>
          <p:spPr>
            <a:xfrm>
              <a:off x="3082650" y="2269875"/>
              <a:ext cx="37925" cy="12650"/>
            </a:xfrm>
            <a:custGeom>
              <a:avLst/>
              <a:gdLst/>
              <a:ahLst/>
              <a:cxnLst/>
              <a:rect l="l" t="t" r="r" b="b"/>
              <a:pathLst>
                <a:path w="1517" h="506" extrusionOk="0">
                  <a:moveTo>
                    <a:pt x="1517" y="0"/>
                  </a:moveTo>
                  <a:lnTo>
                    <a:pt x="113" y="281"/>
                  </a:lnTo>
                  <a:cubicBezTo>
                    <a:pt x="56" y="281"/>
                    <a:pt x="0" y="337"/>
                    <a:pt x="0" y="449"/>
                  </a:cubicBezTo>
                  <a:cubicBezTo>
                    <a:pt x="56" y="449"/>
                    <a:pt x="56" y="506"/>
                    <a:pt x="113" y="506"/>
                  </a:cubicBezTo>
                  <a:lnTo>
                    <a:pt x="1517" y="225"/>
                  </a:lnTo>
                  <a:cubicBezTo>
                    <a:pt x="1517" y="169"/>
                    <a:pt x="1517" y="112"/>
                    <a:pt x="151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9"/>
            <p:cNvSpPr/>
            <p:nvPr/>
          </p:nvSpPr>
          <p:spPr>
            <a:xfrm>
              <a:off x="3092475" y="2312000"/>
              <a:ext cx="39350" cy="16875"/>
            </a:xfrm>
            <a:custGeom>
              <a:avLst/>
              <a:gdLst/>
              <a:ahLst/>
              <a:cxnLst/>
              <a:rect l="l" t="t" r="r" b="b"/>
              <a:pathLst>
                <a:path w="1574" h="675" extrusionOk="0">
                  <a:moveTo>
                    <a:pt x="1517" y="0"/>
                  </a:moveTo>
                  <a:lnTo>
                    <a:pt x="113" y="449"/>
                  </a:lnTo>
                  <a:cubicBezTo>
                    <a:pt x="57" y="449"/>
                    <a:pt x="0" y="506"/>
                    <a:pt x="57" y="562"/>
                  </a:cubicBezTo>
                  <a:cubicBezTo>
                    <a:pt x="57" y="618"/>
                    <a:pt x="113" y="674"/>
                    <a:pt x="169" y="674"/>
                  </a:cubicBezTo>
                  <a:lnTo>
                    <a:pt x="1573"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9"/>
            <p:cNvSpPr/>
            <p:nvPr/>
          </p:nvSpPr>
          <p:spPr>
            <a:xfrm>
              <a:off x="3210425" y="2491725"/>
              <a:ext cx="29500" cy="30550"/>
            </a:xfrm>
            <a:custGeom>
              <a:avLst/>
              <a:gdLst/>
              <a:ahLst/>
              <a:cxnLst/>
              <a:rect l="l" t="t" r="r" b="b"/>
              <a:pathLst>
                <a:path w="1180" h="1222" extrusionOk="0">
                  <a:moveTo>
                    <a:pt x="1067" y="0"/>
                  </a:moveTo>
                  <a:lnTo>
                    <a:pt x="0" y="1067"/>
                  </a:lnTo>
                  <a:cubicBezTo>
                    <a:pt x="0" y="1067"/>
                    <a:pt x="0" y="1180"/>
                    <a:pt x="0" y="1180"/>
                  </a:cubicBezTo>
                  <a:cubicBezTo>
                    <a:pt x="28" y="1208"/>
                    <a:pt x="56" y="1222"/>
                    <a:pt x="85" y="1222"/>
                  </a:cubicBezTo>
                  <a:cubicBezTo>
                    <a:pt x="113" y="1222"/>
                    <a:pt x="141" y="1208"/>
                    <a:pt x="169" y="1180"/>
                  </a:cubicBezTo>
                  <a:lnTo>
                    <a:pt x="1180" y="169"/>
                  </a:lnTo>
                  <a:cubicBezTo>
                    <a:pt x="1124" y="112"/>
                    <a:pt x="1067" y="56"/>
                    <a:pt x="106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9"/>
            <p:cNvSpPr/>
            <p:nvPr/>
          </p:nvSpPr>
          <p:spPr>
            <a:xfrm>
              <a:off x="3540375" y="2622300"/>
              <a:ext cx="5650" cy="37925"/>
            </a:xfrm>
            <a:custGeom>
              <a:avLst/>
              <a:gdLst/>
              <a:ahLst/>
              <a:cxnLst/>
              <a:rect l="l" t="t" r="r" b="b"/>
              <a:pathLst>
                <a:path w="226" h="1517" extrusionOk="0">
                  <a:moveTo>
                    <a:pt x="1" y="0"/>
                  </a:moveTo>
                  <a:lnTo>
                    <a:pt x="1" y="1405"/>
                  </a:lnTo>
                  <a:cubicBezTo>
                    <a:pt x="1" y="1461"/>
                    <a:pt x="57" y="1517"/>
                    <a:pt x="113" y="1517"/>
                  </a:cubicBezTo>
                  <a:cubicBezTo>
                    <a:pt x="169" y="1517"/>
                    <a:pt x="226" y="1461"/>
                    <a:pt x="226" y="1405"/>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9"/>
            <p:cNvSpPr/>
            <p:nvPr/>
          </p:nvSpPr>
          <p:spPr>
            <a:xfrm>
              <a:off x="3495450" y="2619500"/>
              <a:ext cx="8450" cy="39325"/>
            </a:xfrm>
            <a:custGeom>
              <a:avLst/>
              <a:gdLst/>
              <a:ahLst/>
              <a:cxnLst/>
              <a:rect l="l" t="t" r="r" b="b"/>
              <a:pathLst>
                <a:path w="338" h="1573" extrusionOk="0">
                  <a:moveTo>
                    <a:pt x="113" y="0"/>
                  </a:moveTo>
                  <a:lnTo>
                    <a:pt x="1" y="1460"/>
                  </a:lnTo>
                  <a:cubicBezTo>
                    <a:pt x="1" y="1517"/>
                    <a:pt x="1" y="1517"/>
                    <a:pt x="113" y="1573"/>
                  </a:cubicBezTo>
                  <a:cubicBezTo>
                    <a:pt x="113" y="1573"/>
                    <a:pt x="169" y="1517"/>
                    <a:pt x="169" y="1460"/>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9"/>
            <p:cNvSpPr/>
            <p:nvPr/>
          </p:nvSpPr>
          <p:spPr>
            <a:xfrm>
              <a:off x="3449125" y="2612475"/>
              <a:ext cx="11250" cy="39325"/>
            </a:xfrm>
            <a:custGeom>
              <a:avLst/>
              <a:gdLst/>
              <a:ahLst/>
              <a:cxnLst/>
              <a:rect l="l" t="t" r="r" b="b"/>
              <a:pathLst>
                <a:path w="450" h="1573" extrusionOk="0">
                  <a:moveTo>
                    <a:pt x="281" y="0"/>
                  </a:moveTo>
                  <a:lnTo>
                    <a:pt x="0" y="1404"/>
                  </a:lnTo>
                  <a:cubicBezTo>
                    <a:pt x="0" y="1461"/>
                    <a:pt x="0" y="1517"/>
                    <a:pt x="56" y="1573"/>
                  </a:cubicBezTo>
                  <a:cubicBezTo>
                    <a:pt x="113" y="1573"/>
                    <a:pt x="169" y="1517"/>
                    <a:pt x="169" y="1461"/>
                  </a:cubicBezTo>
                  <a:lnTo>
                    <a:pt x="450" y="56"/>
                  </a:lnTo>
                  <a:cubicBezTo>
                    <a:pt x="393" y="56"/>
                    <a:pt x="337" y="56"/>
                    <a:pt x="28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9"/>
            <p:cNvSpPr/>
            <p:nvPr/>
          </p:nvSpPr>
          <p:spPr>
            <a:xfrm>
              <a:off x="3244125" y="2522600"/>
              <a:ext cx="28100" cy="31975"/>
            </a:xfrm>
            <a:custGeom>
              <a:avLst/>
              <a:gdLst/>
              <a:ahLst/>
              <a:cxnLst/>
              <a:rect l="l" t="t" r="r" b="b"/>
              <a:pathLst>
                <a:path w="1124" h="1279" extrusionOk="0">
                  <a:moveTo>
                    <a:pt x="955" y="1"/>
                  </a:moveTo>
                  <a:lnTo>
                    <a:pt x="56" y="1068"/>
                  </a:lnTo>
                  <a:cubicBezTo>
                    <a:pt x="0" y="1124"/>
                    <a:pt x="0" y="1180"/>
                    <a:pt x="56" y="1236"/>
                  </a:cubicBezTo>
                  <a:cubicBezTo>
                    <a:pt x="56" y="1264"/>
                    <a:pt x="84" y="1278"/>
                    <a:pt x="113" y="1278"/>
                  </a:cubicBezTo>
                  <a:cubicBezTo>
                    <a:pt x="141" y="1278"/>
                    <a:pt x="169" y="1264"/>
                    <a:pt x="169" y="1236"/>
                  </a:cubicBezTo>
                  <a:lnTo>
                    <a:pt x="1124"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9"/>
            <p:cNvSpPr/>
            <p:nvPr/>
          </p:nvSpPr>
          <p:spPr>
            <a:xfrm>
              <a:off x="3583925" y="2619500"/>
              <a:ext cx="8450" cy="37925"/>
            </a:xfrm>
            <a:custGeom>
              <a:avLst/>
              <a:gdLst/>
              <a:ahLst/>
              <a:cxnLst/>
              <a:rect l="l" t="t" r="r" b="b"/>
              <a:pathLst>
                <a:path w="338" h="1517" extrusionOk="0">
                  <a:moveTo>
                    <a:pt x="0" y="0"/>
                  </a:moveTo>
                  <a:lnTo>
                    <a:pt x="112" y="1404"/>
                  </a:lnTo>
                  <a:cubicBezTo>
                    <a:pt x="112" y="1460"/>
                    <a:pt x="169" y="1517"/>
                    <a:pt x="225" y="1517"/>
                  </a:cubicBezTo>
                  <a:cubicBezTo>
                    <a:pt x="281" y="1517"/>
                    <a:pt x="337" y="1460"/>
                    <a:pt x="337" y="1404"/>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9"/>
            <p:cNvSpPr/>
            <p:nvPr/>
          </p:nvSpPr>
          <p:spPr>
            <a:xfrm>
              <a:off x="3279225" y="2546475"/>
              <a:ext cx="25300" cy="33725"/>
            </a:xfrm>
            <a:custGeom>
              <a:avLst/>
              <a:gdLst/>
              <a:ahLst/>
              <a:cxnLst/>
              <a:rect l="l" t="t" r="r" b="b"/>
              <a:pathLst>
                <a:path w="1012" h="1349" extrusionOk="0">
                  <a:moveTo>
                    <a:pt x="899" y="1"/>
                  </a:moveTo>
                  <a:lnTo>
                    <a:pt x="57" y="1180"/>
                  </a:lnTo>
                  <a:cubicBezTo>
                    <a:pt x="0" y="1236"/>
                    <a:pt x="0" y="1292"/>
                    <a:pt x="57" y="1349"/>
                  </a:cubicBezTo>
                  <a:lnTo>
                    <a:pt x="113" y="1349"/>
                  </a:lnTo>
                  <a:cubicBezTo>
                    <a:pt x="169" y="1349"/>
                    <a:pt x="225" y="1349"/>
                    <a:pt x="225" y="1292"/>
                  </a:cubicBezTo>
                  <a:lnTo>
                    <a:pt x="1011" y="113"/>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9"/>
            <p:cNvSpPr/>
            <p:nvPr/>
          </p:nvSpPr>
          <p:spPr>
            <a:xfrm>
              <a:off x="3405600" y="2601225"/>
              <a:ext cx="14050" cy="39350"/>
            </a:xfrm>
            <a:custGeom>
              <a:avLst/>
              <a:gdLst/>
              <a:ahLst/>
              <a:cxnLst/>
              <a:rect l="l" t="t" r="r" b="b"/>
              <a:pathLst>
                <a:path w="562" h="1574" extrusionOk="0">
                  <a:moveTo>
                    <a:pt x="393" y="1"/>
                  </a:moveTo>
                  <a:lnTo>
                    <a:pt x="0" y="1405"/>
                  </a:lnTo>
                  <a:cubicBezTo>
                    <a:pt x="0" y="1461"/>
                    <a:pt x="0" y="1517"/>
                    <a:pt x="56" y="1574"/>
                  </a:cubicBezTo>
                  <a:cubicBezTo>
                    <a:pt x="112" y="1574"/>
                    <a:pt x="169" y="1517"/>
                    <a:pt x="169" y="1461"/>
                  </a:cubicBez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9"/>
            <p:cNvSpPr/>
            <p:nvPr/>
          </p:nvSpPr>
          <p:spPr>
            <a:xfrm>
              <a:off x="3360650" y="2587200"/>
              <a:ext cx="19700" cy="36525"/>
            </a:xfrm>
            <a:custGeom>
              <a:avLst/>
              <a:gdLst/>
              <a:ahLst/>
              <a:cxnLst/>
              <a:rect l="l" t="t" r="r" b="b"/>
              <a:pathLst>
                <a:path w="788" h="1461" extrusionOk="0">
                  <a:moveTo>
                    <a:pt x="563" y="0"/>
                  </a:moveTo>
                  <a:lnTo>
                    <a:pt x="1" y="1348"/>
                  </a:lnTo>
                  <a:cubicBezTo>
                    <a:pt x="1" y="1404"/>
                    <a:pt x="57" y="1461"/>
                    <a:pt x="113" y="1461"/>
                  </a:cubicBezTo>
                  <a:cubicBezTo>
                    <a:pt x="169" y="1461"/>
                    <a:pt x="226" y="1461"/>
                    <a:pt x="226" y="1404"/>
                  </a:cubicBezTo>
                  <a:lnTo>
                    <a:pt x="787" y="56"/>
                  </a:lnTo>
                  <a:lnTo>
                    <a:pt x="56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9"/>
            <p:cNvSpPr/>
            <p:nvPr/>
          </p:nvSpPr>
          <p:spPr>
            <a:xfrm>
              <a:off x="3301675" y="1786275"/>
              <a:ext cx="40750" cy="62375"/>
            </a:xfrm>
            <a:custGeom>
              <a:avLst/>
              <a:gdLst/>
              <a:ahLst/>
              <a:cxnLst/>
              <a:rect l="l" t="t" r="r" b="b"/>
              <a:pathLst>
                <a:path w="1630" h="2495" extrusionOk="0">
                  <a:moveTo>
                    <a:pt x="106" y="0"/>
                  </a:moveTo>
                  <a:cubicBezTo>
                    <a:pt x="90" y="0"/>
                    <a:pt x="74" y="7"/>
                    <a:pt x="57" y="24"/>
                  </a:cubicBezTo>
                  <a:cubicBezTo>
                    <a:pt x="1" y="24"/>
                    <a:pt x="1" y="136"/>
                    <a:pt x="57" y="192"/>
                  </a:cubicBezTo>
                  <a:lnTo>
                    <a:pt x="1461" y="2495"/>
                  </a:lnTo>
                  <a:lnTo>
                    <a:pt x="1630" y="2382"/>
                  </a:lnTo>
                  <a:lnTo>
                    <a:pt x="226" y="80"/>
                  </a:lnTo>
                  <a:cubicBezTo>
                    <a:pt x="186" y="40"/>
                    <a:pt x="146" y="0"/>
                    <a:pt x="1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9"/>
            <p:cNvSpPr/>
            <p:nvPr/>
          </p:nvSpPr>
          <p:spPr>
            <a:xfrm>
              <a:off x="3261650" y="1812575"/>
              <a:ext cx="47075" cy="58550"/>
            </a:xfrm>
            <a:custGeom>
              <a:avLst/>
              <a:gdLst/>
              <a:ahLst/>
              <a:cxnLst/>
              <a:rect l="l" t="t" r="r" b="b"/>
              <a:pathLst>
                <a:path w="1883" h="2342" extrusionOk="0">
                  <a:moveTo>
                    <a:pt x="191" y="1"/>
                  </a:moveTo>
                  <a:cubicBezTo>
                    <a:pt x="109" y="1"/>
                    <a:pt x="0" y="108"/>
                    <a:pt x="86" y="151"/>
                  </a:cubicBezTo>
                  <a:lnTo>
                    <a:pt x="1714" y="2341"/>
                  </a:lnTo>
                  <a:lnTo>
                    <a:pt x="1883" y="2229"/>
                  </a:lnTo>
                  <a:lnTo>
                    <a:pt x="254" y="39"/>
                  </a:lnTo>
                  <a:cubicBezTo>
                    <a:pt x="241" y="12"/>
                    <a:pt x="217" y="1"/>
                    <a:pt x="19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9"/>
            <p:cNvSpPr/>
            <p:nvPr/>
          </p:nvSpPr>
          <p:spPr>
            <a:xfrm>
              <a:off x="3341000" y="1765800"/>
              <a:ext cx="35125" cy="64600"/>
            </a:xfrm>
            <a:custGeom>
              <a:avLst/>
              <a:gdLst/>
              <a:ahLst/>
              <a:cxnLst/>
              <a:rect l="l" t="t" r="r" b="b"/>
              <a:pathLst>
                <a:path w="1405" h="2584" extrusionOk="0">
                  <a:moveTo>
                    <a:pt x="113" y="0"/>
                  </a:moveTo>
                  <a:cubicBezTo>
                    <a:pt x="57" y="0"/>
                    <a:pt x="1" y="112"/>
                    <a:pt x="57" y="169"/>
                  </a:cubicBezTo>
                  <a:lnTo>
                    <a:pt x="1236" y="2584"/>
                  </a:lnTo>
                  <a:lnTo>
                    <a:pt x="1405" y="2471"/>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9"/>
            <p:cNvSpPr/>
            <p:nvPr/>
          </p:nvSpPr>
          <p:spPr>
            <a:xfrm>
              <a:off x="3226525" y="1840675"/>
              <a:ext cx="52725" cy="55725"/>
            </a:xfrm>
            <a:custGeom>
              <a:avLst/>
              <a:gdLst/>
              <a:ahLst/>
              <a:cxnLst/>
              <a:rect l="l" t="t" r="r" b="b"/>
              <a:pathLst>
                <a:path w="2109" h="2229" extrusionOk="0">
                  <a:moveTo>
                    <a:pt x="195" y="1"/>
                  </a:moveTo>
                  <a:cubicBezTo>
                    <a:pt x="113" y="1"/>
                    <a:pt x="0" y="120"/>
                    <a:pt x="86" y="206"/>
                  </a:cubicBezTo>
                  <a:lnTo>
                    <a:pt x="1940" y="2228"/>
                  </a:lnTo>
                  <a:lnTo>
                    <a:pt x="2108" y="2060"/>
                  </a:lnTo>
                  <a:lnTo>
                    <a:pt x="255" y="38"/>
                  </a:lnTo>
                  <a:cubicBezTo>
                    <a:pt x="242" y="12"/>
                    <a:pt x="220" y="1"/>
                    <a:pt x="1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9"/>
            <p:cNvSpPr/>
            <p:nvPr/>
          </p:nvSpPr>
          <p:spPr>
            <a:xfrm>
              <a:off x="3384525" y="1747525"/>
              <a:ext cx="29525" cy="68825"/>
            </a:xfrm>
            <a:custGeom>
              <a:avLst/>
              <a:gdLst/>
              <a:ahLst/>
              <a:cxnLst/>
              <a:rect l="l" t="t" r="r" b="b"/>
              <a:pathLst>
                <a:path w="1181" h="2753" extrusionOk="0">
                  <a:moveTo>
                    <a:pt x="113" y="1"/>
                  </a:moveTo>
                  <a:cubicBezTo>
                    <a:pt x="57" y="57"/>
                    <a:pt x="1" y="113"/>
                    <a:pt x="57" y="169"/>
                  </a:cubicBezTo>
                  <a:lnTo>
                    <a:pt x="955" y="2753"/>
                  </a:lnTo>
                  <a:lnTo>
                    <a:pt x="1180" y="2641"/>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9"/>
            <p:cNvSpPr/>
            <p:nvPr/>
          </p:nvSpPr>
          <p:spPr>
            <a:xfrm>
              <a:off x="3519325" y="1720850"/>
              <a:ext cx="8450" cy="71650"/>
            </a:xfrm>
            <a:custGeom>
              <a:avLst/>
              <a:gdLst/>
              <a:ahLst/>
              <a:cxnLst/>
              <a:rect l="l" t="t" r="r" b="b"/>
              <a:pathLst>
                <a:path w="338" h="2866" extrusionOk="0">
                  <a:moveTo>
                    <a:pt x="113" y="1"/>
                  </a:moveTo>
                  <a:cubicBezTo>
                    <a:pt x="57" y="1"/>
                    <a:pt x="0" y="57"/>
                    <a:pt x="0" y="113"/>
                  </a:cubicBezTo>
                  <a:lnTo>
                    <a:pt x="113" y="2865"/>
                  </a:lnTo>
                  <a:lnTo>
                    <a:pt x="337" y="2809"/>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9"/>
            <p:cNvSpPr/>
            <p:nvPr/>
          </p:nvSpPr>
          <p:spPr>
            <a:xfrm>
              <a:off x="3428050" y="1734325"/>
              <a:ext cx="22500" cy="69400"/>
            </a:xfrm>
            <a:custGeom>
              <a:avLst/>
              <a:gdLst/>
              <a:ahLst/>
              <a:cxnLst/>
              <a:rect l="l" t="t" r="r" b="b"/>
              <a:pathLst>
                <a:path w="900" h="2776" extrusionOk="0">
                  <a:moveTo>
                    <a:pt x="141" y="0"/>
                  </a:moveTo>
                  <a:cubicBezTo>
                    <a:pt x="118" y="0"/>
                    <a:pt x="90" y="7"/>
                    <a:pt x="57" y="23"/>
                  </a:cubicBezTo>
                  <a:cubicBezTo>
                    <a:pt x="1" y="23"/>
                    <a:pt x="1" y="80"/>
                    <a:pt x="1" y="136"/>
                  </a:cubicBezTo>
                  <a:lnTo>
                    <a:pt x="675" y="2775"/>
                  </a:lnTo>
                  <a:lnTo>
                    <a:pt x="899" y="2719"/>
                  </a:lnTo>
                  <a:lnTo>
                    <a:pt x="225" y="80"/>
                  </a:lnTo>
                  <a:cubicBezTo>
                    <a:pt x="225" y="40"/>
                    <a:pt x="197"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9"/>
            <p:cNvSpPr/>
            <p:nvPr/>
          </p:nvSpPr>
          <p:spPr>
            <a:xfrm>
              <a:off x="3474400" y="1725075"/>
              <a:ext cx="15450" cy="70225"/>
            </a:xfrm>
            <a:custGeom>
              <a:avLst/>
              <a:gdLst/>
              <a:ahLst/>
              <a:cxnLst/>
              <a:rect l="l" t="t" r="r" b="b"/>
              <a:pathLst>
                <a:path w="618" h="2809" extrusionOk="0">
                  <a:moveTo>
                    <a:pt x="113" y="0"/>
                  </a:moveTo>
                  <a:cubicBezTo>
                    <a:pt x="0" y="0"/>
                    <a:pt x="0" y="56"/>
                    <a:pt x="0" y="113"/>
                  </a:cubicBezTo>
                  <a:lnTo>
                    <a:pt x="393" y="2809"/>
                  </a:lnTo>
                  <a:lnTo>
                    <a:pt x="618" y="2809"/>
                  </a:lnTo>
                  <a:lnTo>
                    <a:pt x="225" y="113"/>
                  </a:lnTo>
                  <a:cubicBezTo>
                    <a:pt x="169" y="56"/>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9"/>
            <p:cNvSpPr/>
            <p:nvPr/>
          </p:nvSpPr>
          <p:spPr>
            <a:xfrm>
              <a:off x="3100900" y="2030575"/>
              <a:ext cx="68825" cy="27300"/>
            </a:xfrm>
            <a:custGeom>
              <a:avLst/>
              <a:gdLst/>
              <a:ahLst/>
              <a:cxnLst/>
              <a:rect l="l" t="t" r="r" b="b"/>
              <a:pathLst>
                <a:path w="2753" h="1092" extrusionOk="0">
                  <a:moveTo>
                    <a:pt x="121" y="1"/>
                  </a:moveTo>
                  <a:cubicBezTo>
                    <a:pt x="85" y="1"/>
                    <a:pt x="57" y="41"/>
                    <a:pt x="57" y="80"/>
                  </a:cubicBezTo>
                  <a:cubicBezTo>
                    <a:pt x="0" y="136"/>
                    <a:pt x="57" y="193"/>
                    <a:pt x="113" y="193"/>
                  </a:cubicBezTo>
                  <a:lnTo>
                    <a:pt x="2696" y="1091"/>
                  </a:lnTo>
                  <a:lnTo>
                    <a:pt x="2753" y="923"/>
                  </a:lnTo>
                  <a:lnTo>
                    <a:pt x="169" y="24"/>
                  </a:lnTo>
                  <a:cubicBezTo>
                    <a:pt x="152"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9"/>
            <p:cNvSpPr/>
            <p:nvPr/>
          </p:nvSpPr>
          <p:spPr>
            <a:xfrm>
              <a:off x="3194975" y="1874250"/>
              <a:ext cx="56200" cy="51625"/>
            </a:xfrm>
            <a:custGeom>
              <a:avLst/>
              <a:gdLst/>
              <a:ahLst/>
              <a:cxnLst/>
              <a:rect l="l" t="t" r="r" b="b"/>
              <a:pathLst>
                <a:path w="2248" h="2065" extrusionOk="0">
                  <a:moveTo>
                    <a:pt x="120" y="1"/>
                  </a:moveTo>
                  <a:cubicBezTo>
                    <a:pt x="85" y="1"/>
                    <a:pt x="57" y="15"/>
                    <a:pt x="57" y="43"/>
                  </a:cubicBezTo>
                  <a:cubicBezTo>
                    <a:pt x="0" y="99"/>
                    <a:pt x="0" y="155"/>
                    <a:pt x="57" y="211"/>
                  </a:cubicBezTo>
                  <a:lnTo>
                    <a:pt x="2079" y="2065"/>
                  </a:lnTo>
                  <a:lnTo>
                    <a:pt x="2247" y="1896"/>
                  </a:lnTo>
                  <a:lnTo>
                    <a:pt x="225" y="43"/>
                  </a:lnTo>
                  <a:cubicBezTo>
                    <a:pt x="197" y="15"/>
                    <a:pt x="155"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9"/>
            <p:cNvSpPr/>
            <p:nvPr/>
          </p:nvSpPr>
          <p:spPr>
            <a:xfrm>
              <a:off x="3078425" y="2118225"/>
              <a:ext cx="70250" cy="16875"/>
            </a:xfrm>
            <a:custGeom>
              <a:avLst/>
              <a:gdLst/>
              <a:ahLst/>
              <a:cxnLst/>
              <a:rect l="l" t="t" r="r" b="b"/>
              <a:pathLst>
                <a:path w="2810" h="675" extrusionOk="0">
                  <a:moveTo>
                    <a:pt x="169" y="0"/>
                  </a:moveTo>
                  <a:cubicBezTo>
                    <a:pt x="113" y="0"/>
                    <a:pt x="57" y="57"/>
                    <a:pt x="57" y="113"/>
                  </a:cubicBezTo>
                  <a:cubicBezTo>
                    <a:pt x="1" y="169"/>
                    <a:pt x="57" y="225"/>
                    <a:pt x="113" y="281"/>
                  </a:cubicBezTo>
                  <a:lnTo>
                    <a:pt x="2809" y="674"/>
                  </a:lnTo>
                  <a:lnTo>
                    <a:pt x="2809"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9"/>
            <p:cNvSpPr/>
            <p:nvPr/>
          </p:nvSpPr>
          <p:spPr>
            <a:xfrm>
              <a:off x="3088250" y="2074100"/>
              <a:ext cx="70250" cy="21675"/>
            </a:xfrm>
            <a:custGeom>
              <a:avLst/>
              <a:gdLst/>
              <a:ahLst/>
              <a:cxnLst/>
              <a:rect l="l" t="t" r="r" b="b"/>
              <a:pathLst>
                <a:path w="2810" h="867" extrusionOk="0">
                  <a:moveTo>
                    <a:pt x="110" y="1"/>
                  </a:moveTo>
                  <a:cubicBezTo>
                    <a:pt x="57" y="1"/>
                    <a:pt x="1" y="41"/>
                    <a:pt x="1" y="80"/>
                  </a:cubicBezTo>
                  <a:cubicBezTo>
                    <a:pt x="1" y="137"/>
                    <a:pt x="57" y="137"/>
                    <a:pt x="113" y="193"/>
                  </a:cubicBezTo>
                  <a:lnTo>
                    <a:pt x="2753" y="867"/>
                  </a:lnTo>
                  <a:cubicBezTo>
                    <a:pt x="2753" y="811"/>
                    <a:pt x="2753" y="754"/>
                    <a:pt x="2809" y="642"/>
                  </a:cubicBezTo>
                  <a:lnTo>
                    <a:pt x="169" y="24"/>
                  </a:lnTo>
                  <a:cubicBezTo>
                    <a:pt x="153" y="8"/>
                    <a:pt x="132" y="1"/>
                    <a:pt x="11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9"/>
            <p:cNvSpPr/>
            <p:nvPr/>
          </p:nvSpPr>
          <p:spPr>
            <a:xfrm>
              <a:off x="3119150" y="1987050"/>
              <a:ext cx="66025" cy="34300"/>
            </a:xfrm>
            <a:custGeom>
              <a:avLst/>
              <a:gdLst/>
              <a:ahLst/>
              <a:cxnLst/>
              <a:rect l="l" t="t" r="r" b="b"/>
              <a:pathLst>
                <a:path w="2641" h="1372" extrusionOk="0">
                  <a:moveTo>
                    <a:pt x="121" y="1"/>
                  </a:moveTo>
                  <a:cubicBezTo>
                    <a:pt x="85" y="1"/>
                    <a:pt x="57" y="41"/>
                    <a:pt x="57" y="80"/>
                  </a:cubicBezTo>
                  <a:cubicBezTo>
                    <a:pt x="1" y="80"/>
                    <a:pt x="1" y="193"/>
                    <a:pt x="57" y="193"/>
                  </a:cubicBezTo>
                  <a:lnTo>
                    <a:pt x="2528" y="1372"/>
                  </a:lnTo>
                  <a:cubicBezTo>
                    <a:pt x="2584" y="1316"/>
                    <a:pt x="2584" y="1260"/>
                    <a:pt x="2640" y="1204"/>
                  </a:cubicBezTo>
                  <a:lnTo>
                    <a:pt x="169" y="24"/>
                  </a:lnTo>
                  <a:cubicBezTo>
                    <a:pt x="153"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9"/>
            <p:cNvSpPr/>
            <p:nvPr/>
          </p:nvSpPr>
          <p:spPr>
            <a:xfrm>
              <a:off x="3166900" y="1907950"/>
              <a:ext cx="59000" cy="46025"/>
            </a:xfrm>
            <a:custGeom>
              <a:avLst/>
              <a:gdLst/>
              <a:ahLst/>
              <a:cxnLst/>
              <a:rect l="l" t="t" r="r" b="b"/>
              <a:pathLst>
                <a:path w="2360" h="1841" extrusionOk="0">
                  <a:moveTo>
                    <a:pt x="84" y="1"/>
                  </a:moveTo>
                  <a:cubicBezTo>
                    <a:pt x="56" y="1"/>
                    <a:pt x="28" y="15"/>
                    <a:pt x="0" y="43"/>
                  </a:cubicBezTo>
                  <a:cubicBezTo>
                    <a:pt x="0" y="99"/>
                    <a:pt x="0" y="155"/>
                    <a:pt x="0" y="211"/>
                  </a:cubicBezTo>
                  <a:lnTo>
                    <a:pt x="2247" y="1840"/>
                  </a:lnTo>
                  <a:lnTo>
                    <a:pt x="2359" y="1672"/>
                  </a:lnTo>
                  <a:lnTo>
                    <a:pt x="169" y="43"/>
                  </a:lnTo>
                  <a:cubicBezTo>
                    <a:pt x="141" y="15"/>
                    <a:pt x="113" y="1"/>
                    <a:pt x="8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9"/>
            <p:cNvSpPr/>
            <p:nvPr/>
          </p:nvSpPr>
          <p:spPr>
            <a:xfrm>
              <a:off x="3140225" y="1947275"/>
              <a:ext cx="63200" cy="40400"/>
            </a:xfrm>
            <a:custGeom>
              <a:avLst/>
              <a:gdLst/>
              <a:ahLst/>
              <a:cxnLst/>
              <a:rect l="l" t="t" r="r" b="b"/>
              <a:pathLst>
                <a:path w="2528" h="1616" extrusionOk="0">
                  <a:moveTo>
                    <a:pt x="112" y="0"/>
                  </a:moveTo>
                  <a:cubicBezTo>
                    <a:pt x="84" y="0"/>
                    <a:pt x="56" y="14"/>
                    <a:pt x="56" y="42"/>
                  </a:cubicBezTo>
                  <a:cubicBezTo>
                    <a:pt x="0" y="42"/>
                    <a:pt x="0" y="155"/>
                    <a:pt x="56" y="155"/>
                  </a:cubicBezTo>
                  <a:lnTo>
                    <a:pt x="2415" y="1615"/>
                  </a:lnTo>
                  <a:lnTo>
                    <a:pt x="2527" y="1447"/>
                  </a:lnTo>
                  <a:lnTo>
                    <a:pt x="169" y="42"/>
                  </a:lnTo>
                  <a:cubicBezTo>
                    <a:pt x="169" y="14"/>
                    <a:pt x="140" y="0"/>
                    <a:pt x="1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9"/>
            <p:cNvSpPr/>
            <p:nvPr/>
          </p:nvSpPr>
          <p:spPr>
            <a:xfrm>
              <a:off x="3676575" y="1747525"/>
              <a:ext cx="28125" cy="67425"/>
            </a:xfrm>
            <a:custGeom>
              <a:avLst/>
              <a:gdLst/>
              <a:ahLst/>
              <a:cxnLst/>
              <a:rect l="l" t="t" r="r" b="b"/>
              <a:pathLst>
                <a:path w="1125" h="2697" extrusionOk="0">
                  <a:moveTo>
                    <a:pt x="1068" y="1"/>
                  </a:moveTo>
                  <a:cubicBezTo>
                    <a:pt x="1012" y="1"/>
                    <a:pt x="956" y="1"/>
                    <a:pt x="900" y="57"/>
                  </a:cubicBezTo>
                  <a:lnTo>
                    <a:pt x="1" y="2641"/>
                  </a:lnTo>
                  <a:lnTo>
                    <a:pt x="226" y="2697"/>
                  </a:lnTo>
                  <a:lnTo>
                    <a:pt x="1124" y="169"/>
                  </a:lnTo>
                  <a:cubicBezTo>
                    <a:pt x="1124" y="113"/>
                    <a:pt x="1124" y="57"/>
                    <a:pt x="1068"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9"/>
            <p:cNvSpPr/>
            <p:nvPr/>
          </p:nvSpPr>
          <p:spPr>
            <a:xfrm>
              <a:off x="3919500" y="2031175"/>
              <a:ext cx="68825" cy="28100"/>
            </a:xfrm>
            <a:custGeom>
              <a:avLst/>
              <a:gdLst/>
              <a:ahLst/>
              <a:cxnLst/>
              <a:rect l="l" t="t" r="r" b="b"/>
              <a:pathLst>
                <a:path w="2753" h="1124" extrusionOk="0">
                  <a:moveTo>
                    <a:pt x="2584" y="0"/>
                  </a:moveTo>
                  <a:lnTo>
                    <a:pt x="0" y="899"/>
                  </a:lnTo>
                  <a:cubicBezTo>
                    <a:pt x="56" y="1011"/>
                    <a:pt x="56" y="1067"/>
                    <a:pt x="113" y="1123"/>
                  </a:cubicBezTo>
                  <a:lnTo>
                    <a:pt x="2640" y="225"/>
                  </a:lnTo>
                  <a:cubicBezTo>
                    <a:pt x="2696" y="169"/>
                    <a:pt x="2752" y="112"/>
                    <a:pt x="2696" y="56"/>
                  </a:cubicBezTo>
                  <a:cubicBezTo>
                    <a:pt x="2696" y="0"/>
                    <a:pt x="2640" y="0"/>
                    <a:pt x="258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9"/>
            <p:cNvSpPr/>
            <p:nvPr/>
          </p:nvSpPr>
          <p:spPr>
            <a:xfrm>
              <a:off x="3904050" y="1987650"/>
              <a:ext cx="66025" cy="35125"/>
            </a:xfrm>
            <a:custGeom>
              <a:avLst/>
              <a:gdLst/>
              <a:ahLst/>
              <a:cxnLst/>
              <a:rect l="l" t="t" r="r" b="b"/>
              <a:pathLst>
                <a:path w="2641" h="1405" extrusionOk="0">
                  <a:moveTo>
                    <a:pt x="2472" y="0"/>
                  </a:moveTo>
                  <a:lnTo>
                    <a:pt x="1" y="1180"/>
                  </a:lnTo>
                  <a:lnTo>
                    <a:pt x="113" y="1404"/>
                  </a:lnTo>
                  <a:lnTo>
                    <a:pt x="2584" y="225"/>
                  </a:lnTo>
                  <a:cubicBezTo>
                    <a:pt x="2640" y="169"/>
                    <a:pt x="2640" y="112"/>
                    <a:pt x="2640" y="56"/>
                  </a:cubicBezTo>
                  <a:cubicBezTo>
                    <a:pt x="2584" y="0"/>
                    <a:pt x="2528" y="0"/>
                    <a:pt x="24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9"/>
            <p:cNvSpPr/>
            <p:nvPr/>
          </p:nvSpPr>
          <p:spPr>
            <a:xfrm>
              <a:off x="3885800" y="1948325"/>
              <a:ext cx="63200" cy="39350"/>
            </a:xfrm>
            <a:custGeom>
              <a:avLst/>
              <a:gdLst/>
              <a:ahLst/>
              <a:cxnLst/>
              <a:rect l="l" t="t" r="r" b="b"/>
              <a:pathLst>
                <a:path w="2528" h="1574" extrusionOk="0">
                  <a:moveTo>
                    <a:pt x="2359" y="0"/>
                  </a:moveTo>
                  <a:lnTo>
                    <a:pt x="0" y="1405"/>
                  </a:lnTo>
                  <a:lnTo>
                    <a:pt x="113" y="1573"/>
                  </a:lnTo>
                  <a:lnTo>
                    <a:pt x="2472" y="169"/>
                  </a:lnTo>
                  <a:cubicBezTo>
                    <a:pt x="2528" y="169"/>
                    <a:pt x="2528" y="113"/>
                    <a:pt x="2528" y="57"/>
                  </a:cubicBezTo>
                  <a:cubicBezTo>
                    <a:pt x="2472" y="0"/>
                    <a:pt x="2415" y="0"/>
                    <a:pt x="235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9"/>
            <p:cNvSpPr/>
            <p:nvPr/>
          </p:nvSpPr>
          <p:spPr>
            <a:xfrm>
              <a:off x="3863325" y="1909350"/>
              <a:ext cx="59000" cy="46025"/>
            </a:xfrm>
            <a:custGeom>
              <a:avLst/>
              <a:gdLst/>
              <a:ahLst/>
              <a:cxnLst/>
              <a:rect l="l" t="t" r="r" b="b"/>
              <a:pathLst>
                <a:path w="2360" h="1841" extrusionOk="0">
                  <a:moveTo>
                    <a:pt x="2254" y="1"/>
                  </a:moveTo>
                  <a:cubicBezTo>
                    <a:pt x="2219" y="1"/>
                    <a:pt x="2191" y="15"/>
                    <a:pt x="2191" y="43"/>
                  </a:cubicBezTo>
                  <a:lnTo>
                    <a:pt x="1" y="1672"/>
                  </a:lnTo>
                  <a:cubicBezTo>
                    <a:pt x="57" y="1728"/>
                    <a:pt x="113" y="1784"/>
                    <a:pt x="169" y="1840"/>
                  </a:cubicBezTo>
                  <a:lnTo>
                    <a:pt x="2360" y="211"/>
                  </a:lnTo>
                  <a:cubicBezTo>
                    <a:pt x="2360" y="155"/>
                    <a:pt x="2360" y="99"/>
                    <a:pt x="2360" y="43"/>
                  </a:cubicBezTo>
                  <a:cubicBezTo>
                    <a:pt x="2332" y="15"/>
                    <a:pt x="2289" y="1"/>
                    <a:pt x="225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9"/>
            <p:cNvSpPr/>
            <p:nvPr/>
          </p:nvSpPr>
          <p:spPr>
            <a:xfrm>
              <a:off x="3941950" y="2164550"/>
              <a:ext cx="71650" cy="9850"/>
            </a:xfrm>
            <a:custGeom>
              <a:avLst/>
              <a:gdLst/>
              <a:ahLst/>
              <a:cxnLst/>
              <a:rect l="l" t="t" r="r" b="b"/>
              <a:pathLst>
                <a:path w="2866" h="394" extrusionOk="0">
                  <a:moveTo>
                    <a:pt x="2753" y="1"/>
                  </a:moveTo>
                  <a:lnTo>
                    <a:pt x="1" y="169"/>
                  </a:lnTo>
                  <a:lnTo>
                    <a:pt x="1" y="394"/>
                  </a:lnTo>
                  <a:lnTo>
                    <a:pt x="2753" y="225"/>
                  </a:lnTo>
                  <a:cubicBezTo>
                    <a:pt x="2809" y="225"/>
                    <a:pt x="2865" y="169"/>
                    <a:pt x="2865" y="113"/>
                  </a:cubicBezTo>
                  <a:cubicBezTo>
                    <a:pt x="2865" y="57"/>
                    <a:pt x="2809" y="1"/>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9"/>
            <p:cNvSpPr/>
            <p:nvPr/>
          </p:nvSpPr>
          <p:spPr>
            <a:xfrm>
              <a:off x="3839450" y="1874250"/>
              <a:ext cx="54800" cy="51625"/>
            </a:xfrm>
            <a:custGeom>
              <a:avLst/>
              <a:gdLst/>
              <a:ahLst/>
              <a:cxnLst/>
              <a:rect l="l" t="t" r="r" b="b"/>
              <a:pathLst>
                <a:path w="2192" h="2065" extrusionOk="0">
                  <a:moveTo>
                    <a:pt x="2079" y="1"/>
                  </a:moveTo>
                  <a:cubicBezTo>
                    <a:pt x="2051" y="1"/>
                    <a:pt x="2023" y="15"/>
                    <a:pt x="2023" y="43"/>
                  </a:cubicBezTo>
                  <a:lnTo>
                    <a:pt x="1" y="1896"/>
                  </a:lnTo>
                  <a:lnTo>
                    <a:pt x="113" y="2065"/>
                  </a:lnTo>
                  <a:lnTo>
                    <a:pt x="2135" y="211"/>
                  </a:lnTo>
                  <a:cubicBezTo>
                    <a:pt x="2191" y="155"/>
                    <a:pt x="2191" y="99"/>
                    <a:pt x="2135" y="43"/>
                  </a:cubicBezTo>
                  <a:cubicBezTo>
                    <a:pt x="2135" y="15"/>
                    <a:pt x="2107" y="1"/>
                    <a:pt x="20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9"/>
            <p:cNvSpPr/>
            <p:nvPr/>
          </p:nvSpPr>
          <p:spPr>
            <a:xfrm>
              <a:off x="3930725" y="2074475"/>
              <a:ext cx="70200" cy="21300"/>
            </a:xfrm>
            <a:custGeom>
              <a:avLst/>
              <a:gdLst/>
              <a:ahLst/>
              <a:cxnLst/>
              <a:rect l="l" t="t" r="r" b="b"/>
              <a:pathLst>
                <a:path w="2808" h="852" extrusionOk="0">
                  <a:moveTo>
                    <a:pt x="2690" y="0"/>
                  </a:moveTo>
                  <a:cubicBezTo>
                    <a:pt x="2675" y="0"/>
                    <a:pt x="2659" y="3"/>
                    <a:pt x="2640" y="9"/>
                  </a:cubicBezTo>
                  <a:lnTo>
                    <a:pt x="1" y="627"/>
                  </a:lnTo>
                  <a:cubicBezTo>
                    <a:pt x="57" y="739"/>
                    <a:pt x="57" y="796"/>
                    <a:pt x="57" y="852"/>
                  </a:cubicBezTo>
                  <a:lnTo>
                    <a:pt x="2697" y="234"/>
                  </a:lnTo>
                  <a:cubicBezTo>
                    <a:pt x="2797" y="184"/>
                    <a:pt x="2808" y="0"/>
                    <a:pt x="26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9"/>
            <p:cNvSpPr/>
            <p:nvPr/>
          </p:nvSpPr>
          <p:spPr>
            <a:xfrm>
              <a:off x="3939150" y="2120450"/>
              <a:ext cx="71650" cy="16050"/>
            </a:xfrm>
            <a:custGeom>
              <a:avLst/>
              <a:gdLst/>
              <a:ahLst/>
              <a:cxnLst/>
              <a:rect l="l" t="t" r="r" b="b"/>
              <a:pathLst>
                <a:path w="2866" h="642" extrusionOk="0">
                  <a:moveTo>
                    <a:pt x="2746" y="0"/>
                  </a:moveTo>
                  <a:cubicBezTo>
                    <a:pt x="2729" y="0"/>
                    <a:pt x="2713" y="7"/>
                    <a:pt x="2697" y="24"/>
                  </a:cubicBezTo>
                  <a:lnTo>
                    <a:pt x="1" y="417"/>
                  </a:lnTo>
                  <a:cubicBezTo>
                    <a:pt x="1" y="473"/>
                    <a:pt x="57" y="529"/>
                    <a:pt x="57" y="641"/>
                  </a:cubicBezTo>
                  <a:lnTo>
                    <a:pt x="2753" y="248"/>
                  </a:lnTo>
                  <a:cubicBezTo>
                    <a:pt x="2809" y="192"/>
                    <a:pt x="2865" y="136"/>
                    <a:pt x="2865" y="80"/>
                  </a:cubicBezTo>
                  <a:cubicBezTo>
                    <a:pt x="2825" y="40"/>
                    <a:pt x="2786" y="0"/>
                    <a:pt x="274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9"/>
            <p:cNvSpPr/>
            <p:nvPr/>
          </p:nvSpPr>
          <p:spPr>
            <a:xfrm>
              <a:off x="3748200" y="1786850"/>
              <a:ext cx="39325" cy="63200"/>
            </a:xfrm>
            <a:custGeom>
              <a:avLst/>
              <a:gdLst/>
              <a:ahLst/>
              <a:cxnLst/>
              <a:rect l="l" t="t" r="r" b="b"/>
              <a:pathLst>
                <a:path w="1573" h="2528" extrusionOk="0">
                  <a:moveTo>
                    <a:pt x="1573" y="1"/>
                  </a:moveTo>
                  <a:cubicBezTo>
                    <a:pt x="1517" y="1"/>
                    <a:pt x="1461" y="1"/>
                    <a:pt x="1404" y="57"/>
                  </a:cubicBezTo>
                  <a:lnTo>
                    <a:pt x="0" y="2416"/>
                  </a:lnTo>
                  <a:lnTo>
                    <a:pt x="169" y="2528"/>
                  </a:lnTo>
                  <a:lnTo>
                    <a:pt x="1573" y="169"/>
                  </a:lnTo>
                  <a:cubicBezTo>
                    <a:pt x="1573" y="113"/>
                    <a:pt x="1573" y="57"/>
                    <a:pt x="157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9"/>
            <p:cNvSpPr/>
            <p:nvPr/>
          </p:nvSpPr>
          <p:spPr>
            <a:xfrm>
              <a:off x="3640075" y="1734900"/>
              <a:ext cx="22500" cy="68825"/>
            </a:xfrm>
            <a:custGeom>
              <a:avLst/>
              <a:gdLst/>
              <a:ahLst/>
              <a:cxnLst/>
              <a:rect l="l" t="t" r="r" b="b"/>
              <a:pathLst>
                <a:path w="900" h="2753" extrusionOk="0">
                  <a:moveTo>
                    <a:pt x="843" y="0"/>
                  </a:moveTo>
                  <a:cubicBezTo>
                    <a:pt x="731" y="0"/>
                    <a:pt x="675" y="0"/>
                    <a:pt x="675" y="57"/>
                  </a:cubicBezTo>
                  <a:lnTo>
                    <a:pt x="1" y="2696"/>
                  </a:lnTo>
                  <a:lnTo>
                    <a:pt x="225" y="2752"/>
                  </a:lnTo>
                  <a:lnTo>
                    <a:pt x="899" y="113"/>
                  </a:lnTo>
                  <a:cubicBezTo>
                    <a:pt x="899" y="57"/>
                    <a:pt x="899"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9"/>
            <p:cNvSpPr/>
            <p:nvPr/>
          </p:nvSpPr>
          <p:spPr>
            <a:xfrm>
              <a:off x="3600775" y="1725075"/>
              <a:ext cx="15450" cy="70225"/>
            </a:xfrm>
            <a:custGeom>
              <a:avLst/>
              <a:gdLst/>
              <a:ahLst/>
              <a:cxnLst/>
              <a:rect l="l" t="t" r="r" b="b"/>
              <a:pathLst>
                <a:path w="618" h="2809" extrusionOk="0">
                  <a:moveTo>
                    <a:pt x="505" y="0"/>
                  </a:moveTo>
                  <a:cubicBezTo>
                    <a:pt x="449" y="0"/>
                    <a:pt x="393" y="56"/>
                    <a:pt x="393" y="113"/>
                  </a:cubicBezTo>
                  <a:lnTo>
                    <a:pt x="0" y="2809"/>
                  </a:lnTo>
                  <a:lnTo>
                    <a:pt x="225" y="2809"/>
                  </a:lnTo>
                  <a:lnTo>
                    <a:pt x="618" y="113"/>
                  </a:lnTo>
                  <a:cubicBezTo>
                    <a:pt x="618" y="56"/>
                    <a:pt x="562" y="0"/>
                    <a:pt x="5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9"/>
            <p:cNvSpPr/>
            <p:nvPr/>
          </p:nvSpPr>
          <p:spPr>
            <a:xfrm>
              <a:off x="3074225" y="2163150"/>
              <a:ext cx="71625" cy="9850"/>
            </a:xfrm>
            <a:custGeom>
              <a:avLst/>
              <a:gdLst/>
              <a:ahLst/>
              <a:cxnLst/>
              <a:rect l="l" t="t" r="r" b="b"/>
              <a:pathLst>
                <a:path w="2865" h="394" extrusionOk="0">
                  <a:moveTo>
                    <a:pt x="113" y="1"/>
                  </a:moveTo>
                  <a:cubicBezTo>
                    <a:pt x="56" y="1"/>
                    <a:pt x="0" y="57"/>
                    <a:pt x="0" y="113"/>
                  </a:cubicBezTo>
                  <a:cubicBezTo>
                    <a:pt x="0" y="169"/>
                    <a:pt x="56" y="225"/>
                    <a:pt x="113" y="225"/>
                  </a:cubicBezTo>
                  <a:lnTo>
                    <a:pt x="2865" y="394"/>
                  </a:lnTo>
                  <a:lnTo>
                    <a:pt x="2865"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9"/>
            <p:cNvSpPr/>
            <p:nvPr/>
          </p:nvSpPr>
          <p:spPr>
            <a:xfrm>
              <a:off x="3781900" y="1813525"/>
              <a:ext cx="44950" cy="59000"/>
            </a:xfrm>
            <a:custGeom>
              <a:avLst/>
              <a:gdLst/>
              <a:ahLst/>
              <a:cxnLst/>
              <a:rect l="l" t="t" r="r" b="b"/>
              <a:pathLst>
                <a:path w="1798" h="2360" extrusionOk="0">
                  <a:moveTo>
                    <a:pt x="1629" y="1"/>
                  </a:moveTo>
                  <a:lnTo>
                    <a:pt x="0" y="2191"/>
                  </a:lnTo>
                  <a:lnTo>
                    <a:pt x="113" y="2360"/>
                  </a:lnTo>
                  <a:lnTo>
                    <a:pt x="1741" y="169"/>
                  </a:lnTo>
                  <a:cubicBezTo>
                    <a:pt x="1797" y="113"/>
                    <a:pt x="1797" y="57"/>
                    <a:pt x="17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9"/>
            <p:cNvSpPr/>
            <p:nvPr/>
          </p:nvSpPr>
          <p:spPr>
            <a:xfrm>
              <a:off x="3811375" y="1841600"/>
              <a:ext cx="50575" cy="54800"/>
            </a:xfrm>
            <a:custGeom>
              <a:avLst/>
              <a:gdLst/>
              <a:ahLst/>
              <a:cxnLst/>
              <a:rect l="l" t="t" r="r" b="b"/>
              <a:pathLst>
                <a:path w="2023" h="2192" extrusionOk="0">
                  <a:moveTo>
                    <a:pt x="1798" y="1"/>
                  </a:moveTo>
                  <a:lnTo>
                    <a:pt x="1" y="2023"/>
                  </a:lnTo>
                  <a:lnTo>
                    <a:pt x="113" y="2191"/>
                  </a:lnTo>
                  <a:lnTo>
                    <a:pt x="1966" y="169"/>
                  </a:lnTo>
                  <a:cubicBezTo>
                    <a:pt x="2023" y="113"/>
                    <a:pt x="2023" y="57"/>
                    <a:pt x="196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9"/>
            <p:cNvSpPr/>
            <p:nvPr/>
          </p:nvSpPr>
          <p:spPr>
            <a:xfrm>
              <a:off x="3713100" y="1765200"/>
              <a:ext cx="35125" cy="65200"/>
            </a:xfrm>
            <a:custGeom>
              <a:avLst/>
              <a:gdLst/>
              <a:ahLst/>
              <a:cxnLst/>
              <a:rect l="l" t="t" r="r" b="b"/>
              <a:pathLst>
                <a:path w="1405" h="2608" extrusionOk="0">
                  <a:moveTo>
                    <a:pt x="1299" y="1"/>
                  </a:moveTo>
                  <a:cubicBezTo>
                    <a:pt x="1259" y="1"/>
                    <a:pt x="1219" y="41"/>
                    <a:pt x="1180" y="80"/>
                  </a:cubicBezTo>
                  <a:lnTo>
                    <a:pt x="0" y="2551"/>
                  </a:lnTo>
                  <a:lnTo>
                    <a:pt x="225" y="2608"/>
                  </a:lnTo>
                  <a:lnTo>
                    <a:pt x="1404" y="193"/>
                  </a:lnTo>
                  <a:cubicBezTo>
                    <a:pt x="1404" y="136"/>
                    <a:pt x="1404" y="24"/>
                    <a:pt x="1348" y="24"/>
                  </a:cubicBezTo>
                  <a:cubicBezTo>
                    <a:pt x="1332" y="8"/>
                    <a:pt x="1315" y="1"/>
                    <a:pt x="12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9"/>
            <p:cNvSpPr/>
            <p:nvPr/>
          </p:nvSpPr>
          <p:spPr>
            <a:xfrm>
              <a:off x="3562850" y="1720850"/>
              <a:ext cx="9850" cy="70250"/>
            </a:xfrm>
            <a:custGeom>
              <a:avLst/>
              <a:gdLst/>
              <a:ahLst/>
              <a:cxnLst/>
              <a:rect l="l" t="t" r="r" b="b"/>
              <a:pathLst>
                <a:path w="394" h="2810" extrusionOk="0">
                  <a:moveTo>
                    <a:pt x="281" y="1"/>
                  </a:moveTo>
                  <a:cubicBezTo>
                    <a:pt x="169" y="1"/>
                    <a:pt x="169" y="57"/>
                    <a:pt x="169" y="113"/>
                  </a:cubicBezTo>
                  <a:lnTo>
                    <a:pt x="1" y="2809"/>
                  </a:lnTo>
                  <a:lnTo>
                    <a:pt x="225" y="2809"/>
                  </a:lnTo>
                  <a:lnTo>
                    <a:pt x="338" y="113"/>
                  </a:lnTo>
                  <a:cubicBezTo>
                    <a:pt x="394" y="57"/>
                    <a:pt x="338" y="1"/>
                    <a:pt x="28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9"/>
            <p:cNvSpPr/>
            <p:nvPr/>
          </p:nvSpPr>
          <p:spPr>
            <a:xfrm>
              <a:off x="3473000" y="2585800"/>
              <a:ext cx="15450" cy="70225"/>
            </a:xfrm>
            <a:custGeom>
              <a:avLst/>
              <a:gdLst/>
              <a:ahLst/>
              <a:cxnLst/>
              <a:rect l="l" t="t" r="r" b="b"/>
              <a:pathLst>
                <a:path w="618" h="2809" extrusionOk="0">
                  <a:moveTo>
                    <a:pt x="393" y="0"/>
                  </a:moveTo>
                  <a:lnTo>
                    <a:pt x="0" y="2640"/>
                  </a:lnTo>
                  <a:cubicBezTo>
                    <a:pt x="0" y="2696"/>
                    <a:pt x="56" y="2752"/>
                    <a:pt x="112" y="2808"/>
                  </a:cubicBezTo>
                  <a:cubicBezTo>
                    <a:pt x="169" y="2808"/>
                    <a:pt x="225" y="2752"/>
                    <a:pt x="225" y="2696"/>
                  </a:cubicBez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9"/>
            <p:cNvSpPr/>
            <p:nvPr/>
          </p:nvSpPr>
          <p:spPr>
            <a:xfrm>
              <a:off x="3780500" y="2509975"/>
              <a:ext cx="44950" cy="59000"/>
            </a:xfrm>
            <a:custGeom>
              <a:avLst/>
              <a:gdLst/>
              <a:ahLst/>
              <a:cxnLst/>
              <a:rect l="l" t="t" r="r" b="b"/>
              <a:pathLst>
                <a:path w="1798" h="2360" extrusionOk="0">
                  <a:moveTo>
                    <a:pt x="169" y="0"/>
                  </a:moveTo>
                  <a:lnTo>
                    <a:pt x="0" y="113"/>
                  </a:lnTo>
                  <a:lnTo>
                    <a:pt x="1629" y="2303"/>
                  </a:lnTo>
                  <a:cubicBezTo>
                    <a:pt x="1629" y="2303"/>
                    <a:pt x="1685" y="2359"/>
                    <a:pt x="1685" y="2359"/>
                  </a:cubicBezTo>
                  <a:lnTo>
                    <a:pt x="1741" y="2359"/>
                  </a:lnTo>
                  <a:cubicBezTo>
                    <a:pt x="1797" y="2303"/>
                    <a:pt x="1797" y="2247"/>
                    <a:pt x="1741" y="219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9"/>
            <p:cNvSpPr/>
            <p:nvPr/>
          </p:nvSpPr>
          <p:spPr>
            <a:xfrm>
              <a:off x="3746800" y="2532425"/>
              <a:ext cx="40725" cy="61825"/>
            </a:xfrm>
            <a:custGeom>
              <a:avLst/>
              <a:gdLst/>
              <a:ahLst/>
              <a:cxnLst/>
              <a:rect l="l" t="t" r="r" b="b"/>
              <a:pathLst>
                <a:path w="1629" h="2473" extrusionOk="0">
                  <a:moveTo>
                    <a:pt x="169" y="1"/>
                  </a:moveTo>
                  <a:lnTo>
                    <a:pt x="0" y="113"/>
                  </a:lnTo>
                  <a:lnTo>
                    <a:pt x="1404" y="2416"/>
                  </a:lnTo>
                  <a:cubicBezTo>
                    <a:pt x="1404" y="2472"/>
                    <a:pt x="1460" y="2472"/>
                    <a:pt x="1517" y="2472"/>
                  </a:cubicBezTo>
                  <a:lnTo>
                    <a:pt x="1573" y="2472"/>
                  </a:lnTo>
                  <a:cubicBezTo>
                    <a:pt x="1573" y="2472"/>
                    <a:pt x="1629" y="2360"/>
                    <a:pt x="1573" y="2360"/>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9"/>
            <p:cNvSpPr/>
            <p:nvPr/>
          </p:nvSpPr>
          <p:spPr>
            <a:xfrm>
              <a:off x="3809975" y="2484700"/>
              <a:ext cx="50575" cy="54775"/>
            </a:xfrm>
            <a:custGeom>
              <a:avLst/>
              <a:gdLst/>
              <a:ahLst/>
              <a:cxnLst/>
              <a:rect l="l" t="t" r="r" b="b"/>
              <a:pathLst>
                <a:path w="2023" h="2191" extrusionOk="0">
                  <a:moveTo>
                    <a:pt x="169" y="0"/>
                  </a:moveTo>
                  <a:lnTo>
                    <a:pt x="1" y="169"/>
                  </a:lnTo>
                  <a:lnTo>
                    <a:pt x="1798" y="2191"/>
                  </a:lnTo>
                  <a:lnTo>
                    <a:pt x="1966" y="2191"/>
                  </a:lnTo>
                  <a:cubicBezTo>
                    <a:pt x="2022" y="2135"/>
                    <a:pt x="2022" y="2078"/>
                    <a:pt x="1966" y="202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9"/>
            <p:cNvSpPr/>
            <p:nvPr/>
          </p:nvSpPr>
          <p:spPr>
            <a:xfrm>
              <a:off x="3713100" y="2550700"/>
              <a:ext cx="33725" cy="64600"/>
            </a:xfrm>
            <a:custGeom>
              <a:avLst/>
              <a:gdLst/>
              <a:ahLst/>
              <a:cxnLst/>
              <a:rect l="l" t="t" r="r" b="b"/>
              <a:pathLst>
                <a:path w="1349" h="2584" extrusionOk="0">
                  <a:moveTo>
                    <a:pt x="169" y="0"/>
                  </a:moveTo>
                  <a:lnTo>
                    <a:pt x="0" y="56"/>
                  </a:lnTo>
                  <a:lnTo>
                    <a:pt x="1123" y="2527"/>
                  </a:lnTo>
                  <a:cubicBezTo>
                    <a:pt x="1180" y="2584"/>
                    <a:pt x="1180" y="2584"/>
                    <a:pt x="1236" y="2584"/>
                  </a:cubicBezTo>
                  <a:lnTo>
                    <a:pt x="1292" y="2584"/>
                  </a:lnTo>
                  <a:cubicBezTo>
                    <a:pt x="1348" y="2584"/>
                    <a:pt x="1348" y="2527"/>
                    <a:pt x="1348" y="247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9"/>
            <p:cNvSpPr/>
            <p:nvPr/>
          </p:nvSpPr>
          <p:spPr>
            <a:xfrm>
              <a:off x="3838050" y="2456625"/>
              <a:ext cx="56200" cy="50550"/>
            </a:xfrm>
            <a:custGeom>
              <a:avLst/>
              <a:gdLst/>
              <a:ahLst/>
              <a:cxnLst/>
              <a:rect l="l" t="t" r="r" b="b"/>
              <a:pathLst>
                <a:path w="2248" h="2022" extrusionOk="0">
                  <a:moveTo>
                    <a:pt x="169" y="0"/>
                  </a:moveTo>
                  <a:lnTo>
                    <a:pt x="1" y="169"/>
                  </a:lnTo>
                  <a:lnTo>
                    <a:pt x="2023" y="2022"/>
                  </a:lnTo>
                  <a:lnTo>
                    <a:pt x="2135" y="2022"/>
                  </a:lnTo>
                  <a:cubicBezTo>
                    <a:pt x="2191" y="2022"/>
                    <a:pt x="2247" y="1853"/>
                    <a:pt x="2191" y="179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9"/>
            <p:cNvSpPr/>
            <p:nvPr/>
          </p:nvSpPr>
          <p:spPr>
            <a:xfrm>
              <a:off x="3638675" y="2577375"/>
              <a:ext cx="21075" cy="68825"/>
            </a:xfrm>
            <a:custGeom>
              <a:avLst/>
              <a:gdLst/>
              <a:ahLst/>
              <a:cxnLst/>
              <a:rect l="l" t="t" r="r" b="b"/>
              <a:pathLst>
                <a:path w="843" h="2753" extrusionOk="0">
                  <a:moveTo>
                    <a:pt x="169" y="0"/>
                  </a:moveTo>
                  <a:lnTo>
                    <a:pt x="0" y="56"/>
                  </a:lnTo>
                  <a:lnTo>
                    <a:pt x="674" y="2696"/>
                  </a:lnTo>
                  <a:cubicBezTo>
                    <a:pt x="674" y="2752"/>
                    <a:pt x="731" y="2752"/>
                    <a:pt x="787" y="2752"/>
                  </a:cubicBezTo>
                  <a:cubicBezTo>
                    <a:pt x="843" y="2752"/>
                    <a:pt x="843" y="2696"/>
                    <a:pt x="843" y="2640"/>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9"/>
            <p:cNvSpPr/>
            <p:nvPr/>
          </p:nvSpPr>
          <p:spPr>
            <a:xfrm>
              <a:off x="3675175" y="2566125"/>
              <a:ext cx="28100" cy="67425"/>
            </a:xfrm>
            <a:custGeom>
              <a:avLst/>
              <a:gdLst/>
              <a:ahLst/>
              <a:cxnLst/>
              <a:rect l="l" t="t" r="r" b="b"/>
              <a:pathLst>
                <a:path w="1124" h="2697" extrusionOk="0">
                  <a:moveTo>
                    <a:pt x="169" y="1"/>
                  </a:moveTo>
                  <a:lnTo>
                    <a:pt x="1" y="57"/>
                  </a:lnTo>
                  <a:lnTo>
                    <a:pt x="956" y="2641"/>
                  </a:lnTo>
                  <a:cubicBezTo>
                    <a:pt x="956" y="2697"/>
                    <a:pt x="1012" y="2697"/>
                    <a:pt x="1012" y="2697"/>
                  </a:cubicBezTo>
                  <a:cubicBezTo>
                    <a:pt x="1068" y="2697"/>
                    <a:pt x="1124" y="2584"/>
                    <a:pt x="1124" y="252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9"/>
            <p:cNvSpPr/>
            <p:nvPr/>
          </p:nvSpPr>
          <p:spPr>
            <a:xfrm>
              <a:off x="3863325" y="2427125"/>
              <a:ext cx="59000" cy="44950"/>
            </a:xfrm>
            <a:custGeom>
              <a:avLst/>
              <a:gdLst/>
              <a:ahLst/>
              <a:cxnLst/>
              <a:rect l="l" t="t" r="r" b="b"/>
              <a:pathLst>
                <a:path w="2360" h="1798" extrusionOk="0">
                  <a:moveTo>
                    <a:pt x="113" y="1"/>
                  </a:moveTo>
                  <a:cubicBezTo>
                    <a:pt x="57" y="57"/>
                    <a:pt x="57" y="113"/>
                    <a:pt x="1" y="169"/>
                  </a:cubicBezTo>
                  <a:lnTo>
                    <a:pt x="2191" y="1798"/>
                  </a:lnTo>
                  <a:lnTo>
                    <a:pt x="2247" y="1798"/>
                  </a:lnTo>
                  <a:cubicBezTo>
                    <a:pt x="2247" y="1798"/>
                    <a:pt x="2303" y="1798"/>
                    <a:pt x="2303" y="1742"/>
                  </a:cubicBezTo>
                  <a:cubicBezTo>
                    <a:pt x="2360" y="1686"/>
                    <a:pt x="2360" y="1629"/>
                    <a:pt x="2303" y="157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9"/>
            <p:cNvSpPr/>
            <p:nvPr/>
          </p:nvSpPr>
          <p:spPr>
            <a:xfrm>
              <a:off x="3930725" y="2285300"/>
              <a:ext cx="68825" cy="22500"/>
            </a:xfrm>
            <a:custGeom>
              <a:avLst/>
              <a:gdLst/>
              <a:ahLst/>
              <a:cxnLst/>
              <a:rect l="l" t="t" r="r" b="b"/>
              <a:pathLst>
                <a:path w="2753" h="900" extrusionOk="0">
                  <a:moveTo>
                    <a:pt x="57" y="1"/>
                  </a:moveTo>
                  <a:cubicBezTo>
                    <a:pt x="57" y="113"/>
                    <a:pt x="1" y="169"/>
                    <a:pt x="1" y="226"/>
                  </a:cubicBezTo>
                  <a:lnTo>
                    <a:pt x="2640" y="900"/>
                  </a:lnTo>
                  <a:cubicBezTo>
                    <a:pt x="2697" y="900"/>
                    <a:pt x="2753" y="843"/>
                    <a:pt x="2753" y="787"/>
                  </a:cubicBezTo>
                  <a:cubicBezTo>
                    <a:pt x="2753" y="731"/>
                    <a:pt x="2753" y="731"/>
                    <a:pt x="2697" y="675"/>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9"/>
            <p:cNvSpPr/>
            <p:nvPr/>
          </p:nvSpPr>
          <p:spPr>
            <a:xfrm>
              <a:off x="3940550" y="2246000"/>
              <a:ext cx="70250" cy="15475"/>
            </a:xfrm>
            <a:custGeom>
              <a:avLst/>
              <a:gdLst/>
              <a:ahLst/>
              <a:cxnLst/>
              <a:rect l="l" t="t" r="r" b="b"/>
              <a:pathLst>
                <a:path w="2810" h="619" extrusionOk="0">
                  <a:moveTo>
                    <a:pt x="1" y="0"/>
                  </a:moveTo>
                  <a:cubicBezTo>
                    <a:pt x="1" y="113"/>
                    <a:pt x="1" y="169"/>
                    <a:pt x="1" y="225"/>
                  </a:cubicBezTo>
                  <a:lnTo>
                    <a:pt x="2697" y="618"/>
                  </a:lnTo>
                  <a:cubicBezTo>
                    <a:pt x="2753" y="618"/>
                    <a:pt x="2809" y="618"/>
                    <a:pt x="2809" y="562"/>
                  </a:cubicBezTo>
                  <a:cubicBezTo>
                    <a:pt x="2809" y="450"/>
                    <a:pt x="2753" y="393"/>
                    <a:pt x="2697" y="393"/>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9"/>
            <p:cNvSpPr/>
            <p:nvPr/>
          </p:nvSpPr>
          <p:spPr>
            <a:xfrm>
              <a:off x="3943375" y="2208075"/>
              <a:ext cx="70225" cy="8450"/>
            </a:xfrm>
            <a:custGeom>
              <a:avLst/>
              <a:gdLst/>
              <a:ahLst/>
              <a:cxnLst/>
              <a:rect l="l" t="t" r="r" b="b"/>
              <a:pathLst>
                <a:path w="2809" h="338" extrusionOk="0">
                  <a:moveTo>
                    <a:pt x="0" y="1"/>
                  </a:moveTo>
                  <a:lnTo>
                    <a:pt x="0" y="226"/>
                  </a:lnTo>
                  <a:lnTo>
                    <a:pt x="2696" y="338"/>
                  </a:lnTo>
                  <a:cubicBezTo>
                    <a:pt x="2808" y="338"/>
                    <a:pt x="2808" y="169"/>
                    <a:pt x="2696" y="169"/>
                  </a:cubicBezTo>
                  <a:lnTo>
                    <a:pt x="2752" y="169"/>
                  </a:ln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9"/>
            <p:cNvSpPr/>
            <p:nvPr/>
          </p:nvSpPr>
          <p:spPr>
            <a:xfrm>
              <a:off x="3919500" y="2321825"/>
              <a:ext cx="68825" cy="29500"/>
            </a:xfrm>
            <a:custGeom>
              <a:avLst/>
              <a:gdLst/>
              <a:ahLst/>
              <a:cxnLst/>
              <a:rect l="l" t="t" r="r" b="b"/>
              <a:pathLst>
                <a:path w="2753" h="1180" extrusionOk="0">
                  <a:moveTo>
                    <a:pt x="56" y="0"/>
                  </a:moveTo>
                  <a:cubicBezTo>
                    <a:pt x="56" y="113"/>
                    <a:pt x="0" y="169"/>
                    <a:pt x="0" y="225"/>
                  </a:cubicBezTo>
                  <a:lnTo>
                    <a:pt x="2584" y="1180"/>
                  </a:lnTo>
                  <a:cubicBezTo>
                    <a:pt x="2696" y="1124"/>
                    <a:pt x="2752" y="1011"/>
                    <a:pt x="2640" y="955"/>
                  </a:cubicBez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9"/>
            <p:cNvSpPr/>
            <p:nvPr/>
          </p:nvSpPr>
          <p:spPr>
            <a:xfrm>
              <a:off x="3884400" y="2393425"/>
              <a:ext cx="64300" cy="39575"/>
            </a:xfrm>
            <a:custGeom>
              <a:avLst/>
              <a:gdLst/>
              <a:ahLst/>
              <a:cxnLst/>
              <a:rect l="l" t="t" r="r" b="b"/>
              <a:pathLst>
                <a:path w="2572" h="1583" extrusionOk="0">
                  <a:moveTo>
                    <a:pt x="113" y="1"/>
                  </a:moveTo>
                  <a:cubicBezTo>
                    <a:pt x="113" y="57"/>
                    <a:pt x="56" y="113"/>
                    <a:pt x="0" y="169"/>
                  </a:cubicBezTo>
                  <a:lnTo>
                    <a:pt x="2359" y="1573"/>
                  </a:lnTo>
                  <a:lnTo>
                    <a:pt x="2415" y="1573"/>
                  </a:lnTo>
                  <a:cubicBezTo>
                    <a:pt x="2428" y="1579"/>
                    <a:pt x="2440" y="1582"/>
                    <a:pt x="2451" y="1582"/>
                  </a:cubicBezTo>
                  <a:cubicBezTo>
                    <a:pt x="2538" y="1582"/>
                    <a:pt x="2571" y="1405"/>
                    <a:pt x="2471"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9"/>
            <p:cNvSpPr/>
            <p:nvPr/>
          </p:nvSpPr>
          <p:spPr>
            <a:xfrm>
              <a:off x="3599350" y="2585800"/>
              <a:ext cx="15475" cy="70225"/>
            </a:xfrm>
            <a:custGeom>
              <a:avLst/>
              <a:gdLst/>
              <a:ahLst/>
              <a:cxnLst/>
              <a:rect l="l" t="t" r="r" b="b"/>
              <a:pathLst>
                <a:path w="619" h="2809" extrusionOk="0">
                  <a:moveTo>
                    <a:pt x="1" y="0"/>
                  </a:moveTo>
                  <a:lnTo>
                    <a:pt x="394" y="2696"/>
                  </a:lnTo>
                  <a:cubicBezTo>
                    <a:pt x="394" y="2752"/>
                    <a:pt x="450" y="2808"/>
                    <a:pt x="506" y="2808"/>
                  </a:cubicBezTo>
                  <a:cubicBezTo>
                    <a:pt x="562" y="2808"/>
                    <a:pt x="619" y="2752"/>
                    <a:pt x="619" y="2696"/>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9"/>
            <p:cNvSpPr/>
            <p:nvPr/>
          </p:nvSpPr>
          <p:spPr>
            <a:xfrm>
              <a:off x="3904050" y="2359725"/>
              <a:ext cx="66025" cy="33725"/>
            </a:xfrm>
            <a:custGeom>
              <a:avLst/>
              <a:gdLst/>
              <a:ahLst/>
              <a:cxnLst/>
              <a:rect l="l" t="t" r="r" b="b"/>
              <a:pathLst>
                <a:path w="2641" h="1349" extrusionOk="0">
                  <a:moveTo>
                    <a:pt x="113" y="1"/>
                  </a:moveTo>
                  <a:cubicBezTo>
                    <a:pt x="113" y="57"/>
                    <a:pt x="1" y="113"/>
                    <a:pt x="1" y="169"/>
                  </a:cubicBezTo>
                  <a:lnTo>
                    <a:pt x="2472" y="1349"/>
                  </a:lnTo>
                  <a:cubicBezTo>
                    <a:pt x="2528" y="1349"/>
                    <a:pt x="2584" y="1349"/>
                    <a:pt x="2584" y="1292"/>
                  </a:cubicBezTo>
                  <a:cubicBezTo>
                    <a:pt x="2640" y="1236"/>
                    <a:pt x="2584" y="1180"/>
                    <a:pt x="2528" y="1124"/>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9"/>
            <p:cNvSpPr/>
            <p:nvPr/>
          </p:nvSpPr>
          <p:spPr>
            <a:xfrm>
              <a:off x="3100900" y="2321825"/>
              <a:ext cx="67425" cy="28100"/>
            </a:xfrm>
            <a:custGeom>
              <a:avLst/>
              <a:gdLst/>
              <a:ahLst/>
              <a:cxnLst/>
              <a:rect l="l" t="t" r="r" b="b"/>
              <a:pathLst>
                <a:path w="2697" h="1124" extrusionOk="0">
                  <a:moveTo>
                    <a:pt x="2640" y="0"/>
                  </a:moveTo>
                  <a:lnTo>
                    <a:pt x="113" y="899"/>
                  </a:lnTo>
                  <a:cubicBezTo>
                    <a:pt x="57" y="899"/>
                    <a:pt x="0" y="1011"/>
                    <a:pt x="0" y="1067"/>
                  </a:cubicBezTo>
                  <a:cubicBezTo>
                    <a:pt x="57" y="1067"/>
                    <a:pt x="57" y="1124"/>
                    <a:pt x="113" y="1124"/>
                  </a:cubicBezTo>
                  <a:lnTo>
                    <a:pt x="169" y="1124"/>
                  </a:lnTo>
                  <a:lnTo>
                    <a:pt x="2696" y="225"/>
                  </a:lnTo>
                  <a:cubicBezTo>
                    <a:pt x="2696" y="113"/>
                    <a:pt x="2696" y="56"/>
                    <a:pt x="264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9"/>
            <p:cNvSpPr/>
            <p:nvPr/>
          </p:nvSpPr>
          <p:spPr>
            <a:xfrm>
              <a:off x="3140225" y="2392025"/>
              <a:ext cx="63200" cy="40750"/>
            </a:xfrm>
            <a:custGeom>
              <a:avLst/>
              <a:gdLst/>
              <a:ahLst/>
              <a:cxnLst/>
              <a:rect l="l" t="t" r="r" b="b"/>
              <a:pathLst>
                <a:path w="2528" h="1630" extrusionOk="0">
                  <a:moveTo>
                    <a:pt x="2415" y="0"/>
                  </a:moveTo>
                  <a:lnTo>
                    <a:pt x="56" y="1405"/>
                  </a:lnTo>
                  <a:cubicBezTo>
                    <a:pt x="0" y="1461"/>
                    <a:pt x="0" y="1517"/>
                    <a:pt x="0" y="1573"/>
                  </a:cubicBezTo>
                  <a:cubicBezTo>
                    <a:pt x="56" y="1629"/>
                    <a:pt x="56" y="1629"/>
                    <a:pt x="112" y="1629"/>
                  </a:cubicBezTo>
                  <a:lnTo>
                    <a:pt x="169" y="1629"/>
                  </a:lnTo>
                  <a:lnTo>
                    <a:pt x="2527" y="225"/>
                  </a:lnTo>
                  <a:lnTo>
                    <a:pt x="241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9"/>
            <p:cNvSpPr/>
            <p:nvPr/>
          </p:nvSpPr>
          <p:spPr>
            <a:xfrm>
              <a:off x="3119150" y="2358325"/>
              <a:ext cx="66025" cy="35125"/>
            </a:xfrm>
            <a:custGeom>
              <a:avLst/>
              <a:gdLst/>
              <a:ahLst/>
              <a:cxnLst/>
              <a:rect l="l" t="t" r="r" b="b"/>
              <a:pathLst>
                <a:path w="2641" h="1405" extrusionOk="0">
                  <a:moveTo>
                    <a:pt x="2528" y="1"/>
                  </a:moveTo>
                  <a:lnTo>
                    <a:pt x="57" y="1180"/>
                  </a:lnTo>
                  <a:cubicBezTo>
                    <a:pt x="1" y="1180"/>
                    <a:pt x="1" y="1236"/>
                    <a:pt x="1" y="1348"/>
                  </a:cubicBezTo>
                  <a:cubicBezTo>
                    <a:pt x="1" y="1348"/>
                    <a:pt x="57" y="1405"/>
                    <a:pt x="113" y="1405"/>
                  </a:cubicBezTo>
                  <a:lnTo>
                    <a:pt x="169" y="1405"/>
                  </a:lnTo>
                  <a:lnTo>
                    <a:pt x="2640" y="225"/>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9"/>
            <p:cNvSpPr/>
            <p:nvPr/>
          </p:nvSpPr>
          <p:spPr>
            <a:xfrm>
              <a:off x="3166900" y="2425725"/>
              <a:ext cx="60400" cy="46350"/>
            </a:xfrm>
            <a:custGeom>
              <a:avLst/>
              <a:gdLst/>
              <a:ahLst/>
              <a:cxnLst/>
              <a:rect l="l" t="t" r="r" b="b"/>
              <a:pathLst>
                <a:path w="2416" h="1854" extrusionOk="0">
                  <a:moveTo>
                    <a:pt x="2191" y="0"/>
                  </a:moveTo>
                  <a:lnTo>
                    <a:pt x="56" y="1629"/>
                  </a:lnTo>
                  <a:cubicBezTo>
                    <a:pt x="0" y="1685"/>
                    <a:pt x="0" y="1742"/>
                    <a:pt x="56" y="1798"/>
                  </a:cubicBezTo>
                  <a:cubicBezTo>
                    <a:pt x="56" y="1798"/>
                    <a:pt x="113" y="1854"/>
                    <a:pt x="169" y="1854"/>
                  </a:cubicBezTo>
                  <a:lnTo>
                    <a:pt x="225" y="1854"/>
                  </a:lnTo>
                  <a:lnTo>
                    <a:pt x="2415" y="225"/>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9"/>
            <p:cNvSpPr/>
            <p:nvPr/>
          </p:nvSpPr>
          <p:spPr>
            <a:xfrm>
              <a:off x="3078425" y="2246000"/>
              <a:ext cx="71650" cy="15475"/>
            </a:xfrm>
            <a:custGeom>
              <a:avLst/>
              <a:gdLst/>
              <a:ahLst/>
              <a:cxnLst/>
              <a:rect l="l" t="t" r="r" b="b"/>
              <a:pathLst>
                <a:path w="2866" h="619" extrusionOk="0">
                  <a:moveTo>
                    <a:pt x="2809" y="0"/>
                  </a:moveTo>
                  <a:lnTo>
                    <a:pt x="113" y="393"/>
                  </a:lnTo>
                  <a:cubicBezTo>
                    <a:pt x="57" y="393"/>
                    <a:pt x="1" y="450"/>
                    <a:pt x="57" y="506"/>
                  </a:cubicBezTo>
                  <a:cubicBezTo>
                    <a:pt x="57" y="562"/>
                    <a:pt x="57" y="618"/>
                    <a:pt x="169" y="618"/>
                  </a:cubicBezTo>
                  <a:lnTo>
                    <a:pt x="2865" y="225"/>
                  </a:lnTo>
                  <a:cubicBezTo>
                    <a:pt x="2865" y="113"/>
                    <a:pt x="2809" y="56"/>
                    <a:pt x="28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9"/>
            <p:cNvSpPr/>
            <p:nvPr/>
          </p:nvSpPr>
          <p:spPr>
            <a:xfrm>
              <a:off x="3194975" y="2455200"/>
              <a:ext cx="54775" cy="50575"/>
            </a:xfrm>
            <a:custGeom>
              <a:avLst/>
              <a:gdLst/>
              <a:ahLst/>
              <a:cxnLst/>
              <a:rect l="l" t="t" r="r" b="b"/>
              <a:pathLst>
                <a:path w="2191" h="2023" extrusionOk="0">
                  <a:moveTo>
                    <a:pt x="2022" y="1"/>
                  </a:moveTo>
                  <a:lnTo>
                    <a:pt x="0" y="1854"/>
                  </a:lnTo>
                  <a:cubicBezTo>
                    <a:pt x="0" y="1910"/>
                    <a:pt x="0" y="1967"/>
                    <a:pt x="0" y="2023"/>
                  </a:cubicBezTo>
                  <a:lnTo>
                    <a:pt x="169" y="2023"/>
                  </a:lnTo>
                  <a:lnTo>
                    <a:pt x="2191" y="169"/>
                  </a:lnTo>
                  <a:lnTo>
                    <a:pt x="202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9"/>
            <p:cNvSpPr/>
            <p:nvPr/>
          </p:nvSpPr>
          <p:spPr>
            <a:xfrm>
              <a:off x="3088250" y="2285300"/>
              <a:ext cx="68850" cy="22500"/>
            </a:xfrm>
            <a:custGeom>
              <a:avLst/>
              <a:gdLst/>
              <a:ahLst/>
              <a:cxnLst/>
              <a:rect l="l" t="t" r="r" b="b"/>
              <a:pathLst>
                <a:path w="2754" h="900" extrusionOk="0">
                  <a:moveTo>
                    <a:pt x="2753" y="1"/>
                  </a:moveTo>
                  <a:lnTo>
                    <a:pt x="113" y="675"/>
                  </a:lnTo>
                  <a:cubicBezTo>
                    <a:pt x="1" y="675"/>
                    <a:pt x="1" y="731"/>
                    <a:pt x="1" y="787"/>
                  </a:cubicBezTo>
                  <a:cubicBezTo>
                    <a:pt x="1" y="843"/>
                    <a:pt x="57" y="900"/>
                    <a:pt x="113" y="900"/>
                  </a:cubicBezTo>
                  <a:lnTo>
                    <a:pt x="2753" y="226"/>
                  </a:lnTo>
                  <a:cubicBezTo>
                    <a:pt x="2753" y="169"/>
                    <a:pt x="2753" y="57"/>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9"/>
            <p:cNvSpPr/>
            <p:nvPr/>
          </p:nvSpPr>
          <p:spPr>
            <a:xfrm>
              <a:off x="3561450" y="2588600"/>
              <a:ext cx="8450" cy="71625"/>
            </a:xfrm>
            <a:custGeom>
              <a:avLst/>
              <a:gdLst/>
              <a:ahLst/>
              <a:cxnLst/>
              <a:rect l="l" t="t" r="r" b="b"/>
              <a:pathLst>
                <a:path w="338" h="2865" extrusionOk="0">
                  <a:moveTo>
                    <a:pt x="225" y="0"/>
                  </a:moveTo>
                  <a:lnTo>
                    <a:pt x="0" y="57"/>
                  </a:lnTo>
                  <a:lnTo>
                    <a:pt x="113" y="2753"/>
                  </a:lnTo>
                  <a:cubicBezTo>
                    <a:pt x="113" y="2809"/>
                    <a:pt x="169" y="2865"/>
                    <a:pt x="225" y="2865"/>
                  </a:cubicBezTo>
                  <a:cubicBezTo>
                    <a:pt x="281" y="2865"/>
                    <a:pt x="337" y="2809"/>
                    <a:pt x="337" y="2753"/>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9"/>
            <p:cNvSpPr/>
            <p:nvPr/>
          </p:nvSpPr>
          <p:spPr>
            <a:xfrm>
              <a:off x="3075625" y="2206675"/>
              <a:ext cx="70225" cy="9850"/>
            </a:xfrm>
            <a:custGeom>
              <a:avLst/>
              <a:gdLst/>
              <a:ahLst/>
              <a:cxnLst/>
              <a:rect l="l" t="t" r="r" b="b"/>
              <a:pathLst>
                <a:path w="2809" h="394" extrusionOk="0">
                  <a:moveTo>
                    <a:pt x="2809" y="1"/>
                  </a:moveTo>
                  <a:lnTo>
                    <a:pt x="113" y="169"/>
                  </a:lnTo>
                  <a:cubicBezTo>
                    <a:pt x="0" y="169"/>
                    <a:pt x="0" y="225"/>
                    <a:pt x="0" y="282"/>
                  </a:cubicBezTo>
                  <a:cubicBezTo>
                    <a:pt x="0" y="338"/>
                    <a:pt x="57" y="394"/>
                    <a:pt x="113" y="394"/>
                  </a:cubicBezTo>
                  <a:lnTo>
                    <a:pt x="2809" y="225"/>
                  </a:lnTo>
                  <a:lnTo>
                    <a:pt x="280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9"/>
            <p:cNvSpPr/>
            <p:nvPr/>
          </p:nvSpPr>
          <p:spPr>
            <a:xfrm>
              <a:off x="3426650" y="2577375"/>
              <a:ext cx="22500" cy="68825"/>
            </a:xfrm>
            <a:custGeom>
              <a:avLst/>
              <a:gdLst/>
              <a:ahLst/>
              <a:cxnLst/>
              <a:rect l="l" t="t" r="r" b="b"/>
              <a:pathLst>
                <a:path w="900" h="2753" extrusionOk="0">
                  <a:moveTo>
                    <a:pt x="675" y="0"/>
                  </a:moveTo>
                  <a:lnTo>
                    <a:pt x="1" y="2640"/>
                  </a:lnTo>
                  <a:cubicBezTo>
                    <a:pt x="1" y="2696"/>
                    <a:pt x="57" y="2752"/>
                    <a:pt x="113" y="2752"/>
                  </a:cubicBezTo>
                  <a:cubicBezTo>
                    <a:pt x="169" y="2752"/>
                    <a:pt x="169" y="2696"/>
                    <a:pt x="225" y="2696"/>
                  </a:cubicBezTo>
                  <a:lnTo>
                    <a:pt x="899" y="56"/>
                  </a:lnTo>
                  <a:lnTo>
                    <a:pt x="67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9"/>
            <p:cNvSpPr/>
            <p:nvPr/>
          </p:nvSpPr>
          <p:spPr>
            <a:xfrm>
              <a:off x="3384525" y="2566125"/>
              <a:ext cx="26700" cy="67425"/>
            </a:xfrm>
            <a:custGeom>
              <a:avLst/>
              <a:gdLst/>
              <a:ahLst/>
              <a:cxnLst/>
              <a:rect l="l" t="t" r="r" b="b"/>
              <a:pathLst>
                <a:path w="1068" h="2697" extrusionOk="0">
                  <a:moveTo>
                    <a:pt x="899" y="1"/>
                  </a:moveTo>
                  <a:lnTo>
                    <a:pt x="1" y="2528"/>
                  </a:lnTo>
                  <a:cubicBezTo>
                    <a:pt x="1" y="2584"/>
                    <a:pt x="1" y="2641"/>
                    <a:pt x="57" y="2697"/>
                  </a:cubicBezTo>
                  <a:cubicBezTo>
                    <a:pt x="113" y="2697"/>
                    <a:pt x="169" y="2641"/>
                    <a:pt x="169" y="2584"/>
                  </a:cubicBezTo>
                  <a:lnTo>
                    <a:pt x="1068" y="57"/>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9"/>
            <p:cNvSpPr/>
            <p:nvPr/>
          </p:nvSpPr>
          <p:spPr>
            <a:xfrm>
              <a:off x="3227275" y="2484700"/>
              <a:ext cx="50575" cy="54775"/>
            </a:xfrm>
            <a:custGeom>
              <a:avLst/>
              <a:gdLst/>
              <a:ahLst/>
              <a:cxnLst/>
              <a:rect l="l" t="t" r="r" b="b"/>
              <a:pathLst>
                <a:path w="2023" h="2191" extrusionOk="0">
                  <a:moveTo>
                    <a:pt x="1854" y="0"/>
                  </a:moveTo>
                  <a:lnTo>
                    <a:pt x="0" y="2022"/>
                  </a:lnTo>
                  <a:cubicBezTo>
                    <a:pt x="0" y="2078"/>
                    <a:pt x="0" y="2135"/>
                    <a:pt x="0" y="2191"/>
                  </a:cubicBezTo>
                  <a:lnTo>
                    <a:pt x="169" y="2191"/>
                  </a:lnTo>
                  <a:lnTo>
                    <a:pt x="2022" y="113"/>
                  </a:lnTo>
                  <a:lnTo>
                    <a:pt x="185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9"/>
            <p:cNvSpPr/>
            <p:nvPr/>
          </p:nvSpPr>
          <p:spPr>
            <a:xfrm>
              <a:off x="3517925" y="2588600"/>
              <a:ext cx="8450" cy="71625"/>
            </a:xfrm>
            <a:custGeom>
              <a:avLst/>
              <a:gdLst/>
              <a:ahLst/>
              <a:cxnLst/>
              <a:rect l="l" t="t" r="r" b="b"/>
              <a:pathLst>
                <a:path w="338" h="2865" extrusionOk="0">
                  <a:moveTo>
                    <a:pt x="113" y="0"/>
                  </a:moveTo>
                  <a:lnTo>
                    <a:pt x="0" y="2753"/>
                  </a:lnTo>
                  <a:cubicBezTo>
                    <a:pt x="0" y="2809"/>
                    <a:pt x="56" y="2865"/>
                    <a:pt x="113" y="2865"/>
                  </a:cubicBezTo>
                  <a:cubicBezTo>
                    <a:pt x="169" y="2865"/>
                    <a:pt x="225" y="2809"/>
                    <a:pt x="225" y="2753"/>
                  </a:cubicBez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9"/>
            <p:cNvSpPr/>
            <p:nvPr/>
          </p:nvSpPr>
          <p:spPr>
            <a:xfrm>
              <a:off x="3341000" y="2549275"/>
              <a:ext cx="33725" cy="66025"/>
            </a:xfrm>
            <a:custGeom>
              <a:avLst/>
              <a:gdLst/>
              <a:ahLst/>
              <a:cxnLst/>
              <a:rect l="l" t="t" r="r" b="b"/>
              <a:pathLst>
                <a:path w="1349" h="2641" extrusionOk="0">
                  <a:moveTo>
                    <a:pt x="1180" y="1"/>
                  </a:moveTo>
                  <a:lnTo>
                    <a:pt x="1" y="2472"/>
                  </a:lnTo>
                  <a:cubicBezTo>
                    <a:pt x="1" y="2528"/>
                    <a:pt x="1" y="2584"/>
                    <a:pt x="57" y="2641"/>
                  </a:cubicBezTo>
                  <a:lnTo>
                    <a:pt x="113" y="2641"/>
                  </a:lnTo>
                  <a:cubicBezTo>
                    <a:pt x="169" y="2641"/>
                    <a:pt x="169" y="2584"/>
                    <a:pt x="225" y="2584"/>
                  </a:cubicBez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9"/>
            <p:cNvSpPr/>
            <p:nvPr/>
          </p:nvSpPr>
          <p:spPr>
            <a:xfrm>
              <a:off x="3262375" y="2508575"/>
              <a:ext cx="46350" cy="59000"/>
            </a:xfrm>
            <a:custGeom>
              <a:avLst/>
              <a:gdLst/>
              <a:ahLst/>
              <a:cxnLst/>
              <a:rect l="l" t="t" r="r" b="b"/>
              <a:pathLst>
                <a:path w="1854" h="2360" extrusionOk="0">
                  <a:moveTo>
                    <a:pt x="1629" y="0"/>
                  </a:moveTo>
                  <a:lnTo>
                    <a:pt x="0" y="2191"/>
                  </a:lnTo>
                  <a:cubicBezTo>
                    <a:pt x="0" y="2247"/>
                    <a:pt x="0" y="2303"/>
                    <a:pt x="0" y="2359"/>
                  </a:cubicBezTo>
                  <a:lnTo>
                    <a:pt x="113" y="2359"/>
                  </a:lnTo>
                  <a:cubicBezTo>
                    <a:pt x="113" y="2359"/>
                    <a:pt x="169" y="2359"/>
                    <a:pt x="169" y="2303"/>
                  </a:cubicBezTo>
                  <a:lnTo>
                    <a:pt x="1854" y="169"/>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9"/>
            <p:cNvSpPr/>
            <p:nvPr/>
          </p:nvSpPr>
          <p:spPr>
            <a:xfrm>
              <a:off x="3300275" y="2531025"/>
              <a:ext cx="40750" cy="63225"/>
            </a:xfrm>
            <a:custGeom>
              <a:avLst/>
              <a:gdLst/>
              <a:ahLst/>
              <a:cxnLst/>
              <a:rect l="l" t="t" r="r" b="b"/>
              <a:pathLst>
                <a:path w="1630" h="2529" extrusionOk="0">
                  <a:moveTo>
                    <a:pt x="1461" y="1"/>
                  </a:moveTo>
                  <a:lnTo>
                    <a:pt x="57" y="2360"/>
                  </a:lnTo>
                  <a:cubicBezTo>
                    <a:pt x="1" y="2416"/>
                    <a:pt x="1" y="2472"/>
                    <a:pt x="57" y="2528"/>
                  </a:cubicBezTo>
                  <a:lnTo>
                    <a:pt x="113" y="2528"/>
                  </a:lnTo>
                  <a:cubicBezTo>
                    <a:pt x="169" y="2528"/>
                    <a:pt x="169" y="2472"/>
                    <a:pt x="225" y="2472"/>
                  </a:cubicBezTo>
                  <a:lnTo>
                    <a:pt x="1630"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9"/>
            <p:cNvSpPr/>
            <p:nvPr/>
          </p:nvSpPr>
          <p:spPr>
            <a:xfrm>
              <a:off x="3065800" y="1831775"/>
              <a:ext cx="836875" cy="718050"/>
            </a:xfrm>
            <a:custGeom>
              <a:avLst/>
              <a:gdLst/>
              <a:ahLst/>
              <a:cxnLst/>
              <a:rect l="l" t="t" r="r" b="b"/>
              <a:pathLst>
                <a:path w="33475" h="28722" extrusionOk="0">
                  <a:moveTo>
                    <a:pt x="19038" y="344"/>
                  </a:moveTo>
                  <a:cubicBezTo>
                    <a:pt x="26234" y="344"/>
                    <a:pt x="33137" y="5917"/>
                    <a:pt x="33137" y="14323"/>
                  </a:cubicBezTo>
                  <a:cubicBezTo>
                    <a:pt x="33081" y="22073"/>
                    <a:pt x="26847" y="28308"/>
                    <a:pt x="19152" y="28308"/>
                  </a:cubicBezTo>
                  <a:cubicBezTo>
                    <a:pt x="6684" y="28308"/>
                    <a:pt x="450" y="13256"/>
                    <a:pt x="9267" y="4438"/>
                  </a:cubicBezTo>
                  <a:cubicBezTo>
                    <a:pt x="12114" y="1610"/>
                    <a:pt x="15609" y="344"/>
                    <a:pt x="19038" y="344"/>
                  </a:cubicBezTo>
                  <a:close/>
                  <a:moveTo>
                    <a:pt x="19152" y="1"/>
                  </a:moveTo>
                  <a:cubicBezTo>
                    <a:pt x="6347" y="1"/>
                    <a:pt x="0" y="15446"/>
                    <a:pt x="8987" y="24489"/>
                  </a:cubicBezTo>
                  <a:cubicBezTo>
                    <a:pt x="11910" y="27412"/>
                    <a:pt x="15503" y="28721"/>
                    <a:pt x="19027" y="28721"/>
                  </a:cubicBezTo>
                  <a:cubicBezTo>
                    <a:pt x="26402" y="28721"/>
                    <a:pt x="33474" y="22988"/>
                    <a:pt x="33474" y="14323"/>
                  </a:cubicBezTo>
                  <a:cubicBezTo>
                    <a:pt x="33474" y="6404"/>
                    <a:pt x="27072" y="1"/>
                    <a:pt x="1915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9"/>
            <p:cNvSpPr/>
            <p:nvPr/>
          </p:nvSpPr>
          <p:spPr>
            <a:xfrm>
              <a:off x="3427300" y="2075175"/>
              <a:ext cx="42900" cy="41675"/>
            </a:xfrm>
            <a:custGeom>
              <a:avLst/>
              <a:gdLst/>
              <a:ahLst/>
              <a:cxnLst/>
              <a:rect l="l" t="t" r="r" b="b"/>
              <a:pathLst>
                <a:path w="1716" h="1667" extrusionOk="0">
                  <a:moveTo>
                    <a:pt x="172" y="0"/>
                  </a:moveTo>
                  <a:cubicBezTo>
                    <a:pt x="80" y="0"/>
                    <a:pt x="1" y="120"/>
                    <a:pt x="87" y="206"/>
                  </a:cubicBezTo>
                  <a:lnTo>
                    <a:pt x="1547" y="1666"/>
                  </a:lnTo>
                  <a:lnTo>
                    <a:pt x="1716" y="1498"/>
                  </a:lnTo>
                  <a:lnTo>
                    <a:pt x="255" y="37"/>
                  </a:lnTo>
                  <a:cubicBezTo>
                    <a:pt x="229" y="11"/>
                    <a:pt x="200" y="0"/>
                    <a:pt x="1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9"/>
            <p:cNvSpPr/>
            <p:nvPr/>
          </p:nvSpPr>
          <p:spPr>
            <a:xfrm>
              <a:off x="3329775" y="2185625"/>
              <a:ext cx="106725" cy="5625"/>
            </a:xfrm>
            <a:custGeom>
              <a:avLst/>
              <a:gdLst/>
              <a:ahLst/>
              <a:cxnLst/>
              <a:rect l="l" t="t" r="r" b="b"/>
              <a:pathLst>
                <a:path w="4269" h="225" extrusionOk="0">
                  <a:moveTo>
                    <a:pt x="113" y="0"/>
                  </a:moveTo>
                  <a:cubicBezTo>
                    <a:pt x="56" y="0"/>
                    <a:pt x="0" y="56"/>
                    <a:pt x="0" y="113"/>
                  </a:cubicBezTo>
                  <a:cubicBezTo>
                    <a:pt x="0" y="169"/>
                    <a:pt x="56" y="225"/>
                    <a:pt x="113" y="225"/>
                  </a:cubicBezTo>
                  <a:lnTo>
                    <a:pt x="4269" y="225"/>
                  </a:lnTo>
                  <a:lnTo>
                    <a:pt x="4269" y="169"/>
                  </a:lnTo>
                  <a:lnTo>
                    <a:pt x="42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9"/>
            <p:cNvSpPr/>
            <p:nvPr/>
          </p:nvSpPr>
          <p:spPr>
            <a:xfrm>
              <a:off x="3539675" y="1977100"/>
              <a:ext cx="6350" cy="106050"/>
            </a:xfrm>
            <a:custGeom>
              <a:avLst/>
              <a:gdLst/>
              <a:ahLst/>
              <a:cxnLst/>
              <a:rect l="l" t="t" r="r" b="b"/>
              <a:pathLst>
                <a:path w="254" h="4242" extrusionOk="0">
                  <a:moveTo>
                    <a:pt x="120" y="1"/>
                  </a:moveTo>
                  <a:cubicBezTo>
                    <a:pt x="57" y="1"/>
                    <a:pt x="1" y="29"/>
                    <a:pt x="29" y="85"/>
                  </a:cubicBezTo>
                  <a:lnTo>
                    <a:pt x="29" y="4241"/>
                  </a:lnTo>
                  <a:lnTo>
                    <a:pt x="254" y="4241"/>
                  </a:lnTo>
                  <a:lnTo>
                    <a:pt x="254" y="85"/>
                  </a:lnTo>
                  <a:cubicBezTo>
                    <a:pt x="254" y="29"/>
                    <a:pt x="183"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9"/>
            <p:cNvSpPr/>
            <p:nvPr/>
          </p:nvSpPr>
          <p:spPr>
            <a:xfrm>
              <a:off x="3390150" y="2036775"/>
              <a:ext cx="366500" cy="365100"/>
            </a:xfrm>
            <a:custGeom>
              <a:avLst/>
              <a:gdLst/>
              <a:ahLst/>
              <a:cxnLst/>
              <a:rect l="l" t="t" r="r" b="b"/>
              <a:pathLst>
                <a:path w="14660" h="14604" extrusionOk="0">
                  <a:moveTo>
                    <a:pt x="7976" y="1"/>
                  </a:moveTo>
                  <a:lnTo>
                    <a:pt x="7751" y="731"/>
                  </a:lnTo>
                  <a:cubicBezTo>
                    <a:pt x="8593" y="1012"/>
                    <a:pt x="9324" y="1461"/>
                    <a:pt x="9998" y="2079"/>
                  </a:cubicBezTo>
                  <a:lnTo>
                    <a:pt x="9099" y="2978"/>
                  </a:lnTo>
                  <a:cubicBezTo>
                    <a:pt x="9155" y="2978"/>
                    <a:pt x="9211" y="3034"/>
                    <a:pt x="9267" y="3090"/>
                  </a:cubicBezTo>
                  <a:lnTo>
                    <a:pt x="10166" y="2247"/>
                  </a:lnTo>
                  <a:cubicBezTo>
                    <a:pt x="11121" y="3258"/>
                    <a:pt x="11683" y="4550"/>
                    <a:pt x="11739" y="5954"/>
                  </a:cubicBezTo>
                  <a:lnTo>
                    <a:pt x="10503" y="5954"/>
                  </a:lnTo>
                  <a:lnTo>
                    <a:pt x="10503" y="6123"/>
                  </a:lnTo>
                  <a:lnTo>
                    <a:pt x="10503" y="6179"/>
                  </a:lnTo>
                  <a:lnTo>
                    <a:pt x="11739" y="6179"/>
                  </a:lnTo>
                  <a:cubicBezTo>
                    <a:pt x="11683" y="7583"/>
                    <a:pt x="11121" y="8931"/>
                    <a:pt x="10166" y="9998"/>
                  </a:cubicBezTo>
                  <a:lnTo>
                    <a:pt x="9324" y="9099"/>
                  </a:lnTo>
                  <a:lnTo>
                    <a:pt x="9155" y="9268"/>
                  </a:lnTo>
                  <a:lnTo>
                    <a:pt x="9998" y="10110"/>
                  </a:lnTo>
                  <a:cubicBezTo>
                    <a:pt x="8987" y="11121"/>
                    <a:pt x="7639" y="11683"/>
                    <a:pt x="6235" y="11683"/>
                  </a:cubicBezTo>
                  <a:lnTo>
                    <a:pt x="6235" y="10447"/>
                  </a:lnTo>
                  <a:lnTo>
                    <a:pt x="6010" y="10447"/>
                  </a:lnTo>
                  <a:lnTo>
                    <a:pt x="6010" y="11683"/>
                  </a:lnTo>
                  <a:cubicBezTo>
                    <a:pt x="4550" y="11683"/>
                    <a:pt x="3202" y="11121"/>
                    <a:pt x="2191" y="10110"/>
                  </a:cubicBezTo>
                  <a:lnTo>
                    <a:pt x="3146" y="9212"/>
                  </a:lnTo>
                  <a:lnTo>
                    <a:pt x="2977" y="9043"/>
                  </a:lnTo>
                  <a:lnTo>
                    <a:pt x="2022" y="9942"/>
                  </a:lnTo>
                  <a:cubicBezTo>
                    <a:pt x="1461" y="9324"/>
                    <a:pt x="1011" y="8594"/>
                    <a:pt x="730" y="7752"/>
                  </a:cubicBezTo>
                  <a:lnTo>
                    <a:pt x="0" y="7976"/>
                  </a:lnTo>
                  <a:cubicBezTo>
                    <a:pt x="787" y="10616"/>
                    <a:pt x="3202" y="12469"/>
                    <a:pt x="6010" y="12469"/>
                  </a:cubicBezTo>
                  <a:lnTo>
                    <a:pt x="6010" y="14491"/>
                  </a:lnTo>
                  <a:cubicBezTo>
                    <a:pt x="6010" y="14547"/>
                    <a:pt x="6066" y="14547"/>
                    <a:pt x="6122" y="14604"/>
                  </a:cubicBezTo>
                  <a:cubicBezTo>
                    <a:pt x="6178" y="14604"/>
                    <a:pt x="6178" y="14547"/>
                    <a:pt x="6235" y="14491"/>
                  </a:cubicBezTo>
                  <a:lnTo>
                    <a:pt x="6235" y="12526"/>
                  </a:lnTo>
                  <a:cubicBezTo>
                    <a:pt x="9661" y="12469"/>
                    <a:pt x="12469" y="9661"/>
                    <a:pt x="12525" y="6179"/>
                  </a:cubicBezTo>
                  <a:lnTo>
                    <a:pt x="14547" y="6179"/>
                  </a:lnTo>
                  <a:cubicBezTo>
                    <a:pt x="14603" y="6179"/>
                    <a:pt x="14659" y="6123"/>
                    <a:pt x="14659" y="6067"/>
                  </a:cubicBezTo>
                  <a:cubicBezTo>
                    <a:pt x="14659" y="6010"/>
                    <a:pt x="14603" y="5954"/>
                    <a:pt x="14547" y="5954"/>
                  </a:cubicBezTo>
                  <a:lnTo>
                    <a:pt x="12525" y="5954"/>
                  </a:lnTo>
                  <a:cubicBezTo>
                    <a:pt x="12469" y="4325"/>
                    <a:pt x="11795" y="2753"/>
                    <a:pt x="10672" y="1630"/>
                  </a:cubicBezTo>
                  <a:lnTo>
                    <a:pt x="10672" y="1573"/>
                  </a:lnTo>
                  <a:cubicBezTo>
                    <a:pt x="9885" y="843"/>
                    <a:pt x="8987" y="282"/>
                    <a:pt x="797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9"/>
            <p:cNvSpPr/>
            <p:nvPr/>
          </p:nvSpPr>
          <p:spPr>
            <a:xfrm>
              <a:off x="3238500" y="1894975"/>
              <a:ext cx="659950" cy="590600"/>
            </a:xfrm>
            <a:custGeom>
              <a:avLst/>
              <a:gdLst/>
              <a:ahLst/>
              <a:cxnLst/>
              <a:rect l="l" t="t" r="r" b="b"/>
              <a:pathLst>
                <a:path w="26398" h="23624" extrusionOk="0">
                  <a:moveTo>
                    <a:pt x="12244" y="0"/>
                  </a:moveTo>
                  <a:lnTo>
                    <a:pt x="12244" y="1067"/>
                  </a:lnTo>
                  <a:lnTo>
                    <a:pt x="12076" y="1067"/>
                  </a:lnTo>
                  <a:cubicBezTo>
                    <a:pt x="11177" y="1067"/>
                    <a:pt x="10223" y="1180"/>
                    <a:pt x="9380" y="1404"/>
                  </a:cubicBezTo>
                  <a:lnTo>
                    <a:pt x="9436" y="1685"/>
                  </a:lnTo>
                  <a:cubicBezTo>
                    <a:pt x="8706" y="1854"/>
                    <a:pt x="7976" y="2134"/>
                    <a:pt x="7302" y="2471"/>
                  </a:cubicBezTo>
                  <a:lnTo>
                    <a:pt x="7190" y="2191"/>
                  </a:lnTo>
                  <a:cubicBezTo>
                    <a:pt x="2303" y="4662"/>
                    <a:pt x="1" y="10334"/>
                    <a:pt x="1798" y="15445"/>
                  </a:cubicBezTo>
                  <a:lnTo>
                    <a:pt x="2079" y="15389"/>
                  </a:lnTo>
                  <a:cubicBezTo>
                    <a:pt x="3580" y="19561"/>
                    <a:pt x="7506" y="22411"/>
                    <a:pt x="11946" y="22411"/>
                  </a:cubicBezTo>
                  <a:cubicBezTo>
                    <a:pt x="11989" y="22411"/>
                    <a:pt x="12033" y="22410"/>
                    <a:pt x="12076" y="22410"/>
                  </a:cubicBezTo>
                  <a:lnTo>
                    <a:pt x="12076" y="20837"/>
                  </a:lnTo>
                  <a:cubicBezTo>
                    <a:pt x="7807" y="20837"/>
                    <a:pt x="4157" y="17861"/>
                    <a:pt x="3314" y="13704"/>
                  </a:cubicBezTo>
                  <a:cubicBezTo>
                    <a:pt x="3202" y="13087"/>
                    <a:pt x="3146" y="12469"/>
                    <a:pt x="3146" y="11907"/>
                  </a:cubicBezTo>
                  <a:lnTo>
                    <a:pt x="2416" y="11907"/>
                  </a:lnTo>
                  <a:cubicBezTo>
                    <a:pt x="2416" y="9380"/>
                    <a:pt x="3427" y="6965"/>
                    <a:pt x="5168" y="5167"/>
                  </a:cubicBezTo>
                  <a:lnTo>
                    <a:pt x="5673" y="5617"/>
                  </a:lnTo>
                  <a:cubicBezTo>
                    <a:pt x="7419" y="3871"/>
                    <a:pt x="9729" y="2952"/>
                    <a:pt x="12141" y="2952"/>
                  </a:cubicBezTo>
                  <a:cubicBezTo>
                    <a:pt x="12677" y="2952"/>
                    <a:pt x="13219" y="2997"/>
                    <a:pt x="13761" y="3089"/>
                  </a:cubicBezTo>
                  <a:lnTo>
                    <a:pt x="13873" y="2415"/>
                  </a:lnTo>
                  <a:cubicBezTo>
                    <a:pt x="14659" y="2528"/>
                    <a:pt x="15390" y="2808"/>
                    <a:pt x="16120" y="3089"/>
                  </a:cubicBezTo>
                  <a:lnTo>
                    <a:pt x="15839" y="3763"/>
                  </a:lnTo>
                  <a:cubicBezTo>
                    <a:pt x="16569" y="4100"/>
                    <a:pt x="17299" y="4550"/>
                    <a:pt x="17917" y="5167"/>
                  </a:cubicBezTo>
                  <a:lnTo>
                    <a:pt x="18366" y="4606"/>
                  </a:lnTo>
                  <a:cubicBezTo>
                    <a:pt x="21624" y="7414"/>
                    <a:pt x="22635" y="12076"/>
                    <a:pt x="20838" y="15951"/>
                  </a:cubicBezTo>
                  <a:lnTo>
                    <a:pt x="21905" y="16456"/>
                  </a:lnTo>
                  <a:cubicBezTo>
                    <a:pt x="22579" y="15052"/>
                    <a:pt x="22916" y="13480"/>
                    <a:pt x="22916" y="11907"/>
                  </a:cubicBezTo>
                  <a:cubicBezTo>
                    <a:pt x="22916" y="6571"/>
                    <a:pt x="19040" y="2078"/>
                    <a:pt x="13817" y="1236"/>
                  </a:cubicBezTo>
                  <a:lnTo>
                    <a:pt x="13817" y="1236"/>
                  </a:lnTo>
                  <a:cubicBezTo>
                    <a:pt x="21006" y="2247"/>
                    <a:pt x="25106" y="10110"/>
                    <a:pt x="21849" y="16625"/>
                  </a:cubicBezTo>
                  <a:cubicBezTo>
                    <a:pt x="19925" y="20505"/>
                    <a:pt x="16083" y="22583"/>
                    <a:pt x="12195" y="22583"/>
                  </a:cubicBezTo>
                  <a:cubicBezTo>
                    <a:pt x="9498" y="22583"/>
                    <a:pt x="6779" y="21583"/>
                    <a:pt x="4662" y="19489"/>
                  </a:cubicBezTo>
                  <a:lnTo>
                    <a:pt x="3876" y="20163"/>
                  </a:lnTo>
                  <a:cubicBezTo>
                    <a:pt x="6229" y="22516"/>
                    <a:pt x="9231" y="23623"/>
                    <a:pt x="12200" y="23623"/>
                  </a:cubicBezTo>
                  <a:cubicBezTo>
                    <a:pt x="16742" y="23623"/>
                    <a:pt x="21204" y="21031"/>
                    <a:pt x="23140" y="16344"/>
                  </a:cubicBezTo>
                  <a:cubicBezTo>
                    <a:pt x="26398" y="8537"/>
                    <a:pt x="20669" y="0"/>
                    <a:pt x="1224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9"/>
            <p:cNvSpPr/>
            <p:nvPr/>
          </p:nvSpPr>
          <p:spPr>
            <a:xfrm>
              <a:off x="3560050" y="2137875"/>
              <a:ext cx="33725" cy="33725"/>
            </a:xfrm>
            <a:custGeom>
              <a:avLst/>
              <a:gdLst/>
              <a:ahLst/>
              <a:cxnLst/>
              <a:rect l="l" t="t" r="r" b="b"/>
              <a:pathLst>
                <a:path w="1349" h="1349" extrusionOk="0">
                  <a:moveTo>
                    <a:pt x="1067" y="1"/>
                  </a:moveTo>
                  <a:lnTo>
                    <a:pt x="0" y="1068"/>
                  </a:lnTo>
                  <a:cubicBezTo>
                    <a:pt x="113" y="1124"/>
                    <a:pt x="225" y="1236"/>
                    <a:pt x="281" y="1349"/>
                  </a:cubicBezTo>
                  <a:lnTo>
                    <a:pt x="1348" y="281"/>
                  </a:lnTo>
                  <a:lnTo>
                    <a:pt x="106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9"/>
            <p:cNvSpPr/>
            <p:nvPr/>
          </p:nvSpPr>
          <p:spPr>
            <a:xfrm>
              <a:off x="3489850" y="2208075"/>
              <a:ext cx="32300" cy="33725"/>
            </a:xfrm>
            <a:custGeom>
              <a:avLst/>
              <a:gdLst/>
              <a:ahLst/>
              <a:cxnLst/>
              <a:rect l="l" t="t" r="r" b="b"/>
              <a:pathLst>
                <a:path w="1292" h="1349" extrusionOk="0">
                  <a:moveTo>
                    <a:pt x="1011" y="1"/>
                  </a:moveTo>
                  <a:lnTo>
                    <a:pt x="0" y="1068"/>
                  </a:lnTo>
                  <a:lnTo>
                    <a:pt x="281" y="1349"/>
                  </a:lnTo>
                  <a:lnTo>
                    <a:pt x="1292" y="282"/>
                  </a:lnTo>
                  <a:cubicBezTo>
                    <a:pt x="1179" y="226"/>
                    <a:pt x="1067" y="113"/>
                    <a:pt x="101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9"/>
            <p:cNvSpPr/>
            <p:nvPr/>
          </p:nvSpPr>
          <p:spPr>
            <a:xfrm>
              <a:off x="3561450" y="2208075"/>
              <a:ext cx="32325" cy="33725"/>
            </a:xfrm>
            <a:custGeom>
              <a:avLst/>
              <a:gdLst/>
              <a:ahLst/>
              <a:cxnLst/>
              <a:rect l="l" t="t" r="r" b="b"/>
              <a:pathLst>
                <a:path w="1293" h="1349" extrusionOk="0">
                  <a:moveTo>
                    <a:pt x="281" y="1"/>
                  </a:moveTo>
                  <a:cubicBezTo>
                    <a:pt x="169" y="113"/>
                    <a:pt x="57" y="226"/>
                    <a:pt x="0" y="338"/>
                  </a:cubicBezTo>
                  <a:lnTo>
                    <a:pt x="1011" y="1349"/>
                  </a:lnTo>
                  <a:lnTo>
                    <a:pt x="1292" y="1068"/>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9"/>
            <p:cNvSpPr/>
            <p:nvPr/>
          </p:nvSpPr>
          <p:spPr>
            <a:xfrm>
              <a:off x="3489850" y="2137875"/>
              <a:ext cx="33700" cy="33725"/>
            </a:xfrm>
            <a:custGeom>
              <a:avLst/>
              <a:gdLst/>
              <a:ahLst/>
              <a:cxnLst/>
              <a:rect l="l" t="t" r="r" b="b"/>
              <a:pathLst>
                <a:path w="1348" h="1349" extrusionOk="0">
                  <a:moveTo>
                    <a:pt x="281" y="1"/>
                  </a:moveTo>
                  <a:lnTo>
                    <a:pt x="0" y="281"/>
                  </a:lnTo>
                  <a:lnTo>
                    <a:pt x="1067" y="1349"/>
                  </a:lnTo>
                  <a:cubicBezTo>
                    <a:pt x="1123" y="1236"/>
                    <a:pt x="1236" y="1124"/>
                    <a:pt x="1348" y="1068"/>
                  </a:cubicBez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9"/>
            <p:cNvSpPr/>
            <p:nvPr/>
          </p:nvSpPr>
          <p:spPr>
            <a:xfrm>
              <a:off x="3519325" y="2168775"/>
              <a:ext cx="51975" cy="44500"/>
            </a:xfrm>
            <a:custGeom>
              <a:avLst/>
              <a:gdLst/>
              <a:ahLst/>
              <a:cxnLst/>
              <a:rect l="l" t="t" r="r" b="b"/>
              <a:pathLst>
                <a:path w="2079" h="1780" extrusionOk="0">
                  <a:moveTo>
                    <a:pt x="899" y="0"/>
                  </a:moveTo>
                  <a:cubicBezTo>
                    <a:pt x="394" y="0"/>
                    <a:pt x="0" y="393"/>
                    <a:pt x="0" y="843"/>
                  </a:cubicBezTo>
                  <a:cubicBezTo>
                    <a:pt x="0" y="1414"/>
                    <a:pt x="440" y="1779"/>
                    <a:pt x="898" y="1779"/>
                  </a:cubicBezTo>
                  <a:cubicBezTo>
                    <a:pt x="1115" y="1779"/>
                    <a:pt x="1336" y="1697"/>
                    <a:pt x="1517" y="1517"/>
                  </a:cubicBezTo>
                  <a:cubicBezTo>
                    <a:pt x="2079" y="955"/>
                    <a:pt x="1685" y="0"/>
                    <a:pt x="89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9"/>
            <p:cNvSpPr/>
            <p:nvPr/>
          </p:nvSpPr>
          <p:spPr>
            <a:xfrm>
              <a:off x="2634725" y="2247400"/>
              <a:ext cx="370725" cy="209250"/>
            </a:xfrm>
            <a:custGeom>
              <a:avLst/>
              <a:gdLst/>
              <a:ahLst/>
              <a:cxnLst/>
              <a:rect l="l" t="t" r="r" b="b"/>
              <a:pathLst>
                <a:path w="14829" h="8370" extrusionOk="0">
                  <a:moveTo>
                    <a:pt x="11627" y="0"/>
                  </a:moveTo>
                  <a:lnTo>
                    <a:pt x="6965" y="8201"/>
                  </a:lnTo>
                  <a:lnTo>
                    <a:pt x="1" y="8201"/>
                  </a:lnTo>
                  <a:lnTo>
                    <a:pt x="1" y="8369"/>
                  </a:lnTo>
                  <a:lnTo>
                    <a:pt x="7078" y="8369"/>
                  </a:lnTo>
                  <a:lnTo>
                    <a:pt x="11739" y="169"/>
                  </a:lnTo>
                  <a:lnTo>
                    <a:pt x="14828" y="169"/>
                  </a:lnTo>
                  <a:lnTo>
                    <a:pt x="1482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9"/>
            <p:cNvSpPr/>
            <p:nvPr/>
          </p:nvSpPr>
          <p:spPr>
            <a:xfrm>
              <a:off x="2624900" y="2438350"/>
              <a:ext cx="28100" cy="28125"/>
            </a:xfrm>
            <a:custGeom>
              <a:avLst/>
              <a:gdLst/>
              <a:ahLst/>
              <a:cxnLst/>
              <a:rect l="l" t="t" r="r" b="b"/>
              <a:pathLst>
                <a:path w="1124" h="1125"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9"/>
            <p:cNvSpPr/>
            <p:nvPr/>
          </p:nvSpPr>
          <p:spPr>
            <a:xfrm>
              <a:off x="2997000" y="2236175"/>
              <a:ext cx="26700" cy="26700"/>
            </a:xfrm>
            <a:custGeom>
              <a:avLst/>
              <a:gdLst/>
              <a:ahLst/>
              <a:cxnLst/>
              <a:rect l="l" t="t" r="r" b="b"/>
              <a:pathLst>
                <a:path w="1068" h="1068" extrusionOk="0">
                  <a:moveTo>
                    <a:pt x="0" y="0"/>
                  </a:moveTo>
                  <a:lnTo>
                    <a:pt x="0" y="1067"/>
                  </a:lnTo>
                  <a:lnTo>
                    <a:pt x="1067" y="1067"/>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9"/>
            <p:cNvSpPr/>
            <p:nvPr/>
          </p:nvSpPr>
          <p:spPr>
            <a:xfrm>
              <a:off x="4052875" y="1882325"/>
              <a:ext cx="754050" cy="563075"/>
            </a:xfrm>
            <a:custGeom>
              <a:avLst/>
              <a:gdLst/>
              <a:ahLst/>
              <a:cxnLst/>
              <a:rect l="l" t="t" r="r" b="b"/>
              <a:pathLst>
                <a:path w="30162" h="22523" extrusionOk="0">
                  <a:moveTo>
                    <a:pt x="26960" y="1"/>
                  </a:moveTo>
                  <a:lnTo>
                    <a:pt x="12750" y="22354"/>
                  </a:lnTo>
                  <a:lnTo>
                    <a:pt x="1" y="22354"/>
                  </a:lnTo>
                  <a:lnTo>
                    <a:pt x="1" y="22523"/>
                  </a:lnTo>
                  <a:lnTo>
                    <a:pt x="12863" y="22523"/>
                  </a:lnTo>
                  <a:lnTo>
                    <a:pt x="27072" y="225"/>
                  </a:lnTo>
                  <a:lnTo>
                    <a:pt x="30161" y="225"/>
                  </a:lnTo>
                  <a:lnTo>
                    <a:pt x="301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9"/>
            <p:cNvSpPr/>
            <p:nvPr/>
          </p:nvSpPr>
          <p:spPr>
            <a:xfrm>
              <a:off x="4044450" y="2427125"/>
              <a:ext cx="26725" cy="28100"/>
            </a:xfrm>
            <a:custGeom>
              <a:avLst/>
              <a:gdLst/>
              <a:ahLst/>
              <a:cxnLst/>
              <a:rect l="l" t="t" r="r" b="b"/>
              <a:pathLst>
                <a:path w="1069" h="1124" extrusionOk="0">
                  <a:moveTo>
                    <a:pt x="1" y="1"/>
                  </a:moveTo>
                  <a:lnTo>
                    <a:pt x="1" y="1124"/>
                  </a:lnTo>
                  <a:lnTo>
                    <a:pt x="1068" y="1124"/>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9"/>
            <p:cNvSpPr/>
            <p:nvPr/>
          </p:nvSpPr>
          <p:spPr>
            <a:xfrm>
              <a:off x="4798475" y="1871100"/>
              <a:ext cx="28100" cy="28100"/>
            </a:xfrm>
            <a:custGeom>
              <a:avLst/>
              <a:gdLst/>
              <a:ahLst/>
              <a:cxnLst/>
              <a:rect l="l" t="t" r="r" b="b"/>
              <a:pathLst>
                <a:path w="1124" h="1124" extrusionOk="0">
                  <a:moveTo>
                    <a:pt x="0" y="0"/>
                  </a:moveTo>
                  <a:lnTo>
                    <a:pt x="0"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9"/>
            <p:cNvSpPr/>
            <p:nvPr/>
          </p:nvSpPr>
          <p:spPr>
            <a:xfrm>
              <a:off x="2660000" y="1812125"/>
              <a:ext cx="91300" cy="636100"/>
            </a:xfrm>
            <a:custGeom>
              <a:avLst/>
              <a:gdLst/>
              <a:ahLst/>
              <a:cxnLst/>
              <a:rect l="l" t="t" r="r" b="b"/>
              <a:pathLst>
                <a:path w="3652" h="25444" extrusionOk="0">
                  <a:moveTo>
                    <a:pt x="1" y="0"/>
                  </a:moveTo>
                  <a:lnTo>
                    <a:pt x="1" y="14322"/>
                  </a:lnTo>
                  <a:lnTo>
                    <a:pt x="3483" y="18085"/>
                  </a:lnTo>
                  <a:lnTo>
                    <a:pt x="3483" y="25443"/>
                  </a:lnTo>
                  <a:lnTo>
                    <a:pt x="3652" y="25443"/>
                  </a:lnTo>
                  <a:lnTo>
                    <a:pt x="3652" y="18029"/>
                  </a:lnTo>
                  <a:lnTo>
                    <a:pt x="169" y="1421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9"/>
            <p:cNvSpPr/>
            <p:nvPr/>
          </p:nvSpPr>
          <p:spPr>
            <a:xfrm>
              <a:off x="2735825" y="2436950"/>
              <a:ext cx="28100" cy="28100"/>
            </a:xfrm>
            <a:custGeom>
              <a:avLst/>
              <a:gdLst/>
              <a:ahLst/>
              <a:cxnLst/>
              <a:rect l="l" t="t" r="r" b="b"/>
              <a:pathLst>
                <a:path w="1124" h="1124"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9"/>
            <p:cNvSpPr/>
            <p:nvPr/>
          </p:nvSpPr>
          <p:spPr>
            <a:xfrm>
              <a:off x="4229800" y="1924450"/>
              <a:ext cx="61800" cy="520950"/>
            </a:xfrm>
            <a:custGeom>
              <a:avLst/>
              <a:gdLst/>
              <a:ahLst/>
              <a:cxnLst/>
              <a:rect l="l" t="t" r="r" b="b"/>
              <a:pathLst>
                <a:path w="2472" h="20838" extrusionOk="0">
                  <a:moveTo>
                    <a:pt x="1" y="1"/>
                  </a:moveTo>
                  <a:lnTo>
                    <a:pt x="1" y="169"/>
                  </a:lnTo>
                  <a:lnTo>
                    <a:pt x="2303" y="169"/>
                  </a:lnTo>
                  <a:lnTo>
                    <a:pt x="2303" y="20838"/>
                  </a:lnTo>
                  <a:lnTo>
                    <a:pt x="2472" y="20838"/>
                  </a:lnTo>
                  <a:lnTo>
                    <a:pt x="247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9"/>
            <p:cNvSpPr/>
            <p:nvPr/>
          </p:nvSpPr>
          <p:spPr>
            <a:xfrm>
              <a:off x="4205925" y="1910425"/>
              <a:ext cx="28125" cy="28100"/>
            </a:xfrm>
            <a:custGeom>
              <a:avLst/>
              <a:gdLst/>
              <a:ahLst/>
              <a:cxnLst/>
              <a:rect l="l" t="t" r="r" b="b"/>
              <a:pathLst>
                <a:path w="1125" h="1124" extrusionOk="0">
                  <a:moveTo>
                    <a:pt x="1" y="0"/>
                  </a:moveTo>
                  <a:lnTo>
                    <a:pt x="1" y="1123"/>
                  </a:lnTo>
                  <a:lnTo>
                    <a:pt x="1124" y="1123"/>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9"/>
            <p:cNvSpPr/>
            <p:nvPr/>
          </p:nvSpPr>
          <p:spPr>
            <a:xfrm>
              <a:off x="4274725" y="2425725"/>
              <a:ext cx="28125" cy="28100"/>
            </a:xfrm>
            <a:custGeom>
              <a:avLst/>
              <a:gdLst/>
              <a:ahLst/>
              <a:cxnLst/>
              <a:rect l="l" t="t" r="r" b="b"/>
              <a:pathLst>
                <a:path w="1125" h="1124" extrusionOk="0">
                  <a:moveTo>
                    <a:pt x="1" y="0"/>
                  </a:moveTo>
                  <a:lnTo>
                    <a:pt x="1"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9"/>
            <p:cNvSpPr/>
            <p:nvPr/>
          </p:nvSpPr>
          <p:spPr>
            <a:xfrm>
              <a:off x="3641475" y="2257225"/>
              <a:ext cx="35125" cy="47775"/>
            </a:xfrm>
            <a:custGeom>
              <a:avLst/>
              <a:gdLst/>
              <a:ahLst/>
              <a:cxnLst/>
              <a:rect l="l" t="t" r="r" b="b"/>
              <a:pathLst>
                <a:path w="1405" h="1911" extrusionOk="0">
                  <a:moveTo>
                    <a:pt x="1405" y="955"/>
                  </a:moveTo>
                  <a:cubicBezTo>
                    <a:pt x="1405" y="1910"/>
                    <a:pt x="1" y="1910"/>
                    <a:pt x="1" y="955"/>
                  </a:cubicBezTo>
                  <a:cubicBezTo>
                    <a:pt x="1" y="1"/>
                    <a:pt x="1405" y="1"/>
                    <a:pt x="1405" y="955"/>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9"/>
            <p:cNvSpPr/>
            <p:nvPr/>
          </p:nvSpPr>
          <p:spPr>
            <a:xfrm>
              <a:off x="3645700" y="2272675"/>
              <a:ext cx="22475" cy="22500"/>
            </a:xfrm>
            <a:custGeom>
              <a:avLst/>
              <a:gdLst/>
              <a:ahLst/>
              <a:cxnLst/>
              <a:rect l="l" t="t" r="r" b="b"/>
              <a:pathLst>
                <a:path w="899" h="900" extrusionOk="0">
                  <a:moveTo>
                    <a:pt x="899" y="337"/>
                  </a:moveTo>
                  <a:cubicBezTo>
                    <a:pt x="899" y="899"/>
                    <a:pt x="0" y="0"/>
                    <a:pt x="562" y="0"/>
                  </a:cubicBezTo>
                  <a:cubicBezTo>
                    <a:pt x="730" y="0"/>
                    <a:pt x="899" y="169"/>
                    <a:pt x="899" y="337"/>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9"/>
            <p:cNvSpPr/>
            <p:nvPr/>
          </p:nvSpPr>
          <p:spPr>
            <a:xfrm>
              <a:off x="3238500" y="2196850"/>
              <a:ext cx="68825" cy="68825"/>
            </a:xfrm>
            <a:custGeom>
              <a:avLst/>
              <a:gdLst/>
              <a:ahLst/>
              <a:cxnLst/>
              <a:rect l="l" t="t" r="r" b="b"/>
              <a:pathLst>
                <a:path w="2753" h="2753" extrusionOk="0">
                  <a:moveTo>
                    <a:pt x="2640" y="1686"/>
                  </a:moveTo>
                  <a:cubicBezTo>
                    <a:pt x="2753" y="675"/>
                    <a:pt x="1573" y="1"/>
                    <a:pt x="787" y="675"/>
                  </a:cubicBezTo>
                  <a:cubicBezTo>
                    <a:pt x="1" y="1292"/>
                    <a:pt x="394" y="2584"/>
                    <a:pt x="1405" y="2696"/>
                  </a:cubicBezTo>
                  <a:cubicBezTo>
                    <a:pt x="2022" y="2753"/>
                    <a:pt x="2584" y="2303"/>
                    <a:pt x="2696" y="1686"/>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9"/>
            <p:cNvSpPr/>
            <p:nvPr/>
          </p:nvSpPr>
          <p:spPr>
            <a:xfrm>
              <a:off x="3253950" y="2216500"/>
              <a:ext cx="42150" cy="37950"/>
            </a:xfrm>
            <a:custGeom>
              <a:avLst/>
              <a:gdLst/>
              <a:ahLst/>
              <a:cxnLst/>
              <a:rect l="l" t="t" r="r" b="b"/>
              <a:pathLst>
                <a:path w="1686" h="1518" extrusionOk="0">
                  <a:moveTo>
                    <a:pt x="1629" y="843"/>
                  </a:moveTo>
                  <a:cubicBezTo>
                    <a:pt x="1685" y="394"/>
                    <a:pt x="1404" y="57"/>
                    <a:pt x="955" y="1"/>
                  </a:cubicBezTo>
                  <a:lnTo>
                    <a:pt x="899" y="1"/>
                  </a:lnTo>
                  <a:cubicBezTo>
                    <a:pt x="0" y="113"/>
                    <a:pt x="0" y="1405"/>
                    <a:pt x="899" y="1517"/>
                  </a:cubicBezTo>
                  <a:lnTo>
                    <a:pt x="955" y="1517"/>
                  </a:lnTo>
                  <a:cubicBezTo>
                    <a:pt x="1292" y="1461"/>
                    <a:pt x="1573" y="1180"/>
                    <a:pt x="1629" y="843"/>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9"/>
            <p:cNvSpPr/>
            <p:nvPr/>
          </p:nvSpPr>
          <p:spPr>
            <a:xfrm>
              <a:off x="3266575" y="2224925"/>
              <a:ext cx="19700" cy="21100"/>
            </a:xfrm>
            <a:custGeom>
              <a:avLst/>
              <a:gdLst/>
              <a:ahLst/>
              <a:cxnLst/>
              <a:rect l="l" t="t" r="r" b="b"/>
              <a:pathLst>
                <a:path w="788" h="844" extrusionOk="0">
                  <a:moveTo>
                    <a:pt x="787" y="450"/>
                  </a:moveTo>
                  <a:cubicBezTo>
                    <a:pt x="787" y="226"/>
                    <a:pt x="619" y="57"/>
                    <a:pt x="450" y="57"/>
                  </a:cubicBezTo>
                  <a:cubicBezTo>
                    <a:pt x="226" y="1"/>
                    <a:pt x="1" y="169"/>
                    <a:pt x="1" y="394"/>
                  </a:cubicBezTo>
                  <a:cubicBezTo>
                    <a:pt x="1" y="619"/>
                    <a:pt x="113" y="787"/>
                    <a:pt x="338" y="787"/>
                  </a:cubicBezTo>
                  <a:cubicBezTo>
                    <a:pt x="563" y="843"/>
                    <a:pt x="731" y="675"/>
                    <a:pt x="787" y="45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9"/>
            <p:cNvSpPr/>
            <p:nvPr/>
          </p:nvSpPr>
          <p:spPr>
            <a:xfrm>
              <a:off x="3269400" y="2234775"/>
              <a:ext cx="5625" cy="7025"/>
            </a:xfrm>
            <a:custGeom>
              <a:avLst/>
              <a:gdLst/>
              <a:ahLst/>
              <a:cxnLst/>
              <a:rect l="l" t="t" r="r" b="b"/>
              <a:pathLst>
                <a:path w="225" h="281" extrusionOk="0">
                  <a:moveTo>
                    <a:pt x="225" y="112"/>
                  </a:moveTo>
                  <a:cubicBezTo>
                    <a:pt x="169" y="0"/>
                    <a:pt x="0" y="0"/>
                    <a:pt x="0" y="112"/>
                  </a:cubicBezTo>
                  <a:cubicBezTo>
                    <a:pt x="0" y="225"/>
                    <a:pt x="0" y="281"/>
                    <a:pt x="113" y="281"/>
                  </a:cubicBezTo>
                  <a:cubicBezTo>
                    <a:pt x="169" y="281"/>
                    <a:pt x="225" y="225"/>
                    <a:pt x="225" y="169"/>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3" name="Google Shape;3923;p9"/>
          <p:cNvGrpSpPr/>
          <p:nvPr/>
        </p:nvGrpSpPr>
        <p:grpSpPr>
          <a:xfrm>
            <a:off x="41785" y="56"/>
            <a:ext cx="9143721" cy="2251922"/>
            <a:chOff x="-347225" y="-1310325"/>
            <a:chExt cx="7672194" cy="1889514"/>
          </a:xfrm>
        </p:grpSpPr>
        <p:sp>
          <p:nvSpPr>
            <p:cNvPr id="3924" name="Google Shape;3924;p9"/>
            <p:cNvSpPr/>
            <p:nvPr/>
          </p:nvSpPr>
          <p:spPr>
            <a:xfrm>
              <a:off x="1908395" y="18533"/>
              <a:ext cx="98243" cy="116656"/>
            </a:xfrm>
            <a:custGeom>
              <a:avLst/>
              <a:gdLst/>
              <a:ahLst/>
              <a:cxnLst/>
              <a:rect l="l" t="t" r="r" b="b"/>
              <a:pathLst>
                <a:path w="1798" h="2135" extrusionOk="0">
                  <a:moveTo>
                    <a:pt x="0" y="0"/>
                  </a:moveTo>
                  <a:lnTo>
                    <a:pt x="0" y="2134"/>
                  </a:lnTo>
                  <a:lnTo>
                    <a:pt x="1797" y="2134"/>
                  </a:lnTo>
                  <a:lnTo>
                    <a:pt x="179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9"/>
            <p:cNvSpPr/>
            <p:nvPr/>
          </p:nvSpPr>
          <p:spPr>
            <a:xfrm>
              <a:off x="2046472" y="18533"/>
              <a:ext cx="92123" cy="116656"/>
            </a:xfrm>
            <a:custGeom>
              <a:avLst/>
              <a:gdLst/>
              <a:ahLst/>
              <a:cxnLst/>
              <a:rect l="l" t="t" r="r" b="b"/>
              <a:pathLst>
                <a:path w="1686" h="2135" extrusionOk="0">
                  <a:moveTo>
                    <a:pt x="0" y="0"/>
                  </a:moveTo>
                  <a:lnTo>
                    <a:pt x="0" y="2134"/>
                  </a:lnTo>
                  <a:lnTo>
                    <a:pt x="1685" y="2134"/>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9"/>
            <p:cNvSpPr/>
            <p:nvPr/>
          </p:nvSpPr>
          <p:spPr>
            <a:xfrm>
              <a:off x="2184549" y="18533"/>
              <a:ext cx="89063" cy="116656"/>
            </a:xfrm>
            <a:custGeom>
              <a:avLst/>
              <a:gdLst/>
              <a:ahLst/>
              <a:cxnLst/>
              <a:rect l="l" t="t" r="r" b="b"/>
              <a:pathLst>
                <a:path w="1630" h="2135" extrusionOk="0">
                  <a:moveTo>
                    <a:pt x="1" y="0"/>
                  </a:moveTo>
                  <a:lnTo>
                    <a:pt x="1" y="2134"/>
                  </a:lnTo>
                  <a:lnTo>
                    <a:pt x="1630" y="2134"/>
                  </a:lnTo>
                  <a:lnTo>
                    <a:pt x="16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9"/>
            <p:cNvSpPr/>
            <p:nvPr/>
          </p:nvSpPr>
          <p:spPr>
            <a:xfrm>
              <a:off x="2319620" y="18533"/>
              <a:ext cx="89009" cy="116656"/>
            </a:xfrm>
            <a:custGeom>
              <a:avLst/>
              <a:gdLst/>
              <a:ahLst/>
              <a:cxnLst/>
              <a:rect l="l" t="t" r="r" b="b"/>
              <a:pathLst>
                <a:path w="1629" h="2135" extrusionOk="0">
                  <a:moveTo>
                    <a:pt x="0" y="0"/>
                  </a:moveTo>
                  <a:lnTo>
                    <a:pt x="0" y="2134"/>
                  </a:lnTo>
                  <a:lnTo>
                    <a:pt x="1629" y="2134"/>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9"/>
            <p:cNvSpPr/>
            <p:nvPr/>
          </p:nvSpPr>
          <p:spPr>
            <a:xfrm>
              <a:off x="2457697" y="18533"/>
              <a:ext cx="82889" cy="116656"/>
            </a:xfrm>
            <a:custGeom>
              <a:avLst/>
              <a:gdLst/>
              <a:ahLst/>
              <a:cxnLst/>
              <a:rect l="l" t="t" r="r" b="b"/>
              <a:pathLst>
                <a:path w="1517" h="2135" extrusionOk="0">
                  <a:moveTo>
                    <a:pt x="1" y="0"/>
                  </a:moveTo>
                  <a:lnTo>
                    <a:pt x="1" y="2134"/>
                  </a:lnTo>
                  <a:lnTo>
                    <a:pt x="1517" y="2134"/>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9"/>
            <p:cNvSpPr/>
            <p:nvPr/>
          </p:nvSpPr>
          <p:spPr>
            <a:xfrm>
              <a:off x="2595774" y="18533"/>
              <a:ext cx="79884" cy="116656"/>
            </a:xfrm>
            <a:custGeom>
              <a:avLst/>
              <a:gdLst/>
              <a:ahLst/>
              <a:cxnLst/>
              <a:rect l="l" t="t" r="r" b="b"/>
              <a:pathLst>
                <a:path w="1462" h="2135" extrusionOk="0">
                  <a:moveTo>
                    <a:pt x="1" y="0"/>
                  </a:moveTo>
                  <a:lnTo>
                    <a:pt x="1" y="2134"/>
                  </a:lnTo>
                  <a:lnTo>
                    <a:pt x="1461" y="2134"/>
                  </a:lnTo>
                  <a:lnTo>
                    <a:pt x="146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9"/>
            <p:cNvSpPr/>
            <p:nvPr/>
          </p:nvSpPr>
          <p:spPr>
            <a:xfrm>
              <a:off x="2730846" y="18533"/>
              <a:ext cx="76769" cy="116656"/>
            </a:xfrm>
            <a:custGeom>
              <a:avLst/>
              <a:gdLst/>
              <a:ahLst/>
              <a:cxnLst/>
              <a:rect l="l" t="t" r="r" b="b"/>
              <a:pathLst>
                <a:path w="1405" h="2135" extrusionOk="0">
                  <a:moveTo>
                    <a:pt x="0" y="0"/>
                  </a:moveTo>
                  <a:lnTo>
                    <a:pt x="0" y="2134"/>
                  </a:lnTo>
                  <a:lnTo>
                    <a:pt x="1404" y="2134"/>
                  </a:lnTo>
                  <a:lnTo>
                    <a:pt x="140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9"/>
            <p:cNvSpPr/>
            <p:nvPr/>
          </p:nvSpPr>
          <p:spPr>
            <a:xfrm>
              <a:off x="2868922" y="18533"/>
              <a:ext cx="73709" cy="116656"/>
            </a:xfrm>
            <a:custGeom>
              <a:avLst/>
              <a:gdLst/>
              <a:ahLst/>
              <a:cxnLst/>
              <a:rect l="l" t="t" r="r" b="b"/>
              <a:pathLst>
                <a:path w="1349" h="2135" extrusionOk="0">
                  <a:moveTo>
                    <a:pt x="1" y="0"/>
                  </a:moveTo>
                  <a:lnTo>
                    <a:pt x="1" y="2134"/>
                  </a:lnTo>
                  <a:lnTo>
                    <a:pt x="1348" y="2134"/>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9"/>
            <p:cNvSpPr/>
            <p:nvPr/>
          </p:nvSpPr>
          <p:spPr>
            <a:xfrm>
              <a:off x="3003939" y="18533"/>
              <a:ext cx="70650" cy="116656"/>
            </a:xfrm>
            <a:custGeom>
              <a:avLst/>
              <a:gdLst/>
              <a:ahLst/>
              <a:cxnLst/>
              <a:rect l="l" t="t" r="r" b="b"/>
              <a:pathLst>
                <a:path w="1293" h="2135" extrusionOk="0">
                  <a:moveTo>
                    <a:pt x="1" y="0"/>
                  </a:moveTo>
                  <a:lnTo>
                    <a:pt x="1" y="2134"/>
                  </a:lnTo>
                  <a:lnTo>
                    <a:pt x="1293" y="2134"/>
                  </a:lnTo>
                  <a:lnTo>
                    <a:pt x="129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9"/>
            <p:cNvSpPr/>
            <p:nvPr/>
          </p:nvSpPr>
          <p:spPr>
            <a:xfrm>
              <a:off x="3142071" y="18533"/>
              <a:ext cx="67535" cy="116656"/>
            </a:xfrm>
            <a:custGeom>
              <a:avLst/>
              <a:gdLst/>
              <a:ahLst/>
              <a:cxnLst/>
              <a:rect l="l" t="t" r="r" b="b"/>
              <a:pathLst>
                <a:path w="1236" h="2135" extrusionOk="0">
                  <a:moveTo>
                    <a:pt x="0" y="0"/>
                  </a:moveTo>
                  <a:lnTo>
                    <a:pt x="0" y="2134"/>
                  </a:lnTo>
                  <a:lnTo>
                    <a:pt x="1236" y="2134"/>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9"/>
            <p:cNvSpPr/>
            <p:nvPr/>
          </p:nvSpPr>
          <p:spPr>
            <a:xfrm>
              <a:off x="3280148" y="18533"/>
              <a:ext cx="61415" cy="116656"/>
            </a:xfrm>
            <a:custGeom>
              <a:avLst/>
              <a:gdLst/>
              <a:ahLst/>
              <a:cxnLst/>
              <a:rect l="l" t="t" r="r" b="b"/>
              <a:pathLst>
                <a:path w="1124"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9"/>
            <p:cNvSpPr/>
            <p:nvPr/>
          </p:nvSpPr>
          <p:spPr>
            <a:xfrm>
              <a:off x="3415165" y="18533"/>
              <a:ext cx="61470" cy="116656"/>
            </a:xfrm>
            <a:custGeom>
              <a:avLst/>
              <a:gdLst/>
              <a:ahLst/>
              <a:cxnLst/>
              <a:rect l="l" t="t" r="r" b="b"/>
              <a:pathLst>
                <a:path w="1125"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9"/>
            <p:cNvSpPr/>
            <p:nvPr/>
          </p:nvSpPr>
          <p:spPr>
            <a:xfrm>
              <a:off x="3553296" y="18533"/>
              <a:ext cx="58356" cy="116656"/>
            </a:xfrm>
            <a:custGeom>
              <a:avLst/>
              <a:gdLst/>
              <a:ahLst/>
              <a:cxnLst/>
              <a:rect l="l" t="t" r="r" b="b"/>
              <a:pathLst>
                <a:path w="1068" h="2135" extrusionOk="0">
                  <a:moveTo>
                    <a:pt x="0" y="0"/>
                  </a:moveTo>
                  <a:lnTo>
                    <a:pt x="0" y="2134"/>
                  </a:lnTo>
                  <a:lnTo>
                    <a:pt x="1067" y="2134"/>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9"/>
            <p:cNvSpPr/>
            <p:nvPr/>
          </p:nvSpPr>
          <p:spPr>
            <a:xfrm>
              <a:off x="3691373" y="18533"/>
              <a:ext cx="52236" cy="116656"/>
            </a:xfrm>
            <a:custGeom>
              <a:avLst/>
              <a:gdLst/>
              <a:ahLst/>
              <a:cxnLst/>
              <a:rect l="l" t="t" r="r" b="b"/>
              <a:pathLst>
                <a:path w="956" h="2135" extrusionOk="0">
                  <a:moveTo>
                    <a:pt x="1" y="0"/>
                  </a:moveTo>
                  <a:lnTo>
                    <a:pt x="1" y="2134"/>
                  </a:lnTo>
                  <a:lnTo>
                    <a:pt x="955" y="2134"/>
                  </a:lnTo>
                  <a:lnTo>
                    <a:pt x="95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9"/>
            <p:cNvSpPr/>
            <p:nvPr/>
          </p:nvSpPr>
          <p:spPr>
            <a:xfrm>
              <a:off x="3826390" y="18533"/>
              <a:ext cx="52236" cy="116656"/>
            </a:xfrm>
            <a:custGeom>
              <a:avLst/>
              <a:gdLst/>
              <a:ahLst/>
              <a:cxnLst/>
              <a:rect l="l" t="t" r="r" b="b"/>
              <a:pathLst>
                <a:path w="956" h="2135" extrusionOk="0">
                  <a:moveTo>
                    <a:pt x="1" y="0"/>
                  </a:moveTo>
                  <a:lnTo>
                    <a:pt x="1" y="2134"/>
                  </a:lnTo>
                  <a:lnTo>
                    <a:pt x="956" y="2134"/>
                  </a:lnTo>
                  <a:lnTo>
                    <a:pt x="9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9"/>
            <p:cNvSpPr/>
            <p:nvPr/>
          </p:nvSpPr>
          <p:spPr>
            <a:xfrm>
              <a:off x="3964522"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9"/>
            <p:cNvSpPr/>
            <p:nvPr/>
          </p:nvSpPr>
          <p:spPr>
            <a:xfrm>
              <a:off x="4099539"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9"/>
            <p:cNvSpPr/>
            <p:nvPr/>
          </p:nvSpPr>
          <p:spPr>
            <a:xfrm>
              <a:off x="4237616" y="18533"/>
              <a:ext cx="39996" cy="116656"/>
            </a:xfrm>
            <a:custGeom>
              <a:avLst/>
              <a:gdLst/>
              <a:ahLst/>
              <a:cxnLst/>
              <a:rect l="l" t="t" r="r" b="b"/>
              <a:pathLst>
                <a:path w="732" h="2135" extrusionOk="0">
                  <a:moveTo>
                    <a:pt x="1" y="0"/>
                  </a:moveTo>
                  <a:lnTo>
                    <a:pt x="1" y="2134"/>
                  </a:lnTo>
                  <a:lnTo>
                    <a:pt x="731" y="2134"/>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9"/>
            <p:cNvSpPr/>
            <p:nvPr/>
          </p:nvSpPr>
          <p:spPr>
            <a:xfrm>
              <a:off x="2362568" y="-1307210"/>
              <a:ext cx="15408" cy="6174"/>
            </a:xfrm>
            <a:custGeom>
              <a:avLst/>
              <a:gdLst/>
              <a:ahLst/>
              <a:cxnLst/>
              <a:rect l="l" t="t" r="r" b="b"/>
              <a:pathLst>
                <a:path w="282" h="113" extrusionOk="0">
                  <a:moveTo>
                    <a:pt x="0" y="0"/>
                  </a:moveTo>
                  <a:lnTo>
                    <a:pt x="169" y="112"/>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9"/>
            <p:cNvSpPr/>
            <p:nvPr/>
          </p:nvSpPr>
          <p:spPr>
            <a:xfrm>
              <a:off x="2221376" y="-1294971"/>
              <a:ext cx="95183" cy="73709"/>
            </a:xfrm>
            <a:custGeom>
              <a:avLst/>
              <a:gdLst/>
              <a:ahLst/>
              <a:cxnLst/>
              <a:rect l="l" t="t" r="r" b="b"/>
              <a:pathLst>
                <a:path w="1742" h="1349" extrusionOk="0">
                  <a:moveTo>
                    <a:pt x="169" y="1"/>
                  </a:moveTo>
                  <a:cubicBezTo>
                    <a:pt x="113" y="113"/>
                    <a:pt x="57" y="169"/>
                    <a:pt x="1" y="282"/>
                  </a:cubicBezTo>
                  <a:lnTo>
                    <a:pt x="1573" y="1349"/>
                  </a:lnTo>
                  <a:cubicBezTo>
                    <a:pt x="1630" y="1236"/>
                    <a:pt x="1686" y="1124"/>
                    <a:pt x="1742" y="106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9"/>
            <p:cNvSpPr/>
            <p:nvPr/>
          </p:nvSpPr>
          <p:spPr>
            <a:xfrm>
              <a:off x="2132421" y="-1080124"/>
              <a:ext cx="104362" cy="36882"/>
            </a:xfrm>
            <a:custGeom>
              <a:avLst/>
              <a:gdLst/>
              <a:ahLst/>
              <a:cxnLst/>
              <a:rect l="l" t="t" r="r" b="b"/>
              <a:pathLst>
                <a:path w="1910" h="675" extrusionOk="0">
                  <a:moveTo>
                    <a:pt x="56" y="0"/>
                  </a:moveTo>
                  <a:cubicBezTo>
                    <a:pt x="0" y="113"/>
                    <a:pt x="0" y="169"/>
                    <a:pt x="0" y="281"/>
                  </a:cubicBezTo>
                  <a:lnTo>
                    <a:pt x="1854" y="674"/>
                  </a:lnTo>
                  <a:cubicBezTo>
                    <a:pt x="1854" y="618"/>
                    <a:pt x="1910" y="562"/>
                    <a:pt x="1910" y="506"/>
                  </a:cubicBezTo>
                  <a:lnTo>
                    <a:pt x="1910" y="393"/>
                  </a:ln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9"/>
            <p:cNvSpPr/>
            <p:nvPr/>
          </p:nvSpPr>
          <p:spPr>
            <a:xfrm>
              <a:off x="2147721" y="-1135366"/>
              <a:ext cx="104417" cy="46062"/>
            </a:xfrm>
            <a:custGeom>
              <a:avLst/>
              <a:gdLst/>
              <a:ahLst/>
              <a:cxnLst/>
              <a:rect l="l" t="t" r="r" b="b"/>
              <a:pathLst>
                <a:path w="1911" h="843" extrusionOk="0">
                  <a:moveTo>
                    <a:pt x="57" y="0"/>
                  </a:moveTo>
                  <a:lnTo>
                    <a:pt x="57" y="56"/>
                  </a:lnTo>
                  <a:cubicBezTo>
                    <a:pt x="57" y="113"/>
                    <a:pt x="57" y="225"/>
                    <a:pt x="1" y="281"/>
                  </a:cubicBezTo>
                  <a:lnTo>
                    <a:pt x="1854" y="843"/>
                  </a:lnTo>
                  <a:cubicBezTo>
                    <a:pt x="1854" y="730"/>
                    <a:pt x="1854" y="618"/>
                    <a:pt x="1910"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9"/>
            <p:cNvSpPr/>
            <p:nvPr/>
          </p:nvSpPr>
          <p:spPr>
            <a:xfrm>
              <a:off x="2282792" y="-1307210"/>
              <a:ext cx="64475" cy="43002"/>
            </a:xfrm>
            <a:custGeom>
              <a:avLst/>
              <a:gdLst/>
              <a:ahLst/>
              <a:cxnLst/>
              <a:rect l="l" t="t" r="r" b="b"/>
              <a:pathLst>
                <a:path w="1180" h="787" extrusionOk="0">
                  <a:moveTo>
                    <a:pt x="0" y="0"/>
                  </a:moveTo>
                  <a:lnTo>
                    <a:pt x="955" y="786"/>
                  </a:lnTo>
                  <a:lnTo>
                    <a:pt x="1180" y="562"/>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9"/>
            <p:cNvSpPr/>
            <p:nvPr/>
          </p:nvSpPr>
          <p:spPr>
            <a:xfrm>
              <a:off x="2126247" y="-1021823"/>
              <a:ext cx="104417" cy="27648"/>
            </a:xfrm>
            <a:custGeom>
              <a:avLst/>
              <a:gdLst/>
              <a:ahLst/>
              <a:cxnLst/>
              <a:rect l="l" t="t" r="r" b="b"/>
              <a:pathLst>
                <a:path w="1911" h="506" extrusionOk="0">
                  <a:moveTo>
                    <a:pt x="1" y="0"/>
                  </a:moveTo>
                  <a:lnTo>
                    <a:pt x="1" y="337"/>
                  </a:lnTo>
                  <a:lnTo>
                    <a:pt x="1910" y="506"/>
                  </a:lnTo>
                  <a:cubicBezTo>
                    <a:pt x="1910" y="394"/>
                    <a:pt x="1910" y="337"/>
                    <a:pt x="1910" y="225"/>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9"/>
            <p:cNvSpPr/>
            <p:nvPr/>
          </p:nvSpPr>
          <p:spPr>
            <a:xfrm>
              <a:off x="2166135" y="-1193667"/>
              <a:ext cx="101357" cy="55296"/>
            </a:xfrm>
            <a:custGeom>
              <a:avLst/>
              <a:gdLst/>
              <a:ahLst/>
              <a:cxnLst/>
              <a:rect l="l" t="t" r="r" b="b"/>
              <a:pathLst>
                <a:path w="1855" h="1012" extrusionOk="0">
                  <a:moveTo>
                    <a:pt x="113" y="0"/>
                  </a:moveTo>
                  <a:cubicBezTo>
                    <a:pt x="57" y="113"/>
                    <a:pt x="57" y="225"/>
                    <a:pt x="1" y="281"/>
                  </a:cubicBezTo>
                  <a:lnTo>
                    <a:pt x="1742" y="1011"/>
                  </a:lnTo>
                  <a:cubicBezTo>
                    <a:pt x="1798" y="955"/>
                    <a:pt x="1854" y="843"/>
                    <a:pt x="1854" y="73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9"/>
            <p:cNvSpPr/>
            <p:nvPr/>
          </p:nvSpPr>
          <p:spPr>
            <a:xfrm>
              <a:off x="2190723" y="-1245849"/>
              <a:ext cx="98243" cy="67535"/>
            </a:xfrm>
            <a:custGeom>
              <a:avLst/>
              <a:gdLst/>
              <a:ahLst/>
              <a:cxnLst/>
              <a:rect l="l" t="t" r="r" b="b"/>
              <a:pathLst>
                <a:path w="1798" h="1236" extrusionOk="0">
                  <a:moveTo>
                    <a:pt x="113" y="0"/>
                  </a:moveTo>
                  <a:lnTo>
                    <a:pt x="0" y="281"/>
                  </a:lnTo>
                  <a:lnTo>
                    <a:pt x="1685" y="1236"/>
                  </a:lnTo>
                  <a:lnTo>
                    <a:pt x="1797" y="899"/>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9"/>
            <p:cNvSpPr/>
            <p:nvPr/>
          </p:nvSpPr>
          <p:spPr>
            <a:xfrm>
              <a:off x="2123187" y="-1307210"/>
              <a:ext cx="1206123" cy="957511"/>
            </a:xfrm>
            <a:custGeom>
              <a:avLst/>
              <a:gdLst/>
              <a:ahLst/>
              <a:cxnLst/>
              <a:rect l="l" t="t" r="r" b="b"/>
              <a:pathLst>
                <a:path w="22074" h="17524" extrusionOk="0">
                  <a:moveTo>
                    <a:pt x="18310" y="0"/>
                  </a:moveTo>
                  <a:cubicBezTo>
                    <a:pt x="18366" y="56"/>
                    <a:pt x="18423" y="112"/>
                    <a:pt x="18479" y="225"/>
                  </a:cubicBezTo>
                  <a:lnTo>
                    <a:pt x="18029" y="618"/>
                  </a:lnTo>
                  <a:cubicBezTo>
                    <a:pt x="18086" y="674"/>
                    <a:pt x="18142" y="786"/>
                    <a:pt x="18198" y="843"/>
                  </a:cubicBezTo>
                  <a:lnTo>
                    <a:pt x="18703" y="449"/>
                  </a:lnTo>
                  <a:cubicBezTo>
                    <a:pt x="18816" y="618"/>
                    <a:pt x="18928" y="843"/>
                    <a:pt x="19097" y="1011"/>
                  </a:cubicBezTo>
                  <a:lnTo>
                    <a:pt x="18591" y="1348"/>
                  </a:lnTo>
                  <a:lnTo>
                    <a:pt x="18760" y="1573"/>
                  </a:lnTo>
                  <a:lnTo>
                    <a:pt x="19265" y="1236"/>
                  </a:lnTo>
                  <a:cubicBezTo>
                    <a:pt x="19377" y="1460"/>
                    <a:pt x="19490" y="1629"/>
                    <a:pt x="19546" y="1797"/>
                  </a:cubicBezTo>
                  <a:lnTo>
                    <a:pt x="19040" y="2078"/>
                  </a:lnTo>
                  <a:lnTo>
                    <a:pt x="19153" y="2359"/>
                  </a:lnTo>
                  <a:lnTo>
                    <a:pt x="19714" y="2078"/>
                  </a:lnTo>
                  <a:cubicBezTo>
                    <a:pt x="19827" y="2247"/>
                    <a:pt x="19939" y="2471"/>
                    <a:pt x="19995" y="2696"/>
                  </a:cubicBezTo>
                  <a:lnTo>
                    <a:pt x="19433" y="2921"/>
                  </a:lnTo>
                  <a:cubicBezTo>
                    <a:pt x="19433" y="2977"/>
                    <a:pt x="19546" y="3089"/>
                    <a:pt x="19546" y="3201"/>
                  </a:cubicBezTo>
                  <a:lnTo>
                    <a:pt x="20107" y="2977"/>
                  </a:lnTo>
                  <a:cubicBezTo>
                    <a:pt x="20164" y="3145"/>
                    <a:pt x="20276" y="3370"/>
                    <a:pt x="20332" y="3538"/>
                  </a:cubicBezTo>
                  <a:lnTo>
                    <a:pt x="19770" y="3707"/>
                  </a:lnTo>
                  <a:lnTo>
                    <a:pt x="19827" y="4044"/>
                  </a:lnTo>
                  <a:lnTo>
                    <a:pt x="20388" y="3819"/>
                  </a:lnTo>
                  <a:cubicBezTo>
                    <a:pt x="20501" y="4044"/>
                    <a:pt x="20557" y="4269"/>
                    <a:pt x="20557" y="4493"/>
                  </a:cubicBezTo>
                  <a:lnTo>
                    <a:pt x="19995" y="4606"/>
                  </a:lnTo>
                  <a:cubicBezTo>
                    <a:pt x="19995" y="4718"/>
                    <a:pt x="20051" y="4830"/>
                    <a:pt x="20051" y="4886"/>
                  </a:cubicBezTo>
                  <a:lnTo>
                    <a:pt x="20613" y="4774"/>
                  </a:lnTo>
                  <a:cubicBezTo>
                    <a:pt x="20613" y="4999"/>
                    <a:pt x="20725" y="5223"/>
                    <a:pt x="20725" y="5392"/>
                  </a:cubicBezTo>
                  <a:lnTo>
                    <a:pt x="20107" y="5448"/>
                  </a:lnTo>
                  <a:lnTo>
                    <a:pt x="20107" y="5785"/>
                  </a:lnTo>
                  <a:lnTo>
                    <a:pt x="20725" y="5729"/>
                  </a:lnTo>
                  <a:lnTo>
                    <a:pt x="20725" y="6403"/>
                  </a:lnTo>
                  <a:lnTo>
                    <a:pt x="20107" y="6403"/>
                  </a:lnTo>
                  <a:lnTo>
                    <a:pt x="20107" y="6684"/>
                  </a:lnTo>
                  <a:lnTo>
                    <a:pt x="20781" y="6684"/>
                  </a:lnTo>
                  <a:lnTo>
                    <a:pt x="20781" y="7301"/>
                  </a:lnTo>
                  <a:lnTo>
                    <a:pt x="20220" y="7245"/>
                  </a:lnTo>
                  <a:lnTo>
                    <a:pt x="20220" y="7582"/>
                  </a:lnTo>
                  <a:lnTo>
                    <a:pt x="20838" y="7638"/>
                  </a:lnTo>
                  <a:cubicBezTo>
                    <a:pt x="20838" y="7863"/>
                    <a:pt x="20725" y="8088"/>
                    <a:pt x="20725" y="8312"/>
                  </a:cubicBezTo>
                  <a:lnTo>
                    <a:pt x="20107" y="8144"/>
                  </a:lnTo>
                  <a:cubicBezTo>
                    <a:pt x="20107" y="8200"/>
                    <a:pt x="20107" y="8256"/>
                    <a:pt x="20107" y="8312"/>
                  </a:cubicBezTo>
                  <a:lnTo>
                    <a:pt x="20107" y="8481"/>
                  </a:lnTo>
                  <a:lnTo>
                    <a:pt x="20725" y="8593"/>
                  </a:lnTo>
                  <a:cubicBezTo>
                    <a:pt x="20669" y="8818"/>
                    <a:pt x="20613" y="8986"/>
                    <a:pt x="20557" y="9211"/>
                  </a:cubicBezTo>
                  <a:lnTo>
                    <a:pt x="19995" y="9043"/>
                  </a:lnTo>
                  <a:cubicBezTo>
                    <a:pt x="19995" y="9099"/>
                    <a:pt x="19939" y="9211"/>
                    <a:pt x="19883" y="9323"/>
                  </a:cubicBezTo>
                  <a:lnTo>
                    <a:pt x="20444" y="9492"/>
                  </a:lnTo>
                  <a:cubicBezTo>
                    <a:pt x="20388" y="9717"/>
                    <a:pt x="20332" y="9941"/>
                    <a:pt x="20220" y="10110"/>
                  </a:cubicBezTo>
                  <a:lnTo>
                    <a:pt x="19658" y="9885"/>
                  </a:lnTo>
                  <a:cubicBezTo>
                    <a:pt x="19658" y="9997"/>
                    <a:pt x="19602" y="10110"/>
                    <a:pt x="19546" y="10166"/>
                  </a:cubicBezTo>
                  <a:lnTo>
                    <a:pt x="20107" y="10391"/>
                  </a:lnTo>
                  <a:cubicBezTo>
                    <a:pt x="20051" y="10615"/>
                    <a:pt x="19939" y="10784"/>
                    <a:pt x="19827" y="10952"/>
                  </a:cubicBezTo>
                  <a:lnTo>
                    <a:pt x="19321" y="10671"/>
                  </a:lnTo>
                  <a:cubicBezTo>
                    <a:pt x="19265" y="10784"/>
                    <a:pt x="19209" y="10896"/>
                    <a:pt x="19153" y="10952"/>
                  </a:cubicBezTo>
                  <a:lnTo>
                    <a:pt x="19714" y="11233"/>
                  </a:lnTo>
                  <a:cubicBezTo>
                    <a:pt x="19602" y="11458"/>
                    <a:pt x="19490" y="11626"/>
                    <a:pt x="19377" y="11795"/>
                  </a:cubicBezTo>
                  <a:lnTo>
                    <a:pt x="18703" y="11458"/>
                  </a:lnTo>
                  <a:cubicBezTo>
                    <a:pt x="18647" y="11570"/>
                    <a:pt x="18591" y="11626"/>
                    <a:pt x="18535" y="11738"/>
                  </a:cubicBezTo>
                  <a:lnTo>
                    <a:pt x="19040" y="12075"/>
                  </a:lnTo>
                  <a:cubicBezTo>
                    <a:pt x="18928" y="12244"/>
                    <a:pt x="18760" y="12412"/>
                    <a:pt x="18647" y="12581"/>
                  </a:cubicBezTo>
                  <a:lnTo>
                    <a:pt x="18198" y="12188"/>
                  </a:lnTo>
                  <a:lnTo>
                    <a:pt x="17973" y="12412"/>
                  </a:lnTo>
                  <a:lnTo>
                    <a:pt x="18479" y="12806"/>
                  </a:lnTo>
                  <a:cubicBezTo>
                    <a:pt x="18310" y="12974"/>
                    <a:pt x="18142" y="13143"/>
                    <a:pt x="18029" y="13311"/>
                  </a:cubicBezTo>
                  <a:lnTo>
                    <a:pt x="17580" y="12862"/>
                  </a:lnTo>
                  <a:lnTo>
                    <a:pt x="17355" y="13086"/>
                  </a:lnTo>
                  <a:lnTo>
                    <a:pt x="17805" y="13480"/>
                  </a:lnTo>
                  <a:cubicBezTo>
                    <a:pt x="17636" y="13648"/>
                    <a:pt x="17468" y="13760"/>
                    <a:pt x="17299" y="13929"/>
                  </a:cubicBezTo>
                  <a:lnTo>
                    <a:pt x="16906" y="13480"/>
                  </a:lnTo>
                  <a:lnTo>
                    <a:pt x="16681" y="13648"/>
                  </a:lnTo>
                  <a:lnTo>
                    <a:pt x="17075" y="14097"/>
                  </a:lnTo>
                  <a:cubicBezTo>
                    <a:pt x="16906" y="14266"/>
                    <a:pt x="16738" y="14378"/>
                    <a:pt x="16569" y="14547"/>
                  </a:cubicBezTo>
                  <a:lnTo>
                    <a:pt x="16232" y="14041"/>
                  </a:lnTo>
                  <a:lnTo>
                    <a:pt x="15951" y="14210"/>
                  </a:lnTo>
                  <a:lnTo>
                    <a:pt x="16288" y="14715"/>
                  </a:lnTo>
                  <a:cubicBezTo>
                    <a:pt x="16120" y="14828"/>
                    <a:pt x="15951" y="14940"/>
                    <a:pt x="15727" y="14996"/>
                  </a:cubicBezTo>
                  <a:lnTo>
                    <a:pt x="15446" y="14491"/>
                  </a:lnTo>
                  <a:lnTo>
                    <a:pt x="15165" y="14603"/>
                  </a:lnTo>
                  <a:lnTo>
                    <a:pt x="15502" y="15165"/>
                  </a:lnTo>
                  <a:cubicBezTo>
                    <a:pt x="15277" y="15277"/>
                    <a:pt x="15109" y="15333"/>
                    <a:pt x="14884" y="15445"/>
                  </a:cubicBezTo>
                  <a:lnTo>
                    <a:pt x="14660" y="14884"/>
                  </a:lnTo>
                  <a:lnTo>
                    <a:pt x="14379" y="14996"/>
                  </a:lnTo>
                  <a:lnTo>
                    <a:pt x="14603" y="15558"/>
                  </a:lnTo>
                  <a:cubicBezTo>
                    <a:pt x="14379" y="15614"/>
                    <a:pt x="14210" y="15726"/>
                    <a:pt x="13986" y="15782"/>
                  </a:cubicBezTo>
                  <a:lnTo>
                    <a:pt x="13817" y="15165"/>
                  </a:lnTo>
                  <a:lnTo>
                    <a:pt x="13536" y="15277"/>
                  </a:lnTo>
                  <a:lnTo>
                    <a:pt x="13705" y="15839"/>
                  </a:lnTo>
                  <a:cubicBezTo>
                    <a:pt x="13480" y="15895"/>
                    <a:pt x="13255" y="15951"/>
                    <a:pt x="13031" y="16007"/>
                  </a:cubicBezTo>
                  <a:lnTo>
                    <a:pt x="12918" y="15445"/>
                  </a:lnTo>
                  <a:lnTo>
                    <a:pt x="12638" y="15502"/>
                  </a:lnTo>
                  <a:lnTo>
                    <a:pt x="12750" y="16063"/>
                  </a:lnTo>
                  <a:cubicBezTo>
                    <a:pt x="12525" y="16063"/>
                    <a:pt x="12357" y="16119"/>
                    <a:pt x="12132" y="16175"/>
                  </a:cubicBezTo>
                  <a:lnTo>
                    <a:pt x="12076" y="15558"/>
                  </a:lnTo>
                  <a:lnTo>
                    <a:pt x="11739" y="15558"/>
                  </a:lnTo>
                  <a:lnTo>
                    <a:pt x="11851" y="16175"/>
                  </a:lnTo>
                  <a:lnTo>
                    <a:pt x="11121" y="16175"/>
                  </a:lnTo>
                  <a:lnTo>
                    <a:pt x="11121" y="15670"/>
                  </a:lnTo>
                  <a:lnTo>
                    <a:pt x="10840" y="15670"/>
                  </a:lnTo>
                  <a:lnTo>
                    <a:pt x="10840" y="16288"/>
                  </a:lnTo>
                  <a:lnTo>
                    <a:pt x="10166" y="16288"/>
                  </a:lnTo>
                  <a:lnTo>
                    <a:pt x="10223" y="15670"/>
                  </a:lnTo>
                  <a:lnTo>
                    <a:pt x="9942" y="15670"/>
                  </a:lnTo>
                  <a:lnTo>
                    <a:pt x="9886" y="16288"/>
                  </a:lnTo>
                  <a:cubicBezTo>
                    <a:pt x="9661" y="16288"/>
                    <a:pt x="9436" y="16232"/>
                    <a:pt x="9155" y="16175"/>
                  </a:cubicBezTo>
                  <a:lnTo>
                    <a:pt x="9324" y="15558"/>
                  </a:lnTo>
                  <a:lnTo>
                    <a:pt x="8987" y="15558"/>
                  </a:lnTo>
                  <a:lnTo>
                    <a:pt x="8875" y="16119"/>
                  </a:lnTo>
                  <a:cubicBezTo>
                    <a:pt x="8650" y="16119"/>
                    <a:pt x="8481" y="16063"/>
                    <a:pt x="8257" y="16007"/>
                  </a:cubicBezTo>
                  <a:lnTo>
                    <a:pt x="8425" y="15389"/>
                  </a:lnTo>
                  <a:cubicBezTo>
                    <a:pt x="8369" y="15389"/>
                    <a:pt x="8257" y="15333"/>
                    <a:pt x="8144" y="15333"/>
                  </a:cubicBezTo>
                  <a:lnTo>
                    <a:pt x="7976" y="15895"/>
                  </a:lnTo>
                  <a:cubicBezTo>
                    <a:pt x="7751" y="15839"/>
                    <a:pt x="7527" y="15726"/>
                    <a:pt x="7358" y="15670"/>
                  </a:cubicBezTo>
                  <a:lnTo>
                    <a:pt x="7583" y="15108"/>
                  </a:lnTo>
                  <a:lnTo>
                    <a:pt x="7302" y="14996"/>
                  </a:lnTo>
                  <a:lnTo>
                    <a:pt x="7077" y="15558"/>
                  </a:lnTo>
                  <a:cubicBezTo>
                    <a:pt x="6853" y="15445"/>
                    <a:pt x="6684" y="15389"/>
                    <a:pt x="6516" y="15277"/>
                  </a:cubicBezTo>
                  <a:lnTo>
                    <a:pt x="6796" y="14715"/>
                  </a:lnTo>
                  <a:lnTo>
                    <a:pt x="6516" y="14603"/>
                  </a:lnTo>
                  <a:lnTo>
                    <a:pt x="6235" y="15108"/>
                  </a:lnTo>
                  <a:cubicBezTo>
                    <a:pt x="6010" y="14996"/>
                    <a:pt x="5842" y="14884"/>
                    <a:pt x="5673" y="14771"/>
                  </a:cubicBezTo>
                  <a:lnTo>
                    <a:pt x="6010" y="14266"/>
                  </a:lnTo>
                  <a:cubicBezTo>
                    <a:pt x="5898" y="14210"/>
                    <a:pt x="5842" y="14154"/>
                    <a:pt x="5729" y="14097"/>
                  </a:cubicBezTo>
                  <a:lnTo>
                    <a:pt x="5392" y="14603"/>
                  </a:lnTo>
                  <a:cubicBezTo>
                    <a:pt x="5224" y="14491"/>
                    <a:pt x="5055" y="14378"/>
                    <a:pt x="4887" y="14210"/>
                  </a:cubicBezTo>
                  <a:lnTo>
                    <a:pt x="5280" y="13760"/>
                  </a:lnTo>
                  <a:lnTo>
                    <a:pt x="5055" y="13592"/>
                  </a:lnTo>
                  <a:lnTo>
                    <a:pt x="4662" y="14041"/>
                  </a:lnTo>
                  <a:cubicBezTo>
                    <a:pt x="4494" y="13873"/>
                    <a:pt x="4325" y="13760"/>
                    <a:pt x="4157" y="13592"/>
                  </a:cubicBezTo>
                  <a:lnTo>
                    <a:pt x="4606" y="13143"/>
                  </a:lnTo>
                  <a:lnTo>
                    <a:pt x="4438" y="12862"/>
                  </a:lnTo>
                  <a:lnTo>
                    <a:pt x="4044" y="13311"/>
                  </a:lnTo>
                  <a:cubicBezTo>
                    <a:pt x="3876" y="13143"/>
                    <a:pt x="3764" y="12974"/>
                    <a:pt x="3595" y="12806"/>
                  </a:cubicBezTo>
                  <a:lnTo>
                    <a:pt x="4044" y="12412"/>
                  </a:lnTo>
                  <a:lnTo>
                    <a:pt x="3876" y="12188"/>
                  </a:lnTo>
                  <a:lnTo>
                    <a:pt x="3427" y="12581"/>
                  </a:lnTo>
                  <a:cubicBezTo>
                    <a:pt x="3258" y="12412"/>
                    <a:pt x="3146" y="12244"/>
                    <a:pt x="3033" y="12019"/>
                  </a:cubicBezTo>
                  <a:lnTo>
                    <a:pt x="3539" y="11682"/>
                  </a:lnTo>
                  <a:lnTo>
                    <a:pt x="3370" y="11458"/>
                  </a:lnTo>
                  <a:lnTo>
                    <a:pt x="2865" y="11795"/>
                  </a:lnTo>
                  <a:cubicBezTo>
                    <a:pt x="2753" y="11626"/>
                    <a:pt x="2640" y="11402"/>
                    <a:pt x="2528" y="11233"/>
                  </a:cubicBezTo>
                  <a:lnTo>
                    <a:pt x="3033" y="10952"/>
                  </a:lnTo>
                  <a:lnTo>
                    <a:pt x="2921" y="10671"/>
                  </a:lnTo>
                  <a:lnTo>
                    <a:pt x="2359" y="10952"/>
                  </a:lnTo>
                  <a:cubicBezTo>
                    <a:pt x="2247" y="10784"/>
                    <a:pt x="2191" y="10559"/>
                    <a:pt x="2079" y="10391"/>
                  </a:cubicBezTo>
                  <a:lnTo>
                    <a:pt x="2640" y="10110"/>
                  </a:lnTo>
                  <a:cubicBezTo>
                    <a:pt x="2584" y="10054"/>
                    <a:pt x="2584" y="9941"/>
                    <a:pt x="2528" y="9829"/>
                  </a:cubicBezTo>
                  <a:lnTo>
                    <a:pt x="1966" y="10054"/>
                  </a:lnTo>
                  <a:cubicBezTo>
                    <a:pt x="1910" y="9885"/>
                    <a:pt x="1798" y="9717"/>
                    <a:pt x="1742" y="9492"/>
                  </a:cubicBezTo>
                  <a:lnTo>
                    <a:pt x="2359" y="9323"/>
                  </a:lnTo>
                  <a:lnTo>
                    <a:pt x="2247" y="9043"/>
                  </a:lnTo>
                  <a:lnTo>
                    <a:pt x="1686" y="9211"/>
                  </a:lnTo>
                  <a:cubicBezTo>
                    <a:pt x="1629" y="8986"/>
                    <a:pt x="1573" y="8762"/>
                    <a:pt x="1517" y="8537"/>
                  </a:cubicBezTo>
                  <a:lnTo>
                    <a:pt x="2079" y="8425"/>
                  </a:lnTo>
                  <a:cubicBezTo>
                    <a:pt x="2079" y="8312"/>
                    <a:pt x="2079" y="8256"/>
                    <a:pt x="2023" y="8144"/>
                  </a:cubicBezTo>
                  <a:lnTo>
                    <a:pt x="1461" y="8256"/>
                  </a:lnTo>
                  <a:cubicBezTo>
                    <a:pt x="1461" y="8032"/>
                    <a:pt x="1405" y="7807"/>
                    <a:pt x="1349" y="7638"/>
                  </a:cubicBezTo>
                  <a:lnTo>
                    <a:pt x="1966" y="7582"/>
                  </a:lnTo>
                  <a:lnTo>
                    <a:pt x="1966" y="7245"/>
                  </a:lnTo>
                  <a:lnTo>
                    <a:pt x="1349" y="7301"/>
                  </a:lnTo>
                  <a:lnTo>
                    <a:pt x="1349" y="6628"/>
                  </a:lnTo>
                  <a:lnTo>
                    <a:pt x="1966" y="6628"/>
                  </a:lnTo>
                  <a:lnTo>
                    <a:pt x="1966" y="6291"/>
                  </a:lnTo>
                  <a:lnTo>
                    <a:pt x="1" y="6291"/>
                  </a:lnTo>
                  <a:lnTo>
                    <a:pt x="1" y="6571"/>
                  </a:lnTo>
                  <a:cubicBezTo>
                    <a:pt x="1" y="6908"/>
                    <a:pt x="1" y="7245"/>
                    <a:pt x="57" y="7582"/>
                  </a:cubicBezTo>
                  <a:cubicBezTo>
                    <a:pt x="57" y="7638"/>
                    <a:pt x="57" y="7695"/>
                    <a:pt x="57" y="7751"/>
                  </a:cubicBezTo>
                  <a:cubicBezTo>
                    <a:pt x="57" y="7975"/>
                    <a:pt x="113" y="8200"/>
                    <a:pt x="169" y="8481"/>
                  </a:cubicBezTo>
                  <a:cubicBezTo>
                    <a:pt x="169" y="8593"/>
                    <a:pt x="169" y="8649"/>
                    <a:pt x="225" y="8762"/>
                  </a:cubicBezTo>
                  <a:cubicBezTo>
                    <a:pt x="281" y="9043"/>
                    <a:pt x="338" y="9267"/>
                    <a:pt x="394" y="9548"/>
                  </a:cubicBezTo>
                  <a:cubicBezTo>
                    <a:pt x="450" y="9604"/>
                    <a:pt x="450" y="9717"/>
                    <a:pt x="450" y="9773"/>
                  </a:cubicBezTo>
                  <a:cubicBezTo>
                    <a:pt x="562" y="10054"/>
                    <a:pt x="675" y="10278"/>
                    <a:pt x="731" y="10559"/>
                  </a:cubicBezTo>
                  <a:cubicBezTo>
                    <a:pt x="731" y="10559"/>
                    <a:pt x="731" y="10615"/>
                    <a:pt x="731" y="10615"/>
                  </a:cubicBezTo>
                  <a:cubicBezTo>
                    <a:pt x="899" y="11008"/>
                    <a:pt x="1068" y="11402"/>
                    <a:pt x="1292" y="11738"/>
                  </a:cubicBezTo>
                  <a:lnTo>
                    <a:pt x="1349" y="11851"/>
                  </a:lnTo>
                  <a:cubicBezTo>
                    <a:pt x="1461" y="12075"/>
                    <a:pt x="1573" y="12300"/>
                    <a:pt x="1686" y="12469"/>
                  </a:cubicBezTo>
                  <a:lnTo>
                    <a:pt x="1854" y="12749"/>
                  </a:lnTo>
                  <a:cubicBezTo>
                    <a:pt x="2023" y="12974"/>
                    <a:pt x="2191" y="13199"/>
                    <a:pt x="2359" y="13367"/>
                  </a:cubicBezTo>
                  <a:lnTo>
                    <a:pt x="2472" y="13536"/>
                  </a:lnTo>
                  <a:cubicBezTo>
                    <a:pt x="2640" y="13760"/>
                    <a:pt x="2865" y="13985"/>
                    <a:pt x="3033" y="14210"/>
                  </a:cubicBezTo>
                  <a:lnTo>
                    <a:pt x="3146" y="14266"/>
                  </a:lnTo>
                  <a:cubicBezTo>
                    <a:pt x="3370" y="14491"/>
                    <a:pt x="3595" y="14771"/>
                    <a:pt x="3876" y="14996"/>
                  </a:cubicBezTo>
                  <a:lnTo>
                    <a:pt x="3932" y="15052"/>
                  </a:lnTo>
                  <a:cubicBezTo>
                    <a:pt x="4213" y="15221"/>
                    <a:pt x="4438" y="15445"/>
                    <a:pt x="4718" y="15614"/>
                  </a:cubicBezTo>
                  <a:lnTo>
                    <a:pt x="4943" y="15726"/>
                  </a:lnTo>
                  <a:cubicBezTo>
                    <a:pt x="5168" y="15895"/>
                    <a:pt x="5392" y="16063"/>
                    <a:pt x="5673" y="16175"/>
                  </a:cubicBezTo>
                  <a:lnTo>
                    <a:pt x="5842" y="16288"/>
                  </a:lnTo>
                  <a:cubicBezTo>
                    <a:pt x="6066" y="16400"/>
                    <a:pt x="6347" y="16512"/>
                    <a:pt x="6628" y="16625"/>
                  </a:cubicBezTo>
                  <a:lnTo>
                    <a:pt x="6740" y="16681"/>
                  </a:lnTo>
                  <a:cubicBezTo>
                    <a:pt x="7077" y="16849"/>
                    <a:pt x="7414" y="16962"/>
                    <a:pt x="7751" y="17074"/>
                  </a:cubicBezTo>
                  <a:lnTo>
                    <a:pt x="7976" y="17130"/>
                  </a:lnTo>
                  <a:cubicBezTo>
                    <a:pt x="8313" y="17243"/>
                    <a:pt x="8650" y="17299"/>
                    <a:pt x="8987" y="17355"/>
                  </a:cubicBezTo>
                  <a:cubicBezTo>
                    <a:pt x="9212" y="17411"/>
                    <a:pt x="9492" y="17467"/>
                    <a:pt x="9773" y="17467"/>
                  </a:cubicBezTo>
                  <a:lnTo>
                    <a:pt x="9942" y="17467"/>
                  </a:lnTo>
                  <a:cubicBezTo>
                    <a:pt x="10279" y="17467"/>
                    <a:pt x="10672" y="17523"/>
                    <a:pt x="11009" y="17523"/>
                  </a:cubicBezTo>
                  <a:cubicBezTo>
                    <a:pt x="12020" y="17523"/>
                    <a:pt x="13087" y="17411"/>
                    <a:pt x="14042" y="17130"/>
                  </a:cubicBezTo>
                  <a:lnTo>
                    <a:pt x="14323" y="17018"/>
                  </a:lnTo>
                  <a:cubicBezTo>
                    <a:pt x="15277" y="16737"/>
                    <a:pt x="16176" y="16344"/>
                    <a:pt x="17018" y="15782"/>
                  </a:cubicBezTo>
                  <a:lnTo>
                    <a:pt x="17131" y="15726"/>
                  </a:lnTo>
                  <a:cubicBezTo>
                    <a:pt x="17412" y="15502"/>
                    <a:pt x="17636" y="15333"/>
                    <a:pt x="17917" y="15165"/>
                  </a:cubicBezTo>
                  <a:lnTo>
                    <a:pt x="18142" y="14940"/>
                  </a:lnTo>
                  <a:cubicBezTo>
                    <a:pt x="18310" y="14771"/>
                    <a:pt x="18535" y="14603"/>
                    <a:pt x="18703" y="14434"/>
                  </a:cubicBezTo>
                  <a:lnTo>
                    <a:pt x="18928" y="14210"/>
                  </a:lnTo>
                  <a:cubicBezTo>
                    <a:pt x="19097" y="14041"/>
                    <a:pt x="19265" y="13817"/>
                    <a:pt x="19490" y="13648"/>
                  </a:cubicBezTo>
                  <a:cubicBezTo>
                    <a:pt x="19490" y="13592"/>
                    <a:pt x="19546" y="13536"/>
                    <a:pt x="19602" y="13480"/>
                  </a:cubicBezTo>
                  <a:lnTo>
                    <a:pt x="19658" y="13423"/>
                  </a:lnTo>
                  <a:cubicBezTo>
                    <a:pt x="20107" y="12862"/>
                    <a:pt x="20444" y="12300"/>
                    <a:pt x="20781" y="11682"/>
                  </a:cubicBezTo>
                  <a:lnTo>
                    <a:pt x="20894" y="11570"/>
                  </a:lnTo>
                  <a:cubicBezTo>
                    <a:pt x="21006" y="11345"/>
                    <a:pt x="21062" y="11121"/>
                    <a:pt x="21175" y="10896"/>
                  </a:cubicBezTo>
                  <a:cubicBezTo>
                    <a:pt x="21343" y="10503"/>
                    <a:pt x="21512" y="10166"/>
                    <a:pt x="21624" y="9773"/>
                  </a:cubicBezTo>
                  <a:cubicBezTo>
                    <a:pt x="21624" y="9717"/>
                    <a:pt x="21624" y="9660"/>
                    <a:pt x="21680" y="9548"/>
                  </a:cubicBezTo>
                  <a:cubicBezTo>
                    <a:pt x="21736" y="9211"/>
                    <a:pt x="21849" y="8874"/>
                    <a:pt x="21905" y="8537"/>
                  </a:cubicBezTo>
                  <a:cubicBezTo>
                    <a:pt x="21961" y="8144"/>
                    <a:pt x="22017" y="7807"/>
                    <a:pt x="22073" y="7414"/>
                  </a:cubicBezTo>
                  <a:lnTo>
                    <a:pt x="22073" y="6684"/>
                  </a:lnTo>
                  <a:cubicBezTo>
                    <a:pt x="22073" y="5954"/>
                    <a:pt x="22017" y="5223"/>
                    <a:pt x="21905" y="4493"/>
                  </a:cubicBezTo>
                  <a:cubicBezTo>
                    <a:pt x="21849" y="4156"/>
                    <a:pt x="21736" y="3819"/>
                    <a:pt x="21624" y="3426"/>
                  </a:cubicBezTo>
                  <a:cubicBezTo>
                    <a:pt x="21512" y="2977"/>
                    <a:pt x="21343" y="2584"/>
                    <a:pt x="21175" y="2134"/>
                  </a:cubicBezTo>
                  <a:cubicBezTo>
                    <a:pt x="20950" y="1573"/>
                    <a:pt x="20669" y="1011"/>
                    <a:pt x="20332" y="506"/>
                  </a:cubicBezTo>
                  <a:cubicBezTo>
                    <a:pt x="20164" y="337"/>
                    <a:pt x="20051" y="169"/>
                    <a:pt x="199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9"/>
            <p:cNvSpPr/>
            <p:nvPr/>
          </p:nvSpPr>
          <p:spPr>
            <a:xfrm>
              <a:off x="3077595" y="-1307210"/>
              <a:ext cx="18468" cy="9234"/>
            </a:xfrm>
            <a:custGeom>
              <a:avLst/>
              <a:gdLst/>
              <a:ahLst/>
              <a:cxnLst/>
              <a:rect l="l" t="t" r="r" b="b"/>
              <a:pathLst>
                <a:path w="338" h="169" extrusionOk="0">
                  <a:moveTo>
                    <a:pt x="1" y="0"/>
                  </a:moveTo>
                  <a:lnTo>
                    <a:pt x="169" y="169"/>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9"/>
            <p:cNvSpPr/>
            <p:nvPr/>
          </p:nvSpPr>
          <p:spPr>
            <a:xfrm>
              <a:off x="2334920" y="-1282677"/>
              <a:ext cx="816376" cy="721357"/>
            </a:xfrm>
            <a:custGeom>
              <a:avLst/>
              <a:gdLst/>
              <a:ahLst/>
              <a:cxnLst/>
              <a:rect l="l" t="t" r="r" b="b"/>
              <a:pathLst>
                <a:path w="14941" h="13202" extrusionOk="0">
                  <a:moveTo>
                    <a:pt x="11009" y="0"/>
                  </a:moveTo>
                  <a:lnTo>
                    <a:pt x="10672" y="618"/>
                  </a:lnTo>
                  <a:cubicBezTo>
                    <a:pt x="13031" y="2135"/>
                    <a:pt x="14154" y="5055"/>
                    <a:pt x="13424" y="7807"/>
                  </a:cubicBezTo>
                  <a:cubicBezTo>
                    <a:pt x="12975" y="9492"/>
                    <a:pt x="11852" y="10896"/>
                    <a:pt x="10335" y="11739"/>
                  </a:cubicBezTo>
                  <a:cubicBezTo>
                    <a:pt x="9313" y="12304"/>
                    <a:pt x="8236" y="12563"/>
                    <a:pt x="7187" y="12563"/>
                  </a:cubicBezTo>
                  <a:cubicBezTo>
                    <a:pt x="3855" y="12563"/>
                    <a:pt x="803" y="9951"/>
                    <a:pt x="675" y="6235"/>
                  </a:cubicBezTo>
                  <a:lnTo>
                    <a:pt x="1" y="6235"/>
                  </a:lnTo>
                  <a:cubicBezTo>
                    <a:pt x="113" y="9773"/>
                    <a:pt x="2753" y="12694"/>
                    <a:pt x="6291" y="13143"/>
                  </a:cubicBezTo>
                  <a:cubicBezTo>
                    <a:pt x="6595" y="13182"/>
                    <a:pt x="6897" y="13201"/>
                    <a:pt x="7196" y="13201"/>
                  </a:cubicBezTo>
                  <a:cubicBezTo>
                    <a:pt x="10333" y="13201"/>
                    <a:pt x="13170" y="11103"/>
                    <a:pt x="14042" y="7976"/>
                  </a:cubicBezTo>
                  <a:cubicBezTo>
                    <a:pt x="14941" y="4943"/>
                    <a:pt x="13705" y="1685"/>
                    <a:pt x="110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9"/>
            <p:cNvSpPr/>
            <p:nvPr/>
          </p:nvSpPr>
          <p:spPr>
            <a:xfrm>
              <a:off x="2460757" y="-1150720"/>
              <a:ext cx="463456" cy="395921"/>
            </a:xfrm>
            <a:custGeom>
              <a:avLst/>
              <a:gdLst/>
              <a:ahLst/>
              <a:cxnLst/>
              <a:rect l="l" t="t" r="r" b="b"/>
              <a:pathLst>
                <a:path w="8482" h="7246" extrusionOk="0">
                  <a:moveTo>
                    <a:pt x="4944" y="1009"/>
                  </a:moveTo>
                  <a:cubicBezTo>
                    <a:pt x="7058" y="1009"/>
                    <a:pt x="8481" y="3708"/>
                    <a:pt x="6740" y="5448"/>
                  </a:cubicBezTo>
                  <a:lnTo>
                    <a:pt x="6684" y="5448"/>
                  </a:lnTo>
                  <a:cubicBezTo>
                    <a:pt x="6235" y="5954"/>
                    <a:pt x="5561" y="6235"/>
                    <a:pt x="4887" y="6235"/>
                  </a:cubicBezTo>
                  <a:cubicBezTo>
                    <a:pt x="2023" y="6235"/>
                    <a:pt x="1236" y="2303"/>
                    <a:pt x="3876" y="1236"/>
                  </a:cubicBezTo>
                  <a:cubicBezTo>
                    <a:pt x="4243" y="1080"/>
                    <a:pt x="4603" y="1009"/>
                    <a:pt x="4944" y="1009"/>
                  </a:cubicBezTo>
                  <a:close/>
                  <a:moveTo>
                    <a:pt x="4831" y="0"/>
                  </a:moveTo>
                  <a:cubicBezTo>
                    <a:pt x="1" y="0"/>
                    <a:pt x="1" y="7246"/>
                    <a:pt x="4831" y="7246"/>
                  </a:cubicBezTo>
                  <a:cubicBezTo>
                    <a:pt x="6853" y="7246"/>
                    <a:pt x="8482" y="5617"/>
                    <a:pt x="8482" y="3595"/>
                  </a:cubicBezTo>
                  <a:cubicBezTo>
                    <a:pt x="8482" y="1629"/>
                    <a:pt x="6853" y="0"/>
                    <a:pt x="483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9"/>
            <p:cNvSpPr/>
            <p:nvPr/>
          </p:nvSpPr>
          <p:spPr>
            <a:xfrm>
              <a:off x="6312211" y="-1132306"/>
              <a:ext cx="196431" cy="187251"/>
            </a:xfrm>
            <a:custGeom>
              <a:avLst/>
              <a:gdLst/>
              <a:ahLst/>
              <a:cxnLst/>
              <a:rect l="l" t="t" r="r" b="b"/>
              <a:pathLst>
                <a:path w="3595" h="3427" extrusionOk="0">
                  <a:moveTo>
                    <a:pt x="955" y="0"/>
                  </a:moveTo>
                  <a:lnTo>
                    <a:pt x="0" y="2191"/>
                  </a:lnTo>
                  <a:cubicBezTo>
                    <a:pt x="786" y="2528"/>
                    <a:pt x="1517" y="2977"/>
                    <a:pt x="2247" y="3427"/>
                  </a:cubicBezTo>
                  <a:lnTo>
                    <a:pt x="3595" y="1517"/>
                  </a:lnTo>
                  <a:cubicBezTo>
                    <a:pt x="2752" y="955"/>
                    <a:pt x="1854" y="450"/>
                    <a:pt x="95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9"/>
            <p:cNvSpPr/>
            <p:nvPr/>
          </p:nvSpPr>
          <p:spPr>
            <a:xfrm>
              <a:off x="6115778" y="-1209021"/>
              <a:ext cx="184191" cy="168838"/>
            </a:xfrm>
            <a:custGeom>
              <a:avLst/>
              <a:gdLst/>
              <a:ahLst/>
              <a:cxnLst/>
              <a:rect l="l" t="t" r="r" b="b"/>
              <a:pathLst>
                <a:path w="3371" h="3090" extrusionOk="0">
                  <a:moveTo>
                    <a:pt x="506" y="0"/>
                  </a:moveTo>
                  <a:lnTo>
                    <a:pt x="1" y="2303"/>
                  </a:lnTo>
                  <a:cubicBezTo>
                    <a:pt x="843" y="2528"/>
                    <a:pt x="1629" y="2752"/>
                    <a:pt x="2416" y="3089"/>
                  </a:cubicBezTo>
                  <a:lnTo>
                    <a:pt x="3370" y="899"/>
                  </a:lnTo>
                  <a:cubicBezTo>
                    <a:pt x="2472" y="562"/>
                    <a:pt x="1461" y="225"/>
                    <a:pt x="5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9"/>
            <p:cNvSpPr/>
            <p:nvPr/>
          </p:nvSpPr>
          <p:spPr>
            <a:xfrm>
              <a:off x="6766384" y="-665840"/>
              <a:ext cx="187251" cy="196485"/>
            </a:xfrm>
            <a:custGeom>
              <a:avLst/>
              <a:gdLst/>
              <a:ahLst/>
              <a:cxnLst/>
              <a:rect l="l" t="t" r="r" b="b"/>
              <a:pathLst>
                <a:path w="3427" h="3596" extrusionOk="0">
                  <a:moveTo>
                    <a:pt x="2022" y="0"/>
                  </a:moveTo>
                  <a:lnTo>
                    <a:pt x="0" y="1292"/>
                  </a:lnTo>
                  <a:cubicBezTo>
                    <a:pt x="450" y="2022"/>
                    <a:pt x="899" y="2809"/>
                    <a:pt x="1236" y="3595"/>
                  </a:cubicBezTo>
                  <a:lnTo>
                    <a:pt x="3426" y="2696"/>
                  </a:lnTo>
                  <a:cubicBezTo>
                    <a:pt x="3033" y="1798"/>
                    <a:pt x="2584" y="843"/>
                    <a:pt x="202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9"/>
            <p:cNvSpPr/>
            <p:nvPr/>
          </p:nvSpPr>
          <p:spPr>
            <a:xfrm>
              <a:off x="5910165" y="-1242789"/>
              <a:ext cx="165778" cy="144304"/>
            </a:xfrm>
            <a:custGeom>
              <a:avLst/>
              <a:gdLst/>
              <a:ahLst/>
              <a:cxnLst/>
              <a:rect l="l" t="t" r="r" b="b"/>
              <a:pathLst>
                <a:path w="3034" h="2641" extrusionOk="0">
                  <a:moveTo>
                    <a:pt x="57" y="1"/>
                  </a:moveTo>
                  <a:lnTo>
                    <a:pt x="1" y="2359"/>
                  </a:lnTo>
                  <a:cubicBezTo>
                    <a:pt x="843" y="2416"/>
                    <a:pt x="1685" y="2528"/>
                    <a:pt x="2528" y="2640"/>
                  </a:cubicBezTo>
                  <a:lnTo>
                    <a:pt x="3033" y="338"/>
                  </a:lnTo>
                  <a:cubicBezTo>
                    <a:pt x="2022" y="169"/>
                    <a:pt x="1068" y="57"/>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9"/>
            <p:cNvSpPr/>
            <p:nvPr/>
          </p:nvSpPr>
          <p:spPr>
            <a:xfrm>
              <a:off x="6643606" y="-853038"/>
              <a:ext cx="199545" cy="199545"/>
            </a:xfrm>
            <a:custGeom>
              <a:avLst/>
              <a:gdLst/>
              <a:ahLst/>
              <a:cxnLst/>
              <a:rect l="l" t="t" r="r" b="b"/>
              <a:pathLst>
                <a:path w="3652" h="3652" extrusionOk="0">
                  <a:moveTo>
                    <a:pt x="1742" y="0"/>
                  </a:moveTo>
                  <a:lnTo>
                    <a:pt x="1" y="1629"/>
                  </a:lnTo>
                  <a:cubicBezTo>
                    <a:pt x="619" y="2247"/>
                    <a:pt x="1124" y="2921"/>
                    <a:pt x="1630" y="3651"/>
                  </a:cubicBezTo>
                  <a:lnTo>
                    <a:pt x="3652" y="2359"/>
                  </a:lnTo>
                  <a:cubicBezTo>
                    <a:pt x="3034" y="1517"/>
                    <a:pt x="2416" y="731"/>
                    <a:pt x="17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9"/>
            <p:cNvSpPr/>
            <p:nvPr/>
          </p:nvSpPr>
          <p:spPr>
            <a:xfrm>
              <a:off x="6490175" y="-1012643"/>
              <a:ext cx="199545" cy="199545"/>
            </a:xfrm>
            <a:custGeom>
              <a:avLst/>
              <a:gdLst/>
              <a:ahLst/>
              <a:cxnLst/>
              <a:rect l="l" t="t" r="r" b="b"/>
              <a:pathLst>
                <a:path w="3652" h="3652" extrusionOk="0">
                  <a:moveTo>
                    <a:pt x="1349" y="1"/>
                  </a:moveTo>
                  <a:lnTo>
                    <a:pt x="1" y="1967"/>
                  </a:lnTo>
                  <a:cubicBezTo>
                    <a:pt x="675" y="2472"/>
                    <a:pt x="1349" y="3034"/>
                    <a:pt x="1966" y="3652"/>
                  </a:cubicBezTo>
                  <a:lnTo>
                    <a:pt x="3651" y="2023"/>
                  </a:lnTo>
                  <a:cubicBezTo>
                    <a:pt x="2977" y="1293"/>
                    <a:pt x="2191" y="619"/>
                    <a:pt x="134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9"/>
            <p:cNvSpPr/>
            <p:nvPr/>
          </p:nvSpPr>
          <p:spPr>
            <a:xfrm>
              <a:off x="4783913" y="-705727"/>
              <a:ext cx="184191" cy="196431"/>
            </a:xfrm>
            <a:custGeom>
              <a:avLst/>
              <a:gdLst/>
              <a:ahLst/>
              <a:cxnLst/>
              <a:rect l="l" t="t" r="r" b="b"/>
              <a:pathLst>
                <a:path w="3371" h="3595" extrusionOk="0">
                  <a:moveTo>
                    <a:pt x="1460" y="0"/>
                  </a:moveTo>
                  <a:cubicBezTo>
                    <a:pt x="899" y="843"/>
                    <a:pt x="393" y="1741"/>
                    <a:pt x="0" y="2640"/>
                  </a:cubicBezTo>
                  <a:lnTo>
                    <a:pt x="2191" y="3595"/>
                  </a:lnTo>
                  <a:cubicBezTo>
                    <a:pt x="2528" y="2809"/>
                    <a:pt x="2921" y="2078"/>
                    <a:pt x="3370" y="1404"/>
                  </a:cubicBez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9"/>
            <p:cNvSpPr/>
            <p:nvPr/>
          </p:nvSpPr>
          <p:spPr>
            <a:xfrm>
              <a:off x="5680019" y="-1242789"/>
              <a:ext cx="162663" cy="141244"/>
            </a:xfrm>
            <a:custGeom>
              <a:avLst/>
              <a:gdLst/>
              <a:ahLst/>
              <a:cxnLst/>
              <a:rect l="l" t="t" r="r" b="b"/>
              <a:pathLst>
                <a:path w="2977" h="2585" extrusionOk="0">
                  <a:moveTo>
                    <a:pt x="2977" y="1"/>
                  </a:moveTo>
                  <a:cubicBezTo>
                    <a:pt x="1966" y="1"/>
                    <a:pt x="1011" y="57"/>
                    <a:pt x="0" y="225"/>
                  </a:cubicBezTo>
                  <a:lnTo>
                    <a:pt x="393" y="2584"/>
                  </a:lnTo>
                  <a:cubicBezTo>
                    <a:pt x="1236" y="2416"/>
                    <a:pt x="2078" y="2359"/>
                    <a:pt x="2921" y="2359"/>
                  </a:cubicBezTo>
                  <a:lnTo>
                    <a:pt x="297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9"/>
            <p:cNvSpPr/>
            <p:nvPr/>
          </p:nvSpPr>
          <p:spPr>
            <a:xfrm>
              <a:off x="4903576" y="-886806"/>
              <a:ext cx="193371" cy="199545"/>
            </a:xfrm>
            <a:custGeom>
              <a:avLst/>
              <a:gdLst/>
              <a:ahLst/>
              <a:cxnLst/>
              <a:rect l="l" t="t" r="r" b="b"/>
              <a:pathLst>
                <a:path w="3539" h="3652" extrusionOk="0">
                  <a:moveTo>
                    <a:pt x="1910" y="1"/>
                  </a:moveTo>
                  <a:cubicBezTo>
                    <a:pt x="1236" y="731"/>
                    <a:pt x="562" y="1517"/>
                    <a:pt x="1" y="2303"/>
                  </a:cubicBezTo>
                  <a:lnTo>
                    <a:pt x="1910" y="3651"/>
                  </a:lnTo>
                  <a:cubicBezTo>
                    <a:pt x="2416" y="2977"/>
                    <a:pt x="2977" y="2360"/>
                    <a:pt x="3539" y="1742"/>
                  </a:cubicBez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9"/>
            <p:cNvSpPr/>
            <p:nvPr/>
          </p:nvSpPr>
          <p:spPr>
            <a:xfrm>
              <a:off x="4707197" y="-500115"/>
              <a:ext cx="168838" cy="184191"/>
            </a:xfrm>
            <a:custGeom>
              <a:avLst/>
              <a:gdLst/>
              <a:ahLst/>
              <a:cxnLst/>
              <a:rect l="l" t="t" r="r" b="b"/>
              <a:pathLst>
                <a:path w="3090" h="3371" extrusionOk="0">
                  <a:moveTo>
                    <a:pt x="899" y="0"/>
                  </a:moveTo>
                  <a:cubicBezTo>
                    <a:pt x="506" y="955"/>
                    <a:pt x="225" y="1910"/>
                    <a:pt x="0" y="2865"/>
                  </a:cubicBezTo>
                  <a:lnTo>
                    <a:pt x="2303" y="3370"/>
                  </a:lnTo>
                  <a:cubicBezTo>
                    <a:pt x="2471" y="2584"/>
                    <a:pt x="2752" y="1741"/>
                    <a:pt x="3089" y="955"/>
                  </a:cubicBez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9"/>
            <p:cNvSpPr/>
            <p:nvPr/>
          </p:nvSpPr>
          <p:spPr>
            <a:xfrm>
              <a:off x="5452932" y="-1218256"/>
              <a:ext cx="181077" cy="165778"/>
            </a:xfrm>
            <a:custGeom>
              <a:avLst/>
              <a:gdLst/>
              <a:ahLst/>
              <a:cxnLst/>
              <a:rect l="l" t="t" r="r" b="b"/>
              <a:pathLst>
                <a:path w="3314" h="3034" extrusionOk="0">
                  <a:moveTo>
                    <a:pt x="2921" y="1"/>
                  </a:moveTo>
                  <a:cubicBezTo>
                    <a:pt x="1910" y="226"/>
                    <a:pt x="955" y="506"/>
                    <a:pt x="0" y="843"/>
                  </a:cubicBezTo>
                  <a:lnTo>
                    <a:pt x="842" y="3034"/>
                  </a:lnTo>
                  <a:cubicBezTo>
                    <a:pt x="1685" y="2753"/>
                    <a:pt x="2471" y="2528"/>
                    <a:pt x="3314" y="2360"/>
                  </a:cubicBezTo>
                  <a:lnTo>
                    <a:pt x="292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9"/>
            <p:cNvSpPr/>
            <p:nvPr/>
          </p:nvSpPr>
          <p:spPr>
            <a:xfrm>
              <a:off x="5244205" y="-1147660"/>
              <a:ext cx="193426" cy="187251"/>
            </a:xfrm>
            <a:custGeom>
              <a:avLst/>
              <a:gdLst/>
              <a:ahLst/>
              <a:cxnLst/>
              <a:rect l="l" t="t" r="r" b="b"/>
              <a:pathLst>
                <a:path w="3540" h="3427" extrusionOk="0">
                  <a:moveTo>
                    <a:pt x="2641" y="1"/>
                  </a:moveTo>
                  <a:cubicBezTo>
                    <a:pt x="1742" y="394"/>
                    <a:pt x="843" y="899"/>
                    <a:pt x="1" y="1405"/>
                  </a:cubicBezTo>
                  <a:lnTo>
                    <a:pt x="1236" y="3427"/>
                  </a:lnTo>
                  <a:cubicBezTo>
                    <a:pt x="1967" y="2977"/>
                    <a:pt x="2753" y="2584"/>
                    <a:pt x="3539" y="2247"/>
                  </a:cubicBezTo>
                  <a:lnTo>
                    <a:pt x="264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9"/>
            <p:cNvSpPr/>
            <p:nvPr/>
          </p:nvSpPr>
          <p:spPr>
            <a:xfrm>
              <a:off x="5057006" y="-1034117"/>
              <a:ext cx="196485" cy="193426"/>
            </a:xfrm>
            <a:custGeom>
              <a:avLst/>
              <a:gdLst/>
              <a:ahLst/>
              <a:cxnLst/>
              <a:rect l="l" t="t" r="r" b="b"/>
              <a:pathLst>
                <a:path w="3596" h="3540" extrusionOk="0">
                  <a:moveTo>
                    <a:pt x="2360" y="1"/>
                  </a:moveTo>
                  <a:cubicBezTo>
                    <a:pt x="1517" y="562"/>
                    <a:pt x="731" y="1180"/>
                    <a:pt x="1" y="1854"/>
                  </a:cubicBezTo>
                  <a:lnTo>
                    <a:pt x="1630" y="3539"/>
                  </a:lnTo>
                  <a:cubicBezTo>
                    <a:pt x="2247" y="2977"/>
                    <a:pt x="2921" y="2472"/>
                    <a:pt x="3595" y="1967"/>
                  </a:cubicBezTo>
                  <a:lnTo>
                    <a:pt x="236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9"/>
            <p:cNvSpPr/>
            <p:nvPr/>
          </p:nvSpPr>
          <p:spPr>
            <a:xfrm>
              <a:off x="6855393" y="-454108"/>
              <a:ext cx="162663" cy="153538"/>
            </a:xfrm>
            <a:custGeom>
              <a:avLst/>
              <a:gdLst/>
              <a:ahLst/>
              <a:cxnLst/>
              <a:rect l="l" t="t" r="r" b="b"/>
              <a:pathLst>
                <a:path w="2977" h="2810" extrusionOk="0">
                  <a:moveTo>
                    <a:pt x="2247" y="1"/>
                  </a:moveTo>
                  <a:lnTo>
                    <a:pt x="0" y="843"/>
                  </a:lnTo>
                  <a:cubicBezTo>
                    <a:pt x="225" y="1461"/>
                    <a:pt x="393" y="2135"/>
                    <a:pt x="562" y="2809"/>
                  </a:cubicBezTo>
                  <a:lnTo>
                    <a:pt x="2977" y="2809"/>
                  </a:lnTo>
                  <a:cubicBezTo>
                    <a:pt x="2808" y="1854"/>
                    <a:pt x="2584" y="899"/>
                    <a:pt x="224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9"/>
            <p:cNvSpPr/>
            <p:nvPr/>
          </p:nvSpPr>
          <p:spPr>
            <a:xfrm>
              <a:off x="4903576" y="-1040237"/>
              <a:ext cx="1908848" cy="739662"/>
            </a:xfrm>
            <a:custGeom>
              <a:avLst/>
              <a:gdLst/>
              <a:ahLst/>
              <a:cxnLst/>
              <a:rect l="l" t="t" r="r" b="b"/>
              <a:pathLst>
                <a:path w="34935" h="13537" extrusionOk="0">
                  <a:moveTo>
                    <a:pt x="17468" y="0"/>
                  </a:moveTo>
                  <a:cubicBezTo>
                    <a:pt x="9268" y="0"/>
                    <a:pt x="2079" y="5561"/>
                    <a:pt x="1" y="13536"/>
                  </a:cubicBezTo>
                  <a:lnTo>
                    <a:pt x="338" y="13536"/>
                  </a:lnTo>
                  <a:cubicBezTo>
                    <a:pt x="2375" y="5773"/>
                    <a:pt x="9431" y="331"/>
                    <a:pt x="17433" y="331"/>
                  </a:cubicBezTo>
                  <a:cubicBezTo>
                    <a:pt x="17594" y="331"/>
                    <a:pt x="17755" y="333"/>
                    <a:pt x="17917" y="337"/>
                  </a:cubicBezTo>
                  <a:cubicBezTo>
                    <a:pt x="25780" y="506"/>
                    <a:pt x="32632" y="5898"/>
                    <a:pt x="34598" y="13536"/>
                  </a:cubicBezTo>
                  <a:lnTo>
                    <a:pt x="34935" y="13536"/>
                  </a:lnTo>
                  <a:cubicBezTo>
                    <a:pt x="32857" y="5561"/>
                    <a:pt x="25668" y="0"/>
                    <a:pt x="1746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9"/>
            <p:cNvSpPr/>
            <p:nvPr/>
          </p:nvSpPr>
          <p:spPr>
            <a:xfrm>
              <a:off x="5023293" y="-949424"/>
              <a:ext cx="1694004" cy="648850"/>
            </a:xfrm>
            <a:custGeom>
              <a:avLst/>
              <a:gdLst/>
              <a:ahLst/>
              <a:cxnLst/>
              <a:rect l="l" t="t" r="r" b="b"/>
              <a:pathLst>
                <a:path w="31003" h="11875" extrusionOk="0">
                  <a:moveTo>
                    <a:pt x="15289" y="1"/>
                  </a:moveTo>
                  <a:cubicBezTo>
                    <a:pt x="9303" y="1"/>
                    <a:pt x="3606" y="3317"/>
                    <a:pt x="730" y="8897"/>
                  </a:cubicBezTo>
                  <a:lnTo>
                    <a:pt x="1123" y="9122"/>
                  </a:lnTo>
                  <a:cubicBezTo>
                    <a:pt x="674" y="9964"/>
                    <a:pt x="281" y="10919"/>
                    <a:pt x="0" y="11874"/>
                  </a:cubicBezTo>
                  <a:lnTo>
                    <a:pt x="2640" y="11874"/>
                  </a:lnTo>
                  <a:cubicBezTo>
                    <a:pt x="3033" y="10751"/>
                    <a:pt x="3595" y="9684"/>
                    <a:pt x="4269" y="8729"/>
                  </a:cubicBezTo>
                  <a:cubicBezTo>
                    <a:pt x="4774" y="7943"/>
                    <a:pt x="5336" y="7269"/>
                    <a:pt x="6010" y="6651"/>
                  </a:cubicBezTo>
                  <a:lnTo>
                    <a:pt x="5279" y="5864"/>
                  </a:lnTo>
                  <a:cubicBezTo>
                    <a:pt x="7979" y="3276"/>
                    <a:pt x="11542" y="1875"/>
                    <a:pt x="15228" y="1875"/>
                  </a:cubicBezTo>
                  <a:cubicBezTo>
                    <a:pt x="15300" y="1875"/>
                    <a:pt x="15373" y="1876"/>
                    <a:pt x="15445" y="1877"/>
                  </a:cubicBezTo>
                  <a:lnTo>
                    <a:pt x="15445" y="2944"/>
                  </a:lnTo>
                  <a:cubicBezTo>
                    <a:pt x="19096" y="2944"/>
                    <a:pt x="22522" y="4460"/>
                    <a:pt x="24993" y="7100"/>
                  </a:cubicBezTo>
                  <a:cubicBezTo>
                    <a:pt x="25555" y="7718"/>
                    <a:pt x="26116" y="8336"/>
                    <a:pt x="26566" y="9066"/>
                  </a:cubicBezTo>
                  <a:lnTo>
                    <a:pt x="27464" y="8504"/>
                  </a:lnTo>
                  <a:cubicBezTo>
                    <a:pt x="28138" y="9571"/>
                    <a:pt x="28644" y="10695"/>
                    <a:pt x="29037" y="11874"/>
                  </a:cubicBezTo>
                  <a:lnTo>
                    <a:pt x="31003" y="11874"/>
                  </a:lnTo>
                  <a:cubicBezTo>
                    <a:pt x="30273" y="9291"/>
                    <a:pt x="28981" y="6988"/>
                    <a:pt x="27127" y="5078"/>
                  </a:cubicBezTo>
                  <a:cubicBezTo>
                    <a:pt x="26173" y="4067"/>
                    <a:pt x="25106" y="3169"/>
                    <a:pt x="23926" y="2438"/>
                  </a:cubicBezTo>
                  <a:lnTo>
                    <a:pt x="23701" y="2832"/>
                  </a:lnTo>
                  <a:cubicBezTo>
                    <a:pt x="22747" y="2214"/>
                    <a:pt x="21736" y="1764"/>
                    <a:pt x="20669" y="1371"/>
                  </a:cubicBezTo>
                  <a:lnTo>
                    <a:pt x="20837" y="978"/>
                  </a:lnTo>
                  <a:cubicBezTo>
                    <a:pt x="19010" y="316"/>
                    <a:pt x="17136" y="1"/>
                    <a:pt x="1528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9"/>
            <p:cNvSpPr/>
            <p:nvPr/>
          </p:nvSpPr>
          <p:spPr>
            <a:xfrm>
              <a:off x="5152136" y="-543062"/>
              <a:ext cx="1285898" cy="1122251"/>
            </a:xfrm>
            <a:custGeom>
              <a:avLst/>
              <a:gdLst/>
              <a:ahLst/>
              <a:cxnLst/>
              <a:rect l="l" t="t" r="r" b="b"/>
              <a:pathLst>
                <a:path w="23534" h="20539" extrusionOk="0">
                  <a:moveTo>
                    <a:pt x="13200" y="0"/>
                  </a:moveTo>
                  <a:cubicBezTo>
                    <a:pt x="4831" y="56"/>
                    <a:pt x="1" y="9604"/>
                    <a:pt x="5000" y="16344"/>
                  </a:cubicBezTo>
                  <a:cubicBezTo>
                    <a:pt x="7100" y="19200"/>
                    <a:pt x="10183" y="20538"/>
                    <a:pt x="13234" y="20538"/>
                  </a:cubicBezTo>
                  <a:cubicBezTo>
                    <a:pt x="17444" y="20538"/>
                    <a:pt x="21596" y="17991"/>
                    <a:pt x="23028" y="13367"/>
                  </a:cubicBezTo>
                  <a:lnTo>
                    <a:pt x="23028" y="13311"/>
                  </a:lnTo>
                  <a:cubicBezTo>
                    <a:pt x="23365" y="12300"/>
                    <a:pt x="23534" y="11289"/>
                    <a:pt x="23534" y="10222"/>
                  </a:cubicBezTo>
                  <a:lnTo>
                    <a:pt x="22298" y="10222"/>
                  </a:lnTo>
                  <a:lnTo>
                    <a:pt x="22298" y="10278"/>
                  </a:lnTo>
                  <a:cubicBezTo>
                    <a:pt x="22298" y="15719"/>
                    <a:pt x="17839" y="19330"/>
                    <a:pt x="13182" y="19330"/>
                  </a:cubicBezTo>
                  <a:cubicBezTo>
                    <a:pt x="10964" y="19330"/>
                    <a:pt x="8701" y="18511"/>
                    <a:pt x="6853" y="16681"/>
                  </a:cubicBezTo>
                  <a:cubicBezTo>
                    <a:pt x="1180" y="11008"/>
                    <a:pt x="5168" y="1236"/>
                    <a:pt x="13200" y="1236"/>
                  </a:cubicBezTo>
                  <a:lnTo>
                    <a:pt x="1320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9"/>
            <p:cNvSpPr/>
            <p:nvPr/>
          </p:nvSpPr>
          <p:spPr>
            <a:xfrm>
              <a:off x="5526533" y="-341056"/>
              <a:ext cx="758075" cy="694147"/>
            </a:xfrm>
            <a:custGeom>
              <a:avLst/>
              <a:gdLst/>
              <a:ahLst/>
              <a:cxnLst/>
              <a:rect l="l" t="t" r="r" b="b"/>
              <a:pathLst>
                <a:path w="13874" h="12704" extrusionOk="0">
                  <a:moveTo>
                    <a:pt x="6362" y="1"/>
                  </a:moveTo>
                  <a:cubicBezTo>
                    <a:pt x="6245" y="1"/>
                    <a:pt x="6128" y="4"/>
                    <a:pt x="6011" y="10"/>
                  </a:cubicBezTo>
                  <a:lnTo>
                    <a:pt x="6067" y="10"/>
                  </a:lnTo>
                  <a:cubicBezTo>
                    <a:pt x="3146" y="178"/>
                    <a:pt x="675" y="2200"/>
                    <a:pt x="1" y="5009"/>
                  </a:cubicBezTo>
                  <a:lnTo>
                    <a:pt x="450" y="5121"/>
                  </a:lnTo>
                  <a:cubicBezTo>
                    <a:pt x="1185" y="2220"/>
                    <a:pt x="3767" y="472"/>
                    <a:pt x="6425" y="472"/>
                  </a:cubicBezTo>
                  <a:cubicBezTo>
                    <a:pt x="7833" y="472"/>
                    <a:pt x="9261" y="962"/>
                    <a:pt x="10448" y="2032"/>
                  </a:cubicBezTo>
                  <a:cubicBezTo>
                    <a:pt x="13874" y="5065"/>
                    <a:pt x="12806" y="10681"/>
                    <a:pt x="8482" y="12310"/>
                  </a:cubicBezTo>
                  <a:lnTo>
                    <a:pt x="8650" y="12703"/>
                  </a:lnTo>
                  <a:cubicBezTo>
                    <a:pt x="11739" y="11580"/>
                    <a:pt x="13480" y="8435"/>
                    <a:pt x="12806" y="5233"/>
                  </a:cubicBezTo>
                  <a:cubicBezTo>
                    <a:pt x="12211" y="2147"/>
                    <a:pt x="9476" y="1"/>
                    <a:pt x="636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9"/>
            <p:cNvSpPr/>
            <p:nvPr/>
          </p:nvSpPr>
          <p:spPr>
            <a:xfrm>
              <a:off x="5722966" y="-154295"/>
              <a:ext cx="368328" cy="317076"/>
            </a:xfrm>
            <a:custGeom>
              <a:avLst/>
              <a:gdLst/>
              <a:ahLst/>
              <a:cxnLst/>
              <a:rect l="l" t="t" r="r" b="b"/>
              <a:pathLst>
                <a:path w="6741" h="5803" extrusionOk="0">
                  <a:moveTo>
                    <a:pt x="2918" y="0"/>
                  </a:moveTo>
                  <a:cubicBezTo>
                    <a:pt x="1424" y="0"/>
                    <a:pt x="0" y="1185"/>
                    <a:pt x="0" y="2939"/>
                  </a:cubicBezTo>
                  <a:cubicBezTo>
                    <a:pt x="0" y="4511"/>
                    <a:pt x="1292" y="5803"/>
                    <a:pt x="2921" y="5803"/>
                  </a:cubicBezTo>
                  <a:cubicBezTo>
                    <a:pt x="5505" y="5803"/>
                    <a:pt x="6740" y="2658"/>
                    <a:pt x="4943" y="860"/>
                  </a:cubicBezTo>
                  <a:cubicBezTo>
                    <a:pt x="4348" y="265"/>
                    <a:pt x="3625" y="0"/>
                    <a:pt x="291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9"/>
            <p:cNvSpPr/>
            <p:nvPr/>
          </p:nvSpPr>
          <p:spPr>
            <a:xfrm>
              <a:off x="5600189" y="-138012"/>
              <a:ext cx="633879" cy="427940"/>
            </a:xfrm>
            <a:custGeom>
              <a:avLst/>
              <a:gdLst/>
              <a:ahLst/>
              <a:cxnLst/>
              <a:rect l="l" t="t" r="r" b="b"/>
              <a:pathLst>
                <a:path w="11601" h="7832" extrusionOk="0">
                  <a:moveTo>
                    <a:pt x="9100" y="1"/>
                  </a:moveTo>
                  <a:lnTo>
                    <a:pt x="8763" y="282"/>
                  </a:lnTo>
                  <a:cubicBezTo>
                    <a:pt x="11035" y="3602"/>
                    <a:pt x="8276" y="7365"/>
                    <a:pt x="5009" y="7365"/>
                  </a:cubicBezTo>
                  <a:cubicBezTo>
                    <a:pt x="4076" y="7365"/>
                    <a:pt x="3102" y="7058"/>
                    <a:pt x="2191" y="6347"/>
                  </a:cubicBezTo>
                  <a:cubicBezTo>
                    <a:pt x="619" y="5112"/>
                    <a:pt x="57" y="3034"/>
                    <a:pt x="787" y="1180"/>
                  </a:cubicBezTo>
                  <a:lnTo>
                    <a:pt x="338" y="1012"/>
                  </a:lnTo>
                  <a:cubicBezTo>
                    <a:pt x="113" y="1573"/>
                    <a:pt x="1" y="2191"/>
                    <a:pt x="1" y="2809"/>
                  </a:cubicBezTo>
                  <a:cubicBezTo>
                    <a:pt x="1" y="4325"/>
                    <a:pt x="731" y="5786"/>
                    <a:pt x="1911" y="6741"/>
                  </a:cubicBezTo>
                  <a:cubicBezTo>
                    <a:pt x="2894" y="7503"/>
                    <a:pt x="3945" y="7832"/>
                    <a:pt x="4953" y="7832"/>
                  </a:cubicBezTo>
                  <a:cubicBezTo>
                    <a:pt x="8549" y="7832"/>
                    <a:pt x="11600" y="3642"/>
                    <a:pt x="910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9"/>
            <p:cNvSpPr/>
            <p:nvPr/>
          </p:nvSpPr>
          <p:spPr>
            <a:xfrm>
              <a:off x="1398926" y="-1267323"/>
              <a:ext cx="95183" cy="49121"/>
            </a:xfrm>
            <a:custGeom>
              <a:avLst/>
              <a:gdLst/>
              <a:ahLst/>
              <a:cxnLst/>
              <a:rect l="l" t="t" r="r" b="b"/>
              <a:pathLst>
                <a:path w="1742" h="899" extrusionOk="0">
                  <a:moveTo>
                    <a:pt x="1573" y="0"/>
                  </a:moveTo>
                  <a:lnTo>
                    <a:pt x="1" y="674"/>
                  </a:lnTo>
                  <a:lnTo>
                    <a:pt x="57" y="899"/>
                  </a:lnTo>
                  <a:lnTo>
                    <a:pt x="1686" y="281"/>
                  </a:lnTo>
                  <a:cubicBezTo>
                    <a:pt x="1742" y="225"/>
                    <a:pt x="1742" y="169"/>
                    <a:pt x="1742" y="113"/>
                  </a:cubicBezTo>
                  <a:cubicBezTo>
                    <a:pt x="1686" y="0"/>
                    <a:pt x="1630" y="0"/>
                    <a:pt x="157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9"/>
            <p:cNvSpPr/>
            <p:nvPr/>
          </p:nvSpPr>
          <p:spPr>
            <a:xfrm>
              <a:off x="1478756" y="-923962"/>
              <a:ext cx="101248" cy="24916"/>
            </a:xfrm>
            <a:custGeom>
              <a:avLst/>
              <a:gdLst/>
              <a:ahLst/>
              <a:cxnLst/>
              <a:rect l="l" t="t" r="r" b="b"/>
              <a:pathLst>
                <a:path w="1853" h="456" extrusionOk="0">
                  <a:moveTo>
                    <a:pt x="1721" y="0"/>
                  </a:moveTo>
                  <a:cubicBezTo>
                    <a:pt x="1710" y="0"/>
                    <a:pt x="1698" y="2"/>
                    <a:pt x="1685" y="7"/>
                  </a:cubicBezTo>
                  <a:lnTo>
                    <a:pt x="0" y="175"/>
                  </a:lnTo>
                  <a:lnTo>
                    <a:pt x="0" y="456"/>
                  </a:lnTo>
                  <a:lnTo>
                    <a:pt x="1685" y="287"/>
                  </a:lnTo>
                  <a:cubicBezTo>
                    <a:pt x="1841" y="287"/>
                    <a:pt x="1852" y="0"/>
                    <a:pt x="17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9"/>
            <p:cNvSpPr/>
            <p:nvPr/>
          </p:nvSpPr>
          <p:spPr>
            <a:xfrm>
              <a:off x="1435753" y="-1157277"/>
              <a:ext cx="100483" cy="43439"/>
            </a:xfrm>
            <a:custGeom>
              <a:avLst/>
              <a:gdLst/>
              <a:ahLst/>
              <a:cxnLst/>
              <a:rect l="l" t="t" r="r" b="b"/>
              <a:pathLst>
                <a:path w="1839" h="795" extrusionOk="0">
                  <a:moveTo>
                    <a:pt x="1672" y="1"/>
                  </a:moveTo>
                  <a:cubicBezTo>
                    <a:pt x="1659" y="1"/>
                    <a:pt x="1645" y="3"/>
                    <a:pt x="1630" y="8"/>
                  </a:cubicBezTo>
                  <a:lnTo>
                    <a:pt x="1" y="514"/>
                  </a:lnTo>
                  <a:cubicBezTo>
                    <a:pt x="1" y="626"/>
                    <a:pt x="57" y="682"/>
                    <a:pt x="57" y="794"/>
                  </a:cubicBezTo>
                  <a:lnTo>
                    <a:pt x="1686" y="289"/>
                  </a:lnTo>
                  <a:cubicBezTo>
                    <a:pt x="1839" y="238"/>
                    <a:pt x="1806" y="1"/>
                    <a:pt x="167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9"/>
            <p:cNvSpPr/>
            <p:nvPr/>
          </p:nvSpPr>
          <p:spPr>
            <a:xfrm>
              <a:off x="1463402" y="-1037559"/>
              <a:ext cx="100483" cy="31145"/>
            </a:xfrm>
            <a:custGeom>
              <a:avLst/>
              <a:gdLst/>
              <a:ahLst/>
              <a:cxnLst/>
              <a:rect l="l" t="t" r="r" b="b"/>
              <a:pathLst>
                <a:path w="1839" h="570" extrusionOk="0">
                  <a:moveTo>
                    <a:pt x="1672" y="0"/>
                  </a:moveTo>
                  <a:cubicBezTo>
                    <a:pt x="1659" y="0"/>
                    <a:pt x="1644" y="2"/>
                    <a:pt x="1629" y="8"/>
                  </a:cubicBezTo>
                  <a:lnTo>
                    <a:pt x="0" y="288"/>
                  </a:lnTo>
                  <a:lnTo>
                    <a:pt x="0" y="569"/>
                  </a:lnTo>
                  <a:lnTo>
                    <a:pt x="1685" y="232"/>
                  </a:lnTo>
                  <a:cubicBezTo>
                    <a:pt x="1838" y="232"/>
                    <a:pt x="1806" y="0"/>
                    <a:pt x="16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9"/>
            <p:cNvSpPr/>
            <p:nvPr/>
          </p:nvSpPr>
          <p:spPr>
            <a:xfrm>
              <a:off x="-212208" y="181144"/>
              <a:ext cx="58356" cy="92123"/>
            </a:xfrm>
            <a:custGeom>
              <a:avLst/>
              <a:gdLst/>
              <a:ahLst/>
              <a:cxnLst/>
              <a:rect l="l" t="t" r="r" b="b"/>
              <a:pathLst>
                <a:path w="1068" h="1686" extrusionOk="0">
                  <a:moveTo>
                    <a:pt x="843" y="1"/>
                  </a:moveTo>
                  <a:lnTo>
                    <a:pt x="0" y="1517"/>
                  </a:lnTo>
                  <a:cubicBezTo>
                    <a:pt x="0" y="1574"/>
                    <a:pt x="0" y="1630"/>
                    <a:pt x="57" y="1686"/>
                  </a:cubicBezTo>
                  <a:lnTo>
                    <a:pt x="113" y="1686"/>
                  </a:lnTo>
                  <a:cubicBezTo>
                    <a:pt x="169" y="1686"/>
                    <a:pt x="225" y="1686"/>
                    <a:pt x="225" y="1630"/>
                  </a:cubicBezTo>
                  <a:lnTo>
                    <a:pt x="1068" y="113"/>
                  </a:lnTo>
                  <a:lnTo>
                    <a:pt x="84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9"/>
            <p:cNvSpPr/>
            <p:nvPr/>
          </p:nvSpPr>
          <p:spPr>
            <a:xfrm>
              <a:off x="978521" y="129016"/>
              <a:ext cx="64475" cy="85949"/>
            </a:xfrm>
            <a:custGeom>
              <a:avLst/>
              <a:gdLst/>
              <a:ahLst/>
              <a:cxnLst/>
              <a:rect l="l" t="t" r="r" b="b"/>
              <a:pathLst>
                <a:path w="1180" h="1573" extrusionOk="0">
                  <a:moveTo>
                    <a:pt x="225" y="0"/>
                  </a:moveTo>
                  <a:lnTo>
                    <a:pt x="0" y="112"/>
                  </a:lnTo>
                  <a:lnTo>
                    <a:pt x="955" y="1517"/>
                  </a:lnTo>
                  <a:cubicBezTo>
                    <a:pt x="955" y="1573"/>
                    <a:pt x="1011" y="1573"/>
                    <a:pt x="1067" y="1573"/>
                  </a:cubicBezTo>
                  <a:lnTo>
                    <a:pt x="1124" y="1573"/>
                  </a:lnTo>
                  <a:cubicBezTo>
                    <a:pt x="1180" y="1517"/>
                    <a:pt x="1180" y="1460"/>
                    <a:pt x="1124"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9"/>
            <p:cNvSpPr/>
            <p:nvPr/>
          </p:nvSpPr>
          <p:spPr>
            <a:xfrm>
              <a:off x="1067530" y="61481"/>
              <a:ext cx="73655" cy="82889"/>
            </a:xfrm>
            <a:custGeom>
              <a:avLst/>
              <a:gdLst/>
              <a:ahLst/>
              <a:cxnLst/>
              <a:rect l="l" t="t" r="r" b="b"/>
              <a:pathLst>
                <a:path w="1348" h="1517" extrusionOk="0">
                  <a:moveTo>
                    <a:pt x="225" y="0"/>
                  </a:moveTo>
                  <a:lnTo>
                    <a:pt x="0" y="169"/>
                  </a:lnTo>
                  <a:lnTo>
                    <a:pt x="1123" y="1461"/>
                  </a:lnTo>
                  <a:cubicBezTo>
                    <a:pt x="1123" y="1517"/>
                    <a:pt x="1179" y="1517"/>
                    <a:pt x="1236" y="1517"/>
                  </a:cubicBezTo>
                  <a:lnTo>
                    <a:pt x="1292" y="1517"/>
                  </a:lnTo>
                  <a:cubicBezTo>
                    <a:pt x="1348" y="1461"/>
                    <a:pt x="1348" y="1405"/>
                    <a:pt x="1292" y="1348"/>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9"/>
            <p:cNvSpPr/>
            <p:nvPr/>
          </p:nvSpPr>
          <p:spPr>
            <a:xfrm>
              <a:off x="1150365" y="-12175"/>
              <a:ext cx="76769" cy="79829"/>
            </a:xfrm>
            <a:custGeom>
              <a:avLst/>
              <a:gdLst/>
              <a:ahLst/>
              <a:cxnLst/>
              <a:rect l="l" t="t" r="r" b="b"/>
              <a:pathLst>
                <a:path w="1405" h="1461" extrusionOk="0">
                  <a:moveTo>
                    <a:pt x="169" y="1"/>
                  </a:moveTo>
                  <a:lnTo>
                    <a:pt x="0" y="169"/>
                  </a:lnTo>
                  <a:lnTo>
                    <a:pt x="1180" y="1405"/>
                  </a:lnTo>
                  <a:cubicBezTo>
                    <a:pt x="1180" y="1405"/>
                    <a:pt x="1236" y="1461"/>
                    <a:pt x="1292" y="1461"/>
                  </a:cubicBezTo>
                  <a:cubicBezTo>
                    <a:pt x="1292" y="1461"/>
                    <a:pt x="1348" y="1405"/>
                    <a:pt x="1348" y="1405"/>
                  </a:cubicBezTo>
                  <a:cubicBezTo>
                    <a:pt x="1405" y="1348"/>
                    <a:pt x="1405" y="1292"/>
                    <a:pt x="1348"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9"/>
            <p:cNvSpPr/>
            <p:nvPr/>
          </p:nvSpPr>
          <p:spPr>
            <a:xfrm>
              <a:off x="886451" y="184258"/>
              <a:ext cx="58356" cy="92068"/>
            </a:xfrm>
            <a:custGeom>
              <a:avLst/>
              <a:gdLst/>
              <a:ahLst/>
              <a:cxnLst/>
              <a:rect l="l" t="t" r="r" b="b"/>
              <a:pathLst>
                <a:path w="1068" h="1685" extrusionOk="0">
                  <a:moveTo>
                    <a:pt x="225" y="0"/>
                  </a:moveTo>
                  <a:lnTo>
                    <a:pt x="0" y="112"/>
                  </a:lnTo>
                  <a:lnTo>
                    <a:pt x="787" y="1629"/>
                  </a:lnTo>
                  <a:cubicBezTo>
                    <a:pt x="787" y="1629"/>
                    <a:pt x="843" y="1685"/>
                    <a:pt x="899" y="1685"/>
                  </a:cubicBezTo>
                  <a:lnTo>
                    <a:pt x="955" y="1685"/>
                  </a:lnTo>
                  <a:cubicBezTo>
                    <a:pt x="1011" y="1629"/>
                    <a:pt x="1067" y="1573"/>
                    <a:pt x="1011" y="1517"/>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9"/>
            <p:cNvSpPr/>
            <p:nvPr/>
          </p:nvSpPr>
          <p:spPr>
            <a:xfrm>
              <a:off x="683898" y="270153"/>
              <a:ext cx="39942" cy="95183"/>
            </a:xfrm>
            <a:custGeom>
              <a:avLst/>
              <a:gdLst/>
              <a:ahLst/>
              <a:cxnLst/>
              <a:rect l="l" t="t" r="r" b="b"/>
              <a:pathLst>
                <a:path w="731" h="1742" extrusionOk="0">
                  <a:moveTo>
                    <a:pt x="225" y="1"/>
                  </a:moveTo>
                  <a:lnTo>
                    <a:pt x="0" y="57"/>
                  </a:lnTo>
                  <a:lnTo>
                    <a:pt x="450" y="1686"/>
                  </a:lnTo>
                  <a:cubicBezTo>
                    <a:pt x="506" y="1742"/>
                    <a:pt x="562" y="1742"/>
                    <a:pt x="618" y="1742"/>
                  </a:cubicBezTo>
                  <a:cubicBezTo>
                    <a:pt x="674" y="1742"/>
                    <a:pt x="731" y="1686"/>
                    <a:pt x="731" y="162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9"/>
            <p:cNvSpPr/>
            <p:nvPr/>
          </p:nvSpPr>
          <p:spPr>
            <a:xfrm>
              <a:off x="573415" y="294741"/>
              <a:ext cx="33822" cy="101303"/>
            </a:xfrm>
            <a:custGeom>
              <a:avLst/>
              <a:gdLst/>
              <a:ahLst/>
              <a:cxnLst/>
              <a:rect l="l" t="t" r="r" b="b"/>
              <a:pathLst>
                <a:path w="619" h="1854" extrusionOk="0">
                  <a:moveTo>
                    <a:pt x="281" y="0"/>
                  </a:moveTo>
                  <a:lnTo>
                    <a:pt x="1" y="56"/>
                  </a:lnTo>
                  <a:lnTo>
                    <a:pt x="338" y="1741"/>
                  </a:lnTo>
                  <a:cubicBezTo>
                    <a:pt x="338" y="1797"/>
                    <a:pt x="394" y="1853"/>
                    <a:pt x="506" y="1853"/>
                  </a:cubicBezTo>
                  <a:cubicBezTo>
                    <a:pt x="562" y="1853"/>
                    <a:pt x="618" y="1741"/>
                    <a:pt x="562" y="1685"/>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9"/>
            <p:cNvSpPr/>
            <p:nvPr/>
          </p:nvSpPr>
          <p:spPr>
            <a:xfrm>
              <a:off x="785147" y="233325"/>
              <a:ext cx="49176" cy="95183"/>
            </a:xfrm>
            <a:custGeom>
              <a:avLst/>
              <a:gdLst/>
              <a:ahLst/>
              <a:cxnLst/>
              <a:rect l="l" t="t" r="r" b="b"/>
              <a:pathLst>
                <a:path w="900" h="1742" extrusionOk="0">
                  <a:moveTo>
                    <a:pt x="226" y="1"/>
                  </a:moveTo>
                  <a:lnTo>
                    <a:pt x="1" y="57"/>
                  </a:lnTo>
                  <a:lnTo>
                    <a:pt x="619" y="1629"/>
                  </a:lnTo>
                  <a:cubicBezTo>
                    <a:pt x="675" y="1686"/>
                    <a:pt x="675" y="1742"/>
                    <a:pt x="731" y="1742"/>
                  </a:cubicBezTo>
                  <a:lnTo>
                    <a:pt x="787" y="1742"/>
                  </a:lnTo>
                  <a:cubicBezTo>
                    <a:pt x="843" y="1686"/>
                    <a:pt x="900" y="1629"/>
                    <a:pt x="900" y="1573"/>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9"/>
            <p:cNvSpPr/>
            <p:nvPr/>
          </p:nvSpPr>
          <p:spPr>
            <a:xfrm>
              <a:off x="1224021" y="-95010"/>
              <a:ext cx="85949" cy="70595"/>
            </a:xfrm>
            <a:custGeom>
              <a:avLst/>
              <a:gdLst/>
              <a:ahLst/>
              <a:cxnLst/>
              <a:rect l="l" t="t" r="r" b="b"/>
              <a:pathLst>
                <a:path w="1573" h="1292" extrusionOk="0">
                  <a:moveTo>
                    <a:pt x="169" y="0"/>
                  </a:moveTo>
                  <a:lnTo>
                    <a:pt x="0" y="225"/>
                  </a:lnTo>
                  <a:lnTo>
                    <a:pt x="1348" y="1292"/>
                  </a:lnTo>
                  <a:lnTo>
                    <a:pt x="1405" y="1292"/>
                  </a:lnTo>
                  <a:cubicBezTo>
                    <a:pt x="1461" y="1292"/>
                    <a:pt x="1517" y="1292"/>
                    <a:pt x="1517" y="1236"/>
                  </a:cubicBezTo>
                  <a:cubicBezTo>
                    <a:pt x="1573" y="1180"/>
                    <a:pt x="1573" y="1123"/>
                    <a:pt x="1517" y="106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9"/>
            <p:cNvSpPr/>
            <p:nvPr/>
          </p:nvSpPr>
          <p:spPr>
            <a:xfrm>
              <a:off x="1478756" y="-696548"/>
              <a:ext cx="101303" cy="24643"/>
            </a:xfrm>
            <a:custGeom>
              <a:avLst/>
              <a:gdLst/>
              <a:ahLst/>
              <a:cxnLst/>
              <a:rect l="l" t="t" r="r" b="b"/>
              <a:pathLst>
                <a:path w="1854" h="451" extrusionOk="0">
                  <a:moveTo>
                    <a:pt x="0" y="1"/>
                  </a:moveTo>
                  <a:lnTo>
                    <a:pt x="0" y="282"/>
                  </a:lnTo>
                  <a:lnTo>
                    <a:pt x="1685" y="450"/>
                  </a:lnTo>
                  <a:cubicBezTo>
                    <a:pt x="1741" y="450"/>
                    <a:pt x="1797" y="394"/>
                    <a:pt x="1853" y="338"/>
                  </a:cubicBezTo>
                  <a:cubicBezTo>
                    <a:pt x="1853" y="282"/>
                    <a:pt x="1797" y="169"/>
                    <a:pt x="1685" y="169"/>
                  </a:cubicBez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9"/>
            <p:cNvSpPr/>
            <p:nvPr/>
          </p:nvSpPr>
          <p:spPr>
            <a:xfrm>
              <a:off x="1288442" y="-180959"/>
              <a:ext cx="92123" cy="61415"/>
            </a:xfrm>
            <a:custGeom>
              <a:avLst/>
              <a:gdLst/>
              <a:ahLst/>
              <a:cxnLst/>
              <a:rect l="l" t="t" r="r" b="b"/>
              <a:pathLst>
                <a:path w="1686" h="1124" extrusionOk="0">
                  <a:moveTo>
                    <a:pt x="169" y="0"/>
                  </a:moveTo>
                  <a:lnTo>
                    <a:pt x="1" y="169"/>
                  </a:lnTo>
                  <a:lnTo>
                    <a:pt x="1405" y="1124"/>
                  </a:lnTo>
                  <a:lnTo>
                    <a:pt x="1517" y="1124"/>
                  </a:lnTo>
                  <a:cubicBezTo>
                    <a:pt x="1573" y="1124"/>
                    <a:pt x="1573" y="1124"/>
                    <a:pt x="1630" y="1068"/>
                  </a:cubicBezTo>
                  <a:cubicBezTo>
                    <a:pt x="1686" y="1011"/>
                    <a:pt x="1686" y="955"/>
                    <a:pt x="1630" y="899"/>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9"/>
            <p:cNvSpPr/>
            <p:nvPr/>
          </p:nvSpPr>
          <p:spPr>
            <a:xfrm>
              <a:off x="1460342" y="-583005"/>
              <a:ext cx="98243" cy="30762"/>
            </a:xfrm>
            <a:custGeom>
              <a:avLst/>
              <a:gdLst/>
              <a:ahLst/>
              <a:cxnLst/>
              <a:rect l="l" t="t" r="r" b="b"/>
              <a:pathLst>
                <a:path w="1798" h="563" extrusionOk="0">
                  <a:moveTo>
                    <a:pt x="56" y="1"/>
                  </a:moveTo>
                  <a:cubicBezTo>
                    <a:pt x="56" y="57"/>
                    <a:pt x="0" y="169"/>
                    <a:pt x="0" y="226"/>
                  </a:cubicBezTo>
                  <a:lnTo>
                    <a:pt x="1685" y="563"/>
                  </a:lnTo>
                  <a:cubicBezTo>
                    <a:pt x="1741" y="563"/>
                    <a:pt x="1797" y="506"/>
                    <a:pt x="1797" y="450"/>
                  </a:cubicBezTo>
                  <a:cubicBezTo>
                    <a:pt x="1797" y="394"/>
                    <a:pt x="1797" y="338"/>
                    <a:pt x="1741" y="338"/>
                  </a:cubicBez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9"/>
            <p:cNvSpPr/>
            <p:nvPr/>
          </p:nvSpPr>
          <p:spPr>
            <a:xfrm>
              <a:off x="1484875" y="-802059"/>
              <a:ext cx="101303" cy="13496"/>
            </a:xfrm>
            <a:custGeom>
              <a:avLst/>
              <a:gdLst/>
              <a:ahLst/>
              <a:cxnLst/>
              <a:rect l="l" t="t" r="r" b="b"/>
              <a:pathLst>
                <a:path w="1854" h="247" extrusionOk="0">
                  <a:moveTo>
                    <a:pt x="1739" y="0"/>
                  </a:moveTo>
                  <a:cubicBezTo>
                    <a:pt x="1719" y="0"/>
                    <a:pt x="1700" y="7"/>
                    <a:pt x="1685" y="22"/>
                  </a:cubicBezTo>
                  <a:lnTo>
                    <a:pt x="0" y="22"/>
                  </a:lnTo>
                  <a:lnTo>
                    <a:pt x="0" y="78"/>
                  </a:lnTo>
                  <a:lnTo>
                    <a:pt x="0" y="247"/>
                  </a:lnTo>
                  <a:lnTo>
                    <a:pt x="1685" y="247"/>
                  </a:lnTo>
                  <a:cubicBezTo>
                    <a:pt x="1741" y="247"/>
                    <a:pt x="1854" y="191"/>
                    <a:pt x="1854" y="135"/>
                  </a:cubicBezTo>
                  <a:cubicBezTo>
                    <a:pt x="1854" y="52"/>
                    <a:pt x="1794" y="0"/>
                    <a:pt x="17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9"/>
            <p:cNvSpPr/>
            <p:nvPr/>
          </p:nvSpPr>
          <p:spPr>
            <a:xfrm>
              <a:off x="1346744" y="-276089"/>
              <a:ext cx="95238" cy="55296"/>
            </a:xfrm>
            <a:custGeom>
              <a:avLst/>
              <a:gdLst/>
              <a:ahLst/>
              <a:cxnLst/>
              <a:rect l="l" t="t" r="r" b="b"/>
              <a:pathLst>
                <a:path w="1743" h="1012" extrusionOk="0">
                  <a:moveTo>
                    <a:pt x="169" y="0"/>
                  </a:moveTo>
                  <a:lnTo>
                    <a:pt x="1" y="225"/>
                  </a:lnTo>
                  <a:lnTo>
                    <a:pt x="1517" y="1011"/>
                  </a:lnTo>
                  <a:lnTo>
                    <a:pt x="1574" y="1011"/>
                  </a:lnTo>
                  <a:cubicBezTo>
                    <a:pt x="1630" y="1011"/>
                    <a:pt x="1686" y="955"/>
                    <a:pt x="1686" y="955"/>
                  </a:cubicBezTo>
                  <a:cubicBezTo>
                    <a:pt x="1742" y="899"/>
                    <a:pt x="1742" y="787"/>
                    <a:pt x="1630" y="78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9"/>
            <p:cNvSpPr/>
            <p:nvPr/>
          </p:nvSpPr>
          <p:spPr>
            <a:xfrm>
              <a:off x="1432693" y="-481701"/>
              <a:ext cx="101357" cy="43002"/>
            </a:xfrm>
            <a:custGeom>
              <a:avLst/>
              <a:gdLst/>
              <a:ahLst/>
              <a:cxnLst/>
              <a:rect l="l" t="t" r="r" b="b"/>
              <a:pathLst>
                <a:path w="1855" h="787" extrusionOk="0">
                  <a:moveTo>
                    <a:pt x="113" y="0"/>
                  </a:moveTo>
                  <a:cubicBezTo>
                    <a:pt x="113" y="113"/>
                    <a:pt x="57" y="169"/>
                    <a:pt x="1" y="281"/>
                  </a:cubicBezTo>
                  <a:lnTo>
                    <a:pt x="1629" y="787"/>
                  </a:lnTo>
                  <a:lnTo>
                    <a:pt x="1686" y="787"/>
                  </a:lnTo>
                  <a:cubicBezTo>
                    <a:pt x="1742" y="787"/>
                    <a:pt x="1798" y="731"/>
                    <a:pt x="1798" y="674"/>
                  </a:cubicBezTo>
                  <a:cubicBezTo>
                    <a:pt x="1854" y="618"/>
                    <a:pt x="1798" y="562"/>
                    <a:pt x="1742" y="506"/>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9"/>
            <p:cNvSpPr/>
            <p:nvPr/>
          </p:nvSpPr>
          <p:spPr>
            <a:xfrm>
              <a:off x="1395866" y="-374278"/>
              <a:ext cx="95183" cy="49121"/>
            </a:xfrm>
            <a:custGeom>
              <a:avLst/>
              <a:gdLst/>
              <a:ahLst/>
              <a:cxnLst/>
              <a:rect l="l" t="t" r="r" b="b"/>
              <a:pathLst>
                <a:path w="1742" h="899" extrusionOk="0">
                  <a:moveTo>
                    <a:pt x="113" y="0"/>
                  </a:moveTo>
                  <a:cubicBezTo>
                    <a:pt x="57" y="112"/>
                    <a:pt x="1" y="169"/>
                    <a:pt x="1" y="225"/>
                  </a:cubicBezTo>
                  <a:lnTo>
                    <a:pt x="1573" y="899"/>
                  </a:lnTo>
                  <a:lnTo>
                    <a:pt x="1629" y="899"/>
                  </a:lnTo>
                  <a:cubicBezTo>
                    <a:pt x="1686" y="899"/>
                    <a:pt x="1686" y="843"/>
                    <a:pt x="1742" y="843"/>
                  </a:cubicBezTo>
                  <a:cubicBezTo>
                    <a:pt x="1742" y="730"/>
                    <a:pt x="1742" y="674"/>
                    <a:pt x="1686"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9"/>
            <p:cNvSpPr/>
            <p:nvPr/>
          </p:nvSpPr>
          <p:spPr>
            <a:xfrm>
              <a:off x="355508" y="316215"/>
              <a:ext cx="15408" cy="101303"/>
            </a:xfrm>
            <a:custGeom>
              <a:avLst/>
              <a:gdLst/>
              <a:ahLst/>
              <a:cxnLst/>
              <a:rect l="l" t="t" r="r" b="b"/>
              <a:pathLst>
                <a:path w="282" h="1854" extrusionOk="0">
                  <a:moveTo>
                    <a:pt x="1" y="0"/>
                  </a:moveTo>
                  <a:lnTo>
                    <a:pt x="1" y="1685"/>
                  </a:lnTo>
                  <a:cubicBezTo>
                    <a:pt x="1" y="1797"/>
                    <a:pt x="57" y="1854"/>
                    <a:pt x="113" y="1854"/>
                  </a:cubicBezTo>
                  <a:cubicBezTo>
                    <a:pt x="226" y="1854"/>
                    <a:pt x="282" y="1797"/>
                    <a:pt x="282" y="1741"/>
                  </a:cubicBez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9"/>
            <p:cNvSpPr/>
            <p:nvPr/>
          </p:nvSpPr>
          <p:spPr>
            <a:xfrm>
              <a:off x="238905" y="313101"/>
              <a:ext cx="24588" cy="98297"/>
            </a:xfrm>
            <a:custGeom>
              <a:avLst/>
              <a:gdLst/>
              <a:ahLst/>
              <a:cxnLst/>
              <a:rect l="l" t="t" r="r" b="b"/>
              <a:pathLst>
                <a:path w="450" h="1799" extrusionOk="0">
                  <a:moveTo>
                    <a:pt x="169" y="1"/>
                  </a:moveTo>
                  <a:lnTo>
                    <a:pt x="1" y="1686"/>
                  </a:lnTo>
                  <a:cubicBezTo>
                    <a:pt x="1" y="1742"/>
                    <a:pt x="57" y="1798"/>
                    <a:pt x="113" y="1798"/>
                  </a:cubicBezTo>
                  <a:cubicBezTo>
                    <a:pt x="169" y="1798"/>
                    <a:pt x="225" y="1742"/>
                    <a:pt x="281" y="1686"/>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9"/>
            <p:cNvSpPr/>
            <p:nvPr/>
          </p:nvSpPr>
          <p:spPr>
            <a:xfrm>
              <a:off x="119242" y="294741"/>
              <a:ext cx="30708" cy="98243"/>
            </a:xfrm>
            <a:custGeom>
              <a:avLst/>
              <a:gdLst/>
              <a:ahLst/>
              <a:cxnLst/>
              <a:rect l="l" t="t" r="r" b="b"/>
              <a:pathLst>
                <a:path w="562" h="1798" extrusionOk="0">
                  <a:moveTo>
                    <a:pt x="337" y="0"/>
                  </a:moveTo>
                  <a:lnTo>
                    <a:pt x="0" y="1685"/>
                  </a:lnTo>
                  <a:cubicBezTo>
                    <a:pt x="0" y="1741"/>
                    <a:pt x="56" y="1797"/>
                    <a:pt x="113" y="1797"/>
                  </a:cubicBezTo>
                  <a:cubicBezTo>
                    <a:pt x="169" y="1797"/>
                    <a:pt x="225" y="1741"/>
                    <a:pt x="225" y="1685"/>
                  </a:cubicBezTo>
                  <a:lnTo>
                    <a:pt x="562" y="56"/>
                  </a:ln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9"/>
            <p:cNvSpPr/>
            <p:nvPr/>
          </p:nvSpPr>
          <p:spPr>
            <a:xfrm>
              <a:off x="-347225" y="58421"/>
              <a:ext cx="12294" cy="21528"/>
            </a:xfrm>
            <a:custGeom>
              <a:avLst/>
              <a:gdLst/>
              <a:ahLst/>
              <a:cxnLst/>
              <a:rect l="l" t="t" r="r" b="b"/>
              <a:pathLst>
                <a:path w="225" h="394" extrusionOk="0">
                  <a:moveTo>
                    <a:pt x="0" y="0"/>
                  </a:moveTo>
                  <a:lnTo>
                    <a:pt x="0" y="393"/>
                  </a:lnTo>
                  <a:lnTo>
                    <a:pt x="225" y="169"/>
                  </a:ln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9"/>
            <p:cNvSpPr/>
            <p:nvPr/>
          </p:nvSpPr>
          <p:spPr>
            <a:xfrm>
              <a:off x="469051" y="313101"/>
              <a:ext cx="21583" cy="98297"/>
            </a:xfrm>
            <a:custGeom>
              <a:avLst/>
              <a:gdLst/>
              <a:ahLst/>
              <a:cxnLst/>
              <a:rect l="l" t="t" r="r" b="b"/>
              <a:pathLst>
                <a:path w="395" h="1799" extrusionOk="0">
                  <a:moveTo>
                    <a:pt x="1" y="1"/>
                  </a:moveTo>
                  <a:lnTo>
                    <a:pt x="113" y="1686"/>
                  </a:lnTo>
                  <a:cubicBezTo>
                    <a:pt x="169" y="1742"/>
                    <a:pt x="226" y="1798"/>
                    <a:pt x="282" y="1798"/>
                  </a:cubicBezTo>
                  <a:cubicBezTo>
                    <a:pt x="338" y="1798"/>
                    <a:pt x="394" y="1742"/>
                    <a:pt x="394" y="1686"/>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9"/>
            <p:cNvSpPr/>
            <p:nvPr/>
          </p:nvSpPr>
          <p:spPr>
            <a:xfrm>
              <a:off x="-316572" y="125902"/>
              <a:ext cx="64530" cy="86003"/>
            </a:xfrm>
            <a:custGeom>
              <a:avLst/>
              <a:gdLst/>
              <a:ahLst/>
              <a:cxnLst/>
              <a:rect l="l" t="t" r="r" b="b"/>
              <a:pathLst>
                <a:path w="1181" h="1574" extrusionOk="0">
                  <a:moveTo>
                    <a:pt x="956" y="1"/>
                  </a:moveTo>
                  <a:lnTo>
                    <a:pt x="1" y="1405"/>
                  </a:lnTo>
                  <a:cubicBezTo>
                    <a:pt x="1" y="1461"/>
                    <a:pt x="1" y="1517"/>
                    <a:pt x="57" y="1574"/>
                  </a:cubicBezTo>
                  <a:lnTo>
                    <a:pt x="113" y="1574"/>
                  </a:lnTo>
                  <a:cubicBezTo>
                    <a:pt x="169" y="1574"/>
                    <a:pt x="226" y="1517"/>
                    <a:pt x="226" y="1517"/>
                  </a:cubicBezTo>
                  <a:lnTo>
                    <a:pt x="1180" y="113"/>
                  </a:lnTo>
                  <a:lnTo>
                    <a:pt x="9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9"/>
            <p:cNvSpPr/>
            <p:nvPr/>
          </p:nvSpPr>
          <p:spPr>
            <a:xfrm>
              <a:off x="5699" y="264033"/>
              <a:ext cx="43002" cy="98243"/>
            </a:xfrm>
            <a:custGeom>
              <a:avLst/>
              <a:gdLst/>
              <a:ahLst/>
              <a:cxnLst/>
              <a:rect l="l" t="t" r="r" b="b"/>
              <a:pathLst>
                <a:path w="787" h="1798" extrusionOk="0">
                  <a:moveTo>
                    <a:pt x="506" y="0"/>
                  </a:moveTo>
                  <a:lnTo>
                    <a:pt x="0" y="1685"/>
                  </a:lnTo>
                  <a:cubicBezTo>
                    <a:pt x="0" y="1741"/>
                    <a:pt x="56" y="1798"/>
                    <a:pt x="112" y="1798"/>
                  </a:cubicBezTo>
                  <a:lnTo>
                    <a:pt x="169" y="1798"/>
                  </a:lnTo>
                  <a:cubicBezTo>
                    <a:pt x="225" y="1798"/>
                    <a:pt x="281" y="1798"/>
                    <a:pt x="281" y="1741"/>
                  </a:cubicBezTo>
                  <a:lnTo>
                    <a:pt x="786"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9"/>
            <p:cNvSpPr/>
            <p:nvPr/>
          </p:nvSpPr>
          <p:spPr>
            <a:xfrm>
              <a:off x="-107844" y="230265"/>
              <a:ext cx="49121" cy="95183"/>
            </a:xfrm>
            <a:custGeom>
              <a:avLst/>
              <a:gdLst/>
              <a:ahLst/>
              <a:cxnLst/>
              <a:rect l="l" t="t" r="r" b="b"/>
              <a:pathLst>
                <a:path w="899" h="1742" extrusionOk="0">
                  <a:moveTo>
                    <a:pt x="674" y="1"/>
                  </a:moveTo>
                  <a:lnTo>
                    <a:pt x="0" y="1573"/>
                  </a:lnTo>
                  <a:cubicBezTo>
                    <a:pt x="0" y="1629"/>
                    <a:pt x="0" y="1685"/>
                    <a:pt x="112" y="1742"/>
                  </a:cubicBezTo>
                  <a:cubicBezTo>
                    <a:pt x="169" y="1742"/>
                    <a:pt x="225" y="1685"/>
                    <a:pt x="281" y="1685"/>
                  </a:cubicBezTo>
                  <a:lnTo>
                    <a:pt x="899" y="113"/>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9"/>
            <p:cNvSpPr/>
            <p:nvPr/>
          </p:nvSpPr>
          <p:spPr>
            <a:xfrm>
              <a:off x="1337564" y="-1212081"/>
              <a:ext cx="178072" cy="73709"/>
            </a:xfrm>
            <a:custGeom>
              <a:avLst/>
              <a:gdLst/>
              <a:ahLst/>
              <a:cxnLst/>
              <a:rect l="l" t="t" r="r" b="b"/>
              <a:pathLst>
                <a:path w="3259" h="1349" extrusionOk="0">
                  <a:moveTo>
                    <a:pt x="3090" y="0"/>
                  </a:moveTo>
                  <a:lnTo>
                    <a:pt x="0" y="1067"/>
                  </a:lnTo>
                  <a:cubicBezTo>
                    <a:pt x="57" y="1180"/>
                    <a:pt x="113" y="1236"/>
                    <a:pt x="113" y="1348"/>
                  </a:cubicBezTo>
                  <a:lnTo>
                    <a:pt x="3146" y="281"/>
                  </a:lnTo>
                  <a:cubicBezTo>
                    <a:pt x="3202" y="225"/>
                    <a:pt x="3258" y="169"/>
                    <a:pt x="3258" y="113"/>
                  </a:cubicBezTo>
                  <a:cubicBezTo>
                    <a:pt x="3202" y="0"/>
                    <a:pt x="3146" y="0"/>
                    <a:pt x="30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9"/>
            <p:cNvSpPr/>
            <p:nvPr/>
          </p:nvSpPr>
          <p:spPr>
            <a:xfrm>
              <a:off x="1297676" y="-1307210"/>
              <a:ext cx="159603" cy="70595"/>
            </a:xfrm>
            <a:custGeom>
              <a:avLst/>
              <a:gdLst/>
              <a:ahLst/>
              <a:cxnLst/>
              <a:rect l="l" t="t" r="r" b="b"/>
              <a:pathLst>
                <a:path w="2921" h="1292" extrusionOk="0">
                  <a:moveTo>
                    <a:pt x="2303" y="0"/>
                  </a:moveTo>
                  <a:lnTo>
                    <a:pt x="0" y="1067"/>
                  </a:lnTo>
                  <a:lnTo>
                    <a:pt x="113" y="1292"/>
                  </a:lnTo>
                  <a:lnTo>
                    <a:pt x="292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9"/>
            <p:cNvSpPr/>
            <p:nvPr/>
          </p:nvSpPr>
          <p:spPr>
            <a:xfrm>
              <a:off x="1398926" y="-865332"/>
              <a:ext cx="184191" cy="21528"/>
            </a:xfrm>
            <a:custGeom>
              <a:avLst/>
              <a:gdLst/>
              <a:ahLst/>
              <a:cxnLst/>
              <a:rect l="l" t="t" r="r" b="b"/>
              <a:pathLst>
                <a:path w="3371" h="394" extrusionOk="0">
                  <a:moveTo>
                    <a:pt x="3202" y="1"/>
                  </a:moveTo>
                  <a:cubicBezTo>
                    <a:pt x="3212" y="1"/>
                    <a:pt x="3222" y="1"/>
                    <a:pt x="3232" y="2"/>
                  </a:cubicBezTo>
                  <a:lnTo>
                    <a:pt x="3232" y="2"/>
                  </a:lnTo>
                  <a:lnTo>
                    <a:pt x="3258" y="1"/>
                  </a:lnTo>
                  <a:close/>
                  <a:moveTo>
                    <a:pt x="3232" y="2"/>
                  </a:moveTo>
                  <a:lnTo>
                    <a:pt x="1" y="169"/>
                  </a:lnTo>
                  <a:lnTo>
                    <a:pt x="1" y="394"/>
                  </a:lnTo>
                  <a:lnTo>
                    <a:pt x="3258" y="225"/>
                  </a:lnTo>
                  <a:cubicBezTo>
                    <a:pt x="3314" y="225"/>
                    <a:pt x="3371" y="169"/>
                    <a:pt x="3371" y="113"/>
                  </a:cubicBezTo>
                  <a:cubicBezTo>
                    <a:pt x="3371" y="62"/>
                    <a:pt x="3324" y="11"/>
                    <a:pt x="3232" y="2"/>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9"/>
            <p:cNvSpPr/>
            <p:nvPr/>
          </p:nvSpPr>
          <p:spPr>
            <a:xfrm>
              <a:off x="1368272" y="-1101598"/>
              <a:ext cx="181077" cy="58356"/>
            </a:xfrm>
            <a:custGeom>
              <a:avLst/>
              <a:gdLst/>
              <a:ahLst/>
              <a:cxnLst/>
              <a:rect l="l" t="t" r="r" b="b"/>
              <a:pathLst>
                <a:path w="3314" h="1068" extrusionOk="0">
                  <a:moveTo>
                    <a:pt x="3145" y="0"/>
                  </a:moveTo>
                  <a:lnTo>
                    <a:pt x="0" y="786"/>
                  </a:lnTo>
                  <a:lnTo>
                    <a:pt x="56" y="1067"/>
                  </a:lnTo>
                  <a:lnTo>
                    <a:pt x="3202" y="281"/>
                  </a:lnTo>
                  <a:cubicBezTo>
                    <a:pt x="3258" y="281"/>
                    <a:pt x="3314" y="169"/>
                    <a:pt x="3314" y="112"/>
                  </a:cubicBezTo>
                  <a:cubicBezTo>
                    <a:pt x="3258" y="56"/>
                    <a:pt x="3202" y="0"/>
                    <a:pt x="314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9"/>
            <p:cNvSpPr/>
            <p:nvPr/>
          </p:nvSpPr>
          <p:spPr>
            <a:xfrm>
              <a:off x="1389746" y="-981935"/>
              <a:ext cx="181077" cy="39942"/>
            </a:xfrm>
            <a:custGeom>
              <a:avLst/>
              <a:gdLst/>
              <a:ahLst/>
              <a:cxnLst/>
              <a:rect l="l" t="t" r="r" b="b"/>
              <a:pathLst>
                <a:path w="3314" h="731" extrusionOk="0">
                  <a:moveTo>
                    <a:pt x="3202" y="1"/>
                  </a:moveTo>
                  <a:lnTo>
                    <a:pt x="0" y="450"/>
                  </a:lnTo>
                  <a:cubicBezTo>
                    <a:pt x="0" y="618"/>
                    <a:pt x="0" y="618"/>
                    <a:pt x="0" y="731"/>
                  </a:cubicBezTo>
                  <a:lnTo>
                    <a:pt x="3202" y="281"/>
                  </a:lnTo>
                  <a:cubicBezTo>
                    <a:pt x="3314" y="225"/>
                    <a:pt x="3314" y="169"/>
                    <a:pt x="3314" y="113"/>
                  </a:cubicBezTo>
                  <a:cubicBezTo>
                    <a:pt x="3314" y="57"/>
                    <a:pt x="3258" y="1"/>
                    <a:pt x="320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9"/>
            <p:cNvSpPr/>
            <p:nvPr/>
          </p:nvSpPr>
          <p:spPr>
            <a:xfrm>
              <a:off x="180603" y="221086"/>
              <a:ext cx="39942" cy="184137"/>
            </a:xfrm>
            <a:custGeom>
              <a:avLst/>
              <a:gdLst/>
              <a:ahLst/>
              <a:cxnLst/>
              <a:rect l="l" t="t" r="r" b="b"/>
              <a:pathLst>
                <a:path w="731" h="3370" extrusionOk="0">
                  <a:moveTo>
                    <a:pt x="506" y="0"/>
                  </a:moveTo>
                  <a:lnTo>
                    <a:pt x="0" y="3201"/>
                  </a:lnTo>
                  <a:cubicBezTo>
                    <a:pt x="0" y="3314"/>
                    <a:pt x="57" y="3370"/>
                    <a:pt x="113" y="3370"/>
                  </a:cubicBezTo>
                  <a:cubicBezTo>
                    <a:pt x="225" y="3370"/>
                    <a:pt x="225" y="3314"/>
                    <a:pt x="281" y="3258"/>
                  </a:cubicBezTo>
                  <a:lnTo>
                    <a:pt x="731" y="56"/>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9"/>
            <p:cNvSpPr/>
            <p:nvPr/>
          </p:nvSpPr>
          <p:spPr>
            <a:xfrm>
              <a:off x="978521" y="27713"/>
              <a:ext cx="116656" cy="153484"/>
            </a:xfrm>
            <a:custGeom>
              <a:avLst/>
              <a:gdLst/>
              <a:ahLst/>
              <a:cxnLst/>
              <a:rect l="l" t="t" r="r" b="b"/>
              <a:pathLst>
                <a:path w="2135" h="2809" extrusionOk="0">
                  <a:moveTo>
                    <a:pt x="169" y="1"/>
                  </a:moveTo>
                  <a:lnTo>
                    <a:pt x="0" y="169"/>
                  </a:lnTo>
                  <a:lnTo>
                    <a:pt x="1910" y="2753"/>
                  </a:lnTo>
                  <a:cubicBezTo>
                    <a:pt x="1910" y="2753"/>
                    <a:pt x="1966" y="2809"/>
                    <a:pt x="2022" y="2809"/>
                  </a:cubicBezTo>
                  <a:lnTo>
                    <a:pt x="2078" y="2809"/>
                  </a:lnTo>
                  <a:cubicBezTo>
                    <a:pt x="2134" y="2753"/>
                    <a:pt x="2134" y="2640"/>
                    <a:pt x="2078" y="258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9"/>
            <p:cNvSpPr/>
            <p:nvPr/>
          </p:nvSpPr>
          <p:spPr>
            <a:xfrm>
              <a:off x="889511" y="86014"/>
              <a:ext cx="104417" cy="165013"/>
            </a:xfrm>
            <a:custGeom>
              <a:avLst/>
              <a:gdLst/>
              <a:ahLst/>
              <a:cxnLst/>
              <a:rect l="l" t="t" r="r" b="b"/>
              <a:pathLst>
                <a:path w="1911" h="3020" extrusionOk="0">
                  <a:moveTo>
                    <a:pt x="225" y="1"/>
                  </a:moveTo>
                  <a:lnTo>
                    <a:pt x="0" y="113"/>
                  </a:lnTo>
                  <a:lnTo>
                    <a:pt x="1685" y="2921"/>
                  </a:lnTo>
                  <a:cubicBezTo>
                    <a:pt x="1685" y="2961"/>
                    <a:pt x="1713" y="3001"/>
                    <a:pt x="1750" y="3001"/>
                  </a:cubicBezTo>
                  <a:cubicBezTo>
                    <a:pt x="1765" y="3001"/>
                    <a:pt x="1781" y="2994"/>
                    <a:pt x="1798" y="2978"/>
                  </a:cubicBezTo>
                  <a:cubicBezTo>
                    <a:pt x="1798" y="3006"/>
                    <a:pt x="1812" y="3020"/>
                    <a:pt x="1826" y="3020"/>
                  </a:cubicBezTo>
                  <a:cubicBezTo>
                    <a:pt x="1840" y="3020"/>
                    <a:pt x="1854" y="3006"/>
                    <a:pt x="1854" y="2978"/>
                  </a:cubicBezTo>
                  <a:cubicBezTo>
                    <a:pt x="1910" y="2978"/>
                    <a:pt x="1910" y="2865"/>
                    <a:pt x="1910" y="280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9"/>
            <p:cNvSpPr/>
            <p:nvPr/>
          </p:nvSpPr>
          <p:spPr>
            <a:xfrm>
              <a:off x="1055236" y="-36708"/>
              <a:ext cx="128950" cy="144250"/>
            </a:xfrm>
            <a:custGeom>
              <a:avLst/>
              <a:gdLst/>
              <a:ahLst/>
              <a:cxnLst/>
              <a:rect l="l" t="t" r="r" b="b"/>
              <a:pathLst>
                <a:path w="2360" h="2640" extrusionOk="0">
                  <a:moveTo>
                    <a:pt x="169" y="0"/>
                  </a:moveTo>
                  <a:lnTo>
                    <a:pt x="0" y="169"/>
                  </a:lnTo>
                  <a:lnTo>
                    <a:pt x="2135" y="2584"/>
                  </a:lnTo>
                  <a:cubicBezTo>
                    <a:pt x="2191" y="2584"/>
                    <a:pt x="2191" y="2640"/>
                    <a:pt x="2247" y="2640"/>
                  </a:cubicBezTo>
                  <a:lnTo>
                    <a:pt x="2359" y="2640"/>
                  </a:lnTo>
                  <a:cubicBezTo>
                    <a:pt x="2359" y="2584"/>
                    <a:pt x="2359" y="2471"/>
                    <a:pt x="2359" y="241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9"/>
            <p:cNvSpPr/>
            <p:nvPr/>
          </p:nvSpPr>
          <p:spPr>
            <a:xfrm>
              <a:off x="803561" y="132076"/>
              <a:ext cx="89063" cy="168838"/>
            </a:xfrm>
            <a:custGeom>
              <a:avLst/>
              <a:gdLst/>
              <a:ahLst/>
              <a:cxnLst/>
              <a:rect l="l" t="t" r="r" b="b"/>
              <a:pathLst>
                <a:path w="1630" h="3090" extrusionOk="0">
                  <a:moveTo>
                    <a:pt x="226" y="0"/>
                  </a:moveTo>
                  <a:lnTo>
                    <a:pt x="1" y="113"/>
                  </a:lnTo>
                  <a:lnTo>
                    <a:pt x="1405" y="3033"/>
                  </a:lnTo>
                  <a:cubicBezTo>
                    <a:pt x="1405" y="3089"/>
                    <a:pt x="1461" y="3089"/>
                    <a:pt x="1517" y="3089"/>
                  </a:cubicBezTo>
                  <a:lnTo>
                    <a:pt x="1573" y="3089"/>
                  </a:lnTo>
                  <a:cubicBezTo>
                    <a:pt x="1630" y="3089"/>
                    <a:pt x="1630" y="2977"/>
                    <a:pt x="1630" y="2921"/>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9"/>
            <p:cNvSpPr/>
            <p:nvPr/>
          </p:nvSpPr>
          <p:spPr>
            <a:xfrm>
              <a:off x="1128892" y="-110364"/>
              <a:ext cx="144304" cy="128950"/>
            </a:xfrm>
            <a:custGeom>
              <a:avLst/>
              <a:gdLst/>
              <a:ahLst/>
              <a:cxnLst/>
              <a:rect l="l" t="t" r="r" b="b"/>
              <a:pathLst>
                <a:path w="2641" h="2360" extrusionOk="0">
                  <a:moveTo>
                    <a:pt x="169" y="0"/>
                  </a:moveTo>
                  <a:lnTo>
                    <a:pt x="0" y="169"/>
                  </a:lnTo>
                  <a:lnTo>
                    <a:pt x="2359" y="2359"/>
                  </a:lnTo>
                  <a:lnTo>
                    <a:pt x="2472" y="2359"/>
                  </a:lnTo>
                  <a:cubicBezTo>
                    <a:pt x="2528" y="2359"/>
                    <a:pt x="2528" y="2359"/>
                    <a:pt x="2584" y="2303"/>
                  </a:cubicBezTo>
                  <a:cubicBezTo>
                    <a:pt x="2640" y="2247"/>
                    <a:pt x="2640" y="2191"/>
                    <a:pt x="2584" y="213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9"/>
            <p:cNvSpPr/>
            <p:nvPr/>
          </p:nvSpPr>
          <p:spPr>
            <a:xfrm>
              <a:off x="613303" y="202672"/>
              <a:ext cx="55296" cy="178017"/>
            </a:xfrm>
            <a:custGeom>
              <a:avLst/>
              <a:gdLst/>
              <a:ahLst/>
              <a:cxnLst/>
              <a:rect l="l" t="t" r="r" b="b"/>
              <a:pathLst>
                <a:path w="1012" h="3258" extrusionOk="0">
                  <a:moveTo>
                    <a:pt x="225" y="0"/>
                  </a:moveTo>
                  <a:lnTo>
                    <a:pt x="1" y="56"/>
                  </a:lnTo>
                  <a:lnTo>
                    <a:pt x="787" y="3201"/>
                  </a:lnTo>
                  <a:cubicBezTo>
                    <a:pt x="787" y="3258"/>
                    <a:pt x="843" y="3258"/>
                    <a:pt x="899" y="3258"/>
                  </a:cubicBezTo>
                  <a:cubicBezTo>
                    <a:pt x="955" y="3258"/>
                    <a:pt x="1012" y="3201"/>
                    <a:pt x="1012" y="3145"/>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9"/>
            <p:cNvSpPr/>
            <p:nvPr/>
          </p:nvSpPr>
          <p:spPr>
            <a:xfrm>
              <a:off x="705372" y="171964"/>
              <a:ext cx="76769" cy="174957"/>
            </a:xfrm>
            <a:custGeom>
              <a:avLst/>
              <a:gdLst/>
              <a:ahLst/>
              <a:cxnLst/>
              <a:rect l="l" t="t" r="r" b="b"/>
              <a:pathLst>
                <a:path w="1405" h="3202" extrusionOk="0">
                  <a:moveTo>
                    <a:pt x="281" y="0"/>
                  </a:moveTo>
                  <a:lnTo>
                    <a:pt x="1" y="113"/>
                  </a:lnTo>
                  <a:lnTo>
                    <a:pt x="1124" y="3146"/>
                  </a:lnTo>
                  <a:cubicBezTo>
                    <a:pt x="1124" y="3202"/>
                    <a:pt x="1180" y="3202"/>
                    <a:pt x="1236" y="3202"/>
                  </a:cubicBezTo>
                  <a:lnTo>
                    <a:pt x="1292" y="3202"/>
                  </a:lnTo>
                  <a:cubicBezTo>
                    <a:pt x="1349" y="3202"/>
                    <a:pt x="1405" y="3146"/>
                    <a:pt x="1349" y="3033"/>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9"/>
            <p:cNvSpPr/>
            <p:nvPr/>
          </p:nvSpPr>
          <p:spPr>
            <a:xfrm>
              <a:off x="1193313" y="-187079"/>
              <a:ext cx="153484" cy="116656"/>
            </a:xfrm>
            <a:custGeom>
              <a:avLst/>
              <a:gdLst/>
              <a:ahLst/>
              <a:cxnLst/>
              <a:rect l="l" t="t" r="r" b="b"/>
              <a:pathLst>
                <a:path w="2809" h="2135" extrusionOk="0">
                  <a:moveTo>
                    <a:pt x="113" y="0"/>
                  </a:moveTo>
                  <a:cubicBezTo>
                    <a:pt x="57" y="56"/>
                    <a:pt x="1" y="112"/>
                    <a:pt x="1" y="225"/>
                  </a:cubicBezTo>
                  <a:lnTo>
                    <a:pt x="2584" y="2134"/>
                  </a:lnTo>
                  <a:lnTo>
                    <a:pt x="2640" y="2134"/>
                  </a:lnTo>
                  <a:cubicBezTo>
                    <a:pt x="2697" y="2134"/>
                    <a:pt x="2697" y="2134"/>
                    <a:pt x="2753" y="2078"/>
                  </a:cubicBezTo>
                  <a:cubicBezTo>
                    <a:pt x="2809" y="2022"/>
                    <a:pt x="2809" y="1966"/>
                    <a:pt x="2753" y="191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9"/>
            <p:cNvSpPr/>
            <p:nvPr/>
          </p:nvSpPr>
          <p:spPr>
            <a:xfrm>
              <a:off x="1368272" y="-552297"/>
              <a:ext cx="178017" cy="55296"/>
            </a:xfrm>
            <a:custGeom>
              <a:avLst/>
              <a:gdLst/>
              <a:ahLst/>
              <a:cxnLst/>
              <a:rect l="l" t="t" r="r" b="b"/>
              <a:pathLst>
                <a:path w="3258" h="1012" extrusionOk="0">
                  <a:moveTo>
                    <a:pt x="56" y="1"/>
                  </a:moveTo>
                  <a:cubicBezTo>
                    <a:pt x="56" y="57"/>
                    <a:pt x="0" y="169"/>
                    <a:pt x="0" y="225"/>
                  </a:cubicBezTo>
                  <a:lnTo>
                    <a:pt x="3145" y="1012"/>
                  </a:lnTo>
                  <a:cubicBezTo>
                    <a:pt x="3258" y="1012"/>
                    <a:pt x="3258" y="787"/>
                    <a:pt x="3145" y="787"/>
                  </a:cubicBezTo>
                  <a:lnTo>
                    <a:pt x="3202" y="787"/>
                  </a:ln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9"/>
            <p:cNvSpPr/>
            <p:nvPr/>
          </p:nvSpPr>
          <p:spPr>
            <a:xfrm>
              <a:off x="1389746" y="-653546"/>
              <a:ext cx="181077" cy="39942"/>
            </a:xfrm>
            <a:custGeom>
              <a:avLst/>
              <a:gdLst/>
              <a:ahLst/>
              <a:cxnLst/>
              <a:rect l="l" t="t" r="r" b="b"/>
              <a:pathLst>
                <a:path w="3314" h="731" extrusionOk="0">
                  <a:moveTo>
                    <a:pt x="0" y="0"/>
                  </a:moveTo>
                  <a:lnTo>
                    <a:pt x="0" y="225"/>
                  </a:lnTo>
                  <a:lnTo>
                    <a:pt x="3202" y="730"/>
                  </a:lnTo>
                  <a:cubicBezTo>
                    <a:pt x="3258" y="730"/>
                    <a:pt x="3314" y="674"/>
                    <a:pt x="3314" y="618"/>
                  </a:cubicBezTo>
                  <a:cubicBezTo>
                    <a:pt x="3314" y="506"/>
                    <a:pt x="3258" y="449"/>
                    <a:pt x="3202" y="449"/>
                  </a:cubicBez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9"/>
            <p:cNvSpPr/>
            <p:nvPr/>
          </p:nvSpPr>
          <p:spPr>
            <a:xfrm>
              <a:off x="1398926" y="-754849"/>
              <a:ext cx="184191" cy="24643"/>
            </a:xfrm>
            <a:custGeom>
              <a:avLst/>
              <a:gdLst/>
              <a:ahLst/>
              <a:cxnLst/>
              <a:rect l="l" t="t" r="r" b="b"/>
              <a:pathLst>
                <a:path w="3371" h="451" extrusionOk="0">
                  <a:moveTo>
                    <a:pt x="1" y="1"/>
                  </a:moveTo>
                  <a:lnTo>
                    <a:pt x="1" y="282"/>
                  </a:lnTo>
                  <a:lnTo>
                    <a:pt x="3258" y="450"/>
                  </a:lnTo>
                  <a:cubicBezTo>
                    <a:pt x="3314" y="450"/>
                    <a:pt x="3371" y="394"/>
                    <a:pt x="3371" y="338"/>
                  </a:cubicBezTo>
                  <a:cubicBezTo>
                    <a:pt x="3371" y="225"/>
                    <a:pt x="3314" y="169"/>
                    <a:pt x="3258"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9"/>
            <p:cNvSpPr/>
            <p:nvPr/>
          </p:nvSpPr>
          <p:spPr>
            <a:xfrm>
              <a:off x="1337564" y="-457167"/>
              <a:ext cx="174957" cy="73709"/>
            </a:xfrm>
            <a:custGeom>
              <a:avLst/>
              <a:gdLst/>
              <a:ahLst/>
              <a:cxnLst/>
              <a:rect l="l" t="t" r="r" b="b"/>
              <a:pathLst>
                <a:path w="3202" h="1349" extrusionOk="0">
                  <a:moveTo>
                    <a:pt x="57" y="1"/>
                  </a:moveTo>
                  <a:cubicBezTo>
                    <a:pt x="57" y="57"/>
                    <a:pt x="0" y="169"/>
                    <a:pt x="0" y="225"/>
                  </a:cubicBezTo>
                  <a:lnTo>
                    <a:pt x="3033" y="1349"/>
                  </a:lnTo>
                  <a:lnTo>
                    <a:pt x="3090" y="1349"/>
                  </a:lnTo>
                  <a:cubicBezTo>
                    <a:pt x="3146" y="1292"/>
                    <a:pt x="3202" y="1292"/>
                    <a:pt x="3202" y="1236"/>
                  </a:cubicBezTo>
                  <a:cubicBezTo>
                    <a:pt x="3202" y="1180"/>
                    <a:pt x="3202" y="1124"/>
                    <a:pt x="3146" y="1068"/>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9"/>
            <p:cNvSpPr/>
            <p:nvPr/>
          </p:nvSpPr>
          <p:spPr>
            <a:xfrm>
              <a:off x="1251614" y="-273029"/>
              <a:ext cx="162718" cy="101303"/>
            </a:xfrm>
            <a:custGeom>
              <a:avLst/>
              <a:gdLst/>
              <a:ahLst/>
              <a:cxnLst/>
              <a:rect l="l" t="t" r="r" b="b"/>
              <a:pathLst>
                <a:path w="2978" h="1854" extrusionOk="0">
                  <a:moveTo>
                    <a:pt x="113" y="1"/>
                  </a:moveTo>
                  <a:lnTo>
                    <a:pt x="1" y="225"/>
                  </a:lnTo>
                  <a:lnTo>
                    <a:pt x="2753" y="1854"/>
                  </a:lnTo>
                  <a:lnTo>
                    <a:pt x="2809" y="1854"/>
                  </a:lnTo>
                  <a:cubicBezTo>
                    <a:pt x="2865" y="1854"/>
                    <a:pt x="2921" y="1854"/>
                    <a:pt x="2921" y="1798"/>
                  </a:cubicBezTo>
                  <a:cubicBezTo>
                    <a:pt x="2978" y="1742"/>
                    <a:pt x="2921" y="1685"/>
                    <a:pt x="2865" y="162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9"/>
            <p:cNvSpPr/>
            <p:nvPr/>
          </p:nvSpPr>
          <p:spPr>
            <a:xfrm>
              <a:off x="508994" y="221086"/>
              <a:ext cx="39942" cy="184137"/>
            </a:xfrm>
            <a:custGeom>
              <a:avLst/>
              <a:gdLst/>
              <a:ahLst/>
              <a:cxnLst/>
              <a:rect l="l" t="t" r="r" b="b"/>
              <a:pathLst>
                <a:path w="731" h="3370" extrusionOk="0">
                  <a:moveTo>
                    <a:pt x="281" y="0"/>
                  </a:moveTo>
                  <a:lnTo>
                    <a:pt x="0" y="56"/>
                  </a:lnTo>
                  <a:lnTo>
                    <a:pt x="449" y="3258"/>
                  </a:lnTo>
                  <a:cubicBezTo>
                    <a:pt x="506" y="3314"/>
                    <a:pt x="562" y="3370"/>
                    <a:pt x="618" y="3370"/>
                  </a:cubicBezTo>
                  <a:cubicBezTo>
                    <a:pt x="674" y="3370"/>
                    <a:pt x="730" y="3314"/>
                    <a:pt x="730" y="3201"/>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9"/>
            <p:cNvSpPr/>
            <p:nvPr/>
          </p:nvSpPr>
          <p:spPr>
            <a:xfrm>
              <a:off x="1297676" y="-362038"/>
              <a:ext cx="168838" cy="89063"/>
            </a:xfrm>
            <a:custGeom>
              <a:avLst/>
              <a:gdLst/>
              <a:ahLst/>
              <a:cxnLst/>
              <a:rect l="l" t="t" r="r" b="b"/>
              <a:pathLst>
                <a:path w="3090" h="1630" extrusionOk="0">
                  <a:moveTo>
                    <a:pt x="113" y="1"/>
                  </a:moveTo>
                  <a:lnTo>
                    <a:pt x="0" y="225"/>
                  </a:lnTo>
                  <a:lnTo>
                    <a:pt x="2921" y="1630"/>
                  </a:lnTo>
                  <a:lnTo>
                    <a:pt x="2977" y="1630"/>
                  </a:lnTo>
                  <a:cubicBezTo>
                    <a:pt x="3033" y="1630"/>
                    <a:pt x="3089" y="1630"/>
                    <a:pt x="3089" y="1573"/>
                  </a:cubicBezTo>
                  <a:cubicBezTo>
                    <a:pt x="3089" y="1517"/>
                    <a:pt x="3089" y="1405"/>
                    <a:pt x="3033"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9"/>
            <p:cNvSpPr/>
            <p:nvPr/>
          </p:nvSpPr>
          <p:spPr>
            <a:xfrm>
              <a:off x="410750" y="233325"/>
              <a:ext cx="21528" cy="184191"/>
            </a:xfrm>
            <a:custGeom>
              <a:avLst/>
              <a:gdLst/>
              <a:ahLst/>
              <a:cxnLst/>
              <a:rect l="l" t="t" r="r" b="b"/>
              <a:pathLst>
                <a:path w="394" h="3371" extrusionOk="0">
                  <a:moveTo>
                    <a:pt x="1" y="1"/>
                  </a:moveTo>
                  <a:lnTo>
                    <a:pt x="169" y="3258"/>
                  </a:lnTo>
                  <a:cubicBezTo>
                    <a:pt x="169" y="3314"/>
                    <a:pt x="225" y="3371"/>
                    <a:pt x="282" y="3371"/>
                  </a:cubicBezTo>
                  <a:cubicBezTo>
                    <a:pt x="338" y="3371"/>
                    <a:pt x="394" y="3314"/>
                    <a:pt x="394" y="3202"/>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9"/>
            <p:cNvSpPr/>
            <p:nvPr/>
          </p:nvSpPr>
          <p:spPr>
            <a:xfrm>
              <a:off x="60940" y="202672"/>
              <a:ext cx="58356" cy="178017"/>
            </a:xfrm>
            <a:custGeom>
              <a:avLst/>
              <a:gdLst/>
              <a:ahLst/>
              <a:cxnLst/>
              <a:rect l="l" t="t" r="r" b="b"/>
              <a:pathLst>
                <a:path w="1068" h="3258" extrusionOk="0">
                  <a:moveTo>
                    <a:pt x="843" y="0"/>
                  </a:moveTo>
                  <a:lnTo>
                    <a:pt x="56" y="3089"/>
                  </a:lnTo>
                  <a:cubicBezTo>
                    <a:pt x="0" y="3145"/>
                    <a:pt x="56" y="3258"/>
                    <a:pt x="112" y="3258"/>
                  </a:cubicBezTo>
                  <a:cubicBezTo>
                    <a:pt x="169" y="3258"/>
                    <a:pt x="225" y="3201"/>
                    <a:pt x="281" y="3145"/>
                  </a:cubicBezTo>
                  <a:lnTo>
                    <a:pt x="1067" y="56"/>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9"/>
            <p:cNvSpPr/>
            <p:nvPr/>
          </p:nvSpPr>
          <p:spPr>
            <a:xfrm>
              <a:off x="-49543" y="171964"/>
              <a:ext cx="76769" cy="174957"/>
            </a:xfrm>
            <a:custGeom>
              <a:avLst/>
              <a:gdLst/>
              <a:ahLst/>
              <a:cxnLst/>
              <a:rect l="l" t="t" r="r" b="b"/>
              <a:pathLst>
                <a:path w="1405" h="3202" extrusionOk="0">
                  <a:moveTo>
                    <a:pt x="1123" y="0"/>
                  </a:moveTo>
                  <a:lnTo>
                    <a:pt x="56" y="3033"/>
                  </a:lnTo>
                  <a:cubicBezTo>
                    <a:pt x="0" y="3089"/>
                    <a:pt x="56" y="3202"/>
                    <a:pt x="112" y="3202"/>
                  </a:cubicBezTo>
                  <a:lnTo>
                    <a:pt x="169" y="3202"/>
                  </a:lnTo>
                  <a:cubicBezTo>
                    <a:pt x="225" y="3202"/>
                    <a:pt x="281" y="3146"/>
                    <a:pt x="337" y="3089"/>
                  </a:cubicBezTo>
                  <a:lnTo>
                    <a:pt x="1404" y="57"/>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9"/>
            <p:cNvSpPr/>
            <p:nvPr/>
          </p:nvSpPr>
          <p:spPr>
            <a:xfrm>
              <a:off x="-347225" y="-39768"/>
              <a:ext cx="24588" cy="39942"/>
            </a:xfrm>
            <a:custGeom>
              <a:avLst/>
              <a:gdLst/>
              <a:ahLst/>
              <a:cxnLst/>
              <a:rect l="l" t="t" r="r" b="b"/>
              <a:pathLst>
                <a:path w="450" h="731" extrusionOk="0">
                  <a:moveTo>
                    <a:pt x="281" y="0"/>
                  </a:moveTo>
                  <a:lnTo>
                    <a:pt x="0" y="337"/>
                  </a:lnTo>
                  <a:lnTo>
                    <a:pt x="0" y="730"/>
                  </a:lnTo>
                  <a:lnTo>
                    <a:pt x="450" y="22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9"/>
            <p:cNvSpPr/>
            <p:nvPr/>
          </p:nvSpPr>
          <p:spPr>
            <a:xfrm>
              <a:off x="297207" y="233325"/>
              <a:ext cx="24643" cy="184191"/>
            </a:xfrm>
            <a:custGeom>
              <a:avLst/>
              <a:gdLst/>
              <a:ahLst/>
              <a:cxnLst/>
              <a:rect l="l" t="t" r="r" b="b"/>
              <a:pathLst>
                <a:path w="451" h="3371" extrusionOk="0">
                  <a:moveTo>
                    <a:pt x="169" y="1"/>
                  </a:moveTo>
                  <a:lnTo>
                    <a:pt x="1" y="3202"/>
                  </a:lnTo>
                  <a:cubicBezTo>
                    <a:pt x="1" y="3314"/>
                    <a:pt x="57" y="3371"/>
                    <a:pt x="113" y="3371"/>
                  </a:cubicBezTo>
                  <a:cubicBezTo>
                    <a:pt x="225" y="3371"/>
                    <a:pt x="282" y="3314"/>
                    <a:pt x="282" y="3202"/>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9"/>
            <p:cNvSpPr/>
            <p:nvPr/>
          </p:nvSpPr>
          <p:spPr>
            <a:xfrm>
              <a:off x="-163086" y="132076"/>
              <a:ext cx="92068" cy="168838"/>
            </a:xfrm>
            <a:custGeom>
              <a:avLst/>
              <a:gdLst/>
              <a:ahLst/>
              <a:cxnLst/>
              <a:rect l="l" t="t" r="r" b="b"/>
              <a:pathLst>
                <a:path w="1685" h="3090" extrusionOk="0">
                  <a:moveTo>
                    <a:pt x="1460" y="0"/>
                  </a:moveTo>
                  <a:lnTo>
                    <a:pt x="56" y="2921"/>
                  </a:lnTo>
                  <a:cubicBezTo>
                    <a:pt x="0" y="2977"/>
                    <a:pt x="56" y="3033"/>
                    <a:pt x="112" y="3089"/>
                  </a:cubicBezTo>
                  <a:lnTo>
                    <a:pt x="169" y="3089"/>
                  </a:lnTo>
                  <a:cubicBezTo>
                    <a:pt x="225" y="3089"/>
                    <a:pt x="281" y="3033"/>
                    <a:pt x="281" y="2977"/>
                  </a:cubicBezTo>
                  <a:lnTo>
                    <a:pt x="1685"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9"/>
            <p:cNvSpPr/>
            <p:nvPr/>
          </p:nvSpPr>
          <p:spPr>
            <a:xfrm>
              <a:off x="-347225" y="24653"/>
              <a:ext cx="104362" cy="147364"/>
            </a:xfrm>
            <a:custGeom>
              <a:avLst/>
              <a:gdLst/>
              <a:ahLst/>
              <a:cxnLst/>
              <a:rect l="l" t="t" r="r" b="b"/>
              <a:pathLst>
                <a:path w="1910" h="2697" extrusionOk="0">
                  <a:moveTo>
                    <a:pt x="1685" y="1"/>
                  </a:moveTo>
                  <a:lnTo>
                    <a:pt x="0" y="2247"/>
                  </a:lnTo>
                  <a:lnTo>
                    <a:pt x="0" y="2696"/>
                  </a:lnTo>
                  <a:lnTo>
                    <a:pt x="1910" y="169"/>
                  </a:ln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9"/>
            <p:cNvSpPr/>
            <p:nvPr/>
          </p:nvSpPr>
          <p:spPr>
            <a:xfrm>
              <a:off x="-264390" y="82954"/>
              <a:ext cx="104417" cy="162718"/>
            </a:xfrm>
            <a:custGeom>
              <a:avLst/>
              <a:gdLst/>
              <a:ahLst/>
              <a:cxnLst/>
              <a:rect l="l" t="t" r="r" b="b"/>
              <a:pathLst>
                <a:path w="1911" h="2978" extrusionOk="0">
                  <a:moveTo>
                    <a:pt x="1686" y="1"/>
                  </a:moveTo>
                  <a:lnTo>
                    <a:pt x="57" y="2809"/>
                  </a:lnTo>
                  <a:cubicBezTo>
                    <a:pt x="1" y="2865"/>
                    <a:pt x="1" y="2921"/>
                    <a:pt x="113" y="2977"/>
                  </a:cubicBezTo>
                  <a:lnTo>
                    <a:pt x="169" y="2977"/>
                  </a:lnTo>
                  <a:cubicBezTo>
                    <a:pt x="225" y="2977"/>
                    <a:pt x="225" y="2921"/>
                    <a:pt x="281" y="2921"/>
                  </a:cubicBezTo>
                  <a:lnTo>
                    <a:pt x="1910" y="113"/>
                  </a:lnTo>
                  <a:lnTo>
                    <a:pt x="16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9"/>
            <p:cNvSpPr/>
            <p:nvPr/>
          </p:nvSpPr>
          <p:spPr>
            <a:xfrm>
              <a:off x="-347225" y="-1307210"/>
              <a:ext cx="1896554" cy="1436267"/>
            </a:xfrm>
            <a:custGeom>
              <a:avLst/>
              <a:gdLst/>
              <a:ahLst/>
              <a:cxnLst/>
              <a:rect l="l" t="t" r="r" b="b"/>
              <a:pathLst>
                <a:path w="34710" h="26286" extrusionOk="0">
                  <a:moveTo>
                    <a:pt x="26791" y="0"/>
                  </a:moveTo>
                  <a:cubicBezTo>
                    <a:pt x="31677" y="7358"/>
                    <a:pt x="29936" y="17355"/>
                    <a:pt x="22747" y="22578"/>
                  </a:cubicBezTo>
                  <a:cubicBezTo>
                    <a:pt x="19818" y="24706"/>
                    <a:pt x="16413" y="25734"/>
                    <a:pt x="13035" y="25734"/>
                  </a:cubicBezTo>
                  <a:cubicBezTo>
                    <a:pt x="8121" y="25734"/>
                    <a:pt x="3262" y="23560"/>
                    <a:pt x="0" y="19433"/>
                  </a:cubicBezTo>
                  <a:lnTo>
                    <a:pt x="0" y="20163"/>
                  </a:lnTo>
                  <a:cubicBezTo>
                    <a:pt x="3258" y="24039"/>
                    <a:pt x="8032" y="26285"/>
                    <a:pt x="13087" y="26285"/>
                  </a:cubicBezTo>
                  <a:cubicBezTo>
                    <a:pt x="26566" y="26285"/>
                    <a:pt x="34710" y="11289"/>
                    <a:pt x="2729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9"/>
            <p:cNvSpPr/>
            <p:nvPr/>
          </p:nvSpPr>
          <p:spPr>
            <a:xfrm>
              <a:off x="67060" y="-1097773"/>
              <a:ext cx="107477" cy="106712"/>
            </a:xfrm>
            <a:custGeom>
              <a:avLst/>
              <a:gdLst/>
              <a:ahLst/>
              <a:cxnLst/>
              <a:rect l="l" t="t" r="r" b="b"/>
              <a:pathLst>
                <a:path w="1967" h="1953" extrusionOk="0">
                  <a:moveTo>
                    <a:pt x="169" y="0"/>
                  </a:moveTo>
                  <a:cubicBezTo>
                    <a:pt x="127" y="0"/>
                    <a:pt x="85" y="14"/>
                    <a:pt x="57" y="42"/>
                  </a:cubicBezTo>
                  <a:cubicBezTo>
                    <a:pt x="0" y="99"/>
                    <a:pt x="0" y="155"/>
                    <a:pt x="57" y="211"/>
                  </a:cubicBezTo>
                  <a:lnTo>
                    <a:pt x="1798" y="1952"/>
                  </a:lnTo>
                  <a:lnTo>
                    <a:pt x="1966" y="1727"/>
                  </a:lnTo>
                  <a:lnTo>
                    <a:pt x="281" y="42"/>
                  </a:lnTo>
                  <a:cubicBezTo>
                    <a:pt x="253" y="14"/>
                    <a:pt x="211" y="0"/>
                    <a:pt x="16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9"/>
            <p:cNvSpPr/>
            <p:nvPr/>
          </p:nvSpPr>
          <p:spPr>
            <a:xfrm>
              <a:off x="-187674" y="-810091"/>
              <a:ext cx="276260" cy="12349"/>
            </a:xfrm>
            <a:custGeom>
              <a:avLst/>
              <a:gdLst/>
              <a:ahLst/>
              <a:cxnLst/>
              <a:rect l="l" t="t" r="r" b="b"/>
              <a:pathLst>
                <a:path w="5056" h="226" extrusionOk="0">
                  <a:moveTo>
                    <a:pt x="113" y="1"/>
                  </a:moveTo>
                  <a:cubicBezTo>
                    <a:pt x="57" y="1"/>
                    <a:pt x="1" y="57"/>
                    <a:pt x="1" y="113"/>
                  </a:cubicBezTo>
                  <a:cubicBezTo>
                    <a:pt x="1" y="169"/>
                    <a:pt x="57" y="225"/>
                    <a:pt x="113" y="225"/>
                  </a:cubicBezTo>
                  <a:lnTo>
                    <a:pt x="5056" y="225"/>
                  </a:lnTo>
                  <a:lnTo>
                    <a:pt x="5056" y="169"/>
                  </a:lnTo>
                  <a:lnTo>
                    <a:pt x="50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9"/>
            <p:cNvSpPr/>
            <p:nvPr/>
          </p:nvSpPr>
          <p:spPr>
            <a:xfrm>
              <a:off x="355508" y="-1310325"/>
              <a:ext cx="15408" cy="230253"/>
            </a:xfrm>
            <a:custGeom>
              <a:avLst/>
              <a:gdLst/>
              <a:ahLst/>
              <a:cxnLst/>
              <a:rect l="l" t="t" r="r" b="b"/>
              <a:pathLst>
                <a:path w="282" h="4214" extrusionOk="0">
                  <a:moveTo>
                    <a:pt x="1" y="1"/>
                  </a:moveTo>
                  <a:lnTo>
                    <a:pt x="1" y="4213"/>
                  </a:lnTo>
                  <a:lnTo>
                    <a:pt x="282" y="4213"/>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9"/>
            <p:cNvSpPr/>
            <p:nvPr/>
          </p:nvSpPr>
          <p:spPr>
            <a:xfrm>
              <a:off x="-34243" y="-1196727"/>
              <a:ext cx="948277" cy="943414"/>
            </a:xfrm>
            <a:custGeom>
              <a:avLst/>
              <a:gdLst/>
              <a:ahLst/>
              <a:cxnLst/>
              <a:rect l="l" t="t" r="r" b="b"/>
              <a:pathLst>
                <a:path w="17355" h="17266" extrusionOk="0">
                  <a:moveTo>
                    <a:pt x="9493" y="0"/>
                  </a:moveTo>
                  <a:lnTo>
                    <a:pt x="9212" y="899"/>
                  </a:lnTo>
                  <a:cubicBezTo>
                    <a:pt x="10167" y="1179"/>
                    <a:pt x="11065" y="1685"/>
                    <a:pt x="11852" y="2415"/>
                  </a:cubicBezTo>
                  <a:lnTo>
                    <a:pt x="10785" y="3482"/>
                  </a:lnTo>
                  <a:lnTo>
                    <a:pt x="11009" y="3651"/>
                  </a:lnTo>
                  <a:lnTo>
                    <a:pt x="12020" y="2584"/>
                  </a:lnTo>
                  <a:cubicBezTo>
                    <a:pt x="13200" y="3819"/>
                    <a:pt x="13874" y="5392"/>
                    <a:pt x="13930" y="7021"/>
                  </a:cubicBezTo>
                  <a:lnTo>
                    <a:pt x="12469" y="7021"/>
                  </a:lnTo>
                  <a:lnTo>
                    <a:pt x="12469" y="7245"/>
                  </a:lnTo>
                  <a:lnTo>
                    <a:pt x="12469" y="7358"/>
                  </a:lnTo>
                  <a:lnTo>
                    <a:pt x="13874" y="7358"/>
                  </a:lnTo>
                  <a:cubicBezTo>
                    <a:pt x="13817" y="8986"/>
                    <a:pt x="13200" y="10615"/>
                    <a:pt x="12020" y="11795"/>
                  </a:cubicBezTo>
                  <a:lnTo>
                    <a:pt x="11009" y="10784"/>
                  </a:lnTo>
                  <a:lnTo>
                    <a:pt x="10841" y="11008"/>
                  </a:lnTo>
                  <a:lnTo>
                    <a:pt x="11852" y="12019"/>
                  </a:lnTo>
                  <a:cubicBezTo>
                    <a:pt x="10616" y="13199"/>
                    <a:pt x="9043" y="13873"/>
                    <a:pt x="7359" y="13873"/>
                  </a:cubicBezTo>
                  <a:lnTo>
                    <a:pt x="7359" y="12412"/>
                  </a:lnTo>
                  <a:lnTo>
                    <a:pt x="7078" y="12412"/>
                  </a:lnTo>
                  <a:lnTo>
                    <a:pt x="7078" y="13873"/>
                  </a:lnTo>
                  <a:cubicBezTo>
                    <a:pt x="5393" y="13873"/>
                    <a:pt x="3820" y="13199"/>
                    <a:pt x="2585" y="12019"/>
                  </a:cubicBezTo>
                  <a:lnTo>
                    <a:pt x="3708" y="10896"/>
                  </a:lnTo>
                  <a:lnTo>
                    <a:pt x="3539" y="10727"/>
                  </a:lnTo>
                  <a:lnTo>
                    <a:pt x="2416" y="11851"/>
                  </a:lnTo>
                  <a:cubicBezTo>
                    <a:pt x="1686" y="11121"/>
                    <a:pt x="1180" y="10222"/>
                    <a:pt x="900" y="9211"/>
                  </a:cubicBezTo>
                  <a:lnTo>
                    <a:pt x="1" y="9492"/>
                  </a:lnTo>
                  <a:cubicBezTo>
                    <a:pt x="956" y="12637"/>
                    <a:pt x="3820" y="14771"/>
                    <a:pt x="7078" y="14827"/>
                  </a:cubicBezTo>
                  <a:lnTo>
                    <a:pt x="7078" y="17186"/>
                  </a:lnTo>
                  <a:cubicBezTo>
                    <a:pt x="7117" y="17226"/>
                    <a:pt x="7157" y="17266"/>
                    <a:pt x="7197" y="17266"/>
                  </a:cubicBezTo>
                  <a:cubicBezTo>
                    <a:pt x="7213" y="17266"/>
                    <a:pt x="7230" y="17259"/>
                    <a:pt x="7246" y="17243"/>
                  </a:cubicBezTo>
                  <a:cubicBezTo>
                    <a:pt x="7359" y="17243"/>
                    <a:pt x="7415" y="17186"/>
                    <a:pt x="7415" y="17130"/>
                  </a:cubicBezTo>
                  <a:lnTo>
                    <a:pt x="7415" y="14827"/>
                  </a:lnTo>
                  <a:cubicBezTo>
                    <a:pt x="11459" y="14715"/>
                    <a:pt x="14772" y="11401"/>
                    <a:pt x="14828" y="7358"/>
                  </a:cubicBezTo>
                  <a:lnTo>
                    <a:pt x="17187" y="7358"/>
                  </a:lnTo>
                  <a:cubicBezTo>
                    <a:pt x="17343" y="7358"/>
                    <a:pt x="17355" y="7070"/>
                    <a:pt x="17223" y="7070"/>
                  </a:cubicBezTo>
                  <a:cubicBezTo>
                    <a:pt x="17212" y="7070"/>
                    <a:pt x="17200" y="7072"/>
                    <a:pt x="17187" y="7077"/>
                  </a:cubicBezTo>
                  <a:lnTo>
                    <a:pt x="14828" y="7077"/>
                  </a:lnTo>
                  <a:cubicBezTo>
                    <a:pt x="14772" y="5111"/>
                    <a:pt x="13986" y="3258"/>
                    <a:pt x="12638" y="1910"/>
                  </a:cubicBezTo>
                  <a:lnTo>
                    <a:pt x="12638" y="1853"/>
                  </a:lnTo>
                  <a:cubicBezTo>
                    <a:pt x="12638" y="1835"/>
                    <a:pt x="12638" y="1828"/>
                    <a:pt x="12636" y="1828"/>
                  </a:cubicBezTo>
                  <a:cubicBezTo>
                    <a:pt x="12632" y="1828"/>
                    <a:pt x="12619" y="1853"/>
                    <a:pt x="12582" y="1853"/>
                  </a:cubicBezTo>
                  <a:cubicBezTo>
                    <a:pt x="11683" y="1011"/>
                    <a:pt x="10616" y="337"/>
                    <a:pt x="949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9"/>
            <p:cNvSpPr/>
            <p:nvPr/>
          </p:nvSpPr>
          <p:spPr>
            <a:xfrm>
              <a:off x="-175380" y="-1307210"/>
              <a:ext cx="1402500" cy="1288466"/>
            </a:xfrm>
            <a:custGeom>
              <a:avLst/>
              <a:gdLst/>
              <a:ahLst/>
              <a:cxnLst/>
              <a:rect l="l" t="t" r="r" b="b"/>
              <a:pathLst>
                <a:path w="25668" h="23581" extrusionOk="0">
                  <a:moveTo>
                    <a:pt x="18647" y="0"/>
                  </a:moveTo>
                  <a:cubicBezTo>
                    <a:pt x="21231" y="2415"/>
                    <a:pt x="22691" y="5785"/>
                    <a:pt x="22635" y="9267"/>
                  </a:cubicBezTo>
                  <a:cubicBezTo>
                    <a:pt x="22673" y="16981"/>
                    <a:pt x="16387" y="22072"/>
                    <a:pt x="9830" y="22072"/>
                  </a:cubicBezTo>
                  <a:cubicBezTo>
                    <a:pt x="6695" y="22072"/>
                    <a:pt x="3497" y="20908"/>
                    <a:pt x="899" y="18310"/>
                  </a:cubicBezTo>
                  <a:lnTo>
                    <a:pt x="0" y="19208"/>
                  </a:lnTo>
                  <a:cubicBezTo>
                    <a:pt x="2764" y="22118"/>
                    <a:pt x="6463" y="23580"/>
                    <a:pt x="10175" y="23580"/>
                  </a:cubicBezTo>
                  <a:cubicBezTo>
                    <a:pt x="13628" y="23580"/>
                    <a:pt x="17092" y="22315"/>
                    <a:pt x="19826" y="19770"/>
                  </a:cubicBezTo>
                  <a:cubicBezTo>
                    <a:pt x="25443" y="14434"/>
                    <a:pt x="25668" y="5617"/>
                    <a:pt x="2038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9"/>
            <p:cNvSpPr/>
            <p:nvPr/>
          </p:nvSpPr>
          <p:spPr>
            <a:xfrm>
              <a:off x="622537" y="-1307210"/>
              <a:ext cx="494110" cy="807142"/>
            </a:xfrm>
            <a:custGeom>
              <a:avLst/>
              <a:gdLst/>
              <a:ahLst/>
              <a:cxnLst/>
              <a:rect l="l" t="t" r="r" b="b"/>
              <a:pathLst>
                <a:path w="9043" h="14772" extrusionOk="0">
                  <a:moveTo>
                    <a:pt x="0" y="0"/>
                  </a:moveTo>
                  <a:cubicBezTo>
                    <a:pt x="730" y="393"/>
                    <a:pt x="1460" y="843"/>
                    <a:pt x="2134" y="1404"/>
                  </a:cubicBezTo>
                  <a:lnTo>
                    <a:pt x="2640" y="786"/>
                  </a:lnTo>
                  <a:cubicBezTo>
                    <a:pt x="6403" y="4156"/>
                    <a:pt x="7582" y="9548"/>
                    <a:pt x="5448" y="14154"/>
                  </a:cubicBezTo>
                  <a:lnTo>
                    <a:pt x="6740" y="14771"/>
                  </a:lnTo>
                  <a:cubicBezTo>
                    <a:pt x="9043" y="9717"/>
                    <a:pt x="7863" y="3763"/>
                    <a:pt x="381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9"/>
            <p:cNvSpPr/>
            <p:nvPr/>
          </p:nvSpPr>
          <p:spPr>
            <a:xfrm>
              <a:off x="-347225" y="-1304151"/>
              <a:ext cx="702780" cy="1190770"/>
            </a:xfrm>
            <a:custGeom>
              <a:avLst/>
              <a:gdLst/>
              <a:ahLst/>
              <a:cxnLst/>
              <a:rect l="l" t="t" r="r" b="b"/>
              <a:pathLst>
                <a:path w="12862" h="21793" extrusionOk="0">
                  <a:moveTo>
                    <a:pt x="4100" y="0"/>
                  </a:moveTo>
                  <a:cubicBezTo>
                    <a:pt x="1517" y="2415"/>
                    <a:pt x="56" y="5785"/>
                    <a:pt x="0" y="9324"/>
                  </a:cubicBezTo>
                  <a:cubicBezTo>
                    <a:pt x="0" y="10728"/>
                    <a:pt x="281" y="12132"/>
                    <a:pt x="730" y="13536"/>
                  </a:cubicBezTo>
                  <a:lnTo>
                    <a:pt x="1067" y="13424"/>
                  </a:lnTo>
                  <a:cubicBezTo>
                    <a:pt x="2808" y="18422"/>
                    <a:pt x="7526" y="21792"/>
                    <a:pt x="12862" y="21792"/>
                  </a:cubicBezTo>
                  <a:lnTo>
                    <a:pt x="12862" y="19883"/>
                  </a:lnTo>
                  <a:cubicBezTo>
                    <a:pt x="7863" y="19883"/>
                    <a:pt x="3482" y="16400"/>
                    <a:pt x="2471" y="11458"/>
                  </a:cubicBezTo>
                  <a:cubicBezTo>
                    <a:pt x="2359" y="10784"/>
                    <a:pt x="2303" y="10054"/>
                    <a:pt x="2303" y="9380"/>
                  </a:cubicBezTo>
                  <a:lnTo>
                    <a:pt x="1460" y="9380"/>
                  </a:lnTo>
                  <a:cubicBezTo>
                    <a:pt x="1460" y="6403"/>
                    <a:pt x="2640" y="3482"/>
                    <a:pt x="4718" y="1404"/>
                  </a:cubicBezTo>
                  <a:lnTo>
                    <a:pt x="5336" y="1966"/>
                  </a:lnTo>
                  <a:cubicBezTo>
                    <a:pt x="6066" y="1180"/>
                    <a:pt x="7021" y="506"/>
                    <a:pt x="797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9"/>
            <p:cNvSpPr/>
            <p:nvPr/>
          </p:nvSpPr>
          <p:spPr>
            <a:xfrm>
              <a:off x="407690" y="-935873"/>
              <a:ext cx="86003" cy="85949"/>
            </a:xfrm>
            <a:custGeom>
              <a:avLst/>
              <a:gdLst/>
              <a:ahLst/>
              <a:cxnLst/>
              <a:rect l="l" t="t" r="r" b="b"/>
              <a:pathLst>
                <a:path w="1574" h="1573" extrusionOk="0">
                  <a:moveTo>
                    <a:pt x="1236" y="0"/>
                  </a:moveTo>
                  <a:lnTo>
                    <a:pt x="1" y="1236"/>
                  </a:lnTo>
                  <a:cubicBezTo>
                    <a:pt x="113" y="1348"/>
                    <a:pt x="225" y="1460"/>
                    <a:pt x="338" y="1573"/>
                  </a:cubicBezTo>
                  <a:lnTo>
                    <a:pt x="1573" y="337"/>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9"/>
            <p:cNvSpPr/>
            <p:nvPr/>
          </p:nvSpPr>
          <p:spPr>
            <a:xfrm>
              <a:off x="226611" y="-751789"/>
              <a:ext cx="82944" cy="86003"/>
            </a:xfrm>
            <a:custGeom>
              <a:avLst/>
              <a:gdLst/>
              <a:ahLst/>
              <a:cxnLst/>
              <a:rect l="l" t="t" r="r" b="b"/>
              <a:pathLst>
                <a:path w="1518" h="1574" extrusionOk="0">
                  <a:moveTo>
                    <a:pt x="1180" y="1"/>
                  </a:moveTo>
                  <a:lnTo>
                    <a:pt x="1" y="1237"/>
                  </a:lnTo>
                  <a:lnTo>
                    <a:pt x="338" y="1573"/>
                  </a:lnTo>
                  <a:lnTo>
                    <a:pt x="1517" y="338"/>
                  </a:lnTo>
                  <a:cubicBezTo>
                    <a:pt x="1405" y="226"/>
                    <a:pt x="1293" y="113"/>
                    <a:pt x="118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9"/>
            <p:cNvSpPr/>
            <p:nvPr/>
          </p:nvSpPr>
          <p:spPr>
            <a:xfrm>
              <a:off x="410750" y="-751789"/>
              <a:ext cx="82944" cy="86003"/>
            </a:xfrm>
            <a:custGeom>
              <a:avLst/>
              <a:gdLst/>
              <a:ahLst/>
              <a:cxnLst/>
              <a:rect l="l" t="t" r="r" b="b"/>
              <a:pathLst>
                <a:path w="1518" h="1574" extrusionOk="0">
                  <a:moveTo>
                    <a:pt x="282" y="1"/>
                  </a:moveTo>
                  <a:cubicBezTo>
                    <a:pt x="225" y="113"/>
                    <a:pt x="113" y="226"/>
                    <a:pt x="1" y="338"/>
                  </a:cubicBezTo>
                  <a:lnTo>
                    <a:pt x="1180" y="1573"/>
                  </a:lnTo>
                  <a:lnTo>
                    <a:pt x="1517" y="1237"/>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9"/>
            <p:cNvSpPr/>
            <p:nvPr/>
          </p:nvSpPr>
          <p:spPr>
            <a:xfrm>
              <a:off x="226611" y="-935873"/>
              <a:ext cx="86003" cy="85949"/>
            </a:xfrm>
            <a:custGeom>
              <a:avLst/>
              <a:gdLst/>
              <a:ahLst/>
              <a:cxnLst/>
              <a:rect l="l" t="t" r="r" b="b"/>
              <a:pathLst>
                <a:path w="1574" h="1573" extrusionOk="0">
                  <a:moveTo>
                    <a:pt x="338" y="0"/>
                  </a:moveTo>
                  <a:lnTo>
                    <a:pt x="1" y="337"/>
                  </a:lnTo>
                  <a:lnTo>
                    <a:pt x="1237" y="1573"/>
                  </a:lnTo>
                  <a:cubicBezTo>
                    <a:pt x="1293" y="1460"/>
                    <a:pt x="1405" y="1348"/>
                    <a:pt x="1574" y="1236"/>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9"/>
            <p:cNvSpPr/>
            <p:nvPr/>
          </p:nvSpPr>
          <p:spPr>
            <a:xfrm>
              <a:off x="303381" y="-856098"/>
              <a:ext cx="132010" cy="113760"/>
            </a:xfrm>
            <a:custGeom>
              <a:avLst/>
              <a:gdLst/>
              <a:ahLst/>
              <a:cxnLst/>
              <a:rect l="l" t="t" r="r" b="b"/>
              <a:pathLst>
                <a:path w="2416" h="2082" extrusionOk="0">
                  <a:moveTo>
                    <a:pt x="1011" y="0"/>
                  </a:moveTo>
                  <a:cubicBezTo>
                    <a:pt x="449" y="0"/>
                    <a:pt x="0" y="450"/>
                    <a:pt x="0" y="1011"/>
                  </a:cubicBezTo>
                  <a:cubicBezTo>
                    <a:pt x="0" y="1665"/>
                    <a:pt x="526" y="2081"/>
                    <a:pt x="1074" y="2081"/>
                  </a:cubicBezTo>
                  <a:cubicBezTo>
                    <a:pt x="1327" y="2081"/>
                    <a:pt x="1585" y="1993"/>
                    <a:pt x="1797" y="1798"/>
                  </a:cubicBezTo>
                  <a:cubicBezTo>
                    <a:pt x="2415" y="1124"/>
                    <a:pt x="1966" y="0"/>
                    <a:pt x="101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9"/>
            <p:cNvSpPr/>
            <p:nvPr/>
          </p:nvSpPr>
          <p:spPr>
            <a:xfrm>
              <a:off x="3439753" y="-1034117"/>
              <a:ext cx="1157002" cy="616886"/>
            </a:xfrm>
            <a:custGeom>
              <a:avLst/>
              <a:gdLst/>
              <a:ahLst/>
              <a:cxnLst/>
              <a:rect l="l" t="t" r="r" b="b"/>
              <a:pathLst>
                <a:path w="21175" h="11290" extrusionOk="0">
                  <a:moveTo>
                    <a:pt x="0" y="1"/>
                  </a:moveTo>
                  <a:lnTo>
                    <a:pt x="0" y="169"/>
                  </a:lnTo>
                  <a:lnTo>
                    <a:pt x="5504" y="169"/>
                  </a:lnTo>
                  <a:lnTo>
                    <a:pt x="7751" y="11290"/>
                  </a:lnTo>
                  <a:lnTo>
                    <a:pt x="21174" y="11290"/>
                  </a:lnTo>
                  <a:lnTo>
                    <a:pt x="21174" y="11121"/>
                  </a:lnTo>
                  <a:lnTo>
                    <a:pt x="7919" y="11121"/>
                  </a:lnTo>
                  <a:lnTo>
                    <a:pt x="56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9"/>
            <p:cNvSpPr/>
            <p:nvPr/>
          </p:nvSpPr>
          <p:spPr>
            <a:xfrm>
              <a:off x="3412105" y="-1061710"/>
              <a:ext cx="64530" cy="64475"/>
            </a:xfrm>
            <a:custGeom>
              <a:avLst/>
              <a:gdLst/>
              <a:ahLst/>
              <a:cxnLst/>
              <a:rect l="l" t="t" r="r" b="b"/>
              <a:pathLst>
                <a:path w="1181" h="1180" extrusionOk="0">
                  <a:moveTo>
                    <a:pt x="1" y="0"/>
                  </a:moveTo>
                  <a:lnTo>
                    <a:pt x="1"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9"/>
            <p:cNvSpPr/>
            <p:nvPr/>
          </p:nvSpPr>
          <p:spPr>
            <a:xfrm>
              <a:off x="4566006" y="-454108"/>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9"/>
            <p:cNvSpPr/>
            <p:nvPr/>
          </p:nvSpPr>
          <p:spPr>
            <a:xfrm>
              <a:off x="1641366" y="-1202902"/>
              <a:ext cx="472691" cy="583118"/>
            </a:xfrm>
            <a:custGeom>
              <a:avLst/>
              <a:gdLst/>
              <a:ahLst/>
              <a:cxnLst/>
              <a:rect l="l" t="t" r="r" b="b"/>
              <a:pathLst>
                <a:path w="8651" h="10672" extrusionOk="0">
                  <a:moveTo>
                    <a:pt x="1" y="1"/>
                  </a:moveTo>
                  <a:lnTo>
                    <a:pt x="1" y="169"/>
                  </a:lnTo>
                  <a:lnTo>
                    <a:pt x="4943" y="169"/>
                  </a:lnTo>
                  <a:lnTo>
                    <a:pt x="4943" y="10672"/>
                  </a:lnTo>
                  <a:lnTo>
                    <a:pt x="8650" y="10672"/>
                  </a:lnTo>
                  <a:lnTo>
                    <a:pt x="8650" y="10503"/>
                  </a:lnTo>
                  <a:lnTo>
                    <a:pt x="5112" y="10503"/>
                  </a:lnTo>
                  <a:lnTo>
                    <a:pt x="511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9"/>
            <p:cNvSpPr/>
            <p:nvPr/>
          </p:nvSpPr>
          <p:spPr>
            <a:xfrm>
              <a:off x="2083299" y="-65666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9"/>
            <p:cNvSpPr/>
            <p:nvPr/>
          </p:nvSpPr>
          <p:spPr>
            <a:xfrm>
              <a:off x="6787858" y="-1187548"/>
              <a:ext cx="537111" cy="273200"/>
            </a:xfrm>
            <a:custGeom>
              <a:avLst/>
              <a:gdLst/>
              <a:ahLst/>
              <a:cxnLst/>
              <a:rect l="l" t="t" r="r" b="b"/>
              <a:pathLst>
                <a:path w="9830" h="5000" extrusionOk="0">
                  <a:moveTo>
                    <a:pt x="3876" y="1"/>
                  </a:moveTo>
                  <a:lnTo>
                    <a:pt x="3876" y="4831"/>
                  </a:lnTo>
                  <a:lnTo>
                    <a:pt x="1" y="4831"/>
                  </a:lnTo>
                  <a:lnTo>
                    <a:pt x="1" y="4999"/>
                  </a:lnTo>
                  <a:lnTo>
                    <a:pt x="4044" y="4999"/>
                  </a:lnTo>
                  <a:lnTo>
                    <a:pt x="4044" y="169"/>
                  </a:lnTo>
                  <a:lnTo>
                    <a:pt x="9829" y="169"/>
                  </a:lnTo>
                  <a:lnTo>
                    <a:pt x="982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9"/>
            <p:cNvSpPr/>
            <p:nvPr/>
          </p:nvSpPr>
          <p:spPr>
            <a:xfrm>
              <a:off x="6766384" y="-951227"/>
              <a:ext cx="64475" cy="64475"/>
            </a:xfrm>
            <a:custGeom>
              <a:avLst/>
              <a:gdLst/>
              <a:ahLst/>
              <a:cxnLst/>
              <a:rect l="l" t="t" r="r" b="b"/>
              <a:pathLst>
                <a:path w="1180" h="1180" extrusionOk="0">
                  <a:moveTo>
                    <a:pt x="0" y="0"/>
                  </a:moveTo>
                  <a:lnTo>
                    <a:pt x="0"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9"/>
            <p:cNvSpPr/>
            <p:nvPr/>
          </p:nvSpPr>
          <p:spPr>
            <a:xfrm>
              <a:off x="3596244" y="-426459"/>
              <a:ext cx="270086" cy="383627"/>
            </a:xfrm>
            <a:custGeom>
              <a:avLst/>
              <a:gdLst/>
              <a:ahLst/>
              <a:cxnLst/>
              <a:rect l="l" t="t" r="r" b="b"/>
              <a:pathLst>
                <a:path w="4943" h="7021" extrusionOk="0">
                  <a:moveTo>
                    <a:pt x="1" y="0"/>
                  </a:moveTo>
                  <a:lnTo>
                    <a:pt x="1" y="7021"/>
                  </a:lnTo>
                  <a:lnTo>
                    <a:pt x="169" y="7021"/>
                  </a:lnTo>
                  <a:lnTo>
                    <a:pt x="169" y="169"/>
                  </a:lnTo>
                  <a:lnTo>
                    <a:pt x="4943" y="169"/>
                  </a:lnTo>
                  <a:lnTo>
                    <a:pt x="49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9"/>
            <p:cNvSpPr/>
            <p:nvPr/>
          </p:nvSpPr>
          <p:spPr>
            <a:xfrm>
              <a:off x="3568650" y="-7971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9"/>
            <p:cNvSpPr/>
            <p:nvPr/>
          </p:nvSpPr>
          <p:spPr>
            <a:xfrm>
              <a:off x="3835624" y="-457167"/>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9"/>
            <p:cNvSpPr/>
            <p:nvPr/>
          </p:nvSpPr>
          <p:spPr>
            <a:xfrm>
              <a:off x="2295032" y="-128778"/>
              <a:ext cx="24643" cy="39942"/>
            </a:xfrm>
            <a:custGeom>
              <a:avLst/>
              <a:gdLst/>
              <a:ahLst/>
              <a:cxnLst/>
              <a:rect l="l" t="t" r="r" b="b"/>
              <a:pathLst>
                <a:path w="451" h="731" extrusionOk="0">
                  <a:moveTo>
                    <a:pt x="1" y="0"/>
                  </a:moveTo>
                  <a:lnTo>
                    <a:pt x="1" y="730"/>
                  </a:lnTo>
                  <a:lnTo>
                    <a:pt x="450" y="730"/>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5" name="Google Shape;405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56" name="Google Shape;405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bg>
      <p:bgPr>
        <a:gradFill>
          <a:gsLst>
            <a:gs pos="0">
              <a:schemeClr val="dk1"/>
            </a:gs>
            <a:gs pos="44000">
              <a:schemeClr val="accent6"/>
            </a:gs>
            <a:gs pos="100000">
              <a:schemeClr val="accent6"/>
            </a:gs>
          </a:gsLst>
          <a:lin ang="13500032" scaled="0"/>
        </a:gradFill>
        <a:effectLst/>
      </p:bgPr>
    </p:bg>
    <p:spTree>
      <p:nvGrpSpPr>
        <p:cNvPr id="1" name="Shape 4057"/>
        <p:cNvGrpSpPr/>
        <p:nvPr/>
      </p:nvGrpSpPr>
      <p:grpSpPr>
        <a:xfrm>
          <a:off x="0" y="0"/>
          <a:ext cx="0" cy="0"/>
          <a:chOff x="0" y="0"/>
          <a:chExt cx="0" cy="0"/>
        </a:xfrm>
      </p:grpSpPr>
      <p:grpSp>
        <p:nvGrpSpPr>
          <p:cNvPr id="4058" name="Google Shape;4058;p10"/>
          <p:cNvGrpSpPr/>
          <p:nvPr/>
        </p:nvGrpSpPr>
        <p:grpSpPr>
          <a:xfrm rot="10800000" flipH="1">
            <a:off x="-82849" y="56"/>
            <a:ext cx="9363767" cy="2555558"/>
            <a:chOff x="1851250" y="1720850"/>
            <a:chExt cx="3539775" cy="966075"/>
          </a:xfrm>
        </p:grpSpPr>
        <p:sp>
          <p:nvSpPr>
            <p:cNvPr id="4059" name="Google Shape;4059;p10"/>
            <p:cNvSpPr/>
            <p:nvPr/>
          </p:nvSpPr>
          <p:spPr>
            <a:xfrm>
              <a:off x="4361800" y="2473450"/>
              <a:ext cx="44950" cy="66025"/>
            </a:xfrm>
            <a:custGeom>
              <a:avLst/>
              <a:gdLst/>
              <a:ahLst/>
              <a:cxnLst/>
              <a:rect l="l" t="t" r="r" b="b"/>
              <a:pathLst>
                <a:path w="1798" h="2641" extrusionOk="0">
                  <a:moveTo>
                    <a:pt x="225" y="1"/>
                  </a:moveTo>
                  <a:lnTo>
                    <a:pt x="0" y="113"/>
                  </a:lnTo>
                  <a:lnTo>
                    <a:pt x="1573" y="2641"/>
                  </a:lnTo>
                  <a:lnTo>
                    <a:pt x="1797" y="252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0"/>
            <p:cNvSpPr/>
            <p:nvPr/>
          </p:nvSpPr>
          <p:spPr>
            <a:xfrm>
              <a:off x="4399700" y="2453800"/>
              <a:ext cx="36525" cy="70225"/>
            </a:xfrm>
            <a:custGeom>
              <a:avLst/>
              <a:gdLst/>
              <a:ahLst/>
              <a:cxnLst/>
              <a:rect l="l" t="t" r="r" b="b"/>
              <a:pathLst>
                <a:path w="1461" h="2809" extrusionOk="0">
                  <a:moveTo>
                    <a:pt x="225" y="1"/>
                  </a:moveTo>
                  <a:lnTo>
                    <a:pt x="1"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0"/>
            <p:cNvSpPr/>
            <p:nvPr/>
          </p:nvSpPr>
          <p:spPr>
            <a:xfrm>
              <a:off x="4439025" y="2436950"/>
              <a:ext cx="30900" cy="73050"/>
            </a:xfrm>
            <a:custGeom>
              <a:avLst/>
              <a:gdLst/>
              <a:ahLst/>
              <a:cxnLst/>
              <a:rect l="l" t="t" r="r" b="b"/>
              <a:pathLst>
                <a:path w="1236" h="2922" extrusionOk="0">
                  <a:moveTo>
                    <a:pt x="281" y="1"/>
                  </a:moveTo>
                  <a:lnTo>
                    <a:pt x="0" y="113"/>
                  </a:lnTo>
                  <a:lnTo>
                    <a:pt x="1011" y="2921"/>
                  </a:lnTo>
                  <a:lnTo>
                    <a:pt x="1236" y="2809"/>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0"/>
            <p:cNvSpPr/>
            <p:nvPr/>
          </p:nvSpPr>
          <p:spPr>
            <a:xfrm>
              <a:off x="4326700" y="2497325"/>
              <a:ext cx="49150" cy="63225"/>
            </a:xfrm>
            <a:custGeom>
              <a:avLst/>
              <a:gdLst/>
              <a:ahLst/>
              <a:cxnLst/>
              <a:rect l="l" t="t" r="r" b="b"/>
              <a:pathLst>
                <a:path w="1966" h="2529" extrusionOk="0">
                  <a:moveTo>
                    <a:pt x="169" y="1"/>
                  </a:moveTo>
                  <a:lnTo>
                    <a:pt x="0" y="169"/>
                  </a:lnTo>
                  <a:lnTo>
                    <a:pt x="1741"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0"/>
            <p:cNvSpPr/>
            <p:nvPr/>
          </p:nvSpPr>
          <p:spPr>
            <a:xfrm>
              <a:off x="4603300" y="2414500"/>
              <a:ext cx="11250" cy="73025"/>
            </a:xfrm>
            <a:custGeom>
              <a:avLst/>
              <a:gdLst/>
              <a:ahLst/>
              <a:cxnLst/>
              <a:rect l="l" t="t" r="r" b="b"/>
              <a:pathLst>
                <a:path w="450" h="2921" extrusionOk="0">
                  <a:moveTo>
                    <a:pt x="169" y="0"/>
                  </a:moveTo>
                  <a:lnTo>
                    <a:pt x="0" y="2921"/>
                  </a:lnTo>
                  <a:lnTo>
                    <a:pt x="281" y="2921"/>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0"/>
            <p:cNvSpPr/>
            <p:nvPr/>
          </p:nvSpPr>
          <p:spPr>
            <a:xfrm>
              <a:off x="4563975" y="2414500"/>
              <a:ext cx="9850" cy="73025"/>
            </a:xfrm>
            <a:custGeom>
              <a:avLst/>
              <a:gdLst/>
              <a:ahLst/>
              <a:cxnLst/>
              <a:rect l="l" t="t" r="r" b="b"/>
              <a:pathLst>
                <a:path w="394" h="2921" extrusionOk="0">
                  <a:moveTo>
                    <a:pt x="1" y="0"/>
                  </a:moveTo>
                  <a:lnTo>
                    <a:pt x="169" y="2921"/>
                  </a:lnTo>
                  <a:lnTo>
                    <a:pt x="394"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0"/>
            <p:cNvSpPr/>
            <p:nvPr/>
          </p:nvSpPr>
          <p:spPr>
            <a:xfrm>
              <a:off x="4521850" y="2417300"/>
              <a:ext cx="16875" cy="74450"/>
            </a:xfrm>
            <a:custGeom>
              <a:avLst/>
              <a:gdLst/>
              <a:ahLst/>
              <a:cxnLst/>
              <a:rect l="l" t="t" r="r" b="b"/>
              <a:pathLst>
                <a:path w="675" h="2978" extrusionOk="0">
                  <a:moveTo>
                    <a:pt x="1" y="0"/>
                  </a:moveTo>
                  <a:lnTo>
                    <a:pt x="450" y="2977"/>
                  </a:lnTo>
                  <a:lnTo>
                    <a:pt x="675"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0"/>
            <p:cNvSpPr/>
            <p:nvPr/>
          </p:nvSpPr>
          <p:spPr>
            <a:xfrm>
              <a:off x="4479725" y="2425725"/>
              <a:ext cx="23900" cy="73025"/>
            </a:xfrm>
            <a:custGeom>
              <a:avLst/>
              <a:gdLst/>
              <a:ahLst/>
              <a:cxnLst/>
              <a:rect l="l" t="t" r="r" b="b"/>
              <a:pathLst>
                <a:path w="956" h="2921" extrusionOk="0">
                  <a:moveTo>
                    <a:pt x="282" y="0"/>
                  </a:moveTo>
                  <a:lnTo>
                    <a:pt x="1" y="57"/>
                  </a:lnTo>
                  <a:lnTo>
                    <a:pt x="731" y="2921"/>
                  </a:lnTo>
                  <a:lnTo>
                    <a:pt x="956" y="2865"/>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0"/>
            <p:cNvSpPr/>
            <p:nvPr/>
          </p:nvSpPr>
          <p:spPr>
            <a:xfrm>
              <a:off x="4236825" y="2585800"/>
              <a:ext cx="63200" cy="49150"/>
            </a:xfrm>
            <a:custGeom>
              <a:avLst/>
              <a:gdLst/>
              <a:ahLst/>
              <a:cxnLst/>
              <a:rect l="l" t="t" r="r" b="b"/>
              <a:pathLst>
                <a:path w="2528" h="1966" extrusionOk="0">
                  <a:moveTo>
                    <a:pt x="169" y="0"/>
                  </a:moveTo>
                  <a:lnTo>
                    <a:pt x="1" y="225"/>
                  </a:lnTo>
                  <a:lnTo>
                    <a:pt x="2416" y="1966"/>
                  </a:lnTo>
                  <a:lnTo>
                    <a:pt x="2528" y="179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0"/>
            <p:cNvSpPr/>
            <p:nvPr/>
          </p:nvSpPr>
          <p:spPr>
            <a:xfrm>
              <a:off x="4263500" y="2553500"/>
              <a:ext cx="59000" cy="54775"/>
            </a:xfrm>
            <a:custGeom>
              <a:avLst/>
              <a:gdLst/>
              <a:ahLst/>
              <a:cxnLst/>
              <a:rect l="l" t="t" r="r" b="b"/>
              <a:pathLst>
                <a:path w="2360" h="2191" extrusionOk="0">
                  <a:moveTo>
                    <a:pt x="169" y="0"/>
                  </a:moveTo>
                  <a:lnTo>
                    <a:pt x="1" y="225"/>
                  </a:lnTo>
                  <a:lnTo>
                    <a:pt x="2191" y="2191"/>
                  </a:lnTo>
                  <a:lnTo>
                    <a:pt x="2360" y="2022"/>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0"/>
            <p:cNvSpPr/>
            <p:nvPr/>
          </p:nvSpPr>
          <p:spPr>
            <a:xfrm>
              <a:off x="4212950" y="2622300"/>
              <a:ext cx="67425" cy="43550"/>
            </a:xfrm>
            <a:custGeom>
              <a:avLst/>
              <a:gdLst/>
              <a:ahLst/>
              <a:cxnLst/>
              <a:rect l="l" t="t" r="r" b="b"/>
              <a:pathLst>
                <a:path w="2697" h="1742" extrusionOk="0">
                  <a:moveTo>
                    <a:pt x="169" y="0"/>
                  </a:moveTo>
                  <a:cubicBezTo>
                    <a:pt x="113" y="57"/>
                    <a:pt x="57" y="113"/>
                    <a:pt x="1" y="225"/>
                  </a:cubicBezTo>
                  <a:lnTo>
                    <a:pt x="2528" y="1742"/>
                  </a:lnTo>
                  <a:lnTo>
                    <a:pt x="2697"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0"/>
            <p:cNvSpPr/>
            <p:nvPr/>
          </p:nvSpPr>
          <p:spPr>
            <a:xfrm>
              <a:off x="4294400" y="2522600"/>
              <a:ext cx="54775" cy="60400"/>
            </a:xfrm>
            <a:custGeom>
              <a:avLst/>
              <a:gdLst/>
              <a:ahLst/>
              <a:cxnLst/>
              <a:rect l="l" t="t" r="r" b="b"/>
              <a:pathLst>
                <a:path w="2191" h="2416" extrusionOk="0">
                  <a:moveTo>
                    <a:pt x="169" y="1"/>
                  </a:moveTo>
                  <a:lnTo>
                    <a:pt x="0" y="225"/>
                  </a:lnTo>
                  <a:lnTo>
                    <a:pt x="1966" y="2416"/>
                  </a:lnTo>
                  <a:lnTo>
                    <a:pt x="2191" y="2247"/>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0"/>
            <p:cNvSpPr/>
            <p:nvPr/>
          </p:nvSpPr>
          <p:spPr>
            <a:xfrm>
              <a:off x="4638400" y="2418700"/>
              <a:ext cx="16875" cy="73050"/>
            </a:xfrm>
            <a:custGeom>
              <a:avLst/>
              <a:gdLst/>
              <a:ahLst/>
              <a:cxnLst/>
              <a:rect l="l" t="t" r="r" b="b"/>
              <a:pathLst>
                <a:path w="675" h="2922" extrusionOk="0">
                  <a:moveTo>
                    <a:pt x="450" y="1"/>
                  </a:moveTo>
                  <a:lnTo>
                    <a:pt x="1" y="2921"/>
                  </a:lnTo>
                  <a:lnTo>
                    <a:pt x="225" y="2921"/>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0"/>
            <p:cNvSpPr/>
            <p:nvPr/>
          </p:nvSpPr>
          <p:spPr>
            <a:xfrm>
              <a:off x="4740900" y="2455200"/>
              <a:ext cx="37925" cy="68825"/>
            </a:xfrm>
            <a:custGeom>
              <a:avLst/>
              <a:gdLst/>
              <a:ahLst/>
              <a:cxnLst/>
              <a:rect l="l" t="t" r="r" b="b"/>
              <a:pathLst>
                <a:path w="1517" h="2753" extrusionOk="0">
                  <a:moveTo>
                    <a:pt x="1236" y="1"/>
                  </a:moveTo>
                  <a:lnTo>
                    <a:pt x="1" y="2697"/>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0"/>
            <p:cNvSpPr/>
            <p:nvPr/>
          </p:nvSpPr>
          <p:spPr>
            <a:xfrm>
              <a:off x="4673500" y="2425725"/>
              <a:ext cx="23900" cy="73025"/>
            </a:xfrm>
            <a:custGeom>
              <a:avLst/>
              <a:gdLst/>
              <a:ahLst/>
              <a:cxnLst/>
              <a:rect l="l" t="t" r="r" b="b"/>
              <a:pathLst>
                <a:path w="956" h="2921" extrusionOk="0">
                  <a:moveTo>
                    <a:pt x="731" y="0"/>
                  </a:moveTo>
                  <a:lnTo>
                    <a:pt x="1" y="2865"/>
                  </a:lnTo>
                  <a:lnTo>
                    <a:pt x="281" y="2921"/>
                  </a:lnTo>
                  <a:lnTo>
                    <a:pt x="955" y="113"/>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0"/>
            <p:cNvSpPr/>
            <p:nvPr/>
          </p:nvSpPr>
          <p:spPr>
            <a:xfrm>
              <a:off x="4707200" y="2438350"/>
              <a:ext cx="30925" cy="71650"/>
            </a:xfrm>
            <a:custGeom>
              <a:avLst/>
              <a:gdLst/>
              <a:ahLst/>
              <a:cxnLst/>
              <a:rect l="l" t="t" r="r" b="b"/>
              <a:pathLst>
                <a:path w="1237" h="2866" extrusionOk="0">
                  <a:moveTo>
                    <a:pt x="955" y="1"/>
                  </a:moveTo>
                  <a:lnTo>
                    <a:pt x="1" y="2753"/>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0"/>
            <p:cNvSpPr/>
            <p:nvPr/>
          </p:nvSpPr>
          <p:spPr>
            <a:xfrm>
              <a:off x="4829350" y="2571750"/>
              <a:ext cx="5650" cy="11250"/>
            </a:xfrm>
            <a:custGeom>
              <a:avLst/>
              <a:gdLst/>
              <a:ahLst/>
              <a:cxnLst/>
              <a:rect l="l" t="t" r="r" b="b"/>
              <a:pathLst>
                <a:path w="226" h="450" extrusionOk="0">
                  <a:moveTo>
                    <a:pt x="226" y="1"/>
                  </a:moveTo>
                  <a:lnTo>
                    <a:pt x="1" y="281"/>
                  </a:lnTo>
                  <a:lnTo>
                    <a:pt x="169" y="450"/>
                  </a:lnTo>
                  <a:lnTo>
                    <a:pt x="226" y="394"/>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0"/>
            <p:cNvSpPr/>
            <p:nvPr/>
          </p:nvSpPr>
          <p:spPr>
            <a:xfrm>
              <a:off x="4771800" y="2473450"/>
              <a:ext cx="43550" cy="67425"/>
            </a:xfrm>
            <a:custGeom>
              <a:avLst/>
              <a:gdLst/>
              <a:ahLst/>
              <a:cxnLst/>
              <a:rect l="l" t="t" r="r" b="b"/>
              <a:pathLst>
                <a:path w="1742" h="2697" extrusionOk="0">
                  <a:moveTo>
                    <a:pt x="1517" y="1"/>
                  </a:moveTo>
                  <a:lnTo>
                    <a:pt x="0" y="2528"/>
                  </a:lnTo>
                  <a:lnTo>
                    <a:pt x="225" y="2697"/>
                  </a:lnTo>
                  <a:lnTo>
                    <a:pt x="1741" y="169"/>
                  </a:lnTo>
                  <a:lnTo>
                    <a:pt x="15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0"/>
            <p:cNvSpPr/>
            <p:nvPr/>
          </p:nvSpPr>
          <p:spPr>
            <a:xfrm>
              <a:off x="4801275" y="2512775"/>
              <a:ext cx="33725" cy="47775"/>
            </a:xfrm>
            <a:custGeom>
              <a:avLst/>
              <a:gdLst/>
              <a:ahLst/>
              <a:cxnLst/>
              <a:rect l="l" t="t" r="r" b="b"/>
              <a:pathLst>
                <a:path w="1349" h="1911" extrusionOk="0">
                  <a:moveTo>
                    <a:pt x="1349" y="1"/>
                  </a:moveTo>
                  <a:lnTo>
                    <a:pt x="1" y="1798"/>
                  </a:lnTo>
                  <a:lnTo>
                    <a:pt x="225" y="1910"/>
                  </a:lnTo>
                  <a:lnTo>
                    <a:pt x="1349" y="394"/>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0"/>
            <p:cNvSpPr/>
            <p:nvPr/>
          </p:nvSpPr>
          <p:spPr>
            <a:xfrm>
              <a:off x="4309850" y="2509975"/>
              <a:ext cx="66000" cy="78650"/>
            </a:xfrm>
            <a:custGeom>
              <a:avLst/>
              <a:gdLst/>
              <a:ahLst/>
              <a:cxnLst/>
              <a:rect l="l" t="t" r="r" b="b"/>
              <a:pathLst>
                <a:path w="2640" h="3146" extrusionOk="0">
                  <a:moveTo>
                    <a:pt x="225" y="0"/>
                  </a:moveTo>
                  <a:lnTo>
                    <a:pt x="0" y="169"/>
                  </a:lnTo>
                  <a:lnTo>
                    <a:pt x="2471" y="3145"/>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0"/>
            <p:cNvSpPr/>
            <p:nvPr/>
          </p:nvSpPr>
          <p:spPr>
            <a:xfrm>
              <a:off x="4420775" y="2443975"/>
              <a:ext cx="42125" cy="92700"/>
            </a:xfrm>
            <a:custGeom>
              <a:avLst/>
              <a:gdLst/>
              <a:ahLst/>
              <a:cxnLst/>
              <a:rect l="l" t="t" r="r" b="b"/>
              <a:pathLst>
                <a:path w="1685" h="3708" extrusionOk="0">
                  <a:moveTo>
                    <a:pt x="225" y="1"/>
                  </a:moveTo>
                  <a:lnTo>
                    <a:pt x="0" y="113"/>
                  </a:lnTo>
                  <a:lnTo>
                    <a:pt x="1460" y="3707"/>
                  </a:lnTo>
                  <a:lnTo>
                    <a:pt x="1685" y="3595"/>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0"/>
            <p:cNvSpPr/>
            <p:nvPr/>
          </p:nvSpPr>
          <p:spPr>
            <a:xfrm>
              <a:off x="4381450" y="2462225"/>
              <a:ext cx="50575" cy="88500"/>
            </a:xfrm>
            <a:custGeom>
              <a:avLst/>
              <a:gdLst/>
              <a:ahLst/>
              <a:cxnLst/>
              <a:rect l="l" t="t" r="r" b="b"/>
              <a:pathLst>
                <a:path w="2023" h="3540" extrusionOk="0">
                  <a:moveTo>
                    <a:pt x="225" y="1"/>
                  </a:moveTo>
                  <a:lnTo>
                    <a:pt x="0" y="169"/>
                  </a:lnTo>
                  <a:lnTo>
                    <a:pt x="1798"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0"/>
            <p:cNvSpPr/>
            <p:nvPr/>
          </p:nvSpPr>
          <p:spPr>
            <a:xfrm>
              <a:off x="4344950" y="2484700"/>
              <a:ext cx="59000" cy="82875"/>
            </a:xfrm>
            <a:custGeom>
              <a:avLst/>
              <a:gdLst/>
              <a:ahLst/>
              <a:cxnLst/>
              <a:rect l="l" t="t" r="r" b="b"/>
              <a:pathLst>
                <a:path w="2360" h="3315" extrusionOk="0">
                  <a:moveTo>
                    <a:pt x="225" y="0"/>
                  </a:moveTo>
                  <a:lnTo>
                    <a:pt x="0" y="113"/>
                  </a:lnTo>
                  <a:lnTo>
                    <a:pt x="2134" y="3314"/>
                  </a:lnTo>
                  <a:lnTo>
                    <a:pt x="2359"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0"/>
            <p:cNvSpPr/>
            <p:nvPr/>
          </p:nvSpPr>
          <p:spPr>
            <a:xfrm>
              <a:off x="4460075" y="2431350"/>
              <a:ext cx="33725" cy="94100"/>
            </a:xfrm>
            <a:custGeom>
              <a:avLst/>
              <a:gdLst/>
              <a:ahLst/>
              <a:cxnLst/>
              <a:rect l="l" t="t" r="r" b="b"/>
              <a:pathLst>
                <a:path w="1349" h="3764" extrusionOk="0">
                  <a:moveTo>
                    <a:pt x="225" y="0"/>
                  </a:moveTo>
                  <a:lnTo>
                    <a:pt x="1" y="56"/>
                  </a:lnTo>
                  <a:lnTo>
                    <a:pt x="1068" y="3763"/>
                  </a:lnTo>
                  <a:lnTo>
                    <a:pt x="1349" y="3651"/>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0"/>
            <p:cNvSpPr/>
            <p:nvPr/>
          </p:nvSpPr>
          <p:spPr>
            <a:xfrm>
              <a:off x="4586450" y="2413075"/>
              <a:ext cx="7050" cy="96925"/>
            </a:xfrm>
            <a:custGeom>
              <a:avLst/>
              <a:gdLst/>
              <a:ahLst/>
              <a:cxnLst/>
              <a:rect l="l" t="t" r="r" b="b"/>
              <a:pathLst>
                <a:path w="282" h="3877" extrusionOk="0">
                  <a:moveTo>
                    <a:pt x="0" y="1"/>
                  </a:moveTo>
                  <a:lnTo>
                    <a:pt x="0" y="3876"/>
                  </a:lnTo>
                  <a:lnTo>
                    <a:pt x="281" y="3876"/>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0"/>
            <p:cNvSpPr/>
            <p:nvPr/>
          </p:nvSpPr>
          <p:spPr>
            <a:xfrm>
              <a:off x="4502200" y="2421500"/>
              <a:ext cx="23900" cy="95525"/>
            </a:xfrm>
            <a:custGeom>
              <a:avLst/>
              <a:gdLst/>
              <a:ahLst/>
              <a:cxnLst/>
              <a:rect l="l" t="t" r="r" b="b"/>
              <a:pathLst>
                <a:path w="956" h="3821" extrusionOk="0">
                  <a:moveTo>
                    <a:pt x="225" y="1"/>
                  </a:moveTo>
                  <a:lnTo>
                    <a:pt x="1" y="57"/>
                  </a:lnTo>
                  <a:lnTo>
                    <a:pt x="675"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0"/>
            <p:cNvSpPr/>
            <p:nvPr/>
          </p:nvSpPr>
          <p:spPr>
            <a:xfrm>
              <a:off x="4542925" y="2414500"/>
              <a:ext cx="15475" cy="96900"/>
            </a:xfrm>
            <a:custGeom>
              <a:avLst/>
              <a:gdLst/>
              <a:ahLst/>
              <a:cxnLst/>
              <a:rect l="l" t="t" r="r" b="b"/>
              <a:pathLst>
                <a:path w="619" h="3876" extrusionOk="0">
                  <a:moveTo>
                    <a:pt x="281" y="0"/>
                  </a:moveTo>
                  <a:lnTo>
                    <a:pt x="0" y="56"/>
                  </a:lnTo>
                  <a:lnTo>
                    <a:pt x="394" y="3875"/>
                  </a:lnTo>
                  <a:lnTo>
                    <a:pt x="618" y="387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0"/>
            <p:cNvSpPr/>
            <p:nvPr/>
          </p:nvSpPr>
          <p:spPr>
            <a:xfrm>
              <a:off x="4278950" y="2536650"/>
              <a:ext cx="73025" cy="73025"/>
            </a:xfrm>
            <a:custGeom>
              <a:avLst/>
              <a:gdLst/>
              <a:ahLst/>
              <a:cxnLst/>
              <a:rect l="l" t="t" r="r" b="b"/>
              <a:pathLst>
                <a:path w="2921" h="2921" extrusionOk="0">
                  <a:moveTo>
                    <a:pt x="169" y="0"/>
                  </a:moveTo>
                  <a:lnTo>
                    <a:pt x="0" y="225"/>
                  </a:lnTo>
                  <a:lnTo>
                    <a:pt x="2752" y="2921"/>
                  </a:lnTo>
                  <a:cubicBezTo>
                    <a:pt x="2809" y="2865"/>
                    <a:pt x="2865" y="2809"/>
                    <a:pt x="2921" y="275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0"/>
            <p:cNvSpPr/>
            <p:nvPr/>
          </p:nvSpPr>
          <p:spPr>
            <a:xfrm>
              <a:off x="4249450" y="2568950"/>
              <a:ext cx="78675" cy="67425"/>
            </a:xfrm>
            <a:custGeom>
              <a:avLst/>
              <a:gdLst/>
              <a:ahLst/>
              <a:cxnLst/>
              <a:rect l="l" t="t" r="r" b="b"/>
              <a:pathLst>
                <a:path w="3147" h="2697" extrusionOk="0">
                  <a:moveTo>
                    <a:pt x="169" y="0"/>
                  </a:moveTo>
                  <a:cubicBezTo>
                    <a:pt x="113" y="113"/>
                    <a:pt x="57" y="169"/>
                    <a:pt x="1" y="225"/>
                  </a:cubicBezTo>
                  <a:lnTo>
                    <a:pt x="2978" y="2696"/>
                  </a:lnTo>
                  <a:lnTo>
                    <a:pt x="3146" y="247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0"/>
            <p:cNvSpPr/>
            <p:nvPr/>
          </p:nvSpPr>
          <p:spPr>
            <a:xfrm>
              <a:off x="4225600" y="2602650"/>
              <a:ext cx="82850" cy="59000"/>
            </a:xfrm>
            <a:custGeom>
              <a:avLst/>
              <a:gdLst/>
              <a:ahLst/>
              <a:cxnLst/>
              <a:rect l="l" t="t" r="r" b="b"/>
              <a:pathLst>
                <a:path w="3314" h="2360" extrusionOk="0">
                  <a:moveTo>
                    <a:pt x="113" y="0"/>
                  </a:moveTo>
                  <a:lnTo>
                    <a:pt x="0" y="225"/>
                  </a:lnTo>
                  <a:lnTo>
                    <a:pt x="3202" y="2359"/>
                  </a:lnTo>
                  <a:lnTo>
                    <a:pt x="3314" y="2134"/>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0"/>
            <p:cNvSpPr/>
            <p:nvPr/>
          </p:nvSpPr>
          <p:spPr>
            <a:xfrm>
              <a:off x="4618750" y="2417300"/>
              <a:ext cx="16875" cy="95500"/>
            </a:xfrm>
            <a:custGeom>
              <a:avLst/>
              <a:gdLst/>
              <a:ahLst/>
              <a:cxnLst/>
              <a:rect l="l" t="t" r="r" b="b"/>
              <a:pathLst>
                <a:path w="675" h="3820" extrusionOk="0">
                  <a:moveTo>
                    <a:pt x="393" y="0"/>
                  </a:moveTo>
                  <a:lnTo>
                    <a:pt x="0" y="3820"/>
                  </a:lnTo>
                  <a:lnTo>
                    <a:pt x="281" y="3820"/>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0"/>
            <p:cNvSpPr/>
            <p:nvPr/>
          </p:nvSpPr>
          <p:spPr>
            <a:xfrm>
              <a:off x="4684725" y="2432750"/>
              <a:ext cx="33725" cy="92700"/>
            </a:xfrm>
            <a:custGeom>
              <a:avLst/>
              <a:gdLst/>
              <a:ahLst/>
              <a:cxnLst/>
              <a:rect l="l" t="t" r="r" b="b"/>
              <a:pathLst>
                <a:path w="1349" h="3708" extrusionOk="0">
                  <a:moveTo>
                    <a:pt x="1124" y="0"/>
                  </a:moveTo>
                  <a:lnTo>
                    <a:pt x="1" y="3651"/>
                  </a:lnTo>
                  <a:lnTo>
                    <a:pt x="226"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0"/>
            <p:cNvSpPr/>
            <p:nvPr/>
          </p:nvSpPr>
          <p:spPr>
            <a:xfrm>
              <a:off x="4652450" y="2421500"/>
              <a:ext cx="25300" cy="95525"/>
            </a:xfrm>
            <a:custGeom>
              <a:avLst/>
              <a:gdLst/>
              <a:ahLst/>
              <a:cxnLst/>
              <a:rect l="l" t="t" r="r" b="b"/>
              <a:pathLst>
                <a:path w="1012" h="3821" extrusionOk="0">
                  <a:moveTo>
                    <a:pt x="730" y="1"/>
                  </a:moveTo>
                  <a:lnTo>
                    <a:pt x="0" y="3764"/>
                  </a:lnTo>
                  <a:lnTo>
                    <a:pt x="281" y="3820"/>
                  </a:lnTo>
                  <a:lnTo>
                    <a:pt x="1011"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0"/>
            <p:cNvSpPr/>
            <p:nvPr/>
          </p:nvSpPr>
          <p:spPr>
            <a:xfrm>
              <a:off x="4826550" y="2599825"/>
              <a:ext cx="8450" cy="12675"/>
            </a:xfrm>
            <a:custGeom>
              <a:avLst/>
              <a:gdLst/>
              <a:ahLst/>
              <a:cxnLst/>
              <a:rect l="l" t="t" r="r" b="b"/>
              <a:pathLst>
                <a:path w="338" h="507" extrusionOk="0">
                  <a:moveTo>
                    <a:pt x="338" y="1"/>
                  </a:moveTo>
                  <a:lnTo>
                    <a:pt x="1" y="338"/>
                  </a:lnTo>
                  <a:lnTo>
                    <a:pt x="169" y="506"/>
                  </a:lnTo>
                  <a:lnTo>
                    <a:pt x="338" y="33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0"/>
            <p:cNvSpPr/>
            <p:nvPr/>
          </p:nvSpPr>
          <p:spPr>
            <a:xfrm>
              <a:off x="4717025" y="2446775"/>
              <a:ext cx="42150" cy="89900"/>
            </a:xfrm>
            <a:custGeom>
              <a:avLst/>
              <a:gdLst/>
              <a:ahLst/>
              <a:cxnLst/>
              <a:rect l="l" t="t" r="r" b="b"/>
              <a:pathLst>
                <a:path w="1686" h="3596" extrusionOk="0">
                  <a:moveTo>
                    <a:pt x="1461" y="1"/>
                  </a:moveTo>
                  <a:lnTo>
                    <a:pt x="1" y="3539"/>
                  </a:lnTo>
                  <a:lnTo>
                    <a:pt x="225" y="3595"/>
                  </a:lnTo>
                  <a:lnTo>
                    <a:pt x="1686"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0"/>
            <p:cNvSpPr/>
            <p:nvPr/>
          </p:nvSpPr>
          <p:spPr>
            <a:xfrm>
              <a:off x="4746525" y="2463625"/>
              <a:ext cx="50575" cy="88500"/>
            </a:xfrm>
            <a:custGeom>
              <a:avLst/>
              <a:gdLst/>
              <a:ahLst/>
              <a:cxnLst/>
              <a:rect l="l" t="t" r="r" b="b"/>
              <a:pathLst>
                <a:path w="2023" h="3540" extrusionOk="0">
                  <a:moveTo>
                    <a:pt x="1797" y="1"/>
                  </a:moveTo>
                  <a:lnTo>
                    <a:pt x="0" y="3371"/>
                  </a:lnTo>
                  <a:lnTo>
                    <a:pt x="225" y="3539"/>
                  </a:lnTo>
                  <a:lnTo>
                    <a:pt x="2022" y="113"/>
                  </a:lnTo>
                  <a:lnTo>
                    <a:pt x="179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0"/>
            <p:cNvSpPr/>
            <p:nvPr/>
          </p:nvSpPr>
          <p:spPr>
            <a:xfrm>
              <a:off x="4801275" y="2543675"/>
              <a:ext cx="33725" cy="44950"/>
            </a:xfrm>
            <a:custGeom>
              <a:avLst/>
              <a:gdLst/>
              <a:ahLst/>
              <a:cxnLst/>
              <a:rect l="l" t="t" r="r" b="b"/>
              <a:pathLst>
                <a:path w="1349" h="1798" extrusionOk="0">
                  <a:moveTo>
                    <a:pt x="1349" y="0"/>
                  </a:moveTo>
                  <a:lnTo>
                    <a:pt x="1" y="1629"/>
                  </a:lnTo>
                  <a:lnTo>
                    <a:pt x="225" y="1797"/>
                  </a:lnTo>
                  <a:lnTo>
                    <a:pt x="1349" y="393"/>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0"/>
            <p:cNvSpPr/>
            <p:nvPr/>
          </p:nvSpPr>
          <p:spPr>
            <a:xfrm>
              <a:off x="4774600" y="2486100"/>
              <a:ext cx="60400" cy="82875"/>
            </a:xfrm>
            <a:custGeom>
              <a:avLst/>
              <a:gdLst/>
              <a:ahLst/>
              <a:cxnLst/>
              <a:rect l="l" t="t" r="r" b="b"/>
              <a:pathLst>
                <a:path w="2416" h="3315" extrusionOk="0">
                  <a:moveTo>
                    <a:pt x="2191" y="0"/>
                  </a:moveTo>
                  <a:lnTo>
                    <a:pt x="0" y="3202"/>
                  </a:lnTo>
                  <a:lnTo>
                    <a:pt x="225" y="3314"/>
                  </a:lnTo>
                  <a:lnTo>
                    <a:pt x="2416" y="113"/>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10"/>
            <p:cNvSpPr/>
            <p:nvPr/>
          </p:nvSpPr>
          <p:spPr>
            <a:xfrm>
              <a:off x="4593475" y="2648975"/>
              <a:ext cx="120775" cy="37950"/>
            </a:xfrm>
            <a:custGeom>
              <a:avLst/>
              <a:gdLst/>
              <a:ahLst/>
              <a:cxnLst/>
              <a:rect l="l" t="t" r="r" b="b"/>
              <a:pathLst>
                <a:path w="4831" h="1518" extrusionOk="0">
                  <a:moveTo>
                    <a:pt x="0" y="1"/>
                  </a:moveTo>
                  <a:lnTo>
                    <a:pt x="0" y="1068"/>
                  </a:lnTo>
                  <a:cubicBezTo>
                    <a:pt x="899" y="1068"/>
                    <a:pt x="1741" y="1180"/>
                    <a:pt x="2584" y="1517"/>
                  </a:cubicBezTo>
                  <a:lnTo>
                    <a:pt x="4830" y="1517"/>
                  </a:lnTo>
                  <a:cubicBezTo>
                    <a:pt x="3426" y="506"/>
                    <a:pt x="1741" y="1"/>
                    <a:pt x="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10"/>
            <p:cNvSpPr/>
            <p:nvPr/>
          </p:nvSpPr>
          <p:spPr>
            <a:xfrm>
              <a:off x="4500800" y="2536650"/>
              <a:ext cx="37925" cy="94100"/>
            </a:xfrm>
            <a:custGeom>
              <a:avLst/>
              <a:gdLst/>
              <a:ahLst/>
              <a:cxnLst/>
              <a:rect l="l" t="t" r="r" b="b"/>
              <a:pathLst>
                <a:path w="1517" h="3764" extrusionOk="0">
                  <a:moveTo>
                    <a:pt x="113" y="0"/>
                  </a:moveTo>
                  <a:cubicBezTo>
                    <a:pt x="0" y="0"/>
                    <a:pt x="955" y="3763"/>
                    <a:pt x="955" y="3763"/>
                  </a:cubicBezTo>
                  <a:lnTo>
                    <a:pt x="1517" y="359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0"/>
            <p:cNvSpPr/>
            <p:nvPr/>
          </p:nvSpPr>
          <p:spPr>
            <a:xfrm>
              <a:off x="1972000" y="2504350"/>
              <a:ext cx="16875" cy="15475"/>
            </a:xfrm>
            <a:custGeom>
              <a:avLst/>
              <a:gdLst/>
              <a:ahLst/>
              <a:cxnLst/>
              <a:rect l="l" t="t" r="r" b="b"/>
              <a:pathLst>
                <a:path w="675" h="619" extrusionOk="0">
                  <a:moveTo>
                    <a:pt x="562" y="1"/>
                  </a:moveTo>
                  <a:lnTo>
                    <a:pt x="0" y="506"/>
                  </a:lnTo>
                  <a:lnTo>
                    <a:pt x="113" y="618"/>
                  </a:lnTo>
                  <a:lnTo>
                    <a:pt x="674"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10"/>
            <p:cNvSpPr/>
            <p:nvPr/>
          </p:nvSpPr>
          <p:spPr>
            <a:xfrm>
              <a:off x="1980425" y="2515575"/>
              <a:ext cx="18275" cy="14075"/>
            </a:xfrm>
            <a:custGeom>
              <a:avLst/>
              <a:gdLst/>
              <a:ahLst/>
              <a:cxnLst/>
              <a:rect l="l" t="t" r="r" b="b"/>
              <a:pathLst>
                <a:path w="731" h="563" extrusionOk="0">
                  <a:moveTo>
                    <a:pt x="618" y="1"/>
                  </a:moveTo>
                  <a:lnTo>
                    <a:pt x="0" y="394"/>
                  </a:lnTo>
                  <a:cubicBezTo>
                    <a:pt x="56" y="450"/>
                    <a:pt x="56" y="506"/>
                    <a:pt x="113" y="563"/>
                  </a:cubicBezTo>
                  <a:lnTo>
                    <a:pt x="730" y="113"/>
                  </a:lnTo>
                  <a:lnTo>
                    <a:pt x="61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10"/>
            <p:cNvSpPr/>
            <p:nvPr/>
          </p:nvSpPr>
          <p:spPr>
            <a:xfrm>
              <a:off x="1994450" y="2540850"/>
              <a:ext cx="18275" cy="11275"/>
            </a:xfrm>
            <a:custGeom>
              <a:avLst/>
              <a:gdLst/>
              <a:ahLst/>
              <a:cxnLst/>
              <a:rect l="l" t="t" r="r" b="b"/>
              <a:pathLst>
                <a:path w="731" h="451" extrusionOk="0">
                  <a:moveTo>
                    <a:pt x="675" y="1"/>
                  </a:moveTo>
                  <a:lnTo>
                    <a:pt x="1" y="282"/>
                  </a:lnTo>
                  <a:lnTo>
                    <a:pt x="113" y="450"/>
                  </a:lnTo>
                  <a:lnTo>
                    <a:pt x="731" y="169"/>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0"/>
            <p:cNvSpPr/>
            <p:nvPr/>
          </p:nvSpPr>
          <p:spPr>
            <a:xfrm>
              <a:off x="1988850" y="2528225"/>
              <a:ext cx="18275" cy="12650"/>
            </a:xfrm>
            <a:custGeom>
              <a:avLst/>
              <a:gdLst/>
              <a:ahLst/>
              <a:cxnLst/>
              <a:rect l="l" t="t" r="r" b="b"/>
              <a:pathLst>
                <a:path w="731" h="506" extrusionOk="0">
                  <a:moveTo>
                    <a:pt x="618" y="0"/>
                  </a:moveTo>
                  <a:lnTo>
                    <a:pt x="0" y="337"/>
                  </a:lnTo>
                  <a:lnTo>
                    <a:pt x="56" y="506"/>
                  </a:lnTo>
                  <a:lnTo>
                    <a:pt x="730" y="113"/>
                  </a:ln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0"/>
            <p:cNvSpPr/>
            <p:nvPr/>
          </p:nvSpPr>
          <p:spPr>
            <a:xfrm>
              <a:off x="1879325" y="2455200"/>
              <a:ext cx="4225" cy="18275"/>
            </a:xfrm>
            <a:custGeom>
              <a:avLst/>
              <a:gdLst/>
              <a:ahLst/>
              <a:cxnLst/>
              <a:rect l="l" t="t" r="r" b="b"/>
              <a:pathLst>
                <a:path w="169" h="731" extrusionOk="0">
                  <a:moveTo>
                    <a:pt x="0" y="1"/>
                  </a:moveTo>
                  <a:lnTo>
                    <a:pt x="0" y="731"/>
                  </a:lnTo>
                  <a:lnTo>
                    <a:pt x="169" y="73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0"/>
            <p:cNvSpPr/>
            <p:nvPr/>
          </p:nvSpPr>
          <p:spPr>
            <a:xfrm>
              <a:off x="2007100" y="2582975"/>
              <a:ext cx="18275" cy="7050"/>
            </a:xfrm>
            <a:custGeom>
              <a:avLst/>
              <a:gdLst/>
              <a:ahLst/>
              <a:cxnLst/>
              <a:rect l="l" t="t" r="r" b="b"/>
              <a:pathLst>
                <a:path w="731" h="282" extrusionOk="0">
                  <a:moveTo>
                    <a:pt x="730" y="1"/>
                  </a:moveTo>
                  <a:lnTo>
                    <a:pt x="0" y="113"/>
                  </a:lnTo>
                  <a:cubicBezTo>
                    <a:pt x="0" y="169"/>
                    <a:pt x="0" y="225"/>
                    <a:pt x="0" y="282"/>
                  </a:cubicBezTo>
                  <a:lnTo>
                    <a:pt x="730" y="225"/>
                  </a:lnTo>
                  <a:cubicBezTo>
                    <a:pt x="730" y="169"/>
                    <a:pt x="730" y="57"/>
                    <a:pt x="73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10"/>
            <p:cNvSpPr/>
            <p:nvPr/>
          </p:nvSpPr>
          <p:spPr>
            <a:xfrm>
              <a:off x="2004300" y="2568950"/>
              <a:ext cx="18275" cy="8450"/>
            </a:xfrm>
            <a:custGeom>
              <a:avLst/>
              <a:gdLst/>
              <a:ahLst/>
              <a:cxnLst/>
              <a:rect l="l" t="t" r="r" b="b"/>
              <a:pathLst>
                <a:path w="731" h="338" extrusionOk="0">
                  <a:moveTo>
                    <a:pt x="674" y="0"/>
                  </a:moveTo>
                  <a:lnTo>
                    <a:pt x="0" y="169"/>
                  </a:lnTo>
                  <a:lnTo>
                    <a:pt x="56" y="337"/>
                  </a:lnTo>
                  <a:lnTo>
                    <a:pt x="730" y="169"/>
                  </a:lnTo>
                  <a:cubicBezTo>
                    <a:pt x="730" y="113"/>
                    <a:pt x="730" y="56"/>
                    <a:pt x="67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0"/>
            <p:cNvSpPr/>
            <p:nvPr/>
          </p:nvSpPr>
          <p:spPr>
            <a:xfrm>
              <a:off x="1962175" y="2493125"/>
              <a:ext cx="15450" cy="16875"/>
            </a:xfrm>
            <a:custGeom>
              <a:avLst/>
              <a:gdLst/>
              <a:ahLst/>
              <a:cxnLst/>
              <a:rect l="l" t="t" r="r" b="b"/>
              <a:pathLst>
                <a:path w="618" h="675" extrusionOk="0">
                  <a:moveTo>
                    <a:pt x="506" y="0"/>
                  </a:moveTo>
                  <a:lnTo>
                    <a:pt x="0" y="562"/>
                  </a:lnTo>
                  <a:lnTo>
                    <a:pt x="169" y="674"/>
                  </a:lnTo>
                  <a:lnTo>
                    <a:pt x="618"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0"/>
            <p:cNvSpPr/>
            <p:nvPr/>
          </p:nvSpPr>
          <p:spPr>
            <a:xfrm>
              <a:off x="1904600" y="2459425"/>
              <a:ext cx="8450" cy="18275"/>
            </a:xfrm>
            <a:custGeom>
              <a:avLst/>
              <a:gdLst/>
              <a:ahLst/>
              <a:cxnLst/>
              <a:rect l="l" t="t" r="r" b="b"/>
              <a:pathLst>
                <a:path w="338" h="731" extrusionOk="0">
                  <a:moveTo>
                    <a:pt x="169" y="0"/>
                  </a:moveTo>
                  <a:lnTo>
                    <a:pt x="0" y="674"/>
                  </a:lnTo>
                  <a:lnTo>
                    <a:pt x="169" y="730"/>
                  </a:lnTo>
                  <a:lnTo>
                    <a:pt x="337" y="5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0"/>
            <p:cNvSpPr/>
            <p:nvPr/>
          </p:nvSpPr>
          <p:spPr>
            <a:xfrm>
              <a:off x="1918625" y="2462225"/>
              <a:ext cx="9875" cy="19675"/>
            </a:xfrm>
            <a:custGeom>
              <a:avLst/>
              <a:gdLst/>
              <a:ahLst/>
              <a:cxnLst/>
              <a:rect l="l" t="t" r="r" b="b"/>
              <a:pathLst>
                <a:path w="395" h="787" extrusionOk="0">
                  <a:moveTo>
                    <a:pt x="226" y="1"/>
                  </a:moveTo>
                  <a:lnTo>
                    <a:pt x="1" y="731"/>
                  </a:lnTo>
                  <a:lnTo>
                    <a:pt x="113" y="787"/>
                  </a:lnTo>
                  <a:lnTo>
                    <a:pt x="394" y="113"/>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0"/>
            <p:cNvSpPr/>
            <p:nvPr/>
          </p:nvSpPr>
          <p:spPr>
            <a:xfrm>
              <a:off x="1891950" y="2458025"/>
              <a:ext cx="7050" cy="16875"/>
            </a:xfrm>
            <a:custGeom>
              <a:avLst/>
              <a:gdLst/>
              <a:ahLst/>
              <a:cxnLst/>
              <a:rect l="l" t="t" r="r" b="b"/>
              <a:pathLst>
                <a:path w="282" h="675" extrusionOk="0">
                  <a:moveTo>
                    <a:pt x="113" y="0"/>
                  </a:moveTo>
                  <a:lnTo>
                    <a:pt x="1" y="674"/>
                  </a:lnTo>
                  <a:lnTo>
                    <a:pt x="169" y="674"/>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0"/>
            <p:cNvSpPr/>
            <p:nvPr/>
          </p:nvSpPr>
          <p:spPr>
            <a:xfrm>
              <a:off x="2008500" y="2599825"/>
              <a:ext cx="18275" cy="4250"/>
            </a:xfrm>
            <a:custGeom>
              <a:avLst/>
              <a:gdLst/>
              <a:ahLst/>
              <a:cxnLst/>
              <a:rect l="l" t="t" r="r" b="b"/>
              <a:pathLst>
                <a:path w="731" h="170" extrusionOk="0">
                  <a:moveTo>
                    <a:pt x="1" y="1"/>
                  </a:moveTo>
                  <a:cubicBezTo>
                    <a:pt x="1" y="57"/>
                    <a:pt x="1" y="113"/>
                    <a:pt x="1" y="169"/>
                  </a:cubicBezTo>
                  <a:lnTo>
                    <a:pt x="731" y="169"/>
                  </a:lnTo>
                  <a:cubicBezTo>
                    <a:pt x="731" y="113"/>
                    <a:pt x="731" y="1"/>
                    <a:pt x="73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10"/>
            <p:cNvSpPr/>
            <p:nvPr/>
          </p:nvSpPr>
          <p:spPr>
            <a:xfrm>
              <a:off x="1952325" y="2484700"/>
              <a:ext cx="14075" cy="16875"/>
            </a:xfrm>
            <a:custGeom>
              <a:avLst/>
              <a:gdLst/>
              <a:ahLst/>
              <a:cxnLst/>
              <a:rect l="l" t="t" r="r" b="b"/>
              <a:pathLst>
                <a:path w="563" h="675" extrusionOk="0">
                  <a:moveTo>
                    <a:pt x="450" y="0"/>
                  </a:moveTo>
                  <a:lnTo>
                    <a:pt x="1" y="562"/>
                  </a:lnTo>
                  <a:lnTo>
                    <a:pt x="169" y="674"/>
                  </a:lnTo>
                  <a:lnTo>
                    <a:pt x="563" y="113"/>
                  </a:lnTo>
                  <a:cubicBezTo>
                    <a:pt x="563" y="56"/>
                    <a:pt x="506" y="0"/>
                    <a:pt x="45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10"/>
            <p:cNvSpPr/>
            <p:nvPr/>
          </p:nvSpPr>
          <p:spPr>
            <a:xfrm>
              <a:off x="1929875" y="2469250"/>
              <a:ext cx="11250" cy="18275"/>
            </a:xfrm>
            <a:custGeom>
              <a:avLst/>
              <a:gdLst/>
              <a:ahLst/>
              <a:cxnLst/>
              <a:rect l="l" t="t" r="r" b="b"/>
              <a:pathLst>
                <a:path w="450" h="731" extrusionOk="0">
                  <a:moveTo>
                    <a:pt x="337" y="1"/>
                  </a:moveTo>
                  <a:lnTo>
                    <a:pt x="0" y="674"/>
                  </a:lnTo>
                  <a:lnTo>
                    <a:pt x="169" y="731"/>
                  </a:lnTo>
                  <a:lnTo>
                    <a:pt x="450" y="57"/>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0"/>
            <p:cNvSpPr/>
            <p:nvPr/>
          </p:nvSpPr>
          <p:spPr>
            <a:xfrm>
              <a:off x="1941100" y="2476275"/>
              <a:ext cx="12675" cy="16875"/>
            </a:xfrm>
            <a:custGeom>
              <a:avLst/>
              <a:gdLst/>
              <a:ahLst/>
              <a:cxnLst/>
              <a:rect l="l" t="t" r="r" b="b"/>
              <a:pathLst>
                <a:path w="507" h="675" extrusionOk="0">
                  <a:moveTo>
                    <a:pt x="394" y="0"/>
                  </a:moveTo>
                  <a:lnTo>
                    <a:pt x="1" y="618"/>
                  </a:lnTo>
                  <a:lnTo>
                    <a:pt x="169" y="674"/>
                  </a:lnTo>
                  <a:lnTo>
                    <a:pt x="506" y="56"/>
                  </a:lnTo>
                  <a:lnTo>
                    <a:pt x="39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0"/>
            <p:cNvSpPr/>
            <p:nvPr/>
          </p:nvSpPr>
          <p:spPr>
            <a:xfrm>
              <a:off x="2000075" y="2554900"/>
              <a:ext cx="18275" cy="9850"/>
            </a:xfrm>
            <a:custGeom>
              <a:avLst/>
              <a:gdLst/>
              <a:ahLst/>
              <a:cxnLst/>
              <a:rect l="l" t="t" r="r" b="b"/>
              <a:pathLst>
                <a:path w="731" h="394" extrusionOk="0">
                  <a:moveTo>
                    <a:pt x="674" y="1"/>
                  </a:moveTo>
                  <a:lnTo>
                    <a:pt x="1" y="225"/>
                  </a:lnTo>
                  <a:lnTo>
                    <a:pt x="57" y="394"/>
                  </a:lnTo>
                  <a:lnTo>
                    <a:pt x="731" y="169"/>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0"/>
            <p:cNvSpPr/>
            <p:nvPr/>
          </p:nvSpPr>
          <p:spPr>
            <a:xfrm>
              <a:off x="1851250" y="2455200"/>
              <a:ext cx="22475" cy="19700"/>
            </a:xfrm>
            <a:custGeom>
              <a:avLst/>
              <a:gdLst/>
              <a:ahLst/>
              <a:cxnLst/>
              <a:rect l="l" t="t" r="r" b="b"/>
              <a:pathLst>
                <a:path w="899" h="788" extrusionOk="0">
                  <a:moveTo>
                    <a:pt x="899" y="1"/>
                  </a:moveTo>
                  <a:cubicBezTo>
                    <a:pt x="618" y="1"/>
                    <a:pt x="337" y="57"/>
                    <a:pt x="0" y="113"/>
                  </a:cubicBezTo>
                  <a:lnTo>
                    <a:pt x="0" y="787"/>
                  </a:lnTo>
                  <a:cubicBezTo>
                    <a:pt x="337" y="731"/>
                    <a:pt x="618" y="731"/>
                    <a:pt x="899" y="731"/>
                  </a:cubicBez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0"/>
            <p:cNvSpPr/>
            <p:nvPr/>
          </p:nvSpPr>
          <p:spPr>
            <a:xfrm>
              <a:off x="1983225" y="2608250"/>
              <a:ext cx="42150" cy="78675"/>
            </a:xfrm>
            <a:custGeom>
              <a:avLst/>
              <a:gdLst/>
              <a:ahLst/>
              <a:cxnLst/>
              <a:rect l="l" t="t" r="r" b="b"/>
              <a:pathLst>
                <a:path w="1686" h="3147" extrusionOk="0">
                  <a:moveTo>
                    <a:pt x="1012" y="1"/>
                  </a:moveTo>
                  <a:cubicBezTo>
                    <a:pt x="1012" y="57"/>
                    <a:pt x="1012" y="113"/>
                    <a:pt x="1012" y="169"/>
                  </a:cubicBezTo>
                  <a:cubicBezTo>
                    <a:pt x="1012" y="225"/>
                    <a:pt x="1012" y="282"/>
                    <a:pt x="1012" y="338"/>
                  </a:cubicBezTo>
                  <a:cubicBezTo>
                    <a:pt x="1012" y="450"/>
                    <a:pt x="955" y="562"/>
                    <a:pt x="955" y="731"/>
                  </a:cubicBezTo>
                  <a:cubicBezTo>
                    <a:pt x="899" y="1236"/>
                    <a:pt x="731" y="1742"/>
                    <a:pt x="506" y="2247"/>
                  </a:cubicBezTo>
                  <a:lnTo>
                    <a:pt x="506" y="2304"/>
                  </a:lnTo>
                  <a:cubicBezTo>
                    <a:pt x="338" y="2584"/>
                    <a:pt x="169" y="2865"/>
                    <a:pt x="1" y="3146"/>
                  </a:cubicBezTo>
                  <a:lnTo>
                    <a:pt x="843" y="3146"/>
                  </a:lnTo>
                  <a:cubicBezTo>
                    <a:pt x="955" y="2978"/>
                    <a:pt x="1012" y="2865"/>
                    <a:pt x="1124" y="2697"/>
                  </a:cubicBezTo>
                  <a:lnTo>
                    <a:pt x="1180" y="2528"/>
                  </a:lnTo>
                  <a:cubicBezTo>
                    <a:pt x="1236" y="2416"/>
                    <a:pt x="1292" y="2247"/>
                    <a:pt x="1348" y="2135"/>
                  </a:cubicBezTo>
                  <a:lnTo>
                    <a:pt x="1348" y="2079"/>
                  </a:lnTo>
                  <a:cubicBezTo>
                    <a:pt x="1348" y="1967"/>
                    <a:pt x="1405" y="1910"/>
                    <a:pt x="1461" y="1798"/>
                  </a:cubicBezTo>
                  <a:cubicBezTo>
                    <a:pt x="1573" y="1349"/>
                    <a:pt x="1685" y="843"/>
                    <a:pt x="1685" y="394"/>
                  </a:cubicBezTo>
                  <a:cubicBezTo>
                    <a:pt x="1685" y="338"/>
                    <a:pt x="1685" y="282"/>
                    <a:pt x="1685" y="225"/>
                  </a:cubicBez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0"/>
            <p:cNvSpPr/>
            <p:nvPr/>
          </p:nvSpPr>
          <p:spPr>
            <a:xfrm>
              <a:off x="1851250" y="2508425"/>
              <a:ext cx="123575" cy="178500"/>
            </a:xfrm>
            <a:custGeom>
              <a:avLst/>
              <a:gdLst/>
              <a:ahLst/>
              <a:cxnLst/>
              <a:rect l="l" t="t" r="r" b="b"/>
              <a:pathLst>
                <a:path w="4943" h="7140" extrusionOk="0">
                  <a:moveTo>
                    <a:pt x="922" y="1"/>
                  </a:moveTo>
                  <a:cubicBezTo>
                    <a:pt x="858" y="1"/>
                    <a:pt x="794" y="3"/>
                    <a:pt x="730" y="6"/>
                  </a:cubicBezTo>
                  <a:cubicBezTo>
                    <a:pt x="506" y="6"/>
                    <a:pt x="225" y="62"/>
                    <a:pt x="0" y="118"/>
                  </a:cubicBezTo>
                  <a:lnTo>
                    <a:pt x="0" y="568"/>
                  </a:lnTo>
                  <a:cubicBezTo>
                    <a:pt x="225" y="455"/>
                    <a:pt x="506" y="455"/>
                    <a:pt x="730" y="455"/>
                  </a:cubicBezTo>
                  <a:cubicBezTo>
                    <a:pt x="801" y="451"/>
                    <a:pt x="872" y="449"/>
                    <a:pt x="942" y="449"/>
                  </a:cubicBezTo>
                  <a:cubicBezTo>
                    <a:pt x="2816" y="449"/>
                    <a:pt x="4385" y="1876"/>
                    <a:pt x="4493" y="3825"/>
                  </a:cubicBezTo>
                  <a:cubicBezTo>
                    <a:pt x="4549" y="5173"/>
                    <a:pt x="3819" y="6521"/>
                    <a:pt x="2584" y="7139"/>
                  </a:cubicBezTo>
                  <a:lnTo>
                    <a:pt x="3314" y="7139"/>
                  </a:lnTo>
                  <a:cubicBezTo>
                    <a:pt x="4381" y="6353"/>
                    <a:pt x="4943" y="5061"/>
                    <a:pt x="4886" y="3769"/>
                  </a:cubicBezTo>
                  <a:cubicBezTo>
                    <a:pt x="4830" y="2702"/>
                    <a:pt x="4325" y="1747"/>
                    <a:pt x="3538" y="1017"/>
                  </a:cubicBezTo>
                  <a:cubicBezTo>
                    <a:pt x="2802" y="386"/>
                    <a:pt x="1868" y="1"/>
                    <a:pt x="92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0"/>
            <p:cNvSpPr/>
            <p:nvPr/>
          </p:nvSpPr>
          <p:spPr>
            <a:xfrm>
              <a:off x="1856850" y="2590150"/>
              <a:ext cx="40750" cy="34975"/>
            </a:xfrm>
            <a:custGeom>
              <a:avLst/>
              <a:gdLst/>
              <a:ahLst/>
              <a:cxnLst/>
              <a:rect l="l" t="t" r="r" b="b"/>
              <a:pathLst>
                <a:path w="1630" h="1399" extrusionOk="0">
                  <a:moveTo>
                    <a:pt x="675" y="1"/>
                  </a:moveTo>
                  <a:cubicBezTo>
                    <a:pt x="325" y="1"/>
                    <a:pt x="1" y="275"/>
                    <a:pt x="1" y="725"/>
                  </a:cubicBezTo>
                  <a:cubicBezTo>
                    <a:pt x="1" y="1118"/>
                    <a:pt x="282" y="1399"/>
                    <a:pt x="675" y="1399"/>
                  </a:cubicBezTo>
                  <a:cubicBezTo>
                    <a:pt x="1293" y="1399"/>
                    <a:pt x="1630" y="669"/>
                    <a:pt x="1180" y="219"/>
                  </a:cubicBezTo>
                  <a:cubicBezTo>
                    <a:pt x="1030" y="70"/>
                    <a:pt x="849" y="1"/>
                    <a:pt x="67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0"/>
            <p:cNvSpPr/>
            <p:nvPr/>
          </p:nvSpPr>
          <p:spPr>
            <a:xfrm>
              <a:off x="1977600" y="1880925"/>
              <a:ext cx="25300" cy="18275"/>
            </a:xfrm>
            <a:custGeom>
              <a:avLst/>
              <a:gdLst/>
              <a:ahLst/>
              <a:cxnLst/>
              <a:rect l="l" t="t" r="r" b="b"/>
              <a:pathLst>
                <a:path w="1012" h="731" extrusionOk="0">
                  <a:moveTo>
                    <a:pt x="900" y="1"/>
                  </a:moveTo>
                  <a:lnTo>
                    <a:pt x="1" y="562"/>
                  </a:lnTo>
                  <a:cubicBezTo>
                    <a:pt x="57" y="618"/>
                    <a:pt x="57" y="675"/>
                    <a:pt x="113" y="731"/>
                  </a:cubicBezTo>
                  <a:lnTo>
                    <a:pt x="1012" y="113"/>
                  </a:lnTo>
                  <a:lnTo>
                    <a:pt x="90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0"/>
            <p:cNvSpPr/>
            <p:nvPr/>
          </p:nvSpPr>
          <p:spPr>
            <a:xfrm>
              <a:off x="1970600" y="1868300"/>
              <a:ext cx="22475" cy="19675"/>
            </a:xfrm>
            <a:custGeom>
              <a:avLst/>
              <a:gdLst/>
              <a:ahLst/>
              <a:cxnLst/>
              <a:rect l="l" t="t" r="r" b="b"/>
              <a:pathLst>
                <a:path w="899" h="787" extrusionOk="0">
                  <a:moveTo>
                    <a:pt x="843" y="0"/>
                  </a:moveTo>
                  <a:lnTo>
                    <a:pt x="0" y="674"/>
                  </a:lnTo>
                  <a:lnTo>
                    <a:pt x="112" y="786"/>
                  </a:lnTo>
                  <a:lnTo>
                    <a:pt x="899" y="112"/>
                  </a:lnTo>
                  <a:cubicBezTo>
                    <a:pt x="899" y="56"/>
                    <a:pt x="843"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0"/>
            <p:cNvSpPr/>
            <p:nvPr/>
          </p:nvSpPr>
          <p:spPr>
            <a:xfrm>
              <a:off x="1984625" y="1893575"/>
              <a:ext cx="25300" cy="15450"/>
            </a:xfrm>
            <a:custGeom>
              <a:avLst/>
              <a:gdLst/>
              <a:ahLst/>
              <a:cxnLst/>
              <a:rect l="l" t="t" r="r" b="b"/>
              <a:pathLst>
                <a:path w="1012" h="618" extrusionOk="0">
                  <a:moveTo>
                    <a:pt x="899" y="0"/>
                  </a:moveTo>
                  <a:lnTo>
                    <a:pt x="1" y="506"/>
                  </a:lnTo>
                  <a:cubicBezTo>
                    <a:pt x="1" y="562"/>
                    <a:pt x="57" y="562"/>
                    <a:pt x="57" y="618"/>
                  </a:cubicBezTo>
                  <a:lnTo>
                    <a:pt x="1012" y="112"/>
                  </a:ln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0"/>
            <p:cNvSpPr/>
            <p:nvPr/>
          </p:nvSpPr>
          <p:spPr>
            <a:xfrm>
              <a:off x="1990250" y="1907600"/>
              <a:ext cx="26700" cy="12675"/>
            </a:xfrm>
            <a:custGeom>
              <a:avLst/>
              <a:gdLst/>
              <a:ahLst/>
              <a:cxnLst/>
              <a:rect l="l" t="t" r="r" b="b"/>
              <a:pathLst>
                <a:path w="1068" h="507" extrusionOk="0">
                  <a:moveTo>
                    <a:pt x="955" y="1"/>
                  </a:moveTo>
                  <a:lnTo>
                    <a:pt x="0" y="394"/>
                  </a:lnTo>
                  <a:lnTo>
                    <a:pt x="57" y="506"/>
                  </a:lnTo>
                  <a:lnTo>
                    <a:pt x="1067" y="113"/>
                  </a:lnTo>
                  <a:cubicBezTo>
                    <a:pt x="1011" y="57"/>
                    <a:pt x="1011" y="57"/>
                    <a:pt x="95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0"/>
            <p:cNvSpPr/>
            <p:nvPr/>
          </p:nvSpPr>
          <p:spPr>
            <a:xfrm>
              <a:off x="1962175" y="1857050"/>
              <a:ext cx="22475" cy="22500"/>
            </a:xfrm>
            <a:custGeom>
              <a:avLst/>
              <a:gdLst/>
              <a:ahLst/>
              <a:cxnLst/>
              <a:rect l="l" t="t" r="r" b="b"/>
              <a:pathLst>
                <a:path w="899" h="900" extrusionOk="0">
                  <a:moveTo>
                    <a:pt x="786" y="1"/>
                  </a:moveTo>
                  <a:lnTo>
                    <a:pt x="0" y="787"/>
                  </a:lnTo>
                  <a:lnTo>
                    <a:pt x="112" y="899"/>
                  </a:lnTo>
                  <a:lnTo>
                    <a:pt x="899" y="169"/>
                  </a:lnTo>
                  <a:lnTo>
                    <a:pt x="7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0"/>
            <p:cNvSpPr/>
            <p:nvPr/>
          </p:nvSpPr>
          <p:spPr>
            <a:xfrm>
              <a:off x="1998675" y="1935675"/>
              <a:ext cx="25300" cy="8450"/>
            </a:xfrm>
            <a:custGeom>
              <a:avLst/>
              <a:gdLst/>
              <a:ahLst/>
              <a:cxnLst/>
              <a:rect l="l" t="t" r="r" b="b"/>
              <a:pathLst>
                <a:path w="1012" h="338" extrusionOk="0">
                  <a:moveTo>
                    <a:pt x="1011" y="1"/>
                  </a:moveTo>
                  <a:lnTo>
                    <a:pt x="0" y="169"/>
                  </a:lnTo>
                  <a:cubicBezTo>
                    <a:pt x="0" y="226"/>
                    <a:pt x="0" y="282"/>
                    <a:pt x="0" y="338"/>
                  </a:cubicBezTo>
                  <a:lnTo>
                    <a:pt x="1011" y="169"/>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10"/>
            <p:cNvSpPr/>
            <p:nvPr/>
          </p:nvSpPr>
          <p:spPr>
            <a:xfrm>
              <a:off x="1994450" y="1921650"/>
              <a:ext cx="26700" cy="11250"/>
            </a:xfrm>
            <a:custGeom>
              <a:avLst/>
              <a:gdLst/>
              <a:ahLst/>
              <a:cxnLst/>
              <a:rect l="l" t="t" r="r" b="b"/>
              <a:pathLst>
                <a:path w="1068" h="450" extrusionOk="0">
                  <a:moveTo>
                    <a:pt x="1012" y="0"/>
                  </a:moveTo>
                  <a:lnTo>
                    <a:pt x="1" y="281"/>
                  </a:lnTo>
                  <a:cubicBezTo>
                    <a:pt x="1" y="337"/>
                    <a:pt x="1" y="393"/>
                    <a:pt x="57" y="450"/>
                  </a:cubicBezTo>
                  <a:lnTo>
                    <a:pt x="1068" y="169"/>
                  </a:lnTo>
                  <a:cubicBezTo>
                    <a:pt x="1068" y="113"/>
                    <a:pt x="1012" y="56"/>
                    <a:pt x="10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10"/>
            <p:cNvSpPr/>
            <p:nvPr/>
          </p:nvSpPr>
          <p:spPr>
            <a:xfrm>
              <a:off x="1942500" y="1838800"/>
              <a:ext cx="18275" cy="23900"/>
            </a:xfrm>
            <a:custGeom>
              <a:avLst/>
              <a:gdLst/>
              <a:ahLst/>
              <a:cxnLst/>
              <a:rect l="l" t="t" r="r" b="b"/>
              <a:pathLst>
                <a:path w="731" h="956" extrusionOk="0">
                  <a:moveTo>
                    <a:pt x="562" y="1"/>
                  </a:moveTo>
                  <a:lnTo>
                    <a:pt x="1" y="899"/>
                  </a:lnTo>
                  <a:lnTo>
                    <a:pt x="169" y="955"/>
                  </a:lnTo>
                  <a:lnTo>
                    <a:pt x="731"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0"/>
            <p:cNvSpPr/>
            <p:nvPr/>
          </p:nvSpPr>
          <p:spPr>
            <a:xfrm>
              <a:off x="1897575" y="1817750"/>
              <a:ext cx="8450" cy="25300"/>
            </a:xfrm>
            <a:custGeom>
              <a:avLst/>
              <a:gdLst/>
              <a:ahLst/>
              <a:cxnLst/>
              <a:rect l="l" t="t" r="r" b="b"/>
              <a:pathLst>
                <a:path w="338" h="1012" extrusionOk="0">
                  <a:moveTo>
                    <a:pt x="169" y="0"/>
                  </a:moveTo>
                  <a:lnTo>
                    <a:pt x="1" y="1011"/>
                  </a:lnTo>
                  <a:lnTo>
                    <a:pt x="169" y="1011"/>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0"/>
            <p:cNvSpPr/>
            <p:nvPr/>
          </p:nvSpPr>
          <p:spPr>
            <a:xfrm>
              <a:off x="1908800" y="1820550"/>
              <a:ext cx="11275" cy="26700"/>
            </a:xfrm>
            <a:custGeom>
              <a:avLst/>
              <a:gdLst/>
              <a:ahLst/>
              <a:cxnLst/>
              <a:rect l="l" t="t" r="r" b="b"/>
              <a:pathLst>
                <a:path w="451" h="1068" extrusionOk="0">
                  <a:moveTo>
                    <a:pt x="338" y="0"/>
                  </a:moveTo>
                  <a:lnTo>
                    <a:pt x="1" y="1011"/>
                  </a:lnTo>
                  <a:lnTo>
                    <a:pt x="169" y="1068"/>
                  </a:lnTo>
                  <a:lnTo>
                    <a:pt x="450" y="57"/>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0"/>
            <p:cNvSpPr/>
            <p:nvPr/>
          </p:nvSpPr>
          <p:spPr>
            <a:xfrm>
              <a:off x="1952325" y="1847225"/>
              <a:ext cx="21100" cy="23900"/>
            </a:xfrm>
            <a:custGeom>
              <a:avLst/>
              <a:gdLst/>
              <a:ahLst/>
              <a:cxnLst/>
              <a:rect l="l" t="t" r="r" b="b"/>
              <a:pathLst>
                <a:path w="844" h="956" extrusionOk="0">
                  <a:moveTo>
                    <a:pt x="731" y="1"/>
                  </a:moveTo>
                  <a:lnTo>
                    <a:pt x="1" y="843"/>
                  </a:lnTo>
                  <a:lnTo>
                    <a:pt x="169" y="955"/>
                  </a:lnTo>
                  <a:lnTo>
                    <a:pt x="843" y="113"/>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0"/>
            <p:cNvSpPr/>
            <p:nvPr/>
          </p:nvSpPr>
          <p:spPr>
            <a:xfrm>
              <a:off x="1883525" y="1814925"/>
              <a:ext cx="8450" cy="26700"/>
            </a:xfrm>
            <a:custGeom>
              <a:avLst/>
              <a:gdLst/>
              <a:ahLst/>
              <a:cxnLst/>
              <a:rect l="l" t="t" r="r" b="b"/>
              <a:pathLst>
                <a:path w="338" h="1068" extrusionOk="0">
                  <a:moveTo>
                    <a:pt x="113" y="1"/>
                  </a:moveTo>
                  <a:lnTo>
                    <a:pt x="1" y="1068"/>
                  </a:lnTo>
                  <a:lnTo>
                    <a:pt x="226" y="106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0"/>
            <p:cNvSpPr/>
            <p:nvPr/>
          </p:nvSpPr>
          <p:spPr>
            <a:xfrm>
              <a:off x="1921450" y="1824750"/>
              <a:ext cx="14050" cy="26725"/>
            </a:xfrm>
            <a:custGeom>
              <a:avLst/>
              <a:gdLst/>
              <a:ahLst/>
              <a:cxnLst/>
              <a:rect l="l" t="t" r="r" b="b"/>
              <a:pathLst>
                <a:path w="562" h="1069" extrusionOk="0">
                  <a:moveTo>
                    <a:pt x="393" y="1"/>
                  </a:moveTo>
                  <a:lnTo>
                    <a:pt x="0" y="1012"/>
                  </a:lnTo>
                  <a:lnTo>
                    <a:pt x="113" y="1068"/>
                  </a:ln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0"/>
            <p:cNvSpPr/>
            <p:nvPr/>
          </p:nvSpPr>
          <p:spPr>
            <a:xfrm>
              <a:off x="1931275" y="1831775"/>
              <a:ext cx="16875" cy="25300"/>
            </a:xfrm>
            <a:custGeom>
              <a:avLst/>
              <a:gdLst/>
              <a:ahLst/>
              <a:cxnLst/>
              <a:rect l="l" t="t" r="r" b="b"/>
              <a:pathLst>
                <a:path w="675" h="1012" extrusionOk="0">
                  <a:moveTo>
                    <a:pt x="506" y="1"/>
                  </a:moveTo>
                  <a:lnTo>
                    <a:pt x="0" y="956"/>
                  </a:lnTo>
                  <a:lnTo>
                    <a:pt x="169" y="1012"/>
                  </a:lnTo>
                  <a:lnTo>
                    <a:pt x="674" y="57"/>
                  </a:lnTo>
                  <a:lnTo>
                    <a:pt x="50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10"/>
            <p:cNvSpPr/>
            <p:nvPr/>
          </p:nvSpPr>
          <p:spPr>
            <a:xfrm>
              <a:off x="2000075" y="1949725"/>
              <a:ext cx="26700" cy="7050"/>
            </a:xfrm>
            <a:custGeom>
              <a:avLst/>
              <a:gdLst/>
              <a:ahLst/>
              <a:cxnLst/>
              <a:rect l="l" t="t" r="r" b="b"/>
              <a:pathLst>
                <a:path w="1068" h="282" extrusionOk="0">
                  <a:moveTo>
                    <a:pt x="1068" y="1"/>
                  </a:moveTo>
                  <a:lnTo>
                    <a:pt x="57" y="113"/>
                  </a:lnTo>
                  <a:cubicBezTo>
                    <a:pt x="1" y="169"/>
                    <a:pt x="1" y="225"/>
                    <a:pt x="1" y="281"/>
                  </a:cubicBezTo>
                  <a:lnTo>
                    <a:pt x="1068" y="169"/>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10"/>
            <p:cNvSpPr/>
            <p:nvPr/>
          </p:nvSpPr>
          <p:spPr>
            <a:xfrm>
              <a:off x="1851250" y="1965175"/>
              <a:ext cx="174125" cy="153075"/>
            </a:xfrm>
            <a:custGeom>
              <a:avLst/>
              <a:gdLst/>
              <a:ahLst/>
              <a:cxnLst/>
              <a:rect l="l" t="t" r="r" b="b"/>
              <a:pathLst>
                <a:path w="6965" h="6123" extrusionOk="0">
                  <a:moveTo>
                    <a:pt x="5954" y="0"/>
                  </a:moveTo>
                  <a:lnTo>
                    <a:pt x="5954" y="169"/>
                  </a:lnTo>
                  <a:lnTo>
                    <a:pt x="6291" y="169"/>
                  </a:lnTo>
                  <a:lnTo>
                    <a:pt x="6291" y="506"/>
                  </a:lnTo>
                  <a:lnTo>
                    <a:pt x="5954" y="506"/>
                  </a:lnTo>
                  <a:lnTo>
                    <a:pt x="5954" y="674"/>
                  </a:lnTo>
                  <a:lnTo>
                    <a:pt x="6291" y="674"/>
                  </a:lnTo>
                  <a:cubicBezTo>
                    <a:pt x="6291" y="787"/>
                    <a:pt x="6234" y="955"/>
                    <a:pt x="6234" y="1068"/>
                  </a:cubicBezTo>
                  <a:lnTo>
                    <a:pt x="5897" y="1011"/>
                  </a:lnTo>
                  <a:lnTo>
                    <a:pt x="5897" y="1068"/>
                  </a:lnTo>
                  <a:lnTo>
                    <a:pt x="5897" y="1180"/>
                  </a:lnTo>
                  <a:lnTo>
                    <a:pt x="6234" y="1236"/>
                  </a:lnTo>
                  <a:cubicBezTo>
                    <a:pt x="6234" y="1348"/>
                    <a:pt x="6178" y="1461"/>
                    <a:pt x="6178" y="1573"/>
                  </a:cubicBezTo>
                  <a:lnTo>
                    <a:pt x="5841" y="1461"/>
                  </a:lnTo>
                  <a:cubicBezTo>
                    <a:pt x="5841" y="1517"/>
                    <a:pt x="5785" y="1573"/>
                    <a:pt x="5785" y="1629"/>
                  </a:cubicBezTo>
                  <a:lnTo>
                    <a:pt x="6122" y="1742"/>
                  </a:lnTo>
                  <a:lnTo>
                    <a:pt x="6010" y="2079"/>
                  </a:lnTo>
                  <a:lnTo>
                    <a:pt x="5617" y="1910"/>
                  </a:lnTo>
                  <a:lnTo>
                    <a:pt x="5560" y="2079"/>
                  </a:lnTo>
                  <a:lnTo>
                    <a:pt x="5897" y="2191"/>
                  </a:lnTo>
                  <a:cubicBezTo>
                    <a:pt x="5841" y="2303"/>
                    <a:pt x="5785" y="2415"/>
                    <a:pt x="5729" y="2528"/>
                  </a:cubicBezTo>
                  <a:lnTo>
                    <a:pt x="5448" y="2359"/>
                  </a:lnTo>
                  <a:lnTo>
                    <a:pt x="5336" y="2528"/>
                  </a:lnTo>
                  <a:lnTo>
                    <a:pt x="5617" y="2696"/>
                  </a:lnTo>
                  <a:cubicBezTo>
                    <a:pt x="5560" y="2809"/>
                    <a:pt x="5504" y="2921"/>
                    <a:pt x="5448" y="2977"/>
                  </a:cubicBezTo>
                  <a:lnTo>
                    <a:pt x="5167" y="2809"/>
                  </a:lnTo>
                  <a:lnTo>
                    <a:pt x="5055" y="2977"/>
                  </a:lnTo>
                  <a:lnTo>
                    <a:pt x="5336" y="3146"/>
                  </a:lnTo>
                  <a:lnTo>
                    <a:pt x="5167" y="3426"/>
                  </a:lnTo>
                  <a:lnTo>
                    <a:pt x="4886" y="3202"/>
                  </a:lnTo>
                  <a:lnTo>
                    <a:pt x="4774" y="3314"/>
                  </a:lnTo>
                  <a:lnTo>
                    <a:pt x="4999" y="3539"/>
                  </a:lnTo>
                  <a:cubicBezTo>
                    <a:pt x="4943" y="3595"/>
                    <a:pt x="4830" y="3707"/>
                    <a:pt x="4774" y="3820"/>
                  </a:cubicBezTo>
                  <a:lnTo>
                    <a:pt x="4549" y="3539"/>
                  </a:lnTo>
                  <a:lnTo>
                    <a:pt x="4437" y="3707"/>
                  </a:lnTo>
                  <a:lnTo>
                    <a:pt x="4662" y="3932"/>
                  </a:lnTo>
                  <a:lnTo>
                    <a:pt x="4381" y="4157"/>
                  </a:lnTo>
                  <a:lnTo>
                    <a:pt x="4156" y="3876"/>
                  </a:lnTo>
                  <a:lnTo>
                    <a:pt x="4044" y="4044"/>
                  </a:lnTo>
                  <a:lnTo>
                    <a:pt x="4269" y="4269"/>
                  </a:lnTo>
                  <a:lnTo>
                    <a:pt x="3988" y="4494"/>
                  </a:lnTo>
                  <a:lnTo>
                    <a:pt x="3763" y="4213"/>
                  </a:lnTo>
                  <a:lnTo>
                    <a:pt x="3651" y="4325"/>
                  </a:lnTo>
                  <a:lnTo>
                    <a:pt x="3819" y="4606"/>
                  </a:lnTo>
                  <a:lnTo>
                    <a:pt x="3538" y="4774"/>
                  </a:lnTo>
                  <a:lnTo>
                    <a:pt x="3370" y="4494"/>
                  </a:lnTo>
                  <a:lnTo>
                    <a:pt x="3201" y="4550"/>
                  </a:lnTo>
                  <a:lnTo>
                    <a:pt x="3370" y="4831"/>
                  </a:lnTo>
                  <a:lnTo>
                    <a:pt x="3033" y="4999"/>
                  </a:lnTo>
                  <a:lnTo>
                    <a:pt x="2921" y="4718"/>
                  </a:lnTo>
                  <a:lnTo>
                    <a:pt x="2752" y="4774"/>
                  </a:lnTo>
                  <a:lnTo>
                    <a:pt x="2864" y="5111"/>
                  </a:lnTo>
                  <a:lnTo>
                    <a:pt x="2527" y="5224"/>
                  </a:lnTo>
                  <a:lnTo>
                    <a:pt x="2471" y="4887"/>
                  </a:lnTo>
                  <a:lnTo>
                    <a:pt x="2303" y="4943"/>
                  </a:lnTo>
                  <a:lnTo>
                    <a:pt x="2415" y="5280"/>
                  </a:lnTo>
                  <a:cubicBezTo>
                    <a:pt x="2247" y="5280"/>
                    <a:pt x="2134" y="5336"/>
                    <a:pt x="2022" y="5336"/>
                  </a:cubicBezTo>
                  <a:lnTo>
                    <a:pt x="1966" y="4999"/>
                  </a:lnTo>
                  <a:lnTo>
                    <a:pt x="1797" y="4999"/>
                  </a:lnTo>
                  <a:lnTo>
                    <a:pt x="1854" y="5336"/>
                  </a:lnTo>
                  <a:lnTo>
                    <a:pt x="1517" y="5448"/>
                  </a:lnTo>
                  <a:lnTo>
                    <a:pt x="1517" y="5111"/>
                  </a:lnTo>
                  <a:lnTo>
                    <a:pt x="1348" y="5111"/>
                  </a:lnTo>
                  <a:lnTo>
                    <a:pt x="1348" y="5448"/>
                  </a:lnTo>
                  <a:lnTo>
                    <a:pt x="955" y="5448"/>
                  </a:lnTo>
                  <a:lnTo>
                    <a:pt x="955" y="5111"/>
                  </a:lnTo>
                  <a:lnTo>
                    <a:pt x="786" y="5111"/>
                  </a:lnTo>
                  <a:lnTo>
                    <a:pt x="786" y="5448"/>
                  </a:lnTo>
                  <a:lnTo>
                    <a:pt x="449" y="5448"/>
                  </a:lnTo>
                  <a:lnTo>
                    <a:pt x="506" y="5111"/>
                  </a:lnTo>
                  <a:lnTo>
                    <a:pt x="337" y="5111"/>
                  </a:lnTo>
                  <a:lnTo>
                    <a:pt x="337" y="5448"/>
                  </a:lnTo>
                  <a:lnTo>
                    <a:pt x="0" y="5392"/>
                  </a:lnTo>
                  <a:lnTo>
                    <a:pt x="0" y="6066"/>
                  </a:lnTo>
                  <a:lnTo>
                    <a:pt x="225" y="6066"/>
                  </a:lnTo>
                  <a:lnTo>
                    <a:pt x="225" y="6122"/>
                  </a:lnTo>
                  <a:lnTo>
                    <a:pt x="1573" y="6122"/>
                  </a:lnTo>
                  <a:lnTo>
                    <a:pt x="2022" y="6066"/>
                  </a:lnTo>
                  <a:cubicBezTo>
                    <a:pt x="2191" y="6010"/>
                    <a:pt x="2415" y="5954"/>
                    <a:pt x="2584" y="5898"/>
                  </a:cubicBezTo>
                  <a:cubicBezTo>
                    <a:pt x="2808" y="5842"/>
                    <a:pt x="3089" y="5785"/>
                    <a:pt x="3314" y="5673"/>
                  </a:cubicBezTo>
                  <a:cubicBezTo>
                    <a:pt x="3595" y="5561"/>
                    <a:pt x="3932" y="5392"/>
                    <a:pt x="4212" y="5224"/>
                  </a:cubicBezTo>
                  <a:cubicBezTo>
                    <a:pt x="4606" y="4943"/>
                    <a:pt x="4999" y="4662"/>
                    <a:pt x="5280" y="4325"/>
                  </a:cubicBezTo>
                  <a:cubicBezTo>
                    <a:pt x="5841" y="3763"/>
                    <a:pt x="6291" y="3089"/>
                    <a:pt x="6627" y="2359"/>
                  </a:cubicBezTo>
                  <a:cubicBezTo>
                    <a:pt x="6684" y="2191"/>
                    <a:pt x="6684" y="2079"/>
                    <a:pt x="6740" y="1910"/>
                  </a:cubicBezTo>
                  <a:cubicBezTo>
                    <a:pt x="6852" y="1517"/>
                    <a:pt x="6964" y="1124"/>
                    <a:pt x="6964" y="787"/>
                  </a:cubicBezTo>
                  <a:lnTo>
                    <a:pt x="6964" y="618"/>
                  </a:lnTo>
                  <a:lnTo>
                    <a:pt x="6964" y="57"/>
                  </a:lnTo>
                  <a:lnTo>
                    <a:pt x="696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0"/>
            <p:cNvSpPr/>
            <p:nvPr/>
          </p:nvSpPr>
          <p:spPr>
            <a:xfrm>
              <a:off x="1851250" y="1813525"/>
              <a:ext cx="25300" cy="28100"/>
            </a:xfrm>
            <a:custGeom>
              <a:avLst/>
              <a:gdLst/>
              <a:ahLst/>
              <a:cxnLst/>
              <a:rect l="l" t="t" r="r" b="b"/>
              <a:pathLst>
                <a:path w="1012" h="1124" extrusionOk="0">
                  <a:moveTo>
                    <a:pt x="899" y="1"/>
                  </a:moveTo>
                  <a:cubicBezTo>
                    <a:pt x="674" y="1"/>
                    <a:pt x="506" y="1"/>
                    <a:pt x="337" y="57"/>
                  </a:cubicBezTo>
                  <a:lnTo>
                    <a:pt x="0" y="57"/>
                  </a:lnTo>
                  <a:lnTo>
                    <a:pt x="0" y="787"/>
                  </a:lnTo>
                  <a:lnTo>
                    <a:pt x="337" y="787"/>
                  </a:lnTo>
                  <a:lnTo>
                    <a:pt x="337" y="1124"/>
                  </a:lnTo>
                  <a:lnTo>
                    <a:pt x="506" y="1124"/>
                  </a:lnTo>
                  <a:lnTo>
                    <a:pt x="506" y="787"/>
                  </a:lnTo>
                  <a:lnTo>
                    <a:pt x="843" y="787"/>
                  </a:lnTo>
                  <a:lnTo>
                    <a:pt x="843" y="1124"/>
                  </a:lnTo>
                  <a:lnTo>
                    <a:pt x="1011" y="1124"/>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0"/>
            <p:cNvSpPr/>
            <p:nvPr/>
          </p:nvSpPr>
          <p:spPr>
            <a:xfrm>
              <a:off x="1851250" y="1841600"/>
              <a:ext cx="25" cy="1450"/>
            </a:xfrm>
            <a:custGeom>
              <a:avLst/>
              <a:gdLst/>
              <a:ahLst/>
              <a:cxnLst/>
              <a:rect l="l" t="t" r="r" b="b"/>
              <a:pathLst>
                <a:path w="1" h="58" extrusionOk="0">
                  <a:moveTo>
                    <a:pt x="0" y="57"/>
                  </a:move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10"/>
            <p:cNvSpPr/>
            <p:nvPr/>
          </p:nvSpPr>
          <p:spPr>
            <a:xfrm>
              <a:off x="1851250" y="1868300"/>
              <a:ext cx="21075" cy="12650"/>
            </a:xfrm>
            <a:custGeom>
              <a:avLst/>
              <a:gdLst/>
              <a:ahLst/>
              <a:cxnLst/>
              <a:rect l="l" t="t" r="r" b="b"/>
              <a:pathLst>
                <a:path w="843" h="506" extrusionOk="0">
                  <a:moveTo>
                    <a:pt x="843" y="0"/>
                  </a:moveTo>
                  <a:cubicBezTo>
                    <a:pt x="562" y="0"/>
                    <a:pt x="281" y="0"/>
                    <a:pt x="0" y="112"/>
                  </a:cubicBezTo>
                  <a:lnTo>
                    <a:pt x="0" y="506"/>
                  </a:lnTo>
                  <a:cubicBezTo>
                    <a:pt x="281" y="393"/>
                    <a:pt x="562" y="393"/>
                    <a:pt x="843" y="393"/>
                  </a:cubicBez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0"/>
            <p:cNvSpPr/>
            <p:nvPr/>
          </p:nvSpPr>
          <p:spPr>
            <a:xfrm>
              <a:off x="1851250" y="2014325"/>
              <a:ext cx="105325" cy="51300"/>
            </a:xfrm>
            <a:custGeom>
              <a:avLst/>
              <a:gdLst/>
              <a:ahLst/>
              <a:cxnLst/>
              <a:rect l="l" t="t" r="r" b="b"/>
              <a:pathLst>
                <a:path w="4213" h="2052" extrusionOk="0">
                  <a:moveTo>
                    <a:pt x="3932" y="0"/>
                  </a:moveTo>
                  <a:cubicBezTo>
                    <a:pt x="3242" y="1058"/>
                    <a:pt x="2063" y="1664"/>
                    <a:pt x="826" y="1664"/>
                  </a:cubicBezTo>
                  <a:cubicBezTo>
                    <a:pt x="552" y="1664"/>
                    <a:pt x="275" y="1634"/>
                    <a:pt x="0" y="1573"/>
                  </a:cubicBezTo>
                  <a:lnTo>
                    <a:pt x="0" y="1966"/>
                  </a:lnTo>
                  <a:cubicBezTo>
                    <a:pt x="278" y="2023"/>
                    <a:pt x="558" y="2052"/>
                    <a:pt x="835" y="2052"/>
                  </a:cubicBezTo>
                  <a:cubicBezTo>
                    <a:pt x="2181" y="2052"/>
                    <a:pt x="3467" y="1389"/>
                    <a:pt x="4212" y="225"/>
                  </a:cubicBezTo>
                  <a:lnTo>
                    <a:pt x="393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0"/>
            <p:cNvSpPr/>
            <p:nvPr/>
          </p:nvSpPr>
          <p:spPr>
            <a:xfrm>
              <a:off x="1851250" y="1916025"/>
              <a:ext cx="74425" cy="102525"/>
            </a:xfrm>
            <a:custGeom>
              <a:avLst/>
              <a:gdLst/>
              <a:ahLst/>
              <a:cxnLst/>
              <a:rect l="l" t="t" r="r" b="b"/>
              <a:pathLst>
                <a:path w="2977" h="4101" extrusionOk="0">
                  <a:moveTo>
                    <a:pt x="899" y="1"/>
                  </a:moveTo>
                  <a:cubicBezTo>
                    <a:pt x="618" y="1"/>
                    <a:pt x="281" y="113"/>
                    <a:pt x="0" y="225"/>
                  </a:cubicBezTo>
                  <a:lnTo>
                    <a:pt x="0" y="899"/>
                  </a:lnTo>
                  <a:cubicBezTo>
                    <a:pt x="281" y="675"/>
                    <a:pt x="562" y="618"/>
                    <a:pt x="899" y="618"/>
                  </a:cubicBezTo>
                  <a:cubicBezTo>
                    <a:pt x="2808" y="618"/>
                    <a:pt x="2808" y="3483"/>
                    <a:pt x="899" y="3483"/>
                  </a:cubicBezTo>
                  <a:cubicBezTo>
                    <a:pt x="562" y="3483"/>
                    <a:pt x="281" y="3371"/>
                    <a:pt x="0" y="3202"/>
                  </a:cubicBezTo>
                  <a:lnTo>
                    <a:pt x="0" y="3876"/>
                  </a:lnTo>
                  <a:cubicBezTo>
                    <a:pt x="281" y="3988"/>
                    <a:pt x="618" y="4101"/>
                    <a:pt x="899" y="4101"/>
                  </a:cubicBezTo>
                  <a:cubicBezTo>
                    <a:pt x="2022" y="4101"/>
                    <a:pt x="2977" y="3146"/>
                    <a:pt x="2921" y="2023"/>
                  </a:cubicBezTo>
                  <a:cubicBezTo>
                    <a:pt x="2921" y="899"/>
                    <a:pt x="2022" y="1"/>
                    <a:pt x="8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0"/>
            <p:cNvSpPr/>
            <p:nvPr/>
          </p:nvSpPr>
          <p:spPr>
            <a:xfrm>
              <a:off x="2181200" y="2125250"/>
              <a:ext cx="344050" cy="333275"/>
            </a:xfrm>
            <a:custGeom>
              <a:avLst/>
              <a:gdLst/>
              <a:ahLst/>
              <a:cxnLst/>
              <a:rect l="l" t="t" r="r" b="b"/>
              <a:pathLst>
                <a:path w="13762" h="13331" extrusionOk="0">
                  <a:moveTo>
                    <a:pt x="9156" y="0"/>
                  </a:moveTo>
                  <a:lnTo>
                    <a:pt x="9043" y="393"/>
                  </a:lnTo>
                  <a:cubicBezTo>
                    <a:pt x="11683" y="1404"/>
                    <a:pt x="13368" y="4100"/>
                    <a:pt x="13199" y="6965"/>
                  </a:cubicBezTo>
                  <a:cubicBezTo>
                    <a:pt x="12919" y="10166"/>
                    <a:pt x="10391" y="12693"/>
                    <a:pt x="7190" y="12918"/>
                  </a:cubicBezTo>
                  <a:cubicBezTo>
                    <a:pt x="7000" y="12935"/>
                    <a:pt x="6812" y="12943"/>
                    <a:pt x="6625" y="12943"/>
                  </a:cubicBezTo>
                  <a:cubicBezTo>
                    <a:pt x="3651" y="12943"/>
                    <a:pt x="1025" y="10879"/>
                    <a:pt x="338" y="7919"/>
                  </a:cubicBezTo>
                  <a:lnTo>
                    <a:pt x="1" y="7976"/>
                  </a:lnTo>
                  <a:cubicBezTo>
                    <a:pt x="619" y="10952"/>
                    <a:pt x="3146" y="13087"/>
                    <a:pt x="6179" y="13311"/>
                  </a:cubicBezTo>
                  <a:cubicBezTo>
                    <a:pt x="6353" y="13324"/>
                    <a:pt x="6525" y="13331"/>
                    <a:pt x="6697" y="13331"/>
                  </a:cubicBezTo>
                  <a:cubicBezTo>
                    <a:pt x="10241" y="13331"/>
                    <a:pt x="13271" y="10607"/>
                    <a:pt x="13593" y="6965"/>
                  </a:cubicBezTo>
                  <a:cubicBezTo>
                    <a:pt x="13761" y="3932"/>
                    <a:pt x="12020" y="1123"/>
                    <a:pt x="915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10"/>
            <p:cNvSpPr/>
            <p:nvPr/>
          </p:nvSpPr>
          <p:spPr>
            <a:xfrm>
              <a:off x="2266850" y="2208775"/>
              <a:ext cx="170350" cy="154850"/>
            </a:xfrm>
            <a:custGeom>
              <a:avLst/>
              <a:gdLst/>
              <a:ahLst/>
              <a:cxnLst/>
              <a:rect l="l" t="t" r="r" b="b"/>
              <a:pathLst>
                <a:path w="6814" h="6194" extrusionOk="0">
                  <a:moveTo>
                    <a:pt x="3324" y="219"/>
                  </a:moveTo>
                  <a:cubicBezTo>
                    <a:pt x="4380" y="219"/>
                    <a:pt x="5437" y="773"/>
                    <a:pt x="5954" y="1995"/>
                  </a:cubicBezTo>
                  <a:cubicBezTo>
                    <a:pt x="6814" y="4123"/>
                    <a:pt x="5109" y="6012"/>
                    <a:pt x="3251" y="6012"/>
                  </a:cubicBezTo>
                  <a:cubicBezTo>
                    <a:pt x="2559" y="6012"/>
                    <a:pt x="1846" y="5750"/>
                    <a:pt x="1236" y="5140"/>
                  </a:cubicBezTo>
                  <a:cubicBezTo>
                    <a:pt x="731" y="4635"/>
                    <a:pt x="394" y="3904"/>
                    <a:pt x="394" y="3118"/>
                  </a:cubicBezTo>
                  <a:cubicBezTo>
                    <a:pt x="394" y="1289"/>
                    <a:pt x="1857" y="219"/>
                    <a:pt x="3324" y="219"/>
                  </a:cubicBezTo>
                  <a:close/>
                  <a:moveTo>
                    <a:pt x="3279" y="1"/>
                  </a:moveTo>
                  <a:cubicBezTo>
                    <a:pt x="1700" y="1"/>
                    <a:pt x="113" y="1040"/>
                    <a:pt x="1" y="3118"/>
                  </a:cubicBezTo>
                  <a:cubicBezTo>
                    <a:pt x="113" y="5168"/>
                    <a:pt x="1700" y="6193"/>
                    <a:pt x="3279" y="6193"/>
                  </a:cubicBezTo>
                  <a:cubicBezTo>
                    <a:pt x="4859" y="6193"/>
                    <a:pt x="6432" y="5168"/>
                    <a:pt x="6516" y="3118"/>
                  </a:cubicBezTo>
                  <a:cubicBezTo>
                    <a:pt x="6432" y="1040"/>
                    <a:pt x="4859" y="1"/>
                    <a:pt x="32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0"/>
            <p:cNvSpPr/>
            <p:nvPr/>
          </p:nvSpPr>
          <p:spPr>
            <a:xfrm>
              <a:off x="2321625" y="2266650"/>
              <a:ext cx="46350" cy="39750"/>
            </a:xfrm>
            <a:custGeom>
              <a:avLst/>
              <a:gdLst/>
              <a:ahLst/>
              <a:cxnLst/>
              <a:rect l="l" t="t" r="r" b="b"/>
              <a:pathLst>
                <a:path w="1854" h="1590" extrusionOk="0">
                  <a:moveTo>
                    <a:pt x="1072" y="0"/>
                  </a:moveTo>
                  <a:cubicBezTo>
                    <a:pt x="875" y="0"/>
                    <a:pt x="672" y="75"/>
                    <a:pt x="506" y="241"/>
                  </a:cubicBezTo>
                  <a:cubicBezTo>
                    <a:pt x="0" y="747"/>
                    <a:pt x="393" y="1589"/>
                    <a:pt x="1067" y="1589"/>
                  </a:cubicBezTo>
                  <a:cubicBezTo>
                    <a:pt x="1517" y="1589"/>
                    <a:pt x="1854" y="1196"/>
                    <a:pt x="1854" y="803"/>
                  </a:cubicBezTo>
                  <a:cubicBezTo>
                    <a:pt x="1854" y="313"/>
                    <a:pt x="1474" y="0"/>
                    <a:pt x="10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0"/>
            <p:cNvSpPr/>
            <p:nvPr/>
          </p:nvSpPr>
          <p:spPr>
            <a:xfrm>
              <a:off x="1851250" y="2564725"/>
              <a:ext cx="103925" cy="118925"/>
            </a:xfrm>
            <a:custGeom>
              <a:avLst/>
              <a:gdLst/>
              <a:ahLst/>
              <a:cxnLst/>
              <a:rect l="l" t="t" r="r" b="b"/>
              <a:pathLst>
                <a:path w="4157" h="4757" extrusionOk="0">
                  <a:moveTo>
                    <a:pt x="3426" y="1"/>
                  </a:moveTo>
                  <a:lnTo>
                    <a:pt x="3089" y="225"/>
                  </a:lnTo>
                  <a:cubicBezTo>
                    <a:pt x="3763" y="1180"/>
                    <a:pt x="3707" y="2472"/>
                    <a:pt x="2977" y="3371"/>
                  </a:cubicBezTo>
                  <a:cubicBezTo>
                    <a:pt x="2450" y="4019"/>
                    <a:pt x="1689" y="4375"/>
                    <a:pt x="905" y="4375"/>
                  </a:cubicBezTo>
                  <a:cubicBezTo>
                    <a:pt x="602" y="4375"/>
                    <a:pt x="297" y="4322"/>
                    <a:pt x="0" y="4213"/>
                  </a:cubicBezTo>
                  <a:lnTo>
                    <a:pt x="0" y="4606"/>
                  </a:lnTo>
                  <a:cubicBezTo>
                    <a:pt x="318" y="4707"/>
                    <a:pt x="639" y="4756"/>
                    <a:pt x="954" y="4756"/>
                  </a:cubicBezTo>
                  <a:cubicBezTo>
                    <a:pt x="1863" y="4756"/>
                    <a:pt x="2715" y="4346"/>
                    <a:pt x="3258" y="3595"/>
                  </a:cubicBezTo>
                  <a:cubicBezTo>
                    <a:pt x="4100" y="2584"/>
                    <a:pt x="4156" y="1124"/>
                    <a:pt x="342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0"/>
            <p:cNvSpPr/>
            <p:nvPr/>
          </p:nvSpPr>
          <p:spPr>
            <a:xfrm>
              <a:off x="1859675" y="2133675"/>
              <a:ext cx="190975" cy="304700"/>
            </a:xfrm>
            <a:custGeom>
              <a:avLst/>
              <a:gdLst/>
              <a:ahLst/>
              <a:cxnLst/>
              <a:rect l="l" t="t" r="r" b="b"/>
              <a:pathLst>
                <a:path w="7639" h="12188" extrusionOk="0">
                  <a:moveTo>
                    <a:pt x="0" y="0"/>
                  </a:moveTo>
                  <a:lnTo>
                    <a:pt x="0" y="1123"/>
                  </a:lnTo>
                  <a:lnTo>
                    <a:pt x="506" y="1123"/>
                  </a:lnTo>
                  <a:lnTo>
                    <a:pt x="506" y="5504"/>
                  </a:lnTo>
                  <a:lnTo>
                    <a:pt x="0" y="5504"/>
                  </a:lnTo>
                  <a:lnTo>
                    <a:pt x="0" y="6628"/>
                  </a:lnTo>
                  <a:lnTo>
                    <a:pt x="506" y="6628"/>
                  </a:lnTo>
                  <a:lnTo>
                    <a:pt x="506" y="11121"/>
                  </a:lnTo>
                  <a:lnTo>
                    <a:pt x="0" y="11121"/>
                  </a:lnTo>
                  <a:lnTo>
                    <a:pt x="0" y="12188"/>
                  </a:lnTo>
                  <a:lnTo>
                    <a:pt x="1123" y="12188"/>
                  </a:lnTo>
                  <a:lnTo>
                    <a:pt x="1123" y="11121"/>
                  </a:lnTo>
                  <a:lnTo>
                    <a:pt x="618" y="11121"/>
                  </a:lnTo>
                  <a:lnTo>
                    <a:pt x="618" y="6628"/>
                  </a:lnTo>
                  <a:lnTo>
                    <a:pt x="1123" y="6628"/>
                  </a:lnTo>
                  <a:lnTo>
                    <a:pt x="1123" y="6122"/>
                  </a:lnTo>
                  <a:lnTo>
                    <a:pt x="6571" y="6122"/>
                  </a:lnTo>
                  <a:lnTo>
                    <a:pt x="6571" y="6628"/>
                  </a:lnTo>
                  <a:lnTo>
                    <a:pt x="7638" y="6628"/>
                  </a:lnTo>
                  <a:lnTo>
                    <a:pt x="7638" y="5504"/>
                  </a:lnTo>
                  <a:lnTo>
                    <a:pt x="6571" y="5504"/>
                  </a:lnTo>
                  <a:lnTo>
                    <a:pt x="6571" y="6010"/>
                  </a:lnTo>
                  <a:lnTo>
                    <a:pt x="1123" y="6010"/>
                  </a:lnTo>
                  <a:lnTo>
                    <a:pt x="1123" y="5504"/>
                  </a:lnTo>
                  <a:lnTo>
                    <a:pt x="618" y="5504"/>
                  </a:lnTo>
                  <a:lnTo>
                    <a:pt x="618" y="1123"/>
                  </a:lnTo>
                  <a:lnTo>
                    <a:pt x="1123" y="1123"/>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10"/>
            <p:cNvSpPr/>
            <p:nvPr/>
          </p:nvSpPr>
          <p:spPr>
            <a:xfrm>
              <a:off x="2553300" y="2136475"/>
              <a:ext cx="43550" cy="29500"/>
            </a:xfrm>
            <a:custGeom>
              <a:avLst/>
              <a:gdLst/>
              <a:ahLst/>
              <a:cxnLst/>
              <a:rect l="l" t="t" r="r" b="b"/>
              <a:pathLst>
                <a:path w="1742" h="1180" extrusionOk="0">
                  <a:moveTo>
                    <a:pt x="1685" y="0"/>
                  </a:moveTo>
                  <a:lnTo>
                    <a:pt x="0" y="1011"/>
                  </a:lnTo>
                  <a:lnTo>
                    <a:pt x="56" y="1180"/>
                  </a:lnTo>
                  <a:lnTo>
                    <a:pt x="1741" y="169"/>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10"/>
            <p:cNvSpPr/>
            <p:nvPr/>
          </p:nvSpPr>
          <p:spPr>
            <a:xfrm>
              <a:off x="2564525" y="2161750"/>
              <a:ext cx="44950" cy="23900"/>
            </a:xfrm>
            <a:custGeom>
              <a:avLst/>
              <a:gdLst/>
              <a:ahLst/>
              <a:cxnLst/>
              <a:rect l="l" t="t" r="r" b="b"/>
              <a:pathLst>
                <a:path w="1798" h="956" extrusionOk="0">
                  <a:moveTo>
                    <a:pt x="1742" y="0"/>
                  </a:moveTo>
                  <a:lnTo>
                    <a:pt x="1" y="843"/>
                  </a:lnTo>
                  <a:cubicBezTo>
                    <a:pt x="1" y="899"/>
                    <a:pt x="1" y="955"/>
                    <a:pt x="57" y="955"/>
                  </a:cubicBezTo>
                  <a:lnTo>
                    <a:pt x="1798" y="169"/>
                  </a:lnTo>
                  <a:lnTo>
                    <a:pt x="174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10"/>
            <p:cNvSpPr/>
            <p:nvPr/>
          </p:nvSpPr>
          <p:spPr>
            <a:xfrm>
              <a:off x="2572950" y="2188425"/>
              <a:ext cx="47775" cy="19675"/>
            </a:xfrm>
            <a:custGeom>
              <a:avLst/>
              <a:gdLst/>
              <a:ahLst/>
              <a:cxnLst/>
              <a:rect l="l" t="t" r="r" b="b"/>
              <a:pathLst>
                <a:path w="1911" h="787" extrusionOk="0">
                  <a:moveTo>
                    <a:pt x="1854" y="1"/>
                  </a:moveTo>
                  <a:lnTo>
                    <a:pt x="1" y="675"/>
                  </a:lnTo>
                  <a:cubicBezTo>
                    <a:pt x="1" y="731"/>
                    <a:pt x="57" y="731"/>
                    <a:pt x="57" y="787"/>
                  </a:cubicBezTo>
                  <a:lnTo>
                    <a:pt x="1910" y="169"/>
                  </a:lnTo>
                  <a:lnTo>
                    <a:pt x="185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0"/>
            <p:cNvSpPr/>
            <p:nvPr/>
          </p:nvSpPr>
          <p:spPr>
            <a:xfrm>
              <a:off x="2539250" y="2112600"/>
              <a:ext cx="42150" cy="33725"/>
            </a:xfrm>
            <a:custGeom>
              <a:avLst/>
              <a:gdLst/>
              <a:ahLst/>
              <a:cxnLst/>
              <a:rect l="l" t="t" r="r" b="b"/>
              <a:pathLst>
                <a:path w="1686" h="1349" extrusionOk="0">
                  <a:moveTo>
                    <a:pt x="1573" y="1"/>
                  </a:moveTo>
                  <a:lnTo>
                    <a:pt x="1" y="1180"/>
                  </a:lnTo>
                  <a:lnTo>
                    <a:pt x="113" y="1349"/>
                  </a:lnTo>
                  <a:lnTo>
                    <a:pt x="1686" y="169"/>
                  </a:lnTo>
                  <a:lnTo>
                    <a:pt x="157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0"/>
            <p:cNvSpPr/>
            <p:nvPr/>
          </p:nvSpPr>
          <p:spPr>
            <a:xfrm>
              <a:off x="2587000" y="2269875"/>
              <a:ext cx="49175" cy="7025"/>
            </a:xfrm>
            <a:custGeom>
              <a:avLst/>
              <a:gdLst/>
              <a:ahLst/>
              <a:cxnLst/>
              <a:rect l="l" t="t" r="r" b="b"/>
              <a:pathLst>
                <a:path w="1967" h="281" extrusionOk="0">
                  <a:moveTo>
                    <a:pt x="1966" y="0"/>
                  </a:moveTo>
                  <a:lnTo>
                    <a:pt x="0" y="112"/>
                  </a:lnTo>
                  <a:cubicBezTo>
                    <a:pt x="0" y="169"/>
                    <a:pt x="0" y="281"/>
                    <a:pt x="0" y="281"/>
                  </a:cubicBezTo>
                  <a:lnTo>
                    <a:pt x="1966" y="169"/>
                  </a:lnTo>
                  <a:cubicBezTo>
                    <a:pt x="1966" y="112"/>
                    <a:pt x="1966" y="56"/>
                    <a:pt x="19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0"/>
            <p:cNvSpPr/>
            <p:nvPr/>
          </p:nvSpPr>
          <p:spPr>
            <a:xfrm>
              <a:off x="2585600" y="2243200"/>
              <a:ext cx="47750" cy="11250"/>
            </a:xfrm>
            <a:custGeom>
              <a:avLst/>
              <a:gdLst/>
              <a:ahLst/>
              <a:cxnLst/>
              <a:rect l="l" t="t" r="r" b="b"/>
              <a:pathLst>
                <a:path w="1910" h="450" extrusionOk="0">
                  <a:moveTo>
                    <a:pt x="1910" y="0"/>
                  </a:moveTo>
                  <a:lnTo>
                    <a:pt x="0" y="281"/>
                  </a:lnTo>
                  <a:cubicBezTo>
                    <a:pt x="0" y="337"/>
                    <a:pt x="0" y="393"/>
                    <a:pt x="0" y="449"/>
                  </a:cubicBezTo>
                  <a:lnTo>
                    <a:pt x="1910" y="168"/>
                  </a:lnTo>
                  <a:cubicBezTo>
                    <a:pt x="1910" y="112"/>
                    <a:pt x="1910" y="56"/>
                    <a:pt x="191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0"/>
            <p:cNvSpPr/>
            <p:nvPr/>
          </p:nvSpPr>
          <p:spPr>
            <a:xfrm>
              <a:off x="2579975" y="2215100"/>
              <a:ext cx="49175" cy="15475"/>
            </a:xfrm>
            <a:custGeom>
              <a:avLst/>
              <a:gdLst/>
              <a:ahLst/>
              <a:cxnLst/>
              <a:rect l="l" t="t" r="r" b="b"/>
              <a:pathLst>
                <a:path w="1967" h="619" extrusionOk="0">
                  <a:moveTo>
                    <a:pt x="1910" y="1"/>
                  </a:moveTo>
                  <a:lnTo>
                    <a:pt x="0" y="450"/>
                  </a:lnTo>
                  <a:lnTo>
                    <a:pt x="57" y="619"/>
                  </a:lnTo>
                  <a:lnTo>
                    <a:pt x="1966" y="113"/>
                  </a:ln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0"/>
            <p:cNvSpPr/>
            <p:nvPr/>
          </p:nvSpPr>
          <p:spPr>
            <a:xfrm>
              <a:off x="2358125" y="1998875"/>
              <a:ext cx="7050" cy="49175"/>
            </a:xfrm>
            <a:custGeom>
              <a:avLst/>
              <a:gdLst/>
              <a:ahLst/>
              <a:cxnLst/>
              <a:rect l="l" t="t" r="r" b="b"/>
              <a:pathLst>
                <a:path w="282" h="1967" extrusionOk="0">
                  <a:moveTo>
                    <a:pt x="113" y="0"/>
                  </a:moveTo>
                  <a:lnTo>
                    <a:pt x="0" y="1966"/>
                  </a:lnTo>
                  <a:lnTo>
                    <a:pt x="169" y="1966"/>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0"/>
            <p:cNvSpPr/>
            <p:nvPr/>
          </p:nvSpPr>
          <p:spPr>
            <a:xfrm>
              <a:off x="2426925" y="2014325"/>
              <a:ext cx="21075" cy="47750"/>
            </a:xfrm>
            <a:custGeom>
              <a:avLst/>
              <a:gdLst/>
              <a:ahLst/>
              <a:cxnLst/>
              <a:rect l="l" t="t" r="r" b="b"/>
              <a:pathLst>
                <a:path w="843" h="1910" extrusionOk="0">
                  <a:moveTo>
                    <a:pt x="674" y="0"/>
                  </a:moveTo>
                  <a:lnTo>
                    <a:pt x="1" y="1854"/>
                  </a:lnTo>
                  <a:lnTo>
                    <a:pt x="169" y="1910"/>
                  </a:lnTo>
                  <a:lnTo>
                    <a:pt x="843" y="56"/>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0"/>
            <p:cNvSpPr/>
            <p:nvPr/>
          </p:nvSpPr>
          <p:spPr>
            <a:xfrm>
              <a:off x="2405875" y="2007300"/>
              <a:ext cx="15450" cy="47750"/>
            </a:xfrm>
            <a:custGeom>
              <a:avLst/>
              <a:gdLst/>
              <a:ahLst/>
              <a:cxnLst/>
              <a:rect l="l" t="t" r="r" b="b"/>
              <a:pathLst>
                <a:path w="618" h="1910" extrusionOk="0">
                  <a:moveTo>
                    <a:pt x="449" y="0"/>
                  </a:moveTo>
                  <a:lnTo>
                    <a:pt x="0" y="1854"/>
                  </a:lnTo>
                  <a:lnTo>
                    <a:pt x="112" y="1910"/>
                  </a:lnTo>
                  <a:lnTo>
                    <a:pt x="618" y="5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0"/>
            <p:cNvSpPr/>
            <p:nvPr/>
          </p:nvSpPr>
          <p:spPr>
            <a:xfrm>
              <a:off x="2382000" y="2001675"/>
              <a:ext cx="11250" cy="49175"/>
            </a:xfrm>
            <a:custGeom>
              <a:avLst/>
              <a:gdLst/>
              <a:ahLst/>
              <a:cxnLst/>
              <a:rect l="l" t="t" r="r" b="b"/>
              <a:pathLst>
                <a:path w="450" h="1967" extrusionOk="0">
                  <a:moveTo>
                    <a:pt x="281" y="1"/>
                  </a:moveTo>
                  <a:lnTo>
                    <a:pt x="0" y="1966"/>
                  </a:lnTo>
                  <a:lnTo>
                    <a:pt x="169" y="1966"/>
                  </a:ln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10"/>
            <p:cNvSpPr/>
            <p:nvPr/>
          </p:nvSpPr>
          <p:spPr>
            <a:xfrm>
              <a:off x="2488700" y="2053625"/>
              <a:ext cx="33725" cy="42150"/>
            </a:xfrm>
            <a:custGeom>
              <a:avLst/>
              <a:gdLst/>
              <a:ahLst/>
              <a:cxnLst/>
              <a:rect l="l" t="t" r="r" b="b"/>
              <a:pathLst>
                <a:path w="1349" h="1686" extrusionOk="0">
                  <a:moveTo>
                    <a:pt x="1180" y="1"/>
                  </a:moveTo>
                  <a:lnTo>
                    <a:pt x="1" y="1573"/>
                  </a:lnTo>
                  <a:lnTo>
                    <a:pt x="169" y="1686"/>
                  </a:ln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10"/>
            <p:cNvSpPr/>
            <p:nvPr/>
          </p:nvSpPr>
          <p:spPr>
            <a:xfrm>
              <a:off x="2506950" y="2071875"/>
              <a:ext cx="36550" cy="39350"/>
            </a:xfrm>
            <a:custGeom>
              <a:avLst/>
              <a:gdLst/>
              <a:ahLst/>
              <a:cxnLst/>
              <a:rect l="l" t="t" r="r" b="b"/>
              <a:pathLst>
                <a:path w="1462" h="1574" extrusionOk="0">
                  <a:moveTo>
                    <a:pt x="1349" y="1"/>
                  </a:moveTo>
                  <a:lnTo>
                    <a:pt x="1" y="1461"/>
                  </a:lnTo>
                  <a:lnTo>
                    <a:pt x="169" y="1574"/>
                  </a:lnTo>
                  <a:lnTo>
                    <a:pt x="1461" y="113"/>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10"/>
            <p:cNvSpPr/>
            <p:nvPr/>
          </p:nvSpPr>
          <p:spPr>
            <a:xfrm>
              <a:off x="2469050" y="2039600"/>
              <a:ext cx="29500" cy="43550"/>
            </a:xfrm>
            <a:custGeom>
              <a:avLst/>
              <a:gdLst/>
              <a:ahLst/>
              <a:cxnLst/>
              <a:rect l="l" t="t" r="r" b="b"/>
              <a:pathLst>
                <a:path w="1180" h="1742" extrusionOk="0">
                  <a:moveTo>
                    <a:pt x="1011" y="0"/>
                  </a:moveTo>
                  <a:lnTo>
                    <a:pt x="0" y="1629"/>
                  </a:lnTo>
                  <a:lnTo>
                    <a:pt x="169" y="1741"/>
                  </a:lnTo>
                  <a:lnTo>
                    <a:pt x="1180" y="56"/>
                  </a:lnTo>
                  <a:lnTo>
                    <a:pt x="101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10"/>
            <p:cNvSpPr/>
            <p:nvPr/>
          </p:nvSpPr>
          <p:spPr>
            <a:xfrm>
              <a:off x="2449400" y="2025550"/>
              <a:ext cx="25300" cy="46350"/>
            </a:xfrm>
            <a:custGeom>
              <a:avLst/>
              <a:gdLst/>
              <a:ahLst/>
              <a:cxnLst/>
              <a:rect l="l" t="t" r="r" b="b"/>
              <a:pathLst>
                <a:path w="1012" h="1854" extrusionOk="0">
                  <a:moveTo>
                    <a:pt x="843" y="0"/>
                  </a:moveTo>
                  <a:lnTo>
                    <a:pt x="0" y="1742"/>
                  </a:lnTo>
                  <a:lnTo>
                    <a:pt x="169" y="1854"/>
                  </a:lnTo>
                  <a:lnTo>
                    <a:pt x="1011" y="57"/>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10"/>
            <p:cNvSpPr/>
            <p:nvPr/>
          </p:nvSpPr>
          <p:spPr>
            <a:xfrm>
              <a:off x="2525225" y="2091550"/>
              <a:ext cx="39325" cy="36525"/>
            </a:xfrm>
            <a:custGeom>
              <a:avLst/>
              <a:gdLst/>
              <a:ahLst/>
              <a:cxnLst/>
              <a:rect l="l" t="t" r="r" b="b"/>
              <a:pathLst>
                <a:path w="1573" h="1461" extrusionOk="0">
                  <a:moveTo>
                    <a:pt x="1460" y="0"/>
                  </a:moveTo>
                  <a:lnTo>
                    <a:pt x="0" y="1348"/>
                  </a:lnTo>
                  <a:lnTo>
                    <a:pt x="112" y="1461"/>
                  </a:lnTo>
                  <a:lnTo>
                    <a:pt x="1573"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10"/>
            <p:cNvSpPr/>
            <p:nvPr/>
          </p:nvSpPr>
          <p:spPr>
            <a:xfrm>
              <a:off x="2521000" y="2102775"/>
              <a:ext cx="51975" cy="43550"/>
            </a:xfrm>
            <a:custGeom>
              <a:avLst/>
              <a:gdLst/>
              <a:ahLst/>
              <a:cxnLst/>
              <a:rect l="l" t="t" r="r" b="b"/>
              <a:pathLst>
                <a:path w="2079" h="1742" extrusionOk="0">
                  <a:moveTo>
                    <a:pt x="1966" y="1"/>
                  </a:moveTo>
                  <a:lnTo>
                    <a:pt x="1" y="1573"/>
                  </a:lnTo>
                  <a:lnTo>
                    <a:pt x="113" y="1742"/>
                  </a:lnTo>
                  <a:lnTo>
                    <a:pt x="2079" y="113"/>
                  </a:lnTo>
                  <a:lnTo>
                    <a:pt x="196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10"/>
            <p:cNvSpPr/>
            <p:nvPr/>
          </p:nvSpPr>
          <p:spPr>
            <a:xfrm>
              <a:off x="2556100" y="2175800"/>
              <a:ext cx="60400" cy="28100"/>
            </a:xfrm>
            <a:custGeom>
              <a:avLst/>
              <a:gdLst/>
              <a:ahLst/>
              <a:cxnLst/>
              <a:rect l="l" t="t" r="r" b="b"/>
              <a:pathLst>
                <a:path w="2416" h="1124" extrusionOk="0">
                  <a:moveTo>
                    <a:pt x="2360" y="0"/>
                  </a:moveTo>
                  <a:lnTo>
                    <a:pt x="1" y="955"/>
                  </a:lnTo>
                  <a:cubicBezTo>
                    <a:pt x="1" y="1011"/>
                    <a:pt x="1" y="1067"/>
                    <a:pt x="57" y="1123"/>
                  </a:cubicBezTo>
                  <a:lnTo>
                    <a:pt x="2416" y="112"/>
                  </a:lnTo>
                  <a:lnTo>
                    <a:pt x="23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0"/>
            <p:cNvSpPr/>
            <p:nvPr/>
          </p:nvSpPr>
          <p:spPr>
            <a:xfrm>
              <a:off x="2546275" y="2149100"/>
              <a:ext cx="57600" cy="33725"/>
            </a:xfrm>
            <a:custGeom>
              <a:avLst/>
              <a:gdLst/>
              <a:ahLst/>
              <a:cxnLst/>
              <a:rect l="l" t="t" r="r" b="b"/>
              <a:pathLst>
                <a:path w="2304" h="1349" extrusionOk="0">
                  <a:moveTo>
                    <a:pt x="2247" y="1"/>
                  </a:moveTo>
                  <a:lnTo>
                    <a:pt x="0" y="1237"/>
                  </a:lnTo>
                  <a:cubicBezTo>
                    <a:pt x="0" y="1237"/>
                    <a:pt x="0" y="1293"/>
                    <a:pt x="57" y="1349"/>
                  </a:cubicBezTo>
                  <a:lnTo>
                    <a:pt x="2303" y="169"/>
                  </a:lnTo>
                  <a:lnTo>
                    <a:pt x="224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0"/>
            <p:cNvSpPr/>
            <p:nvPr/>
          </p:nvSpPr>
          <p:spPr>
            <a:xfrm>
              <a:off x="2533650" y="2125250"/>
              <a:ext cx="54775" cy="39325"/>
            </a:xfrm>
            <a:custGeom>
              <a:avLst/>
              <a:gdLst/>
              <a:ahLst/>
              <a:cxnLst/>
              <a:rect l="l" t="t" r="r" b="b"/>
              <a:pathLst>
                <a:path w="2191" h="1573" extrusionOk="0">
                  <a:moveTo>
                    <a:pt x="2134" y="0"/>
                  </a:moveTo>
                  <a:lnTo>
                    <a:pt x="0" y="1404"/>
                  </a:lnTo>
                  <a:lnTo>
                    <a:pt x="112" y="1573"/>
                  </a:lnTo>
                  <a:lnTo>
                    <a:pt x="2190" y="169"/>
                  </a:lnTo>
                  <a:lnTo>
                    <a:pt x="213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0"/>
            <p:cNvSpPr/>
            <p:nvPr/>
          </p:nvSpPr>
          <p:spPr>
            <a:xfrm>
              <a:off x="2563125" y="2202475"/>
              <a:ext cx="61800" cy="21075"/>
            </a:xfrm>
            <a:custGeom>
              <a:avLst/>
              <a:gdLst/>
              <a:ahLst/>
              <a:cxnLst/>
              <a:rect l="l" t="t" r="r" b="b"/>
              <a:pathLst>
                <a:path w="2472" h="843" extrusionOk="0">
                  <a:moveTo>
                    <a:pt x="2416" y="0"/>
                  </a:moveTo>
                  <a:lnTo>
                    <a:pt x="0" y="674"/>
                  </a:lnTo>
                  <a:lnTo>
                    <a:pt x="57" y="843"/>
                  </a:lnTo>
                  <a:lnTo>
                    <a:pt x="2472" y="169"/>
                  </a:lnTo>
                  <a:cubicBezTo>
                    <a:pt x="2472" y="113"/>
                    <a:pt x="2416" y="56"/>
                    <a:pt x="241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0"/>
            <p:cNvSpPr/>
            <p:nvPr/>
          </p:nvSpPr>
          <p:spPr>
            <a:xfrm>
              <a:off x="2568750" y="2229150"/>
              <a:ext cx="63200" cy="16875"/>
            </a:xfrm>
            <a:custGeom>
              <a:avLst/>
              <a:gdLst/>
              <a:ahLst/>
              <a:cxnLst/>
              <a:rect l="l" t="t" r="r" b="b"/>
              <a:pathLst>
                <a:path w="2528" h="675" extrusionOk="0">
                  <a:moveTo>
                    <a:pt x="2528" y="0"/>
                  </a:moveTo>
                  <a:lnTo>
                    <a:pt x="56" y="506"/>
                  </a:lnTo>
                  <a:lnTo>
                    <a:pt x="0" y="674"/>
                  </a:lnTo>
                  <a:lnTo>
                    <a:pt x="2528" y="169"/>
                  </a:lnTo>
                  <a:cubicBezTo>
                    <a:pt x="2528" y="113"/>
                    <a:pt x="2528" y="57"/>
                    <a:pt x="252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0"/>
            <p:cNvSpPr/>
            <p:nvPr/>
          </p:nvSpPr>
          <p:spPr>
            <a:xfrm>
              <a:off x="2571550" y="2257225"/>
              <a:ext cx="63200" cy="9850"/>
            </a:xfrm>
            <a:custGeom>
              <a:avLst/>
              <a:gdLst/>
              <a:ahLst/>
              <a:cxnLst/>
              <a:rect l="l" t="t" r="r" b="b"/>
              <a:pathLst>
                <a:path w="2528" h="394" extrusionOk="0">
                  <a:moveTo>
                    <a:pt x="2528" y="1"/>
                  </a:moveTo>
                  <a:lnTo>
                    <a:pt x="0" y="225"/>
                  </a:lnTo>
                  <a:cubicBezTo>
                    <a:pt x="0" y="281"/>
                    <a:pt x="0" y="338"/>
                    <a:pt x="0" y="394"/>
                  </a:cubicBezTo>
                  <a:lnTo>
                    <a:pt x="2528" y="169"/>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0"/>
            <p:cNvSpPr/>
            <p:nvPr/>
          </p:nvSpPr>
          <p:spPr>
            <a:xfrm>
              <a:off x="2412875" y="2010100"/>
              <a:ext cx="22500" cy="61800"/>
            </a:xfrm>
            <a:custGeom>
              <a:avLst/>
              <a:gdLst/>
              <a:ahLst/>
              <a:cxnLst/>
              <a:rect l="l" t="t" r="r" b="b"/>
              <a:pathLst>
                <a:path w="900" h="2472" extrusionOk="0">
                  <a:moveTo>
                    <a:pt x="731" y="1"/>
                  </a:moveTo>
                  <a:lnTo>
                    <a:pt x="1" y="2472"/>
                  </a:lnTo>
                  <a:lnTo>
                    <a:pt x="113" y="2472"/>
                  </a:lnTo>
                  <a:lnTo>
                    <a:pt x="900"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0"/>
            <p:cNvSpPr/>
            <p:nvPr/>
          </p:nvSpPr>
          <p:spPr>
            <a:xfrm>
              <a:off x="2391825" y="2004500"/>
              <a:ext cx="16875" cy="61800"/>
            </a:xfrm>
            <a:custGeom>
              <a:avLst/>
              <a:gdLst/>
              <a:ahLst/>
              <a:cxnLst/>
              <a:rect l="l" t="t" r="r" b="b"/>
              <a:pathLst>
                <a:path w="675" h="2472" extrusionOk="0">
                  <a:moveTo>
                    <a:pt x="506" y="0"/>
                  </a:moveTo>
                  <a:lnTo>
                    <a:pt x="0" y="2471"/>
                  </a:lnTo>
                  <a:lnTo>
                    <a:pt x="169" y="2471"/>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0"/>
            <p:cNvSpPr/>
            <p:nvPr/>
          </p:nvSpPr>
          <p:spPr>
            <a:xfrm>
              <a:off x="2369350" y="2000275"/>
              <a:ext cx="9850" cy="63200"/>
            </a:xfrm>
            <a:custGeom>
              <a:avLst/>
              <a:gdLst/>
              <a:ahLst/>
              <a:cxnLst/>
              <a:rect l="l" t="t" r="r" b="b"/>
              <a:pathLst>
                <a:path w="394" h="2528" extrusionOk="0">
                  <a:moveTo>
                    <a:pt x="225" y="1"/>
                  </a:moveTo>
                  <a:lnTo>
                    <a:pt x="1" y="2528"/>
                  </a:lnTo>
                  <a:lnTo>
                    <a:pt x="169" y="2528"/>
                  </a:lnTo>
                  <a:lnTo>
                    <a:pt x="39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0"/>
            <p:cNvSpPr/>
            <p:nvPr/>
          </p:nvSpPr>
          <p:spPr>
            <a:xfrm>
              <a:off x="2505550" y="2081725"/>
              <a:ext cx="47775" cy="47750"/>
            </a:xfrm>
            <a:custGeom>
              <a:avLst/>
              <a:gdLst/>
              <a:ahLst/>
              <a:cxnLst/>
              <a:rect l="l" t="t" r="r" b="b"/>
              <a:pathLst>
                <a:path w="1911" h="1910" extrusionOk="0">
                  <a:moveTo>
                    <a:pt x="1798" y="0"/>
                  </a:moveTo>
                  <a:lnTo>
                    <a:pt x="1" y="1797"/>
                  </a:lnTo>
                  <a:cubicBezTo>
                    <a:pt x="57" y="1854"/>
                    <a:pt x="113" y="1910"/>
                    <a:pt x="169" y="1910"/>
                  </a:cubicBezTo>
                  <a:lnTo>
                    <a:pt x="1910" y="112"/>
                  </a:lnTo>
                  <a:lnTo>
                    <a:pt x="179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0"/>
            <p:cNvSpPr/>
            <p:nvPr/>
          </p:nvSpPr>
          <p:spPr>
            <a:xfrm>
              <a:off x="2490100" y="2063450"/>
              <a:ext cx="43575" cy="50575"/>
            </a:xfrm>
            <a:custGeom>
              <a:avLst/>
              <a:gdLst/>
              <a:ahLst/>
              <a:cxnLst/>
              <a:rect l="l" t="t" r="r" b="b"/>
              <a:pathLst>
                <a:path w="1743" h="2023" extrusionOk="0">
                  <a:moveTo>
                    <a:pt x="1574" y="1"/>
                  </a:moveTo>
                  <a:lnTo>
                    <a:pt x="1" y="1967"/>
                  </a:lnTo>
                  <a:lnTo>
                    <a:pt x="113" y="2023"/>
                  </a:lnTo>
                  <a:lnTo>
                    <a:pt x="1742" y="113"/>
                  </a:lnTo>
                  <a:lnTo>
                    <a:pt x="15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0"/>
            <p:cNvSpPr/>
            <p:nvPr/>
          </p:nvSpPr>
          <p:spPr>
            <a:xfrm>
              <a:off x="2453600" y="2031175"/>
              <a:ext cx="32325" cy="59000"/>
            </a:xfrm>
            <a:custGeom>
              <a:avLst/>
              <a:gdLst/>
              <a:ahLst/>
              <a:cxnLst/>
              <a:rect l="l" t="t" r="r" b="b"/>
              <a:pathLst>
                <a:path w="1293" h="2360" extrusionOk="0">
                  <a:moveTo>
                    <a:pt x="1180" y="0"/>
                  </a:moveTo>
                  <a:lnTo>
                    <a:pt x="1" y="2247"/>
                  </a:lnTo>
                  <a:lnTo>
                    <a:pt x="113" y="2359"/>
                  </a:lnTo>
                  <a:lnTo>
                    <a:pt x="1292" y="112"/>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0"/>
            <p:cNvSpPr/>
            <p:nvPr/>
          </p:nvSpPr>
          <p:spPr>
            <a:xfrm>
              <a:off x="2471850" y="2046600"/>
              <a:ext cx="39350" cy="54800"/>
            </a:xfrm>
            <a:custGeom>
              <a:avLst/>
              <a:gdLst/>
              <a:ahLst/>
              <a:cxnLst/>
              <a:rect l="l" t="t" r="r" b="b"/>
              <a:pathLst>
                <a:path w="1574" h="2192" extrusionOk="0">
                  <a:moveTo>
                    <a:pt x="1405" y="1"/>
                  </a:moveTo>
                  <a:lnTo>
                    <a:pt x="1" y="2135"/>
                  </a:lnTo>
                  <a:lnTo>
                    <a:pt x="169" y="2191"/>
                  </a:lnTo>
                  <a:lnTo>
                    <a:pt x="1573" y="113"/>
                  </a:lnTo>
                  <a:lnTo>
                    <a:pt x="140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0"/>
            <p:cNvSpPr/>
            <p:nvPr/>
          </p:nvSpPr>
          <p:spPr>
            <a:xfrm>
              <a:off x="2433950" y="2019925"/>
              <a:ext cx="28100" cy="60400"/>
            </a:xfrm>
            <a:custGeom>
              <a:avLst/>
              <a:gdLst/>
              <a:ahLst/>
              <a:cxnLst/>
              <a:rect l="l" t="t" r="r" b="b"/>
              <a:pathLst>
                <a:path w="1124" h="2416" extrusionOk="0">
                  <a:moveTo>
                    <a:pt x="955" y="1"/>
                  </a:moveTo>
                  <a:lnTo>
                    <a:pt x="0" y="2360"/>
                  </a:lnTo>
                  <a:lnTo>
                    <a:pt x="113" y="2416"/>
                  </a:lnTo>
                  <a:lnTo>
                    <a:pt x="1124" y="57"/>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0"/>
            <p:cNvSpPr/>
            <p:nvPr/>
          </p:nvSpPr>
          <p:spPr>
            <a:xfrm>
              <a:off x="2053425" y="1998875"/>
              <a:ext cx="579925" cy="574825"/>
            </a:xfrm>
            <a:custGeom>
              <a:avLst/>
              <a:gdLst/>
              <a:ahLst/>
              <a:cxnLst/>
              <a:rect l="l" t="t" r="r" b="b"/>
              <a:pathLst>
                <a:path w="23197" h="22993" extrusionOk="0">
                  <a:moveTo>
                    <a:pt x="11739" y="0"/>
                  </a:moveTo>
                  <a:cubicBezTo>
                    <a:pt x="11402" y="0"/>
                    <a:pt x="11121" y="0"/>
                    <a:pt x="10784" y="57"/>
                  </a:cubicBezTo>
                  <a:lnTo>
                    <a:pt x="10616" y="57"/>
                  </a:lnTo>
                  <a:cubicBezTo>
                    <a:pt x="10279" y="57"/>
                    <a:pt x="9998" y="113"/>
                    <a:pt x="9661" y="169"/>
                  </a:cubicBezTo>
                  <a:lnTo>
                    <a:pt x="9493" y="225"/>
                  </a:lnTo>
                  <a:cubicBezTo>
                    <a:pt x="9156" y="281"/>
                    <a:pt x="8875" y="337"/>
                    <a:pt x="8538" y="450"/>
                  </a:cubicBezTo>
                  <a:lnTo>
                    <a:pt x="8425" y="506"/>
                  </a:lnTo>
                  <a:cubicBezTo>
                    <a:pt x="8145" y="562"/>
                    <a:pt x="7808" y="674"/>
                    <a:pt x="7471" y="843"/>
                  </a:cubicBezTo>
                  <a:lnTo>
                    <a:pt x="7358" y="899"/>
                  </a:lnTo>
                  <a:cubicBezTo>
                    <a:pt x="7021" y="1011"/>
                    <a:pt x="6741" y="1124"/>
                    <a:pt x="6404" y="1292"/>
                  </a:cubicBezTo>
                  <a:cubicBezTo>
                    <a:pt x="3708" y="2696"/>
                    <a:pt x="1686" y="5168"/>
                    <a:pt x="787" y="8088"/>
                  </a:cubicBezTo>
                  <a:lnTo>
                    <a:pt x="787" y="8200"/>
                  </a:lnTo>
                  <a:cubicBezTo>
                    <a:pt x="1" y="10728"/>
                    <a:pt x="113" y="13368"/>
                    <a:pt x="1124" y="15783"/>
                  </a:cubicBezTo>
                  <a:cubicBezTo>
                    <a:pt x="1236" y="16120"/>
                    <a:pt x="1405" y="16513"/>
                    <a:pt x="1573" y="16850"/>
                  </a:cubicBezTo>
                  <a:lnTo>
                    <a:pt x="1686" y="16962"/>
                  </a:lnTo>
                  <a:cubicBezTo>
                    <a:pt x="1742" y="17131"/>
                    <a:pt x="1798" y="17243"/>
                    <a:pt x="1910" y="17355"/>
                  </a:cubicBezTo>
                  <a:cubicBezTo>
                    <a:pt x="1910" y="17411"/>
                    <a:pt x="1910" y="17411"/>
                    <a:pt x="1967" y="17468"/>
                  </a:cubicBezTo>
                  <a:lnTo>
                    <a:pt x="2191" y="17861"/>
                  </a:lnTo>
                  <a:lnTo>
                    <a:pt x="2191" y="17917"/>
                  </a:lnTo>
                  <a:lnTo>
                    <a:pt x="2247" y="17973"/>
                  </a:lnTo>
                  <a:cubicBezTo>
                    <a:pt x="2304" y="18085"/>
                    <a:pt x="2416" y="18198"/>
                    <a:pt x="2472" y="18310"/>
                  </a:cubicBezTo>
                  <a:cubicBezTo>
                    <a:pt x="2809" y="18759"/>
                    <a:pt x="3202" y="19152"/>
                    <a:pt x="3595" y="19546"/>
                  </a:cubicBezTo>
                  <a:lnTo>
                    <a:pt x="3708" y="19714"/>
                  </a:lnTo>
                  <a:cubicBezTo>
                    <a:pt x="3764" y="19770"/>
                    <a:pt x="3876" y="19883"/>
                    <a:pt x="3988" y="19995"/>
                  </a:cubicBezTo>
                  <a:lnTo>
                    <a:pt x="4157" y="20107"/>
                  </a:lnTo>
                  <a:lnTo>
                    <a:pt x="4438" y="20332"/>
                  </a:lnTo>
                  <a:lnTo>
                    <a:pt x="4550" y="20444"/>
                  </a:lnTo>
                  <a:lnTo>
                    <a:pt x="4831" y="20669"/>
                  </a:lnTo>
                  <a:lnTo>
                    <a:pt x="4999" y="20781"/>
                  </a:lnTo>
                  <a:lnTo>
                    <a:pt x="5280" y="21006"/>
                  </a:lnTo>
                  <a:lnTo>
                    <a:pt x="5449" y="21118"/>
                  </a:lnTo>
                  <a:lnTo>
                    <a:pt x="5786" y="21343"/>
                  </a:lnTo>
                  <a:lnTo>
                    <a:pt x="5954" y="21455"/>
                  </a:lnTo>
                  <a:cubicBezTo>
                    <a:pt x="6235" y="21568"/>
                    <a:pt x="6516" y="21736"/>
                    <a:pt x="6797" y="21848"/>
                  </a:cubicBezTo>
                  <a:lnTo>
                    <a:pt x="6965" y="21961"/>
                  </a:lnTo>
                  <a:cubicBezTo>
                    <a:pt x="7246" y="22073"/>
                    <a:pt x="7527" y="22185"/>
                    <a:pt x="7864" y="22298"/>
                  </a:cubicBezTo>
                  <a:cubicBezTo>
                    <a:pt x="8032" y="22354"/>
                    <a:pt x="8145" y="22466"/>
                    <a:pt x="8313" y="22466"/>
                  </a:cubicBezTo>
                  <a:cubicBezTo>
                    <a:pt x="9464" y="22821"/>
                    <a:pt x="10634" y="22992"/>
                    <a:pt x="11787" y="22992"/>
                  </a:cubicBezTo>
                  <a:cubicBezTo>
                    <a:pt x="15920" y="22992"/>
                    <a:pt x="19829" y="20795"/>
                    <a:pt x="21849" y="17018"/>
                  </a:cubicBezTo>
                  <a:cubicBezTo>
                    <a:pt x="22242" y="16344"/>
                    <a:pt x="22523" y="15614"/>
                    <a:pt x="22747" y="14884"/>
                  </a:cubicBezTo>
                  <a:lnTo>
                    <a:pt x="22804" y="14772"/>
                  </a:lnTo>
                  <a:cubicBezTo>
                    <a:pt x="22804" y="14659"/>
                    <a:pt x="22860" y="14491"/>
                    <a:pt x="22916" y="14379"/>
                  </a:cubicBezTo>
                  <a:lnTo>
                    <a:pt x="22972" y="14210"/>
                  </a:lnTo>
                  <a:cubicBezTo>
                    <a:pt x="22972" y="14098"/>
                    <a:pt x="23028" y="13985"/>
                    <a:pt x="23028" y="13873"/>
                  </a:cubicBezTo>
                  <a:lnTo>
                    <a:pt x="23028" y="13705"/>
                  </a:lnTo>
                  <a:cubicBezTo>
                    <a:pt x="23028" y="13536"/>
                    <a:pt x="23084" y="13424"/>
                    <a:pt x="23141" y="13255"/>
                  </a:cubicBezTo>
                  <a:lnTo>
                    <a:pt x="23141" y="13087"/>
                  </a:lnTo>
                  <a:cubicBezTo>
                    <a:pt x="23141" y="12918"/>
                    <a:pt x="23141" y="12750"/>
                    <a:pt x="23141" y="12637"/>
                  </a:cubicBezTo>
                  <a:lnTo>
                    <a:pt x="23141" y="12581"/>
                  </a:lnTo>
                  <a:lnTo>
                    <a:pt x="23141" y="12188"/>
                  </a:lnTo>
                  <a:cubicBezTo>
                    <a:pt x="23197" y="12132"/>
                    <a:pt x="23197" y="12020"/>
                    <a:pt x="23141" y="12020"/>
                  </a:cubicBezTo>
                  <a:lnTo>
                    <a:pt x="23141" y="11626"/>
                  </a:lnTo>
                  <a:lnTo>
                    <a:pt x="23141" y="11514"/>
                  </a:lnTo>
                  <a:lnTo>
                    <a:pt x="20782" y="11514"/>
                  </a:lnTo>
                  <a:lnTo>
                    <a:pt x="20782" y="11683"/>
                  </a:lnTo>
                  <a:lnTo>
                    <a:pt x="21287" y="11683"/>
                  </a:lnTo>
                  <a:lnTo>
                    <a:pt x="21287" y="12413"/>
                  </a:lnTo>
                  <a:lnTo>
                    <a:pt x="20725" y="12300"/>
                  </a:lnTo>
                  <a:cubicBezTo>
                    <a:pt x="20725" y="12357"/>
                    <a:pt x="20725" y="12413"/>
                    <a:pt x="20725" y="12525"/>
                  </a:cubicBezTo>
                  <a:lnTo>
                    <a:pt x="21231" y="12525"/>
                  </a:lnTo>
                  <a:cubicBezTo>
                    <a:pt x="21231" y="12806"/>
                    <a:pt x="21175" y="13087"/>
                    <a:pt x="21119" y="13311"/>
                  </a:cubicBezTo>
                  <a:lnTo>
                    <a:pt x="20613" y="13199"/>
                  </a:lnTo>
                  <a:lnTo>
                    <a:pt x="20613" y="13368"/>
                  </a:lnTo>
                  <a:lnTo>
                    <a:pt x="21119" y="13480"/>
                  </a:lnTo>
                  <a:cubicBezTo>
                    <a:pt x="21062" y="13705"/>
                    <a:pt x="21006" y="13985"/>
                    <a:pt x="20894" y="14210"/>
                  </a:cubicBezTo>
                  <a:lnTo>
                    <a:pt x="20445" y="14042"/>
                  </a:lnTo>
                  <a:cubicBezTo>
                    <a:pt x="20445" y="14098"/>
                    <a:pt x="20388" y="14154"/>
                    <a:pt x="20388" y="14210"/>
                  </a:cubicBezTo>
                  <a:lnTo>
                    <a:pt x="20894" y="14322"/>
                  </a:lnTo>
                  <a:cubicBezTo>
                    <a:pt x="20782" y="14603"/>
                    <a:pt x="20725" y="14828"/>
                    <a:pt x="20613" y="15052"/>
                  </a:cubicBezTo>
                  <a:lnTo>
                    <a:pt x="20164" y="14884"/>
                  </a:lnTo>
                  <a:lnTo>
                    <a:pt x="20108" y="14996"/>
                  </a:lnTo>
                  <a:lnTo>
                    <a:pt x="20557" y="15221"/>
                  </a:lnTo>
                  <a:cubicBezTo>
                    <a:pt x="20445" y="15446"/>
                    <a:pt x="20332" y="15670"/>
                    <a:pt x="20220" y="15895"/>
                  </a:cubicBezTo>
                  <a:lnTo>
                    <a:pt x="19771" y="15670"/>
                  </a:lnTo>
                  <a:lnTo>
                    <a:pt x="19714" y="15839"/>
                  </a:lnTo>
                  <a:lnTo>
                    <a:pt x="20164" y="16063"/>
                  </a:lnTo>
                  <a:cubicBezTo>
                    <a:pt x="19995" y="16288"/>
                    <a:pt x="19883" y="16513"/>
                    <a:pt x="19714" y="16737"/>
                  </a:cubicBezTo>
                  <a:lnTo>
                    <a:pt x="19321" y="16457"/>
                  </a:lnTo>
                  <a:cubicBezTo>
                    <a:pt x="19321" y="16513"/>
                    <a:pt x="19265" y="16569"/>
                    <a:pt x="19209" y="16625"/>
                  </a:cubicBezTo>
                  <a:lnTo>
                    <a:pt x="19658" y="16906"/>
                  </a:lnTo>
                  <a:cubicBezTo>
                    <a:pt x="19490" y="17074"/>
                    <a:pt x="19378" y="17299"/>
                    <a:pt x="19209" y="17468"/>
                  </a:cubicBezTo>
                  <a:lnTo>
                    <a:pt x="18816" y="17187"/>
                  </a:lnTo>
                  <a:lnTo>
                    <a:pt x="18704" y="17299"/>
                  </a:lnTo>
                  <a:lnTo>
                    <a:pt x="19097" y="17636"/>
                  </a:lnTo>
                  <a:cubicBezTo>
                    <a:pt x="18928" y="17805"/>
                    <a:pt x="18760" y="18029"/>
                    <a:pt x="18591" y="18198"/>
                  </a:cubicBezTo>
                  <a:lnTo>
                    <a:pt x="18198" y="17861"/>
                  </a:lnTo>
                  <a:lnTo>
                    <a:pt x="18086" y="17973"/>
                  </a:lnTo>
                  <a:lnTo>
                    <a:pt x="18423" y="18310"/>
                  </a:lnTo>
                  <a:lnTo>
                    <a:pt x="17917" y="18816"/>
                  </a:lnTo>
                  <a:lnTo>
                    <a:pt x="17580" y="18422"/>
                  </a:lnTo>
                  <a:lnTo>
                    <a:pt x="17468" y="18535"/>
                  </a:lnTo>
                  <a:lnTo>
                    <a:pt x="17805" y="18928"/>
                  </a:lnTo>
                  <a:cubicBezTo>
                    <a:pt x="17580" y="19096"/>
                    <a:pt x="17356" y="19265"/>
                    <a:pt x="17131" y="19377"/>
                  </a:cubicBezTo>
                  <a:lnTo>
                    <a:pt x="16850" y="18984"/>
                  </a:lnTo>
                  <a:lnTo>
                    <a:pt x="16738" y="19040"/>
                  </a:lnTo>
                  <a:lnTo>
                    <a:pt x="17019" y="19489"/>
                  </a:lnTo>
                  <a:cubicBezTo>
                    <a:pt x="16794" y="19602"/>
                    <a:pt x="16569" y="19770"/>
                    <a:pt x="16401" y="19883"/>
                  </a:cubicBezTo>
                  <a:lnTo>
                    <a:pt x="16120" y="19433"/>
                  </a:lnTo>
                  <a:lnTo>
                    <a:pt x="16008" y="19489"/>
                  </a:lnTo>
                  <a:lnTo>
                    <a:pt x="16232" y="19939"/>
                  </a:lnTo>
                  <a:cubicBezTo>
                    <a:pt x="16008" y="20051"/>
                    <a:pt x="15783" y="20163"/>
                    <a:pt x="15502" y="20276"/>
                  </a:cubicBezTo>
                  <a:lnTo>
                    <a:pt x="15334" y="19826"/>
                  </a:lnTo>
                  <a:lnTo>
                    <a:pt x="15165" y="19883"/>
                  </a:lnTo>
                  <a:lnTo>
                    <a:pt x="15390" y="20332"/>
                  </a:lnTo>
                  <a:cubicBezTo>
                    <a:pt x="15109" y="20444"/>
                    <a:pt x="14884" y="20500"/>
                    <a:pt x="14660" y="20557"/>
                  </a:cubicBezTo>
                  <a:lnTo>
                    <a:pt x="14491" y="20107"/>
                  </a:lnTo>
                  <a:lnTo>
                    <a:pt x="14379" y="20163"/>
                  </a:lnTo>
                  <a:lnTo>
                    <a:pt x="14491" y="20613"/>
                  </a:lnTo>
                  <a:cubicBezTo>
                    <a:pt x="14267" y="20725"/>
                    <a:pt x="13986" y="20781"/>
                    <a:pt x="13761" y="20837"/>
                  </a:cubicBezTo>
                  <a:lnTo>
                    <a:pt x="13649" y="20332"/>
                  </a:lnTo>
                  <a:lnTo>
                    <a:pt x="13480" y="20332"/>
                  </a:lnTo>
                  <a:lnTo>
                    <a:pt x="13593" y="20837"/>
                  </a:lnTo>
                  <a:cubicBezTo>
                    <a:pt x="13312" y="20894"/>
                    <a:pt x="13087" y="20894"/>
                    <a:pt x="12862" y="20950"/>
                  </a:cubicBezTo>
                  <a:lnTo>
                    <a:pt x="12806" y="20444"/>
                  </a:lnTo>
                  <a:lnTo>
                    <a:pt x="12638" y="20444"/>
                  </a:lnTo>
                  <a:lnTo>
                    <a:pt x="12694" y="20950"/>
                  </a:lnTo>
                  <a:lnTo>
                    <a:pt x="11908" y="20950"/>
                  </a:lnTo>
                  <a:lnTo>
                    <a:pt x="11908" y="20444"/>
                  </a:lnTo>
                  <a:lnTo>
                    <a:pt x="11739" y="20444"/>
                  </a:lnTo>
                  <a:lnTo>
                    <a:pt x="11739" y="20950"/>
                  </a:lnTo>
                  <a:lnTo>
                    <a:pt x="11009" y="20950"/>
                  </a:lnTo>
                  <a:lnTo>
                    <a:pt x="11065" y="20444"/>
                  </a:lnTo>
                  <a:lnTo>
                    <a:pt x="10897" y="20444"/>
                  </a:lnTo>
                  <a:lnTo>
                    <a:pt x="10841" y="20950"/>
                  </a:lnTo>
                  <a:cubicBezTo>
                    <a:pt x="10560" y="20950"/>
                    <a:pt x="10335" y="20894"/>
                    <a:pt x="10054" y="20837"/>
                  </a:cubicBezTo>
                  <a:lnTo>
                    <a:pt x="10167" y="20332"/>
                  </a:lnTo>
                  <a:lnTo>
                    <a:pt x="9998" y="20332"/>
                  </a:lnTo>
                  <a:lnTo>
                    <a:pt x="9886" y="20837"/>
                  </a:lnTo>
                  <a:cubicBezTo>
                    <a:pt x="9661" y="20781"/>
                    <a:pt x="9436" y="20725"/>
                    <a:pt x="9212" y="20669"/>
                  </a:cubicBezTo>
                  <a:lnTo>
                    <a:pt x="9324" y="20163"/>
                  </a:lnTo>
                  <a:lnTo>
                    <a:pt x="9212" y="20107"/>
                  </a:lnTo>
                  <a:lnTo>
                    <a:pt x="9043" y="20613"/>
                  </a:lnTo>
                  <a:cubicBezTo>
                    <a:pt x="8819" y="20500"/>
                    <a:pt x="8538" y="20444"/>
                    <a:pt x="8313" y="20332"/>
                  </a:cubicBezTo>
                  <a:lnTo>
                    <a:pt x="8538" y="19883"/>
                  </a:lnTo>
                  <a:cubicBezTo>
                    <a:pt x="8482" y="19826"/>
                    <a:pt x="8425" y="19826"/>
                    <a:pt x="8369" y="19826"/>
                  </a:cubicBezTo>
                  <a:lnTo>
                    <a:pt x="8088" y="20220"/>
                  </a:lnTo>
                  <a:cubicBezTo>
                    <a:pt x="7864" y="20107"/>
                    <a:pt x="7639" y="19995"/>
                    <a:pt x="7414" y="19883"/>
                  </a:cubicBezTo>
                  <a:lnTo>
                    <a:pt x="7639" y="19489"/>
                  </a:lnTo>
                  <a:lnTo>
                    <a:pt x="7527" y="19377"/>
                  </a:lnTo>
                  <a:lnTo>
                    <a:pt x="7246" y="19826"/>
                  </a:lnTo>
                  <a:cubicBezTo>
                    <a:pt x="7021" y="19714"/>
                    <a:pt x="6797" y="19546"/>
                    <a:pt x="6628" y="19433"/>
                  </a:cubicBezTo>
                  <a:lnTo>
                    <a:pt x="6853" y="18984"/>
                  </a:lnTo>
                  <a:lnTo>
                    <a:pt x="6741" y="18928"/>
                  </a:lnTo>
                  <a:lnTo>
                    <a:pt x="6460" y="19321"/>
                  </a:lnTo>
                  <a:cubicBezTo>
                    <a:pt x="6235" y="19209"/>
                    <a:pt x="6067" y="19040"/>
                    <a:pt x="5842" y="18872"/>
                  </a:cubicBezTo>
                  <a:lnTo>
                    <a:pt x="6179" y="18479"/>
                  </a:lnTo>
                  <a:lnTo>
                    <a:pt x="6067" y="18366"/>
                  </a:lnTo>
                  <a:lnTo>
                    <a:pt x="5730" y="18759"/>
                  </a:lnTo>
                  <a:cubicBezTo>
                    <a:pt x="5561" y="18591"/>
                    <a:pt x="5336" y="18422"/>
                    <a:pt x="5168" y="18254"/>
                  </a:cubicBezTo>
                  <a:lnTo>
                    <a:pt x="5505" y="17917"/>
                  </a:lnTo>
                  <a:lnTo>
                    <a:pt x="5393" y="17748"/>
                  </a:lnTo>
                  <a:lnTo>
                    <a:pt x="5056" y="18142"/>
                  </a:lnTo>
                  <a:cubicBezTo>
                    <a:pt x="4887" y="17973"/>
                    <a:pt x="4719" y="17748"/>
                    <a:pt x="4550" y="17580"/>
                  </a:cubicBezTo>
                  <a:lnTo>
                    <a:pt x="4943" y="17243"/>
                  </a:lnTo>
                  <a:lnTo>
                    <a:pt x="4831" y="17131"/>
                  </a:lnTo>
                  <a:lnTo>
                    <a:pt x="4438" y="17468"/>
                  </a:lnTo>
                  <a:cubicBezTo>
                    <a:pt x="4269" y="17243"/>
                    <a:pt x="4101" y="17018"/>
                    <a:pt x="3988" y="16794"/>
                  </a:cubicBezTo>
                  <a:lnTo>
                    <a:pt x="4382" y="16569"/>
                  </a:lnTo>
                  <a:cubicBezTo>
                    <a:pt x="4382" y="16513"/>
                    <a:pt x="4325" y="16457"/>
                    <a:pt x="4269" y="16400"/>
                  </a:cubicBezTo>
                  <a:lnTo>
                    <a:pt x="3876" y="16681"/>
                  </a:lnTo>
                  <a:cubicBezTo>
                    <a:pt x="3764" y="16457"/>
                    <a:pt x="3595" y="16232"/>
                    <a:pt x="3483" y="16063"/>
                  </a:cubicBezTo>
                  <a:lnTo>
                    <a:pt x="3932" y="15783"/>
                  </a:lnTo>
                  <a:lnTo>
                    <a:pt x="3876" y="15670"/>
                  </a:lnTo>
                  <a:lnTo>
                    <a:pt x="3427" y="15895"/>
                  </a:lnTo>
                  <a:cubicBezTo>
                    <a:pt x="3314" y="15670"/>
                    <a:pt x="3202" y="15446"/>
                    <a:pt x="3090" y="15165"/>
                  </a:cubicBezTo>
                  <a:lnTo>
                    <a:pt x="3539" y="14996"/>
                  </a:lnTo>
                  <a:lnTo>
                    <a:pt x="3483" y="14828"/>
                  </a:lnTo>
                  <a:lnTo>
                    <a:pt x="3034" y="14996"/>
                  </a:lnTo>
                  <a:cubicBezTo>
                    <a:pt x="2921" y="14772"/>
                    <a:pt x="2865" y="14547"/>
                    <a:pt x="2809" y="14322"/>
                  </a:cubicBezTo>
                  <a:lnTo>
                    <a:pt x="3258" y="14154"/>
                  </a:lnTo>
                  <a:lnTo>
                    <a:pt x="3146" y="14042"/>
                  </a:lnTo>
                  <a:lnTo>
                    <a:pt x="2697" y="14154"/>
                  </a:lnTo>
                  <a:cubicBezTo>
                    <a:pt x="2640" y="13929"/>
                    <a:pt x="2528" y="13648"/>
                    <a:pt x="2528" y="13424"/>
                  </a:cubicBezTo>
                  <a:lnTo>
                    <a:pt x="2977" y="13311"/>
                  </a:lnTo>
                  <a:lnTo>
                    <a:pt x="2977" y="13143"/>
                  </a:lnTo>
                  <a:lnTo>
                    <a:pt x="2472" y="13255"/>
                  </a:lnTo>
                  <a:cubicBezTo>
                    <a:pt x="2472" y="12974"/>
                    <a:pt x="2416" y="12750"/>
                    <a:pt x="2360" y="12525"/>
                  </a:cubicBezTo>
                  <a:lnTo>
                    <a:pt x="2865" y="12469"/>
                  </a:lnTo>
                  <a:lnTo>
                    <a:pt x="2865" y="12300"/>
                  </a:lnTo>
                  <a:lnTo>
                    <a:pt x="2360" y="12357"/>
                  </a:lnTo>
                  <a:cubicBezTo>
                    <a:pt x="2360" y="12076"/>
                    <a:pt x="2360" y="11851"/>
                    <a:pt x="2360" y="11570"/>
                  </a:cubicBezTo>
                  <a:lnTo>
                    <a:pt x="2865" y="11570"/>
                  </a:lnTo>
                  <a:lnTo>
                    <a:pt x="2865" y="11514"/>
                  </a:lnTo>
                  <a:lnTo>
                    <a:pt x="2865" y="11402"/>
                  </a:lnTo>
                  <a:lnTo>
                    <a:pt x="2360" y="11402"/>
                  </a:lnTo>
                  <a:lnTo>
                    <a:pt x="2360" y="10728"/>
                  </a:lnTo>
                  <a:lnTo>
                    <a:pt x="2865" y="10784"/>
                  </a:lnTo>
                  <a:lnTo>
                    <a:pt x="2865" y="10615"/>
                  </a:lnTo>
                  <a:lnTo>
                    <a:pt x="2360" y="10559"/>
                  </a:lnTo>
                  <a:cubicBezTo>
                    <a:pt x="2360" y="10278"/>
                    <a:pt x="2416" y="10054"/>
                    <a:pt x="2472" y="9773"/>
                  </a:cubicBezTo>
                  <a:lnTo>
                    <a:pt x="2977" y="9885"/>
                  </a:lnTo>
                  <a:cubicBezTo>
                    <a:pt x="2977" y="9829"/>
                    <a:pt x="2977" y="9773"/>
                    <a:pt x="2977" y="9717"/>
                  </a:cubicBezTo>
                  <a:lnTo>
                    <a:pt x="2472" y="9605"/>
                  </a:lnTo>
                  <a:cubicBezTo>
                    <a:pt x="2528" y="9380"/>
                    <a:pt x="2584" y="9155"/>
                    <a:pt x="2640" y="8931"/>
                  </a:cubicBezTo>
                  <a:lnTo>
                    <a:pt x="3146" y="8987"/>
                  </a:lnTo>
                  <a:cubicBezTo>
                    <a:pt x="3202" y="8931"/>
                    <a:pt x="3202" y="8874"/>
                    <a:pt x="3202" y="8818"/>
                  </a:cubicBezTo>
                  <a:lnTo>
                    <a:pt x="2753" y="8706"/>
                  </a:lnTo>
                  <a:cubicBezTo>
                    <a:pt x="2809" y="8425"/>
                    <a:pt x="2921" y="8200"/>
                    <a:pt x="2977" y="7920"/>
                  </a:cubicBezTo>
                  <a:lnTo>
                    <a:pt x="3483" y="8144"/>
                  </a:lnTo>
                  <a:lnTo>
                    <a:pt x="3539" y="7976"/>
                  </a:lnTo>
                  <a:lnTo>
                    <a:pt x="3090" y="7807"/>
                  </a:lnTo>
                  <a:cubicBezTo>
                    <a:pt x="3146" y="7583"/>
                    <a:pt x="3258" y="7358"/>
                    <a:pt x="3371" y="7133"/>
                  </a:cubicBezTo>
                  <a:lnTo>
                    <a:pt x="3820" y="7358"/>
                  </a:lnTo>
                  <a:lnTo>
                    <a:pt x="3932" y="7189"/>
                  </a:lnTo>
                  <a:lnTo>
                    <a:pt x="3483" y="6965"/>
                  </a:lnTo>
                  <a:cubicBezTo>
                    <a:pt x="3595" y="6740"/>
                    <a:pt x="3708" y="6515"/>
                    <a:pt x="3876" y="6291"/>
                  </a:cubicBezTo>
                  <a:lnTo>
                    <a:pt x="4269" y="6572"/>
                  </a:lnTo>
                  <a:cubicBezTo>
                    <a:pt x="4325" y="6515"/>
                    <a:pt x="4325" y="6459"/>
                    <a:pt x="4382" y="6403"/>
                  </a:cubicBezTo>
                  <a:lnTo>
                    <a:pt x="3988" y="6122"/>
                  </a:lnTo>
                  <a:cubicBezTo>
                    <a:pt x="4101" y="5954"/>
                    <a:pt x="4269" y="5729"/>
                    <a:pt x="4382" y="5561"/>
                  </a:cubicBezTo>
                  <a:lnTo>
                    <a:pt x="4775" y="5841"/>
                  </a:lnTo>
                  <a:lnTo>
                    <a:pt x="4887" y="5729"/>
                  </a:lnTo>
                  <a:lnTo>
                    <a:pt x="4550" y="5392"/>
                  </a:lnTo>
                  <a:cubicBezTo>
                    <a:pt x="4719" y="5224"/>
                    <a:pt x="4943" y="4999"/>
                    <a:pt x="5112" y="4831"/>
                  </a:cubicBezTo>
                  <a:lnTo>
                    <a:pt x="5449" y="5224"/>
                  </a:lnTo>
                  <a:lnTo>
                    <a:pt x="5561" y="5055"/>
                  </a:lnTo>
                  <a:lnTo>
                    <a:pt x="5224" y="4718"/>
                  </a:lnTo>
                  <a:cubicBezTo>
                    <a:pt x="5393" y="4550"/>
                    <a:pt x="5561" y="4381"/>
                    <a:pt x="5786" y="4213"/>
                  </a:cubicBezTo>
                  <a:lnTo>
                    <a:pt x="6067" y="4606"/>
                  </a:lnTo>
                  <a:lnTo>
                    <a:pt x="6235" y="4494"/>
                  </a:lnTo>
                  <a:lnTo>
                    <a:pt x="5898" y="4100"/>
                  </a:lnTo>
                  <a:cubicBezTo>
                    <a:pt x="6123" y="3932"/>
                    <a:pt x="6291" y="3820"/>
                    <a:pt x="6516" y="3651"/>
                  </a:cubicBezTo>
                  <a:lnTo>
                    <a:pt x="6797" y="4044"/>
                  </a:lnTo>
                  <a:lnTo>
                    <a:pt x="6965" y="3988"/>
                  </a:lnTo>
                  <a:lnTo>
                    <a:pt x="6684" y="3539"/>
                  </a:lnTo>
                  <a:cubicBezTo>
                    <a:pt x="6853" y="3426"/>
                    <a:pt x="7077" y="3314"/>
                    <a:pt x="7302" y="3202"/>
                  </a:cubicBezTo>
                  <a:lnTo>
                    <a:pt x="7527" y="3595"/>
                  </a:lnTo>
                  <a:lnTo>
                    <a:pt x="7695" y="3539"/>
                  </a:lnTo>
                  <a:lnTo>
                    <a:pt x="7471" y="3089"/>
                  </a:lnTo>
                  <a:cubicBezTo>
                    <a:pt x="7695" y="2977"/>
                    <a:pt x="7920" y="2865"/>
                    <a:pt x="8145" y="2752"/>
                  </a:cubicBezTo>
                  <a:lnTo>
                    <a:pt x="8369" y="3202"/>
                  </a:lnTo>
                  <a:lnTo>
                    <a:pt x="8482" y="3146"/>
                  </a:lnTo>
                  <a:lnTo>
                    <a:pt x="8313" y="2696"/>
                  </a:lnTo>
                  <a:cubicBezTo>
                    <a:pt x="8538" y="2584"/>
                    <a:pt x="8762" y="2472"/>
                    <a:pt x="8987" y="2415"/>
                  </a:cubicBezTo>
                  <a:lnTo>
                    <a:pt x="9156" y="2921"/>
                  </a:lnTo>
                  <a:lnTo>
                    <a:pt x="9268" y="2865"/>
                  </a:lnTo>
                  <a:lnTo>
                    <a:pt x="9156" y="2359"/>
                  </a:lnTo>
                  <a:cubicBezTo>
                    <a:pt x="9380" y="2303"/>
                    <a:pt x="9661" y="2247"/>
                    <a:pt x="9886" y="2191"/>
                  </a:cubicBezTo>
                  <a:lnTo>
                    <a:pt x="9998" y="2696"/>
                  </a:lnTo>
                  <a:lnTo>
                    <a:pt x="10167" y="2696"/>
                  </a:lnTo>
                  <a:lnTo>
                    <a:pt x="10110" y="2191"/>
                  </a:lnTo>
                  <a:cubicBezTo>
                    <a:pt x="10335" y="2135"/>
                    <a:pt x="10560" y="2078"/>
                    <a:pt x="10784" y="2078"/>
                  </a:cubicBezTo>
                  <a:lnTo>
                    <a:pt x="10841" y="2584"/>
                  </a:lnTo>
                  <a:lnTo>
                    <a:pt x="11009" y="2584"/>
                  </a:lnTo>
                  <a:lnTo>
                    <a:pt x="10953" y="2078"/>
                  </a:lnTo>
                  <a:cubicBezTo>
                    <a:pt x="11234" y="2078"/>
                    <a:pt x="11514" y="2022"/>
                    <a:pt x="11739" y="2022"/>
                  </a:cubicBezTo>
                  <a:lnTo>
                    <a:pt x="11739" y="2528"/>
                  </a:lnTo>
                  <a:lnTo>
                    <a:pt x="11908" y="2528"/>
                  </a:lnTo>
                  <a:lnTo>
                    <a:pt x="1190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0"/>
            <p:cNvSpPr/>
            <p:nvPr/>
          </p:nvSpPr>
          <p:spPr>
            <a:xfrm>
              <a:off x="4888325" y="1885150"/>
              <a:ext cx="44975" cy="67400"/>
            </a:xfrm>
            <a:custGeom>
              <a:avLst/>
              <a:gdLst/>
              <a:ahLst/>
              <a:cxnLst/>
              <a:rect l="l" t="t" r="r" b="b"/>
              <a:pathLst>
                <a:path w="1799" h="2696" extrusionOk="0">
                  <a:moveTo>
                    <a:pt x="225" y="0"/>
                  </a:moveTo>
                  <a:lnTo>
                    <a:pt x="1" y="112"/>
                  </a:lnTo>
                  <a:lnTo>
                    <a:pt x="1573" y="2696"/>
                  </a:lnTo>
                  <a:lnTo>
                    <a:pt x="1798" y="252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0"/>
            <p:cNvSpPr/>
            <p:nvPr/>
          </p:nvSpPr>
          <p:spPr>
            <a:xfrm>
              <a:off x="4926250" y="1865475"/>
              <a:ext cx="36525" cy="70225"/>
            </a:xfrm>
            <a:custGeom>
              <a:avLst/>
              <a:gdLst/>
              <a:ahLst/>
              <a:cxnLst/>
              <a:rect l="l" t="t" r="r" b="b"/>
              <a:pathLst>
                <a:path w="1461" h="2809" extrusionOk="0">
                  <a:moveTo>
                    <a:pt x="225" y="1"/>
                  </a:moveTo>
                  <a:lnTo>
                    <a:pt x="0"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0"/>
            <p:cNvSpPr/>
            <p:nvPr/>
          </p:nvSpPr>
          <p:spPr>
            <a:xfrm>
              <a:off x="4965550" y="1848625"/>
              <a:ext cx="30925" cy="73050"/>
            </a:xfrm>
            <a:custGeom>
              <a:avLst/>
              <a:gdLst/>
              <a:ahLst/>
              <a:cxnLst/>
              <a:rect l="l" t="t" r="r" b="b"/>
              <a:pathLst>
                <a:path w="1237" h="2922" extrusionOk="0">
                  <a:moveTo>
                    <a:pt x="282" y="1"/>
                  </a:moveTo>
                  <a:lnTo>
                    <a:pt x="1" y="113"/>
                  </a:lnTo>
                  <a:lnTo>
                    <a:pt x="1012" y="2921"/>
                  </a:lnTo>
                  <a:lnTo>
                    <a:pt x="1236" y="2809"/>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0"/>
            <p:cNvSpPr/>
            <p:nvPr/>
          </p:nvSpPr>
          <p:spPr>
            <a:xfrm>
              <a:off x="4853225" y="1909000"/>
              <a:ext cx="49175" cy="63225"/>
            </a:xfrm>
            <a:custGeom>
              <a:avLst/>
              <a:gdLst/>
              <a:ahLst/>
              <a:cxnLst/>
              <a:rect l="l" t="t" r="r" b="b"/>
              <a:pathLst>
                <a:path w="1967" h="2529" extrusionOk="0">
                  <a:moveTo>
                    <a:pt x="169" y="1"/>
                  </a:moveTo>
                  <a:lnTo>
                    <a:pt x="1" y="169"/>
                  </a:lnTo>
                  <a:lnTo>
                    <a:pt x="1742"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0"/>
            <p:cNvSpPr/>
            <p:nvPr/>
          </p:nvSpPr>
          <p:spPr>
            <a:xfrm>
              <a:off x="5129850" y="1826175"/>
              <a:ext cx="11250" cy="74425"/>
            </a:xfrm>
            <a:custGeom>
              <a:avLst/>
              <a:gdLst/>
              <a:ahLst/>
              <a:cxnLst/>
              <a:rect l="l" t="t" r="r" b="b"/>
              <a:pathLst>
                <a:path w="450" h="2977" extrusionOk="0">
                  <a:moveTo>
                    <a:pt x="169" y="0"/>
                  </a:moveTo>
                  <a:lnTo>
                    <a:pt x="0" y="2977"/>
                  </a:lnTo>
                  <a:lnTo>
                    <a:pt x="281" y="297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0"/>
            <p:cNvSpPr/>
            <p:nvPr/>
          </p:nvSpPr>
          <p:spPr>
            <a:xfrm>
              <a:off x="5090525" y="1826175"/>
              <a:ext cx="9850" cy="74425"/>
            </a:xfrm>
            <a:custGeom>
              <a:avLst/>
              <a:gdLst/>
              <a:ahLst/>
              <a:cxnLst/>
              <a:rect l="l" t="t" r="r" b="b"/>
              <a:pathLst>
                <a:path w="394" h="2977" extrusionOk="0">
                  <a:moveTo>
                    <a:pt x="0" y="0"/>
                  </a:moveTo>
                  <a:lnTo>
                    <a:pt x="169" y="2977"/>
                  </a:lnTo>
                  <a:lnTo>
                    <a:pt x="394" y="2977"/>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0"/>
            <p:cNvSpPr/>
            <p:nvPr/>
          </p:nvSpPr>
          <p:spPr>
            <a:xfrm>
              <a:off x="5048400" y="1830375"/>
              <a:ext cx="16875" cy="73050"/>
            </a:xfrm>
            <a:custGeom>
              <a:avLst/>
              <a:gdLst/>
              <a:ahLst/>
              <a:cxnLst/>
              <a:rect l="l" t="t" r="r" b="b"/>
              <a:pathLst>
                <a:path w="675" h="2922" extrusionOk="0">
                  <a:moveTo>
                    <a:pt x="1" y="1"/>
                  </a:moveTo>
                  <a:lnTo>
                    <a:pt x="450" y="2921"/>
                  </a:lnTo>
                  <a:lnTo>
                    <a:pt x="675" y="2921"/>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0"/>
            <p:cNvSpPr/>
            <p:nvPr/>
          </p:nvSpPr>
          <p:spPr>
            <a:xfrm>
              <a:off x="5006275" y="1837400"/>
              <a:ext cx="23900" cy="74450"/>
            </a:xfrm>
            <a:custGeom>
              <a:avLst/>
              <a:gdLst/>
              <a:ahLst/>
              <a:cxnLst/>
              <a:rect l="l" t="t" r="r" b="b"/>
              <a:pathLst>
                <a:path w="956" h="2978" extrusionOk="0">
                  <a:moveTo>
                    <a:pt x="281" y="0"/>
                  </a:moveTo>
                  <a:lnTo>
                    <a:pt x="1" y="57"/>
                  </a:lnTo>
                  <a:lnTo>
                    <a:pt x="731" y="2977"/>
                  </a:lnTo>
                  <a:lnTo>
                    <a:pt x="955" y="286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0"/>
            <p:cNvSpPr/>
            <p:nvPr/>
          </p:nvSpPr>
          <p:spPr>
            <a:xfrm>
              <a:off x="4763375" y="1998875"/>
              <a:ext cx="63200" cy="49175"/>
            </a:xfrm>
            <a:custGeom>
              <a:avLst/>
              <a:gdLst/>
              <a:ahLst/>
              <a:cxnLst/>
              <a:rect l="l" t="t" r="r" b="b"/>
              <a:pathLst>
                <a:path w="2528" h="1967" extrusionOk="0">
                  <a:moveTo>
                    <a:pt x="169" y="0"/>
                  </a:moveTo>
                  <a:lnTo>
                    <a:pt x="0" y="169"/>
                  </a:lnTo>
                  <a:lnTo>
                    <a:pt x="2415" y="1966"/>
                  </a:lnTo>
                  <a:lnTo>
                    <a:pt x="2528" y="174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0"/>
            <p:cNvSpPr/>
            <p:nvPr/>
          </p:nvSpPr>
          <p:spPr>
            <a:xfrm>
              <a:off x="4790050" y="1966575"/>
              <a:ext cx="59000" cy="54775"/>
            </a:xfrm>
            <a:custGeom>
              <a:avLst/>
              <a:gdLst/>
              <a:ahLst/>
              <a:cxnLst/>
              <a:rect l="l" t="t" r="r" b="b"/>
              <a:pathLst>
                <a:path w="2360" h="2191" extrusionOk="0">
                  <a:moveTo>
                    <a:pt x="169" y="1"/>
                  </a:moveTo>
                  <a:lnTo>
                    <a:pt x="0" y="169"/>
                  </a:lnTo>
                  <a:lnTo>
                    <a:pt x="2191" y="2191"/>
                  </a:lnTo>
                  <a:lnTo>
                    <a:pt x="2359" y="196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0"/>
            <p:cNvSpPr/>
            <p:nvPr/>
          </p:nvSpPr>
          <p:spPr>
            <a:xfrm>
              <a:off x="4739500" y="2033975"/>
              <a:ext cx="67425" cy="43550"/>
            </a:xfrm>
            <a:custGeom>
              <a:avLst/>
              <a:gdLst/>
              <a:ahLst/>
              <a:cxnLst/>
              <a:rect l="l" t="t" r="r" b="b"/>
              <a:pathLst>
                <a:path w="2697" h="1742" extrusionOk="0">
                  <a:moveTo>
                    <a:pt x="169" y="0"/>
                  </a:moveTo>
                  <a:cubicBezTo>
                    <a:pt x="113" y="57"/>
                    <a:pt x="57" y="169"/>
                    <a:pt x="0" y="225"/>
                  </a:cubicBezTo>
                  <a:lnTo>
                    <a:pt x="2528" y="1742"/>
                  </a:lnTo>
                  <a:lnTo>
                    <a:pt x="2696"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0"/>
            <p:cNvSpPr/>
            <p:nvPr/>
          </p:nvSpPr>
          <p:spPr>
            <a:xfrm>
              <a:off x="4820925" y="1935675"/>
              <a:ext cx="54800" cy="60425"/>
            </a:xfrm>
            <a:custGeom>
              <a:avLst/>
              <a:gdLst/>
              <a:ahLst/>
              <a:cxnLst/>
              <a:rect l="l" t="t" r="r" b="b"/>
              <a:pathLst>
                <a:path w="2192" h="2417" extrusionOk="0">
                  <a:moveTo>
                    <a:pt x="169" y="1"/>
                  </a:moveTo>
                  <a:lnTo>
                    <a:pt x="1" y="169"/>
                  </a:lnTo>
                  <a:lnTo>
                    <a:pt x="1967" y="2416"/>
                  </a:lnTo>
                  <a:lnTo>
                    <a:pt x="2191" y="219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0"/>
            <p:cNvSpPr/>
            <p:nvPr/>
          </p:nvSpPr>
          <p:spPr>
            <a:xfrm>
              <a:off x="5164950" y="1830375"/>
              <a:ext cx="16875" cy="74450"/>
            </a:xfrm>
            <a:custGeom>
              <a:avLst/>
              <a:gdLst/>
              <a:ahLst/>
              <a:cxnLst/>
              <a:rect l="l" t="t" r="r" b="b"/>
              <a:pathLst>
                <a:path w="675" h="2978" extrusionOk="0">
                  <a:moveTo>
                    <a:pt x="450" y="1"/>
                  </a:moveTo>
                  <a:lnTo>
                    <a:pt x="0" y="2921"/>
                  </a:lnTo>
                  <a:lnTo>
                    <a:pt x="225" y="2977"/>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0"/>
            <p:cNvSpPr/>
            <p:nvPr/>
          </p:nvSpPr>
          <p:spPr>
            <a:xfrm>
              <a:off x="5267450" y="1866875"/>
              <a:ext cx="37925" cy="68825"/>
            </a:xfrm>
            <a:custGeom>
              <a:avLst/>
              <a:gdLst/>
              <a:ahLst/>
              <a:cxnLst/>
              <a:rect l="l" t="t" r="r" b="b"/>
              <a:pathLst>
                <a:path w="1517" h="2753" extrusionOk="0">
                  <a:moveTo>
                    <a:pt x="1236" y="1"/>
                  </a:moveTo>
                  <a:lnTo>
                    <a:pt x="0" y="2641"/>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0"/>
            <p:cNvSpPr/>
            <p:nvPr/>
          </p:nvSpPr>
          <p:spPr>
            <a:xfrm>
              <a:off x="5200050" y="1838800"/>
              <a:ext cx="23900" cy="73050"/>
            </a:xfrm>
            <a:custGeom>
              <a:avLst/>
              <a:gdLst/>
              <a:ahLst/>
              <a:cxnLst/>
              <a:rect l="l" t="t" r="r" b="b"/>
              <a:pathLst>
                <a:path w="956" h="2922" extrusionOk="0">
                  <a:moveTo>
                    <a:pt x="730" y="1"/>
                  </a:moveTo>
                  <a:lnTo>
                    <a:pt x="0" y="2865"/>
                  </a:lnTo>
                  <a:lnTo>
                    <a:pt x="281" y="2921"/>
                  </a:lnTo>
                  <a:lnTo>
                    <a:pt x="955"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0"/>
            <p:cNvSpPr/>
            <p:nvPr/>
          </p:nvSpPr>
          <p:spPr>
            <a:xfrm>
              <a:off x="5233750" y="1850025"/>
              <a:ext cx="30900" cy="71650"/>
            </a:xfrm>
            <a:custGeom>
              <a:avLst/>
              <a:gdLst/>
              <a:ahLst/>
              <a:cxnLst/>
              <a:rect l="l" t="t" r="r" b="b"/>
              <a:pathLst>
                <a:path w="1236" h="2866" extrusionOk="0">
                  <a:moveTo>
                    <a:pt x="955" y="1"/>
                  </a:moveTo>
                  <a:lnTo>
                    <a:pt x="0" y="2809"/>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0"/>
            <p:cNvSpPr/>
            <p:nvPr/>
          </p:nvSpPr>
          <p:spPr>
            <a:xfrm>
              <a:off x="5355900" y="1984825"/>
              <a:ext cx="5650" cy="11275"/>
            </a:xfrm>
            <a:custGeom>
              <a:avLst/>
              <a:gdLst/>
              <a:ahLst/>
              <a:cxnLst/>
              <a:rect l="l" t="t" r="r" b="b"/>
              <a:pathLst>
                <a:path w="226" h="451" extrusionOk="0">
                  <a:moveTo>
                    <a:pt x="225" y="1"/>
                  </a:moveTo>
                  <a:lnTo>
                    <a:pt x="1" y="225"/>
                  </a:lnTo>
                  <a:lnTo>
                    <a:pt x="169" y="450"/>
                  </a:lnTo>
                  <a:lnTo>
                    <a:pt x="225" y="33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0"/>
            <p:cNvSpPr/>
            <p:nvPr/>
          </p:nvSpPr>
          <p:spPr>
            <a:xfrm>
              <a:off x="5298325" y="1886550"/>
              <a:ext cx="43550" cy="66000"/>
            </a:xfrm>
            <a:custGeom>
              <a:avLst/>
              <a:gdLst/>
              <a:ahLst/>
              <a:cxnLst/>
              <a:rect l="l" t="t" r="r" b="b"/>
              <a:pathLst>
                <a:path w="1742" h="2640" extrusionOk="0">
                  <a:moveTo>
                    <a:pt x="1517" y="0"/>
                  </a:moveTo>
                  <a:lnTo>
                    <a:pt x="1" y="2528"/>
                  </a:lnTo>
                  <a:lnTo>
                    <a:pt x="225" y="2640"/>
                  </a:lnTo>
                  <a:lnTo>
                    <a:pt x="1742" y="113"/>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0"/>
            <p:cNvSpPr/>
            <p:nvPr/>
          </p:nvSpPr>
          <p:spPr>
            <a:xfrm>
              <a:off x="5327825" y="1925850"/>
              <a:ext cx="33725" cy="47775"/>
            </a:xfrm>
            <a:custGeom>
              <a:avLst/>
              <a:gdLst/>
              <a:ahLst/>
              <a:cxnLst/>
              <a:rect l="l" t="t" r="r" b="b"/>
              <a:pathLst>
                <a:path w="1349" h="1911" extrusionOk="0">
                  <a:moveTo>
                    <a:pt x="1348" y="1"/>
                  </a:moveTo>
                  <a:lnTo>
                    <a:pt x="0" y="1742"/>
                  </a:lnTo>
                  <a:lnTo>
                    <a:pt x="225" y="1910"/>
                  </a:lnTo>
                  <a:lnTo>
                    <a:pt x="1348" y="394"/>
                  </a:lnTo>
                  <a:lnTo>
                    <a:pt x="134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0"/>
            <p:cNvSpPr/>
            <p:nvPr/>
          </p:nvSpPr>
          <p:spPr>
            <a:xfrm>
              <a:off x="4836375" y="1921650"/>
              <a:ext cx="66025" cy="78650"/>
            </a:xfrm>
            <a:custGeom>
              <a:avLst/>
              <a:gdLst/>
              <a:ahLst/>
              <a:cxnLst/>
              <a:rect l="l" t="t" r="r" b="b"/>
              <a:pathLst>
                <a:path w="2641" h="3146" extrusionOk="0">
                  <a:moveTo>
                    <a:pt x="225" y="0"/>
                  </a:moveTo>
                  <a:lnTo>
                    <a:pt x="1" y="169"/>
                  </a:lnTo>
                  <a:lnTo>
                    <a:pt x="2472" y="3146"/>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0"/>
            <p:cNvSpPr/>
            <p:nvPr/>
          </p:nvSpPr>
          <p:spPr>
            <a:xfrm>
              <a:off x="4947300" y="1857050"/>
              <a:ext cx="42150" cy="91300"/>
            </a:xfrm>
            <a:custGeom>
              <a:avLst/>
              <a:gdLst/>
              <a:ahLst/>
              <a:cxnLst/>
              <a:rect l="l" t="t" r="r" b="b"/>
              <a:pathLst>
                <a:path w="1686" h="3652" extrusionOk="0">
                  <a:moveTo>
                    <a:pt x="225" y="1"/>
                  </a:moveTo>
                  <a:lnTo>
                    <a:pt x="1" y="57"/>
                  </a:lnTo>
                  <a:lnTo>
                    <a:pt x="1461" y="3651"/>
                  </a:lnTo>
                  <a:lnTo>
                    <a:pt x="1686" y="3539"/>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0"/>
            <p:cNvSpPr/>
            <p:nvPr/>
          </p:nvSpPr>
          <p:spPr>
            <a:xfrm>
              <a:off x="4908000" y="1875300"/>
              <a:ext cx="50575" cy="88500"/>
            </a:xfrm>
            <a:custGeom>
              <a:avLst/>
              <a:gdLst/>
              <a:ahLst/>
              <a:cxnLst/>
              <a:rect l="l" t="t" r="r" b="b"/>
              <a:pathLst>
                <a:path w="2023" h="3540" extrusionOk="0">
                  <a:moveTo>
                    <a:pt x="225" y="1"/>
                  </a:moveTo>
                  <a:lnTo>
                    <a:pt x="0" y="113"/>
                  </a:lnTo>
                  <a:lnTo>
                    <a:pt x="1797"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0"/>
            <p:cNvSpPr/>
            <p:nvPr/>
          </p:nvSpPr>
          <p:spPr>
            <a:xfrm>
              <a:off x="4871475" y="1896375"/>
              <a:ext cx="59000" cy="82875"/>
            </a:xfrm>
            <a:custGeom>
              <a:avLst/>
              <a:gdLst/>
              <a:ahLst/>
              <a:cxnLst/>
              <a:rect l="l" t="t" r="r" b="b"/>
              <a:pathLst>
                <a:path w="2360" h="3315" extrusionOk="0">
                  <a:moveTo>
                    <a:pt x="225" y="0"/>
                  </a:moveTo>
                  <a:lnTo>
                    <a:pt x="1" y="113"/>
                  </a:lnTo>
                  <a:lnTo>
                    <a:pt x="2135" y="3314"/>
                  </a:lnTo>
                  <a:lnTo>
                    <a:pt x="2360"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0"/>
            <p:cNvSpPr/>
            <p:nvPr/>
          </p:nvSpPr>
          <p:spPr>
            <a:xfrm>
              <a:off x="4986625" y="1843025"/>
              <a:ext cx="33725" cy="94100"/>
            </a:xfrm>
            <a:custGeom>
              <a:avLst/>
              <a:gdLst/>
              <a:ahLst/>
              <a:cxnLst/>
              <a:rect l="l" t="t" r="r" b="b"/>
              <a:pathLst>
                <a:path w="1349" h="3764" extrusionOk="0">
                  <a:moveTo>
                    <a:pt x="225" y="0"/>
                  </a:moveTo>
                  <a:lnTo>
                    <a:pt x="0" y="56"/>
                  </a:lnTo>
                  <a:lnTo>
                    <a:pt x="1067" y="3763"/>
                  </a:lnTo>
                  <a:lnTo>
                    <a:pt x="1348" y="370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10"/>
            <p:cNvSpPr/>
            <p:nvPr/>
          </p:nvSpPr>
          <p:spPr>
            <a:xfrm>
              <a:off x="5113000" y="1826175"/>
              <a:ext cx="7025" cy="95500"/>
            </a:xfrm>
            <a:custGeom>
              <a:avLst/>
              <a:gdLst/>
              <a:ahLst/>
              <a:cxnLst/>
              <a:rect l="l" t="t" r="r" b="b"/>
              <a:pathLst>
                <a:path w="281" h="3820" extrusionOk="0">
                  <a:moveTo>
                    <a:pt x="0" y="0"/>
                  </a:moveTo>
                  <a:lnTo>
                    <a:pt x="0" y="3819"/>
                  </a:lnTo>
                  <a:lnTo>
                    <a:pt x="281"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0"/>
            <p:cNvSpPr/>
            <p:nvPr/>
          </p:nvSpPr>
          <p:spPr>
            <a:xfrm>
              <a:off x="5028750" y="1833175"/>
              <a:ext cx="23900" cy="95525"/>
            </a:xfrm>
            <a:custGeom>
              <a:avLst/>
              <a:gdLst/>
              <a:ahLst/>
              <a:cxnLst/>
              <a:rect l="l" t="t" r="r" b="b"/>
              <a:pathLst>
                <a:path w="956" h="3821" extrusionOk="0">
                  <a:moveTo>
                    <a:pt x="225" y="1"/>
                  </a:moveTo>
                  <a:lnTo>
                    <a:pt x="0" y="57"/>
                  </a:lnTo>
                  <a:lnTo>
                    <a:pt x="674"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0"/>
            <p:cNvSpPr/>
            <p:nvPr/>
          </p:nvSpPr>
          <p:spPr>
            <a:xfrm>
              <a:off x="5069475" y="1827575"/>
              <a:ext cx="15450" cy="95500"/>
            </a:xfrm>
            <a:custGeom>
              <a:avLst/>
              <a:gdLst/>
              <a:ahLst/>
              <a:cxnLst/>
              <a:rect l="l" t="t" r="r" b="b"/>
              <a:pathLst>
                <a:path w="618" h="3820" extrusionOk="0">
                  <a:moveTo>
                    <a:pt x="0" y="0"/>
                  </a:moveTo>
                  <a:lnTo>
                    <a:pt x="393" y="3819"/>
                  </a:lnTo>
                  <a:lnTo>
                    <a:pt x="618"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10"/>
            <p:cNvSpPr/>
            <p:nvPr/>
          </p:nvSpPr>
          <p:spPr>
            <a:xfrm>
              <a:off x="4805500" y="1949725"/>
              <a:ext cx="73025" cy="73050"/>
            </a:xfrm>
            <a:custGeom>
              <a:avLst/>
              <a:gdLst/>
              <a:ahLst/>
              <a:cxnLst/>
              <a:rect l="l" t="t" r="r" b="b"/>
              <a:pathLst>
                <a:path w="2921" h="2922" extrusionOk="0">
                  <a:moveTo>
                    <a:pt x="169" y="1"/>
                  </a:moveTo>
                  <a:lnTo>
                    <a:pt x="0" y="169"/>
                  </a:lnTo>
                  <a:lnTo>
                    <a:pt x="2752" y="2921"/>
                  </a:lnTo>
                  <a:cubicBezTo>
                    <a:pt x="2808" y="2865"/>
                    <a:pt x="2864" y="2809"/>
                    <a:pt x="2921" y="2753"/>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10"/>
            <p:cNvSpPr/>
            <p:nvPr/>
          </p:nvSpPr>
          <p:spPr>
            <a:xfrm>
              <a:off x="4776000" y="1982025"/>
              <a:ext cx="78650" cy="66025"/>
            </a:xfrm>
            <a:custGeom>
              <a:avLst/>
              <a:gdLst/>
              <a:ahLst/>
              <a:cxnLst/>
              <a:rect l="l" t="t" r="r" b="b"/>
              <a:pathLst>
                <a:path w="3146" h="2641" extrusionOk="0">
                  <a:moveTo>
                    <a:pt x="169" y="0"/>
                  </a:moveTo>
                  <a:cubicBezTo>
                    <a:pt x="113" y="57"/>
                    <a:pt x="57" y="113"/>
                    <a:pt x="1" y="169"/>
                  </a:cubicBezTo>
                  <a:lnTo>
                    <a:pt x="2977" y="2640"/>
                  </a:lnTo>
                  <a:lnTo>
                    <a:pt x="3146" y="2415"/>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10"/>
            <p:cNvSpPr/>
            <p:nvPr/>
          </p:nvSpPr>
          <p:spPr>
            <a:xfrm>
              <a:off x="4752125" y="2015725"/>
              <a:ext cx="82875" cy="59000"/>
            </a:xfrm>
            <a:custGeom>
              <a:avLst/>
              <a:gdLst/>
              <a:ahLst/>
              <a:cxnLst/>
              <a:rect l="l" t="t" r="r" b="b"/>
              <a:pathLst>
                <a:path w="3315" h="2360" extrusionOk="0">
                  <a:moveTo>
                    <a:pt x="113" y="0"/>
                  </a:moveTo>
                  <a:lnTo>
                    <a:pt x="1" y="169"/>
                  </a:lnTo>
                  <a:lnTo>
                    <a:pt x="3202" y="2359"/>
                  </a:lnTo>
                  <a:lnTo>
                    <a:pt x="3315" y="213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10"/>
            <p:cNvSpPr/>
            <p:nvPr/>
          </p:nvSpPr>
          <p:spPr>
            <a:xfrm>
              <a:off x="5145275" y="1827575"/>
              <a:ext cx="15475" cy="96900"/>
            </a:xfrm>
            <a:custGeom>
              <a:avLst/>
              <a:gdLst/>
              <a:ahLst/>
              <a:cxnLst/>
              <a:rect l="l" t="t" r="r" b="b"/>
              <a:pathLst>
                <a:path w="619" h="3876" extrusionOk="0">
                  <a:moveTo>
                    <a:pt x="394" y="0"/>
                  </a:moveTo>
                  <a:lnTo>
                    <a:pt x="1" y="3876"/>
                  </a:lnTo>
                  <a:lnTo>
                    <a:pt x="282" y="3876"/>
                  </a:lnTo>
                  <a:lnTo>
                    <a:pt x="61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10"/>
            <p:cNvSpPr/>
            <p:nvPr/>
          </p:nvSpPr>
          <p:spPr>
            <a:xfrm>
              <a:off x="5211275" y="1844425"/>
              <a:ext cx="33725" cy="92700"/>
            </a:xfrm>
            <a:custGeom>
              <a:avLst/>
              <a:gdLst/>
              <a:ahLst/>
              <a:cxnLst/>
              <a:rect l="l" t="t" r="r" b="b"/>
              <a:pathLst>
                <a:path w="1349" h="3708" extrusionOk="0">
                  <a:moveTo>
                    <a:pt x="1124" y="0"/>
                  </a:moveTo>
                  <a:lnTo>
                    <a:pt x="1" y="3651"/>
                  </a:lnTo>
                  <a:lnTo>
                    <a:pt x="225"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0"/>
            <p:cNvSpPr/>
            <p:nvPr/>
          </p:nvSpPr>
          <p:spPr>
            <a:xfrm>
              <a:off x="5178975" y="1833175"/>
              <a:ext cx="25300" cy="95525"/>
            </a:xfrm>
            <a:custGeom>
              <a:avLst/>
              <a:gdLst/>
              <a:ahLst/>
              <a:cxnLst/>
              <a:rect l="l" t="t" r="r" b="b"/>
              <a:pathLst>
                <a:path w="1012" h="3821" extrusionOk="0">
                  <a:moveTo>
                    <a:pt x="731" y="1"/>
                  </a:moveTo>
                  <a:lnTo>
                    <a:pt x="1" y="3764"/>
                  </a:lnTo>
                  <a:lnTo>
                    <a:pt x="282" y="3820"/>
                  </a:lnTo>
                  <a:lnTo>
                    <a:pt x="1012"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10"/>
            <p:cNvSpPr/>
            <p:nvPr/>
          </p:nvSpPr>
          <p:spPr>
            <a:xfrm>
              <a:off x="5353100" y="2011500"/>
              <a:ext cx="8450" cy="12675"/>
            </a:xfrm>
            <a:custGeom>
              <a:avLst/>
              <a:gdLst/>
              <a:ahLst/>
              <a:cxnLst/>
              <a:rect l="l" t="t" r="r" b="b"/>
              <a:pathLst>
                <a:path w="338" h="507" extrusionOk="0">
                  <a:moveTo>
                    <a:pt x="337" y="1"/>
                  </a:moveTo>
                  <a:lnTo>
                    <a:pt x="0" y="338"/>
                  </a:lnTo>
                  <a:lnTo>
                    <a:pt x="169" y="506"/>
                  </a:lnTo>
                  <a:lnTo>
                    <a:pt x="337" y="394"/>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10"/>
            <p:cNvSpPr/>
            <p:nvPr/>
          </p:nvSpPr>
          <p:spPr>
            <a:xfrm>
              <a:off x="5243575" y="1858450"/>
              <a:ext cx="42150" cy="91300"/>
            </a:xfrm>
            <a:custGeom>
              <a:avLst/>
              <a:gdLst/>
              <a:ahLst/>
              <a:cxnLst/>
              <a:rect l="l" t="t" r="r" b="b"/>
              <a:pathLst>
                <a:path w="1686" h="3652" extrusionOk="0">
                  <a:moveTo>
                    <a:pt x="1461" y="1"/>
                  </a:moveTo>
                  <a:lnTo>
                    <a:pt x="0" y="3539"/>
                  </a:lnTo>
                  <a:lnTo>
                    <a:pt x="225" y="3652"/>
                  </a:lnTo>
                  <a:lnTo>
                    <a:pt x="1685" y="57"/>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10"/>
            <p:cNvSpPr/>
            <p:nvPr/>
          </p:nvSpPr>
          <p:spPr>
            <a:xfrm>
              <a:off x="5273050" y="1875300"/>
              <a:ext cx="50575" cy="88500"/>
            </a:xfrm>
            <a:custGeom>
              <a:avLst/>
              <a:gdLst/>
              <a:ahLst/>
              <a:cxnLst/>
              <a:rect l="l" t="t" r="r" b="b"/>
              <a:pathLst>
                <a:path w="2023" h="3540" extrusionOk="0">
                  <a:moveTo>
                    <a:pt x="1798" y="1"/>
                  </a:moveTo>
                  <a:lnTo>
                    <a:pt x="1" y="3427"/>
                  </a:lnTo>
                  <a:lnTo>
                    <a:pt x="226" y="3539"/>
                  </a:lnTo>
                  <a:lnTo>
                    <a:pt x="2023" y="113"/>
                  </a:lnTo>
                  <a:lnTo>
                    <a:pt x="179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0"/>
            <p:cNvSpPr/>
            <p:nvPr/>
          </p:nvSpPr>
          <p:spPr>
            <a:xfrm>
              <a:off x="5327825" y="1955350"/>
              <a:ext cx="33725" cy="46350"/>
            </a:xfrm>
            <a:custGeom>
              <a:avLst/>
              <a:gdLst/>
              <a:ahLst/>
              <a:cxnLst/>
              <a:rect l="l" t="t" r="r" b="b"/>
              <a:pathLst>
                <a:path w="1349" h="1854" extrusionOk="0">
                  <a:moveTo>
                    <a:pt x="1348" y="0"/>
                  </a:moveTo>
                  <a:lnTo>
                    <a:pt x="0" y="1629"/>
                  </a:lnTo>
                  <a:lnTo>
                    <a:pt x="225" y="1854"/>
                  </a:lnTo>
                  <a:lnTo>
                    <a:pt x="1348" y="450"/>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10"/>
            <p:cNvSpPr/>
            <p:nvPr/>
          </p:nvSpPr>
          <p:spPr>
            <a:xfrm>
              <a:off x="5301150" y="1897775"/>
              <a:ext cx="59000" cy="84275"/>
            </a:xfrm>
            <a:custGeom>
              <a:avLst/>
              <a:gdLst/>
              <a:ahLst/>
              <a:cxnLst/>
              <a:rect l="l" t="t" r="r" b="b"/>
              <a:pathLst>
                <a:path w="2360" h="3371" extrusionOk="0">
                  <a:moveTo>
                    <a:pt x="2191" y="1"/>
                  </a:moveTo>
                  <a:lnTo>
                    <a:pt x="0" y="3202"/>
                  </a:lnTo>
                  <a:lnTo>
                    <a:pt x="225" y="3370"/>
                  </a:lnTo>
                  <a:lnTo>
                    <a:pt x="2359" y="169"/>
                  </a:lnTo>
                  <a:lnTo>
                    <a:pt x="219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0"/>
            <p:cNvSpPr/>
            <p:nvPr/>
          </p:nvSpPr>
          <p:spPr>
            <a:xfrm>
              <a:off x="4903775" y="2062050"/>
              <a:ext cx="487250" cy="430375"/>
            </a:xfrm>
            <a:custGeom>
              <a:avLst/>
              <a:gdLst/>
              <a:ahLst/>
              <a:cxnLst/>
              <a:rect l="l" t="t" r="r" b="b"/>
              <a:pathLst>
                <a:path w="19490" h="17215" extrusionOk="0">
                  <a:moveTo>
                    <a:pt x="8650" y="1"/>
                  </a:moveTo>
                  <a:lnTo>
                    <a:pt x="8650" y="1012"/>
                  </a:lnTo>
                  <a:cubicBezTo>
                    <a:pt x="15446" y="1012"/>
                    <a:pt x="18816" y="9156"/>
                    <a:pt x="14042" y="13986"/>
                  </a:cubicBezTo>
                  <a:cubicBezTo>
                    <a:pt x="12496" y="15532"/>
                    <a:pt x="10590" y="16224"/>
                    <a:pt x="8721" y="16224"/>
                  </a:cubicBezTo>
                  <a:cubicBezTo>
                    <a:pt x="4817" y="16224"/>
                    <a:pt x="1068" y="13207"/>
                    <a:pt x="1068" y="8650"/>
                  </a:cubicBezTo>
                  <a:lnTo>
                    <a:pt x="1" y="8650"/>
                  </a:lnTo>
                  <a:cubicBezTo>
                    <a:pt x="41" y="13703"/>
                    <a:pt x="4214" y="17215"/>
                    <a:pt x="8664" y="17215"/>
                  </a:cubicBezTo>
                  <a:cubicBezTo>
                    <a:pt x="10397" y="17215"/>
                    <a:pt x="12171" y="16683"/>
                    <a:pt x="13761" y="15502"/>
                  </a:cubicBezTo>
                  <a:cubicBezTo>
                    <a:pt x="19490" y="11346"/>
                    <a:pt x="17973" y="2472"/>
                    <a:pt x="11234" y="338"/>
                  </a:cubicBezTo>
                  <a:lnTo>
                    <a:pt x="11234" y="394"/>
                  </a:lnTo>
                  <a:cubicBezTo>
                    <a:pt x="10391" y="113"/>
                    <a:pt x="9549" y="1"/>
                    <a:pt x="865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0"/>
            <p:cNvSpPr/>
            <p:nvPr/>
          </p:nvSpPr>
          <p:spPr>
            <a:xfrm>
              <a:off x="4982400" y="2160350"/>
              <a:ext cx="330000" cy="255575"/>
            </a:xfrm>
            <a:custGeom>
              <a:avLst/>
              <a:gdLst/>
              <a:ahLst/>
              <a:cxnLst/>
              <a:rect l="l" t="t" r="r" b="b"/>
              <a:pathLst>
                <a:path w="13200" h="10223" extrusionOk="0">
                  <a:moveTo>
                    <a:pt x="8538" y="0"/>
                  </a:moveTo>
                  <a:lnTo>
                    <a:pt x="8313" y="337"/>
                  </a:lnTo>
                  <a:cubicBezTo>
                    <a:pt x="10167" y="1573"/>
                    <a:pt x="11065" y="3876"/>
                    <a:pt x="10447" y="6066"/>
                  </a:cubicBezTo>
                  <a:cubicBezTo>
                    <a:pt x="10054" y="7358"/>
                    <a:pt x="9212" y="8481"/>
                    <a:pt x="7976" y="9099"/>
                  </a:cubicBezTo>
                  <a:cubicBezTo>
                    <a:pt x="7184" y="9542"/>
                    <a:pt x="6347" y="9744"/>
                    <a:pt x="5530" y="9744"/>
                  </a:cubicBezTo>
                  <a:cubicBezTo>
                    <a:pt x="2930" y="9744"/>
                    <a:pt x="536" y="7694"/>
                    <a:pt x="450" y="4830"/>
                  </a:cubicBezTo>
                  <a:lnTo>
                    <a:pt x="1" y="4830"/>
                  </a:lnTo>
                  <a:cubicBezTo>
                    <a:pt x="57" y="7246"/>
                    <a:pt x="1686" y="9324"/>
                    <a:pt x="4045" y="9998"/>
                  </a:cubicBezTo>
                  <a:cubicBezTo>
                    <a:pt x="4550" y="10110"/>
                    <a:pt x="5056" y="10222"/>
                    <a:pt x="5561" y="10222"/>
                  </a:cubicBezTo>
                  <a:cubicBezTo>
                    <a:pt x="11065" y="10166"/>
                    <a:pt x="13199" y="2977"/>
                    <a:pt x="853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0"/>
            <p:cNvSpPr/>
            <p:nvPr/>
          </p:nvSpPr>
          <p:spPr>
            <a:xfrm>
              <a:off x="5028675" y="2210725"/>
              <a:ext cx="175600" cy="133675"/>
            </a:xfrm>
            <a:custGeom>
              <a:avLst/>
              <a:gdLst/>
              <a:ahLst/>
              <a:cxnLst/>
              <a:rect l="l" t="t" r="r" b="b"/>
              <a:pathLst>
                <a:path w="7024" h="5347" extrusionOk="0">
                  <a:moveTo>
                    <a:pt x="3631" y="463"/>
                  </a:moveTo>
                  <a:cubicBezTo>
                    <a:pt x="4755" y="463"/>
                    <a:pt x="5844" y="1327"/>
                    <a:pt x="5844" y="2647"/>
                  </a:cubicBezTo>
                  <a:cubicBezTo>
                    <a:pt x="5901" y="3826"/>
                    <a:pt x="4890" y="4894"/>
                    <a:pt x="3654" y="4894"/>
                  </a:cubicBezTo>
                  <a:cubicBezTo>
                    <a:pt x="1688" y="4837"/>
                    <a:pt x="677" y="2478"/>
                    <a:pt x="2081" y="1131"/>
                  </a:cubicBezTo>
                  <a:cubicBezTo>
                    <a:pt x="2524" y="669"/>
                    <a:pt x="3082" y="463"/>
                    <a:pt x="3631" y="463"/>
                  </a:cubicBezTo>
                  <a:close/>
                  <a:moveTo>
                    <a:pt x="3444" y="1"/>
                  </a:moveTo>
                  <a:cubicBezTo>
                    <a:pt x="0" y="1"/>
                    <a:pt x="17" y="5347"/>
                    <a:pt x="3495" y="5347"/>
                  </a:cubicBezTo>
                  <a:cubicBezTo>
                    <a:pt x="3547" y="5347"/>
                    <a:pt x="3600" y="5345"/>
                    <a:pt x="3654" y="5343"/>
                  </a:cubicBezTo>
                  <a:cubicBezTo>
                    <a:pt x="7024" y="5118"/>
                    <a:pt x="7024" y="176"/>
                    <a:pt x="3654" y="7"/>
                  </a:cubicBezTo>
                  <a:cubicBezTo>
                    <a:pt x="3583" y="3"/>
                    <a:pt x="3513" y="1"/>
                    <a:pt x="344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0"/>
            <p:cNvSpPr/>
            <p:nvPr/>
          </p:nvSpPr>
          <p:spPr>
            <a:xfrm>
              <a:off x="5027350" y="1948325"/>
              <a:ext cx="37925" cy="94100"/>
            </a:xfrm>
            <a:custGeom>
              <a:avLst/>
              <a:gdLst/>
              <a:ahLst/>
              <a:cxnLst/>
              <a:rect l="l" t="t" r="r" b="b"/>
              <a:pathLst>
                <a:path w="1517" h="3764" extrusionOk="0">
                  <a:moveTo>
                    <a:pt x="112" y="0"/>
                  </a:moveTo>
                  <a:cubicBezTo>
                    <a:pt x="0" y="0"/>
                    <a:pt x="955" y="3763"/>
                    <a:pt x="955" y="3763"/>
                  </a:cubicBezTo>
                  <a:lnTo>
                    <a:pt x="1517" y="3595"/>
                  </a:lnTo>
                  <a:lnTo>
                    <a:pt x="11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10"/>
            <p:cNvSpPr/>
            <p:nvPr/>
          </p:nvSpPr>
          <p:spPr>
            <a:xfrm>
              <a:off x="3496850" y="1723675"/>
              <a:ext cx="8450" cy="37925"/>
            </a:xfrm>
            <a:custGeom>
              <a:avLst/>
              <a:gdLst/>
              <a:ahLst/>
              <a:cxnLst/>
              <a:rect l="l" t="t" r="r" b="b"/>
              <a:pathLst>
                <a:path w="338" h="1517" extrusionOk="0">
                  <a:moveTo>
                    <a:pt x="113" y="0"/>
                  </a:moveTo>
                  <a:cubicBezTo>
                    <a:pt x="1" y="0"/>
                    <a:pt x="1" y="56"/>
                    <a:pt x="1" y="112"/>
                  </a:cubicBezTo>
                  <a:lnTo>
                    <a:pt x="113" y="1517"/>
                  </a:lnTo>
                  <a:lnTo>
                    <a:pt x="338" y="1460"/>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10"/>
            <p:cNvSpPr/>
            <p:nvPr/>
          </p:nvSpPr>
          <p:spPr>
            <a:xfrm>
              <a:off x="3211825" y="1856000"/>
              <a:ext cx="30925" cy="30575"/>
            </a:xfrm>
            <a:custGeom>
              <a:avLst/>
              <a:gdLst/>
              <a:ahLst/>
              <a:cxnLst/>
              <a:rect l="l" t="t" r="r" b="b"/>
              <a:pathLst>
                <a:path w="1237" h="1223" extrusionOk="0">
                  <a:moveTo>
                    <a:pt x="141" y="1"/>
                  </a:moveTo>
                  <a:cubicBezTo>
                    <a:pt x="113" y="1"/>
                    <a:pt x="85" y="15"/>
                    <a:pt x="57" y="43"/>
                  </a:cubicBezTo>
                  <a:cubicBezTo>
                    <a:pt x="0" y="99"/>
                    <a:pt x="0" y="155"/>
                    <a:pt x="57" y="211"/>
                  </a:cubicBezTo>
                  <a:lnTo>
                    <a:pt x="1068" y="1222"/>
                  </a:lnTo>
                  <a:lnTo>
                    <a:pt x="1236" y="1054"/>
                  </a:lnTo>
                  <a:lnTo>
                    <a:pt x="225" y="43"/>
                  </a:lnTo>
                  <a:cubicBezTo>
                    <a:pt x="197" y="15"/>
                    <a:pt x="169" y="1"/>
                    <a:pt x="1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0"/>
            <p:cNvSpPr/>
            <p:nvPr/>
          </p:nvSpPr>
          <p:spPr>
            <a:xfrm>
              <a:off x="3245525" y="1826525"/>
              <a:ext cx="28100" cy="31950"/>
            </a:xfrm>
            <a:custGeom>
              <a:avLst/>
              <a:gdLst/>
              <a:ahLst/>
              <a:cxnLst/>
              <a:rect l="l" t="t" r="r" b="b"/>
              <a:pathLst>
                <a:path w="1124" h="1278" extrusionOk="0">
                  <a:moveTo>
                    <a:pt x="141" y="0"/>
                  </a:moveTo>
                  <a:cubicBezTo>
                    <a:pt x="113" y="0"/>
                    <a:pt x="85" y="14"/>
                    <a:pt x="57" y="42"/>
                  </a:cubicBezTo>
                  <a:cubicBezTo>
                    <a:pt x="0" y="42"/>
                    <a:pt x="0" y="155"/>
                    <a:pt x="57" y="155"/>
                  </a:cubicBezTo>
                  <a:lnTo>
                    <a:pt x="955" y="1278"/>
                  </a:lnTo>
                  <a:lnTo>
                    <a:pt x="1124" y="1166"/>
                  </a:lnTo>
                  <a:lnTo>
                    <a:pt x="225" y="42"/>
                  </a:lnTo>
                  <a:cubicBezTo>
                    <a:pt x="197" y="14"/>
                    <a:pt x="169"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0"/>
            <p:cNvSpPr/>
            <p:nvPr/>
          </p:nvSpPr>
          <p:spPr>
            <a:xfrm>
              <a:off x="3283425" y="1798075"/>
              <a:ext cx="25300" cy="33725"/>
            </a:xfrm>
            <a:custGeom>
              <a:avLst/>
              <a:gdLst/>
              <a:ahLst/>
              <a:cxnLst/>
              <a:rect l="l" t="t" r="r" b="b"/>
              <a:pathLst>
                <a:path w="1012" h="1349" extrusionOk="0">
                  <a:moveTo>
                    <a:pt x="57" y="1"/>
                  </a:moveTo>
                  <a:cubicBezTo>
                    <a:pt x="1" y="57"/>
                    <a:pt x="1" y="113"/>
                    <a:pt x="57" y="169"/>
                  </a:cubicBezTo>
                  <a:lnTo>
                    <a:pt x="787" y="1349"/>
                  </a:lnTo>
                  <a:lnTo>
                    <a:pt x="1012" y="1236"/>
                  </a:lnTo>
                  <a:lnTo>
                    <a:pt x="225" y="57"/>
                  </a:lnTo>
                  <a:cubicBezTo>
                    <a:pt x="169" y="1"/>
                    <a:pt x="113" y="1"/>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10"/>
            <p:cNvSpPr/>
            <p:nvPr/>
          </p:nvSpPr>
          <p:spPr>
            <a:xfrm>
              <a:off x="3451925" y="1730100"/>
              <a:ext cx="12675" cy="38525"/>
            </a:xfrm>
            <a:custGeom>
              <a:avLst/>
              <a:gdLst/>
              <a:ahLst/>
              <a:cxnLst/>
              <a:rect l="l" t="t" r="r" b="b"/>
              <a:pathLst>
                <a:path w="507" h="1541" extrusionOk="0">
                  <a:moveTo>
                    <a:pt x="161" y="1"/>
                  </a:moveTo>
                  <a:cubicBezTo>
                    <a:pt x="146" y="1"/>
                    <a:pt x="129" y="7"/>
                    <a:pt x="113" y="24"/>
                  </a:cubicBezTo>
                  <a:cubicBezTo>
                    <a:pt x="57" y="24"/>
                    <a:pt x="1" y="80"/>
                    <a:pt x="1" y="136"/>
                  </a:cubicBezTo>
                  <a:lnTo>
                    <a:pt x="281" y="1540"/>
                  </a:lnTo>
                  <a:lnTo>
                    <a:pt x="506" y="1484"/>
                  </a:lnTo>
                  <a:lnTo>
                    <a:pt x="225" y="80"/>
                  </a:lnTo>
                  <a:cubicBezTo>
                    <a:pt x="225" y="40"/>
                    <a:pt x="197" y="1"/>
                    <a:pt x="16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0"/>
            <p:cNvSpPr/>
            <p:nvPr/>
          </p:nvSpPr>
          <p:spPr>
            <a:xfrm>
              <a:off x="3363475" y="1755375"/>
              <a:ext cx="19675" cy="37125"/>
            </a:xfrm>
            <a:custGeom>
              <a:avLst/>
              <a:gdLst/>
              <a:ahLst/>
              <a:cxnLst/>
              <a:rect l="l" t="t" r="r" b="b"/>
              <a:pathLst>
                <a:path w="787" h="1485" extrusionOk="0">
                  <a:moveTo>
                    <a:pt x="160" y="1"/>
                  </a:moveTo>
                  <a:cubicBezTo>
                    <a:pt x="145" y="1"/>
                    <a:pt x="129" y="7"/>
                    <a:pt x="113" y="24"/>
                  </a:cubicBezTo>
                  <a:cubicBezTo>
                    <a:pt x="56" y="24"/>
                    <a:pt x="0" y="80"/>
                    <a:pt x="56" y="136"/>
                  </a:cubicBezTo>
                  <a:lnTo>
                    <a:pt x="618" y="1484"/>
                  </a:lnTo>
                  <a:lnTo>
                    <a:pt x="787" y="1372"/>
                  </a:lnTo>
                  <a:lnTo>
                    <a:pt x="225" y="80"/>
                  </a:lnTo>
                  <a:cubicBezTo>
                    <a:pt x="225" y="40"/>
                    <a:pt x="197" y="1"/>
                    <a:pt x="16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0"/>
            <p:cNvSpPr/>
            <p:nvPr/>
          </p:nvSpPr>
          <p:spPr>
            <a:xfrm>
              <a:off x="3407000" y="1739100"/>
              <a:ext cx="15475" cy="39350"/>
            </a:xfrm>
            <a:custGeom>
              <a:avLst/>
              <a:gdLst/>
              <a:ahLst/>
              <a:cxnLst/>
              <a:rect l="l" t="t" r="r" b="b"/>
              <a:pathLst>
                <a:path w="619" h="1574" extrusionOk="0">
                  <a:moveTo>
                    <a:pt x="56" y="1"/>
                  </a:moveTo>
                  <a:cubicBezTo>
                    <a:pt x="0" y="57"/>
                    <a:pt x="0" y="113"/>
                    <a:pt x="0" y="169"/>
                  </a:cubicBezTo>
                  <a:lnTo>
                    <a:pt x="393" y="1574"/>
                  </a:lnTo>
                  <a:lnTo>
                    <a:pt x="618" y="1517"/>
                  </a:lnTo>
                  <a:lnTo>
                    <a:pt x="225" y="113"/>
                  </a:lnTo>
                  <a:cubicBezTo>
                    <a:pt x="169" y="1"/>
                    <a:pt x="113" y="1"/>
                    <a:pt x="5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0"/>
            <p:cNvSpPr/>
            <p:nvPr/>
          </p:nvSpPr>
          <p:spPr>
            <a:xfrm>
              <a:off x="3321350" y="1775025"/>
              <a:ext cx="22475" cy="35725"/>
            </a:xfrm>
            <a:custGeom>
              <a:avLst/>
              <a:gdLst/>
              <a:ahLst/>
              <a:cxnLst/>
              <a:rect l="l" t="t" r="r" b="b"/>
              <a:pathLst>
                <a:path w="899" h="1429" extrusionOk="0">
                  <a:moveTo>
                    <a:pt x="106" y="1"/>
                  </a:moveTo>
                  <a:cubicBezTo>
                    <a:pt x="89" y="1"/>
                    <a:pt x="73" y="8"/>
                    <a:pt x="56" y="24"/>
                  </a:cubicBezTo>
                  <a:cubicBezTo>
                    <a:pt x="0" y="24"/>
                    <a:pt x="0" y="137"/>
                    <a:pt x="0" y="193"/>
                  </a:cubicBezTo>
                  <a:lnTo>
                    <a:pt x="730" y="1428"/>
                  </a:lnTo>
                  <a:lnTo>
                    <a:pt x="899" y="1316"/>
                  </a:lnTo>
                  <a:lnTo>
                    <a:pt x="225" y="80"/>
                  </a:lnTo>
                  <a:cubicBezTo>
                    <a:pt x="185" y="41"/>
                    <a:pt x="146" y="1"/>
                    <a:pt x="10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0"/>
            <p:cNvSpPr/>
            <p:nvPr/>
          </p:nvSpPr>
          <p:spPr>
            <a:xfrm>
              <a:off x="3093875" y="2050825"/>
              <a:ext cx="39350" cy="16875"/>
            </a:xfrm>
            <a:custGeom>
              <a:avLst/>
              <a:gdLst/>
              <a:ahLst/>
              <a:cxnLst/>
              <a:rect l="l" t="t" r="r" b="b"/>
              <a:pathLst>
                <a:path w="1574" h="675" extrusionOk="0">
                  <a:moveTo>
                    <a:pt x="169" y="0"/>
                  </a:moveTo>
                  <a:cubicBezTo>
                    <a:pt x="113" y="0"/>
                    <a:pt x="57" y="57"/>
                    <a:pt x="57" y="113"/>
                  </a:cubicBezTo>
                  <a:cubicBezTo>
                    <a:pt x="1" y="169"/>
                    <a:pt x="57" y="225"/>
                    <a:pt x="113" y="225"/>
                  </a:cubicBezTo>
                  <a:lnTo>
                    <a:pt x="1517" y="674"/>
                  </a:lnTo>
                  <a:lnTo>
                    <a:pt x="1573"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0"/>
            <p:cNvSpPr/>
            <p:nvPr/>
          </p:nvSpPr>
          <p:spPr>
            <a:xfrm>
              <a:off x="3082650" y="2095175"/>
              <a:ext cx="39325" cy="13250"/>
            </a:xfrm>
            <a:custGeom>
              <a:avLst/>
              <a:gdLst/>
              <a:ahLst/>
              <a:cxnLst/>
              <a:rect l="l" t="t" r="r" b="b"/>
              <a:pathLst>
                <a:path w="1573" h="530" extrusionOk="0">
                  <a:moveTo>
                    <a:pt x="121" y="0"/>
                  </a:moveTo>
                  <a:cubicBezTo>
                    <a:pt x="85" y="0"/>
                    <a:pt x="56" y="40"/>
                    <a:pt x="56" y="80"/>
                  </a:cubicBezTo>
                  <a:cubicBezTo>
                    <a:pt x="0" y="136"/>
                    <a:pt x="56" y="192"/>
                    <a:pt x="113" y="248"/>
                  </a:cubicBezTo>
                  <a:lnTo>
                    <a:pt x="1517" y="529"/>
                  </a:lnTo>
                  <a:lnTo>
                    <a:pt x="1573" y="305"/>
                  </a:lnTo>
                  <a:lnTo>
                    <a:pt x="169" y="24"/>
                  </a:lnTo>
                  <a:cubicBezTo>
                    <a:pt x="152" y="7"/>
                    <a:pt x="136" y="0"/>
                    <a:pt x="1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0"/>
            <p:cNvSpPr/>
            <p:nvPr/>
          </p:nvSpPr>
          <p:spPr>
            <a:xfrm>
              <a:off x="3075625" y="2140675"/>
              <a:ext cx="37925" cy="9875"/>
            </a:xfrm>
            <a:custGeom>
              <a:avLst/>
              <a:gdLst/>
              <a:ahLst/>
              <a:cxnLst/>
              <a:rect l="l" t="t" r="r" b="b"/>
              <a:pathLst>
                <a:path w="1517" h="395" extrusionOk="0">
                  <a:moveTo>
                    <a:pt x="113" y="1"/>
                  </a:moveTo>
                  <a:cubicBezTo>
                    <a:pt x="57" y="1"/>
                    <a:pt x="0" y="57"/>
                    <a:pt x="0" y="113"/>
                  </a:cubicBezTo>
                  <a:cubicBezTo>
                    <a:pt x="0" y="169"/>
                    <a:pt x="57" y="226"/>
                    <a:pt x="113" y="226"/>
                  </a:cubicBezTo>
                  <a:lnTo>
                    <a:pt x="1517" y="394"/>
                  </a:lnTo>
                  <a:lnTo>
                    <a:pt x="1517"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10"/>
            <p:cNvSpPr/>
            <p:nvPr/>
          </p:nvSpPr>
          <p:spPr>
            <a:xfrm>
              <a:off x="3128975" y="1966000"/>
              <a:ext cx="36550" cy="23075"/>
            </a:xfrm>
            <a:custGeom>
              <a:avLst/>
              <a:gdLst/>
              <a:ahLst/>
              <a:cxnLst/>
              <a:rect l="l" t="t" r="r" b="b"/>
              <a:pathLst>
                <a:path w="1462" h="923" extrusionOk="0">
                  <a:moveTo>
                    <a:pt x="166" y="0"/>
                  </a:moveTo>
                  <a:cubicBezTo>
                    <a:pt x="113" y="0"/>
                    <a:pt x="57" y="40"/>
                    <a:pt x="57" y="80"/>
                  </a:cubicBezTo>
                  <a:cubicBezTo>
                    <a:pt x="1" y="136"/>
                    <a:pt x="57" y="192"/>
                    <a:pt x="113" y="192"/>
                  </a:cubicBezTo>
                  <a:lnTo>
                    <a:pt x="1349" y="922"/>
                  </a:lnTo>
                  <a:lnTo>
                    <a:pt x="1461" y="698"/>
                  </a:lnTo>
                  <a:lnTo>
                    <a:pt x="225" y="24"/>
                  </a:lnTo>
                  <a:cubicBezTo>
                    <a:pt x="209" y="7"/>
                    <a:pt x="188" y="0"/>
                    <a:pt x="1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10"/>
            <p:cNvSpPr/>
            <p:nvPr/>
          </p:nvSpPr>
          <p:spPr>
            <a:xfrm>
              <a:off x="3109625" y="2007075"/>
              <a:ext cx="37625" cy="19900"/>
            </a:xfrm>
            <a:custGeom>
              <a:avLst/>
              <a:gdLst/>
              <a:ahLst/>
              <a:cxnLst/>
              <a:rect l="l" t="t" r="r" b="b"/>
              <a:pathLst>
                <a:path w="1505" h="796" extrusionOk="0">
                  <a:moveTo>
                    <a:pt x="162" y="0"/>
                  </a:moveTo>
                  <a:cubicBezTo>
                    <a:pt x="34" y="0"/>
                    <a:pt x="1" y="184"/>
                    <a:pt x="101" y="234"/>
                  </a:cubicBezTo>
                  <a:lnTo>
                    <a:pt x="1449" y="796"/>
                  </a:lnTo>
                  <a:lnTo>
                    <a:pt x="1505" y="571"/>
                  </a:lnTo>
                  <a:lnTo>
                    <a:pt x="213" y="9"/>
                  </a:lnTo>
                  <a:cubicBezTo>
                    <a:pt x="195" y="3"/>
                    <a:pt x="178" y="0"/>
                    <a:pt x="16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10"/>
            <p:cNvSpPr/>
            <p:nvPr/>
          </p:nvSpPr>
          <p:spPr>
            <a:xfrm>
              <a:off x="3154250" y="1926200"/>
              <a:ext cx="35125" cy="24950"/>
            </a:xfrm>
            <a:custGeom>
              <a:avLst/>
              <a:gdLst/>
              <a:ahLst/>
              <a:cxnLst/>
              <a:rect l="l" t="t" r="r" b="b"/>
              <a:pathLst>
                <a:path w="1405" h="998" extrusionOk="0">
                  <a:moveTo>
                    <a:pt x="113" y="1"/>
                  </a:moveTo>
                  <a:cubicBezTo>
                    <a:pt x="85" y="1"/>
                    <a:pt x="57" y="15"/>
                    <a:pt x="57" y="43"/>
                  </a:cubicBezTo>
                  <a:cubicBezTo>
                    <a:pt x="1" y="99"/>
                    <a:pt x="1" y="155"/>
                    <a:pt x="57" y="211"/>
                  </a:cubicBezTo>
                  <a:lnTo>
                    <a:pt x="1236" y="998"/>
                  </a:lnTo>
                  <a:lnTo>
                    <a:pt x="1405" y="829"/>
                  </a:lnTo>
                  <a:lnTo>
                    <a:pt x="169" y="43"/>
                  </a:lnTo>
                  <a:cubicBezTo>
                    <a:pt x="169" y="15"/>
                    <a:pt x="141"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0"/>
            <p:cNvSpPr/>
            <p:nvPr/>
          </p:nvSpPr>
          <p:spPr>
            <a:xfrm>
              <a:off x="3180925" y="1890750"/>
              <a:ext cx="32325" cy="28100"/>
            </a:xfrm>
            <a:custGeom>
              <a:avLst/>
              <a:gdLst/>
              <a:ahLst/>
              <a:cxnLst/>
              <a:rect l="l" t="t" r="r" b="b"/>
              <a:pathLst>
                <a:path w="1293" h="1124" extrusionOk="0">
                  <a:moveTo>
                    <a:pt x="57" y="1"/>
                  </a:moveTo>
                  <a:cubicBezTo>
                    <a:pt x="1" y="57"/>
                    <a:pt x="1" y="113"/>
                    <a:pt x="57" y="169"/>
                  </a:cubicBezTo>
                  <a:lnTo>
                    <a:pt x="1124" y="1124"/>
                  </a:lnTo>
                  <a:lnTo>
                    <a:pt x="1293" y="955"/>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0"/>
            <p:cNvSpPr/>
            <p:nvPr/>
          </p:nvSpPr>
          <p:spPr>
            <a:xfrm>
              <a:off x="3849300" y="1858800"/>
              <a:ext cx="29500" cy="29175"/>
            </a:xfrm>
            <a:custGeom>
              <a:avLst/>
              <a:gdLst/>
              <a:ahLst/>
              <a:cxnLst/>
              <a:rect l="l" t="t" r="r" b="b"/>
              <a:pathLst>
                <a:path w="1180" h="1167" extrusionOk="0">
                  <a:moveTo>
                    <a:pt x="1095" y="1"/>
                  </a:moveTo>
                  <a:cubicBezTo>
                    <a:pt x="1067" y="1"/>
                    <a:pt x="1039" y="15"/>
                    <a:pt x="1011" y="43"/>
                  </a:cubicBezTo>
                  <a:lnTo>
                    <a:pt x="0" y="1054"/>
                  </a:lnTo>
                  <a:lnTo>
                    <a:pt x="112" y="1166"/>
                  </a:lnTo>
                  <a:lnTo>
                    <a:pt x="1180" y="155"/>
                  </a:lnTo>
                  <a:cubicBezTo>
                    <a:pt x="1180" y="99"/>
                    <a:pt x="1180" y="43"/>
                    <a:pt x="1180" y="43"/>
                  </a:cubicBezTo>
                  <a:cubicBezTo>
                    <a:pt x="1151" y="15"/>
                    <a:pt x="1123" y="1"/>
                    <a:pt x="10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0"/>
            <p:cNvSpPr/>
            <p:nvPr/>
          </p:nvSpPr>
          <p:spPr>
            <a:xfrm>
              <a:off x="3901250" y="1930075"/>
              <a:ext cx="35125" cy="23900"/>
            </a:xfrm>
            <a:custGeom>
              <a:avLst/>
              <a:gdLst/>
              <a:ahLst/>
              <a:cxnLst/>
              <a:rect l="l" t="t" r="r" b="b"/>
              <a:pathLst>
                <a:path w="1405" h="956" extrusionOk="0">
                  <a:moveTo>
                    <a:pt x="1180" y="0"/>
                  </a:moveTo>
                  <a:lnTo>
                    <a:pt x="0" y="843"/>
                  </a:lnTo>
                  <a:cubicBezTo>
                    <a:pt x="113" y="843"/>
                    <a:pt x="169" y="899"/>
                    <a:pt x="169" y="955"/>
                  </a:cubicBezTo>
                  <a:lnTo>
                    <a:pt x="1348" y="169"/>
                  </a:lnTo>
                  <a:cubicBezTo>
                    <a:pt x="1404" y="113"/>
                    <a:pt x="1404" y="56"/>
                    <a:pt x="134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10"/>
            <p:cNvSpPr/>
            <p:nvPr/>
          </p:nvSpPr>
          <p:spPr>
            <a:xfrm>
              <a:off x="3074225" y="2185625"/>
              <a:ext cx="37925" cy="5625"/>
            </a:xfrm>
            <a:custGeom>
              <a:avLst/>
              <a:gdLst/>
              <a:ahLst/>
              <a:cxnLst/>
              <a:rect l="l" t="t" r="r" b="b"/>
              <a:pathLst>
                <a:path w="1517" h="225" extrusionOk="0">
                  <a:moveTo>
                    <a:pt x="113" y="0"/>
                  </a:moveTo>
                  <a:cubicBezTo>
                    <a:pt x="56" y="0"/>
                    <a:pt x="0" y="56"/>
                    <a:pt x="0" y="113"/>
                  </a:cubicBezTo>
                  <a:cubicBezTo>
                    <a:pt x="0" y="169"/>
                    <a:pt x="56" y="225"/>
                    <a:pt x="113" y="225"/>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0"/>
            <p:cNvSpPr/>
            <p:nvPr/>
          </p:nvSpPr>
          <p:spPr>
            <a:xfrm>
              <a:off x="3875975" y="1891375"/>
              <a:ext cx="34575" cy="27475"/>
            </a:xfrm>
            <a:custGeom>
              <a:avLst/>
              <a:gdLst/>
              <a:ahLst/>
              <a:cxnLst/>
              <a:rect l="l" t="t" r="r" b="b"/>
              <a:pathLst>
                <a:path w="1383" h="1099" extrusionOk="0">
                  <a:moveTo>
                    <a:pt x="1193" y="1"/>
                  </a:moveTo>
                  <a:cubicBezTo>
                    <a:pt x="1170" y="1"/>
                    <a:pt x="1145" y="10"/>
                    <a:pt x="1124" y="32"/>
                  </a:cubicBezTo>
                  <a:lnTo>
                    <a:pt x="0" y="930"/>
                  </a:lnTo>
                  <a:lnTo>
                    <a:pt x="169" y="1099"/>
                  </a:lnTo>
                  <a:lnTo>
                    <a:pt x="1292" y="200"/>
                  </a:lnTo>
                  <a:cubicBezTo>
                    <a:pt x="1382" y="155"/>
                    <a:pt x="1291" y="1"/>
                    <a:pt x="119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10"/>
            <p:cNvSpPr/>
            <p:nvPr/>
          </p:nvSpPr>
          <p:spPr>
            <a:xfrm>
              <a:off x="3943375" y="2010100"/>
              <a:ext cx="36525" cy="19675"/>
            </a:xfrm>
            <a:custGeom>
              <a:avLst/>
              <a:gdLst/>
              <a:ahLst/>
              <a:cxnLst/>
              <a:rect l="l" t="t" r="r" b="b"/>
              <a:pathLst>
                <a:path w="1461" h="787" extrusionOk="0">
                  <a:moveTo>
                    <a:pt x="1292" y="1"/>
                  </a:moveTo>
                  <a:lnTo>
                    <a:pt x="0" y="562"/>
                  </a:lnTo>
                  <a:lnTo>
                    <a:pt x="56" y="787"/>
                  </a:lnTo>
                  <a:lnTo>
                    <a:pt x="1404" y="225"/>
                  </a:lnTo>
                  <a:cubicBezTo>
                    <a:pt x="1460" y="169"/>
                    <a:pt x="1460" y="113"/>
                    <a:pt x="1460" y="57"/>
                  </a:cubicBezTo>
                  <a:cubicBezTo>
                    <a:pt x="1404" y="1"/>
                    <a:pt x="1348" y="1"/>
                    <a:pt x="129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10"/>
            <p:cNvSpPr/>
            <p:nvPr/>
          </p:nvSpPr>
          <p:spPr>
            <a:xfrm>
              <a:off x="3923700" y="1967400"/>
              <a:ext cx="36550" cy="23075"/>
            </a:xfrm>
            <a:custGeom>
              <a:avLst/>
              <a:gdLst/>
              <a:ahLst/>
              <a:cxnLst/>
              <a:rect l="l" t="t" r="r" b="b"/>
              <a:pathLst>
                <a:path w="1462" h="923" extrusionOk="0">
                  <a:moveTo>
                    <a:pt x="1342" y="0"/>
                  </a:moveTo>
                  <a:cubicBezTo>
                    <a:pt x="1326" y="0"/>
                    <a:pt x="1309" y="7"/>
                    <a:pt x="1293" y="24"/>
                  </a:cubicBezTo>
                  <a:lnTo>
                    <a:pt x="1" y="698"/>
                  </a:lnTo>
                  <a:cubicBezTo>
                    <a:pt x="57" y="754"/>
                    <a:pt x="57" y="866"/>
                    <a:pt x="113" y="922"/>
                  </a:cubicBezTo>
                  <a:lnTo>
                    <a:pt x="1405" y="192"/>
                  </a:lnTo>
                  <a:cubicBezTo>
                    <a:pt x="1461" y="192"/>
                    <a:pt x="1461" y="136"/>
                    <a:pt x="1461" y="80"/>
                  </a:cubicBezTo>
                  <a:cubicBezTo>
                    <a:pt x="1421" y="40"/>
                    <a:pt x="1382" y="0"/>
                    <a:pt x="13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0"/>
            <p:cNvSpPr/>
            <p:nvPr/>
          </p:nvSpPr>
          <p:spPr>
            <a:xfrm>
              <a:off x="3974250" y="2142100"/>
              <a:ext cx="36550" cy="9850"/>
            </a:xfrm>
            <a:custGeom>
              <a:avLst/>
              <a:gdLst/>
              <a:ahLst/>
              <a:cxnLst/>
              <a:rect l="l" t="t" r="r" b="b"/>
              <a:pathLst>
                <a:path w="1462" h="394" extrusionOk="0">
                  <a:moveTo>
                    <a:pt x="1349" y="0"/>
                  </a:moveTo>
                  <a:lnTo>
                    <a:pt x="1" y="169"/>
                  </a:lnTo>
                  <a:lnTo>
                    <a:pt x="1" y="393"/>
                  </a:lnTo>
                  <a:lnTo>
                    <a:pt x="1405" y="225"/>
                  </a:lnTo>
                  <a:cubicBezTo>
                    <a:pt x="1461" y="225"/>
                    <a:pt x="1461" y="169"/>
                    <a:pt x="1461" y="112"/>
                  </a:cubicBezTo>
                  <a:cubicBezTo>
                    <a:pt x="1461" y="56"/>
                    <a:pt x="1405" y="0"/>
                    <a:pt x="134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10"/>
            <p:cNvSpPr/>
            <p:nvPr/>
          </p:nvSpPr>
          <p:spPr>
            <a:xfrm>
              <a:off x="3956000" y="2052050"/>
              <a:ext cx="40375" cy="17050"/>
            </a:xfrm>
            <a:custGeom>
              <a:avLst/>
              <a:gdLst/>
              <a:ahLst/>
              <a:cxnLst/>
              <a:rect l="l" t="t" r="r" b="b"/>
              <a:pathLst>
                <a:path w="1615" h="682" extrusionOk="0">
                  <a:moveTo>
                    <a:pt x="1435" y="0"/>
                  </a:moveTo>
                  <a:cubicBezTo>
                    <a:pt x="1425" y="0"/>
                    <a:pt x="1415" y="3"/>
                    <a:pt x="1405" y="8"/>
                  </a:cubicBezTo>
                  <a:lnTo>
                    <a:pt x="1" y="457"/>
                  </a:lnTo>
                  <a:lnTo>
                    <a:pt x="57" y="682"/>
                  </a:lnTo>
                  <a:lnTo>
                    <a:pt x="1461" y="232"/>
                  </a:lnTo>
                  <a:cubicBezTo>
                    <a:pt x="1614" y="232"/>
                    <a:pt x="1535" y="0"/>
                    <a:pt x="143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10"/>
            <p:cNvSpPr/>
            <p:nvPr/>
          </p:nvSpPr>
          <p:spPr>
            <a:xfrm>
              <a:off x="3967225" y="2098575"/>
              <a:ext cx="39350" cy="12650"/>
            </a:xfrm>
            <a:custGeom>
              <a:avLst/>
              <a:gdLst/>
              <a:ahLst/>
              <a:cxnLst/>
              <a:rect l="l" t="t" r="r" b="b"/>
              <a:pathLst>
                <a:path w="1574" h="506" extrusionOk="0">
                  <a:moveTo>
                    <a:pt x="1405" y="0"/>
                  </a:moveTo>
                  <a:lnTo>
                    <a:pt x="1" y="281"/>
                  </a:lnTo>
                  <a:cubicBezTo>
                    <a:pt x="1" y="337"/>
                    <a:pt x="57" y="393"/>
                    <a:pt x="57" y="506"/>
                  </a:cubicBezTo>
                  <a:lnTo>
                    <a:pt x="1461" y="225"/>
                  </a:lnTo>
                  <a:cubicBezTo>
                    <a:pt x="1574" y="169"/>
                    <a:pt x="1517" y="0"/>
                    <a:pt x="14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0"/>
            <p:cNvSpPr/>
            <p:nvPr/>
          </p:nvSpPr>
          <p:spPr>
            <a:xfrm>
              <a:off x="3668150" y="1740525"/>
              <a:ext cx="15475" cy="39325"/>
            </a:xfrm>
            <a:custGeom>
              <a:avLst/>
              <a:gdLst/>
              <a:ahLst/>
              <a:cxnLst/>
              <a:rect l="l" t="t" r="r" b="b"/>
              <a:pathLst>
                <a:path w="619" h="1573" extrusionOk="0">
                  <a:moveTo>
                    <a:pt x="563" y="0"/>
                  </a:moveTo>
                  <a:cubicBezTo>
                    <a:pt x="506" y="0"/>
                    <a:pt x="394" y="0"/>
                    <a:pt x="394" y="56"/>
                  </a:cubicBezTo>
                  <a:lnTo>
                    <a:pt x="1" y="1460"/>
                  </a:lnTo>
                  <a:lnTo>
                    <a:pt x="169" y="1573"/>
                  </a:lnTo>
                  <a:lnTo>
                    <a:pt x="619" y="169"/>
                  </a:lnTo>
                  <a:cubicBezTo>
                    <a:pt x="619" y="56"/>
                    <a:pt x="619" y="0"/>
                    <a:pt x="56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10"/>
            <p:cNvSpPr/>
            <p:nvPr/>
          </p:nvSpPr>
          <p:spPr>
            <a:xfrm>
              <a:off x="3627450" y="1728700"/>
              <a:ext cx="12650" cy="38525"/>
            </a:xfrm>
            <a:custGeom>
              <a:avLst/>
              <a:gdLst/>
              <a:ahLst/>
              <a:cxnLst/>
              <a:rect l="l" t="t" r="r" b="b"/>
              <a:pathLst>
                <a:path w="506" h="1541" extrusionOk="0">
                  <a:moveTo>
                    <a:pt x="345" y="1"/>
                  </a:moveTo>
                  <a:cubicBezTo>
                    <a:pt x="309" y="1"/>
                    <a:pt x="281" y="40"/>
                    <a:pt x="281" y="80"/>
                  </a:cubicBezTo>
                  <a:lnTo>
                    <a:pt x="0" y="1484"/>
                  </a:lnTo>
                  <a:lnTo>
                    <a:pt x="225" y="1540"/>
                  </a:lnTo>
                  <a:lnTo>
                    <a:pt x="506" y="136"/>
                  </a:lnTo>
                  <a:cubicBezTo>
                    <a:pt x="506" y="80"/>
                    <a:pt x="449" y="24"/>
                    <a:pt x="393" y="24"/>
                  </a:cubicBezTo>
                  <a:cubicBezTo>
                    <a:pt x="377" y="7"/>
                    <a:pt x="360" y="1"/>
                    <a:pt x="34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0"/>
            <p:cNvSpPr/>
            <p:nvPr/>
          </p:nvSpPr>
          <p:spPr>
            <a:xfrm>
              <a:off x="3543200" y="1720850"/>
              <a:ext cx="5625" cy="37950"/>
            </a:xfrm>
            <a:custGeom>
              <a:avLst/>
              <a:gdLst/>
              <a:ahLst/>
              <a:cxnLst/>
              <a:rect l="l" t="t" r="r" b="b"/>
              <a:pathLst>
                <a:path w="225" h="1518" extrusionOk="0">
                  <a:moveTo>
                    <a:pt x="113" y="1"/>
                  </a:moveTo>
                  <a:cubicBezTo>
                    <a:pt x="56" y="1"/>
                    <a:pt x="0" y="1"/>
                    <a:pt x="0" y="113"/>
                  </a:cubicBezTo>
                  <a:lnTo>
                    <a:pt x="0" y="1517"/>
                  </a:lnTo>
                  <a:lnTo>
                    <a:pt x="225" y="1517"/>
                  </a:lnTo>
                  <a:lnTo>
                    <a:pt x="225" y="113"/>
                  </a:lnTo>
                  <a:cubicBezTo>
                    <a:pt x="225" y="1"/>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0"/>
            <p:cNvSpPr/>
            <p:nvPr/>
          </p:nvSpPr>
          <p:spPr>
            <a:xfrm>
              <a:off x="3817000" y="1826525"/>
              <a:ext cx="28100" cy="33375"/>
            </a:xfrm>
            <a:custGeom>
              <a:avLst/>
              <a:gdLst/>
              <a:ahLst/>
              <a:cxnLst/>
              <a:rect l="l" t="t" r="r" b="b"/>
              <a:pathLst>
                <a:path w="1124" h="1335" extrusionOk="0">
                  <a:moveTo>
                    <a:pt x="983" y="0"/>
                  </a:moveTo>
                  <a:cubicBezTo>
                    <a:pt x="955" y="0"/>
                    <a:pt x="927" y="14"/>
                    <a:pt x="899" y="42"/>
                  </a:cubicBezTo>
                  <a:lnTo>
                    <a:pt x="0" y="1166"/>
                  </a:lnTo>
                  <a:lnTo>
                    <a:pt x="169" y="1334"/>
                  </a:lnTo>
                  <a:lnTo>
                    <a:pt x="1067" y="211"/>
                  </a:lnTo>
                  <a:cubicBezTo>
                    <a:pt x="1124" y="155"/>
                    <a:pt x="1124" y="98"/>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10"/>
            <p:cNvSpPr/>
            <p:nvPr/>
          </p:nvSpPr>
          <p:spPr>
            <a:xfrm>
              <a:off x="3585325" y="1722250"/>
              <a:ext cx="8450" cy="37950"/>
            </a:xfrm>
            <a:custGeom>
              <a:avLst/>
              <a:gdLst/>
              <a:ahLst/>
              <a:cxnLst/>
              <a:rect l="l" t="t" r="r" b="b"/>
              <a:pathLst>
                <a:path w="338" h="1518" extrusionOk="0">
                  <a:moveTo>
                    <a:pt x="225" y="1"/>
                  </a:moveTo>
                  <a:cubicBezTo>
                    <a:pt x="169" y="1"/>
                    <a:pt x="113" y="57"/>
                    <a:pt x="113" y="113"/>
                  </a:cubicBezTo>
                  <a:lnTo>
                    <a:pt x="0" y="1517"/>
                  </a:lnTo>
                  <a:lnTo>
                    <a:pt x="169" y="1517"/>
                  </a:lnTo>
                  <a:lnTo>
                    <a:pt x="337" y="113"/>
                  </a:lnTo>
                  <a:cubicBezTo>
                    <a:pt x="337" y="57"/>
                    <a:pt x="281" y="1"/>
                    <a:pt x="22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10"/>
            <p:cNvSpPr/>
            <p:nvPr/>
          </p:nvSpPr>
          <p:spPr>
            <a:xfrm>
              <a:off x="3781900" y="1799850"/>
              <a:ext cx="26700" cy="34775"/>
            </a:xfrm>
            <a:custGeom>
              <a:avLst/>
              <a:gdLst/>
              <a:ahLst/>
              <a:cxnLst/>
              <a:rect l="l" t="t" r="r" b="b"/>
              <a:pathLst>
                <a:path w="1068" h="1391" extrusionOk="0">
                  <a:moveTo>
                    <a:pt x="983" y="0"/>
                  </a:moveTo>
                  <a:cubicBezTo>
                    <a:pt x="955" y="0"/>
                    <a:pt x="927" y="14"/>
                    <a:pt x="899" y="42"/>
                  </a:cubicBezTo>
                  <a:lnTo>
                    <a:pt x="0" y="1222"/>
                  </a:lnTo>
                  <a:lnTo>
                    <a:pt x="225" y="1390"/>
                  </a:lnTo>
                  <a:lnTo>
                    <a:pt x="1067" y="154"/>
                  </a:lnTo>
                  <a:cubicBezTo>
                    <a:pt x="1067" y="154"/>
                    <a:pt x="1067" y="42"/>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0"/>
            <p:cNvSpPr/>
            <p:nvPr/>
          </p:nvSpPr>
          <p:spPr>
            <a:xfrm>
              <a:off x="3745375" y="1775625"/>
              <a:ext cx="23900" cy="36525"/>
            </a:xfrm>
            <a:custGeom>
              <a:avLst/>
              <a:gdLst/>
              <a:ahLst/>
              <a:cxnLst/>
              <a:rect l="l" t="t" r="r" b="b"/>
              <a:pathLst>
                <a:path w="956" h="1461" extrusionOk="0">
                  <a:moveTo>
                    <a:pt x="900" y="0"/>
                  </a:moveTo>
                  <a:cubicBezTo>
                    <a:pt x="843" y="0"/>
                    <a:pt x="731" y="0"/>
                    <a:pt x="731" y="56"/>
                  </a:cubicBezTo>
                  <a:lnTo>
                    <a:pt x="1" y="1348"/>
                  </a:lnTo>
                  <a:lnTo>
                    <a:pt x="226" y="1460"/>
                  </a:lnTo>
                  <a:lnTo>
                    <a:pt x="900" y="169"/>
                  </a:lnTo>
                  <a:cubicBezTo>
                    <a:pt x="956" y="113"/>
                    <a:pt x="956" y="56"/>
                    <a:pt x="90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0"/>
            <p:cNvSpPr/>
            <p:nvPr/>
          </p:nvSpPr>
          <p:spPr>
            <a:xfrm>
              <a:off x="3708875" y="1756775"/>
              <a:ext cx="19675" cy="37125"/>
            </a:xfrm>
            <a:custGeom>
              <a:avLst/>
              <a:gdLst/>
              <a:ahLst/>
              <a:cxnLst/>
              <a:rect l="l" t="t" r="r" b="b"/>
              <a:pathLst>
                <a:path w="787" h="1485" extrusionOk="0">
                  <a:moveTo>
                    <a:pt x="627" y="1"/>
                  </a:moveTo>
                  <a:cubicBezTo>
                    <a:pt x="590" y="1"/>
                    <a:pt x="562" y="41"/>
                    <a:pt x="562" y="80"/>
                  </a:cubicBezTo>
                  <a:lnTo>
                    <a:pt x="1" y="1372"/>
                  </a:lnTo>
                  <a:lnTo>
                    <a:pt x="169" y="1484"/>
                  </a:lnTo>
                  <a:lnTo>
                    <a:pt x="731" y="136"/>
                  </a:lnTo>
                  <a:cubicBezTo>
                    <a:pt x="787" y="80"/>
                    <a:pt x="731" y="24"/>
                    <a:pt x="675" y="24"/>
                  </a:cubicBezTo>
                  <a:cubicBezTo>
                    <a:pt x="658" y="8"/>
                    <a:pt x="642" y="1"/>
                    <a:pt x="62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0"/>
            <p:cNvSpPr/>
            <p:nvPr/>
          </p:nvSpPr>
          <p:spPr>
            <a:xfrm>
              <a:off x="3319950" y="2568950"/>
              <a:ext cx="22475" cy="36525"/>
            </a:xfrm>
            <a:custGeom>
              <a:avLst/>
              <a:gdLst/>
              <a:ahLst/>
              <a:cxnLst/>
              <a:rect l="l" t="t" r="r" b="b"/>
              <a:pathLst>
                <a:path w="899" h="1461" extrusionOk="0">
                  <a:moveTo>
                    <a:pt x="730" y="0"/>
                  </a:moveTo>
                  <a:lnTo>
                    <a:pt x="0" y="1292"/>
                  </a:lnTo>
                  <a:cubicBezTo>
                    <a:pt x="0" y="1348"/>
                    <a:pt x="0" y="1404"/>
                    <a:pt x="56" y="1460"/>
                  </a:cubicBezTo>
                  <a:lnTo>
                    <a:pt x="112" y="1460"/>
                  </a:lnTo>
                  <a:cubicBezTo>
                    <a:pt x="169" y="1404"/>
                    <a:pt x="225" y="1404"/>
                    <a:pt x="225" y="1348"/>
                  </a:cubicBezTo>
                  <a:lnTo>
                    <a:pt x="899" y="113"/>
                  </a:lnTo>
                  <a:lnTo>
                    <a:pt x="7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0"/>
            <p:cNvSpPr/>
            <p:nvPr/>
          </p:nvSpPr>
          <p:spPr>
            <a:xfrm>
              <a:off x="3780500" y="2547875"/>
              <a:ext cx="25275" cy="35125"/>
            </a:xfrm>
            <a:custGeom>
              <a:avLst/>
              <a:gdLst/>
              <a:ahLst/>
              <a:cxnLst/>
              <a:rect l="l" t="t" r="r" b="b"/>
              <a:pathLst>
                <a:path w="1011" h="1405" extrusionOk="0">
                  <a:moveTo>
                    <a:pt x="169" y="1"/>
                  </a:moveTo>
                  <a:lnTo>
                    <a:pt x="0" y="169"/>
                  </a:lnTo>
                  <a:lnTo>
                    <a:pt x="786" y="1349"/>
                  </a:lnTo>
                  <a:cubicBezTo>
                    <a:pt x="786" y="1405"/>
                    <a:pt x="843" y="1405"/>
                    <a:pt x="899" y="1405"/>
                  </a:cubicBezTo>
                  <a:lnTo>
                    <a:pt x="955" y="1405"/>
                  </a:lnTo>
                  <a:cubicBezTo>
                    <a:pt x="1011" y="1349"/>
                    <a:pt x="1011" y="1293"/>
                    <a:pt x="955"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0"/>
            <p:cNvSpPr/>
            <p:nvPr/>
          </p:nvSpPr>
          <p:spPr>
            <a:xfrm>
              <a:off x="3815600" y="2522600"/>
              <a:ext cx="28100" cy="32325"/>
            </a:xfrm>
            <a:custGeom>
              <a:avLst/>
              <a:gdLst/>
              <a:ahLst/>
              <a:cxnLst/>
              <a:rect l="l" t="t" r="r" b="b"/>
              <a:pathLst>
                <a:path w="1124" h="1293" extrusionOk="0">
                  <a:moveTo>
                    <a:pt x="169" y="1"/>
                  </a:moveTo>
                  <a:lnTo>
                    <a:pt x="0" y="113"/>
                  </a:lnTo>
                  <a:lnTo>
                    <a:pt x="899" y="1236"/>
                  </a:lnTo>
                  <a:cubicBezTo>
                    <a:pt x="899" y="1236"/>
                    <a:pt x="955" y="1236"/>
                    <a:pt x="1011" y="1293"/>
                  </a:cubicBezTo>
                  <a:lnTo>
                    <a:pt x="1067" y="1293"/>
                  </a:lnTo>
                  <a:cubicBezTo>
                    <a:pt x="1123" y="1236"/>
                    <a:pt x="1123" y="1124"/>
                    <a:pt x="1067" y="112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10"/>
            <p:cNvSpPr/>
            <p:nvPr/>
          </p:nvSpPr>
          <p:spPr>
            <a:xfrm>
              <a:off x="3846475" y="2494525"/>
              <a:ext cx="30925" cy="30575"/>
            </a:xfrm>
            <a:custGeom>
              <a:avLst/>
              <a:gdLst/>
              <a:ahLst/>
              <a:cxnLst/>
              <a:rect l="l" t="t" r="r" b="b"/>
              <a:pathLst>
                <a:path w="1237" h="1223" extrusionOk="0">
                  <a:moveTo>
                    <a:pt x="169" y="0"/>
                  </a:moveTo>
                  <a:lnTo>
                    <a:pt x="1" y="169"/>
                  </a:lnTo>
                  <a:lnTo>
                    <a:pt x="1012" y="1180"/>
                  </a:lnTo>
                  <a:cubicBezTo>
                    <a:pt x="1040" y="1208"/>
                    <a:pt x="1068" y="1222"/>
                    <a:pt x="1096" y="1222"/>
                  </a:cubicBezTo>
                  <a:cubicBezTo>
                    <a:pt x="1124" y="1222"/>
                    <a:pt x="1152" y="1208"/>
                    <a:pt x="1180" y="1180"/>
                  </a:cubicBezTo>
                  <a:cubicBezTo>
                    <a:pt x="1236" y="1124"/>
                    <a:pt x="1236" y="1068"/>
                    <a:pt x="1180" y="101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10"/>
            <p:cNvSpPr/>
            <p:nvPr/>
          </p:nvSpPr>
          <p:spPr>
            <a:xfrm>
              <a:off x="3745375" y="2570350"/>
              <a:ext cx="22500" cy="35125"/>
            </a:xfrm>
            <a:custGeom>
              <a:avLst/>
              <a:gdLst/>
              <a:ahLst/>
              <a:cxnLst/>
              <a:rect l="l" t="t" r="r" b="b"/>
              <a:pathLst>
                <a:path w="900" h="1405" extrusionOk="0">
                  <a:moveTo>
                    <a:pt x="169" y="0"/>
                  </a:moveTo>
                  <a:lnTo>
                    <a:pt x="1" y="113"/>
                  </a:lnTo>
                  <a:lnTo>
                    <a:pt x="675" y="1348"/>
                  </a:lnTo>
                  <a:cubicBezTo>
                    <a:pt x="675" y="1404"/>
                    <a:pt x="731" y="1404"/>
                    <a:pt x="787" y="1404"/>
                  </a:cubicBezTo>
                  <a:lnTo>
                    <a:pt x="843" y="1404"/>
                  </a:lnTo>
                  <a:cubicBezTo>
                    <a:pt x="900" y="1404"/>
                    <a:pt x="900" y="1292"/>
                    <a:pt x="843" y="129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10"/>
            <p:cNvSpPr/>
            <p:nvPr/>
          </p:nvSpPr>
          <p:spPr>
            <a:xfrm>
              <a:off x="3666750" y="2602650"/>
              <a:ext cx="15475" cy="39325"/>
            </a:xfrm>
            <a:custGeom>
              <a:avLst/>
              <a:gdLst/>
              <a:ahLst/>
              <a:cxnLst/>
              <a:rect l="l" t="t" r="r" b="b"/>
              <a:pathLst>
                <a:path w="619" h="1573" extrusionOk="0">
                  <a:moveTo>
                    <a:pt x="225" y="0"/>
                  </a:moveTo>
                  <a:lnTo>
                    <a:pt x="1" y="56"/>
                  </a:lnTo>
                  <a:lnTo>
                    <a:pt x="394" y="1460"/>
                  </a:lnTo>
                  <a:cubicBezTo>
                    <a:pt x="394" y="1517"/>
                    <a:pt x="450" y="1573"/>
                    <a:pt x="506" y="1573"/>
                  </a:cubicBezTo>
                  <a:lnTo>
                    <a:pt x="562" y="1573"/>
                  </a:lnTo>
                  <a:cubicBezTo>
                    <a:pt x="619" y="1517"/>
                    <a:pt x="619" y="1460"/>
                    <a:pt x="619"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10"/>
            <p:cNvSpPr/>
            <p:nvPr/>
          </p:nvSpPr>
          <p:spPr>
            <a:xfrm>
              <a:off x="3624625" y="2613875"/>
              <a:ext cx="12675" cy="37925"/>
            </a:xfrm>
            <a:custGeom>
              <a:avLst/>
              <a:gdLst/>
              <a:ahLst/>
              <a:cxnLst/>
              <a:rect l="l" t="t" r="r" b="b"/>
              <a:pathLst>
                <a:path w="507" h="1517" extrusionOk="0">
                  <a:moveTo>
                    <a:pt x="1" y="0"/>
                  </a:moveTo>
                  <a:lnTo>
                    <a:pt x="282" y="1405"/>
                  </a:lnTo>
                  <a:cubicBezTo>
                    <a:pt x="282" y="1461"/>
                    <a:pt x="338" y="1517"/>
                    <a:pt x="394" y="1517"/>
                  </a:cubicBezTo>
                  <a:cubicBezTo>
                    <a:pt x="450" y="1517"/>
                    <a:pt x="506" y="1461"/>
                    <a:pt x="450" y="140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10"/>
            <p:cNvSpPr/>
            <p:nvPr/>
          </p:nvSpPr>
          <p:spPr>
            <a:xfrm>
              <a:off x="3706075" y="2588600"/>
              <a:ext cx="18275" cy="36525"/>
            </a:xfrm>
            <a:custGeom>
              <a:avLst/>
              <a:gdLst/>
              <a:ahLst/>
              <a:cxnLst/>
              <a:rect l="l" t="t" r="r" b="b"/>
              <a:pathLst>
                <a:path w="731" h="1461" extrusionOk="0">
                  <a:moveTo>
                    <a:pt x="169" y="0"/>
                  </a:moveTo>
                  <a:lnTo>
                    <a:pt x="0" y="57"/>
                  </a:lnTo>
                  <a:lnTo>
                    <a:pt x="506" y="1405"/>
                  </a:lnTo>
                  <a:cubicBezTo>
                    <a:pt x="562" y="1461"/>
                    <a:pt x="562" y="1461"/>
                    <a:pt x="618" y="1461"/>
                  </a:cubicBezTo>
                  <a:lnTo>
                    <a:pt x="674" y="1461"/>
                  </a:lnTo>
                  <a:cubicBezTo>
                    <a:pt x="730" y="1461"/>
                    <a:pt x="730" y="1405"/>
                    <a:pt x="730" y="1348"/>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0"/>
            <p:cNvSpPr/>
            <p:nvPr/>
          </p:nvSpPr>
          <p:spPr>
            <a:xfrm>
              <a:off x="3875975" y="2462225"/>
              <a:ext cx="32325" cy="28100"/>
            </a:xfrm>
            <a:custGeom>
              <a:avLst/>
              <a:gdLst/>
              <a:ahLst/>
              <a:cxnLst/>
              <a:rect l="l" t="t" r="r" b="b"/>
              <a:pathLst>
                <a:path w="1293" h="1124" extrusionOk="0">
                  <a:moveTo>
                    <a:pt x="113" y="1"/>
                  </a:moveTo>
                  <a:lnTo>
                    <a:pt x="0" y="169"/>
                  </a:lnTo>
                  <a:lnTo>
                    <a:pt x="1124" y="1124"/>
                  </a:lnTo>
                  <a:lnTo>
                    <a:pt x="1180" y="1124"/>
                  </a:lnTo>
                  <a:cubicBezTo>
                    <a:pt x="1180" y="1124"/>
                    <a:pt x="1236" y="1068"/>
                    <a:pt x="1236" y="1068"/>
                  </a:cubicBezTo>
                  <a:cubicBezTo>
                    <a:pt x="1292" y="1012"/>
                    <a:pt x="1292" y="955"/>
                    <a:pt x="1236" y="89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10"/>
            <p:cNvSpPr/>
            <p:nvPr/>
          </p:nvSpPr>
          <p:spPr>
            <a:xfrm>
              <a:off x="3975650" y="2230550"/>
              <a:ext cx="37950" cy="9850"/>
            </a:xfrm>
            <a:custGeom>
              <a:avLst/>
              <a:gdLst/>
              <a:ahLst/>
              <a:cxnLst/>
              <a:rect l="l" t="t" r="r" b="b"/>
              <a:pathLst>
                <a:path w="1518" h="394" extrusionOk="0">
                  <a:moveTo>
                    <a:pt x="1" y="1"/>
                  </a:moveTo>
                  <a:lnTo>
                    <a:pt x="1" y="225"/>
                  </a:lnTo>
                  <a:lnTo>
                    <a:pt x="1405" y="394"/>
                  </a:lnTo>
                  <a:cubicBezTo>
                    <a:pt x="1461" y="394"/>
                    <a:pt x="1517" y="338"/>
                    <a:pt x="1517" y="281"/>
                  </a:cubicBezTo>
                  <a:cubicBezTo>
                    <a:pt x="1517" y="225"/>
                    <a:pt x="1461" y="169"/>
                    <a:pt x="1405"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10"/>
            <p:cNvSpPr/>
            <p:nvPr/>
          </p:nvSpPr>
          <p:spPr>
            <a:xfrm>
              <a:off x="3901250" y="2428525"/>
              <a:ext cx="35125" cy="25300"/>
            </a:xfrm>
            <a:custGeom>
              <a:avLst/>
              <a:gdLst/>
              <a:ahLst/>
              <a:cxnLst/>
              <a:rect l="l" t="t" r="r" b="b"/>
              <a:pathLst>
                <a:path w="1405" h="1012" extrusionOk="0">
                  <a:moveTo>
                    <a:pt x="113" y="1"/>
                  </a:moveTo>
                  <a:lnTo>
                    <a:pt x="0" y="225"/>
                  </a:lnTo>
                  <a:lnTo>
                    <a:pt x="1180" y="1012"/>
                  </a:lnTo>
                  <a:lnTo>
                    <a:pt x="1236" y="1012"/>
                  </a:lnTo>
                  <a:cubicBezTo>
                    <a:pt x="1348" y="1012"/>
                    <a:pt x="1404" y="843"/>
                    <a:pt x="1292" y="84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10"/>
            <p:cNvSpPr/>
            <p:nvPr/>
          </p:nvSpPr>
          <p:spPr>
            <a:xfrm>
              <a:off x="3967225" y="2274075"/>
              <a:ext cx="37950" cy="12675"/>
            </a:xfrm>
            <a:custGeom>
              <a:avLst/>
              <a:gdLst/>
              <a:ahLst/>
              <a:cxnLst/>
              <a:rect l="l" t="t" r="r" b="b"/>
              <a:pathLst>
                <a:path w="1518" h="507" extrusionOk="0">
                  <a:moveTo>
                    <a:pt x="57" y="1"/>
                  </a:moveTo>
                  <a:lnTo>
                    <a:pt x="1" y="169"/>
                  </a:lnTo>
                  <a:lnTo>
                    <a:pt x="1405" y="506"/>
                  </a:lnTo>
                  <a:cubicBezTo>
                    <a:pt x="1461" y="450"/>
                    <a:pt x="1517" y="450"/>
                    <a:pt x="1517" y="394"/>
                  </a:cubicBezTo>
                  <a:cubicBezTo>
                    <a:pt x="1517" y="338"/>
                    <a:pt x="1461" y="281"/>
                    <a:pt x="1461" y="281"/>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0"/>
            <p:cNvSpPr/>
            <p:nvPr/>
          </p:nvSpPr>
          <p:spPr>
            <a:xfrm>
              <a:off x="3977075" y="2189825"/>
              <a:ext cx="37925" cy="5650"/>
            </a:xfrm>
            <a:custGeom>
              <a:avLst/>
              <a:gdLst/>
              <a:ahLst/>
              <a:cxnLst/>
              <a:rect l="l" t="t" r="r" b="b"/>
              <a:pathLst>
                <a:path w="1517" h="226" extrusionOk="0">
                  <a:moveTo>
                    <a:pt x="0" y="1"/>
                  </a:moveTo>
                  <a:lnTo>
                    <a:pt x="0" y="57"/>
                  </a:lnTo>
                  <a:cubicBezTo>
                    <a:pt x="0" y="113"/>
                    <a:pt x="0" y="169"/>
                    <a:pt x="0" y="225"/>
                  </a:cubicBezTo>
                  <a:lnTo>
                    <a:pt x="1404" y="225"/>
                  </a:lnTo>
                  <a:cubicBezTo>
                    <a:pt x="1460" y="225"/>
                    <a:pt x="1517" y="169"/>
                    <a:pt x="1517" y="113"/>
                  </a:cubicBezTo>
                  <a:cubicBezTo>
                    <a:pt x="1517" y="57"/>
                    <a:pt x="1460" y="1"/>
                    <a:pt x="140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0"/>
            <p:cNvSpPr/>
            <p:nvPr/>
          </p:nvSpPr>
          <p:spPr>
            <a:xfrm>
              <a:off x="3923700" y="2392025"/>
              <a:ext cx="36550" cy="22500"/>
            </a:xfrm>
            <a:custGeom>
              <a:avLst/>
              <a:gdLst/>
              <a:ahLst/>
              <a:cxnLst/>
              <a:rect l="l" t="t" r="r" b="b"/>
              <a:pathLst>
                <a:path w="1462" h="900" extrusionOk="0">
                  <a:moveTo>
                    <a:pt x="113" y="0"/>
                  </a:moveTo>
                  <a:lnTo>
                    <a:pt x="1" y="169"/>
                  </a:lnTo>
                  <a:lnTo>
                    <a:pt x="1236" y="899"/>
                  </a:lnTo>
                  <a:lnTo>
                    <a:pt x="1293" y="899"/>
                  </a:lnTo>
                  <a:cubicBezTo>
                    <a:pt x="1349" y="899"/>
                    <a:pt x="1405" y="843"/>
                    <a:pt x="1405" y="843"/>
                  </a:cubicBezTo>
                  <a:cubicBezTo>
                    <a:pt x="1461" y="787"/>
                    <a:pt x="1405" y="731"/>
                    <a:pt x="1349"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0"/>
            <p:cNvSpPr/>
            <p:nvPr/>
          </p:nvSpPr>
          <p:spPr>
            <a:xfrm>
              <a:off x="3956000" y="2313400"/>
              <a:ext cx="37950" cy="15475"/>
            </a:xfrm>
            <a:custGeom>
              <a:avLst/>
              <a:gdLst/>
              <a:ahLst/>
              <a:cxnLst/>
              <a:rect l="l" t="t" r="r" b="b"/>
              <a:pathLst>
                <a:path w="1518" h="619" extrusionOk="0">
                  <a:moveTo>
                    <a:pt x="57" y="0"/>
                  </a:moveTo>
                  <a:lnTo>
                    <a:pt x="1" y="225"/>
                  </a:lnTo>
                  <a:lnTo>
                    <a:pt x="1405" y="618"/>
                  </a:lnTo>
                  <a:cubicBezTo>
                    <a:pt x="1461" y="618"/>
                    <a:pt x="1517" y="618"/>
                    <a:pt x="1517" y="562"/>
                  </a:cubicBezTo>
                  <a:cubicBezTo>
                    <a:pt x="1517" y="506"/>
                    <a:pt x="1517" y="450"/>
                    <a:pt x="1461" y="450"/>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0"/>
            <p:cNvSpPr/>
            <p:nvPr/>
          </p:nvSpPr>
          <p:spPr>
            <a:xfrm>
              <a:off x="3941950" y="2354125"/>
              <a:ext cx="36550" cy="19675"/>
            </a:xfrm>
            <a:custGeom>
              <a:avLst/>
              <a:gdLst/>
              <a:ahLst/>
              <a:cxnLst/>
              <a:rect l="l" t="t" r="r" b="b"/>
              <a:pathLst>
                <a:path w="1462" h="787" extrusionOk="0">
                  <a:moveTo>
                    <a:pt x="57" y="0"/>
                  </a:moveTo>
                  <a:lnTo>
                    <a:pt x="1" y="225"/>
                  </a:lnTo>
                  <a:lnTo>
                    <a:pt x="1293" y="786"/>
                  </a:lnTo>
                  <a:lnTo>
                    <a:pt x="1349" y="786"/>
                  </a:lnTo>
                  <a:cubicBezTo>
                    <a:pt x="1405" y="786"/>
                    <a:pt x="1405" y="730"/>
                    <a:pt x="1461" y="730"/>
                  </a:cubicBezTo>
                  <a:cubicBezTo>
                    <a:pt x="1461" y="618"/>
                    <a:pt x="1461" y="562"/>
                    <a:pt x="1405"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0"/>
            <p:cNvSpPr/>
            <p:nvPr/>
          </p:nvSpPr>
          <p:spPr>
            <a:xfrm>
              <a:off x="3152850" y="2427125"/>
              <a:ext cx="32325" cy="23900"/>
            </a:xfrm>
            <a:custGeom>
              <a:avLst/>
              <a:gdLst/>
              <a:ahLst/>
              <a:cxnLst/>
              <a:rect l="l" t="t" r="r" b="b"/>
              <a:pathLst>
                <a:path w="1293" h="956" extrusionOk="0">
                  <a:moveTo>
                    <a:pt x="1236" y="1"/>
                  </a:moveTo>
                  <a:lnTo>
                    <a:pt x="1" y="787"/>
                  </a:lnTo>
                  <a:cubicBezTo>
                    <a:pt x="1" y="787"/>
                    <a:pt x="1" y="899"/>
                    <a:pt x="1" y="899"/>
                  </a:cubicBezTo>
                  <a:cubicBezTo>
                    <a:pt x="57" y="955"/>
                    <a:pt x="57" y="955"/>
                    <a:pt x="113" y="955"/>
                  </a:cubicBezTo>
                  <a:lnTo>
                    <a:pt x="169" y="955"/>
                  </a:lnTo>
                  <a:lnTo>
                    <a:pt x="1292" y="169"/>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0"/>
            <p:cNvSpPr/>
            <p:nvPr/>
          </p:nvSpPr>
          <p:spPr>
            <a:xfrm>
              <a:off x="3077025" y="2229150"/>
              <a:ext cx="37950" cy="9850"/>
            </a:xfrm>
            <a:custGeom>
              <a:avLst/>
              <a:gdLst/>
              <a:ahLst/>
              <a:cxnLst/>
              <a:rect l="l" t="t" r="r" b="b"/>
              <a:pathLst>
                <a:path w="1518" h="394" extrusionOk="0">
                  <a:moveTo>
                    <a:pt x="1517" y="0"/>
                  </a:moveTo>
                  <a:lnTo>
                    <a:pt x="113" y="169"/>
                  </a:lnTo>
                  <a:cubicBezTo>
                    <a:pt x="57" y="169"/>
                    <a:pt x="1" y="225"/>
                    <a:pt x="57" y="281"/>
                  </a:cubicBezTo>
                  <a:cubicBezTo>
                    <a:pt x="57" y="337"/>
                    <a:pt x="57" y="394"/>
                    <a:pt x="113" y="394"/>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0"/>
            <p:cNvSpPr/>
            <p:nvPr/>
          </p:nvSpPr>
          <p:spPr>
            <a:xfrm>
              <a:off x="3179525" y="2460825"/>
              <a:ext cx="32325" cy="28100"/>
            </a:xfrm>
            <a:custGeom>
              <a:avLst/>
              <a:gdLst/>
              <a:ahLst/>
              <a:cxnLst/>
              <a:rect l="l" t="t" r="r" b="b"/>
              <a:pathLst>
                <a:path w="1293" h="1124" extrusionOk="0">
                  <a:moveTo>
                    <a:pt x="1180" y="1"/>
                  </a:moveTo>
                  <a:lnTo>
                    <a:pt x="57" y="955"/>
                  </a:lnTo>
                  <a:cubicBezTo>
                    <a:pt x="1" y="1011"/>
                    <a:pt x="1" y="1124"/>
                    <a:pt x="113" y="1124"/>
                  </a:cubicBezTo>
                  <a:lnTo>
                    <a:pt x="169" y="1124"/>
                  </a:lnTo>
                  <a:lnTo>
                    <a:pt x="1292" y="225"/>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0"/>
            <p:cNvSpPr/>
            <p:nvPr/>
          </p:nvSpPr>
          <p:spPr>
            <a:xfrm>
              <a:off x="3128975" y="2390625"/>
              <a:ext cx="36550" cy="22475"/>
            </a:xfrm>
            <a:custGeom>
              <a:avLst/>
              <a:gdLst/>
              <a:ahLst/>
              <a:cxnLst/>
              <a:rect l="l" t="t" r="r" b="b"/>
              <a:pathLst>
                <a:path w="1462" h="899" extrusionOk="0">
                  <a:moveTo>
                    <a:pt x="1349" y="0"/>
                  </a:moveTo>
                  <a:lnTo>
                    <a:pt x="57" y="730"/>
                  </a:lnTo>
                  <a:cubicBezTo>
                    <a:pt x="1" y="730"/>
                    <a:pt x="1" y="787"/>
                    <a:pt x="1" y="843"/>
                  </a:cubicBezTo>
                  <a:cubicBezTo>
                    <a:pt x="57" y="899"/>
                    <a:pt x="57" y="899"/>
                    <a:pt x="113" y="899"/>
                  </a:cubicBezTo>
                  <a:lnTo>
                    <a:pt x="169" y="899"/>
                  </a:lnTo>
                  <a:lnTo>
                    <a:pt x="1461" y="225"/>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0"/>
            <p:cNvSpPr/>
            <p:nvPr/>
          </p:nvSpPr>
          <p:spPr>
            <a:xfrm>
              <a:off x="3109325" y="2351300"/>
              <a:ext cx="36525" cy="19675"/>
            </a:xfrm>
            <a:custGeom>
              <a:avLst/>
              <a:gdLst/>
              <a:ahLst/>
              <a:cxnLst/>
              <a:rect l="l" t="t" r="r" b="b"/>
              <a:pathLst>
                <a:path w="1461" h="787" extrusionOk="0">
                  <a:moveTo>
                    <a:pt x="1405" y="1"/>
                  </a:moveTo>
                  <a:lnTo>
                    <a:pt x="57" y="562"/>
                  </a:lnTo>
                  <a:cubicBezTo>
                    <a:pt x="0" y="562"/>
                    <a:pt x="0" y="618"/>
                    <a:pt x="0" y="675"/>
                  </a:cubicBezTo>
                  <a:cubicBezTo>
                    <a:pt x="0" y="731"/>
                    <a:pt x="57" y="787"/>
                    <a:pt x="113" y="787"/>
                  </a:cubicBezTo>
                  <a:lnTo>
                    <a:pt x="169" y="787"/>
                  </a:lnTo>
                  <a:lnTo>
                    <a:pt x="1461" y="225"/>
                  </a:lnTo>
                  <a:cubicBezTo>
                    <a:pt x="1461" y="169"/>
                    <a:pt x="1405" y="57"/>
                    <a:pt x="140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0"/>
            <p:cNvSpPr/>
            <p:nvPr/>
          </p:nvSpPr>
          <p:spPr>
            <a:xfrm>
              <a:off x="3082650" y="2269875"/>
              <a:ext cx="37925" cy="12650"/>
            </a:xfrm>
            <a:custGeom>
              <a:avLst/>
              <a:gdLst/>
              <a:ahLst/>
              <a:cxnLst/>
              <a:rect l="l" t="t" r="r" b="b"/>
              <a:pathLst>
                <a:path w="1517" h="506" extrusionOk="0">
                  <a:moveTo>
                    <a:pt x="1517" y="0"/>
                  </a:moveTo>
                  <a:lnTo>
                    <a:pt x="113" y="281"/>
                  </a:lnTo>
                  <a:cubicBezTo>
                    <a:pt x="56" y="281"/>
                    <a:pt x="0" y="337"/>
                    <a:pt x="0" y="449"/>
                  </a:cubicBezTo>
                  <a:cubicBezTo>
                    <a:pt x="56" y="449"/>
                    <a:pt x="56" y="506"/>
                    <a:pt x="113" y="506"/>
                  </a:cubicBezTo>
                  <a:lnTo>
                    <a:pt x="1517" y="225"/>
                  </a:lnTo>
                  <a:cubicBezTo>
                    <a:pt x="1517" y="169"/>
                    <a:pt x="1517" y="112"/>
                    <a:pt x="151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0"/>
            <p:cNvSpPr/>
            <p:nvPr/>
          </p:nvSpPr>
          <p:spPr>
            <a:xfrm>
              <a:off x="3092475" y="2312000"/>
              <a:ext cx="39350" cy="16875"/>
            </a:xfrm>
            <a:custGeom>
              <a:avLst/>
              <a:gdLst/>
              <a:ahLst/>
              <a:cxnLst/>
              <a:rect l="l" t="t" r="r" b="b"/>
              <a:pathLst>
                <a:path w="1574" h="675" extrusionOk="0">
                  <a:moveTo>
                    <a:pt x="1517" y="0"/>
                  </a:moveTo>
                  <a:lnTo>
                    <a:pt x="113" y="449"/>
                  </a:lnTo>
                  <a:cubicBezTo>
                    <a:pt x="57" y="449"/>
                    <a:pt x="0" y="506"/>
                    <a:pt x="57" y="562"/>
                  </a:cubicBezTo>
                  <a:cubicBezTo>
                    <a:pt x="57" y="618"/>
                    <a:pt x="113" y="674"/>
                    <a:pt x="169" y="674"/>
                  </a:cubicBezTo>
                  <a:lnTo>
                    <a:pt x="1573"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0"/>
            <p:cNvSpPr/>
            <p:nvPr/>
          </p:nvSpPr>
          <p:spPr>
            <a:xfrm>
              <a:off x="3210425" y="2491725"/>
              <a:ext cx="29500" cy="30550"/>
            </a:xfrm>
            <a:custGeom>
              <a:avLst/>
              <a:gdLst/>
              <a:ahLst/>
              <a:cxnLst/>
              <a:rect l="l" t="t" r="r" b="b"/>
              <a:pathLst>
                <a:path w="1180" h="1222" extrusionOk="0">
                  <a:moveTo>
                    <a:pt x="1067" y="0"/>
                  </a:moveTo>
                  <a:lnTo>
                    <a:pt x="0" y="1067"/>
                  </a:lnTo>
                  <a:cubicBezTo>
                    <a:pt x="0" y="1067"/>
                    <a:pt x="0" y="1180"/>
                    <a:pt x="0" y="1180"/>
                  </a:cubicBezTo>
                  <a:cubicBezTo>
                    <a:pt x="28" y="1208"/>
                    <a:pt x="56" y="1222"/>
                    <a:pt x="85" y="1222"/>
                  </a:cubicBezTo>
                  <a:cubicBezTo>
                    <a:pt x="113" y="1222"/>
                    <a:pt x="141" y="1208"/>
                    <a:pt x="169" y="1180"/>
                  </a:cubicBezTo>
                  <a:lnTo>
                    <a:pt x="1180" y="169"/>
                  </a:lnTo>
                  <a:cubicBezTo>
                    <a:pt x="1124" y="112"/>
                    <a:pt x="1067" y="56"/>
                    <a:pt x="106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0"/>
            <p:cNvSpPr/>
            <p:nvPr/>
          </p:nvSpPr>
          <p:spPr>
            <a:xfrm>
              <a:off x="3540375" y="2622300"/>
              <a:ext cx="5650" cy="37925"/>
            </a:xfrm>
            <a:custGeom>
              <a:avLst/>
              <a:gdLst/>
              <a:ahLst/>
              <a:cxnLst/>
              <a:rect l="l" t="t" r="r" b="b"/>
              <a:pathLst>
                <a:path w="226" h="1517" extrusionOk="0">
                  <a:moveTo>
                    <a:pt x="1" y="0"/>
                  </a:moveTo>
                  <a:lnTo>
                    <a:pt x="1" y="1405"/>
                  </a:lnTo>
                  <a:cubicBezTo>
                    <a:pt x="1" y="1461"/>
                    <a:pt x="57" y="1517"/>
                    <a:pt x="113" y="1517"/>
                  </a:cubicBezTo>
                  <a:cubicBezTo>
                    <a:pt x="169" y="1517"/>
                    <a:pt x="226" y="1461"/>
                    <a:pt x="226" y="1405"/>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0"/>
            <p:cNvSpPr/>
            <p:nvPr/>
          </p:nvSpPr>
          <p:spPr>
            <a:xfrm>
              <a:off x="3495450" y="2619500"/>
              <a:ext cx="8450" cy="39325"/>
            </a:xfrm>
            <a:custGeom>
              <a:avLst/>
              <a:gdLst/>
              <a:ahLst/>
              <a:cxnLst/>
              <a:rect l="l" t="t" r="r" b="b"/>
              <a:pathLst>
                <a:path w="338" h="1573" extrusionOk="0">
                  <a:moveTo>
                    <a:pt x="113" y="0"/>
                  </a:moveTo>
                  <a:lnTo>
                    <a:pt x="1" y="1460"/>
                  </a:lnTo>
                  <a:cubicBezTo>
                    <a:pt x="1" y="1517"/>
                    <a:pt x="1" y="1517"/>
                    <a:pt x="113" y="1573"/>
                  </a:cubicBezTo>
                  <a:cubicBezTo>
                    <a:pt x="113" y="1573"/>
                    <a:pt x="169" y="1517"/>
                    <a:pt x="169" y="1460"/>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0"/>
            <p:cNvSpPr/>
            <p:nvPr/>
          </p:nvSpPr>
          <p:spPr>
            <a:xfrm>
              <a:off x="3449125" y="2612475"/>
              <a:ext cx="11250" cy="39325"/>
            </a:xfrm>
            <a:custGeom>
              <a:avLst/>
              <a:gdLst/>
              <a:ahLst/>
              <a:cxnLst/>
              <a:rect l="l" t="t" r="r" b="b"/>
              <a:pathLst>
                <a:path w="450" h="1573" extrusionOk="0">
                  <a:moveTo>
                    <a:pt x="281" y="0"/>
                  </a:moveTo>
                  <a:lnTo>
                    <a:pt x="0" y="1404"/>
                  </a:lnTo>
                  <a:cubicBezTo>
                    <a:pt x="0" y="1461"/>
                    <a:pt x="0" y="1517"/>
                    <a:pt x="56" y="1573"/>
                  </a:cubicBezTo>
                  <a:cubicBezTo>
                    <a:pt x="113" y="1573"/>
                    <a:pt x="169" y="1517"/>
                    <a:pt x="169" y="1461"/>
                  </a:cubicBezTo>
                  <a:lnTo>
                    <a:pt x="450" y="56"/>
                  </a:lnTo>
                  <a:cubicBezTo>
                    <a:pt x="393" y="56"/>
                    <a:pt x="337" y="56"/>
                    <a:pt x="28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0"/>
            <p:cNvSpPr/>
            <p:nvPr/>
          </p:nvSpPr>
          <p:spPr>
            <a:xfrm>
              <a:off x="3244125" y="2522600"/>
              <a:ext cx="28100" cy="31975"/>
            </a:xfrm>
            <a:custGeom>
              <a:avLst/>
              <a:gdLst/>
              <a:ahLst/>
              <a:cxnLst/>
              <a:rect l="l" t="t" r="r" b="b"/>
              <a:pathLst>
                <a:path w="1124" h="1279" extrusionOk="0">
                  <a:moveTo>
                    <a:pt x="955" y="1"/>
                  </a:moveTo>
                  <a:lnTo>
                    <a:pt x="56" y="1068"/>
                  </a:lnTo>
                  <a:cubicBezTo>
                    <a:pt x="0" y="1124"/>
                    <a:pt x="0" y="1180"/>
                    <a:pt x="56" y="1236"/>
                  </a:cubicBezTo>
                  <a:cubicBezTo>
                    <a:pt x="56" y="1264"/>
                    <a:pt x="84" y="1278"/>
                    <a:pt x="113" y="1278"/>
                  </a:cubicBezTo>
                  <a:cubicBezTo>
                    <a:pt x="141" y="1278"/>
                    <a:pt x="169" y="1264"/>
                    <a:pt x="169" y="1236"/>
                  </a:cubicBezTo>
                  <a:lnTo>
                    <a:pt x="1124"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0"/>
            <p:cNvSpPr/>
            <p:nvPr/>
          </p:nvSpPr>
          <p:spPr>
            <a:xfrm>
              <a:off x="3583925" y="2619500"/>
              <a:ext cx="8450" cy="37925"/>
            </a:xfrm>
            <a:custGeom>
              <a:avLst/>
              <a:gdLst/>
              <a:ahLst/>
              <a:cxnLst/>
              <a:rect l="l" t="t" r="r" b="b"/>
              <a:pathLst>
                <a:path w="338" h="1517" extrusionOk="0">
                  <a:moveTo>
                    <a:pt x="0" y="0"/>
                  </a:moveTo>
                  <a:lnTo>
                    <a:pt x="112" y="1404"/>
                  </a:lnTo>
                  <a:cubicBezTo>
                    <a:pt x="112" y="1460"/>
                    <a:pt x="169" y="1517"/>
                    <a:pt x="225" y="1517"/>
                  </a:cubicBezTo>
                  <a:cubicBezTo>
                    <a:pt x="281" y="1517"/>
                    <a:pt x="337" y="1460"/>
                    <a:pt x="337" y="1404"/>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0"/>
            <p:cNvSpPr/>
            <p:nvPr/>
          </p:nvSpPr>
          <p:spPr>
            <a:xfrm>
              <a:off x="3279225" y="2546475"/>
              <a:ext cx="25300" cy="33725"/>
            </a:xfrm>
            <a:custGeom>
              <a:avLst/>
              <a:gdLst/>
              <a:ahLst/>
              <a:cxnLst/>
              <a:rect l="l" t="t" r="r" b="b"/>
              <a:pathLst>
                <a:path w="1012" h="1349" extrusionOk="0">
                  <a:moveTo>
                    <a:pt x="899" y="1"/>
                  </a:moveTo>
                  <a:lnTo>
                    <a:pt x="57" y="1180"/>
                  </a:lnTo>
                  <a:cubicBezTo>
                    <a:pt x="0" y="1236"/>
                    <a:pt x="0" y="1292"/>
                    <a:pt x="57" y="1349"/>
                  </a:cubicBezTo>
                  <a:lnTo>
                    <a:pt x="113" y="1349"/>
                  </a:lnTo>
                  <a:cubicBezTo>
                    <a:pt x="169" y="1349"/>
                    <a:pt x="225" y="1349"/>
                    <a:pt x="225" y="1292"/>
                  </a:cubicBezTo>
                  <a:lnTo>
                    <a:pt x="1011" y="113"/>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0"/>
            <p:cNvSpPr/>
            <p:nvPr/>
          </p:nvSpPr>
          <p:spPr>
            <a:xfrm>
              <a:off x="3405600" y="2601225"/>
              <a:ext cx="14050" cy="39350"/>
            </a:xfrm>
            <a:custGeom>
              <a:avLst/>
              <a:gdLst/>
              <a:ahLst/>
              <a:cxnLst/>
              <a:rect l="l" t="t" r="r" b="b"/>
              <a:pathLst>
                <a:path w="562" h="1574" extrusionOk="0">
                  <a:moveTo>
                    <a:pt x="393" y="1"/>
                  </a:moveTo>
                  <a:lnTo>
                    <a:pt x="0" y="1405"/>
                  </a:lnTo>
                  <a:cubicBezTo>
                    <a:pt x="0" y="1461"/>
                    <a:pt x="0" y="1517"/>
                    <a:pt x="56" y="1574"/>
                  </a:cubicBezTo>
                  <a:cubicBezTo>
                    <a:pt x="112" y="1574"/>
                    <a:pt x="169" y="1517"/>
                    <a:pt x="169" y="1461"/>
                  </a:cubicBez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0"/>
            <p:cNvSpPr/>
            <p:nvPr/>
          </p:nvSpPr>
          <p:spPr>
            <a:xfrm>
              <a:off x="3360650" y="2587200"/>
              <a:ext cx="19700" cy="36525"/>
            </a:xfrm>
            <a:custGeom>
              <a:avLst/>
              <a:gdLst/>
              <a:ahLst/>
              <a:cxnLst/>
              <a:rect l="l" t="t" r="r" b="b"/>
              <a:pathLst>
                <a:path w="788" h="1461" extrusionOk="0">
                  <a:moveTo>
                    <a:pt x="563" y="0"/>
                  </a:moveTo>
                  <a:lnTo>
                    <a:pt x="1" y="1348"/>
                  </a:lnTo>
                  <a:cubicBezTo>
                    <a:pt x="1" y="1404"/>
                    <a:pt x="57" y="1461"/>
                    <a:pt x="113" y="1461"/>
                  </a:cubicBezTo>
                  <a:cubicBezTo>
                    <a:pt x="169" y="1461"/>
                    <a:pt x="226" y="1461"/>
                    <a:pt x="226" y="1404"/>
                  </a:cubicBezTo>
                  <a:lnTo>
                    <a:pt x="787" y="56"/>
                  </a:lnTo>
                  <a:lnTo>
                    <a:pt x="56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0"/>
            <p:cNvSpPr/>
            <p:nvPr/>
          </p:nvSpPr>
          <p:spPr>
            <a:xfrm>
              <a:off x="3301675" y="1786275"/>
              <a:ext cx="40750" cy="62375"/>
            </a:xfrm>
            <a:custGeom>
              <a:avLst/>
              <a:gdLst/>
              <a:ahLst/>
              <a:cxnLst/>
              <a:rect l="l" t="t" r="r" b="b"/>
              <a:pathLst>
                <a:path w="1630" h="2495" extrusionOk="0">
                  <a:moveTo>
                    <a:pt x="106" y="0"/>
                  </a:moveTo>
                  <a:cubicBezTo>
                    <a:pt x="90" y="0"/>
                    <a:pt x="74" y="7"/>
                    <a:pt x="57" y="24"/>
                  </a:cubicBezTo>
                  <a:cubicBezTo>
                    <a:pt x="1" y="24"/>
                    <a:pt x="1" y="136"/>
                    <a:pt x="57" y="192"/>
                  </a:cubicBezTo>
                  <a:lnTo>
                    <a:pt x="1461" y="2495"/>
                  </a:lnTo>
                  <a:lnTo>
                    <a:pt x="1630" y="2382"/>
                  </a:lnTo>
                  <a:lnTo>
                    <a:pt x="226" y="80"/>
                  </a:lnTo>
                  <a:cubicBezTo>
                    <a:pt x="186" y="40"/>
                    <a:pt x="146" y="0"/>
                    <a:pt x="1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10"/>
            <p:cNvSpPr/>
            <p:nvPr/>
          </p:nvSpPr>
          <p:spPr>
            <a:xfrm>
              <a:off x="3261650" y="1812575"/>
              <a:ext cx="47075" cy="58550"/>
            </a:xfrm>
            <a:custGeom>
              <a:avLst/>
              <a:gdLst/>
              <a:ahLst/>
              <a:cxnLst/>
              <a:rect l="l" t="t" r="r" b="b"/>
              <a:pathLst>
                <a:path w="1883" h="2342" extrusionOk="0">
                  <a:moveTo>
                    <a:pt x="191" y="1"/>
                  </a:moveTo>
                  <a:cubicBezTo>
                    <a:pt x="109" y="1"/>
                    <a:pt x="0" y="108"/>
                    <a:pt x="86" y="151"/>
                  </a:cubicBezTo>
                  <a:lnTo>
                    <a:pt x="1714" y="2341"/>
                  </a:lnTo>
                  <a:lnTo>
                    <a:pt x="1883" y="2229"/>
                  </a:lnTo>
                  <a:lnTo>
                    <a:pt x="254" y="39"/>
                  </a:lnTo>
                  <a:cubicBezTo>
                    <a:pt x="241" y="12"/>
                    <a:pt x="217" y="1"/>
                    <a:pt x="19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10"/>
            <p:cNvSpPr/>
            <p:nvPr/>
          </p:nvSpPr>
          <p:spPr>
            <a:xfrm>
              <a:off x="3341000" y="1765800"/>
              <a:ext cx="35125" cy="64600"/>
            </a:xfrm>
            <a:custGeom>
              <a:avLst/>
              <a:gdLst/>
              <a:ahLst/>
              <a:cxnLst/>
              <a:rect l="l" t="t" r="r" b="b"/>
              <a:pathLst>
                <a:path w="1405" h="2584" extrusionOk="0">
                  <a:moveTo>
                    <a:pt x="113" y="0"/>
                  </a:moveTo>
                  <a:cubicBezTo>
                    <a:pt x="57" y="0"/>
                    <a:pt x="1" y="112"/>
                    <a:pt x="57" y="169"/>
                  </a:cubicBezTo>
                  <a:lnTo>
                    <a:pt x="1236" y="2584"/>
                  </a:lnTo>
                  <a:lnTo>
                    <a:pt x="1405" y="2471"/>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0"/>
            <p:cNvSpPr/>
            <p:nvPr/>
          </p:nvSpPr>
          <p:spPr>
            <a:xfrm>
              <a:off x="3226525" y="1840675"/>
              <a:ext cx="52725" cy="55725"/>
            </a:xfrm>
            <a:custGeom>
              <a:avLst/>
              <a:gdLst/>
              <a:ahLst/>
              <a:cxnLst/>
              <a:rect l="l" t="t" r="r" b="b"/>
              <a:pathLst>
                <a:path w="2109" h="2229" extrusionOk="0">
                  <a:moveTo>
                    <a:pt x="195" y="1"/>
                  </a:moveTo>
                  <a:cubicBezTo>
                    <a:pt x="113" y="1"/>
                    <a:pt x="0" y="120"/>
                    <a:pt x="86" y="206"/>
                  </a:cubicBezTo>
                  <a:lnTo>
                    <a:pt x="1940" y="2228"/>
                  </a:lnTo>
                  <a:lnTo>
                    <a:pt x="2108" y="2060"/>
                  </a:lnTo>
                  <a:lnTo>
                    <a:pt x="255" y="38"/>
                  </a:lnTo>
                  <a:cubicBezTo>
                    <a:pt x="242" y="12"/>
                    <a:pt x="220" y="1"/>
                    <a:pt x="1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0"/>
            <p:cNvSpPr/>
            <p:nvPr/>
          </p:nvSpPr>
          <p:spPr>
            <a:xfrm>
              <a:off x="3384525" y="1747525"/>
              <a:ext cx="29525" cy="68825"/>
            </a:xfrm>
            <a:custGeom>
              <a:avLst/>
              <a:gdLst/>
              <a:ahLst/>
              <a:cxnLst/>
              <a:rect l="l" t="t" r="r" b="b"/>
              <a:pathLst>
                <a:path w="1181" h="2753" extrusionOk="0">
                  <a:moveTo>
                    <a:pt x="113" y="1"/>
                  </a:moveTo>
                  <a:cubicBezTo>
                    <a:pt x="57" y="57"/>
                    <a:pt x="1" y="113"/>
                    <a:pt x="57" y="169"/>
                  </a:cubicBezTo>
                  <a:lnTo>
                    <a:pt x="955" y="2753"/>
                  </a:lnTo>
                  <a:lnTo>
                    <a:pt x="1180" y="2641"/>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0"/>
            <p:cNvSpPr/>
            <p:nvPr/>
          </p:nvSpPr>
          <p:spPr>
            <a:xfrm>
              <a:off x="3519325" y="1720850"/>
              <a:ext cx="8450" cy="71650"/>
            </a:xfrm>
            <a:custGeom>
              <a:avLst/>
              <a:gdLst/>
              <a:ahLst/>
              <a:cxnLst/>
              <a:rect l="l" t="t" r="r" b="b"/>
              <a:pathLst>
                <a:path w="338" h="2866" extrusionOk="0">
                  <a:moveTo>
                    <a:pt x="113" y="1"/>
                  </a:moveTo>
                  <a:cubicBezTo>
                    <a:pt x="57" y="1"/>
                    <a:pt x="0" y="57"/>
                    <a:pt x="0" y="113"/>
                  </a:cubicBezTo>
                  <a:lnTo>
                    <a:pt x="113" y="2865"/>
                  </a:lnTo>
                  <a:lnTo>
                    <a:pt x="337" y="2809"/>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0"/>
            <p:cNvSpPr/>
            <p:nvPr/>
          </p:nvSpPr>
          <p:spPr>
            <a:xfrm>
              <a:off x="3428050" y="1734325"/>
              <a:ext cx="22500" cy="69400"/>
            </a:xfrm>
            <a:custGeom>
              <a:avLst/>
              <a:gdLst/>
              <a:ahLst/>
              <a:cxnLst/>
              <a:rect l="l" t="t" r="r" b="b"/>
              <a:pathLst>
                <a:path w="900" h="2776" extrusionOk="0">
                  <a:moveTo>
                    <a:pt x="141" y="0"/>
                  </a:moveTo>
                  <a:cubicBezTo>
                    <a:pt x="118" y="0"/>
                    <a:pt x="90" y="7"/>
                    <a:pt x="57" y="23"/>
                  </a:cubicBezTo>
                  <a:cubicBezTo>
                    <a:pt x="1" y="23"/>
                    <a:pt x="1" y="80"/>
                    <a:pt x="1" y="136"/>
                  </a:cubicBezTo>
                  <a:lnTo>
                    <a:pt x="675" y="2775"/>
                  </a:lnTo>
                  <a:lnTo>
                    <a:pt x="899" y="2719"/>
                  </a:lnTo>
                  <a:lnTo>
                    <a:pt x="225" y="80"/>
                  </a:lnTo>
                  <a:cubicBezTo>
                    <a:pt x="225" y="40"/>
                    <a:pt x="197"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0"/>
            <p:cNvSpPr/>
            <p:nvPr/>
          </p:nvSpPr>
          <p:spPr>
            <a:xfrm>
              <a:off x="3474400" y="1725075"/>
              <a:ext cx="15450" cy="70225"/>
            </a:xfrm>
            <a:custGeom>
              <a:avLst/>
              <a:gdLst/>
              <a:ahLst/>
              <a:cxnLst/>
              <a:rect l="l" t="t" r="r" b="b"/>
              <a:pathLst>
                <a:path w="618" h="2809" extrusionOk="0">
                  <a:moveTo>
                    <a:pt x="113" y="0"/>
                  </a:moveTo>
                  <a:cubicBezTo>
                    <a:pt x="0" y="0"/>
                    <a:pt x="0" y="56"/>
                    <a:pt x="0" y="113"/>
                  </a:cubicBezTo>
                  <a:lnTo>
                    <a:pt x="393" y="2809"/>
                  </a:lnTo>
                  <a:lnTo>
                    <a:pt x="618" y="2809"/>
                  </a:lnTo>
                  <a:lnTo>
                    <a:pt x="225" y="113"/>
                  </a:lnTo>
                  <a:cubicBezTo>
                    <a:pt x="169" y="56"/>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0"/>
            <p:cNvSpPr/>
            <p:nvPr/>
          </p:nvSpPr>
          <p:spPr>
            <a:xfrm>
              <a:off x="3100900" y="2030575"/>
              <a:ext cx="68825" cy="27300"/>
            </a:xfrm>
            <a:custGeom>
              <a:avLst/>
              <a:gdLst/>
              <a:ahLst/>
              <a:cxnLst/>
              <a:rect l="l" t="t" r="r" b="b"/>
              <a:pathLst>
                <a:path w="2753" h="1092" extrusionOk="0">
                  <a:moveTo>
                    <a:pt x="121" y="1"/>
                  </a:moveTo>
                  <a:cubicBezTo>
                    <a:pt x="85" y="1"/>
                    <a:pt x="57" y="41"/>
                    <a:pt x="57" y="80"/>
                  </a:cubicBezTo>
                  <a:cubicBezTo>
                    <a:pt x="0" y="136"/>
                    <a:pt x="57" y="193"/>
                    <a:pt x="113" y="193"/>
                  </a:cubicBezTo>
                  <a:lnTo>
                    <a:pt x="2696" y="1091"/>
                  </a:lnTo>
                  <a:lnTo>
                    <a:pt x="2753" y="923"/>
                  </a:lnTo>
                  <a:lnTo>
                    <a:pt x="169" y="24"/>
                  </a:lnTo>
                  <a:cubicBezTo>
                    <a:pt x="152"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10"/>
            <p:cNvSpPr/>
            <p:nvPr/>
          </p:nvSpPr>
          <p:spPr>
            <a:xfrm>
              <a:off x="3194975" y="1874250"/>
              <a:ext cx="56200" cy="51625"/>
            </a:xfrm>
            <a:custGeom>
              <a:avLst/>
              <a:gdLst/>
              <a:ahLst/>
              <a:cxnLst/>
              <a:rect l="l" t="t" r="r" b="b"/>
              <a:pathLst>
                <a:path w="2248" h="2065" extrusionOk="0">
                  <a:moveTo>
                    <a:pt x="120" y="1"/>
                  </a:moveTo>
                  <a:cubicBezTo>
                    <a:pt x="85" y="1"/>
                    <a:pt x="57" y="15"/>
                    <a:pt x="57" y="43"/>
                  </a:cubicBezTo>
                  <a:cubicBezTo>
                    <a:pt x="0" y="99"/>
                    <a:pt x="0" y="155"/>
                    <a:pt x="57" y="211"/>
                  </a:cubicBezTo>
                  <a:lnTo>
                    <a:pt x="2079" y="2065"/>
                  </a:lnTo>
                  <a:lnTo>
                    <a:pt x="2247" y="1896"/>
                  </a:lnTo>
                  <a:lnTo>
                    <a:pt x="225" y="43"/>
                  </a:lnTo>
                  <a:cubicBezTo>
                    <a:pt x="197" y="15"/>
                    <a:pt x="155"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0"/>
            <p:cNvSpPr/>
            <p:nvPr/>
          </p:nvSpPr>
          <p:spPr>
            <a:xfrm>
              <a:off x="3078425" y="2118225"/>
              <a:ext cx="70250" cy="16875"/>
            </a:xfrm>
            <a:custGeom>
              <a:avLst/>
              <a:gdLst/>
              <a:ahLst/>
              <a:cxnLst/>
              <a:rect l="l" t="t" r="r" b="b"/>
              <a:pathLst>
                <a:path w="2810" h="675" extrusionOk="0">
                  <a:moveTo>
                    <a:pt x="169" y="0"/>
                  </a:moveTo>
                  <a:cubicBezTo>
                    <a:pt x="113" y="0"/>
                    <a:pt x="57" y="57"/>
                    <a:pt x="57" y="113"/>
                  </a:cubicBezTo>
                  <a:cubicBezTo>
                    <a:pt x="1" y="169"/>
                    <a:pt x="57" y="225"/>
                    <a:pt x="113" y="281"/>
                  </a:cubicBezTo>
                  <a:lnTo>
                    <a:pt x="2809" y="674"/>
                  </a:lnTo>
                  <a:lnTo>
                    <a:pt x="2809"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0"/>
            <p:cNvSpPr/>
            <p:nvPr/>
          </p:nvSpPr>
          <p:spPr>
            <a:xfrm>
              <a:off x="3088250" y="2074100"/>
              <a:ext cx="70250" cy="21675"/>
            </a:xfrm>
            <a:custGeom>
              <a:avLst/>
              <a:gdLst/>
              <a:ahLst/>
              <a:cxnLst/>
              <a:rect l="l" t="t" r="r" b="b"/>
              <a:pathLst>
                <a:path w="2810" h="867" extrusionOk="0">
                  <a:moveTo>
                    <a:pt x="110" y="1"/>
                  </a:moveTo>
                  <a:cubicBezTo>
                    <a:pt x="57" y="1"/>
                    <a:pt x="1" y="41"/>
                    <a:pt x="1" y="80"/>
                  </a:cubicBezTo>
                  <a:cubicBezTo>
                    <a:pt x="1" y="137"/>
                    <a:pt x="57" y="137"/>
                    <a:pt x="113" y="193"/>
                  </a:cubicBezTo>
                  <a:lnTo>
                    <a:pt x="2753" y="867"/>
                  </a:lnTo>
                  <a:cubicBezTo>
                    <a:pt x="2753" y="811"/>
                    <a:pt x="2753" y="754"/>
                    <a:pt x="2809" y="642"/>
                  </a:cubicBezTo>
                  <a:lnTo>
                    <a:pt x="169" y="24"/>
                  </a:lnTo>
                  <a:cubicBezTo>
                    <a:pt x="153" y="8"/>
                    <a:pt x="132" y="1"/>
                    <a:pt x="11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0"/>
            <p:cNvSpPr/>
            <p:nvPr/>
          </p:nvSpPr>
          <p:spPr>
            <a:xfrm>
              <a:off x="3119150" y="1987050"/>
              <a:ext cx="66025" cy="34300"/>
            </a:xfrm>
            <a:custGeom>
              <a:avLst/>
              <a:gdLst/>
              <a:ahLst/>
              <a:cxnLst/>
              <a:rect l="l" t="t" r="r" b="b"/>
              <a:pathLst>
                <a:path w="2641" h="1372" extrusionOk="0">
                  <a:moveTo>
                    <a:pt x="121" y="1"/>
                  </a:moveTo>
                  <a:cubicBezTo>
                    <a:pt x="85" y="1"/>
                    <a:pt x="57" y="41"/>
                    <a:pt x="57" y="80"/>
                  </a:cubicBezTo>
                  <a:cubicBezTo>
                    <a:pt x="1" y="80"/>
                    <a:pt x="1" y="193"/>
                    <a:pt x="57" y="193"/>
                  </a:cubicBezTo>
                  <a:lnTo>
                    <a:pt x="2528" y="1372"/>
                  </a:lnTo>
                  <a:cubicBezTo>
                    <a:pt x="2584" y="1316"/>
                    <a:pt x="2584" y="1260"/>
                    <a:pt x="2640" y="1204"/>
                  </a:cubicBezTo>
                  <a:lnTo>
                    <a:pt x="169" y="24"/>
                  </a:lnTo>
                  <a:cubicBezTo>
                    <a:pt x="153"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0"/>
            <p:cNvSpPr/>
            <p:nvPr/>
          </p:nvSpPr>
          <p:spPr>
            <a:xfrm>
              <a:off x="3166900" y="1907950"/>
              <a:ext cx="59000" cy="46025"/>
            </a:xfrm>
            <a:custGeom>
              <a:avLst/>
              <a:gdLst/>
              <a:ahLst/>
              <a:cxnLst/>
              <a:rect l="l" t="t" r="r" b="b"/>
              <a:pathLst>
                <a:path w="2360" h="1841" extrusionOk="0">
                  <a:moveTo>
                    <a:pt x="84" y="1"/>
                  </a:moveTo>
                  <a:cubicBezTo>
                    <a:pt x="56" y="1"/>
                    <a:pt x="28" y="15"/>
                    <a:pt x="0" y="43"/>
                  </a:cubicBezTo>
                  <a:cubicBezTo>
                    <a:pt x="0" y="99"/>
                    <a:pt x="0" y="155"/>
                    <a:pt x="0" y="211"/>
                  </a:cubicBezTo>
                  <a:lnTo>
                    <a:pt x="2247" y="1840"/>
                  </a:lnTo>
                  <a:lnTo>
                    <a:pt x="2359" y="1672"/>
                  </a:lnTo>
                  <a:lnTo>
                    <a:pt x="169" y="43"/>
                  </a:lnTo>
                  <a:cubicBezTo>
                    <a:pt x="141" y="15"/>
                    <a:pt x="113" y="1"/>
                    <a:pt x="8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0"/>
            <p:cNvSpPr/>
            <p:nvPr/>
          </p:nvSpPr>
          <p:spPr>
            <a:xfrm>
              <a:off x="3140225" y="1947275"/>
              <a:ext cx="63200" cy="40400"/>
            </a:xfrm>
            <a:custGeom>
              <a:avLst/>
              <a:gdLst/>
              <a:ahLst/>
              <a:cxnLst/>
              <a:rect l="l" t="t" r="r" b="b"/>
              <a:pathLst>
                <a:path w="2528" h="1616" extrusionOk="0">
                  <a:moveTo>
                    <a:pt x="112" y="0"/>
                  </a:moveTo>
                  <a:cubicBezTo>
                    <a:pt x="84" y="0"/>
                    <a:pt x="56" y="14"/>
                    <a:pt x="56" y="42"/>
                  </a:cubicBezTo>
                  <a:cubicBezTo>
                    <a:pt x="0" y="42"/>
                    <a:pt x="0" y="155"/>
                    <a:pt x="56" y="155"/>
                  </a:cubicBezTo>
                  <a:lnTo>
                    <a:pt x="2415" y="1615"/>
                  </a:lnTo>
                  <a:lnTo>
                    <a:pt x="2527" y="1447"/>
                  </a:lnTo>
                  <a:lnTo>
                    <a:pt x="169" y="42"/>
                  </a:lnTo>
                  <a:cubicBezTo>
                    <a:pt x="169" y="14"/>
                    <a:pt x="140" y="0"/>
                    <a:pt x="1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0"/>
            <p:cNvSpPr/>
            <p:nvPr/>
          </p:nvSpPr>
          <p:spPr>
            <a:xfrm>
              <a:off x="3676575" y="1747525"/>
              <a:ext cx="28125" cy="67425"/>
            </a:xfrm>
            <a:custGeom>
              <a:avLst/>
              <a:gdLst/>
              <a:ahLst/>
              <a:cxnLst/>
              <a:rect l="l" t="t" r="r" b="b"/>
              <a:pathLst>
                <a:path w="1125" h="2697" extrusionOk="0">
                  <a:moveTo>
                    <a:pt x="1068" y="1"/>
                  </a:moveTo>
                  <a:cubicBezTo>
                    <a:pt x="1012" y="1"/>
                    <a:pt x="956" y="1"/>
                    <a:pt x="900" y="57"/>
                  </a:cubicBezTo>
                  <a:lnTo>
                    <a:pt x="1" y="2641"/>
                  </a:lnTo>
                  <a:lnTo>
                    <a:pt x="226" y="2697"/>
                  </a:lnTo>
                  <a:lnTo>
                    <a:pt x="1124" y="169"/>
                  </a:lnTo>
                  <a:cubicBezTo>
                    <a:pt x="1124" y="113"/>
                    <a:pt x="1124" y="57"/>
                    <a:pt x="1068"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0"/>
            <p:cNvSpPr/>
            <p:nvPr/>
          </p:nvSpPr>
          <p:spPr>
            <a:xfrm>
              <a:off x="3919500" y="2031175"/>
              <a:ext cx="68825" cy="28100"/>
            </a:xfrm>
            <a:custGeom>
              <a:avLst/>
              <a:gdLst/>
              <a:ahLst/>
              <a:cxnLst/>
              <a:rect l="l" t="t" r="r" b="b"/>
              <a:pathLst>
                <a:path w="2753" h="1124" extrusionOk="0">
                  <a:moveTo>
                    <a:pt x="2584" y="0"/>
                  </a:moveTo>
                  <a:lnTo>
                    <a:pt x="0" y="899"/>
                  </a:lnTo>
                  <a:cubicBezTo>
                    <a:pt x="56" y="1011"/>
                    <a:pt x="56" y="1067"/>
                    <a:pt x="113" y="1123"/>
                  </a:cubicBezTo>
                  <a:lnTo>
                    <a:pt x="2640" y="225"/>
                  </a:lnTo>
                  <a:cubicBezTo>
                    <a:pt x="2696" y="169"/>
                    <a:pt x="2752" y="112"/>
                    <a:pt x="2696" y="56"/>
                  </a:cubicBezTo>
                  <a:cubicBezTo>
                    <a:pt x="2696" y="0"/>
                    <a:pt x="2640" y="0"/>
                    <a:pt x="258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0"/>
            <p:cNvSpPr/>
            <p:nvPr/>
          </p:nvSpPr>
          <p:spPr>
            <a:xfrm>
              <a:off x="3904050" y="1987650"/>
              <a:ext cx="66025" cy="35125"/>
            </a:xfrm>
            <a:custGeom>
              <a:avLst/>
              <a:gdLst/>
              <a:ahLst/>
              <a:cxnLst/>
              <a:rect l="l" t="t" r="r" b="b"/>
              <a:pathLst>
                <a:path w="2641" h="1405" extrusionOk="0">
                  <a:moveTo>
                    <a:pt x="2472" y="0"/>
                  </a:moveTo>
                  <a:lnTo>
                    <a:pt x="1" y="1180"/>
                  </a:lnTo>
                  <a:lnTo>
                    <a:pt x="113" y="1404"/>
                  </a:lnTo>
                  <a:lnTo>
                    <a:pt x="2584" y="225"/>
                  </a:lnTo>
                  <a:cubicBezTo>
                    <a:pt x="2640" y="169"/>
                    <a:pt x="2640" y="112"/>
                    <a:pt x="2640" y="56"/>
                  </a:cubicBezTo>
                  <a:cubicBezTo>
                    <a:pt x="2584" y="0"/>
                    <a:pt x="2528" y="0"/>
                    <a:pt x="24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0"/>
            <p:cNvSpPr/>
            <p:nvPr/>
          </p:nvSpPr>
          <p:spPr>
            <a:xfrm>
              <a:off x="3885800" y="1948325"/>
              <a:ext cx="63200" cy="39350"/>
            </a:xfrm>
            <a:custGeom>
              <a:avLst/>
              <a:gdLst/>
              <a:ahLst/>
              <a:cxnLst/>
              <a:rect l="l" t="t" r="r" b="b"/>
              <a:pathLst>
                <a:path w="2528" h="1574" extrusionOk="0">
                  <a:moveTo>
                    <a:pt x="2359" y="0"/>
                  </a:moveTo>
                  <a:lnTo>
                    <a:pt x="0" y="1405"/>
                  </a:lnTo>
                  <a:lnTo>
                    <a:pt x="113" y="1573"/>
                  </a:lnTo>
                  <a:lnTo>
                    <a:pt x="2472" y="169"/>
                  </a:lnTo>
                  <a:cubicBezTo>
                    <a:pt x="2528" y="169"/>
                    <a:pt x="2528" y="113"/>
                    <a:pt x="2528" y="57"/>
                  </a:cubicBezTo>
                  <a:cubicBezTo>
                    <a:pt x="2472" y="0"/>
                    <a:pt x="2415" y="0"/>
                    <a:pt x="235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0"/>
            <p:cNvSpPr/>
            <p:nvPr/>
          </p:nvSpPr>
          <p:spPr>
            <a:xfrm>
              <a:off x="3863325" y="1909350"/>
              <a:ext cx="59000" cy="46025"/>
            </a:xfrm>
            <a:custGeom>
              <a:avLst/>
              <a:gdLst/>
              <a:ahLst/>
              <a:cxnLst/>
              <a:rect l="l" t="t" r="r" b="b"/>
              <a:pathLst>
                <a:path w="2360" h="1841" extrusionOk="0">
                  <a:moveTo>
                    <a:pt x="2254" y="1"/>
                  </a:moveTo>
                  <a:cubicBezTo>
                    <a:pt x="2219" y="1"/>
                    <a:pt x="2191" y="15"/>
                    <a:pt x="2191" y="43"/>
                  </a:cubicBezTo>
                  <a:lnTo>
                    <a:pt x="1" y="1672"/>
                  </a:lnTo>
                  <a:cubicBezTo>
                    <a:pt x="57" y="1728"/>
                    <a:pt x="113" y="1784"/>
                    <a:pt x="169" y="1840"/>
                  </a:cubicBezTo>
                  <a:lnTo>
                    <a:pt x="2360" y="211"/>
                  </a:lnTo>
                  <a:cubicBezTo>
                    <a:pt x="2360" y="155"/>
                    <a:pt x="2360" y="99"/>
                    <a:pt x="2360" y="43"/>
                  </a:cubicBezTo>
                  <a:cubicBezTo>
                    <a:pt x="2332" y="15"/>
                    <a:pt x="2289" y="1"/>
                    <a:pt x="225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0"/>
            <p:cNvSpPr/>
            <p:nvPr/>
          </p:nvSpPr>
          <p:spPr>
            <a:xfrm>
              <a:off x="3941950" y="2164550"/>
              <a:ext cx="71650" cy="9850"/>
            </a:xfrm>
            <a:custGeom>
              <a:avLst/>
              <a:gdLst/>
              <a:ahLst/>
              <a:cxnLst/>
              <a:rect l="l" t="t" r="r" b="b"/>
              <a:pathLst>
                <a:path w="2866" h="394" extrusionOk="0">
                  <a:moveTo>
                    <a:pt x="2753" y="1"/>
                  </a:moveTo>
                  <a:lnTo>
                    <a:pt x="1" y="169"/>
                  </a:lnTo>
                  <a:lnTo>
                    <a:pt x="1" y="394"/>
                  </a:lnTo>
                  <a:lnTo>
                    <a:pt x="2753" y="225"/>
                  </a:lnTo>
                  <a:cubicBezTo>
                    <a:pt x="2809" y="225"/>
                    <a:pt x="2865" y="169"/>
                    <a:pt x="2865" y="113"/>
                  </a:cubicBezTo>
                  <a:cubicBezTo>
                    <a:pt x="2865" y="57"/>
                    <a:pt x="2809" y="1"/>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0"/>
            <p:cNvSpPr/>
            <p:nvPr/>
          </p:nvSpPr>
          <p:spPr>
            <a:xfrm>
              <a:off x="3839450" y="1874250"/>
              <a:ext cx="54800" cy="51625"/>
            </a:xfrm>
            <a:custGeom>
              <a:avLst/>
              <a:gdLst/>
              <a:ahLst/>
              <a:cxnLst/>
              <a:rect l="l" t="t" r="r" b="b"/>
              <a:pathLst>
                <a:path w="2192" h="2065" extrusionOk="0">
                  <a:moveTo>
                    <a:pt x="2079" y="1"/>
                  </a:moveTo>
                  <a:cubicBezTo>
                    <a:pt x="2051" y="1"/>
                    <a:pt x="2023" y="15"/>
                    <a:pt x="2023" y="43"/>
                  </a:cubicBezTo>
                  <a:lnTo>
                    <a:pt x="1" y="1896"/>
                  </a:lnTo>
                  <a:lnTo>
                    <a:pt x="113" y="2065"/>
                  </a:lnTo>
                  <a:lnTo>
                    <a:pt x="2135" y="211"/>
                  </a:lnTo>
                  <a:cubicBezTo>
                    <a:pt x="2191" y="155"/>
                    <a:pt x="2191" y="99"/>
                    <a:pt x="2135" y="43"/>
                  </a:cubicBezTo>
                  <a:cubicBezTo>
                    <a:pt x="2135" y="15"/>
                    <a:pt x="2107" y="1"/>
                    <a:pt x="20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0"/>
            <p:cNvSpPr/>
            <p:nvPr/>
          </p:nvSpPr>
          <p:spPr>
            <a:xfrm>
              <a:off x="3930725" y="2074475"/>
              <a:ext cx="70200" cy="21300"/>
            </a:xfrm>
            <a:custGeom>
              <a:avLst/>
              <a:gdLst/>
              <a:ahLst/>
              <a:cxnLst/>
              <a:rect l="l" t="t" r="r" b="b"/>
              <a:pathLst>
                <a:path w="2808" h="852" extrusionOk="0">
                  <a:moveTo>
                    <a:pt x="2690" y="0"/>
                  </a:moveTo>
                  <a:cubicBezTo>
                    <a:pt x="2675" y="0"/>
                    <a:pt x="2659" y="3"/>
                    <a:pt x="2640" y="9"/>
                  </a:cubicBezTo>
                  <a:lnTo>
                    <a:pt x="1" y="627"/>
                  </a:lnTo>
                  <a:cubicBezTo>
                    <a:pt x="57" y="739"/>
                    <a:pt x="57" y="796"/>
                    <a:pt x="57" y="852"/>
                  </a:cubicBezTo>
                  <a:lnTo>
                    <a:pt x="2697" y="234"/>
                  </a:lnTo>
                  <a:cubicBezTo>
                    <a:pt x="2797" y="184"/>
                    <a:pt x="2808" y="0"/>
                    <a:pt x="26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0"/>
            <p:cNvSpPr/>
            <p:nvPr/>
          </p:nvSpPr>
          <p:spPr>
            <a:xfrm>
              <a:off x="3939150" y="2120450"/>
              <a:ext cx="71650" cy="16050"/>
            </a:xfrm>
            <a:custGeom>
              <a:avLst/>
              <a:gdLst/>
              <a:ahLst/>
              <a:cxnLst/>
              <a:rect l="l" t="t" r="r" b="b"/>
              <a:pathLst>
                <a:path w="2866" h="642" extrusionOk="0">
                  <a:moveTo>
                    <a:pt x="2746" y="0"/>
                  </a:moveTo>
                  <a:cubicBezTo>
                    <a:pt x="2729" y="0"/>
                    <a:pt x="2713" y="7"/>
                    <a:pt x="2697" y="24"/>
                  </a:cubicBezTo>
                  <a:lnTo>
                    <a:pt x="1" y="417"/>
                  </a:lnTo>
                  <a:cubicBezTo>
                    <a:pt x="1" y="473"/>
                    <a:pt x="57" y="529"/>
                    <a:pt x="57" y="641"/>
                  </a:cubicBezTo>
                  <a:lnTo>
                    <a:pt x="2753" y="248"/>
                  </a:lnTo>
                  <a:cubicBezTo>
                    <a:pt x="2809" y="192"/>
                    <a:pt x="2865" y="136"/>
                    <a:pt x="2865" y="80"/>
                  </a:cubicBezTo>
                  <a:cubicBezTo>
                    <a:pt x="2825" y="40"/>
                    <a:pt x="2786" y="0"/>
                    <a:pt x="274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0"/>
            <p:cNvSpPr/>
            <p:nvPr/>
          </p:nvSpPr>
          <p:spPr>
            <a:xfrm>
              <a:off x="3748200" y="1786850"/>
              <a:ext cx="39325" cy="63200"/>
            </a:xfrm>
            <a:custGeom>
              <a:avLst/>
              <a:gdLst/>
              <a:ahLst/>
              <a:cxnLst/>
              <a:rect l="l" t="t" r="r" b="b"/>
              <a:pathLst>
                <a:path w="1573" h="2528" extrusionOk="0">
                  <a:moveTo>
                    <a:pt x="1573" y="1"/>
                  </a:moveTo>
                  <a:cubicBezTo>
                    <a:pt x="1517" y="1"/>
                    <a:pt x="1461" y="1"/>
                    <a:pt x="1404" y="57"/>
                  </a:cubicBezTo>
                  <a:lnTo>
                    <a:pt x="0" y="2416"/>
                  </a:lnTo>
                  <a:lnTo>
                    <a:pt x="169" y="2528"/>
                  </a:lnTo>
                  <a:lnTo>
                    <a:pt x="1573" y="169"/>
                  </a:lnTo>
                  <a:cubicBezTo>
                    <a:pt x="1573" y="113"/>
                    <a:pt x="1573" y="57"/>
                    <a:pt x="157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0"/>
            <p:cNvSpPr/>
            <p:nvPr/>
          </p:nvSpPr>
          <p:spPr>
            <a:xfrm>
              <a:off x="3640075" y="1734900"/>
              <a:ext cx="22500" cy="68825"/>
            </a:xfrm>
            <a:custGeom>
              <a:avLst/>
              <a:gdLst/>
              <a:ahLst/>
              <a:cxnLst/>
              <a:rect l="l" t="t" r="r" b="b"/>
              <a:pathLst>
                <a:path w="900" h="2753" extrusionOk="0">
                  <a:moveTo>
                    <a:pt x="843" y="0"/>
                  </a:moveTo>
                  <a:cubicBezTo>
                    <a:pt x="731" y="0"/>
                    <a:pt x="675" y="0"/>
                    <a:pt x="675" y="57"/>
                  </a:cubicBezTo>
                  <a:lnTo>
                    <a:pt x="1" y="2696"/>
                  </a:lnTo>
                  <a:lnTo>
                    <a:pt x="225" y="2752"/>
                  </a:lnTo>
                  <a:lnTo>
                    <a:pt x="899" y="113"/>
                  </a:lnTo>
                  <a:cubicBezTo>
                    <a:pt x="899" y="57"/>
                    <a:pt x="899"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10"/>
            <p:cNvSpPr/>
            <p:nvPr/>
          </p:nvSpPr>
          <p:spPr>
            <a:xfrm>
              <a:off x="3600775" y="1725075"/>
              <a:ext cx="15450" cy="70225"/>
            </a:xfrm>
            <a:custGeom>
              <a:avLst/>
              <a:gdLst/>
              <a:ahLst/>
              <a:cxnLst/>
              <a:rect l="l" t="t" r="r" b="b"/>
              <a:pathLst>
                <a:path w="618" h="2809" extrusionOk="0">
                  <a:moveTo>
                    <a:pt x="505" y="0"/>
                  </a:moveTo>
                  <a:cubicBezTo>
                    <a:pt x="449" y="0"/>
                    <a:pt x="393" y="56"/>
                    <a:pt x="393" y="113"/>
                  </a:cubicBezTo>
                  <a:lnTo>
                    <a:pt x="0" y="2809"/>
                  </a:lnTo>
                  <a:lnTo>
                    <a:pt x="225" y="2809"/>
                  </a:lnTo>
                  <a:lnTo>
                    <a:pt x="618" y="113"/>
                  </a:lnTo>
                  <a:cubicBezTo>
                    <a:pt x="618" y="56"/>
                    <a:pt x="562" y="0"/>
                    <a:pt x="5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10"/>
            <p:cNvSpPr/>
            <p:nvPr/>
          </p:nvSpPr>
          <p:spPr>
            <a:xfrm>
              <a:off x="3074225" y="2163150"/>
              <a:ext cx="71625" cy="9850"/>
            </a:xfrm>
            <a:custGeom>
              <a:avLst/>
              <a:gdLst/>
              <a:ahLst/>
              <a:cxnLst/>
              <a:rect l="l" t="t" r="r" b="b"/>
              <a:pathLst>
                <a:path w="2865" h="394" extrusionOk="0">
                  <a:moveTo>
                    <a:pt x="113" y="1"/>
                  </a:moveTo>
                  <a:cubicBezTo>
                    <a:pt x="56" y="1"/>
                    <a:pt x="0" y="57"/>
                    <a:pt x="0" y="113"/>
                  </a:cubicBezTo>
                  <a:cubicBezTo>
                    <a:pt x="0" y="169"/>
                    <a:pt x="56" y="225"/>
                    <a:pt x="113" y="225"/>
                  </a:cubicBezTo>
                  <a:lnTo>
                    <a:pt x="2865" y="394"/>
                  </a:lnTo>
                  <a:lnTo>
                    <a:pt x="2865"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0"/>
            <p:cNvSpPr/>
            <p:nvPr/>
          </p:nvSpPr>
          <p:spPr>
            <a:xfrm>
              <a:off x="3781900" y="1813525"/>
              <a:ext cx="44950" cy="59000"/>
            </a:xfrm>
            <a:custGeom>
              <a:avLst/>
              <a:gdLst/>
              <a:ahLst/>
              <a:cxnLst/>
              <a:rect l="l" t="t" r="r" b="b"/>
              <a:pathLst>
                <a:path w="1798" h="2360" extrusionOk="0">
                  <a:moveTo>
                    <a:pt x="1629" y="1"/>
                  </a:moveTo>
                  <a:lnTo>
                    <a:pt x="0" y="2191"/>
                  </a:lnTo>
                  <a:lnTo>
                    <a:pt x="113" y="2360"/>
                  </a:lnTo>
                  <a:lnTo>
                    <a:pt x="1741" y="169"/>
                  </a:lnTo>
                  <a:cubicBezTo>
                    <a:pt x="1797" y="113"/>
                    <a:pt x="1797" y="57"/>
                    <a:pt x="17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0"/>
            <p:cNvSpPr/>
            <p:nvPr/>
          </p:nvSpPr>
          <p:spPr>
            <a:xfrm>
              <a:off x="3811375" y="1841600"/>
              <a:ext cx="50575" cy="54800"/>
            </a:xfrm>
            <a:custGeom>
              <a:avLst/>
              <a:gdLst/>
              <a:ahLst/>
              <a:cxnLst/>
              <a:rect l="l" t="t" r="r" b="b"/>
              <a:pathLst>
                <a:path w="2023" h="2192" extrusionOk="0">
                  <a:moveTo>
                    <a:pt x="1798" y="1"/>
                  </a:moveTo>
                  <a:lnTo>
                    <a:pt x="1" y="2023"/>
                  </a:lnTo>
                  <a:lnTo>
                    <a:pt x="113" y="2191"/>
                  </a:lnTo>
                  <a:lnTo>
                    <a:pt x="1966" y="169"/>
                  </a:lnTo>
                  <a:cubicBezTo>
                    <a:pt x="2023" y="113"/>
                    <a:pt x="2023" y="57"/>
                    <a:pt x="196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0"/>
            <p:cNvSpPr/>
            <p:nvPr/>
          </p:nvSpPr>
          <p:spPr>
            <a:xfrm>
              <a:off x="3713100" y="1765200"/>
              <a:ext cx="35125" cy="65200"/>
            </a:xfrm>
            <a:custGeom>
              <a:avLst/>
              <a:gdLst/>
              <a:ahLst/>
              <a:cxnLst/>
              <a:rect l="l" t="t" r="r" b="b"/>
              <a:pathLst>
                <a:path w="1405" h="2608" extrusionOk="0">
                  <a:moveTo>
                    <a:pt x="1299" y="1"/>
                  </a:moveTo>
                  <a:cubicBezTo>
                    <a:pt x="1259" y="1"/>
                    <a:pt x="1219" y="41"/>
                    <a:pt x="1180" y="80"/>
                  </a:cubicBezTo>
                  <a:lnTo>
                    <a:pt x="0" y="2551"/>
                  </a:lnTo>
                  <a:lnTo>
                    <a:pt x="225" y="2608"/>
                  </a:lnTo>
                  <a:lnTo>
                    <a:pt x="1404" y="193"/>
                  </a:lnTo>
                  <a:cubicBezTo>
                    <a:pt x="1404" y="136"/>
                    <a:pt x="1404" y="24"/>
                    <a:pt x="1348" y="24"/>
                  </a:cubicBezTo>
                  <a:cubicBezTo>
                    <a:pt x="1332" y="8"/>
                    <a:pt x="1315" y="1"/>
                    <a:pt x="12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0"/>
            <p:cNvSpPr/>
            <p:nvPr/>
          </p:nvSpPr>
          <p:spPr>
            <a:xfrm>
              <a:off x="3562850" y="1720850"/>
              <a:ext cx="9850" cy="70250"/>
            </a:xfrm>
            <a:custGeom>
              <a:avLst/>
              <a:gdLst/>
              <a:ahLst/>
              <a:cxnLst/>
              <a:rect l="l" t="t" r="r" b="b"/>
              <a:pathLst>
                <a:path w="394" h="2810" extrusionOk="0">
                  <a:moveTo>
                    <a:pt x="281" y="1"/>
                  </a:moveTo>
                  <a:cubicBezTo>
                    <a:pt x="169" y="1"/>
                    <a:pt x="169" y="57"/>
                    <a:pt x="169" y="113"/>
                  </a:cubicBezTo>
                  <a:lnTo>
                    <a:pt x="1" y="2809"/>
                  </a:lnTo>
                  <a:lnTo>
                    <a:pt x="225" y="2809"/>
                  </a:lnTo>
                  <a:lnTo>
                    <a:pt x="338" y="113"/>
                  </a:lnTo>
                  <a:cubicBezTo>
                    <a:pt x="394" y="57"/>
                    <a:pt x="338" y="1"/>
                    <a:pt x="28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0"/>
            <p:cNvSpPr/>
            <p:nvPr/>
          </p:nvSpPr>
          <p:spPr>
            <a:xfrm>
              <a:off x="3473000" y="2585800"/>
              <a:ext cx="15450" cy="70225"/>
            </a:xfrm>
            <a:custGeom>
              <a:avLst/>
              <a:gdLst/>
              <a:ahLst/>
              <a:cxnLst/>
              <a:rect l="l" t="t" r="r" b="b"/>
              <a:pathLst>
                <a:path w="618" h="2809" extrusionOk="0">
                  <a:moveTo>
                    <a:pt x="393" y="0"/>
                  </a:moveTo>
                  <a:lnTo>
                    <a:pt x="0" y="2640"/>
                  </a:lnTo>
                  <a:cubicBezTo>
                    <a:pt x="0" y="2696"/>
                    <a:pt x="56" y="2752"/>
                    <a:pt x="112" y="2808"/>
                  </a:cubicBezTo>
                  <a:cubicBezTo>
                    <a:pt x="169" y="2808"/>
                    <a:pt x="225" y="2752"/>
                    <a:pt x="225" y="2696"/>
                  </a:cubicBez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0"/>
            <p:cNvSpPr/>
            <p:nvPr/>
          </p:nvSpPr>
          <p:spPr>
            <a:xfrm>
              <a:off x="3780500" y="2509975"/>
              <a:ext cx="44950" cy="59000"/>
            </a:xfrm>
            <a:custGeom>
              <a:avLst/>
              <a:gdLst/>
              <a:ahLst/>
              <a:cxnLst/>
              <a:rect l="l" t="t" r="r" b="b"/>
              <a:pathLst>
                <a:path w="1798" h="2360" extrusionOk="0">
                  <a:moveTo>
                    <a:pt x="169" y="0"/>
                  </a:moveTo>
                  <a:lnTo>
                    <a:pt x="0" y="113"/>
                  </a:lnTo>
                  <a:lnTo>
                    <a:pt x="1629" y="2303"/>
                  </a:lnTo>
                  <a:cubicBezTo>
                    <a:pt x="1629" y="2303"/>
                    <a:pt x="1685" y="2359"/>
                    <a:pt x="1685" y="2359"/>
                  </a:cubicBezTo>
                  <a:lnTo>
                    <a:pt x="1741" y="2359"/>
                  </a:lnTo>
                  <a:cubicBezTo>
                    <a:pt x="1797" y="2303"/>
                    <a:pt x="1797" y="2247"/>
                    <a:pt x="1741" y="219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10"/>
            <p:cNvSpPr/>
            <p:nvPr/>
          </p:nvSpPr>
          <p:spPr>
            <a:xfrm>
              <a:off x="3746800" y="2532425"/>
              <a:ext cx="40725" cy="61825"/>
            </a:xfrm>
            <a:custGeom>
              <a:avLst/>
              <a:gdLst/>
              <a:ahLst/>
              <a:cxnLst/>
              <a:rect l="l" t="t" r="r" b="b"/>
              <a:pathLst>
                <a:path w="1629" h="2473" extrusionOk="0">
                  <a:moveTo>
                    <a:pt x="169" y="1"/>
                  </a:moveTo>
                  <a:lnTo>
                    <a:pt x="0" y="113"/>
                  </a:lnTo>
                  <a:lnTo>
                    <a:pt x="1404" y="2416"/>
                  </a:lnTo>
                  <a:cubicBezTo>
                    <a:pt x="1404" y="2472"/>
                    <a:pt x="1460" y="2472"/>
                    <a:pt x="1517" y="2472"/>
                  </a:cubicBezTo>
                  <a:lnTo>
                    <a:pt x="1573" y="2472"/>
                  </a:lnTo>
                  <a:cubicBezTo>
                    <a:pt x="1573" y="2472"/>
                    <a:pt x="1629" y="2360"/>
                    <a:pt x="1573" y="2360"/>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10"/>
            <p:cNvSpPr/>
            <p:nvPr/>
          </p:nvSpPr>
          <p:spPr>
            <a:xfrm>
              <a:off x="3809975" y="2484700"/>
              <a:ext cx="50575" cy="54775"/>
            </a:xfrm>
            <a:custGeom>
              <a:avLst/>
              <a:gdLst/>
              <a:ahLst/>
              <a:cxnLst/>
              <a:rect l="l" t="t" r="r" b="b"/>
              <a:pathLst>
                <a:path w="2023" h="2191" extrusionOk="0">
                  <a:moveTo>
                    <a:pt x="169" y="0"/>
                  </a:moveTo>
                  <a:lnTo>
                    <a:pt x="1" y="169"/>
                  </a:lnTo>
                  <a:lnTo>
                    <a:pt x="1798" y="2191"/>
                  </a:lnTo>
                  <a:lnTo>
                    <a:pt x="1966" y="2191"/>
                  </a:lnTo>
                  <a:cubicBezTo>
                    <a:pt x="2022" y="2135"/>
                    <a:pt x="2022" y="2078"/>
                    <a:pt x="1966" y="202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0"/>
            <p:cNvSpPr/>
            <p:nvPr/>
          </p:nvSpPr>
          <p:spPr>
            <a:xfrm>
              <a:off x="3713100" y="2550700"/>
              <a:ext cx="33725" cy="64600"/>
            </a:xfrm>
            <a:custGeom>
              <a:avLst/>
              <a:gdLst/>
              <a:ahLst/>
              <a:cxnLst/>
              <a:rect l="l" t="t" r="r" b="b"/>
              <a:pathLst>
                <a:path w="1349" h="2584" extrusionOk="0">
                  <a:moveTo>
                    <a:pt x="169" y="0"/>
                  </a:moveTo>
                  <a:lnTo>
                    <a:pt x="0" y="56"/>
                  </a:lnTo>
                  <a:lnTo>
                    <a:pt x="1123" y="2527"/>
                  </a:lnTo>
                  <a:cubicBezTo>
                    <a:pt x="1180" y="2584"/>
                    <a:pt x="1180" y="2584"/>
                    <a:pt x="1236" y="2584"/>
                  </a:cubicBezTo>
                  <a:lnTo>
                    <a:pt x="1292" y="2584"/>
                  </a:lnTo>
                  <a:cubicBezTo>
                    <a:pt x="1348" y="2584"/>
                    <a:pt x="1348" y="2527"/>
                    <a:pt x="1348" y="247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0"/>
            <p:cNvSpPr/>
            <p:nvPr/>
          </p:nvSpPr>
          <p:spPr>
            <a:xfrm>
              <a:off x="3838050" y="2456625"/>
              <a:ext cx="56200" cy="50550"/>
            </a:xfrm>
            <a:custGeom>
              <a:avLst/>
              <a:gdLst/>
              <a:ahLst/>
              <a:cxnLst/>
              <a:rect l="l" t="t" r="r" b="b"/>
              <a:pathLst>
                <a:path w="2248" h="2022" extrusionOk="0">
                  <a:moveTo>
                    <a:pt x="169" y="0"/>
                  </a:moveTo>
                  <a:lnTo>
                    <a:pt x="1" y="169"/>
                  </a:lnTo>
                  <a:lnTo>
                    <a:pt x="2023" y="2022"/>
                  </a:lnTo>
                  <a:lnTo>
                    <a:pt x="2135" y="2022"/>
                  </a:lnTo>
                  <a:cubicBezTo>
                    <a:pt x="2191" y="2022"/>
                    <a:pt x="2247" y="1853"/>
                    <a:pt x="2191" y="179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0"/>
            <p:cNvSpPr/>
            <p:nvPr/>
          </p:nvSpPr>
          <p:spPr>
            <a:xfrm>
              <a:off x="3638675" y="2577375"/>
              <a:ext cx="21075" cy="68825"/>
            </a:xfrm>
            <a:custGeom>
              <a:avLst/>
              <a:gdLst/>
              <a:ahLst/>
              <a:cxnLst/>
              <a:rect l="l" t="t" r="r" b="b"/>
              <a:pathLst>
                <a:path w="843" h="2753" extrusionOk="0">
                  <a:moveTo>
                    <a:pt x="169" y="0"/>
                  </a:moveTo>
                  <a:lnTo>
                    <a:pt x="0" y="56"/>
                  </a:lnTo>
                  <a:lnTo>
                    <a:pt x="674" y="2696"/>
                  </a:lnTo>
                  <a:cubicBezTo>
                    <a:pt x="674" y="2752"/>
                    <a:pt x="731" y="2752"/>
                    <a:pt x="787" y="2752"/>
                  </a:cubicBezTo>
                  <a:cubicBezTo>
                    <a:pt x="843" y="2752"/>
                    <a:pt x="843" y="2696"/>
                    <a:pt x="843" y="2640"/>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0"/>
            <p:cNvSpPr/>
            <p:nvPr/>
          </p:nvSpPr>
          <p:spPr>
            <a:xfrm>
              <a:off x="3675175" y="2566125"/>
              <a:ext cx="28100" cy="67425"/>
            </a:xfrm>
            <a:custGeom>
              <a:avLst/>
              <a:gdLst/>
              <a:ahLst/>
              <a:cxnLst/>
              <a:rect l="l" t="t" r="r" b="b"/>
              <a:pathLst>
                <a:path w="1124" h="2697" extrusionOk="0">
                  <a:moveTo>
                    <a:pt x="169" y="1"/>
                  </a:moveTo>
                  <a:lnTo>
                    <a:pt x="1" y="57"/>
                  </a:lnTo>
                  <a:lnTo>
                    <a:pt x="956" y="2641"/>
                  </a:lnTo>
                  <a:cubicBezTo>
                    <a:pt x="956" y="2697"/>
                    <a:pt x="1012" y="2697"/>
                    <a:pt x="1012" y="2697"/>
                  </a:cubicBezTo>
                  <a:cubicBezTo>
                    <a:pt x="1068" y="2697"/>
                    <a:pt x="1124" y="2584"/>
                    <a:pt x="1124" y="252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0"/>
            <p:cNvSpPr/>
            <p:nvPr/>
          </p:nvSpPr>
          <p:spPr>
            <a:xfrm>
              <a:off x="3863325" y="2427125"/>
              <a:ext cx="59000" cy="44950"/>
            </a:xfrm>
            <a:custGeom>
              <a:avLst/>
              <a:gdLst/>
              <a:ahLst/>
              <a:cxnLst/>
              <a:rect l="l" t="t" r="r" b="b"/>
              <a:pathLst>
                <a:path w="2360" h="1798" extrusionOk="0">
                  <a:moveTo>
                    <a:pt x="113" y="1"/>
                  </a:moveTo>
                  <a:cubicBezTo>
                    <a:pt x="57" y="57"/>
                    <a:pt x="57" y="113"/>
                    <a:pt x="1" y="169"/>
                  </a:cubicBezTo>
                  <a:lnTo>
                    <a:pt x="2191" y="1798"/>
                  </a:lnTo>
                  <a:lnTo>
                    <a:pt x="2247" y="1798"/>
                  </a:lnTo>
                  <a:cubicBezTo>
                    <a:pt x="2247" y="1798"/>
                    <a:pt x="2303" y="1798"/>
                    <a:pt x="2303" y="1742"/>
                  </a:cubicBezTo>
                  <a:cubicBezTo>
                    <a:pt x="2360" y="1686"/>
                    <a:pt x="2360" y="1629"/>
                    <a:pt x="2303" y="157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0"/>
            <p:cNvSpPr/>
            <p:nvPr/>
          </p:nvSpPr>
          <p:spPr>
            <a:xfrm>
              <a:off x="3930725" y="2285300"/>
              <a:ext cx="68825" cy="22500"/>
            </a:xfrm>
            <a:custGeom>
              <a:avLst/>
              <a:gdLst/>
              <a:ahLst/>
              <a:cxnLst/>
              <a:rect l="l" t="t" r="r" b="b"/>
              <a:pathLst>
                <a:path w="2753" h="900" extrusionOk="0">
                  <a:moveTo>
                    <a:pt x="57" y="1"/>
                  </a:moveTo>
                  <a:cubicBezTo>
                    <a:pt x="57" y="113"/>
                    <a:pt x="1" y="169"/>
                    <a:pt x="1" y="226"/>
                  </a:cubicBezTo>
                  <a:lnTo>
                    <a:pt x="2640" y="900"/>
                  </a:lnTo>
                  <a:cubicBezTo>
                    <a:pt x="2697" y="900"/>
                    <a:pt x="2753" y="843"/>
                    <a:pt x="2753" y="787"/>
                  </a:cubicBezTo>
                  <a:cubicBezTo>
                    <a:pt x="2753" y="731"/>
                    <a:pt x="2753" y="731"/>
                    <a:pt x="2697" y="675"/>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0"/>
            <p:cNvSpPr/>
            <p:nvPr/>
          </p:nvSpPr>
          <p:spPr>
            <a:xfrm>
              <a:off x="3940550" y="2246000"/>
              <a:ext cx="70250" cy="15475"/>
            </a:xfrm>
            <a:custGeom>
              <a:avLst/>
              <a:gdLst/>
              <a:ahLst/>
              <a:cxnLst/>
              <a:rect l="l" t="t" r="r" b="b"/>
              <a:pathLst>
                <a:path w="2810" h="619" extrusionOk="0">
                  <a:moveTo>
                    <a:pt x="1" y="0"/>
                  </a:moveTo>
                  <a:cubicBezTo>
                    <a:pt x="1" y="113"/>
                    <a:pt x="1" y="169"/>
                    <a:pt x="1" y="225"/>
                  </a:cubicBezTo>
                  <a:lnTo>
                    <a:pt x="2697" y="618"/>
                  </a:lnTo>
                  <a:cubicBezTo>
                    <a:pt x="2753" y="618"/>
                    <a:pt x="2809" y="618"/>
                    <a:pt x="2809" y="562"/>
                  </a:cubicBezTo>
                  <a:cubicBezTo>
                    <a:pt x="2809" y="450"/>
                    <a:pt x="2753" y="393"/>
                    <a:pt x="2697" y="393"/>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0"/>
            <p:cNvSpPr/>
            <p:nvPr/>
          </p:nvSpPr>
          <p:spPr>
            <a:xfrm>
              <a:off x="3943375" y="2208075"/>
              <a:ext cx="70225" cy="8450"/>
            </a:xfrm>
            <a:custGeom>
              <a:avLst/>
              <a:gdLst/>
              <a:ahLst/>
              <a:cxnLst/>
              <a:rect l="l" t="t" r="r" b="b"/>
              <a:pathLst>
                <a:path w="2809" h="338" extrusionOk="0">
                  <a:moveTo>
                    <a:pt x="0" y="1"/>
                  </a:moveTo>
                  <a:lnTo>
                    <a:pt x="0" y="226"/>
                  </a:lnTo>
                  <a:lnTo>
                    <a:pt x="2696" y="338"/>
                  </a:lnTo>
                  <a:cubicBezTo>
                    <a:pt x="2808" y="338"/>
                    <a:pt x="2808" y="169"/>
                    <a:pt x="2696" y="169"/>
                  </a:cubicBezTo>
                  <a:lnTo>
                    <a:pt x="2752" y="169"/>
                  </a:ln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0"/>
            <p:cNvSpPr/>
            <p:nvPr/>
          </p:nvSpPr>
          <p:spPr>
            <a:xfrm>
              <a:off x="3919500" y="2321825"/>
              <a:ext cx="68825" cy="29500"/>
            </a:xfrm>
            <a:custGeom>
              <a:avLst/>
              <a:gdLst/>
              <a:ahLst/>
              <a:cxnLst/>
              <a:rect l="l" t="t" r="r" b="b"/>
              <a:pathLst>
                <a:path w="2753" h="1180" extrusionOk="0">
                  <a:moveTo>
                    <a:pt x="56" y="0"/>
                  </a:moveTo>
                  <a:cubicBezTo>
                    <a:pt x="56" y="113"/>
                    <a:pt x="0" y="169"/>
                    <a:pt x="0" y="225"/>
                  </a:cubicBezTo>
                  <a:lnTo>
                    <a:pt x="2584" y="1180"/>
                  </a:lnTo>
                  <a:cubicBezTo>
                    <a:pt x="2696" y="1124"/>
                    <a:pt x="2752" y="1011"/>
                    <a:pt x="2640" y="955"/>
                  </a:cubicBez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0"/>
            <p:cNvSpPr/>
            <p:nvPr/>
          </p:nvSpPr>
          <p:spPr>
            <a:xfrm>
              <a:off x="3884400" y="2393425"/>
              <a:ext cx="64300" cy="39575"/>
            </a:xfrm>
            <a:custGeom>
              <a:avLst/>
              <a:gdLst/>
              <a:ahLst/>
              <a:cxnLst/>
              <a:rect l="l" t="t" r="r" b="b"/>
              <a:pathLst>
                <a:path w="2572" h="1583" extrusionOk="0">
                  <a:moveTo>
                    <a:pt x="113" y="1"/>
                  </a:moveTo>
                  <a:cubicBezTo>
                    <a:pt x="113" y="57"/>
                    <a:pt x="56" y="113"/>
                    <a:pt x="0" y="169"/>
                  </a:cubicBezTo>
                  <a:lnTo>
                    <a:pt x="2359" y="1573"/>
                  </a:lnTo>
                  <a:lnTo>
                    <a:pt x="2415" y="1573"/>
                  </a:lnTo>
                  <a:cubicBezTo>
                    <a:pt x="2428" y="1579"/>
                    <a:pt x="2440" y="1582"/>
                    <a:pt x="2451" y="1582"/>
                  </a:cubicBezTo>
                  <a:cubicBezTo>
                    <a:pt x="2538" y="1582"/>
                    <a:pt x="2571" y="1405"/>
                    <a:pt x="2471"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0"/>
            <p:cNvSpPr/>
            <p:nvPr/>
          </p:nvSpPr>
          <p:spPr>
            <a:xfrm>
              <a:off x="3599350" y="2585800"/>
              <a:ext cx="15475" cy="70225"/>
            </a:xfrm>
            <a:custGeom>
              <a:avLst/>
              <a:gdLst/>
              <a:ahLst/>
              <a:cxnLst/>
              <a:rect l="l" t="t" r="r" b="b"/>
              <a:pathLst>
                <a:path w="619" h="2809" extrusionOk="0">
                  <a:moveTo>
                    <a:pt x="1" y="0"/>
                  </a:moveTo>
                  <a:lnTo>
                    <a:pt x="394" y="2696"/>
                  </a:lnTo>
                  <a:cubicBezTo>
                    <a:pt x="394" y="2752"/>
                    <a:pt x="450" y="2808"/>
                    <a:pt x="506" y="2808"/>
                  </a:cubicBezTo>
                  <a:cubicBezTo>
                    <a:pt x="562" y="2808"/>
                    <a:pt x="619" y="2752"/>
                    <a:pt x="619" y="2696"/>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0"/>
            <p:cNvSpPr/>
            <p:nvPr/>
          </p:nvSpPr>
          <p:spPr>
            <a:xfrm>
              <a:off x="3904050" y="2359725"/>
              <a:ext cx="66025" cy="33725"/>
            </a:xfrm>
            <a:custGeom>
              <a:avLst/>
              <a:gdLst/>
              <a:ahLst/>
              <a:cxnLst/>
              <a:rect l="l" t="t" r="r" b="b"/>
              <a:pathLst>
                <a:path w="2641" h="1349" extrusionOk="0">
                  <a:moveTo>
                    <a:pt x="113" y="1"/>
                  </a:moveTo>
                  <a:cubicBezTo>
                    <a:pt x="113" y="57"/>
                    <a:pt x="1" y="113"/>
                    <a:pt x="1" y="169"/>
                  </a:cubicBezTo>
                  <a:lnTo>
                    <a:pt x="2472" y="1349"/>
                  </a:lnTo>
                  <a:cubicBezTo>
                    <a:pt x="2528" y="1349"/>
                    <a:pt x="2584" y="1349"/>
                    <a:pt x="2584" y="1292"/>
                  </a:cubicBezTo>
                  <a:cubicBezTo>
                    <a:pt x="2640" y="1236"/>
                    <a:pt x="2584" y="1180"/>
                    <a:pt x="2528" y="1124"/>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0"/>
            <p:cNvSpPr/>
            <p:nvPr/>
          </p:nvSpPr>
          <p:spPr>
            <a:xfrm>
              <a:off x="3100900" y="2321825"/>
              <a:ext cx="67425" cy="28100"/>
            </a:xfrm>
            <a:custGeom>
              <a:avLst/>
              <a:gdLst/>
              <a:ahLst/>
              <a:cxnLst/>
              <a:rect l="l" t="t" r="r" b="b"/>
              <a:pathLst>
                <a:path w="2697" h="1124" extrusionOk="0">
                  <a:moveTo>
                    <a:pt x="2640" y="0"/>
                  </a:moveTo>
                  <a:lnTo>
                    <a:pt x="113" y="899"/>
                  </a:lnTo>
                  <a:cubicBezTo>
                    <a:pt x="57" y="899"/>
                    <a:pt x="0" y="1011"/>
                    <a:pt x="0" y="1067"/>
                  </a:cubicBezTo>
                  <a:cubicBezTo>
                    <a:pt x="57" y="1067"/>
                    <a:pt x="57" y="1124"/>
                    <a:pt x="113" y="1124"/>
                  </a:cubicBezTo>
                  <a:lnTo>
                    <a:pt x="169" y="1124"/>
                  </a:lnTo>
                  <a:lnTo>
                    <a:pt x="2696" y="225"/>
                  </a:lnTo>
                  <a:cubicBezTo>
                    <a:pt x="2696" y="113"/>
                    <a:pt x="2696" y="56"/>
                    <a:pt x="264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0"/>
            <p:cNvSpPr/>
            <p:nvPr/>
          </p:nvSpPr>
          <p:spPr>
            <a:xfrm>
              <a:off x="3140225" y="2392025"/>
              <a:ext cx="63200" cy="40750"/>
            </a:xfrm>
            <a:custGeom>
              <a:avLst/>
              <a:gdLst/>
              <a:ahLst/>
              <a:cxnLst/>
              <a:rect l="l" t="t" r="r" b="b"/>
              <a:pathLst>
                <a:path w="2528" h="1630" extrusionOk="0">
                  <a:moveTo>
                    <a:pt x="2415" y="0"/>
                  </a:moveTo>
                  <a:lnTo>
                    <a:pt x="56" y="1405"/>
                  </a:lnTo>
                  <a:cubicBezTo>
                    <a:pt x="0" y="1461"/>
                    <a:pt x="0" y="1517"/>
                    <a:pt x="0" y="1573"/>
                  </a:cubicBezTo>
                  <a:cubicBezTo>
                    <a:pt x="56" y="1629"/>
                    <a:pt x="56" y="1629"/>
                    <a:pt x="112" y="1629"/>
                  </a:cubicBezTo>
                  <a:lnTo>
                    <a:pt x="169" y="1629"/>
                  </a:lnTo>
                  <a:lnTo>
                    <a:pt x="2527" y="225"/>
                  </a:lnTo>
                  <a:lnTo>
                    <a:pt x="241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0"/>
            <p:cNvSpPr/>
            <p:nvPr/>
          </p:nvSpPr>
          <p:spPr>
            <a:xfrm>
              <a:off x="3119150" y="2358325"/>
              <a:ext cx="66025" cy="35125"/>
            </a:xfrm>
            <a:custGeom>
              <a:avLst/>
              <a:gdLst/>
              <a:ahLst/>
              <a:cxnLst/>
              <a:rect l="l" t="t" r="r" b="b"/>
              <a:pathLst>
                <a:path w="2641" h="1405" extrusionOk="0">
                  <a:moveTo>
                    <a:pt x="2528" y="1"/>
                  </a:moveTo>
                  <a:lnTo>
                    <a:pt x="57" y="1180"/>
                  </a:lnTo>
                  <a:cubicBezTo>
                    <a:pt x="1" y="1180"/>
                    <a:pt x="1" y="1236"/>
                    <a:pt x="1" y="1348"/>
                  </a:cubicBezTo>
                  <a:cubicBezTo>
                    <a:pt x="1" y="1348"/>
                    <a:pt x="57" y="1405"/>
                    <a:pt x="113" y="1405"/>
                  </a:cubicBezTo>
                  <a:lnTo>
                    <a:pt x="169" y="1405"/>
                  </a:lnTo>
                  <a:lnTo>
                    <a:pt x="2640" y="225"/>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0"/>
            <p:cNvSpPr/>
            <p:nvPr/>
          </p:nvSpPr>
          <p:spPr>
            <a:xfrm>
              <a:off x="3166900" y="2425725"/>
              <a:ext cx="60400" cy="46350"/>
            </a:xfrm>
            <a:custGeom>
              <a:avLst/>
              <a:gdLst/>
              <a:ahLst/>
              <a:cxnLst/>
              <a:rect l="l" t="t" r="r" b="b"/>
              <a:pathLst>
                <a:path w="2416" h="1854" extrusionOk="0">
                  <a:moveTo>
                    <a:pt x="2191" y="0"/>
                  </a:moveTo>
                  <a:lnTo>
                    <a:pt x="56" y="1629"/>
                  </a:lnTo>
                  <a:cubicBezTo>
                    <a:pt x="0" y="1685"/>
                    <a:pt x="0" y="1742"/>
                    <a:pt x="56" y="1798"/>
                  </a:cubicBezTo>
                  <a:cubicBezTo>
                    <a:pt x="56" y="1798"/>
                    <a:pt x="113" y="1854"/>
                    <a:pt x="169" y="1854"/>
                  </a:cubicBezTo>
                  <a:lnTo>
                    <a:pt x="225" y="1854"/>
                  </a:lnTo>
                  <a:lnTo>
                    <a:pt x="2415" y="225"/>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0"/>
            <p:cNvSpPr/>
            <p:nvPr/>
          </p:nvSpPr>
          <p:spPr>
            <a:xfrm>
              <a:off x="3078425" y="2246000"/>
              <a:ext cx="71650" cy="15475"/>
            </a:xfrm>
            <a:custGeom>
              <a:avLst/>
              <a:gdLst/>
              <a:ahLst/>
              <a:cxnLst/>
              <a:rect l="l" t="t" r="r" b="b"/>
              <a:pathLst>
                <a:path w="2866" h="619" extrusionOk="0">
                  <a:moveTo>
                    <a:pt x="2809" y="0"/>
                  </a:moveTo>
                  <a:lnTo>
                    <a:pt x="113" y="393"/>
                  </a:lnTo>
                  <a:cubicBezTo>
                    <a:pt x="57" y="393"/>
                    <a:pt x="1" y="450"/>
                    <a:pt x="57" y="506"/>
                  </a:cubicBezTo>
                  <a:cubicBezTo>
                    <a:pt x="57" y="562"/>
                    <a:pt x="57" y="618"/>
                    <a:pt x="169" y="618"/>
                  </a:cubicBezTo>
                  <a:lnTo>
                    <a:pt x="2865" y="225"/>
                  </a:lnTo>
                  <a:cubicBezTo>
                    <a:pt x="2865" y="113"/>
                    <a:pt x="2809" y="56"/>
                    <a:pt x="28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0"/>
            <p:cNvSpPr/>
            <p:nvPr/>
          </p:nvSpPr>
          <p:spPr>
            <a:xfrm>
              <a:off x="3194975" y="2455200"/>
              <a:ext cx="54775" cy="50575"/>
            </a:xfrm>
            <a:custGeom>
              <a:avLst/>
              <a:gdLst/>
              <a:ahLst/>
              <a:cxnLst/>
              <a:rect l="l" t="t" r="r" b="b"/>
              <a:pathLst>
                <a:path w="2191" h="2023" extrusionOk="0">
                  <a:moveTo>
                    <a:pt x="2022" y="1"/>
                  </a:moveTo>
                  <a:lnTo>
                    <a:pt x="0" y="1854"/>
                  </a:lnTo>
                  <a:cubicBezTo>
                    <a:pt x="0" y="1910"/>
                    <a:pt x="0" y="1967"/>
                    <a:pt x="0" y="2023"/>
                  </a:cubicBezTo>
                  <a:lnTo>
                    <a:pt x="169" y="2023"/>
                  </a:lnTo>
                  <a:lnTo>
                    <a:pt x="2191" y="169"/>
                  </a:lnTo>
                  <a:lnTo>
                    <a:pt x="202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0"/>
            <p:cNvSpPr/>
            <p:nvPr/>
          </p:nvSpPr>
          <p:spPr>
            <a:xfrm>
              <a:off x="3088250" y="2285300"/>
              <a:ext cx="68850" cy="22500"/>
            </a:xfrm>
            <a:custGeom>
              <a:avLst/>
              <a:gdLst/>
              <a:ahLst/>
              <a:cxnLst/>
              <a:rect l="l" t="t" r="r" b="b"/>
              <a:pathLst>
                <a:path w="2754" h="900" extrusionOk="0">
                  <a:moveTo>
                    <a:pt x="2753" y="1"/>
                  </a:moveTo>
                  <a:lnTo>
                    <a:pt x="113" y="675"/>
                  </a:lnTo>
                  <a:cubicBezTo>
                    <a:pt x="1" y="675"/>
                    <a:pt x="1" y="731"/>
                    <a:pt x="1" y="787"/>
                  </a:cubicBezTo>
                  <a:cubicBezTo>
                    <a:pt x="1" y="843"/>
                    <a:pt x="57" y="900"/>
                    <a:pt x="113" y="900"/>
                  </a:cubicBezTo>
                  <a:lnTo>
                    <a:pt x="2753" y="226"/>
                  </a:lnTo>
                  <a:cubicBezTo>
                    <a:pt x="2753" y="169"/>
                    <a:pt x="2753" y="57"/>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0"/>
            <p:cNvSpPr/>
            <p:nvPr/>
          </p:nvSpPr>
          <p:spPr>
            <a:xfrm>
              <a:off x="3561450" y="2588600"/>
              <a:ext cx="8450" cy="71625"/>
            </a:xfrm>
            <a:custGeom>
              <a:avLst/>
              <a:gdLst/>
              <a:ahLst/>
              <a:cxnLst/>
              <a:rect l="l" t="t" r="r" b="b"/>
              <a:pathLst>
                <a:path w="338" h="2865" extrusionOk="0">
                  <a:moveTo>
                    <a:pt x="225" y="0"/>
                  </a:moveTo>
                  <a:lnTo>
                    <a:pt x="0" y="57"/>
                  </a:lnTo>
                  <a:lnTo>
                    <a:pt x="113" y="2753"/>
                  </a:lnTo>
                  <a:cubicBezTo>
                    <a:pt x="113" y="2809"/>
                    <a:pt x="169" y="2865"/>
                    <a:pt x="225" y="2865"/>
                  </a:cubicBezTo>
                  <a:cubicBezTo>
                    <a:pt x="281" y="2865"/>
                    <a:pt x="337" y="2809"/>
                    <a:pt x="337" y="2753"/>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10"/>
            <p:cNvSpPr/>
            <p:nvPr/>
          </p:nvSpPr>
          <p:spPr>
            <a:xfrm>
              <a:off x="3075625" y="2206675"/>
              <a:ext cx="70225" cy="9850"/>
            </a:xfrm>
            <a:custGeom>
              <a:avLst/>
              <a:gdLst/>
              <a:ahLst/>
              <a:cxnLst/>
              <a:rect l="l" t="t" r="r" b="b"/>
              <a:pathLst>
                <a:path w="2809" h="394" extrusionOk="0">
                  <a:moveTo>
                    <a:pt x="2809" y="1"/>
                  </a:moveTo>
                  <a:lnTo>
                    <a:pt x="113" y="169"/>
                  </a:lnTo>
                  <a:cubicBezTo>
                    <a:pt x="0" y="169"/>
                    <a:pt x="0" y="225"/>
                    <a:pt x="0" y="282"/>
                  </a:cubicBezTo>
                  <a:cubicBezTo>
                    <a:pt x="0" y="338"/>
                    <a:pt x="57" y="394"/>
                    <a:pt x="113" y="394"/>
                  </a:cubicBezTo>
                  <a:lnTo>
                    <a:pt x="2809" y="225"/>
                  </a:lnTo>
                  <a:lnTo>
                    <a:pt x="280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10"/>
            <p:cNvSpPr/>
            <p:nvPr/>
          </p:nvSpPr>
          <p:spPr>
            <a:xfrm>
              <a:off x="3426650" y="2577375"/>
              <a:ext cx="22500" cy="68825"/>
            </a:xfrm>
            <a:custGeom>
              <a:avLst/>
              <a:gdLst/>
              <a:ahLst/>
              <a:cxnLst/>
              <a:rect l="l" t="t" r="r" b="b"/>
              <a:pathLst>
                <a:path w="900" h="2753" extrusionOk="0">
                  <a:moveTo>
                    <a:pt x="675" y="0"/>
                  </a:moveTo>
                  <a:lnTo>
                    <a:pt x="1" y="2640"/>
                  </a:lnTo>
                  <a:cubicBezTo>
                    <a:pt x="1" y="2696"/>
                    <a:pt x="57" y="2752"/>
                    <a:pt x="113" y="2752"/>
                  </a:cubicBezTo>
                  <a:cubicBezTo>
                    <a:pt x="169" y="2752"/>
                    <a:pt x="169" y="2696"/>
                    <a:pt x="225" y="2696"/>
                  </a:cubicBezTo>
                  <a:lnTo>
                    <a:pt x="899" y="56"/>
                  </a:lnTo>
                  <a:lnTo>
                    <a:pt x="67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0"/>
            <p:cNvSpPr/>
            <p:nvPr/>
          </p:nvSpPr>
          <p:spPr>
            <a:xfrm>
              <a:off x="3384525" y="2566125"/>
              <a:ext cx="26700" cy="67425"/>
            </a:xfrm>
            <a:custGeom>
              <a:avLst/>
              <a:gdLst/>
              <a:ahLst/>
              <a:cxnLst/>
              <a:rect l="l" t="t" r="r" b="b"/>
              <a:pathLst>
                <a:path w="1068" h="2697" extrusionOk="0">
                  <a:moveTo>
                    <a:pt x="899" y="1"/>
                  </a:moveTo>
                  <a:lnTo>
                    <a:pt x="1" y="2528"/>
                  </a:lnTo>
                  <a:cubicBezTo>
                    <a:pt x="1" y="2584"/>
                    <a:pt x="1" y="2641"/>
                    <a:pt x="57" y="2697"/>
                  </a:cubicBezTo>
                  <a:cubicBezTo>
                    <a:pt x="113" y="2697"/>
                    <a:pt x="169" y="2641"/>
                    <a:pt x="169" y="2584"/>
                  </a:cubicBezTo>
                  <a:lnTo>
                    <a:pt x="1068" y="57"/>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0"/>
            <p:cNvSpPr/>
            <p:nvPr/>
          </p:nvSpPr>
          <p:spPr>
            <a:xfrm>
              <a:off x="3227275" y="2484700"/>
              <a:ext cx="50575" cy="54775"/>
            </a:xfrm>
            <a:custGeom>
              <a:avLst/>
              <a:gdLst/>
              <a:ahLst/>
              <a:cxnLst/>
              <a:rect l="l" t="t" r="r" b="b"/>
              <a:pathLst>
                <a:path w="2023" h="2191" extrusionOk="0">
                  <a:moveTo>
                    <a:pt x="1854" y="0"/>
                  </a:moveTo>
                  <a:lnTo>
                    <a:pt x="0" y="2022"/>
                  </a:lnTo>
                  <a:cubicBezTo>
                    <a:pt x="0" y="2078"/>
                    <a:pt x="0" y="2135"/>
                    <a:pt x="0" y="2191"/>
                  </a:cubicBezTo>
                  <a:lnTo>
                    <a:pt x="169" y="2191"/>
                  </a:lnTo>
                  <a:lnTo>
                    <a:pt x="2022" y="113"/>
                  </a:lnTo>
                  <a:lnTo>
                    <a:pt x="185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0"/>
            <p:cNvSpPr/>
            <p:nvPr/>
          </p:nvSpPr>
          <p:spPr>
            <a:xfrm>
              <a:off x="3517925" y="2588600"/>
              <a:ext cx="8450" cy="71625"/>
            </a:xfrm>
            <a:custGeom>
              <a:avLst/>
              <a:gdLst/>
              <a:ahLst/>
              <a:cxnLst/>
              <a:rect l="l" t="t" r="r" b="b"/>
              <a:pathLst>
                <a:path w="338" h="2865" extrusionOk="0">
                  <a:moveTo>
                    <a:pt x="113" y="0"/>
                  </a:moveTo>
                  <a:lnTo>
                    <a:pt x="0" y="2753"/>
                  </a:lnTo>
                  <a:cubicBezTo>
                    <a:pt x="0" y="2809"/>
                    <a:pt x="56" y="2865"/>
                    <a:pt x="113" y="2865"/>
                  </a:cubicBezTo>
                  <a:cubicBezTo>
                    <a:pt x="169" y="2865"/>
                    <a:pt x="225" y="2809"/>
                    <a:pt x="225" y="2753"/>
                  </a:cubicBez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0"/>
            <p:cNvSpPr/>
            <p:nvPr/>
          </p:nvSpPr>
          <p:spPr>
            <a:xfrm>
              <a:off x="3341000" y="2549275"/>
              <a:ext cx="33725" cy="66025"/>
            </a:xfrm>
            <a:custGeom>
              <a:avLst/>
              <a:gdLst/>
              <a:ahLst/>
              <a:cxnLst/>
              <a:rect l="l" t="t" r="r" b="b"/>
              <a:pathLst>
                <a:path w="1349" h="2641" extrusionOk="0">
                  <a:moveTo>
                    <a:pt x="1180" y="1"/>
                  </a:moveTo>
                  <a:lnTo>
                    <a:pt x="1" y="2472"/>
                  </a:lnTo>
                  <a:cubicBezTo>
                    <a:pt x="1" y="2528"/>
                    <a:pt x="1" y="2584"/>
                    <a:pt x="57" y="2641"/>
                  </a:cubicBezTo>
                  <a:lnTo>
                    <a:pt x="113" y="2641"/>
                  </a:lnTo>
                  <a:cubicBezTo>
                    <a:pt x="169" y="2641"/>
                    <a:pt x="169" y="2584"/>
                    <a:pt x="225" y="2584"/>
                  </a:cubicBez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0"/>
            <p:cNvSpPr/>
            <p:nvPr/>
          </p:nvSpPr>
          <p:spPr>
            <a:xfrm>
              <a:off x="3262375" y="2508575"/>
              <a:ext cx="46350" cy="59000"/>
            </a:xfrm>
            <a:custGeom>
              <a:avLst/>
              <a:gdLst/>
              <a:ahLst/>
              <a:cxnLst/>
              <a:rect l="l" t="t" r="r" b="b"/>
              <a:pathLst>
                <a:path w="1854" h="2360" extrusionOk="0">
                  <a:moveTo>
                    <a:pt x="1629" y="0"/>
                  </a:moveTo>
                  <a:lnTo>
                    <a:pt x="0" y="2191"/>
                  </a:lnTo>
                  <a:cubicBezTo>
                    <a:pt x="0" y="2247"/>
                    <a:pt x="0" y="2303"/>
                    <a:pt x="0" y="2359"/>
                  </a:cubicBezTo>
                  <a:lnTo>
                    <a:pt x="113" y="2359"/>
                  </a:lnTo>
                  <a:cubicBezTo>
                    <a:pt x="113" y="2359"/>
                    <a:pt x="169" y="2359"/>
                    <a:pt x="169" y="2303"/>
                  </a:cubicBezTo>
                  <a:lnTo>
                    <a:pt x="1854" y="169"/>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0"/>
            <p:cNvSpPr/>
            <p:nvPr/>
          </p:nvSpPr>
          <p:spPr>
            <a:xfrm>
              <a:off x="3300275" y="2531025"/>
              <a:ext cx="40750" cy="63225"/>
            </a:xfrm>
            <a:custGeom>
              <a:avLst/>
              <a:gdLst/>
              <a:ahLst/>
              <a:cxnLst/>
              <a:rect l="l" t="t" r="r" b="b"/>
              <a:pathLst>
                <a:path w="1630" h="2529" extrusionOk="0">
                  <a:moveTo>
                    <a:pt x="1461" y="1"/>
                  </a:moveTo>
                  <a:lnTo>
                    <a:pt x="57" y="2360"/>
                  </a:lnTo>
                  <a:cubicBezTo>
                    <a:pt x="1" y="2416"/>
                    <a:pt x="1" y="2472"/>
                    <a:pt x="57" y="2528"/>
                  </a:cubicBezTo>
                  <a:lnTo>
                    <a:pt x="113" y="2528"/>
                  </a:lnTo>
                  <a:cubicBezTo>
                    <a:pt x="169" y="2528"/>
                    <a:pt x="169" y="2472"/>
                    <a:pt x="225" y="2472"/>
                  </a:cubicBezTo>
                  <a:lnTo>
                    <a:pt x="1630"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0"/>
            <p:cNvSpPr/>
            <p:nvPr/>
          </p:nvSpPr>
          <p:spPr>
            <a:xfrm>
              <a:off x="3065800" y="1831775"/>
              <a:ext cx="836875" cy="718050"/>
            </a:xfrm>
            <a:custGeom>
              <a:avLst/>
              <a:gdLst/>
              <a:ahLst/>
              <a:cxnLst/>
              <a:rect l="l" t="t" r="r" b="b"/>
              <a:pathLst>
                <a:path w="33475" h="28722" extrusionOk="0">
                  <a:moveTo>
                    <a:pt x="19038" y="344"/>
                  </a:moveTo>
                  <a:cubicBezTo>
                    <a:pt x="26234" y="344"/>
                    <a:pt x="33137" y="5917"/>
                    <a:pt x="33137" y="14323"/>
                  </a:cubicBezTo>
                  <a:cubicBezTo>
                    <a:pt x="33081" y="22073"/>
                    <a:pt x="26847" y="28308"/>
                    <a:pt x="19152" y="28308"/>
                  </a:cubicBezTo>
                  <a:cubicBezTo>
                    <a:pt x="6684" y="28308"/>
                    <a:pt x="450" y="13256"/>
                    <a:pt x="9267" y="4438"/>
                  </a:cubicBezTo>
                  <a:cubicBezTo>
                    <a:pt x="12114" y="1610"/>
                    <a:pt x="15609" y="344"/>
                    <a:pt x="19038" y="344"/>
                  </a:cubicBezTo>
                  <a:close/>
                  <a:moveTo>
                    <a:pt x="19152" y="1"/>
                  </a:moveTo>
                  <a:cubicBezTo>
                    <a:pt x="6347" y="1"/>
                    <a:pt x="0" y="15446"/>
                    <a:pt x="8987" y="24489"/>
                  </a:cubicBezTo>
                  <a:cubicBezTo>
                    <a:pt x="11910" y="27412"/>
                    <a:pt x="15503" y="28721"/>
                    <a:pt x="19027" y="28721"/>
                  </a:cubicBezTo>
                  <a:cubicBezTo>
                    <a:pt x="26402" y="28721"/>
                    <a:pt x="33474" y="22988"/>
                    <a:pt x="33474" y="14323"/>
                  </a:cubicBezTo>
                  <a:cubicBezTo>
                    <a:pt x="33474" y="6404"/>
                    <a:pt x="27072" y="1"/>
                    <a:pt x="1915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0"/>
            <p:cNvSpPr/>
            <p:nvPr/>
          </p:nvSpPr>
          <p:spPr>
            <a:xfrm>
              <a:off x="3427300" y="2075175"/>
              <a:ext cx="42900" cy="41675"/>
            </a:xfrm>
            <a:custGeom>
              <a:avLst/>
              <a:gdLst/>
              <a:ahLst/>
              <a:cxnLst/>
              <a:rect l="l" t="t" r="r" b="b"/>
              <a:pathLst>
                <a:path w="1716" h="1667" extrusionOk="0">
                  <a:moveTo>
                    <a:pt x="172" y="0"/>
                  </a:moveTo>
                  <a:cubicBezTo>
                    <a:pt x="80" y="0"/>
                    <a:pt x="1" y="120"/>
                    <a:pt x="87" y="206"/>
                  </a:cubicBezTo>
                  <a:lnTo>
                    <a:pt x="1547" y="1666"/>
                  </a:lnTo>
                  <a:lnTo>
                    <a:pt x="1716" y="1498"/>
                  </a:lnTo>
                  <a:lnTo>
                    <a:pt x="255" y="37"/>
                  </a:lnTo>
                  <a:cubicBezTo>
                    <a:pt x="229" y="11"/>
                    <a:pt x="200" y="0"/>
                    <a:pt x="1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0"/>
            <p:cNvSpPr/>
            <p:nvPr/>
          </p:nvSpPr>
          <p:spPr>
            <a:xfrm>
              <a:off x="3329775" y="2185625"/>
              <a:ext cx="106725" cy="5625"/>
            </a:xfrm>
            <a:custGeom>
              <a:avLst/>
              <a:gdLst/>
              <a:ahLst/>
              <a:cxnLst/>
              <a:rect l="l" t="t" r="r" b="b"/>
              <a:pathLst>
                <a:path w="4269" h="225" extrusionOk="0">
                  <a:moveTo>
                    <a:pt x="113" y="0"/>
                  </a:moveTo>
                  <a:cubicBezTo>
                    <a:pt x="56" y="0"/>
                    <a:pt x="0" y="56"/>
                    <a:pt x="0" y="113"/>
                  </a:cubicBezTo>
                  <a:cubicBezTo>
                    <a:pt x="0" y="169"/>
                    <a:pt x="56" y="225"/>
                    <a:pt x="113" y="225"/>
                  </a:cubicBezTo>
                  <a:lnTo>
                    <a:pt x="4269" y="225"/>
                  </a:lnTo>
                  <a:lnTo>
                    <a:pt x="4269" y="169"/>
                  </a:lnTo>
                  <a:lnTo>
                    <a:pt x="42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0"/>
            <p:cNvSpPr/>
            <p:nvPr/>
          </p:nvSpPr>
          <p:spPr>
            <a:xfrm>
              <a:off x="3539675" y="1977100"/>
              <a:ext cx="6350" cy="106050"/>
            </a:xfrm>
            <a:custGeom>
              <a:avLst/>
              <a:gdLst/>
              <a:ahLst/>
              <a:cxnLst/>
              <a:rect l="l" t="t" r="r" b="b"/>
              <a:pathLst>
                <a:path w="254" h="4242" extrusionOk="0">
                  <a:moveTo>
                    <a:pt x="120" y="1"/>
                  </a:moveTo>
                  <a:cubicBezTo>
                    <a:pt x="57" y="1"/>
                    <a:pt x="1" y="29"/>
                    <a:pt x="29" y="85"/>
                  </a:cubicBezTo>
                  <a:lnTo>
                    <a:pt x="29" y="4241"/>
                  </a:lnTo>
                  <a:lnTo>
                    <a:pt x="254" y="4241"/>
                  </a:lnTo>
                  <a:lnTo>
                    <a:pt x="254" y="85"/>
                  </a:lnTo>
                  <a:cubicBezTo>
                    <a:pt x="254" y="29"/>
                    <a:pt x="183"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0"/>
            <p:cNvSpPr/>
            <p:nvPr/>
          </p:nvSpPr>
          <p:spPr>
            <a:xfrm>
              <a:off x="3390150" y="2036775"/>
              <a:ext cx="366500" cy="365100"/>
            </a:xfrm>
            <a:custGeom>
              <a:avLst/>
              <a:gdLst/>
              <a:ahLst/>
              <a:cxnLst/>
              <a:rect l="l" t="t" r="r" b="b"/>
              <a:pathLst>
                <a:path w="14660" h="14604" extrusionOk="0">
                  <a:moveTo>
                    <a:pt x="7976" y="1"/>
                  </a:moveTo>
                  <a:lnTo>
                    <a:pt x="7751" y="731"/>
                  </a:lnTo>
                  <a:cubicBezTo>
                    <a:pt x="8593" y="1012"/>
                    <a:pt x="9324" y="1461"/>
                    <a:pt x="9998" y="2079"/>
                  </a:cubicBezTo>
                  <a:lnTo>
                    <a:pt x="9099" y="2978"/>
                  </a:lnTo>
                  <a:cubicBezTo>
                    <a:pt x="9155" y="2978"/>
                    <a:pt x="9211" y="3034"/>
                    <a:pt x="9267" y="3090"/>
                  </a:cubicBezTo>
                  <a:lnTo>
                    <a:pt x="10166" y="2247"/>
                  </a:lnTo>
                  <a:cubicBezTo>
                    <a:pt x="11121" y="3258"/>
                    <a:pt x="11683" y="4550"/>
                    <a:pt x="11739" y="5954"/>
                  </a:cubicBezTo>
                  <a:lnTo>
                    <a:pt x="10503" y="5954"/>
                  </a:lnTo>
                  <a:lnTo>
                    <a:pt x="10503" y="6123"/>
                  </a:lnTo>
                  <a:lnTo>
                    <a:pt x="10503" y="6179"/>
                  </a:lnTo>
                  <a:lnTo>
                    <a:pt x="11739" y="6179"/>
                  </a:lnTo>
                  <a:cubicBezTo>
                    <a:pt x="11683" y="7583"/>
                    <a:pt x="11121" y="8931"/>
                    <a:pt x="10166" y="9998"/>
                  </a:cubicBezTo>
                  <a:lnTo>
                    <a:pt x="9324" y="9099"/>
                  </a:lnTo>
                  <a:lnTo>
                    <a:pt x="9155" y="9268"/>
                  </a:lnTo>
                  <a:lnTo>
                    <a:pt x="9998" y="10110"/>
                  </a:lnTo>
                  <a:cubicBezTo>
                    <a:pt x="8987" y="11121"/>
                    <a:pt x="7639" y="11683"/>
                    <a:pt x="6235" y="11683"/>
                  </a:cubicBezTo>
                  <a:lnTo>
                    <a:pt x="6235" y="10447"/>
                  </a:lnTo>
                  <a:lnTo>
                    <a:pt x="6010" y="10447"/>
                  </a:lnTo>
                  <a:lnTo>
                    <a:pt x="6010" y="11683"/>
                  </a:lnTo>
                  <a:cubicBezTo>
                    <a:pt x="4550" y="11683"/>
                    <a:pt x="3202" y="11121"/>
                    <a:pt x="2191" y="10110"/>
                  </a:cubicBezTo>
                  <a:lnTo>
                    <a:pt x="3146" y="9212"/>
                  </a:lnTo>
                  <a:lnTo>
                    <a:pt x="2977" y="9043"/>
                  </a:lnTo>
                  <a:lnTo>
                    <a:pt x="2022" y="9942"/>
                  </a:lnTo>
                  <a:cubicBezTo>
                    <a:pt x="1461" y="9324"/>
                    <a:pt x="1011" y="8594"/>
                    <a:pt x="730" y="7752"/>
                  </a:cubicBezTo>
                  <a:lnTo>
                    <a:pt x="0" y="7976"/>
                  </a:lnTo>
                  <a:cubicBezTo>
                    <a:pt x="787" y="10616"/>
                    <a:pt x="3202" y="12469"/>
                    <a:pt x="6010" y="12469"/>
                  </a:cubicBezTo>
                  <a:lnTo>
                    <a:pt x="6010" y="14491"/>
                  </a:lnTo>
                  <a:cubicBezTo>
                    <a:pt x="6010" y="14547"/>
                    <a:pt x="6066" y="14547"/>
                    <a:pt x="6122" y="14604"/>
                  </a:cubicBezTo>
                  <a:cubicBezTo>
                    <a:pt x="6178" y="14604"/>
                    <a:pt x="6178" y="14547"/>
                    <a:pt x="6235" y="14491"/>
                  </a:cubicBezTo>
                  <a:lnTo>
                    <a:pt x="6235" y="12526"/>
                  </a:lnTo>
                  <a:cubicBezTo>
                    <a:pt x="9661" y="12469"/>
                    <a:pt x="12469" y="9661"/>
                    <a:pt x="12525" y="6179"/>
                  </a:cubicBezTo>
                  <a:lnTo>
                    <a:pt x="14547" y="6179"/>
                  </a:lnTo>
                  <a:cubicBezTo>
                    <a:pt x="14603" y="6179"/>
                    <a:pt x="14659" y="6123"/>
                    <a:pt x="14659" y="6067"/>
                  </a:cubicBezTo>
                  <a:cubicBezTo>
                    <a:pt x="14659" y="6010"/>
                    <a:pt x="14603" y="5954"/>
                    <a:pt x="14547" y="5954"/>
                  </a:cubicBezTo>
                  <a:lnTo>
                    <a:pt x="12525" y="5954"/>
                  </a:lnTo>
                  <a:cubicBezTo>
                    <a:pt x="12469" y="4325"/>
                    <a:pt x="11795" y="2753"/>
                    <a:pt x="10672" y="1630"/>
                  </a:cubicBezTo>
                  <a:lnTo>
                    <a:pt x="10672" y="1573"/>
                  </a:lnTo>
                  <a:cubicBezTo>
                    <a:pt x="9885" y="843"/>
                    <a:pt x="8987" y="282"/>
                    <a:pt x="797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0"/>
            <p:cNvSpPr/>
            <p:nvPr/>
          </p:nvSpPr>
          <p:spPr>
            <a:xfrm>
              <a:off x="3238500" y="1894975"/>
              <a:ext cx="659950" cy="590600"/>
            </a:xfrm>
            <a:custGeom>
              <a:avLst/>
              <a:gdLst/>
              <a:ahLst/>
              <a:cxnLst/>
              <a:rect l="l" t="t" r="r" b="b"/>
              <a:pathLst>
                <a:path w="26398" h="23624" extrusionOk="0">
                  <a:moveTo>
                    <a:pt x="12244" y="0"/>
                  </a:moveTo>
                  <a:lnTo>
                    <a:pt x="12244" y="1067"/>
                  </a:lnTo>
                  <a:lnTo>
                    <a:pt x="12076" y="1067"/>
                  </a:lnTo>
                  <a:cubicBezTo>
                    <a:pt x="11177" y="1067"/>
                    <a:pt x="10223" y="1180"/>
                    <a:pt x="9380" y="1404"/>
                  </a:cubicBezTo>
                  <a:lnTo>
                    <a:pt x="9436" y="1685"/>
                  </a:lnTo>
                  <a:cubicBezTo>
                    <a:pt x="8706" y="1854"/>
                    <a:pt x="7976" y="2134"/>
                    <a:pt x="7302" y="2471"/>
                  </a:cubicBezTo>
                  <a:lnTo>
                    <a:pt x="7190" y="2191"/>
                  </a:lnTo>
                  <a:cubicBezTo>
                    <a:pt x="2303" y="4662"/>
                    <a:pt x="1" y="10334"/>
                    <a:pt x="1798" y="15445"/>
                  </a:cubicBezTo>
                  <a:lnTo>
                    <a:pt x="2079" y="15389"/>
                  </a:lnTo>
                  <a:cubicBezTo>
                    <a:pt x="3580" y="19561"/>
                    <a:pt x="7506" y="22411"/>
                    <a:pt x="11946" y="22411"/>
                  </a:cubicBezTo>
                  <a:cubicBezTo>
                    <a:pt x="11989" y="22411"/>
                    <a:pt x="12033" y="22410"/>
                    <a:pt x="12076" y="22410"/>
                  </a:cubicBezTo>
                  <a:lnTo>
                    <a:pt x="12076" y="20837"/>
                  </a:lnTo>
                  <a:cubicBezTo>
                    <a:pt x="7807" y="20837"/>
                    <a:pt x="4157" y="17861"/>
                    <a:pt x="3314" y="13704"/>
                  </a:cubicBezTo>
                  <a:cubicBezTo>
                    <a:pt x="3202" y="13087"/>
                    <a:pt x="3146" y="12469"/>
                    <a:pt x="3146" y="11907"/>
                  </a:cubicBezTo>
                  <a:lnTo>
                    <a:pt x="2416" y="11907"/>
                  </a:lnTo>
                  <a:cubicBezTo>
                    <a:pt x="2416" y="9380"/>
                    <a:pt x="3427" y="6965"/>
                    <a:pt x="5168" y="5167"/>
                  </a:cubicBezTo>
                  <a:lnTo>
                    <a:pt x="5673" y="5617"/>
                  </a:lnTo>
                  <a:cubicBezTo>
                    <a:pt x="7419" y="3871"/>
                    <a:pt x="9729" y="2952"/>
                    <a:pt x="12141" y="2952"/>
                  </a:cubicBezTo>
                  <a:cubicBezTo>
                    <a:pt x="12677" y="2952"/>
                    <a:pt x="13219" y="2997"/>
                    <a:pt x="13761" y="3089"/>
                  </a:cubicBezTo>
                  <a:lnTo>
                    <a:pt x="13873" y="2415"/>
                  </a:lnTo>
                  <a:cubicBezTo>
                    <a:pt x="14659" y="2528"/>
                    <a:pt x="15390" y="2808"/>
                    <a:pt x="16120" y="3089"/>
                  </a:cubicBezTo>
                  <a:lnTo>
                    <a:pt x="15839" y="3763"/>
                  </a:lnTo>
                  <a:cubicBezTo>
                    <a:pt x="16569" y="4100"/>
                    <a:pt x="17299" y="4550"/>
                    <a:pt x="17917" y="5167"/>
                  </a:cubicBezTo>
                  <a:lnTo>
                    <a:pt x="18366" y="4606"/>
                  </a:lnTo>
                  <a:cubicBezTo>
                    <a:pt x="21624" y="7414"/>
                    <a:pt x="22635" y="12076"/>
                    <a:pt x="20838" y="15951"/>
                  </a:cubicBezTo>
                  <a:lnTo>
                    <a:pt x="21905" y="16456"/>
                  </a:lnTo>
                  <a:cubicBezTo>
                    <a:pt x="22579" y="15052"/>
                    <a:pt x="22916" y="13480"/>
                    <a:pt x="22916" y="11907"/>
                  </a:cubicBezTo>
                  <a:cubicBezTo>
                    <a:pt x="22916" y="6571"/>
                    <a:pt x="19040" y="2078"/>
                    <a:pt x="13817" y="1236"/>
                  </a:cubicBezTo>
                  <a:lnTo>
                    <a:pt x="13817" y="1236"/>
                  </a:lnTo>
                  <a:cubicBezTo>
                    <a:pt x="21006" y="2247"/>
                    <a:pt x="25106" y="10110"/>
                    <a:pt x="21849" y="16625"/>
                  </a:cubicBezTo>
                  <a:cubicBezTo>
                    <a:pt x="19925" y="20505"/>
                    <a:pt x="16083" y="22583"/>
                    <a:pt x="12195" y="22583"/>
                  </a:cubicBezTo>
                  <a:cubicBezTo>
                    <a:pt x="9498" y="22583"/>
                    <a:pt x="6779" y="21583"/>
                    <a:pt x="4662" y="19489"/>
                  </a:cubicBezTo>
                  <a:lnTo>
                    <a:pt x="3876" y="20163"/>
                  </a:lnTo>
                  <a:cubicBezTo>
                    <a:pt x="6229" y="22516"/>
                    <a:pt x="9231" y="23623"/>
                    <a:pt x="12200" y="23623"/>
                  </a:cubicBezTo>
                  <a:cubicBezTo>
                    <a:pt x="16742" y="23623"/>
                    <a:pt x="21204" y="21031"/>
                    <a:pt x="23140" y="16344"/>
                  </a:cubicBezTo>
                  <a:cubicBezTo>
                    <a:pt x="26398" y="8537"/>
                    <a:pt x="20669" y="0"/>
                    <a:pt x="1224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0"/>
            <p:cNvSpPr/>
            <p:nvPr/>
          </p:nvSpPr>
          <p:spPr>
            <a:xfrm>
              <a:off x="3560050" y="2137875"/>
              <a:ext cx="33725" cy="33725"/>
            </a:xfrm>
            <a:custGeom>
              <a:avLst/>
              <a:gdLst/>
              <a:ahLst/>
              <a:cxnLst/>
              <a:rect l="l" t="t" r="r" b="b"/>
              <a:pathLst>
                <a:path w="1349" h="1349" extrusionOk="0">
                  <a:moveTo>
                    <a:pt x="1067" y="1"/>
                  </a:moveTo>
                  <a:lnTo>
                    <a:pt x="0" y="1068"/>
                  </a:lnTo>
                  <a:cubicBezTo>
                    <a:pt x="113" y="1124"/>
                    <a:pt x="225" y="1236"/>
                    <a:pt x="281" y="1349"/>
                  </a:cubicBezTo>
                  <a:lnTo>
                    <a:pt x="1348" y="281"/>
                  </a:lnTo>
                  <a:lnTo>
                    <a:pt x="106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10"/>
            <p:cNvSpPr/>
            <p:nvPr/>
          </p:nvSpPr>
          <p:spPr>
            <a:xfrm>
              <a:off x="3489850" y="2208075"/>
              <a:ext cx="32300" cy="33725"/>
            </a:xfrm>
            <a:custGeom>
              <a:avLst/>
              <a:gdLst/>
              <a:ahLst/>
              <a:cxnLst/>
              <a:rect l="l" t="t" r="r" b="b"/>
              <a:pathLst>
                <a:path w="1292" h="1349" extrusionOk="0">
                  <a:moveTo>
                    <a:pt x="1011" y="1"/>
                  </a:moveTo>
                  <a:lnTo>
                    <a:pt x="0" y="1068"/>
                  </a:lnTo>
                  <a:lnTo>
                    <a:pt x="281" y="1349"/>
                  </a:lnTo>
                  <a:lnTo>
                    <a:pt x="1292" y="282"/>
                  </a:lnTo>
                  <a:cubicBezTo>
                    <a:pt x="1179" y="226"/>
                    <a:pt x="1067" y="113"/>
                    <a:pt x="101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10"/>
            <p:cNvSpPr/>
            <p:nvPr/>
          </p:nvSpPr>
          <p:spPr>
            <a:xfrm>
              <a:off x="3561450" y="2208075"/>
              <a:ext cx="32325" cy="33725"/>
            </a:xfrm>
            <a:custGeom>
              <a:avLst/>
              <a:gdLst/>
              <a:ahLst/>
              <a:cxnLst/>
              <a:rect l="l" t="t" r="r" b="b"/>
              <a:pathLst>
                <a:path w="1293" h="1349" extrusionOk="0">
                  <a:moveTo>
                    <a:pt x="281" y="1"/>
                  </a:moveTo>
                  <a:cubicBezTo>
                    <a:pt x="169" y="113"/>
                    <a:pt x="57" y="226"/>
                    <a:pt x="0" y="338"/>
                  </a:cubicBezTo>
                  <a:lnTo>
                    <a:pt x="1011" y="1349"/>
                  </a:lnTo>
                  <a:lnTo>
                    <a:pt x="1292" y="1068"/>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0"/>
            <p:cNvSpPr/>
            <p:nvPr/>
          </p:nvSpPr>
          <p:spPr>
            <a:xfrm>
              <a:off x="3489850" y="2137875"/>
              <a:ext cx="33700" cy="33725"/>
            </a:xfrm>
            <a:custGeom>
              <a:avLst/>
              <a:gdLst/>
              <a:ahLst/>
              <a:cxnLst/>
              <a:rect l="l" t="t" r="r" b="b"/>
              <a:pathLst>
                <a:path w="1348" h="1349" extrusionOk="0">
                  <a:moveTo>
                    <a:pt x="281" y="1"/>
                  </a:moveTo>
                  <a:lnTo>
                    <a:pt x="0" y="281"/>
                  </a:lnTo>
                  <a:lnTo>
                    <a:pt x="1067" y="1349"/>
                  </a:lnTo>
                  <a:cubicBezTo>
                    <a:pt x="1123" y="1236"/>
                    <a:pt x="1236" y="1124"/>
                    <a:pt x="1348" y="1068"/>
                  </a:cubicBez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0"/>
            <p:cNvSpPr/>
            <p:nvPr/>
          </p:nvSpPr>
          <p:spPr>
            <a:xfrm>
              <a:off x="3519325" y="2168775"/>
              <a:ext cx="51975" cy="44500"/>
            </a:xfrm>
            <a:custGeom>
              <a:avLst/>
              <a:gdLst/>
              <a:ahLst/>
              <a:cxnLst/>
              <a:rect l="l" t="t" r="r" b="b"/>
              <a:pathLst>
                <a:path w="2079" h="1780" extrusionOk="0">
                  <a:moveTo>
                    <a:pt x="899" y="0"/>
                  </a:moveTo>
                  <a:cubicBezTo>
                    <a:pt x="394" y="0"/>
                    <a:pt x="0" y="393"/>
                    <a:pt x="0" y="843"/>
                  </a:cubicBezTo>
                  <a:cubicBezTo>
                    <a:pt x="0" y="1414"/>
                    <a:pt x="440" y="1779"/>
                    <a:pt x="898" y="1779"/>
                  </a:cubicBezTo>
                  <a:cubicBezTo>
                    <a:pt x="1115" y="1779"/>
                    <a:pt x="1336" y="1697"/>
                    <a:pt x="1517" y="1517"/>
                  </a:cubicBezTo>
                  <a:cubicBezTo>
                    <a:pt x="2079" y="955"/>
                    <a:pt x="1685" y="0"/>
                    <a:pt x="89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0"/>
            <p:cNvSpPr/>
            <p:nvPr/>
          </p:nvSpPr>
          <p:spPr>
            <a:xfrm>
              <a:off x="2634725" y="2247400"/>
              <a:ext cx="370725" cy="209250"/>
            </a:xfrm>
            <a:custGeom>
              <a:avLst/>
              <a:gdLst/>
              <a:ahLst/>
              <a:cxnLst/>
              <a:rect l="l" t="t" r="r" b="b"/>
              <a:pathLst>
                <a:path w="14829" h="8370" extrusionOk="0">
                  <a:moveTo>
                    <a:pt x="11627" y="0"/>
                  </a:moveTo>
                  <a:lnTo>
                    <a:pt x="6965" y="8201"/>
                  </a:lnTo>
                  <a:lnTo>
                    <a:pt x="1" y="8201"/>
                  </a:lnTo>
                  <a:lnTo>
                    <a:pt x="1" y="8369"/>
                  </a:lnTo>
                  <a:lnTo>
                    <a:pt x="7078" y="8369"/>
                  </a:lnTo>
                  <a:lnTo>
                    <a:pt x="11739" y="169"/>
                  </a:lnTo>
                  <a:lnTo>
                    <a:pt x="14828" y="169"/>
                  </a:lnTo>
                  <a:lnTo>
                    <a:pt x="1482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0"/>
            <p:cNvSpPr/>
            <p:nvPr/>
          </p:nvSpPr>
          <p:spPr>
            <a:xfrm>
              <a:off x="2624900" y="2438350"/>
              <a:ext cx="28100" cy="28125"/>
            </a:xfrm>
            <a:custGeom>
              <a:avLst/>
              <a:gdLst/>
              <a:ahLst/>
              <a:cxnLst/>
              <a:rect l="l" t="t" r="r" b="b"/>
              <a:pathLst>
                <a:path w="1124" h="1125"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0"/>
            <p:cNvSpPr/>
            <p:nvPr/>
          </p:nvSpPr>
          <p:spPr>
            <a:xfrm>
              <a:off x="2997000" y="2236175"/>
              <a:ext cx="26700" cy="26700"/>
            </a:xfrm>
            <a:custGeom>
              <a:avLst/>
              <a:gdLst/>
              <a:ahLst/>
              <a:cxnLst/>
              <a:rect l="l" t="t" r="r" b="b"/>
              <a:pathLst>
                <a:path w="1068" h="1068" extrusionOk="0">
                  <a:moveTo>
                    <a:pt x="0" y="0"/>
                  </a:moveTo>
                  <a:lnTo>
                    <a:pt x="0" y="1067"/>
                  </a:lnTo>
                  <a:lnTo>
                    <a:pt x="1067" y="1067"/>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0"/>
            <p:cNvSpPr/>
            <p:nvPr/>
          </p:nvSpPr>
          <p:spPr>
            <a:xfrm>
              <a:off x="4052875" y="1882325"/>
              <a:ext cx="754050" cy="563075"/>
            </a:xfrm>
            <a:custGeom>
              <a:avLst/>
              <a:gdLst/>
              <a:ahLst/>
              <a:cxnLst/>
              <a:rect l="l" t="t" r="r" b="b"/>
              <a:pathLst>
                <a:path w="30162" h="22523" extrusionOk="0">
                  <a:moveTo>
                    <a:pt x="26960" y="1"/>
                  </a:moveTo>
                  <a:lnTo>
                    <a:pt x="12750" y="22354"/>
                  </a:lnTo>
                  <a:lnTo>
                    <a:pt x="1" y="22354"/>
                  </a:lnTo>
                  <a:lnTo>
                    <a:pt x="1" y="22523"/>
                  </a:lnTo>
                  <a:lnTo>
                    <a:pt x="12863" y="22523"/>
                  </a:lnTo>
                  <a:lnTo>
                    <a:pt x="27072" y="225"/>
                  </a:lnTo>
                  <a:lnTo>
                    <a:pt x="30161" y="225"/>
                  </a:lnTo>
                  <a:lnTo>
                    <a:pt x="301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0"/>
            <p:cNvSpPr/>
            <p:nvPr/>
          </p:nvSpPr>
          <p:spPr>
            <a:xfrm>
              <a:off x="4044450" y="2427125"/>
              <a:ext cx="26725" cy="28100"/>
            </a:xfrm>
            <a:custGeom>
              <a:avLst/>
              <a:gdLst/>
              <a:ahLst/>
              <a:cxnLst/>
              <a:rect l="l" t="t" r="r" b="b"/>
              <a:pathLst>
                <a:path w="1069" h="1124" extrusionOk="0">
                  <a:moveTo>
                    <a:pt x="1" y="1"/>
                  </a:moveTo>
                  <a:lnTo>
                    <a:pt x="1" y="1124"/>
                  </a:lnTo>
                  <a:lnTo>
                    <a:pt x="1068" y="1124"/>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0"/>
            <p:cNvSpPr/>
            <p:nvPr/>
          </p:nvSpPr>
          <p:spPr>
            <a:xfrm>
              <a:off x="4798475" y="1871100"/>
              <a:ext cx="28100" cy="28100"/>
            </a:xfrm>
            <a:custGeom>
              <a:avLst/>
              <a:gdLst/>
              <a:ahLst/>
              <a:cxnLst/>
              <a:rect l="l" t="t" r="r" b="b"/>
              <a:pathLst>
                <a:path w="1124" h="1124" extrusionOk="0">
                  <a:moveTo>
                    <a:pt x="0" y="0"/>
                  </a:moveTo>
                  <a:lnTo>
                    <a:pt x="0"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0"/>
            <p:cNvSpPr/>
            <p:nvPr/>
          </p:nvSpPr>
          <p:spPr>
            <a:xfrm>
              <a:off x="2660000" y="1812125"/>
              <a:ext cx="91300" cy="636100"/>
            </a:xfrm>
            <a:custGeom>
              <a:avLst/>
              <a:gdLst/>
              <a:ahLst/>
              <a:cxnLst/>
              <a:rect l="l" t="t" r="r" b="b"/>
              <a:pathLst>
                <a:path w="3652" h="25444" extrusionOk="0">
                  <a:moveTo>
                    <a:pt x="1" y="0"/>
                  </a:moveTo>
                  <a:lnTo>
                    <a:pt x="1" y="14322"/>
                  </a:lnTo>
                  <a:lnTo>
                    <a:pt x="3483" y="18085"/>
                  </a:lnTo>
                  <a:lnTo>
                    <a:pt x="3483" y="25443"/>
                  </a:lnTo>
                  <a:lnTo>
                    <a:pt x="3652" y="25443"/>
                  </a:lnTo>
                  <a:lnTo>
                    <a:pt x="3652" y="18029"/>
                  </a:lnTo>
                  <a:lnTo>
                    <a:pt x="169" y="1421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0"/>
            <p:cNvSpPr/>
            <p:nvPr/>
          </p:nvSpPr>
          <p:spPr>
            <a:xfrm>
              <a:off x="2735825" y="2436950"/>
              <a:ext cx="28100" cy="28100"/>
            </a:xfrm>
            <a:custGeom>
              <a:avLst/>
              <a:gdLst/>
              <a:ahLst/>
              <a:cxnLst/>
              <a:rect l="l" t="t" r="r" b="b"/>
              <a:pathLst>
                <a:path w="1124" h="1124"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0"/>
            <p:cNvSpPr/>
            <p:nvPr/>
          </p:nvSpPr>
          <p:spPr>
            <a:xfrm>
              <a:off x="4229800" y="1924450"/>
              <a:ext cx="61800" cy="520950"/>
            </a:xfrm>
            <a:custGeom>
              <a:avLst/>
              <a:gdLst/>
              <a:ahLst/>
              <a:cxnLst/>
              <a:rect l="l" t="t" r="r" b="b"/>
              <a:pathLst>
                <a:path w="2472" h="20838" extrusionOk="0">
                  <a:moveTo>
                    <a:pt x="1" y="1"/>
                  </a:moveTo>
                  <a:lnTo>
                    <a:pt x="1" y="169"/>
                  </a:lnTo>
                  <a:lnTo>
                    <a:pt x="2303" y="169"/>
                  </a:lnTo>
                  <a:lnTo>
                    <a:pt x="2303" y="20838"/>
                  </a:lnTo>
                  <a:lnTo>
                    <a:pt x="2472" y="20838"/>
                  </a:lnTo>
                  <a:lnTo>
                    <a:pt x="247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0"/>
            <p:cNvSpPr/>
            <p:nvPr/>
          </p:nvSpPr>
          <p:spPr>
            <a:xfrm>
              <a:off x="4205925" y="1910425"/>
              <a:ext cx="28125" cy="28100"/>
            </a:xfrm>
            <a:custGeom>
              <a:avLst/>
              <a:gdLst/>
              <a:ahLst/>
              <a:cxnLst/>
              <a:rect l="l" t="t" r="r" b="b"/>
              <a:pathLst>
                <a:path w="1125" h="1124" extrusionOk="0">
                  <a:moveTo>
                    <a:pt x="1" y="0"/>
                  </a:moveTo>
                  <a:lnTo>
                    <a:pt x="1" y="1123"/>
                  </a:lnTo>
                  <a:lnTo>
                    <a:pt x="1124" y="1123"/>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0"/>
            <p:cNvSpPr/>
            <p:nvPr/>
          </p:nvSpPr>
          <p:spPr>
            <a:xfrm>
              <a:off x="4274725" y="2425725"/>
              <a:ext cx="28125" cy="28100"/>
            </a:xfrm>
            <a:custGeom>
              <a:avLst/>
              <a:gdLst/>
              <a:ahLst/>
              <a:cxnLst/>
              <a:rect l="l" t="t" r="r" b="b"/>
              <a:pathLst>
                <a:path w="1125" h="1124" extrusionOk="0">
                  <a:moveTo>
                    <a:pt x="1" y="0"/>
                  </a:moveTo>
                  <a:lnTo>
                    <a:pt x="1"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0"/>
            <p:cNvSpPr/>
            <p:nvPr/>
          </p:nvSpPr>
          <p:spPr>
            <a:xfrm>
              <a:off x="3641475" y="2257225"/>
              <a:ext cx="35125" cy="47775"/>
            </a:xfrm>
            <a:custGeom>
              <a:avLst/>
              <a:gdLst/>
              <a:ahLst/>
              <a:cxnLst/>
              <a:rect l="l" t="t" r="r" b="b"/>
              <a:pathLst>
                <a:path w="1405" h="1911" extrusionOk="0">
                  <a:moveTo>
                    <a:pt x="1405" y="955"/>
                  </a:moveTo>
                  <a:cubicBezTo>
                    <a:pt x="1405" y="1910"/>
                    <a:pt x="1" y="1910"/>
                    <a:pt x="1" y="955"/>
                  </a:cubicBezTo>
                  <a:cubicBezTo>
                    <a:pt x="1" y="1"/>
                    <a:pt x="1405" y="1"/>
                    <a:pt x="1405" y="955"/>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0"/>
            <p:cNvSpPr/>
            <p:nvPr/>
          </p:nvSpPr>
          <p:spPr>
            <a:xfrm>
              <a:off x="3645700" y="2272675"/>
              <a:ext cx="22475" cy="22500"/>
            </a:xfrm>
            <a:custGeom>
              <a:avLst/>
              <a:gdLst/>
              <a:ahLst/>
              <a:cxnLst/>
              <a:rect l="l" t="t" r="r" b="b"/>
              <a:pathLst>
                <a:path w="899" h="900" extrusionOk="0">
                  <a:moveTo>
                    <a:pt x="899" y="337"/>
                  </a:moveTo>
                  <a:cubicBezTo>
                    <a:pt x="899" y="899"/>
                    <a:pt x="0" y="0"/>
                    <a:pt x="562" y="0"/>
                  </a:cubicBezTo>
                  <a:cubicBezTo>
                    <a:pt x="730" y="0"/>
                    <a:pt x="899" y="169"/>
                    <a:pt x="899" y="337"/>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0"/>
            <p:cNvSpPr/>
            <p:nvPr/>
          </p:nvSpPr>
          <p:spPr>
            <a:xfrm>
              <a:off x="3238500" y="2196850"/>
              <a:ext cx="68825" cy="68825"/>
            </a:xfrm>
            <a:custGeom>
              <a:avLst/>
              <a:gdLst/>
              <a:ahLst/>
              <a:cxnLst/>
              <a:rect l="l" t="t" r="r" b="b"/>
              <a:pathLst>
                <a:path w="2753" h="2753" extrusionOk="0">
                  <a:moveTo>
                    <a:pt x="2640" y="1686"/>
                  </a:moveTo>
                  <a:cubicBezTo>
                    <a:pt x="2753" y="675"/>
                    <a:pt x="1573" y="1"/>
                    <a:pt x="787" y="675"/>
                  </a:cubicBezTo>
                  <a:cubicBezTo>
                    <a:pt x="1" y="1292"/>
                    <a:pt x="394" y="2584"/>
                    <a:pt x="1405" y="2696"/>
                  </a:cubicBezTo>
                  <a:cubicBezTo>
                    <a:pt x="2022" y="2753"/>
                    <a:pt x="2584" y="2303"/>
                    <a:pt x="2696" y="1686"/>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0"/>
            <p:cNvSpPr/>
            <p:nvPr/>
          </p:nvSpPr>
          <p:spPr>
            <a:xfrm>
              <a:off x="3253950" y="2216500"/>
              <a:ext cx="42150" cy="37950"/>
            </a:xfrm>
            <a:custGeom>
              <a:avLst/>
              <a:gdLst/>
              <a:ahLst/>
              <a:cxnLst/>
              <a:rect l="l" t="t" r="r" b="b"/>
              <a:pathLst>
                <a:path w="1686" h="1518" extrusionOk="0">
                  <a:moveTo>
                    <a:pt x="1629" y="843"/>
                  </a:moveTo>
                  <a:cubicBezTo>
                    <a:pt x="1685" y="394"/>
                    <a:pt x="1404" y="57"/>
                    <a:pt x="955" y="1"/>
                  </a:cubicBezTo>
                  <a:lnTo>
                    <a:pt x="899" y="1"/>
                  </a:lnTo>
                  <a:cubicBezTo>
                    <a:pt x="0" y="113"/>
                    <a:pt x="0" y="1405"/>
                    <a:pt x="899" y="1517"/>
                  </a:cubicBezTo>
                  <a:lnTo>
                    <a:pt x="955" y="1517"/>
                  </a:lnTo>
                  <a:cubicBezTo>
                    <a:pt x="1292" y="1461"/>
                    <a:pt x="1573" y="1180"/>
                    <a:pt x="1629" y="843"/>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0"/>
            <p:cNvSpPr/>
            <p:nvPr/>
          </p:nvSpPr>
          <p:spPr>
            <a:xfrm>
              <a:off x="3266575" y="2224925"/>
              <a:ext cx="19700" cy="21100"/>
            </a:xfrm>
            <a:custGeom>
              <a:avLst/>
              <a:gdLst/>
              <a:ahLst/>
              <a:cxnLst/>
              <a:rect l="l" t="t" r="r" b="b"/>
              <a:pathLst>
                <a:path w="788" h="844" extrusionOk="0">
                  <a:moveTo>
                    <a:pt x="787" y="450"/>
                  </a:moveTo>
                  <a:cubicBezTo>
                    <a:pt x="787" y="226"/>
                    <a:pt x="619" y="57"/>
                    <a:pt x="450" y="57"/>
                  </a:cubicBezTo>
                  <a:cubicBezTo>
                    <a:pt x="226" y="1"/>
                    <a:pt x="1" y="169"/>
                    <a:pt x="1" y="394"/>
                  </a:cubicBezTo>
                  <a:cubicBezTo>
                    <a:pt x="1" y="619"/>
                    <a:pt x="113" y="787"/>
                    <a:pt x="338" y="787"/>
                  </a:cubicBezTo>
                  <a:cubicBezTo>
                    <a:pt x="563" y="843"/>
                    <a:pt x="731" y="675"/>
                    <a:pt x="787" y="45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0"/>
            <p:cNvSpPr/>
            <p:nvPr/>
          </p:nvSpPr>
          <p:spPr>
            <a:xfrm>
              <a:off x="3269400" y="2234775"/>
              <a:ext cx="5625" cy="7025"/>
            </a:xfrm>
            <a:custGeom>
              <a:avLst/>
              <a:gdLst/>
              <a:ahLst/>
              <a:cxnLst/>
              <a:rect l="l" t="t" r="r" b="b"/>
              <a:pathLst>
                <a:path w="225" h="281" extrusionOk="0">
                  <a:moveTo>
                    <a:pt x="225" y="112"/>
                  </a:moveTo>
                  <a:cubicBezTo>
                    <a:pt x="169" y="0"/>
                    <a:pt x="0" y="0"/>
                    <a:pt x="0" y="112"/>
                  </a:cubicBezTo>
                  <a:cubicBezTo>
                    <a:pt x="0" y="225"/>
                    <a:pt x="0" y="281"/>
                    <a:pt x="113" y="281"/>
                  </a:cubicBezTo>
                  <a:cubicBezTo>
                    <a:pt x="169" y="281"/>
                    <a:pt x="225" y="225"/>
                    <a:pt x="225" y="169"/>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5" name="Google Shape;4375;p10"/>
          <p:cNvGrpSpPr/>
          <p:nvPr/>
        </p:nvGrpSpPr>
        <p:grpSpPr>
          <a:xfrm rot="10800000" flipH="1">
            <a:off x="41785" y="2974626"/>
            <a:ext cx="9143721" cy="2251922"/>
            <a:chOff x="-347225" y="-1310325"/>
            <a:chExt cx="7672194" cy="1889514"/>
          </a:xfrm>
        </p:grpSpPr>
        <p:sp>
          <p:nvSpPr>
            <p:cNvPr id="4376" name="Google Shape;4376;p10"/>
            <p:cNvSpPr/>
            <p:nvPr/>
          </p:nvSpPr>
          <p:spPr>
            <a:xfrm>
              <a:off x="1908395" y="18533"/>
              <a:ext cx="98243" cy="116656"/>
            </a:xfrm>
            <a:custGeom>
              <a:avLst/>
              <a:gdLst/>
              <a:ahLst/>
              <a:cxnLst/>
              <a:rect l="l" t="t" r="r" b="b"/>
              <a:pathLst>
                <a:path w="1798" h="2135" extrusionOk="0">
                  <a:moveTo>
                    <a:pt x="0" y="0"/>
                  </a:moveTo>
                  <a:lnTo>
                    <a:pt x="0" y="2134"/>
                  </a:lnTo>
                  <a:lnTo>
                    <a:pt x="1797" y="2134"/>
                  </a:lnTo>
                  <a:lnTo>
                    <a:pt x="179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0"/>
            <p:cNvSpPr/>
            <p:nvPr/>
          </p:nvSpPr>
          <p:spPr>
            <a:xfrm>
              <a:off x="2046472" y="18533"/>
              <a:ext cx="92123" cy="116656"/>
            </a:xfrm>
            <a:custGeom>
              <a:avLst/>
              <a:gdLst/>
              <a:ahLst/>
              <a:cxnLst/>
              <a:rect l="l" t="t" r="r" b="b"/>
              <a:pathLst>
                <a:path w="1686" h="2135" extrusionOk="0">
                  <a:moveTo>
                    <a:pt x="0" y="0"/>
                  </a:moveTo>
                  <a:lnTo>
                    <a:pt x="0" y="2134"/>
                  </a:lnTo>
                  <a:lnTo>
                    <a:pt x="1685" y="2134"/>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0"/>
            <p:cNvSpPr/>
            <p:nvPr/>
          </p:nvSpPr>
          <p:spPr>
            <a:xfrm>
              <a:off x="2184549" y="18533"/>
              <a:ext cx="89063" cy="116656"/>
            </a:xfrm>
            <a:custGeom>
              <a:avLst/>
              <a:gdLst/>
              <a:ahLst/>
              <a:cxnLst/>
              <a:rect l="l" t="t" r="r" b="b"/>
              <a:pathLst>
                <a:path w="1630" h="2135" extrusionOk="0">
                  <a:moveTo>
                    <a:pt x="1" y="0"/>
                  </a:moveTo>
                  <a:lnTo>
                    <a:pt x="1" y="2134"/>
                  </a:lnTo>
                  <a:lnTo>
                    <a:pt x="1630" y="2134"/>
                  </a:lnTo>
                  <a:lnTo>
                    <a:pt x="16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0"/>
            <p:cNvSpPr/>
            <p:nvPr/>
          </p:nvSpPr>
          <p:spPr>
            <a:xfrm>
              <a:off x="2319620" y="18533"/>
              <a:ext cx="89009" cy="116656"/>
            </a:xfrm>
            <a:custGeom>
              <a:avLst/>
              <a:gdLst/>
              <a:ahLst/>
              <a:cxnLst/>
              <a:rect l="l" t="t" r="r" b="b"/>
              <a:pathLst>
                <a:path w="1629" h="2135" extrusionOk="0">
                  <a:moveTo>
                    <a:pt x="0" y="0"/>
                  </a:moveTo>
                  <a:lnTo>
                    <a:pt x="0" y="2134"/>
                  </a:lnTo>
                  <a:lnTo>
                    <a:pt x="1629" y="2134"/>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0"/>
            <p:cNvSpPr/>
            <p:nvPr/>
          </p:nvSpPr>
          <p:spPr>
            <a:xfrm>
              <a:off x="2457697" y="18533"/>
              <a:ext cx="82889" cy="116656"/>
            </a:xfrm>
            <a:custGeom>
              <a:avLst/>
              <a:gdLst/>
              <a:ahLst/>
              <a:cxnLst/>
              <a:rect l="l" t="t" r="r" b="b"/>
              <a:pathLst>
                <a:path w="1517" h="2135" extrusionOk="0">
                  <a:moveTo>
                    <a:pt x="1" y="0"/>
                  </a:moveTo>
                  <a:lnTo>
                    <a:pt x="1" y="2134"/>
                  </a:lnTo>
                  <a:lnTo>
                    <a:pt x="1517" y="2134"/>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0"/>
            <p:cNvSpPr/>
            <p:nvPr/>
          </p:nvSpPr>
          <p:spPr>
            <a:xfrm>
              <a:off x="2595774" y="18533"/>
              <a:ext cx="79884" cy="116656"/>
            </a:xfrm>
            <a:custGeom>
              <a:avLst/>
              <a:gdLst/>
              <a:ahLst/>
              <a:cxnLst/>
              <a:rect l="l" t="t" r="r" b="b"/>
              <a:pathLst>
                <a:path w="1462" h="2135" extrusionOk="0">
                  <a:moveTo>
                    <a:pt x="1" y="0"/>
                  </a:moveTo>
                  <a:lnTo>
                    <a:pt x="1" y="2134"/>
                  </a:lnTo>
                  <a:lnTo>
                    <a:pt x="1461" y="2134"/>
                  </a:lnTo>
                  <a:lnTo>
                    <a:pt x="146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0"/>
            <p:cNvSpPr/>
            <p:nvPr/>
          </p:nvSpPr>
          <p:spPr>
            <a:xfrm>
              <a:off x="2730846" y="18533"/>
              <a:ext cx="76769" cy="116656"/>
            </a:xfrm>
            <a:custGeom>
              <a:avLst/>
              <a:gdLst/>
              <a:ahLst/>
              <a:cxnLst/>
              <a:rect l="l" t="t" r="r" b="b"/>
              <a:pathLst>
                <a:path w="1405" h="2135" extrusionOk="0">
                  <a:moveTo>
                    <a:pt x="0" y="0"/>
                  </a:moveTo>
                  <a:lnTo>
                    <a:pt x="0" y="2134"/>
                  </a:lnTo>
                  <a:lnTo>
                    <a:pt x="1404" y="2134"/>
                  </a:lnTo>
                  <a:lnTo>
                    <a:pt x="140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0"/>
            <p:cNvSpPr/>
            <p:nvPr/>
          </p:nvSpPr>
          <p:spPr>
            <a:xfrm>
              <a:off x="2868922" y="18533"/>
              <a:ext cx="73709" cy="116656"/>
            </a:xfrm>
            <a:custGeom>
              <a:avLst/>
              <a:gdLst/>
              <a:ahLst/>
              <a:cxnLst/>
              <a:rect l="l" t="t" r="r" b="b"/>
              <a:pathLst>
                <a:path w="1349" h="2135" extrusionOk="0">
                  <a:moveTo>
                    <a:pt x="1" y="0"/>
                  </a:moveTo>
                  <a:lnTo>
                    <a:pt x="1" y="2134"/>
                  </a:lnTo>
                  <a:lnTo>
                    <a:pt x="1348" y="2134"/>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0"/>
            <p:cNvSpPr/>
            <p:nvPr/>
          </p:nvSpPr>
          <p:spPr>
            <a:xfrm>
              <a:off x="3003939" y="18533"/>
              <a:ext cx="70650" cy="116656"/>
            </a:xfrm>
            <a:custGeom>
              <a:avLst/>
              <a:gdLst/>
              <a:ahLst/>
              <a:cxnLst/>
              <a:rect l="l" t="t" r="r" b="b"/>
              <a:pathLst>
                <a:path w="1293" h="2135" extrusionOk="0">
                  <a:moveTo>
                    <a:pt x="1" y="0"/>
                  </a:moveTo>
                  <a:lnTo>
                    <a:pt x="1" y="2134"/>
                  </a:lnTo>
                  <a:lnTo>
                    <a:pt x="1293" y="2134"/>
                  </a:lnTo>
                  <a:lnTo>
                    <a:pt x="129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0"/>
            <p:cNvSpPr/>
            <p:nvPr/>
          </p:nvSpPr>
          <p:spPr>
            <a:xfrm>
              <a:off x="3142071" y="18533"/>
              <a:ext cx="67535" cy="116656"/>
            </a:xfrm>
            <a:custGeom>
              <a:avLst/>
              <a:gdLst/>
              <a:ahLst/>
              <a:cxnLst/>
              <a:rect l="l" t="t" r="r" b="b"/>
              <a:pathLst>
                <a:path w="1236" h="2135" extrusionOk="0">
                  <a:moveTo>
                    <a:pt x="0" y="0"/>
                  </a:moveTo>
                  <a:lnTo>
                    <a:pt x="0" y="2134"/>
                  </a:lnTo>
                  <a:lnTo>
                    <a:pt x="1236" y="2134"/>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0"/>
            <p:cNvSpPr/>
            <p:nvPr/>
          </p:nvSpPr>
          <p:spPr>
            <a:xfrm>
              <a:off x="3280148" y="18533"/>
              <a:ext cx="61415" cy="116656"/>
            </a:xfrm>
            <a:custGeom>
              <a:avLst/>
              <a:gdLst/>
              <a:ahLst/>
              <a:cxnLst/>
              <a:rect l="l" t="t" r="r" b="b"/>
              <a:pathLst>
                <a:path w="1124"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0"/>
            <p:cNvSpPr/>
            <p:nvPr/>
          </p:nvSpPr>
          <p:spPr>
            <a:xfrm>
              <a:off x="3415165" y="18533"/>
              <a:ext cx="61470" cy="116656"/>
            </a:xfrm>
            <a:custGeom>
              <a:avLst/>
              <a:gdLst/>
              <a:ahLst/>
              <a:cxnLst/>
              <a:rect l="l" t="t" r="r" b="b"/>
              <a:pathLst>
                <a:path w="1125"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0"/>
            <p:cNvSpPr/>
            <p:nvPr/>
          </p:nvSpPr>
          <p:spPr>
            <a:xfrm>
              <a:off x="3553296" y="18533"/>
              <a:ext cx="58356" cy="116656"/>
            </a:xfrm>
            <a:custGeom>
              <a:avLst/>
              <a:gdLst/>
              <a:ahLst/>
              <a:cxnLst/>
              <a:rect l="l" t="t" r="r" b="b"/>
              <a:pathLst>
                <a:path w="1068" h="2135" extrusionOk="0">
                  <a:moveTo>
                    <a:pt x="0" y="0"/>
                  </a:moveTo>
                  <a:lnTo>
                    <a:pt x="0" y="2134"/>
                  </a:lnTo>
                  <a:lnTo>
                    <a:pt x="1067" y="2134"/>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0"/>
            <p:cNvSpPr/>
            <p:nvPr/>
          </p:nvSpPr>
          <p:spPr>
            <a:xfrm>
              <a:off x="3691373" y="18533"/>
              <a:ext cx="52236" cy="116656"/>
            </a:xfrm>
            <a:custGeom>
              <a:avLst/>
              <a:gdLst/>
              <a:ahLst/>
              <a:cxnLst/>
              <a:rect l="l" t="t" r="r" b="b"/>
              <a:pathLst>
                <a:path w="956" h="2135" extrusionOk="0">
                  <a:moveTo>
                    <a:pt x="1" y="0"/>
                  </a:moveTo>
                  <a:lnTo>
                    <a:pt x="1" y="2134"/>
                  </a:lnTo>
                  <a:lnTo>
                    <a:pt x="955" y="2134"/>
                  </a:lnTo>
                  <a:lnTo>
                    <a:pt x="95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0"/>
            <p:cNvSpPr/>
            <p:nvPr/>
          </p:nvSpPr>
          <p:spPr>
            <a:xfrm>
              <a:off x="3826390" y="18533"/>
              <a:ext cx="52236" cy="116656"/>
            </a:xfrm>
            <a:custGeom>
              <a:avLst/>
              <a:gdLst/>
              <a:ahLst/>
              <a:cxnLst/>
              <a:rect l="l" t="t" r="r" b="b"/>
              <a:pathLst>
                <a:path w="956" h="2135" extrusionOk="0">
                  <a:moveTo>
                    <a:pt x="1" y="0"/>
                  </a:moveTo>
                  <a:lnTo>
                    <a:pt x="1" y="2134"/>
                  </a:lnTo>
                  <a:lnTo>
                    <a:pt x="956" y="2134"/>
                  </a:lnTo>
                  <a:lnTo>
                    <a:pt x="9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0"/>
            <p:cNvSpPr/>
            <p:nvPr/>
          </p:nvSpPr>
          <p:spPr>
            <a:xfrm>
              <a:off x="3964522"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0"/>
            <p:cNvSpPr/>
            <p:nvPr/>
          </p:nvSpPr>
          <p:spPr>
            <a:xfrm>
              <a:off x="4099539"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0"/>
            <p:cNvSpPr/>
            <p:nvPr/>
          </p:nvSpPr>
          <p:spPr>
            <a:xfrm>
              <a:off x="4237616" y="18533"/>
              <a:ext cx="39996" cy="116656"/>
            </a:xfrm>
            <a:custGeom>
              <a:avLst/>
              <a:gdLst/>
              <a:ahLst/>
              <a:cxnLst/>
              <a:rect l="l" t="t" r="r" b="b"/>
              <a:pathLst>
                <a:path w="732" h="2135" extrusionOk="0">
                  <a:moveTo>
                    <a:pt x="1" y="0"/>
                  </a:moveTo>
                  <a:lnTo>
                    <a:pt x="1" y="2134"/>
                  </a:lnTo>
                  <a:lnTo>
                    <a:pt x="731" y="2134"/>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0"/>
            <p:cNvSpPr/>
            <p:nvPr/>
          </p:nvSpPr>
          <p:spPr>
            <a:xfrm>
              <a:off x="2362568" y="-1307210"/>
              <a:ext cx="15408" cy="6174"/>
            </a:xfrm>
            <a:custGeom>
              <a:avLst/>
              <a:gdLst/>
              <a:ahLst/>
              <a:cxnLst/>
              <a:rect l="l" t="t" r="r" b="b"/>
              <a:pathLst>
                <a:path w="282" h="113" extrusionOk="0">
                  <a:moveTo>
                    <a:pt x="0" y="0"/>
                  </a:moveTo>
                  <a:lnTo>
                    <a:pt x="169" y="112"/>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0"/>
            <p:cNvSpPr/>
            <p:nvPr/>
          </p:nvSpPr>
          <p:spPr>
            <a:xfrm>
              <a:off x="2221376" y="-1294971"/>
              <a:ext cx="95183" cy="73709"/>
            </a:xfrm>
            <a:custGeom>
              <a:avLst/>
              <a:gdLst/>
              <a:ahLst/>
              <a:cxnLst/>
              <a:rect l="l" t="t" r="r" b="b"/>
              <a:pathLst>
                <a:path w="1742" h="1349" extrusionOk="0">
                  <a:moveTo>
                    <a:pt x="169" y="1"/>
                  </a:moveTo>
                  <a:cubicBezTo>
                    <a:pt x="113" y="113"/>
                    <a:pt x="57" y="169"/>
                    <a:pt x="1" y="282"/>
                  </a:cubicBezTo>
                  <a:lnTo>
                    <a:pt x="1573" y="1349"/>
                  </a:lnTo>
                  <a:cubicBezTo>
                    <a:pt x="1630" y="1236"/>
                    <a:pt x="1686" y="1124"/>
                    <a:pt x="1742" y="106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0"/>
            <p:cNvSpPr/>
            <p:nvPr/>
          </p:nvSpPr>
          <p:spPr>
            <a:xfrm>
              <a:off x="2132421" y="-1080124"/>
              <a:ext cx="104362" cy="36882"/>
            </a:xfrm>
            <a:custGeom>
              <a:avLst/>
              <a:gdLst/>
              <a:ahLst/>
              <a:cxnLst/>
              <a:rect l="l" t="t" r="r" b="b"/>
              <a:pathLst>
                <a:path w="1910" h="675" extrusionOk="0">
                  <a:moveTo>
                    <a:pt x="56" y="0"/>
                  </a:moveTo>
                  <a:cubicBezTo>
                    <a:pt x="0" y="113"/>
                    <a:pt x="0" y="169"/>
                    <a:pt x="0" y="281"/>
                  </a:cubicBezTo>
                  <a:lnTo>
                    <a:pt x="1854" y="674"/>
                  </a:lnTo>
                  <a:cubicBezTo>
                    <a:pt x="1854" y="618"/>
                    <a:pt x="1910" y="562"/>
                    <a:pt x="1910" y="506"/>
                  </a:cubicBezTo>
                  <a:lnTo>
                    <a:pt x="1910" y="393"/>
                  </a:ln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0"/>
            <p:cNvSpPr/>
            <p:nvPr/>
          </p:nvSpPr>
          <p:spPr>
            <a:xfrm>
              <a:off x="2147721" y="-1135366"/>
              <a:ext cx="104417" cy="46062"/>
            </a:xfrm>
            <a:custGeom>
              <a:avLst/>
              <a:gdLst/>
              <a:ahLst/>
              <a:cxnLst/>
              <a:rect l="l" t="t" r="r" b="b"/>
              <a:pathLst>
                <a:path w="1911" h="843" extrusionOk="0">
                  <a:moveTo>
                    <a:pt x="57" y="0"/>
                  </a:moveTo>
                  <a:lnTo>
                    <a:pt x="57" y="56"/>
                  </a:lnTo>
                  <a:cubicBezTo>
                    <a:pt x="57" y="113"/>
                    <a:pt x="57" y="225"/>
                    <a:pt x="1" y="281"/>
                  </a:cubicBezTo>
                  <a:lnTo>
                    <a:pt x="1854" y="843"/>
                  </a:lnTo>
                  <a:cubicBezTo>
                    <a:pt x="1854" y="730"/>
                    <a:pt x="1854" y="618"/>
                    <a:pt x="1910"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0"/>
            <p:cNvSpPr/>
            <p:nvPr/>
          </p:nvSpPr>
          <p:spPr>
            <a:xfrm>
              <a:off x="2282792" y="-1307210"/>
              <a:ext cx="64475" cy="43002"/>
            </a:xfrm>
            <a:custGeom>
              <a:avLst/>
              <a:gdLst/>
              <a:ahLst/>
              <a:cxnLst/>
              <a:rect l="l" t="t" r="r" b="b"/>
              <a:pathLst>
                <a:path w="1180" h="787" extrusionOk="0">
                  <a:moveTo>
                    <a:pt x="0" y="0"/>
                  </a:moveTo>
                  <a:lnTo>
                    <a:pt x="955" y="786"/>
                  </a:lnTo>
                  <a:lnTo>
                    <a:pt x="1180" y="562"/>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0"/>
            <p:cNvSpPr/>
            <p:nvPr/>
          </p:nvSpPr>
          <p:spPr>
            <a:xfrm>
              <a:off x="2126247" y="-1021823"/>
              <a:ext cx="104417" cy="27648"/>
            </a:xfrm>
            <a:custGeom>
              <a:avLst/>
              <a:gdLst/>
              <a:ahLst/>
              <a:cxnLst/>
              <a:rect l="l" t="t" r="r" b="b"/>
              <a:pathLst>
                <a:path w="1911" h="506" extrusionOk="0">
                  <a:moveTo>
                    <a:pt x="1" y="0"/>
                  </a:moveTo>
                  <a:lnTo>
                    <a:pt x="1" y="337"/>
                  </a:lnTo>
                  <a:lnTo>
                    <a:pt x="1910" y="506"/>
                  </a:lnTo>
                  <a:cubicBezTo>
                    <a:pt x="1910" y="394"/>
                    <a:pt x="1910" y="337"/>
                    <a:pt x="1910" y="225"/>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0"/>
            <p:cNvSpPr/>
            <p:nvPr/>
          </p:nvSpPr>
          <p:spPr>
            <a:xfrm>
              <a:off x="2166135" y="-1193667"/>
              <a:ext cx="101357" cy="55296"/>
            </a:xfrm>
            <a:custGeom>
              <a:avLst/>
              <a:gdLst/>
              <a:ahLst/>
              <a:cxnLst/>
              <a:rect l="l" t="t" r="r" b="b"/>
              <a:pathLst>
                <a:path w="1855" h="1012" extrusionOk="0">
                  <a:moveTo>
                    <a:pt x="113" y="0"/>
                  </a:moveTo>
                  <a:cubicBezTo>
                    <a:pt x="57" y="113"/>
                    <a:pt x="57" y="225"/>
                    <a:pt x="1" y="281"/>
                  </a:cubicBezTo>
                  <a:lnTo>
                    <a:pt x="1742" y="1011"/>
                  </a:lnTo>
                  <a:cubicBezTo>
                    <a:pt x="1798" y="955"/>
                    <a:pt x="1854" y="843"/>
                    <a:pt x="1854" y="73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0"/>
            <p:cNvSpPr/>
            <p:nvPr/>
          </p:nvSpPr>
          <p:spPr>
            <a:xfrm>
              <a:off x="2190723" y="-1245849"/>
              <a:ext cx="98243" cy="67535"/>
            </a:xfrm>
            <a:custGeom>
              <a:avLst/>
              <a:gdLst/>
              <a:ahLst/>
              <a:cxnLst/>
              <a:rect l="l" t="t" r="r" b="b"/>
              <a:pathLst>
                <a:path w="1798" h="1236" extrusionOk="0">
                  <a:moveTo>
                    <a:pt x="113" y="0"/>
                  </a:moveTo>
                  <a:lnTo>
                    <a:pt x="0" y="281"/>
                  </a:lnTo>
                  <a:lnTo>
                    <a:pt x="1685" y="1236"/>
                  </a:lnTo>
                  <a:lnTo>
                    <a:pt x="1797" y="899"/>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10"/>
            <p:cNvSpPr/>
            <p:nvPr/>
          </p:nvSpPr>
          <p:spPr>
            <a:xfrm>
              <a:off x="2123187" y="-1307210"/>
              <a:ext cx="1206123" cy="957511"/>
            </a:xfrm>
            <a:custGeom>
              <a:avLst/>
              <a:gdLst/>
              <a:ahLst/>
              <a:cxnLst/>
              <a:rect l="l" t="t" r="r" b="b"/>
              <a:pathLst>
                <a:path w="22074" h="17524" extrusionOk="0">
                  <a:moveTo>
                    <a:pt x="18310" y="0"/>
                  </a:moveTo>
                  <a:cubicBezTo>
                    <a:pt x="18366" y="56"/>
                    <a:pt x="18423" y="112"/>
                    <a:pt x="18479" y="225"/>
                  </a:cubicBezTo>
                  <a:lnTo>
                    <a:pt x="18029" y="618"/>
                  </a:lnTo>
                  <a:cubicBezTo>
                    <a:pt x="18086" y="674"/>
                    <a:pt x="18142" y="786"/>
                    <a:pt x="18198" y="843"/>
                  </a:cubicBezTo>
                  <a:lnTo>
                    <a:pt x="18703" y="449"/>
                  </a:lnTo>
                  <a:cubicBezTo>
                    <a:pt x="18816" y="618"/>
                    <a:pt x="18928" y="843"/>
                    <a:pt x="19097" y="1011"/>
                  </a:cubicBezTo>
                  <a:lnTo>
                    <a:pt x="18591" y="1348"/>
                  </a:lnTo>
                  <a:lnTo>
                    <a:pt x="18760" y="1573"/>
                  </a:lnTo>
                  <a:lnTo>
                    <a:pt x="19265" y="1236"/>
                  </a:lnTo>
                  <a:cubicBezTo>
                    <a:pt x="19377" y="1460"/>
                    <a:pt x="19490" y="1629"/>
                    <a:pt x="19546" y="1797"/>
                  </a:cubicBezTo>
                  <a:lnTo>
                    <a:pt x="19040" y="2078"/>
                  </a:lnTo>
                  <a:lnTo>
                    <a:pt x="19153" y="2359"/>
                  </a:lnTo>
                  <a:lnTo>
                    <a:pt x="19714" y="2078"/>
                  </a:lnTo>
                  <a:cubicBezTo>
                    <a:pt x="19827" y="2247"/>
                    <a:pt x="19939" y="2471"/>
                    <a:pt x="19995" y="2696"/>
                  </a:cubicBezTo>
                  <a:lnTo>
                    <a:pt x="19433" y="2921"/>
                  </a:lnTo>
                  <a:cubicBezTo>
                    <a:pt x="19433" y="2977"/>
                    <a:pt x="19546" y="3089"/>
                    <a:pt x="19546" y="3201"/>
                  </a:cubicBezTo>
                  <a:lnTo>
                    <a:pt x="20107" y="2977"/>
                  </a:lnTo>
                  <a:cubicBezTo>
                    <a:pt x="20164" y="3145"/>
                    <a:pt x="20276" y="3370"/>
                    <a:pt x="20332" y="3538"/>
                  </a:cubicBezTo>
                  <a:lnTo>
                    <a:pt x="19770" y="3707"/>
                  </a:lnTo>
                  <a:lnTo>
                    <a:pt x="19827" y="4044"/>
                  </a:lnTo>
                  <a:lnTo>
                    <a:pt x="20388" y="3819"/>
                  </a:lnTo>
                  <a:cubicBezTo>
                    <a:pt x="20501" y="4044"/>
                    <a:pt x="20557" y="4269"/>
                    <a:pt x="20557" y="4493"/>
                  </a:cubicBezTo>
                  <a:lnTo>
                    <a:pt x="19995" y="4606"/>
                  </a:lnTo>
                  <a:cubicBezTo>
                    <a:pt x="19995" y="4718"/>
                    <a:pt x="20051" y="4830"/>
                    <a:pt x="20051" y="4886"/>
                  </a:cubicBezTo>
                  <a:lnTo>
                    <a:pt x="20613" y="4774"/>
                  </a:lnTo>
                  <a:cubicBezTo>
                    <a:pt x="20613" y="4999"/>
                    <a:pt x="20725" y="5223"/>
                    <a:pt x="20725" y="5392"/>
                  </a:cubicBezTo>
                  <a:lnTo>
                    <a:pt x="20107" y="5448"/>
                  </a:lnTo>
                  <a:lnTo>
                    <a:pt x="20107" y="5785"/>
                  </a:lnTo>
                  <a:lnTo>
                    <a:pt x="20725" y="5729"/>
                  </a:lnTo>
                  <a:lnTo>
                    <a:pt x="20725" y="6403"/>
                  </a:lnTo>
                  <a:lnTo>
                    <a:pt x="20107" y="6403"/>
                  </a:lnTo>
                  <a:lnTo>
                    <a:pt x="20107" y="6684"/>
                  </a:lnTo>
                  <a:lnTo>
                    <a:pt x="20781" y="6684"/>
                  </a:lnTo>
                  <a:lnTo>
                    <a:pt x="20781" y="7301"/>
                  </a:lnTo>
                  <a:lnTo>
                    <a:pt x="20220" y="7245"/>
                  </a:lnTo>
                  <a:lnTo>
                    <a:pt x="20220" y="7582"/>
                  </a:lnTo>
                  <a:lnTo>
                    <a:pt x="20838" y="7638"/>
                  </a:lnTo>
                  <a:cubicBezTo>
                    <a:pt x="20838" y="7863"/>
                    <a:pt x="20725" y="8088"/>
                    <a:pt x="20725" y="8312"/>
                  </a:cubicBezTo>
                  <a:lnTo>
                    <a:pt x="20107" y="8144"/>
                  </a:lnTo>
                  <a:cubicBezTo>
                    <a:pt x="20107" y="8200"/>
                    <a:pt x="20107" y="8256"/>
                    <a:pt x="20107" y="8312"/>
                  </a:cubicBezTo>
                  <a:lnTo>
                    <a:pt x="20107" y="8481"/>
                  </a:lnTo>
                  <a:lnTo>
                    <a:pt x="20725" y="8593"/>
                  </a:lnTo>
                  <a:cubicBezTo>
                    <a:pt x="20669" y="8818"/>
                    <a:pt x="20613" y="8986"/>
                    <a:pt x="20557" y="9211"/>
                  </a:cubicBezTo>
                  <a:lnTo>
                    <a:pt x="19995" y="9043"/>
                  </a:lnTo>
                  <a:cubicBezTo>
                    <a:pt x="19995" y="9099"/>
                    <a:pt x="19939" y="9211"/>
                    <a:pt x="19883" y="9323"/>
                  </a:cubicBezTo>
                  <a:lnTo>
                    <a:pt x="20444" y="9492"/>
                  </a:lnTo>
                  <a:cubicBezTo>
                    <a:pt x="20388" y="9717"/>
                    <a:pt x="20332" y="9941"/>
                    <a:pt x="20220" y="10110"/>
                  </a:cubicBezTo>
                  <a:lnTo>
                    <a:pt x="19658" y="9885"/>
                  </a:lnTo>
                  <a:cubicBezTo>
                    <a:pt x="19658" y="9997"/>
                    <a:pt x="19602" y="10110"/>
                    <a:pt x="19546" y="10166"/>
                  </a:cubicBezTo>
                  <a:lnTo>
                    <a:pt x="20107" y="10391"/>
                  </a:lnTo>
                  <a:cubicBezTo>
                    <a:pt x="20051" y="10615"/>
                    <a:pt x="19939" y="10784"/>
                    <a:pt x="19827" y="10952"/>
                  </a:cubicBezTo>
                  <a:lnTo>
                    <a:pt x="19321" y="10671"/>
                  </a:lnTo>
                  <a:cubicBezTo>
                    <a:pt x="19265" y="10784"/>
                    <a:pt x="19209" y="10896"/>
                    <a:pt x="19153" y="10952"/>
                  </a:cubicBezTo>
                  <a:lnTo>
                    <a:pt x="19714" y="11233"/>
                  </a:lnTo>
                  <a:cubicBezTo>
                    <a:pt x="19602" y="11458"/>
                    <a:pt x="19490" y="11626"/>
                    <a:pt x="19377" y="11795"/>
                  </a:cubicBezTo>
                  <a:lnTo>
                    <a:pt x="18703" y="11458"/>
                  </a:lnTo>
                  <a:cubicBezTo>
                    <a:pt x="18647" y="11570"/>
                    <a:pt x="18591" y="11626"/>
                    <a:pt x="18535" y="11738"/>
                  </a:cubicBezTo>
                  <a:lnTo>
                    <a:pt x="19040" y="12075"/>
                  </a:lnTo>
                  <a:cubicBezTo>
                    <a:pt x="18928" y="12244"/>
                    <a:pt x="18760" y="12412"/>
                    <a:pt x="18647" y="12581"/>
                  </a:cubicBezTo>
                  <a:lnTo>
                    <a:pt x="18198" y="12188"/>
                  </a:lnTo>
                  <a:lnTo>
                    <a:pt x="17973" y="12412"/>
                  </a:lnTo>
                  <a:lnTo>
                    <a:pt x="18479" y="12806"/>
                  </a:lnTo>
                  <a:cubicBezTo>
                    <a:pt x="18310" y="12974"/>
                    <a:pt x="18142" y="13143"/>
                    <a:pt x="18029" y="13311"/>
                  </a:cubicBezTo>
                  <a:lnTo>
                    <a:pt x="17580" y="12862"/>
                  </a:lnTo>
                  <a:lnTo>
                    <a:pt x="17355" y="13086"/>
                  </a:lnTo>
                  <a:lnTo>
                    <a:pt x="17805" y="13480"/>
                  </a:lnTo>
                  <a:cubicBezTo>
                    <a:pt x="17636" y="13648"/>
                    <a:pt x="17468" y="13760"/>
                    <a:pt x="17299" y="13929"/>
                  </a:cubicBezTo>
                  <a:lnTo>
                    <a:pt x="16906" y="13480"/>
                  </a:lnTo>
                  <a:lnTo>
                    <a:pt x="16681" y="13648"/>
                  </a:lnTo>
                  <a:lnTo>
                    <a:pt x="17075" y="14097"/>
                  </a:lnTo>
                  <a:cubicBezTo>
                    <a:pt x="16906" y="14266"/>
                    <a:pt x="16738" y="14378"/>
                    <a:pt x="16569" y="14547"/>
                  </a:cubicBezTo>
                  <a:lnTo>
                    <a:pt x="16232" y="14041"/>
                  </a:lnTo>
                  <a:lnTo>
                    <a:pt x="15951" y="14210"/>
                  </a:lnTo>
                  <a:lnTo>
                    <a:pt x="16288" y="14715"/>
                  </a:lnTo>
                  <a:cubicBezTo>
                    <a:pt x="16120" y="14828"/>
                    <a:pt x="15951" y="14940"/>
                    <a:pt x="15727" y="14996"/>
                  </a:cubicBezTo>
                  <a:lnTo>
                    <a:pt x="15446" y="14491"/>
                  </a:lnTo>
                  <a:lnTo>
                    <a:pt x="15165" y="14603"/>
                  </a:lnTo>
                  <a:lnTo>
                    <a:pt x="15502" y="15165"/>
                  </a:lnTo>
                  <a:cubicBezTo>
                    <a:pt x="15277" y="15277"/>
                    <a:pt x="15109" y="15333"/>
                    <a:pt x="14884" y="15445"/>
                  </a:cubicBezTo>
                  <a:lnTo>
                    <a:pt x="14660" y="14884"/>
                  </a:lnTo>
                  <a:lnTo>
                    <a:pt x="14379" y="14996"/>
                  </a:lnTo>
                  <a:lnTo>
                    <a:pt x="14603" y="15558"/>
                  </a:lnTo>
                  <a:cubicBezTo>
                    <a:pt x="14379" y="15614"/>
                    <a:pt x="14210" y="15726"/>
                    <a:pt x="13986" y="15782"/>
                  </a:cubicBezTo>
                  <a:lnTo>
                    <a:pt x="13817" y="15165"/>
                  </a:lnTo>
                  <a:lnTo>
                    <a:pt x="13536" y="15277"/>
                  </a:lnTo>
                  <a:lnTo>
                    <a:pt x="13705" y="15839"/>
                  </a:lnTo>
                  <a:cubicBezTo>
                    <a:pt x="13480" y="15895"/>
                    <a:pt x="13255" y="15951"/>
                    <a:pt x="13031" y="16007"/>
                  </a:cubicBezTo>
                  <a:lnTo>
                    <a:pt x="12918" y="15445"/>
                  </a:lnTo>
                  <a:lnTo>
                    <a:pt x="12638" y="15502"/>
                  </a:lnTo>
                  <a:lnTo>
                    <a:pt x="12750" y="16063"/>
                  </a:lnTo>
                  <a:cubicBezTo>
                    <a:pt x="12525" y="16063"/>
                    <a:pt x="12357" y="16119"/>
                    <a:pt x="12132" y="16175"/>
                  </a:cubicBezTo>
                  <a:lnTo>
                    <a:pt x="12076" y="15558"/>
                  </a:lnTo>
                  <a:lnTo>
                    <a:pt x="11739" y="15558"/>
                  </a:lnTo>
                  <a:lnTo>
                    <a:pt x="11851" y="16175"/>
                  </a:lnTo>
                  <a:lnTo>
                    <a:pt x="11121" y="16175"/>
                  </a:lnTo>
                  <a:lnTo>
                    <a:pt x="11121" y="15670"/>
                  </a:lnTo>
                  <a:lnTo>
                    <a:pt x="10840" y="15670"/>
                  </a:lnTo>
                  <a:lnTo>
                    <a:pt x="10840" y="16288"/>
                  </a:lnTo>
                  <a:lnTo>
                    <a:pt x="10166" y="16288"/>
                  </a:lnTo>
                  <a:lnTo>
                    <a:pt x="10223" y="15670"/>
                  </a:lnTo>
                  <a:lnTo>
                    <a:pt x="9942" y="15670"/>
                  </a:lnTo>
                  <a:lnTo>
                    <a:pt x="9886" y="16288"/>
                  </a:lnTo>
                  <a:cubicBezTo>
                    <a:pt x="9661" y="16288"/>
                    <a:pt x="9436" y="16232"/>
                    <a:pt x="9155" y="16175"/>
                  </a:cubicBezTo>
                  <a:lnTo>
                    <a:pt x="9324" y="15558"/>
                  </a:lnTo>
                  <a:lnTo>
                    <a:pt x="8987" y="15558"/>
                  </a:lnTo>
                  <a:lnTo>
                    <a:pt x="8875" y="16119"/>
                  </a:lnTo>
                  <a:cubicBezTo>
                    <a:pt x="8650" y="16119"/>
                    <a:pt x="8481" y="16063"/>
                    <a:pt x="8257" y="16007"/>
                  </a:cubicBezTo>
                  <a:lnTo>
                    <a:pt x="8425" y="15389"/>
                  </a:lnTo>
                  <a:cubicBezTo>
                    <a:pt x="8369" y="15389"/>
                    <a:pt x="8257" y="15333"/>
                    <a:pt x="8144" y="15333"/>
                  </a:cubicBezTo>
                  <a:lnTo>
                    <a:pt x="7976" y="15895"/>
                  </a:lnTo>
                  <a:cubicBezTo>
                    <a:pt x="7751" y="15839"/>
                    <a:pt x="7527" y="15726"/>
                    <a:pt x="7358" y="15670"/>
                  </a:cubicBezTo>
                  <a:lnTo>
                    <a:pt x="7583" y="15108"/>
                  </a:lnTo>
                  <a:lnTo>
                    <a:pt x="7302" y="14996"/>
                  </a:lnTo>
                  <a:lnTo>
                    <a:pt x="7077" y="15558"/>
                  </a:lnTo>
                  <a:cubicBezTo>
                    <a:pt x="6853" y="15445"/>
                    <a:pt x="6684" y="15389"/>
                    <a:pt x="6516" y="15277"/>
                  </a:cubicBezTo>
                  <a:lnTo>
                    <a:pt x="6796" y="14715"/>
                  </a:lnTo>
                  <a:lnTo>
                    <a:pt x="6516" y="14603"/>
                  </a:lnTo>
                  <a:lnTo>
                    <a:pt x="6235" y="15108"/>
                  </a:lnTo>
                  <a:cubicBezTo>
                    <a:pt x="6010" y="14996"/>
                    <a:pt x="5842" y="14884"/>
                    <a:pt x="5673" y="14771"/>
                  </a:cubicBezTo>
                  <a:lnTo>
                    <a:pt x="6010" y="14266"/>
                  </a:lnTo>
                  <a:cubicBezTo>
                    <a:pt x="5898" y="14210"/>
                    <a:pt x="5842" y="14154"/>
                    <a:pt x="5729" y="14097"/>
                  </a:cubicBezTo>
                  <a:lnTo>
                    <a:pt x="5392" y="14603"/>
                  </a:lnTo>
                  <a:cubicBezTo>
                    <a:pt x="5224" y="14491"/>
                    <a:pt x="5055" y="14378"/>
                    <a:pt x="4887" y="14210"/>
                  </a:cubicBezTo>
                  <a:lnTo>
                    <a:pt x="5280" y="13760"/>
                  </a:lnTo>
                  <a:lnTo>
                    <a:pt x="5055" y="13592"/>
                  </a:lnTo>
                  <a:lnTo>
                    <a:pt x="4662" y="14041"/>
                  </a:lnTo>
                  <a:cubicBezTo>
                    <a:pt x="4494" y="13873"/>
                    <a:pt x="4325" y="13760"/>
                    <a:pt x="4157" y="13592"/>
                  </a:cubicBezTo>
                  <a:lnTo>
                    <a:pt x="4606" y="13143"/>
                  </a:lnTo>
                  <a:lnTo>
                    <a:pt x="4438" y="12862"/>
                  </a:lnTo>
                  <a:lnTo>
                    <a:pt x="4044" y="13311"/>
                  </a:lnTo>
                  <a:cubicBezTo>
                    <a:pt x="3876" y="13143"/>
                    <a:pt x="3764" y="12974"/>
                    <a:pt x="3595" y="12806"/>
                  </a:cubicBezTo>
                  <a:lnTo>
                    <a:pt x="4044" y="12412"/>
                  </a:lnTo>
                  <a:lnTo>
                    <a:pt x="3876" y="12188"/>
                  </a:lnTo>
                  <a:lnTo>
                    <a:pt x="3427" y="12581"/>
                  </a:lnTo>
                  <a:cubicBezTo>
                    <a:pt x="3258" y="12412"/>
                    <a:pt x="3146" y="12244"/>
                    <a:pt x="3033" y="12019"/>
                  </a:cubicBezTo>
                  <a:lnTo>
                    <a:pt x="3539" y="11682"/>
                  </a:lnTo>
                  <a:lnTo>
                    <a:pt x="3370" y="11458"/>
                  </a:lnTo>
                  <a:lnTo>
                    <a:pt x="2865" y="11795"/>
                  </a:lnTo>
                  <a:cubicBezTo>
                    <a:pt x="2753" y="11626"/>
                    <a:pt x="2640" y="11402"/>
                    <a:pt x="2528" y="11233"/>
                  </a:cubicBezTo>
                  <a:lnTo>
                    <a:pt x="3033" y="10952"/>
                  </a:lnTo>
                  <a:lnTo>
                    <a:pt x="2921" y="10671"/>
                  </a:lnTo>
                  <a:lnTo>
                    <a:pt x="2359" y="10952"/>
                  </a:lnTo>
                  <a:cubicBezTo>
                    <a:pt x="2247" y="10784"/>
                    <a:pt x="2191" y="10559"/>
                    <a:pt x="2079" y="10391"/>
                  </a:cubicBezTo>
                  <a:lnTo>
                    <a:pt x="2640" y="10110"/>
                  </a:lnTo>
                  <a:cubicBezTo>
                    <a:pt x="2584" y="10054"/>
                    <a:pt x="2584" y="9941"/>
                    <a:pt x="2528" y="9829"/>
                  </a:cubicBezTo>
                  <a:lnTo>
                    <a:pt x="1966" y="10054"/>
                  </a:lnTo>
                  <a:cubicBezTo>
                    <a:pt x="1910" y="9885"/>
                    <a:pt x="1798" y="9717"/>
                    <a:pt x="1742" y="9492"/>
                  </a:cubicBezTo>
                  <a:lnTo>
                    <a:pt x="2359" y="9323"/>
                  </a:lnTo>
                  <a:lnTo>
                    <a:pt x="2247" y="9043"/>
                  </a:lnTo>
                  <a:lnTo>
                    <a:pt x="1686" y="9211"/>
                  </a:lnTo>
                  <a:cubicBezTo>
                    <a:pt x="1629" y="8986"/>
                    <a:pt x="1573" y="8762"/>
                    <a:pt x="1517" y="8537"/>
                  </a:cubicBezTo>
                  <a:lnTo>
                    <a:pt x="2079" y="8425"/>
                  </a:lnTo>
                  <a:cubicBezTo>
                    <a:pt x="2079" y="8312"/>
                    <a:pt x="2079" y="8256"/>
                    <a:pt x="2023" y="8144"/>
                  </a:cubicBezTo>
                  <a:lnTo>
                    <a:pt x="1461" y="8256"/>
                  </a:lnTo>
                  <a:cubicBezTo>
                    <a:pt x="1461" y="8032"/>
                    <a:pt x="1405" y="7807"/>
                    <a:pt x="1349" y="7638"/>
                  </a:cubicBezTo>
                  <a:lnTo>
                    <a:pt x="1966" y="7582"/>
                  </a:lnTo>
                  <a:lnTo>
                    <a:pt x="1966" y="7245"/>
                  </a:lnTo>
                  <a:lnTo>
                    <a:pt x="1349" y="7301"/>
                  </a:lnTo>
                  <a:lnTo>
                    <a:pt x="1349" y="6628"/>
                  </a:lnTo>
                  <a:lnTo>
                    <a:pt x="1966" y="6628"/>
                  </a:lnTo>
                  <a:lnTo>
                    <a:pt x="1966" y="6291"/>
                  </a:lnTo>
                  <a:lnTo>
                    <a:pt x="1" y="6291"/>
                  </a:lnTo>
                  <a:lnTo>
                    <a:pt x="1" y="6571"/>
                  </a:lnTo>
                  <a:cubicBezTo>
                    <a:pt x="1" y="6908"/>
                    <a:pt x="1" y="7245"/>
                    <a:pt x="57" y="7582"/>
                  </a:cubicBezTo>
                  <a:cubicBezTo>
                    <a:pt x="57" y="7638"/>
                    <a:pt x="57" y="7695"/>
                    <a:pt x="57" y="7751"/>
                  </a:cubicBezTo>
                  <a:cubicBezTo>
                    <a:pt x="57" y="7975"/>
                    <a:pt x="113" y="8200"/>
                    <a:pt x="169" y="8481"/>
                  </a:cubicBezTo>
                  <a:cubicBezTo>
                    <a:pt x="169" y="8593"/>
                    <a:pt x="169" y="8649"/>
                    <a:pt x="225" y="8762"/>
                  </a:cubicBezTo>
                  <a:cubicBezTo>
                    <a:pt x="281" y="9043"/>
                    <a:pt x="338" y="9267"/>
                    <a:pt x="394" y="9548"/>
                  </a:cubicBezTo>
                  <a:cubicBezTo>
                    <a:pt x="450" y="9604"/>
                    <a:pt x="450" y="9717"/>
                    <a:pt x="450" y="9773"/>
                  </a:cubicBezTo>
                  <a:cubicBezTo>
                    <a:pt x="562" y="10054"/>
                    <a:pt x="675" y="10278"/>
                    <a:pt x="731" y="10559"/>
                  </a:cubicBezTo>
                  <a:cubicBezTo>
                    <a:pt x="731" y="10559"/>
                    <a:pt x="731" y="10615"/>
                    <a:pt x="731" y="10615"/>
                  </a:cubicBezTo>
                  <a:cubicBezTo>
                    <a:pt x="899" y="11008"/>
                    <a:pt x="1068" y="11402"/>
                    <a:pt x="1292" y="11738"/>
                  </a:cubicBezTo>
                  <a:lnTo>
                    <a:pt x="1349" y="11851"/>
                  </a:lnTo>
                  <a:cubicBezTo>
                    <a:pt x="1461" y="12075"/>
                    <a:pt x="1573" y="12300"/>
                    <a:pt x="1686" y="12469"/>
                  </a:cubicBezTo>
                  <a:lnTo>
                    <a:pt x="1854" y="12749"/>
                  </a:lnTo>
                  <a:cubicBezTo>
                    <a:pt x="2023" y="12974"/>
                    <a:pt x="2191" y="13199"/>
                    <a:pt x="2359" y="13367"/>
                  </a:cubicBezTo>
                  <a:lnTo>
                    <a:pt x="2472" y="13536"/>
                  </a:lnTo>
                  <a:cubicBezTo>
                    <a:pt x="2640" y="13760"/>
                    <a:pt x="2865" y="13985"/>
                    <a:pt x="3033" y="14210"/>
                  </a:cubicBezTo>
                  <a:lnTo>
                    <a:pt x="3146" y="14266"/>
                  </a:lnTo>
                  <a:cubicBezTo>
                    <a:pt x="3370" y="14491"/>
                    <a:pt x="3595" y="14771"/>
                    <a:pt x="3876" y="14996"/>
                  </a:cubicBezTo>
                  <a:lnTo>
                    <a:pt x="3932" y="15052"/>
                  </a:lnTo>
                  <a:cubicBezTo>
                    <a:pt x="4213" y="15221"/>
                    <a:pt x="4438" y="15445"/>
                    <a:pt x="4718" y="15614"/>
                  </a:cubicBezTo>
                  <a:lnTo>
                    <a:pt x="4943" y="15726"/>
                  </a:lnTo>
                  <a:cubicBezTo>
                    <a:pt x="5168" y="15895"/>
                    <a:pt x="5392" y="16063"/>
                    <a:pt x="5673" y="16175"/>
                  </a:cubicBezTo>
                  <a:lnTo>
                    <a:pt x="5842" y="16288"/>
                  </a:lnTo>
                  <a:cubicBezTo>
                    <a:pt x="6066" y="16400"/>
                    <a:pt x="6347" y="16512"/>
                    <a:pt x="6628" y="16625"/>
                  </a:cubicBezTo>
                  <a:lnTo>
                    <a:pt x="6740" y="16681"/>
                  </a:lnTo>
                  <a:cubicBezTo>
                    <a:pt x="7077" y="16849"/>
                    <a:pt x="7414" y="16962"/>
                    <a:pt x="7751" y="17074"/>
                  </a:cubicBezTo>
                  <a:lnTo>
                    <a:pt x="7976" y="17130"/>
                  </a:lnTo>
                  <a:cubicBezTo>
                    <a:pt x="8313" y="17243"/>
                    <a:pt x="8650" y="17299"/>
                    <a:pt x="8987" y="17355"/>
                  </a:cubicBezTo>
                  <a:cubicBezTo>
                    <a:pt x="9212" y="17411"/>
                    <a:pt x="9492" y="17467"/>
                    <a:pt x="9773" y="17467"/>
                  </a:cubicBezTo>
                  <a:lnTo>
                    <a:pt x="9942" y="17467"/>
                  </a:lnTo>
                  <a:cubicBezTo>
                    <a:pt x="10279" y="17467"/>
                    <a:pt x="10672" y="17523"/>
                    <a:pt x="11009" y="17523"/>
                  </a:cubicBezTo>
                  <a:cubicBezTo>
                    <a:pt x="12020" y="17523"/>
                    <a:pt x="13087" y="17411"/>
                    <a:pt x="14042" y="17130"/>
                  </a:cubicBezTo>
                  <a:lnTo>
                    <a:pt x="14323" y="17018"/>
                  </a:lnTo>
                  <a:cubicBezTo>
                    <a:pt x="15277" y="16737"/>
                    <a:pt x="16176" y="16344"/>
                    <a:pt x="17018" y="15782"/>
                  </a:cubicBezTo>
                  <a:lnTo>
                    <a:pt x="17131" y="15726"/>
                  </a:lnTo>
                  <a:cubicBezTo>
                    <a:pt x="17412" y="15502"/>
                    <a:pt x="17636" y="15333"/>
                    <a:pt x="17917" y="15165"/>
                  </a:cubicBezTo>
                  <a:lnTo>
                    <a:pt x="18142" y="14940"/>
                  </a:lnTo>
                  <a:cubicBezTo>
                    <a:pt x="18310" y="14771"/>
                    <a:pt x="18535" y="14603"/>
                    <a:pt x="18703" y="14434"/>
                  </a:cubicBezTo>
                  <a:lnTo>
                    <a:pt x="18928" y="14210"/>
                  </a:lnTo>
                  <a:cubicBezTo>
                    <a:pt x="19097" y="14041"/>
                    <a:pt x="19265" y="13817"/>
                    <a:pt x="19490" y="13648"/>
                  </a:cubicBezTo>
                  <a:cubicBezTo>
                    <a:pt x="19490" y="13592"/>
                    <a:pt x="19546" y="13536"/>
                    <a:pt x="19602" y="13480"/>
                  </a:cubicBezTo>
                  <a:lnTo>
                    <a:pt x="19658" y="13423"/>
                  </a:lnTo>
                  <a:cubicBezTo>
                    <a:pt x="20107" y="12862"/>
                    <a:pt x="20444" y="12300"/>
                    <a:pt x="20781" y="11682"/>
                  </a:cubicBezTo>
                  <a:lnTo>
                    <a:pt x="20894" y="11570"/>
                  </a:lnTo>
                  <a:cubicBezTo>
                    <a:pt x="21006" y="11345"/>
                    <a:pt x="21062" y="11121"/>
                    <a:pt x="21175" y="10896"/>
                  </a:cubicBezTo>
                  <a:cubicBezTo>
                    <a:pt x="21343" y="10503"/>
                    <a:pt x="21512" y="10166"/>
                    <a:pt x="21624" y="9773"/>
                  </a:cubicBezTo>
                  <a:cubicBezTo>
                    <a:pt x="21624" y="9717"/>
                    <a:pt x="21624" y="9660"/>
                    <a:pt x="21680" y="9548"/>
                  </a:cubicBezTo>
                  <a:cubicBezTo>
                    <a:pt x="21736" y="9211"/>
                    <a:pt x="21849" y="8874"/>
                    <a:pt x="21905" y="8537"/>
                  </a:cubicBezTo>
                  <a:cubicBezTo>
                    <a:pt x="21961" y="8144"/>
                    <a:pt x="22017" y="7807"/>
                    <a:pt x="22073" y="7414"/>
                  </a:cubicBezTo>
                  <a:lnTo>
                    <a:pt x="22073" y="6684"/>
                  </a:lnTo>
                  <a:cubicBezTo>
                    <a:pt x="22073" y="5954"/>
                    <a:pt x="22017" y="5223"/>
                    <a:pt x="21905" y="4493"/>
                  </a:cubicBezTo>
                  <a:cubicBezTo>
                    <a:pt x="21849" y="4156"/>
                    <a:pt x="21736" y="3819"/>
                    <a:pt x="21624" y="3426"/>
                  </a:cubicBezTo>
                  <a:cubicBezTo>
                    <a:pt x="21512" y="2977"/>
                    <a:pt x="21343" y="2584"/>
                    <a:pt x="21175" y="2134"/>
                  </a:cubicBezTo>
                  <a:cubicBezTo>
                    <a:pt x="20950" y="1573"/>
                    <a:pt x="20669" y="1011"/>
                    <a:pt x="20332" y="506"/>
                  </a:cubicBezTo>
                  <a:cubicBezTo>
                    <a:pt x="20164" y="337"/>
                    <a:pt x="20051" y="169"/>
                    <a:pt x="199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10"/>
            <p:cNvSpPr/>
            <p:nvPr/>
          </p:nvSpPr>
          <p:spPr>
            <a:xfrm>
              <a:off x="3077595" y="-1307210"/>
              <a:ext cx="18468" cy="9234"/>
            </a:xfrm>
            <a:custGeom>
              <a:avLst/>
              <a:gdLst/>
              <a:ahLst/>
              <a:cxnLst/>
              <a:rect l="l" t="t" r="r" b="b"/>
              <a:pathLst>
                <a:path w="338" h="169" extrusionOk="0">
                  <a:moveTo>
                    <a:pt x="1" y="0"/>
                  </a:moveTo>
                  <a:lnTo>
                    <a:pt x="169" y="169"/>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0"/>
            <p:cNvSpPr/>
            <p:nvPr/>
          </p:nvSpPr>
          <p:spPr>
            <a:xfrm>
              <a:off x="2334920" y="-1282677"/>
              <a:ext cx="816376" cy="721357"/>
            </a:xfrm>
            <a:custGeom>
              <a:avLst/>
              <a:gdLst/>
              <a:ahLst/>
              <a:cxnLst/>
              <a:rect l="l" t="t" r="r" b="b"/>
              <a:pathLst>
                <a:path w="14941" h="13202" extrusionOk="0">
                  <a:moveTo>
                    <a:pt x="11009" y="0"/>
                  </a:moveTo>
                  <a:lnTo>
                    <a:pt x="10672" y="618"/>
                  </a:lnTo>
                  <a:cubicBezTo>
                    <a:pt x="13031" y="2135"/>
                    <a:pt x="14154" y="5055"/>
                    <a:pt x="13424" y="7807"/>
                  </a:cubicBezTo>
                  <a:cubicBezTo>
                    <a:pt x="12975" y="9492"/>
                    <a:pt x="11852" y="10896"/>
                    <a:pt x="10335" y="11739"/>
                  </a:cubicBezTo>
                  <a:cubicBezTo>
                    <a:pt x="9313" y="12304"/>
                    <a:pt x="8236" y="12563"/>
                    <a:pt x="7187" y="12563"/>
                  </a:cubicBezTo>
                  <a:cubicBezTo>
                    <a:pt x="3855" y="12563"/>
                    <a:pt x="803" y="9951"/>
                    <a:pt x="675" y="6235"/>
                  </a:cubicBezTo>
                  <a:lnTo>
                    <a:pt x="1" y="6235"/>
                  </a:lnTo>
                  <a:cubicBezTo>
                    <a:pt x="113" y="9773"/>
                    <a:pt x="2753" y="12694"/>
                    <a:pt x="6291" y="13143"/>
                  </a:cubicBezTo>
                  <a:cubicBezTo>
                    <a:pt x="6595" y="13182"/>
                    <a:pt x="6897" y="13201"/>
                    <a:pt x="7196" y="13201"/>
                  </a:cubicBezTo>
                  <a:cubicBezTo>
                    <a:pt x="10333" y="13201"/>
                    <a:pt x="13170" y="11103"/>
                    <a:pt x="14042" y="7976"/>
                  </a:cubicBezTo>
                  <a:cubicBezTo>
                    <a:pt x="14941" y="4943"/>
                    <a:pt x="13705" y="1685"/>
                    <a:pt x="110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0"/>
            <p:cNvSpPr/>
            <p:nvPr/>
          </p:nvSpPr>
          <p:spPr>
            <a:xfrm>
              <a:off x="2460757" y="-1150720"/>
              <a:ext cx="463456" cy="395921"/>
            </a:xfrm>
            <a:custGeom>
              <a:avLst/>
              <a:gdLst/>
              <a:ahLst/>
              <a:cxnLst/>
              <a:rect l="l" t="t" r="r" b="b"/>
              <a:pathLst>
                <a:path w="8482" h="7246" extrusionOk="0">
                  <a:moveTo>
                    <a:pt x="4944" y="1009"/>
                  </a:moveTo>
                  <a:cubicBezTo>
                    <a:pt x="7058" y="1009"/>
                    <a:pt x="8481" y="3708"/>
                    <a:pt x="6740" y="5448"/>
                  </a:cubicBezTo>
                  <a:lnTo>
                    <a:pt x="6684" y="5448"/>
                  </a:lnTo>
                  <a:cubicBezTo>
                    <a:pt x="6235" y="5954"/>
                    <a:pt x="5561" y="6235"/>
                    <a:pt x="4887" y="6235"/>
                  </a:cubicBezTo>
                  <a:cubicBezTo>
                    <a:pt x="2023" y="6235"/>
                    <a:pt x="1236" y="2303"/>
                    <a:pt x="3876" y="1236"/>
                  </a:cubicBezTo>
                  <a:cubicBezTo>
                    <a:pt x="4243" y="1080"/>
                    <a:pt x="4603" y="1009"/>
                    <a:pt x="4944" y="1009"/>
                  </a:cubicBezTo>
                  <a:close/>
                  <a:moveTo>
                    <a:pt x="4831" y="0"/>
                  </a:moveTo>
                  <a:cubicBezTo>
                    <a:pt x="1" y="0"/>
                    <a:pt x="1" y="7246"/>
                    <a:pt x="4831" y="7246"/>
                  </a:cubicBezTo>
                  <a:cubicBezTo>
                    <a:pt x="6853" y="7246"/>
                    <a:pt x="8482" y="5617"/>
                    <a:pt x="8482" y="3595"/>
                  </a:cubicBezTo>
                  <a:cubicBezTo>
                    <a:pt x="8482" y="1629"/>
                    <a:pt x="6853" y="0"/>
                    <a:pt x="483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0"/>
            <p:cNvSpPr/>
            <p:nvPr/>
          </p:nvSpPr>
          <p:spPr>
            <a:xfrm>
              <a:off x="6312211" y="-1132306"/>
              <a:ext cx="196431" cy="187251"/>
            </a:xfrm>
            <a:custGeom>
              <a:avLst/>
              <a:gdLst/>
              <a:ahLst/>
              <a:cxnLst/>
              <a:rect l="l" t="t" r="r" b="b"/>
              <a:pathLst>
                <a:path w="3595" h="3427" extrusionOk="0">
                  <a:moveTo>
                    <a:pt x="955" y="0"/>
                  </a:moveTo>
                  <a:lnTo>
                    <a:pt x="0" y="2191"/>
                  </a:lnTo>
                  <a:cubicBezTo>
                    <a:pt x="786" y="2528"/>
                    <a:pt x="1517" y="2977"/>
                    <a:pt x="2247" y="3427"/>
                  </a:cubicBezTo>
                  <a:lnTo>
                    <a:pt x="3595" y="1517"/>
                  </a:lnTo>
                  <a:cubicBezTo>
                    <a:pt x="2752" y="955"/>
                    <a:pt x="1854" y="450"/>
                    <a:pt x="95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0"/>
            <p:cNvSpPr/>
            <p:nvPr/>
          </p:nvSpPr>
          <p:spPr>
            <a:xfrm>
              <a:off x="6115778" y="-1209021"/>
              <a:ext cx="184191" cy="168838"/>
            </a:xfrm>
            <a:custGeom>
              <a:avLst/>
              <a:gdLst/>
              <a:ahLst/>
              <a:cxnLst/>
              <a:rect l="l" t="t" r="r" b="b"/>
              <a:pathLst>
                <a:path w="3371" h="3090" extrusionOk="0">
                  <a:moveTo>
                    <a:pt x="506" y="0"/>
                  </a:moveTo>
                  <a:lnTo>
                    <a:pt x="1" y="2303"/>
                  </a:lnTo>
                  <a:cubicBezTo>
                    <a:pt x="843" y="2528"/>
                    <a:pt x="1629" y="2752"/>
                    <a:pt x="2416" y="3089"/>
                  </a:cubicBezTo>
                  <a:lnTo>
                    <a:pt x="3370" y="899"/>
                  </a:lnTo>
                  <a:cubicBezTo>
                    <a:pt x="2472" y="562"/>
                    <a:pt x="1461" y="225"/>
                    <a:pt x="5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0"/>
            <p:cNvSpPr/>
            <p:nvPr/>
          </p:nvSpPr>
          <p:spPr>
            <a:xfrm>
              <a:off x="6766384" y="-665840"/>
              <a:ext cx="187251" cy="196485"/>
            </a:xfrm>
            <a:custGeom>
              <a:avLst/>
              <a:gdLst/>
              <a:ahLst/>
              <a:cxnLst/>
              <a:rect l="l" t="t" r="r" b="b"/>
              <a:pathLst>
                <a:path w="3427" h="3596" extrusionOk="0">
                  <a:moveTo>
                    <a:pt x="2022" y="0"/>
                  </a:moveTo>
                  <a:lnTo>
                    <a:pt x="0" y="1292"/>
                  </a:lnTo>
                  <a:cubicBezTo>
                    <a:pt x="450" y="2022"/>
                    <a:pt x="899" y="2809"/>
                    <a:pt x="1236" y="3595"/>
                  </a:cubicBezTo>
                  <a:lnTo>
                    <a:pt x="3426" y="2696"/>
                  </a:lnTo>
                  <a:cubicBezTo>
                    <a:pt x="3033" y="1798"/>
                    <a:pt x="2584" y="843"/>
                    <a:pt x="202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0"/>
            <p:cNvSpPr/>
            <p:nvPr/>
          </p:nvSpPr>
          <p:spPr>
            <a:xfrm>
              <a:off x="5910165" y="-1242789"/>
              <a:ext cx="165778" cy="144304"/>
            </a:xfrm>
            <a:custGeom>
              <a:avLst/>
              <a:gdLst/>
              <a:ahLst/>
              <a:cxnLst/>
              <a:rect l="l" t="t" r="r" b="b"/>
              <a:pathLst>
                <a:path w="3034" h="2641" extrusionOk="0">
                  <a:moveTo>
                    <a:pt x="57" y="1"/>
                  </a:moveTo>
                  <a:lnTo>
                    <a:pt x="1" y="2359"/>
                  </a:lnTo>
                  <a:cubicBezTo>
                    <a:pt x="843" y="2416"/>
                    <a:pt x="1685" y="2528"/>
                    <a:pt x="2528" y="2640"/>
                  </a:cubicBezTo>
                  <a:lnTo>
                    <a:pt x="3033" y="338"/>
                  </a:lnTo>
                  <a:cubicBezTo>
                    <a:pt x="2022" y="169"/>
                    <a:pt x="1068" y="57"/>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0"/>
            <p:cNvSpPr/>
            <p:nvPr/>
          </p:nvSpPr>
          <p:spPr>
            <a:xfrm>
              <a:off x="6643606" y="-853038"/>
              <a:ext cx="199545" cy="199545"/>
            </a:xfrm>
            <a:custGeom>
              <a:avLst/>
              <a:gdLst/>
              <a:ahLst/>
              <a:cxnLst/>
              <a:rect l="l" t="t" r="r" b="b"/>
              <a:pathLst>
                <a:path w="3652" h="3652" extrusionOk="0">
                  <a:moveTo>
                    <a:pt x="1742" y="0"/>
                  </a:moveTo>
                  <a:lnTo>
                    <a:pt x="1" y="1629"/>
                  </a:lnTo>
                  <a:cubicBezTo>
                    <a:pt x="619" y="2247"/>
                    <a:pt x="1124" y="2921"/>
                    <a:pt x="1630" y="3651"/>
                  </a:cubicBezTo>
                  <a:lnTo>
                    <a:pt x="3652" y="2359"/>
                  </a:lnTo>
                  <a:cubicBezTo>
                    <a:pt x="3034" y="1517"/>
                    <a:pt x="2416" y="731"/>
                    <a:pt x="17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0"/>
            <p:cNvSpPr/>
            <p:nvPr/>
          </p:nvSpPr>
          <p:spPr>
            <a:xfrm>
              <a:off x="6490175" y="-1012643"/>
              <a:ext cx="199545" cy="199545"/>
            </a:xfrm>
            <a:custGeom>
              <a:avLst/>
              <a:gdLst/>
              <a:ahLst/>
              <a:cxnLst/>
              <a:rect l="l" t="t" r="r" b="b"/>
              <a:pathLst>
                <a:path w="3652" h="3652" extrusionOk="0">
                  <a:moveTo>
                    <a:pt x="1349" y="1"/>
                  </a:moveTo>
                  <a:lnTo>
                    <a:pt x="1" y="1967"/>
                  </a:lnTo>
                  <a:cubicBezTo>
                    <a:pt x="675" y="2472"/>
                    <a:pt x="1349" y="3034"/>
                    <a:pt x="1966" y="3652"/>
                  </a:cubicBezTo>
                  <a:lnTo>
                    <a:pt x="3651" y="2023"/>
                  </a:lnTo>
                  <a:cubicBezTo>
                    <a:pt x="2977" y="1293"/>
                    <a:pt x="2191" y="619"/>
                    <a:pt x="134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0"/>
            <p:cNvSpPr/>
            <p:nvPr/>
          </p:nvSpPr>
          <p:spPr>
            <a:xfrm>
              <a:off x="4783913" y="-705727"/>
              <a:ext cx="184191" cy="196431"/>
            </a:xfrm>
            <a:custGeom>
              <a:avLst/>
              <a:gdLst/>
              <a:ahLst/>
              <a:cxnLst/>
              <a:rect l="l" t="t" r="r" b="b"/>
              <a:pathLst>
                <a:path w="3371" h="3595" extrusionOk="0">
                  <a:moveTo>
                    <a:pt x="1460" y="0"/>
                  </a:moveTo>
                  <a:cubicBezTo>
                    <a:pt x="899" y="843"/>
                    <a:pt x="393" y="1741"/>
                    <a:pt x="0" y="2640"/>
                  </a:cubicBezTo>
                  <a:lnTo>
                    <a:pt x="2191" y="3595"/>
                  </a:lnTo>
                  <a:cubicBezTo>
                    <a:pt x="2528" y="2809"/>
                    <a:pt x="2921" y="2078"/>
                    <a:pt x="3370" y="1404"/>
                  </a:cubicBez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0"/>
            <p:cNvSpPr/>
            <p:nvPr/>
          </p:nvSpPr>
          <p:spPr>
            <a:xfrm>
              <a:off x="5680019" y="-1242789"/>
              <a:ext cx="162663" cy="141244"/>
            </a:xfrm>
            <a:custGeom>
              <a:avLst/>
              <a:gdLst/>
              <a:ahLst/>
              <a:cxnLst/>
              <a:rect l="l" t="t" r="r" b="b"/>
              <a:pathLst>
                <a:path w="2977" h="2585" extrusionOk="0">
                  <a:moveTo>
                    <a:pt x="2977" y="1"/>
                  </a:moveTo>
                  <a:cubicBezTo>
                    <a:pt x="1966" y="1"/>
                    <a:pt x="1011" y="57"/>
                    <a:pt x="0" y="225"/>
                  </a:cubicBezTo>
                  <a:lnTo>
                    <a:pt x="393" y="2584"/>
                  </a:lnTo>
                  <a:cubicBezTo>
                    <a:pt x="1236" y="2416"/>
                    <a:pt x="2078" y="2359"/>
                    <a:pt x="2921" y="2359"/>
                  </a:cubicBezTo>
                  <a:lnTo>
                    <a:pt x="297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0"/>
            <p:cNvSpPr/>
            <p:nvPr/>
          </p:nvSpPr>
          <p:spPr>
            <a:xfrm>
              <a:off x="4903576" y="-886806"/>
              <a:ext cx="193371" cy="199545"/>
            </a:xfrm>
            <a:custGeom>
              <a:avLst/>
              <a:gdLst/>
              <a:ahLst/>
              <a:cxnLst/>
              <a:rect l="l" t="t" r="r" b="b"/>
              <a:pathLst>
                <a:path w="3539" h="3652" extrusionOk="0">
                  <a:moveTo>
                    <a:pt x="1910" y="1"/>
                  </a:moveTo>
                  <a:cubicBezTo>
                    <a:pt x="1236" y="731"/>
                    <a:pt x="562" y="1517"/>
                    <a:pt x="1" y="2303"/>
                  </a:cubicBezTo>
                  <a:lnTo>
                    <a:pt x="1910" y="3651"/>
                  </a:lnTo>
                  <a:cubicBezTo>
                    <a:pt x="2416" y="2977"/>
                    <a:pt x="2977" y="2360"/>
                    <a:pt x="3539" y="1742"/>
                  </a:cubicBez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0"/>
            <p:cNvSpPr/>
            <p:nvPr/>
          </p:nvSpPr>
          <p:spPr>
            <a:xfrm>
              <a:off x="4707197" y="-500115"/>
              <a:ext cx="168838" cy="184191"/>
            </a:xfrm>
            <a:custGeom>
              <a:avLst/>
              <a:gdLst/>
              <a:ahLst/>
              <a:cxnLst/>
              <a:rect l="l" t="t" r="r" b="b"/>
              <a:pathLst>
                <a:path w="3090" h="3371" extrusionOk="0">
                  <a:moveTo>
                    <a:pt x="899" y="0"/>
                  </a:moveTo>
                  <a:cubicBezTo>
                    <a:pt x="506" y="955"/>
                    <a:pt x="225" y="1910"/>
                    <a:pt x="0" y="2865"/>
                  </a:cubicBezTo>
                  <a:lnTo>
                    <a:pt x="2303" y="3370"/>
                  </a:lnTo>
                  <a:cubicBezTo>
                    <a:pt x="2471" y="2584"/>
                    <a:pt x="2752" y="1741"/>
                    <a:pt x="3089" y="955"/>
                  </a:cubicBez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0"/>
            <p:cNvSpPr/>
            <p:nvPr/>
          </p:nvSpPr>
          <p:spPr>
            <a:xfrm>
              <a:off x="5452932" y="-1218256"/>
              <a:ext cx="181077" cy="165778"/>
            </a:xfrm>
            <a:custGeom>
              <a:avLst/>
              <a:gdLst/>
              <a:ahLst/>
              <a:cxnLst/>
              <a:rect l="l" t="t" r="r" b="b"/>
              <a:pathLst>
                <a:path w="3314" h="3034" extrusionOk="0">
                  <a:moveTo>
                    <a:pt x="2921" y="1"/>
                  </a:moveTo>
                  <a:cubicBezTo>
                    <a:pt x="1910" y="226"/>
                    <a:pt x="955" y="506"/>
                    <a:pt x="0" y="843"/>
                  </a:cubicBezTo>
                  <a:lnTo>
                    <a:pt x="842" y="3034"/>
                  </a:lnTo>
                  <a:cubicBezTo>
                    <a:pt x="1685" y="2753"/>
                    <a:pt x="2471" y="2528"/>
                    <a:pt x="3314" y="2360"/>
                  </a:cubicBezTo>
                  <a:lnTo>
                    <a:pt x="292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0"/>
            <p:cNvSpPr/>
            <p:nvPr/>
          </p:nvSpPr>
          <p:spPr>
            <a:xfrm>
              <a:off x="5244205" y="-1147660"/>
              <a:ext cx="193426" cy="187251"/>
            </a:xfrm>
            <a:custGeom>
              <a:avLst/>
              <a:gdLst/>
              <a:ahLst/>
              <a:cxnLst/>
              <a:rect l="l" t="t" r="r" b="b"/>
              <a:pathLst>
                <a:path w="3540" h="3427" extrusionOk="0">
                  <a:moveTo>
                    <a:pt x="2641" y="1"/>
                  </a:moveTo>
                  <a:cubicBezTo>
                    <a:pt x="1742" y="394"/>
                    <a:pt x="843" y="899"/>
                    <a:pt x="1" y="1405"/>
                  </a:cubicBezTo>
                  <a:lnTo>
                    <a:pt x="1236" y="3427"/>
                  </a:lnTo>
                  <a:cubicBezTo>
                    <a:pt x="1967" y="2977"/>
                    <a:pt x="2753" y="2584"/>
                    <a:pt x="3539" y="2247"/>
                  </a:cubicBezTo>
                  <a:lnTo>
                    <a:pt x="264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0"/>
            <p:cNvSpPr/>
            <p:nvPr/>
          </p:nvSpPr>
          <p:spPr>
            <a:xfrm>
              <a:off x="5057006" y="-1034117"/>
              <a:ext cx="196485" cy="193426"/>
            </a:xfrm>
            <a:custGeom>
              <a:avLst/>
              <a:gdLst/>
              <a:ahLst/>
              <a:cxnLst/>
              <a:rect l="l" t="t" r="r" b="b"/>
              <a:pathLst>
                <a:path w="3596" h="3540" extrusionOk="0">
                  <a:moveTo>
                    <a:pt x="2360" y="1"/>
                  </a:moveTo>
                  <a:cubicBezTo>
                    <a:pt x="1517" y="562"/>
                    <a:pt x="731" y="1180"/>
                    <a:pt x="1" y="1854"/>
                  </a:cubicBezTo>
                  <a:lnTo>
                    <a:pt x="1630" y="3539"/>
                  </a:lnTo>
                  <a:cubicBezTo>
                    <a:pt x="2247" y="2977"/>
                    <a:pt x="2921" y="2472"/>
                    <a:pt x="3595" y="1967"/>
                  </a:cubicBezTo>
                  <a:lnTo>
                    <a:pt x="236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0"/>
            <p:cNvSpPr/>
            <p:nvPr/>
          </p:nvSpPr>
          <p:spPr>
            <a:xfrm>
              <a:off x="6855393" y="-454108"/>
              <a:ext cx="162663" cy="153538"/>
            </a:xfrm>
            <a:custGeom>
              <a:avLst/>
              <a:gdLst/>
              <a:ahLst/>
              <a:cxnLst/>
              <a:rect l="l" t="t" r="r" b="b"/>
              <a:pathLst>
                <a:path w="2977" h="2810" extrusionOk="0">
                  <a:moveTo>
                    <a:pt x="2247" y="1"/>
                  </a:moveTo>
                  <a:lnTo>
                    <a:pt x="0" y="843"/>
                  </a:lnTo>
                  <a:cubicBezTo>
                    <a:pt x="225" y="1461"/>
                    <a:pt x="393" y="2135"/>
                    <a:pt x="562" y="2809"/>
                  </a:cubicBezTo>
                  <a:lnTo>
                    <a:pt x="2977" y="2809"/>
                  </a:lnTo>
                  <a:cubicBezTo>
                    <a:pt x="2808" y="1854"/>
                    <a:pt x="2584" y="899"/>
                    <a:pt x="224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0"/>
            <p:cNvSpPr/>
            <p:nvPr/>
          </p:nvSpPr>
          <p:spPr>
            <a:xfrm>
              <a:off x="4903576" y="-1040237"/>
              <a:ext cx="1908848" cy="739662"/>
            </a:xfrm>
            <a:custGeom>
              <a:avLst/>
              <a:gdLst/>
              <a:ahLst/>
              <a:cxnLst/>
              <a:rect l="l" t="t" r="r" b="b"/>
              <a:pathLst>
                <a:path w="34935" h="13537" extrusionOk="0">
                  <a:moveTo>
                    <a:pt x="17468" y="0"/>
                  </a:moveTo>
                  <a:cubicBezTo>
                    <a:pt x="9268" y="0"/>
                    <a:pt x="2079" y="5561"/>
                    <a:pt x="1" y="13536"/>
                  </a:cubicBezTo>
                  <a:lnTo>
                    <a:pt x="338" y="13536"/>
                  </a:lnTo>
                  <a:cubicBezTo>
                    <a:pt x="2375" y="5773"/>
                    <a:pt x="9431" y="331"/>
                    <a:pt x="17433" y="331"/>
                  </a:cubicBezTo>
                  <a:cubicBezTo>
                    <a:pt x="17594" y="331"/>
                    <a:pt x="17755" y="333"/>
                    <a:pt x="17917" y="337"/>
                  </a:cubicBezTo>
                  <a:cubicBezTo>
                    <a:pt x="25780" y="506"/>
                    <a:pt x="32632" y="5898"/>
                    <a:pt x="34598" y="13536"/>
                  </a:cubicBezTo>
                  <a:lnTo>
                    <a:pt x="34935" y="13536"/>
                  </a:lnTo>
                  <a:cubicBezTo>
                    <a:pt x="32857" y="5561"/>
                    <a:pt x="25668" y="0"/>
                    <a:pt x="1746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0"/>
            <p:cNvSpPr/>
            <p:nvPr/>
          </p:nvSpPr>
          <p:spPr>
            <a:xfrm>
              <a:off x="5023293" y="-949424"/>
              <a:ext cx="1694004" cy="648850"/>
            </a:xfrm>
            <a:custGeom>
              <a:avLst/>
              <a:gdLst/>
              <a:ahLst/>
              <a:cxnLst/>
              <a:rect l="l" t="t" r="r" b="b"/>
              <a:pathLst>
                <a:path w="31003" h="11875" extrusionOk="0">
                  <a:moveTo>
                    <a:pt x="15289" y="1"/>
                  </a:moveTo>
                  <a:cubicBezTo>
                    <a:pt x="9303" y="1"/>
                    <a:pt x="3606" y="3317"/>
                    <a:pt x="730" y="8897"/>
                  </a:cubicBezTo>
                  <a:lnTo>
                    <a:pt x="1123" y="9122"/>
                  </a:lnTo>
                  <a:cubicBezTo>
                    <a:pt x="674" y="9964"/>
                    <a:pt x="281" y="10919"/>
                    <a:pt x="0" y="11874"/>
                  </a:cubicBezTo>
                  <a:lnTo>
                    <a:pt x="2640" y="11874"/>
                  </a:lnTo>
                  <a:cubicBezTo>
                    <a:pt x="3033" y="10751"/>
                    <a:pt x="3595" y="9684"/>
                    <a:pt x="4269" y="8729"/>
                  </a:cubicBezTo>
                  <a:cubicBezTo>
                    <a:pt x="4774" y="7943"/>
                    <a:pt x="5336" y="7269"/>
                    <a:pt x="6010" y="6651"/>
                  </a:cubicBezTo>
                  <a:lnTo>
                    <a:pt x="5279" y="5864"/>
                  </a:lnTo>
                  <a:cubicBezTo>
                    <a:pt x="7979" y="3276"/>
                    <a:pt x="11542" y="1875"/>
                    <a:pt x="15228" y="1875"/>
                  </a:cubicBezTo>
                  <a:cubicBezTo>
                    <a:pt x="15300" y="1875"/>
                    <a:pt x="15373" y="1876"/>
                    <a:pt x="15445" y="1877"/>
                  </a:cubicBezTo>
                  <a:lnTo>
                    <a:pt x="15445" y="2944"/>
                  </a:lnTo>
                  <a:cubicBezTo>
                    <a:pt x="19096" y="2944"/>
                    <a:pt x="22522" y="4460"/>
                    <a:pt x="24993" y="7100"/>
                  </a:cubicBezTo>
                  <a:cubicBezTo>
                    <a:pt x="25555" y="7718"/>
                    <a:pt x="26116" y="8336"/>
                    <a:pt x="26566" y="9066"/>
                  </a:cubicBezTo>
                  <a:lnTo>
                    <a:pt x="27464" y="8504"/>
                  </a:lnTo>
                  <a:cubicBezTo>
                    <a:pt x="28138" y="9571"/>
                    <a:pt x="28644" y="10695"/>
                    <a:pt x="29037" y="11874"/>
                  </a:cubicBezTo>
                  <a:lnTo>
                    <a:pt x="31003" y="11874"/>
                  </a:lnTo>
                  <a:cubicBezTo>
                    <a:pt x="30273" y="9291"/>
                    <a:pt x="28981" y="6988"/>
                    <a:pt x="27127" y="5078"/>
                  </a:cubicBezTo>
                  <a:cubicBezTo>
                    <a:pt x="26173" y="4067"/>
                    <a:pt x="25106" y="3169"/>
                    <a:pt x="23926" y="2438"/>
                  </a:cubicBezTo>
                  <a:lnTo>
                    <a:pt x="23701" y="2832"/>
                  </a:lnTo>
                  <a:cubicBezTo>
                    <a:pt x="22747" y="2214"/>
                    <a:pt x="21736" y="1764"/>
                    <a:pt x="20669" y="1371"/>
                  </a:cubicBezTo>
                  <a:lnTo>
                    <a:pt x="20837" y="978"/>
                  </a:lnTo>
                  <a:cubicBezTo>
                    <a:pt x="19010" y="316"/>
                    <a:pt x="17136" y="1"/>
                    <a:pt x="1528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0"/>
            <p:cNvSpPr/>
            <p:nvPr/>
          </p:nvSpPr>
          <p:spPr>
            <a:xfrm>
              <a:off x="5152136" y="-543062"/>
              <a:ext cx="1285898" cy="1122251"/>
            </a:xfrm>
            <a:custGeom>
              <a:avLst/>
              <a:gdLst/>
              <a:ahLst/>
              <a:cxnLst/>
              <a:rect l="l" t="t" r="r" b="b"/>
              <a:pathLst>
                <a:path w="23534" h="20539" extrusionOk="0">
                  <a:moveTo>
                    <a:pt x="13200" y="0"/>
                  </a:moveTo>
                  <a:cubicBezTo>
                    <a:pt x="4831" y="56"/>
                    <a:pt x="1" y="9604"/>
                    <a:pt x="5000" y="16344"/>
                  </a:cubicBezTo>
                  <a:cubicBezTo>
                    <a:pt x="7100" y="19200"/>
                    <a:pt x="10183" y="20538"/>
                    <a:pt x="13234" y="20538"/>
                  </a:cubicBezTo>
                  <a:cubicBezTo>
                    <a:pt x="17444" y="20538"/>
                    <a:pt x="21596" y="17991"/>
                    <a:pt x="23028" y="13367"/>
                  </a:cubicBezTo>
                  <a:lnTo>
                    <a:pt x="23028" y="13311"/>
                  </a:lnTo>
                  <a:cubicBezTo>
                    <a:pt x="23365" y="12300"/>
                    <a:pt x="23534" y="11289"/>
                    <a:pt x="23534" y="10222"/>
                  </a:cubicBezTo>
                  <a:lnTo>
                    <a:pt x="22298" y="10222"/>
                  </a:lnTo>
                  <a:lnTo>
                    <a:pt x="22298" y="10278"/>
                  </a:lnTo>
                  <a:cubicBezTo>
                    <a:pt x="22298" y="15719"/>
                    <a:pt x="17839" y="19330"/>
                    <a:pt x="13182" y="19330"/>
                  </a:cubicBezTo>
                  <a:cubicBezTo>
                    <a:pt x="10964" y="19330"/>
                    <a:pt x="8701" y="18511"/>
                    <a:pt x="6853" y="16681"/>
                  </a:cubicBezTo>
                  <a:cubicBezTo>
                    <a:pt x="1180" y="11008"/>
                    <a:pt x="5168" y="1236"/>
                    <a:pt x="13200" y="1236"/>
                  </a:cubicBezTo>
                  <a:lnTo>
                    <a:pt x="1320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0"/>
            <p:cNvSpPr/>
            <p:nvPr/>
          </p:nvSpPr>
          <p:spPr>
            <a:xfrm>
              <a:off x="5526533" y="-341056"/>
              <a:ext cx="758075" cy="694147"/>
            </a:xfrm>
            <a:custGeom>
              <a:avLst/>
              <a:gdLst/>
              <a:ahLst/>
              <a:cxnLst/>
              <a:rect l="l" t="t" r="r" b="b"/>
              <a:pathLst>
                <a:path w="13874" h="12704" extrusionOk="0">
                  <a:moveTo>
                    <a:pt x="6362" y="1"/>
                  </a:moveTo>
                  <a:cubicBezTo>
                    <a:pt x="6245" y="1"/>
                    <a:pt x="6128" y="4"/>
                    <a:pt x="6011" y="10"/>
                  </a:cubicBezTo>
                  <a:lnTo>
                    <a:pt x="6067" y="10"/>
                  </a:lnTo>
                  <a:cubicBezTo>
                    <a:pt x="3146" y="178"/>
                    <a:pt x="675" y="2200"/>
                    <a:pt x="1" y="5009"/>
                  </a:cubicBezTo>
                  <a:lnTo>
                    <a:pt x="450" y="5121"/>
                  </a:lnTo>
                  <a:cubicBezTo>
                    <a:pt x="1185" y="2220"/>
                    <a:pt x="3767" y="472"/>
                    <a:pt x="6425" y="472"/>
                  </a:cubicBezTo>
                  <a:cubicBezTo>
                    <a:pt x="7833" y="472"/>
                    <a:pt x="9261" y="962"/>
                    <a:pt x="10448" y="2032"/>
                  </a:cubicBezTo>
                  <a:cubicBezTo>
                    <a:pt x="13874" y="5065"/>
                    <a:pt x="12806" y="10681"/>
                    <a:pt x="8482" y="12310"/>
                  </a:cubicBezTo>
                  <a:lnTo>
                    <a:pt x="8650" y="12703"/>
                  </a:lnTo>
                  <a:cubicBezTo>
                    <a:pt x="11739" y="11580"/>
                    <a:pt x="13480" y="8435"/>
                    <a:pt x="12806" y="5233"/>
                  </a:cubicBezTo>
                  <a:cubicBezTo>
                    <a:pt x="12211" y="2147"/>
                    <a:pt x="9476" y="1"/>
                    <a:pt x="636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0"/>
            <p:cNvSpPr/>
            <p:nvPr/>
          </p:nvSpPr>
          <p:spPr>
            <a:xfrm>
              <a:off x="5722966" y="-154295"/>
              <a:ext cx="368328" cy="317076"/>
            </a:xfrm>
            <a:custGeom>
              <a:avLst/>
              <a:gdLst/>
              <a:ahLst/>
              <a:cxnLst/>
              <a:rect l="l" t="t" r="r" b="b"/>
              <a:pathLst>
                <a:path w="6741" h="5803" extrusionOk="0">
                  <a:moveTo>
                    <a:pt x="2918" y="0"/>
                  </a:moveTo>
                  <a:cubicBezTo>
                    <a:pt x="1424" y="0"/>
                    <a:pt x="0" y="1185"/>
                    <a:pt x="0" y="2939"/>
                  </a:cubicBezTo>
                  <a:cubicBezTo>
                    <a:pt x="0" y="4511"/>
                    <a:pt x="1292" y="5803"/>
                    <a:pt x="2921" y="5803"/>
                  </a:cubicBezTo>
                  <a:cubicBezTo>
                    <a:pt x="5505" y="5803"/>
                    <a:pt x="6740" y="2658"/>
                    <a:pt x="4943" y="860"/>
                  </a:cubicBezTo>
                  <a:cubicBezTo>
                    <a:pt x="4348" y="265"/>
                    <a:pt x="3625" y="0"/>
                    <a:pt x="291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0"/>
            <p:cNvSpPr/>
            <p:nvPr/>
          </p:nvSpPr>
          <p:spPr>
            <a:xfrm>
              <a:off x="5600189" y="-138012"/>
              <a:ext cx="633879" cy="427940"/>
            </a:xfrm>
            <a:custGeom>
              <a:avLst/>
              <a:gdLst/>
              <a:ahLst/>
              <a:cxnLst/>
              <a:rect l="l" t="t" r="r" b="b"/>
              <a:pathLst>
                <a:path w="11601" h="7832" extrusionOk="0">
                  <a:moveTo>
                    <a:pt x="9100" y="1"/>
                  </a:moveTo>
                  <a:lnTo>
                    <a:pt x="8763" y="282"/>
                  </a:lnTo>
                  <a:cubicBezTo>
                    <a:pt x="11035" y="3602"/>
                    <a:pt x="8276" y="7365"/>
                    <a:pt x="5009" y="7365"/>
                  </a:cubicBezTo>
                  <a:cubicBezTo>
                    <a:pt x="4076" y="7365"/>
                    <a:pt x="3102" y="7058"/>
                    <a:pt x="2191" y="6347"/>
                  </a:cubicBezTo>
                  <a:cubicBezTo>
                    <a:pt x="619" y="5112"/>
                    <a:pt x="57" y="3034"/>
                    <a:pt x="787" y="1180"/>
                  </a:cubicBezTo>
                  <a:lnTo>
                    <a:pt x="338" y="1012"/>
                  </a:lnTo>
                  <a:cubicBezTo>
                    <a:pt x="113" y="1573"/>
                    <a:pt x="1" y="2191"/>
                    <a:pt x="1" y="2809"/>
                  </a:cubicBezTo>
                  <a:cubicBezTo>
                    <a:pt x="1" y="4325"/>
                    <a:pt x="731" y="5786"/>
                    <a:pt x="1911" y="6741"/>
                  </a:cubicBezTo>
                  <a:cubicBezTo>
                    <a:pt x="2894" y="7503"/>
                    <a:pt x="3945" y="7832"/>
                    <a:pt x="4953" y="7832"/>
                  </a:cubicBezTo>
                  <a:cubicBezTo>
                    <a:pt x="8549" y="7832"/>
                    <a:pt x="11600" y="3642"/>
                    <a:pt x="910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0"/>
            <p:cNvSpPr/>
            <p:nvPr/>
          </p:nvSpPr>
          <p:spPr>
            <a:xfrm>
              <a:off x="1398926" y="-1267323"/>
              <a:ext cx="95183" cy="49121"/>
            </a:xfrm>
            <a:custGeom>
              <a:avLst/>
              <a:gdLst/>
              <a:ahLst/>
              <a:cxnLst/>
              <a:rect l="l" t="t" r="r" b="b"/>
              <a:pathLst>
                <a:path w="1742" h="899" extrusionOk="0">
                  <a:moveTo>
                    <a:pt x="1573" y="0"/>
                  </a:moveTo>
                  <a:lnTo>
                    <a:pt x="1" y="674"/>
                  </a:lnTo>
                  <a:lnTo>
                    <a:pt x="57" y="899"/>
                  </a:lnTo>
                  <a:lnTo>
                    <a:pt x="1686" y="281"/>
                  </a:lnTo>
                  <a:cubicBezTo>
                    <a:pt x="1742" y="225"/>
                    <a:pt x="1742" y="169"/>
                    <a:pt x="1742" y="113"/>
                  </a:cubicBezTo>
                  <a:cubicBezTo>
                    <a:pt x="1686" y="0"/>
                    <a:pt x="1630" y="0"/>
                    <a:pt x="157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0"/>
            <p:cNvSpPr/>
            <p:nvPr/>
          </p:nvSpPr>
          <p:spPr>
            <a:xfrm>
              <a:off x="1478756" y="-923962"/>
              <a:ext cx="101248" cy="24916"/>
            </a:xfrm>
            <a:custGeom>
              <a:avLst/>
              <a:gdLst/>
              <a:ahLst/>
              <a:cxnLst/>
              <a:rect l="l" t="t" r="r" b="b"/>
              <a:pathLst>
                <a:path w="1853" h="456" extrusionOk="0">
                  <a:moveTo>
                    <a:pt x="1721" y="0"/>
                  </a:moveTo>
                  <a:cubicBezTo>
                    <a:pt x="1710" y="0"/>
                    <a:pt x="1698" y="2"/>
                    <a:pt x="1685" y="7"/>
                  </a:cubicBezTo>
                  <a:lnTo>
                    <a:pt x="0" y="175"/>
                  </a:lnTo>
                  <a:lnTo>
                    <a:pt x="0" y="456"/>
                  </a:lnTo>
                  <a:lnTo>
                    <a:pt x="1685" y="287"/>
                  </a:lnTo>
                  <a:cubicBezTo>
                    <a:pt x="1841" y="287"/>
                    <a:pt x="1852" y="0"/>
                    <a:pt x="17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0"/>
            <p:cNvSpPr/>
            <p:nvPr/>
          </p:nvSpPr>
          <p:spPr>
            <a:xfrm>
              <a:off x="1435753" y="-1157277"/>
              <a:ext cx="100483" cy="43439"/>
            </a:xfrm>
            <a:custGeom>
              <a:avLst/>
              <a:gdLst/>
              <a:ahLst/>
              <a:cxnLst/>
              <a:rect l="l" t="t" r="r" b="b"/>
              <a:pathLst>
                <a:path w="1839" h="795" extrusionOk="0">
                  <a:moveTo>
                    <a:pt x="1672" y="1"/>
                  </a:moveTo>
                  <a:cubicBezTo>
                    <a:pt x="1659" y="1"/>
                    <a:pt x="1645" y="3"/>
                    <a:pt x="1630" y="8"/>
                  </a:cubicBezTo>
                  <a:lnTo>
                    <a:pt x="1" y="514"/>
                  </a:lnTo>
                  <a:cubicBezTo>
                    <a:pt x="1" y="626"/>
                    <a:pt x="57" y="682"/>
                    <a:pt x="57" y="794"/>
                  </a:cubicBezTo>
                  <a:lnTo>
                    <a:pt x="1686" y="289"/>
                  </a:lnTo>
                  <a:cubicBezTo>
                    <a:pt x="1839" y="238"/>
                    <a:pt x="1806" y="1"/>
                    <a:pt x="167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0"/>
            <p:cNvSpPr/>
            <p:nvPr/>
          </p:nvSpPr>
          <p:spPr>
            <a:xfrm>
              <a:off x="1463402" y="-1037559"/>
              <a:ext cx="100483" cy="31145"/>
            </a:xfrm>
            <a:custGeom>
              <a:avLst/>
              <a:gdLst/>
              <a:ahLst/>
              <a:cxnLst/>
              <a:rect l="l" t="t" r="r" b="b"/>
              <a:pathLst>
                <a:path w="1839" h="570" extrusionOk="0">
                  <a:moveTo>
                    <a:pt x="1672" y="0"/>
                  </a:moveTo>
                  <a:cubicBezTo>
                    <a:pt x="1659" y="0"/>
                    <a:pt x="1644" y="2"/>
                    <a:pt x="1629" y="8"/>
                  </a:cubicBezTo>
                  <a:lnTo>
                    <a:pt x="0" y="288"/>
                  </a:lnTo>
                  <a:lnTo>
                    <a:pt x="0" y="569"/>
                  </a:lnTo>
                  <a:lnTo>
                    <a:pt x="1685" y="232"/>
                  </a:lnTo>
                  <a:cubicBezTo>
                    <a:pt x="1838" y="232"/>
                    <a:pt x="1806" y="0"/>
                    <a:pt x="16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0"/>
            <p:cNvSpPr/>
            <p:nvPr/>
          </p:nvSpPr>
          <p:spPr>
            <a:xfrm>
              <a:off x="-212208" y="181144"/>
              <a:ext cx="58356" cy="92123"/>
            </a:xfrm>
            <a:custGeom>
              <a:avLst/>
              <a:gdLst/>
              <a:ahLst/>
              <a:cxnLst/>
              <a:rect l="l" t="t" r="r" b="b"/>
              <a:pathLst>
                <a:path w="1068" h="1686" extrusionOk="0">
                  <a:moveTo>
                    <a:pt x="843" y="1"/>
                  </a:moveTo>
                  <a:lnTo>
                    <a:pt x="0" y="1517"/>
                  </a:lnTo>
                  <a:cubicBezTo>
                    <a:pt x="0" y="1574"/>
                    <a:pt x="0" y="1630"/>
                    <a:pt x="57" y="1686"/>
                  </a:cubicBezTo>
                  <a:lnTo>
                    <a:pt x="113" y="1686"/>
                  </a:lnTo>
                  <a:cubicBezTo>
                    <a:pt x="169" y="1686"/>
                    <a:pt x="225" y="1686"/>
                    <a:pt x="225" y="1630"/>
                  </a:cubicBezTo>
                  <a:lnTo>
                    <a:pt x="1068" y="113"/>
                  </a:lnTo>
                  <a:lnTo>
                    <a:pt x="84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0"/>
            <p:cNvSpPr/>
            <p:nvPr/>
          </p:nvSpPr>
          <p:spPr>
            <a:xfrm>
              <a:off x="978521" y="129016"/>
              <a:ext cx="64475" cy="85949"/>
            </a:xfrm>
            <a:custGeom>
              <a:avLst/>
              <a:gdLst/>
              <a:ahLst/>
              <a:cxnLst/>
              <a:rect l="l" t="t" r="r" b="b"/>
              <a:pathLst>
                <a:path w="1180" h="1573" extrusionOk="0">
                  <a:moveTo>
                    <a:pt x="225" y="0"/>
                  </a:moveTo>
                  <a:lnTo>
                    <a:pt x="0" y="112"/>
                  </a:lnTo>
                  <a:lnTo>
                    <a:pt x="955" y="1517"/>
                  </a:lnTo>
                  <a:cubicBezTo>
                    <a:pt x="955" y="1573"/>
                    <a:pt x="1011" y="1573"/>
                    <a:pt x="1067" y="1573"/>
                  </a:cubicBezTo>
                  <a:lnTo>
                    <a:pt x="1124" y="1573"/>
                  </a:lnTo>
                  <a:cubicBezTo>
                    <a:pt x="1180" y="1517"/>
                    <a:pt x="1180" y="1460"/>
                    <a:pt x="1124"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0"/>
            <p:cNvSpPr/>
            <p:nvPr/>
          </p:nvSpPr>
          <p:spPr>
            <a:xfrm>
              <a:off x="1067530" y="61481"/>
              <a:ext cx="73655" cy="82889"/>
            </a:xfrm>
            <a:custGeom>
              <a:avLst/>
              <a:gdLst/>
              <a:ahLst/>
              <a:cxnLst/>
              <a:rect l="l" t="t" r="r" b="b"/>
              <a:pathLst>
                <a:path w="1348" h="1517" extrusionOk="0">
                  <a:moveTo>
                    <a:pt x="225" y="0"/>
                  </a:moveTo>
                  <a:lnTo>
                    <a:pt x="0" y="169"/>
                  </a:lnTo>
                  <a:lnTo>
                    <a:pt x="1123" y="1461"/>
                  </a:lnTo>
                  <a:cubicBezTo>
                    <a:pt x="1123" y="1517"/>
                    <a:pt x="1179" y="1517"/>
                    <a:pt x="1236" y="1517"/>
                  </a:cubicBezTo>
                  <a:lnTo>
                    <a:pt x="1292" y="1517"/>
                  </a:lnTo>
                  <a:cubicBezTo>
                    <a:pt x="1348" y="1461"/>
                    <a:pt x="1348" y="1405"/>
                    <a:pt x="1292" y="1348"/>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0"/>
            <p:cNvSpPr/>
            <p:nvPr/>
          </p:nvSpPr>
          <p:spPr>
            <a:xfrm>
              <a:off x="1150365" y="-12175"/>
              <a:ext cx="76769" cy="79829"/>
            </a:xfrm>
            <a:custGeom>
              <a:avLst/>
              <a:gdLst/>
              <a:ahLst/>
              <a:cxnLst/>
              <a:rect l="l" t="t" r="r" b="b"/>
              <a:pathLst>
                <a:path w="1405" h="1461" extrusionOk="0">
                  <a:moveTo>
                    <a:pt x="169" y="1"/>
                  </a:moveTo>
                  <a:lnTo>
                    <a:pt x="0" y="169"/>
                  </a:lnTo>
                  <a:lnTo>
                    <a:pt x="1180" y="1405"/>
                  </a:lnTo>
                  <a:cubicBezTo>
                    <a:pt x="1180" y="1405"/>
                    <a:pt x="1236" y="1461"/>
                    <a:pt x="1292" y="1461"/>
                  </a:cubicBezTo>
                  <a:cubicBezTo>
                    <a:pt x="1292" y="1461"/>
                    <a:pt x="1348" y="1405"/>
                    <a:pt x="1348" y="1405"/>
                  </a:cubicBezTo>
                  <a:cubicBezTo>
                    <a:pt x="1405" y="1348"/>
                    <a:pt x="1405" y="1292"/>
                    <a:pt x="1348"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0"/>
            <p:cNvSpPr/>
            <p:nvPr/>
          </p:nvSpPr>
          <p:spPr>
            <a:xfrm>
              <a:off x="886451" y="184258"/>
              <a:ext cx="58356" cy="92068"/>
            </a:xfrm>
            <a:custGeom>
              <a:avLst/>
              <a:gdLst/>
              <a:ahLst/>
              <a:cxnLst/>
              <a:rect l="l" t="t" r="r" b="b"/>
              <a:pathLst>
                <a:path w="1068" h="1685" extrusionOk="0">
                  <a:moveTo>
                    <a:pt x="225" y="0"/>
                  </a:moveTo>
                  <a:lnTo>
                    <a:pt x="0" y="112"/>
                  </a:lnTo>
                  <a:lnTo>
                    <a:pt x="787" y="1629"/>
                  </a:lnTo>
                  <a:cubicBezTo>
                    <a:pt x="787" y="1629"/>
                    <a:pt x="843" y="1685"/>
                    <a:pt x="899" y="1685"/>
                  </a:cubicBezTo>
                  <a:lnTo>
                    <a:pt x="955" y="1685"/>
                  </a:lnTo>
                  <a:cubicBezTo>
                    <a:pt x="1011" y="1629"/>
                    <a:pt x="1067" y="1573"/>
                    <a:pt x="1011" y="1517"/>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0"/>
            <p:cNvSpPr/>
            <p:nvPr/>
          </p:nvSpPr>
          <p:spPr>
            <a:xfrm>
              <a:off x="683898" y="270153"/>
              <a:ext cx="39942" cy="95183"/>
            </a:xfrm>
            <a:custGeom>
              <a:avLst/>
              <a:gdLst/>
              <a:ahLst/>
              <a:cxnLst/>
              <a:rect l="l" t="t" r="r" b="b"/>
              <a:pathLst>
                <a:path w="731" h="1742" extrusionOk="0">
                  <a:moveTo>
                    <a:pt x="225" y="1"/>
                  </a:moveTo>
                  <a:lnTo>
                    <a:pt x="0" y="57"/>
                  </a:lnTo>
                  <a:lnTo>
                    <a:pt x="450" y="1686"/>
                  </a:lnTo>
                  <a:cubicBezTo>
                    <a:pt x="506" y="1742"/>
                    <a:pt x="562" y="1742"/>
                    <a:pt x="618" y="1742"/>
                  </a:cubicBezTo>
                  <a:cubicBezTo>
                    <a:pt x="674" y="1742"/>
                    <a:pt x="731" y="1686"/>
                    <a:pt x="731" y="162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0"/>
            <p:cNvSpPr/>
            <p:nvPr/>
          </p:nvSpPr>
          <p:spPr>
            <a:xfrm>
              <a:off x="573415" y="294741"/>
              <a:ext cx="33822" cy="101303"/>
            </a:xfrm>
            <a:custGeom>
              <a:avLst/>
              <a:gdLst/>
              <a:ahLst/>
              <a:cxnLst/>
              <a:rect l="l" t="t" r="r" b="b"/>
              <a:pathLst>
                <a:path w="619" h="1854" extrusionOk="0">
                  <a:moveTo>
                    <a:pt x="281" y="0"/>
                  </a:moveTo>
                  <a:lnTo>
                    <a:pt x="1" y="56"/>
                  </a:lnTo>
                  <a:lnTo>
                    <a:pt x="338" y="1741"/>
                  </a:lnTo>
                  <a:cubicBezTo>
                    <a:pt x="338" y="1797"/>
                    <a:pt x="394" y="1853"/>
                    <a:pt x="506" y="1853"/>
                  </a:cubicBezTo>
                  <a:cubicBezTo>
                    <a:pt x="562" y="1853"/>
                    <a:pt x="618" y="1741"/>
                    <a:pt x="562" y="1685"/>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0"/>
            <p:cNvSpPr/>
            <p:nvPr/>
          </p:nvSpPr>
          <p:spPr>
            <a:xfrm>
              <a:off x="785147" y="233325"/>
              <a:ext cx="49176" cy="95183"/>
            </a:xfrm>
            <a:custGeom>
              <a:avLst/>
              <a:gdLst/>
              <a:ahLst/>
              <a:cxnLst/>
              <a:rect l="l" t="t" r="r" b="b"/>
              <a:pathLst>
                <a:path w="900" h="1742" extrusionOk="0">
                  <a:moveTo>
                    <a:pt x="226" y="1"/>
                  </a:moveTo>
                  <a:lnTo>
                    <a:pt x="1" y="57"/>
                  </a:lnTo>
                  <a:lnTo>
                    <a:pt x="619" y="1629"/>
                  </a:lnTo>
                  <a:cubicBezTo>
                    <a:pt x="675" y="1686"/>
                    <a:pt x="675" y="1742"/>
                    <a:pt x="731" y="1742"/>
                  </a:cubicBezTo>
                  <a:lnTo>
                    <a:pt x="787" y="1742"/>
                  </a:lnTo>
                  <a:cubicBezTo>
                    <a:pt x="843" y="1686"/>
                    <a:pt x="900" y="1629"/>
                    <a:pt x="900" y="1573"/>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0"/>
            <p:cNvSpPr/>
            <p:nvPr/>
          </p:nvSpPr>
          <p:spPr>
            <a:xfrm>
              <a:off x="1224021" y="-95010"/>
              <a:ext cx="85949" cy="70595"/>
            </a:xfrm>
            <a:custGeom>
              <a:avLst/>
              <a:gdLst/>
              <a:ahLst/>
              <a:cxnLst/>
              <a:rect l="l" t="t" r="r" b="b"/>
              <a:pathLst>
                <a:path w="1573" h="1292" extrusionOk="0">
                  <a:moveTo>
                    <a:pt x="169" y="0"/>
                  </a:moveTo>
                  <a:lnTo>
                    <a:pt x="0" y="225"/>
                  </a:lnTo>
                  <a:lnTo>
                    <a:pt x="1348" y="1292"/>
                  </a:lnTo>
                  <a:lnTo>
                    <a:pt x="1405" y="1292"/>
                  </a:lnTo>
                  <a:cubicBezTo>
                    <a:pt x="1461" y="1292"/>
                    <a:pt x="1517" y="1292"/>
                    <a:pt x="1517" y="1236"/>
                  </a:cubicBezTo>
                  <a:cubicBezTo>
                    <a:pt x="1573" y="1180"/>
                    <a:pt x="1573" y="1123"/>
                    <a:pt x="1517" y="106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0"/>
            <p:cNvSpPr/>
            <p:nvPr/>
          </p:nvSpPr>
          <p:spPr>
            <a:xfrm>
              <a:off x="1478756" y="-696548"/>
              <a:ext cx="101303" cy="24643"/>
            </a:xfrm>
            <a:custGeom>
              <a:avLst/>
              <a:gdLst/>
              <a:ahLst/>
              <a:cxnLst/>
              <a:rect l="l" t="t" r="r" b="b"/>
              <a:pathLst>
                <a:path w="1854" h="451" extrusionOk="0">
                  <a:moveTo>
                    <a:pt x="0" y="1"/>
                  </a:moveTo>
                  <a:lnTo>
                    <a:pt x="0" y="282"/>
                  </a:lnTo>
                  <a:lnTo>
                    <a:pt x="1685" y="450"/>
                  </a:lnTo>
                  <a:cubicBezTo>
                    <a:pt x="1741" y="450"/>
                    <a:pt x="1797" y="394"/>
                    <a:pt x="1853" y="338"/>
                  </a:cubicBezTo>
                  <a:cubicBezTo>
                    <a:pt x="1853" y="282"/>
                    <a:pt x="1797" y="169"/>
                    <a:pt x="1685" y="169"/>
                  </a:cubicBez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0"/>
            <p:cNvSpPr/>
            <p:nvPr/>
          </p:nvSpPr>
          <p:spPr>
            <a:xfrm>
              <a:off x="1288442" y="-180959"/>
              <a:ext cx="92123" cy="61415"/>
            </a:xfrm>
            <a:custGeom>
              <a:avLst/>
              <a:gdLst/>
              <a:ahLst/>
              <a:cxnLst/>
              <a:rect l="l" t="t" r="r" b="b"/>
              <a:pathLst>
                <a:path w="1686" h="1124" extrusionOk="0">
                  <a:moveTo>
                    <a:pt x="169" y="0"/>
                  </a:moveTo>
                  <a:lnTo>
                    <a:pt x="1" y="169"/>
                  </a:lnTo>
                  <a:lnTo>
                    <a:pt x="1405" y="1124"/>
                  </a:lnTo>
                  <a:lnTo>
                    <a:pt x="1517" y="1124"/>
                  </a:lnTo>
                  <a:cubicBezTo>
                    <a:pt x="1573" y="1124"/>
                    <a:pt x="1573" y="1124"/>
                    <a:pt x="1630" y="1068"/>
                  </a:cubicBezTo>
                  <a:cubicBezTo>
                    <a:pt x="1686" y="1011"/>
                    <a:pt x="1686" y="955"/>
                    <a:pt x="1630" y="899"/>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0"/>
            <p:cNvSpPr/>
            <p:nvPr/>
          </p:nvSpPr>
          <p:spPr>
            <a:xfrm>
              <a:off x="1460342" y="-583005"/>
              <a:ext cx="98243" cy="30762"/>
            </a:xfrm>
            <a:custGeom>
              <a:avLst/>
              <a:gdLst/>
              <a:ahLst/>
              <a:cxnLst/>
              <a:rect l="l" t="t" r="r" b="b"/>
              <a:pathLst>
                <a:path w="1798" h="563" extrusionOk="0">
                  <a:moveTo>
                    <a:pt x="56" y="1"/>
                  </a:moveTo>
                  <a:cubicBezTo>
                    <a:pt x="56" y="57"/>
                    <a:pt x="0" y="169"/>
                    <a:pt x="0" y="226"/>
                  </a:cubicBezTo>
                  <a:lnTo>
                    <a:pt x="1685" y="563"/>
                  </a:lnTo>
                  <a:cubicBezTo>
                    <a:pt x="1741" y="563"/>
                    <a:pt x="1797" y="506"/>
                    <a:pt x="1797" y="450"/>
                  </a:cubicBezTo>
                  <a:cubicBezTo>
                    <a:pt x="1797" y="394"/>
                    <a:pt x="1797" y="338"/>
                    <a:pt x="1741" y="338"/>
                  </a:cubicBez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0"/>
            <p:cNvSpPr/>
            <p:nvPr/>
          </p:nvSpPr>
          <p:spPr>
            <a:xfrm>
              <a:off x="1484875" y="-802059"/>
              <a:ext cx="101303" cy="13496"/>
            </a:xfrm>
            <a:custGeom>
              <a:avLst/>
              <a:gdLst/>
              <a:ahLst/>
              <a:cxnLst/>
              <a:rect l="l" t="t" r="r" b="b"/>
              <a:pathLst>
                <a:path w="1854" h="247" extrusionOk="0">
                  <a:moveTo>
                    <a:pt x="1739" y="0"/>
                  </a:moveTo>
                  <a:cubicBezTo>
                    <a:pt x="1719" y="0"/>
                    <a:pt x="1700" y="7"/>
                    <a:pt x="1685" y="22"/>
                  </a:cubicBezTo>
                  <a:lnTo>
                    <a:pt x="0" y="22"/>
                  </a:lnTo>
                  <a:lnTo>
                    <a:pt x="0" y="78"/>
                  </a:lnTo>
                  <a:lnTo>
                    <a:pt x="0" y="247"/>
                  </a:lnTo>
                  <a:lnTo>
                    <a:pt x="1685" y="247"/>
                  </a:lnTo>
                  <a:cubicBezTo>
                    <a:pt x="1741" y="247"/>
                    <a:pt x="1854" y="191"/>
                    <a:pt x="1854" y="135"/>
                  </a:cubicBezTo>
                  <a:cubicBezTo>
                    <a:pt x="1854" y="52"/>
                    <a:pt x="1794" y="0"/>
                    <a:pt x="17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0"/>
            <p:cNvSpPr/>
            <p:nvPr/>
          </p:nvSpPr>
          <p:spPr>
            <a:xfrm>
              <a:off x="1346744" y="-276089"/>
              <a:ext cx="95238" cy="55296"/>
            </a:xfrm>
            <a:custGeom>
              <a:avLst/>
              <a:gdLst/>
              <a:ahLst/>
              <a:cxnLst/>
              <a:rect l="l" t="t" r="r" b="b"/>
              <a:pathLst>
                <a:path w="1743" h="1012" extrusionOk="0">
                  <a:moveTo>
                    <a:pt x="169" y="0"/>
                  </a:moveTo>
                  <a:lnTo>
                    <a:pt x="1" y="225"/>
                  </a:lnTo>
                  <a:lnTo>
                    <a:pt x="1517" y="1011"/>
                  </a:lnTo>
                  <a:lnTo>
                    <a:pt x="1574" y="1011"/>
                  </a:lnTo>
                  <a:cubicBezTo>
                    <a:pt x="1630" y="1011"/>
                    <a:pt x="1686" y="955"/>
                    <a:pt x="1686" y="955"/>
                  </a:cubicBezTo>
                  <a:cubicBezTo>
                    <a:pt x="1742" y="899"/>
                    <a:pt x="1742" y="787"/>
                    <a:pt x="1630" y="78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0"/>
            <p:cNvSpPr/>
            <p:nvPr/>
          </p:nvSpPr>
          <p:spPr>
            <a:xfrm>
              <a:off x="1432693" y="-481701"/>
              <a:ext cx="101357" cy="43002"/>
            </a:xfrm>
            <a:custGeom>
              <a:avLst/>
              <a:gdLst/>
              <a:ahLst/>
              <a:cxnLst/>
              <a:rect l="l" t="t" r="r" b="b"/>
              <a:pathLst>
                <a:path w="1855" h="787" extrusionOk="0">
                  <a:moveTo>
                    <a:pt x="113" y="0"/>
                  </a:moveTo>
                  <a:cubicBezTo>
                    <a:pt x="113" y="113"/>
                    <a:pt x="57" y="169"/>
                    <a:pt x="1" y="281"/>
                  </a:cubicBezTo>
                  <a:lnTo>
                    <a:pt x="1629" y="787"/>
                  </a:lnTo>
                  <a:lnTo>
                    <a:pt x="1686" y="787"/>
                  </a:lnTo>
                  <a:cubicBezTo>
                    <a:pt x="1742" y="787"/>
                    <a:pt x="1798" y="731"/>
                    <a:pt x="1798" y="674"/>
                  </a:cubicBezTo>
                  <a:cubicBezTo>
                    <a:pt x="1854" y="618"/>
                    <a:pt x="1798" y="562"/>
                    <a:pt x="1742" y="506"/>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0"/>
            <p:cNvSpPr/>
            <p:nvPr/>
          </p:nvSpPr>
          <p:spPr>
            <a:xfrm>
              <a:off x="1395866" y="-374278"/>
              <a:ext cx="95183" cy="49121"/>
            </a:xfrm>
            <a:custGeom>
              <a:avLst/>
              <a:gdLst/>
              <a:ahLst/>
              <a:cxnLst/>
              <a:rect l="l" t="t" r="r" b="b"/>
              <a:pathLst>
                <a:path w="1742" h="899" extrusionOk="0">
                  <a:moveTo>
                    <a:pt x="113" y="0"/>
                  </a:moveTo>
                  <a:cubicBezTo>
                    <a:pt x="57" y="112"/>
                    <a:pt x="1" y="169"/>
                    <a:pt x="1" y="225"/>
                  </a:cubicBezTo>
                  <a:lnTo>
                    <a:pt x="1573" y="899"/>
                  </a:lnTo>
                  <a:lnTo>
                    <a:pt x="1629" y="899"/>
                  </a:lnTo>
                  <a:cubicBezTo>
                    <a:pt x="1686" y="899"/>
                    <a:pt x="1686" y="843"/>
                    <a:pt x="1742" y="843"/>
                  </a:cubicBezTo>
                  <a:cubicBezTo>
                    <a:pt x="1742" y="730"/>
                    <a:pt x="1742" y="674"/>
                    <a:pt x="1686"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0"/>
            <p:cNvSpPr/>
            <p:nvPr/>
          </p:nvSpPr>
          <p:spPr>
            <a:xfrm>
              <a:off x="355508" y="316215"/>
              <a:ext cx="15408" cy="101303"/>
            </a:xfrm>
            <a:custGeom>
              <a:avLst/>
              <a:gdLst/>
              <a:ahLst/>
              <a:cxnLst/>
              <a:rect l="l" t="t" r="r" b="b"/>
              <a:pathLst>
                <a:path w="282" h="1854" extrusionOk="0">
                  <a:moveTo>
                    <a:pt x="1" y="0"/>
                  </a:moveTo>
                  <a:lnTo>
                    <a:pt x="1" y="1685"/>
                  </a:lnTo>
                  <a:cubicBezTo>
                    <a:pt x="1" y="1797"/>
                    <a:pt x="57" y="1854"/>
                    <a:pt x="113" y="1854"/>
                  </a:cubicBezTo>
                  <a:cubicBezTo>
                    <a:pt x="226" y="1854"/>
                    <a:pt x="282" y="1797"/>
                    <a:pt x="282" y="1741"/>
                  </a:cubicBez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0"/>
            <p:cNvSpPr/>
            <p:nvPr/>
          </p:nvSpPr>
          <p:spPr>
            <a:xfrm>
              <a:off x="238905" y="313101"/>
              <a:ext cx="24588" cy="98297"/>
            </a:xfrm>
            <a:custGeom>
              <a:avLst/>
              <a:gdLst/>
              <a:ahLst/>
              <a:cxnLst/>
              <a:rect l="l" t="t" r="r" b="b"/>
              <a:pathLst>
                <a:path w="450" h="1799" extrusionOk="0">
                  <a:moveTo>
                    <a:pt x="169" y="1"/>
                  </a:moveTo>
                  <a:lnTo>
                    <a:pt x="1" y="1686"/>
                  </a:lnTo>
                  <a:cubicBezTo>
                    <a:pt x="1" y="1742"/>
                    <a:pt x="57" y="1798"/>
                    <a:pt x="113" y="1798"/>
                  </a:cubicBezTo>
                  <a:cubicBezTo>
                    <a:pt x="169" y="1798"/>
                    <a:pt x="225" y="1742"/>
                    <a:pt x="281" y="1686"/>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0"/>
            <p:cNvSpPr/>
            <p:nvPr/>
          </p:nvSpPr>
          <p:spPr>
            <a:xfrm>
              <a:off x="119242" y="294741"/>
              <a:ext cx="30708" cy="98243"/>
            </a:xfrm>
            <a:custGeom>
              <a:avLst/>
              <a:gdLst/>
              <a:ahLst/>
              <a:cxnLst/>
              <a:rect l="l" t="t" r="r" b="b"/>
              <a:pathLst>
                <a:path w="562" h="1798" extrusionOk="0">
                  <a:moveTo>
                    <a:pt x="337" y="0"/>
                  </a:moveTo>
                  <a:lnTo>
                    <a:pt x="0" y="1685"/>
                  </a:lnTo>
                  <a:cubicBezTo>
                    <a:pt x="0" y="1741"/>
                    <a:pt x="56" y="1797"/>
                    <a:pt x="113" y="1797"/>
                  </a:cubicBezTo>
                  <a:cubicBezTo>
                    <a:pt x="169" y="1797"/>
                    <a:pt x="225" y="1741"/>
                    <a:pt x="225" y="1685"/>
                  </a:cubicBezTo>
                  <a:lnTo>
                    <a:pt x="562" y="56"/>
                  </a:ln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0"/>
            <p:cNvSpPr/>
            <p:nvPr/>
          </p:nvSpPr>
          <p:spPr>
            <a:xfrm>
              <a:off x="-347225" y="58421"/>
              <a:ext cx="12294" cy="21528"/>
            </a:xfrm>
            <a:custGeom>
              <a:avLst/>
              <a:gdLst/>
              <a:ahLst/>
              <a:cxnLst/>
              <a:rect l="l" t="t" r="r" b="b"/>
              <a:pathLst>
                <a:path w="225" h="394" extrusionOk="0">
                  <a:moveTo>
                    <a:pt x="0" y="0"/>
                  </a:moveTo>
                  <a:lnTo>
                    <a:pt x="0" y="393"/>
                  </a:lnTo>
                  <a:lnTo>
                    <a:pt x="225" y="169"/>
                  </a:ln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0"/>
            <p:cNvSpPr/>
            <p:nvPr/>
          </p:nvSpPr>
          <p:spPr>
            <a:xfrm>
              <a:off x="469051" y="313101"/>
              <a:ext cx="21583" cy="98297"/>
            </a:xfrm>
            <a:custGeom>
              <a:avLst/>
              <a:gdLst/>
              <a:ahLst/>
              <a:cxnLst/>
              <a:rect l="l" t="t" r="r" b="b"/>
              <a:pathLst>
                <a:path w="395" h="1799" extrusionOk="0">
                  <a:moveTo>
                    <a:pt x="1" y="1"/>
                  </a:moveTo>
                  <a:lnTo>
                    <a:pt x="113" y="1686"/>
                  </a:lnTo>
                  <a:cubicBezTo>
                    <a:pt x="169" y="1742"/>
                    <a:pt x="226" y="1798"/>
                    <a:pt x="282" y="1798"/>
                  </a:cubicBezTo>
                  <a:cubicBezTo>
                    <a:pt x="338" y="1798"/>
                    <a:pt x="394" y="1742"/>
                    <a:pt x="394" y="1686"/>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0"/>
            <p:cNvSpPr/>
            <p:nvPr/>
          </p:nvSpPr>
          <p:spPr>
            <a:xfrm>
              <a:off x="-316572" y="125902"/>
              <a:ext cx="64530" cy="86003"/>
            </a:xfrm>
            <a:custGeom>
              <a:avLst/>
              <a:gdLst/>
              <a:ahLst/>
              <a:cxnLst/>
              <a:rect l="l" t="t" r="r" b="b"/>
              <a:pathLst>
                <a:path w="1181" h="1574" extrusionOk="0">
                  <a:moveTo>
                    <a:pt x="956" y="1"/>
                  </a:moveTo>
                  <a:lnTo>
                    <a:pt x="1" y="1405"/>
                  </a:lnTo>
                  <a:cubicBezTo>
                    <a:pt x="1" y="1461"/>
                    <a:pt x="1" y="1517"/>
                    <a:pt x="57" y="1574"/>
                  </a:cubicBezTo>
                  <a:lnTo>
                    <a:pt x="113" y="1574"/>
                  </a:lnTo>
                  <a:cubicBezTo>
                    <a:pt x="169" y="1574"/>
                    <a:pt x="226" y="1517"/>
                    <a:pt x="226" y="1517"/>
                  </a:cubicBezTo>
                  <a:lnTo>
                    <a:pt x="1180" y="113"/>
                  </a:lnTo>
                  <a:lnTo>
                    <a:pt x="9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0"/>
            <p:cNvSpPr/>
            <p:nvPr/>
          </p:nvSpPr>
          <p:spPr>
            <a:xfrm>
              <a:off x="5699" y="264033"/>
              <a:ext cx="43002" cy="98243"/>
            </a:xfrm>
            <a:custGeom>
              <a:avLst/>
              <a:gdLst/>
              <a:ahLst/>
              <a:cxnLst/>
              <a:rect l="l" t="t" r="r" b="b"/>
              <a:pathLst>
                <a:path w="787" h="1798" extrusionOk="0">
                  <a:moveTo>
                    <a:pt x="506" y="0"/>
                  </a:moveTo>
                  <a:lnTo>
                    <a:pt x="0" y="1685"/>
                  </a:lnTo>
                  <a:cubicBezTo>
                    <a:pt x="0" y="1741"/>
                    <a:pt x="56" y="1798"/>
                    <a:pt x="112" y="1798"/>
                  </a:cubicBezTo>
                  <a:lnTo>
                    <a:pt x="169" y="1798"/>
                  </a:lnTo>
                  <a:cubicBezTo>
                    <a:pt x="225" y="1798"/>
                    <a:pt x="281" y="1798"/>
                    <a:pt x="281" y="1741"/>
                  </a:cubicBezTo>
                  <a:lnTo>
                    <a:pt x="786"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0"/>
            <p:cNvSpPr/>
            <p:nvPr/>
          </p:nvSpPr>
          <p:spPr>
            <a:xfrm>
              <a:off x="-107844" y="230265"/>
              <a:ext cx="49121" cy="95183"/>
            </a:xfrm>
            <a:custGeom>
              <a:avLst/>
              <a:gdLst/>
              <a:ahLst/>
              <a:cxnLst/>
              <a:rect l="l" t="t" r="r" b="b"/>
              <a:pathLst>
                <a:path w="899" h="1742" extrusionOk="0">
                  <a:moveTo>
                    <a:pt x="674" y="1"/>
                  </a:moveTo>
                  <a:lnTo>
                    <a:pt x="0" y="1573"/>
                  </a:lnTo>
                  <a:cubicBezTo>
                    <a:pt x="0" y="1629"/>
                    <a:pt x="0" y="1685"/>
                    <a:pt x="112" y="1742"/>
                  </a:cubicBezTo>
                  <a:cubicBezTo>
                    <a:pt x="169" y="1742"/>
                    <a:pt x="225" y="1685"/>
                    <a:pt x="281" y="1685"/>
                  </a:cubicBezTo>
                  <a:lnTo>
                    <a:pt x="899" y="113"/>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0"/>
            <p:cNvSpPr/>
            <p:nvPr/>
          </p:nvSpPr>
          <p:spPr>
            <a:xfrm>
              <a:off x="1337564" y="-1212081"/>
              <a:ext cx="178072" cy="73709"/>
            </a:xfrm>
            <a:custGeom>
              <a:avLst/>
              <a:gdLst/>
              <a:ahLst/>
              <a:cxnLst/>
              <a:rect l="l" t="t" r="r" b="b"/>
              <a:pathLst>
                <a:path w="3259" h="1349" extrusionOk="0">
                  <a:moveTo>
                    <a:pt x="3090" y="0"/>
                  </a:moveTo>
                  <a:lnTo>
                    <a:pt x="0" y="1067"/>
                  </a:lnTo>
                  <a:cubicBezTo>
                    <a:pt x="57" y="1180"/>
                    <a:pt x="113" y="1236"/>
                    <a:pt x="113" y="1348"/>
                  </a:cubicBezTo>
                  <a:lnTo>
                    <a:pt x="3146" y="281"/>
                  </a:lnTo>
                  <a:cubicBezTo>
                    <a:pt x="3202" y="225"/>
                    <a:pt x="3258" y="169"/>
                    <a:pt x="3258" y="113"/>
                  </a:cubicBezTo>
                  <a:cubicBezTo>
                    <a:pt x="3202" y="0"/>
                    <a:pt x="3146" y="0"/>
                    <a:pt x="30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0"/>
            <p:cNvSpPr/>
            <p:nvPr/>
          </p:nvSpPr>
          <p:spPr>
            <a:xfrm>
              <a:off x="1297676" y="-1307210"/>
              <a:ext cx="159603" cy="70595"/>
            </a:xfrm>
            <a:custGeom>
              <a:avLst/>
              <a:gdLst/>
              <a:ahLst/>
              <a:cxnLst/>
              <a:rect l="l" t="t" r="r" b="b"/>
              <a:pathLst>
                <a:path w="2921" h="1292" extrusionOk="0">
                  <a:moveTo>
                    <a:pt x="2303" y="0"/>
                  </a:moveTo>
                  <a:lnTo>
                    <a:pt x="0" y="1067"/>
                  </a:lnTo>
                  <a:lnTo>
                    <a:pt x="113" y="1292"/>
                  </a:lnTo>
                  <a:lnTo>
                    <a:pt x="292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0"/>
            <p:cNvSpPr/>
            <p:nvPr/>
          </p:nvSpPr>
          <p:spPr>
            <a:xfrm>
              <a:off x="1398926" y="-865332"/>
              <a:ext cx="184191" cy="21528"/>
            </a:xfrm>
            <a:custGeom>
              <a:avLst/>
              <a:gdLst/>
              <a:ahLst/>
              <a:cxnLst/>
              <a:rect l="l" t="t" r="r" b="b"/>
              <a:pathLst>
                <a:path w="3371" h="394" extrusionOk="0">
                  <a:moveTo>
                    <a:pt x="3202" y="1"/>
                  </a:moveTo>
                  <a:cubicBezTo>
                    <a:pt x="3212" y="1"/>
                    <a:pt x="3222" y="1"/>
                    <a:pt x="3232" y="2"/>
                  </a:cubicBezTo>
                  <a:lnTo>
                    <a:pt x="3232" y="2"/>
                  </a:lnTo>
                  <a:lnTo>
                    <a:pt x="3258" y="1"/>
                  </a:lnTo>
                  <a:close/>
                  <a:moveTo>
                    <a:pt x="3232" y="2"/>
                  </a:moveTo>
                  <a:lnTo>
                    <a:pt x="1" y="169"/>
                  </a:lnTo>
                  <a:lnTo>
                    <a:pt x="1" y="394"/>
                  </a:lnTo>
                  <a:lnTo>
                    <a:pt x="3258" y="225"/>
                  </a:lnTo>
                  <a:cubicBezTo>
                    <a:pt x="3314" y="225"/>
                    <a:pt x="3371" y="169"/>
                    <a:pt x="3371" y="113"/>
                  </a:cubicBezTo>
                  <a:cubicBezTo>
                    <a:pt x="3371" y="62"/>
                    <a:pt x="3324" y="11"/>
                    <a:pt x="3232" y="2"/>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0"/>
            <p:cNvSpPr/>
            <p:nvPr/>
          </p:nvSpPr>
          <p:spPr>
            <a:xfrm>
              <a:off x="1368272" y="-1101598"/>
              <a:ext cx="181077" cy="58356"/>
            </a:xfrm>
            <a:custGeom>
              <a:avLst/>
              <a:gdLst/>
              <a:ahLst/>
              <a:cxnLst/>
              <a:rect l="l" t="t" r="r" b="b"/>
              <a:pathLst>
                <a:path w="3314" h="1068" extrusionOk="0">
                  <a:moveTo>
                    <a:pt x="3145" y="0"/>
                  </a:moveTo>
                  <a:lnTo>
                    <a:pt x="0" y="786"/>
                  </a:lnTo>
                  <a:lnTo>
                    <a:pt x="56" y="1067"/>
                  </a:lnTo>
                  <a:lnTo>
                    <a:pt x="3202" y="281"/>
                  </a:lnTo>
                  <a:cubicBezTo>
                    <a:pt x="3258" y="281"/>
                    <a:pt x="3314" y="169"/>
                    <a:pt x="3314" y="112"/>
                  </a:cubicBezTo>
                  <a:cubicBezTo>
                    <a:pt x="3258" y="56"/>
                    <a:pt x="3202" y="0"/>
                    <a:pt x="314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0"/>
            <p:cNvSpPr/>
            <p:nvPr/>
          </p:nvSpPr>
          <p:spPr>
            <a:xfrm>
              <a:off x="1389746" y="-981935"/>
              <a:ext cx="181077" cy="39942"/>
            </a:xfrm>
            <a:custGeom>
              <a:avLst/>
              <a:gdLst/>
              <a:ahLst/>
              <a:cxnLst/>
              <a:rect l="l" t="t" r="r" b="b"/>
              <a:pathLst>
                <a:path w="3314" h="731" extrusionOk="0">
                  <a:moveTo>
                    <a:pt x="3202" y="1"/>
                  </a:moveTo>
                  <a:lnTo>
                    <a:pt x="0" y="450"/>
                  </a:lnTo>
                  <a:cubicBezTo>
                    <a:pt x="0" y="618"/>
                    <a:pt x="0" y="618"/>
                    <a:pt x="0" y="731"/>
                  </a:cubicBezTo>
                  <a:lnTo>
                    <a:pt x="3202" y="281"/>
                  </a:lnTo>
                  <a:cubicBezTo>
                    <a:pt x="3314" y="225"/>
                    <a:pt x="3314" y="169"/>
                    <a:pt x="3314" y="113"/>
                  </a:cubicBezTo>
                  <a:cubicBezTo>
                    <a:pt x="3314" y="57"/>
                    <a:pt x="3258" y="1"/>
                    <a:pt x="320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0"/>
            <p:cNvSpPr/>
            <p:nvPr/>
          </p:nvSpPr>
          <p:spPr>
            <a:xfrm>
              <a:off x="180603" y="221086"/>
              <a:ext cx="39942" cy="184137"/>
            </a:xfrm>
            <a:custGeom>
              <a:avLst/>
              <a:gdLst/>
              <a:ahLst/>
              <a:cxnLst/>
              <a:rect l="l" t="t" r="r" b="b"/>
              <a:pathLst>
                <a:path w="731" h="3370" extrusionOk="0">
                  <a:moveTo>
                    <a:pt x="506" y="0"/>
                  </a:moveTo>
                  <a:lnTo>
                    <a:pt x="0" y="3201"/>
                  </a:lnTo>
                  <a:cubicBezTo>
                    <a:pt x="0" y="3314"/>
                    <a:pt x="57" y="3370"/>
                    <a:pt x="113" y="3370"/>
                  </a:cubicBezTo>
                  <a:cubicBezTo>
                    <a:pt x="225" y="3370"/>
                    <a:pt x="225" y="3314"/>
                    <a:pt x="281" y="3258"/>
                  </a:cubicBezTo>
                  <a:lnTo>
                    <a:pt x="731" y="56"/>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0"/>
            <p:cNvSpPr/>
            <p:nvPr/>
          </p:nvSpPr>
          <p:spPr>
            <a:xfrm>
              <a:off x="978521" y="27713"/>
              <a:ext cx="116656" cy="153484"/>
            </a:xfrm>
            <a:custGeom>
              <a:avLst/>
              <a:gdLst/>
              <a:ahLst/>
              <a:cxnLst/>
              <a:rect l="l" t="t" r="r" b="b"/>
              <a:pathLst>
                <a:path w="2135" h="2809" extrusionOk="0">
                  <a:moveTo>
                    <a:pt x="169" y="1"/>
                  </a:moveTo>
                  <a:lnTo>
                    <a:pt x="0" y="169"/>
                  </a:lnTo>
                  <a:lnTo>
                    <a:pt x="1910" y="2753"/>
                  </a:lnTo>
                  <a:cubicBezTo>
                    <a:pt x="1910" y="2753"/>
                    <a:pt x="1966" y="2809"/>
                    <a:pt x="2022" y="2809"/>
                  </a:cubicBezTo>
                  <a:lnTo>
                    <a:pt x="2078" y="2809"/>
                  </a:lnTo>
                  <a:cubicBezTo>
                    <a:pt x="2134" y="2753"/>
                    <a:pt x="2134" y="2640"/>
                    <a:pt x="2078" y="258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0"/>
            <p:cNvSpPr/>
            <p:nvPr/>
          </p:nvSpPr>
          <p:spPr>
            <a:xfrm>
              <a:off x="889511" y="86014"/>
              <a:ext cx="104417" cy="165013"/>
            </a:xfrm>
            <a:custGeom>
              <a:avLst/>
              <a:gdLst/>
              <a:ahLst/>
              <a:cxnLst/>
              <a:rect l="l" t="t" r="r" b="b"/>
              <a:pathLst>
                <a:path w="1911" h="3020" extrusionOk="0">
                  <a:moveTo>
                    <a:pt x="225" y="1"/>
                  </a:moveTo>
                  <a:lnTo>
                    <a:pt x="0" y="113"/>
                  </a:lnTo>
                  <a:lnTo>
                    <a:pt x="1685" y="2921"/>
                  </a:lnTo>
                  <a:cubicBezTo>
                    <a:pt x="1685" y="2961"/>
                    <a:pt x="1713" y="3001"/>
                    <a:pt x="1750" y="3001"/>
                  </a:cubicBezTo>
                  <a:cubicBezTo>
                    <a:pt x="1765" y="3001"/>
                    <a:pt x="1781" y="2994"/>
                    <a:pt x="1798" y="2978"/>
                  </a:cubicBezTo>
                  <a:cubicBezTo>
                    <a:pt x="1798" y="3006"/>
                    <a:pt x="1812" y="3020"/>
                    <a:pt x="1826" y="3020"/>
                  </a:cubicBezTo>
                  <a:cubicBezTo>
                    <a:pt x="1840" y="3020"/>
                    <a:pt x="1854" y="3006"/>
                    <a:pt x="1854" y="2978"/>
                  </a:cubicBezTo>
                  <a:cubicBezTo>
                    <a:pt x="1910" y="2978"/>
                    <a:pt x="1910" y="2865"/>
                    <a:pt x="1910" y="280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0"/>
            <p:cNvSpPr/>
            <p:nvPr/>
          </p:nvSpPr>
          <p:spPr>
            <a:xfrm>
              <a:off x="1055236" y="-36708"/>
              <a:ext cx="128950" cy="144250"/>
            </a:xfrm>
            <a:custGeom>
              <a:avLst/>
              <a:gdLst/>
              <a:ahLst/>
              <a:cxnLst/>
              <a:rect l="l" t="t" r="r" b="b"/>
              <a:pathLst>
                <a:path w="2360" h="2640" extrusionOk="0">
                  <a:moveTo>
                    <a:pt x="169" y="0"/>
                  </a:moveTo>
                  <a:lnTo>
                    <a:pt x="0" y="169"/>
                  </a:lnTo>
                  <a:lnTo>
                    <a:pt x="2135" y="2584"/>
                  </a:lnTo>
                  <a:cubicBezTo>
                    <a:pt x="2191" y="2584"/>
                    <a:pt x="2191" y="2640"/>
                    <a:pt x="2247" y="2640"/>
                  </a:cubicBezTo>
                  <a:lnTo>
                    <a:pt x="2359" y="2640"/>
                  </a:lnTo>
                  <a:cubicBezTo>
                    <a:pt x="2359" y="2584"/>
                    <a:pt x="2359" y="2471"/>
                    <a:pt x="2359" y="241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0"/>
            <p:cNvSpPr/>
            <p:nvPr/>
          </p:nvSpPr>
          <p:spPr>
            <a:xfrm>
              <a:off x="803561" y="132076"/>
              <a:ext cx="89063" cy="168838"/>
            </a:xfrm>
            <a:custGeom>
              <a:avLst/>
              <a:gdLst/>
              <a:ahLst/>
              <a:cxnLst/>
              <a:rect l="l" t="t" r="r" b="b"/>
              <a:pathLst>
                <a:path w="1630" h="3090" extrusionOk="0">
                  <a:moveTo>
                    <a:pt x="226" y="0"/>
                  </a:moveTo>
                  <a:lnTo>
                    <a:pt x="1" y="113"/>
                  </a:lnTo>
                  <a:lnTo>
                    <a:pt x="1405" y="3033"/>
                  </a:lnTo>
                  <a:cubicBezTo>
                    <a:pt x="1405" y="3089"/>
                    <a:pt x="1461" y="3089"/>
                    <a:pt x="1517" y="3089"/>
                  </a:cubicBezTo>
                  <a:lnTo>
                    <a:pt x="1573" y="3089"/>
                  </a:lnTo>
                  <a:cubicBezTo>
                    <a:pt x="1630" y="3089"/>
                    <a:pt x="1630" y="2977"/>
                    <a:pt x="1630" y="2921"/>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10"/>
            <p:cNvSpPr/>
            <p:nvPr/>
          </p:nvSpPr>
          <p:spPr>
            <a:xfrm>
              <a:off x="1128892" y="-110364"/>
              <a:ext cx="144304" cy="128950"/>
            </a:xfrm>
            <a:custGeom>
              <a:avLst/>
              <a:gdLst/>
              <a:ahLst/>
              <a:cxnLst/>
              <a:rect l="l" t="t" r="r" b="b"/>
              <a:pathLst>
                <a:path w="2641" h="2360" extrusionOk="0">
                  <a:moveTo>
                    <a:pt x="169" y="0"/>
                  </a:moveTo>
                  <a:lnTo>
                    <a:pt x="0" y="169"/>
                  </a:lnTo>
                  <a:lnTo>
                    <a:pt x="2359" y="2359"/>
                  </a:lnTo>
                  <a:lnTo>
                    <a:pt x="2472" y="2359"/>
                  </a:lnTo>
                  <a:cubicBezTo>
                    <a:pt x="2528" y="2359"/>
                    <a:pt x="2528" y="2359"/>
                    <a:pt x="2584" y="2303"/>
                  </a:cubicBezTo>
                  <a:cubicBezTo>
                    <a:pt x="2640" y="2247"/>
                    <a:pt x="2640" y="2191"/>
                    <a:pt x="2584" y="213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10"/>
            <p:cNvSpPr/>
            <p:nvPr/>
          </p:nvSpPr>
          <p:spPr>
            <a:xfrm>
              <a:off x="613303" y="202672"/>
              <a:ext cx="55296" cy="178017"/>
            </a:xfrm>
            <a:custGeom>
              <a:avLst/>
              <a:gdLst/>
              <a:ahLst/>
              <a:cxnLst/>
              <a:rect l="l" t="t" r="r" b="b"/>
              <a:pathLst>
                <a:path w="1012" h="3258" extrusionOk="0">
                  <a:moveTo>
                    <a:pt x="225" y="0"/>
                  </a:moveTo>
                  <a:lnTo>
                    <a:pt x="1" y="56"/>
                  </a:lnTo>
                  <a:lnTo>
                    <a:pt x="787" y="3201"/>
                  </a:lnTo>
                  <a:cubicBezTo>
                    <a:pt x="787" y="3258"/>
                    <a:pt x="843" y="3258"/>
                    <a:pt x="899" y="3258"/>
                  </a:cubicBezTo>
                  <a:cubicBezTo>
                    <a:pt x="955" y="3258"/>
                    <a:pt x="1012" y="3201"/>
                    <a:pt x="1012" y="3145"/>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0"/>
            <p:cNvSpPr/>
            <p:nvPr/>
          </p:nvSpPr>
          <p:spPr>
            <a:xfrm>
              <a:off x="705372" y="171964"/>
              <a:ext cx="76769" cy="174957"/>
            </a:xfrm>
            <a:custGeom>
              <a:avLst/>
              <a:gdLst/>
              <a:ahLst/>
              <a:cxnLst/>
              <a:rect l="l" t="t" r="r" b="b"/>
              <a:pathLst>
                <a:path w="1405" h="3202" extrusionOk="0">
                  <a:moveTo>
                    <a:pt x="281" y="0"/>
                  </a:moveTo>
                  <a:lnTo>
                    <a:pt x="1" y="113"/>
                  </a:lnTo>
                  <a:lnTo>
                    <a:pt x="1124" y="3146"/>
                  </a:lnTo>
                  <a:cubicBezTo>
                    <a:pt x="1124" y="3202"/>
                    <a:pt x="1180" y="3202"/>
                    <a:pt x="1236" y="3202"/>
                  </a:cubicBezTo>
                  <a:lnTo>
                    <a:pt x="1292" y="3202"/>
                  </a:lnTo>
                  <a:cubicBezTo>
                    <a:pt x="1349" y="3202"/>
                    <a:pt x="1405" y="3146"/>
                    <a:pt x="1349" y="3033"/>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0"/>
            <p:cNvSpPr/>
            <p:nvPr/>
          </p:nvSpPr>
          <p:spPr>
            <a:xfrm>
              <a:off x="1193313" y="-187079"/>
              <a:ext cx="153484" cy="116656"/>
            </a:xfrm>
            <a:custGeom>
              <a:avLst/>
              <a:gdLst/>
              <a:ahLst/>
              <a:cxnLst/>
              <a:rect l="l" t="t" r="r" b="b"/>
              <a:pathLst>
                <a:path w="2809" h="2135" extrusionOk="0">
                  <a:moveTo>
                    <a:pt x="113" y="0"/>
                  </a:moveTo>
                  <a:cubicBezTo>
                    <a:pt x="57" y="56"/>
                    <a:pt x="1" y="112"/>
                    <a:pt x="1" y="225"/>
                  </a:cubicBezTo>
                  <a:lnTo>
                    <a:pt x="2584" y="2134"/>
                  </a:lnTo>
                  <a:lnTo>
                    <a:pt x="2640" y="2134"/>
                  </a:lnTo>
                  <a:cubicBezTo>
                    <a:pt x="2697" y="2134"/>
                    <a:pt x="2697" y="2134"/>
                    <a:pt x="2753" y="2078"/>
                  </a:cubicBezTo>
                  <a:cubicBezTo>
                    <a:pt x="2809" y="2022"/>
                    <a:pt x="2809" y="1966"/>
                    <a:pt x="2753" y="191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0"/>
            <p:cNvSpPr/>
            <p:nvPr/>
          </p:nvSpPr>
          <p:spPr>
            <a:xfrm>
              <a:off x="1368272" y="-552297"/>
              <a:ext cx="178017" cy="55296"/>
            </a:xfrm>
            <a:custGeom>
              <a:avLst/>
              <a:gdLst/>
              <a:ahLst/>
              <a:cxnLst/>
              <a:rect l="l" t="t" r="r" b="b"/>
              <a:pathLst>
                <a:path w="3258" h="1012" extrusionOk="0">
                  <a:moveTo>
                    <a:pt x="56" y="1"/>
                  </a:moveTo>
                  <a:cubicBezTo>
                    <a:pt x="56" y="57"/>
                    <a:pt x="0" y="169"/>
                    <a:pt x="0" y="225"/>
                  </a:cubicBezTo>
                  <a:lnTo>
                    <a:pt x="3145" y="1012"/>
                  </a:lnTo>
                  <a:cubicBezTo>
                    <a:pt x="3258" y="1012"/>
                    <a:pt x="3258" y="787"/>
                    <a:pt x="3145" y="787"/>
                  </a:cubicBezTo>
                  <a:lnTo>
                    <a:pt x="3202" y="787"/>
                  </a:ln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0"/>
            <p:cNvSpPr/>
            <p:nvPr/>
          </p:nvSpPr>
          <p:spPr>
            <a:xfrm>
              <a:off x="1389746" y="-653546"/>
              <a:ext cx="181077" cy="39942"/>
            </a:xfrm>
            <a:custGeom>
              <a:avLst/>
              <a:gdLst/>
              <a:ahLst/>
              <a:cxnLst/>
              <a:rect l="l" t="t" r="r" b="b"/>
              <a:pathLst>
                <a:path w="3314" h="731" extrusionOk="0">
                  <a:moveTo>
                    <a:pt x="0" y="0"/>
                  </a:moveTo>
                  <a:lnTo>
                    <a:pt x="0" y="225"/>
                  </a:lnTo>
                  <a:lnTo>
                    <a:pt x="3202" y="730"/>
                  </a:lnTo>
                  <a:cubicBezTo>
                    <a:pt x="3258" y="730"/>
                    <a:pt x="3314" y="674"/>
                    <a:pt x="3314" y="618"/>
                  </a:cubicBezTo>
                  <a:cubicBezTo>
                    <a:pt x="3314" y="506"/>
                    <a:pt x="3258" y="449"/>
                    <a:pt x="3202" y="449"/>
                  </a:cubicBez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0"/>
            <p:cNvSpPr/>
            <p:nvPr/>
          </p:nvSpPr>
          <p:spPr>
            <a:xfrm>
              <a:off x="1398926" y="-754849"/>
              <a:ext cx="184191" cy="24643"/>
            </a:xfrm>
            <a:custGeom>
              <a:avLst/>
              <a:gdLst/>
              <a:ahLst/>
              <a:cxnLst/>
              <a:rect l="l" t="t" r="r" b="b"/>
              <a:pathLst>
                <a:path w="3371" h="451" extrusionOk="0">
                  <a:moveTo>
                    <a:pt x="1" y="1"/>
                  </a:moveTo>
                  <a:lnTo>
                    <a:pt x="1" y="282"/>
                  </a:lnTo>
                  <a:lnTo>
                    <a:pt x="3258" y="450"/>
                  </a:lnTo>
                  <a:cubicBezTo>
                    <a:pt x="3314" y="450"/>
                    <a:pt x="3371" y="394"/>
                    <a:pt x="3371" y="338"/>
                  </a:cubicBezTo>
                  <a:cubicBezTo>
                    <a:pt x="3371" y="225"/>
                    <a:pt x="3314" y="169"/>
                    <a:pt x="3258"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0"/>
            <p:cNvSpPr/>
            <p:nvPr/>
          </p:nvSpPr>
          <p:spPr>
            <a:xfrm>
              <a:off x="1337564" y="-457167"/>
              <a:ext cx="174957" cy="73709"/>
            </a:xfrm>
            <a:custGeom>
              <a:avLst/>
              <a:gdLst/>
              <a:ahLst/>
              <a:cxnLst/>
              <a:rect l="l" t="t" r="r" b="b"/>
              <a:pathLst>
                <a:path w="3202" h="1349" extrusionOk="0">
                  <a:moveTo>
                    <a:pt x="57" y="1"/>
                  </a:moveTo>
                  <a:cubicBezTo>
                    <a:pt x="57" y="57"/>
                    <a:pt x="0" y="169"/>
                    <a:pt x="0" y="225"/>
                  </a:cubicBezTo>
                  <a:lnTo>
                    <a:pt x="3033" y="1349"/>
                  </a:lnTo>
                  <a:lnTo>
                    <a:pt x="3090" y="1349"/>
                  </a:lnTo>
                  <a:cubicBezTo>
                    <a:pt x="3146" y="1292"/>
                    <a:pt x="3202" y="1292"/>
                    <a:pt x="3202" y="1236"/>
                  </a:cubicBezTo>
                  <a:cubicBezTo>
                    <a:pt x="3202" y="1180"/>
                    <a:pt x="3202" y="1124"/>
                    <a:pt x="3146" y="1068"/>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0"/>
            <p:cNvSpPr/>
            <p:nvPr/>
          </p:nvSpPr>
          <p:spPr>
            <a:xfrm>
              <a:off x="1251614" y="-273029"/>
              <a:ext cx="162718" cy="101303"/>
            </a:xfrm>
            <a:custGeom>
              <a:avLst/>
              <a:gdLst/>
              <a:ahLst/>
              <a:cxnLst/>
              <a:rect l="l" t="t" r="r" b="b"/>
              <a:pathLst>
                <a:path w="2978" h="1854" extrusionOk="0">
                  <a:moveTo>
                    <a:pt x="113" y="1"/>
                  </a:moveTo>
                  <a:lnTo>
                    <a:pt x="1" y="225"/>
                  </a:lnTo>
                  <a:lnTo>
                    <a:pt x="2753" y="1854"/>
                  </a:lnTo>
                  <a:lnTo>
                    <a:pt x="2809" y="1854"/>
                  </a:lnTo>
                  <a:cubicBezTo>
                    <a:pt x="2865" y="1854"/>
                    <a:pt x="2921" y="1854"/>
                    <a:pt x="2921" y="1798"/>
                  </a:cubicBezTo>
                  <a:cubicBezTo>
                    <a:pt x="2978" y="1742"/>
                    <a:pt x="2921" y="1685"/>
                    <a:pt x="2865" y="162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0"/>
            <p:cNvSpPr/>
            <p:nvPr/>
          </p:nvSpPr>
          <p:spPr>
            <a:xfrm>
              <a:off x="508994" y="221086"/>
              <a:ext cx="39942" cy="184137"/>
            </a:xfrm>
            <a:custGeom>
              <a:avLst/>
              <a:gdLst/>
              <a:ahLst/>
              <a:cxnLst/>
              <a:rect l="l" t="t" r="r" b="b"/>
              <a:pathLst>
                <a:path w="731" h="3370" extrusionOk="0">
                  <a:moveTo>
                    <a:pt x="281" y="0"/>
                  </a:moveTo>
                  <a:lnTo>
                    <a:pt x="0" y="56"/>
                  </a:lnTo>
                  <a:lnTo>
                    <a:pt x="449" y="3258"/>
                  </a:lnTo>
                  <a:cubicBezTo>
                    <a:pt x="506" y="3314"/>
                    <a:pt x="562" y="3370"/>
                    <a:pt x="618" y="3370"/>
                  </a:cubicBezTo>
                  <a:cubicBezTo>
                    <a:pt x="674" y="3370"/>
                    <a:pt x="730" y="3314"/>
                    <a:pt x="730" y="3201"/>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0"/>
            <p:cNvSpPr/>
            <p:nvPr/>
          </p:nvSpPr>
          <p:spPr>
            <a:xfrm>
              <a:off x="1297676" y="-362038"/>
              <a:ext cx="168838" cy="89063"/>
            </a:xfrm>
            <a:custGeom>
              <a:avLst/>
              <a:gdLst/>
              <a:ahLst/>
              <a:cxnLst/>
              <a:rect l="l" t="t" r="r" b="b"/>
              <a:pathLst>
                <a:path w="3090" h="1630" extrusionOk="0">
                  <a:moveTo>
                    <a:pt x="113" y="1"/>
                  </a:moveTo>
                  <a:lnTo>
                    <a:pt x="0" y="225"/>
                  </a:lnTo>
                  <a:lnTo>
                    <a:pt x="2921" y="1630"/>
                  </a:lnTo>
                  <a:lnTo>
                    <a:pt x="2977" y="1630"/>
                  </a:lnTo>
                  <a:cubicBezTo>
                    <a:pt x="3033" y="1630"/>
                    <a:pt x="3089" y="1630"/>
                    <a:pt x="3089" y="1573"/>
                  </a:cubicBezTo>
                  <a:cubicBezTo>
                    <a:pt x="3089" y="1517"/>
                    <a:pt x="3089" y="1405"/>
                    <a:pt x="3033"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0"/>
            <p:cNvSpPr/>
            <p:nvPr/>
          </p:nvSpPr>
          <p:spPr>
            <a:xfrm>
              <a:off x="410750" y="233325"/>
              <a:ext cx="21528" cy="184191"/>
            </a:xfrm>
            <a:custGeom>
              <a:avLst/>
              <a:gdLst/>
              <a:ahLst/>
              <a:cxnLst/>
              <a:rect l="l" t="t" r="r" b="b"/>
              <a:pathLst>
                <a:path w="394" h="3371" extrusionOk="0">
                  <a:moveTo>
                    <a:pt x="1" y="1"/>
                  </a:moveTo>
                  <a:lnTo>
                    <a:pt x="169" y="3258"/>
                  </a:lnTo>
                  <a:cubicBezTo>
                    <a:pt x="169" y="3314"/>
                    <a:pt x="225" y="3371"/>
                    <a:pt x="282" y="3371"/>
                  </a:cubicBezTo>
                  <a:cubicBezTo>
                    <a:pt x="338" y="3371"/>
                    <a:pt x="394" y="3314"/>
                    <a:pt x="394" y="3202"/>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0"/>
            <p:cNvSpPr/>
            <p:nvPr/>
          </p:nvSpPr>
          <p:spPr>
            <a:xfrm>
              <a:off x="60940" y="202672"/>
              <a:ext cx="58356" cy="178017"/>
            </a:xfrm>
            <a:custGeom>
              <a:avLst/>
              <a:gdLst/>
              <a:ahLst/>
              <a:cxnLst/>
              <a:rect l="l" t="t" r="r" b="b"/>
              <a:pathLst>
                <a:path w="1068" h="3258" extrusionOk="0">
                  <a:moveTo>
                    <a:pt x="843" y="0"/>
                  </a:moveTo>
                  <a:lnTo>
                    <a:pt x="56" y="3089"/>
                  </a:lnTo>
                  <a:cubicBezTo>
                    <a:pt x="0" y="3145"/>
                    <a:pt x="56" y="3258"/>
                    <a:pt x="112" y="3258"/>
                  </a:cubicBezTo>
                  <a:cubicBezTo>
                    <a:pt x="169" y="3258"/>
                    <a:pt x="225" y="3201"/>
                    <a:pt x="281" y="3145"/>
                  </a:cubicBezTo>
                  <a:lnTo>
                    <a:pt x="1067" y="56"/>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10"/>
            <p:cNvSpPr/>
            <p:nvPr/>
          </p:nvSpPr>
          <p:spPr>
            <a:xfrm>
              <a:off x="-49543" y="171964"/>
              <a:ext cx="76769" cy="174957"/>
            </a:xfrm>
            <a:custGeom>
              <a:avLst/>
              <a:gdLst/>
              <a:ahLst/>
              <a:cxnLst/>
              <a:rect l="l" t="t" r="r" b="b"/>
              <a:pathLst>
                <a:path w="1405" h="3202" extrusionOk="0">
                  <a:moveTo>
                    <a:pt x="1123" y="0"/>
                  </a:moveTo>
                  <a:lnTo>
                    <a:pt x="56" y="3033"/>
                  </a:lnTo>
                  <a:cubicBezTo>
                    <a:pt x="0" y="3089"/>
                    <a:pt x="56" y="3202"/>
                    <a:pt x="112" y="3202"/>
                  </a:cubicBezTo>
                  <a:lnTo>
                    <a:pt x="169" y="3202"/>
                  </a:lnTo>
                  <a:cubicBezTo>
                    <a:pt x="225" y="3202"/>
                    <a:pt x="281" y="3146"/>
                    <a:pt x="337" y="3089"/>
                  </a:cubicBezTo>
                  <a:lnTo>
                    <a:pt x="1404" y="57"/>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10"/>
            <p:cNvSpPr/>
            <p:nvPr/>
          </p:nvSpPr>
          <p:spPr>
            <a:xfrm>
              <a:off x="-347225" y="-39768"/>
              <a:ext cx="24588" cy="39942"/>
            </a:xfrm>
            <a:custGeom>
              <a:avLst/>
              <a:gdLst/>
              <a:ahLst/>
              <a:cxnLst/>
              <a:rect l="l" t="t" r="r" b="b"/>
              <a:pathLst>
                <a:path w="450" h="731" extrusionOk="0">
                  <a:moveTo>
                    <a:pt x="281" y="0"/>
                  </a:moveTo>
                  <a:lnTo>
                    <a:pt x="0" y="337"/>
                  </a:lnTo>
                  <a:lnTo>
                    <a:pt x="0" y="730"/>
                  </a:lnTo>
                  <a:lnTo>
                    <a:pt x="450" y="22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10"/>
            <p:cNvSpPr/>
            <p:nvPr/>
          </p:nvSpPr>
          <p:spPr>
            <a:xfrm>
              <a:off x="297207" y="233325"/>
              <a:ext cx="24643" cy="184191"/>
            </a:xfrm>
            <a:custGeom>
              <a:avLst/>
              <a:gdLst/>
              <a:ahLst/>
              <a:cxnLst/>
              <a:rect l="l" t="t" r="r" b="b"/>
              <a:pathLst>
                <a:path w="451" h="3371" extrusionOk="0">
                  <a:moveTo>
                    <a:pt x="169" y="1"/>
                  </a:moveTo>
                  <a:lnTo>
                    <a:pt x="1" y="3202"/>
                  </a:lnTo>
                  <a:cubicBezTo>
                    <a:pt x="1" y="3314"/>
                    <a:pt x="57" y="3371"/>
                    <a:pt x="113" y="3371"/>
                  </a:cubicBezTo>
                  <a:cubicBezTo>
                    <a:pt x="225" y="3371"/>
                    <a:pt x="282" y="3314"/>
                    <a:pt x="282" y="3202"/>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10"/>
            <p:cNvSpPr/>
            <p:nvPr/>
          </p:nvSpPr>
          <p:spPr>
            <a:xfrm>
              <a:off x="-163086" y="132076"/>
              <a:ext cx="92068" cy="168838"/>
            </a:xfrm>
            <a:custGeom>
              <a:avLst/>
              <a:gdLst/>
              <a:ahLst/>
              <a:cxnLst/>
              <a:rect l="l" t="t" r="r" b="b"/>
              <a:pathLst>
                <a:path w="1685" h="3090" extrusionOk="0">
                  <a:moveTo>
                    <a:pt x="1460" y="0"/>
                  </a:moveTo>
                  <a:lnTo>
                    <a:pt x="56" y="2921"/>
                  </a:lnTo>
                  <a:cubicBezTo>
                    <a:pt x="0" y="2977"/>
                    <a:pt x="56" y="3033"/>
                    <a:pt x="112" y="3089"/>
                  </a:cubicBezTo>
                  <a:lnTo>
                    <a:pt x="169" y="3089"/>
                  </a:lnTo>
                  <a:cubicBezTo>
                    <a:pt x="225" y="3089"/>
                    <a:pt x="281" y="3033"/>
                    <a:pt x="281" y="2977"/>
                  </a:cubicBezTo>
                  <a:lnTo>
                    <a:pt x="1685"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10"/>
            <p:cNvSpPr/>
            <p:nvPr/>
          </p:nvSpPr>
          <p:spPr>
            <a:xfrm>
              <a:off x="-347225" y="24653"/>
              <a:ext cx="104362" cy="147364"/>
            </a:xfrm>
            <a:custGeom>
              <a:avLst/>
              <a:gdLst/>
              <a:ahLst/>
              <a:cxnLst/>
              <a:rect l="l" t="t" r="r" b="b"/>
              <a:pathLst>
                <a:path w="1910" h="2697" extrusionOk="0">
                  <a:moveTo>
                    <a:pt x="1685" y="1"/>
                  </a:moveTo>
                  <a:lnTo>
                    <a:pt x="0" y="2247"/>
                  </a:lnTo>
                  <a:lnTo>
                    <a:pt x="0" y="2696"/>
                  </a:lnTo>
                  <a:lnTo>
                    <a:pt x="1910" y="169"/>
                  </a:ln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0"/>
            <p:cNvSpPr/>
            <p:nvPr/>
          </p:nvSpPr>
          <p:spPr>
            <a:xfrm>
              <a:off x="-264390" y="82954"/>
              <a:ext cx="104417" cy="162718"/>
            </a:xfrm>
            <a:custGeom>
              <a:avLst/>
              <a:gdLst/>
              <a:ahLst/>
              <a:cxnLst/>
              <a:rect l="l" t="t" r="r" b="b"/>
              <a:pathLst>
                <a:path w="1911" h="2978" extrusionOk="0">
                  <a:moveTo>
                    <a:pt x="1686" y="1"/>
                  </a:moveTo>
                  <a:lnTo>
                    <a:pt x="57" y="2809"/>
                  </a:lnTo>
                  <a:cubicBezTo>
                    <a:pt x="1" y="2865"/>
                    <a:pt x="1" y="2921"/>
                    <a:pt x="113" y="2977"/>
                  </a:cubicBezTo>
                  <a:lnTo>
                    <a:pt x="169" y="2977"/>
                  </a:lnTo>
                  <a:cubicBezTo>
                    <a:pt x="225" y="2977"/>
                    <a:pt x="225" y="2921"/>
                    <a:pt x="281" y="2921"/>
                  </a:cubicBezTo>
                  <a:lnTo>
                    <a:pt x="1910" y="113"/>
                  </a:lnTo>
                  <a:lnTo>
                    <a:pt x="16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0"/>
            <p:cNvSpPr/>
            <p:nvPr/>
          </p:nvSpPr>
          <p:spPr>
            <a:xfrm>
              <a:off x="-347225" y="-1307210"/>
              <a:ext cx="1896554" cy="1436267"/>
            </a:xfrm>
            <a:custGeom>
              <a:avLst/>
              <a:gdLst/>
              <a:ahLst/>
              <a:cxnLst/>
              <a:rect l="l" t="t" r="r" b="b"/>
              <a:pathLst>
                <a:path w="34710" h="26286" extrusionOk="0">
                  <a:moveTo>
                    <a:pt x="26791" y="0"/>
                  </a:moveTo>
                  <a:cubicBezTo>
                    <a:pt x="31677" y="7358"/>
                    <a:pt x="29936" y="17355"/>
                    <a:pt x="22747" y="22578"/>
                  </a:cubicBezTo>
                  <a:cubicBezTo>
                    <a:pt x="19818" y="24706"/>
                    <a:pt x="16413" y="25734"/>
                    <a:pt x="13035" y="25734"/>
                  </a:cubicBezTo>
                  <a:cubicBezTo>
                    <a:pt x="8121" y="25734"/>
                    <a:pt x="3262" y="23560"/>
                    <a:pt x="0" y="19433"/>
                  </a:cubicBezTo>
                  <a:lnTo>
                    <a:pt x="0" y="20163"/>
                  </a:lnTo>
                  <a:cubicBezTo>
                    <a:pt x="3258" y="24039"/>
                    <a:pt x="8032" y="26285"/>
                    <a:pt x="13087" y="26285"/>
                  </a:cubicBezTo>
                  <a:cubicBezTo>
                    <a:pt x="26566" y="26285"/>
                    <a:pt x="34710" y="11289"/>
                    <a:pt x="2729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0"/>
            <p:cNvSpPr/>
            <p:nvPr/>
          </p:nvSpPr>
          <p:spPr>
            <a:xfrm>
              <a:off x="67060" y="-1097773"/>
              <a:ext cx="107477" cy="106712"/>
            </a:xfrm>
            <a:custGeom>
              <a:avLst/>
              <a:gdLst/>
              <a:ahLst/>
              <a:cxnLst/>
              <a:rect l="l" t="t" r="r" b="b"/>
              <a:pathLst>
                <a:path w="1967" h="1953" extrusionOk="0">
                  <a:moveTo>
                    <a:pt x="169" y="0"/>
                  </a:moveTo>
                  <a:cubicBezTo>
                    <a:pt x="127" y="0"/>
                    <a:pt x="85" y="14"/>
                    <a:pt x="57" y="42"/>
                  </a:cubicBezTo>
                  <a:cubicBezTo>
                    <a:pt x="0" y="99"/>
                    <a:pt x="0" y="155"/>
                    <a:pt x="57" y="211"/>
                  </a:cubicBezTo>
                  <a:lnTo>
                    <a:pt x="1798" y="1952"/>
                  </a:lnTo>
                  <a:lnTo>
                    <a:pt x="1966" y="1727"/>
                  </a:lnTo>
                  <a:lnTo>
                    <a:pt x="281" y="42"/>
                  </a:lnTo>
                  <a:cubicBezTo>
                    <a:pt x="253" y="14"/>
                    <a:pt x="211" y="0"/>
                    <a:pt x="16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0"/>
            <p:cNvSpPr/>
            <p:nvPr/>
          </p:nvSpPr>
          <p:spPr>
            <a:xfrm>
              <a:off x="-187674" y="-810091"/>
              <a:ext cx="276260" cy="12349"/>
            </a:xfrm>
            <a:custGeom>
              <a:avLst/>
              <a:gdLst/>
              <a:ahLst/>
              <a:cxnLst/>
              <a:rect l="l" t="t" r="r" b="b"/>
              <a:pathLst>
                <a:path w="5056" h="226" extrusionOk="0">
                  <a:moveTo>
                    <a:pt x="113" y="1"/>
                  </a:moveTo>
                  <a:cubicBezTo>
                    <a:pt x="57" y="1"/>
                    <a:pt x="1" y="57"/>
                    <a:pt x="1" y="113"/>
                  </a:cubicBezTo>
                  <a:cubicBezTo>
                    <a:pt x="1" y="169"/>
                    <a:pt x="57" y="225"/>
                    <a:pt x="113" y="225"/>
                  </a:cubicBezTo>
                  <a:lnTo>
                    <a:pt x="5056" y="225"/>
                  </a:lnTo>
                  <a:lnTo>
                    <a:pt x="5056" y="169"/>
                  </a:lnTo>
                  <a:lnTo>
                    <a:pt x="50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0"/>
            <p:cNvSpPr/>
            <p:nvPr/>
          </p:nvSpPr>
          <p:spPr>
            <a:xfrm>
              <a:off x="355508" y="-1310325"/>
              <a:ext cx="15408" cy="230253"/>
            </a:xfrm>
            <a:custGeom>
              <a:avLst/>
              <a:gdLst/>
              <a:ahLst/>
              <a:cxnLst/>
              <a:rect l="l" t="t" r="r" b="b"/>
              <a:pathLst>
                <a:path w="282" h="4214" extrusionOk="0">
                  <a:moveTo>
                    <a:pt x="1" y="1"/>
                  </a:moveTo>
                  <a:lnTo>
                    <a:pt x="1" y="4213"/>
                  </a:lnTo>
                  <a:lnTo>
                    <a:pt x="282" y="4213"/>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0"/>
            <p:cNvSpPr/>
            <p:nvPr/>
          </p:nvSpPr>
          <p:spPr>
            <a:xfrm>
              <a:off x="-34243" y="-1196727"/>
              <a:ext cx="948277" cy="943414"/>
            </a:xfrm>
            <a:custGeom>
              <a:avLst/>
              <a:gdLst/>
              <a:ahLst/>
              <a:cxnLst/>
              <a:rect l="l" t="t" r="r" b="b"/>
              <a:pathLst>
                <a:path w="17355" h="17266" extrusionOk="0">
                  <a:moveTo>
                    <a:pt x="9493" y="0"/>
                  </a:moveTo>
                  <a:lnTo>
                    <a:pt x="9212" y="899"/>
                  </a:lnTo>
                  <a:cubicBezTo>
                    <a:pt x="10167" y="1179"/>
                    <a:pt x="11065" y="1685"/>
                    <a:pt x="11852" y="2415"/>
                  </a:cubicBezTo>
                  <a:lnTo>
                    <a:pt x="10785" y="3482"/>
                  </a:lnTo>
                  <a:lnTo>
                    <a:pt x="11009" y="3651"/>
                  </a:lnTo>
                  <a:lnTo>
                    <a:pt x="12020" y="2584"/>
                  </a:lnTo>
                  <a:cubicBezTo>
                    <a:pt x="13200" y="3819"/>
                    <a:pt x="13874" y="5392"/>
                    <a:pt x="13930" y="7021"/>
                  </a:cubicBezTo>
                  <a:lnTo>
                    <a:pt x="12469" y="7021"/>
                  </a:lnTo>
                  <a:lnTo>
                    <a:pt x="12469" y="7245"/>
                  </a:lnTo>
                  <a:lnTo>
                    <a:pt x="12469" y="7358"/>
                  </a:lnTo>
                  <a:lnTo>
                    <a:pt x="13874" y="7358"/>
                  </a:lnTo>
                  <a:cubicBezTo>
                    <a:pt x="13817" y="8986"/>
                    <a:pt x="13200" y="10615"/>
                    <a:pt x="12020" y="11795"/>
                  </a:cubicBezTo>
                  <a:lnTo>
                    <a:pt x="11009" y="10784"/>
                  </a:lnTo>
                  <a:lnTo>
                    <a:pt x="10841" y="11008"/>
                  </a:lnTo>
                  <a:lnTo>
                    <a:pt x="11852" y="12019"/>
                  </a:lnTo>
                  <a:cubicBezTo>
                    <a:pt x="10616" y="13199"/>
                    <a:pt x="9043" y="13873"/>
                    <a:pt x="7359" y="13873"/>
                  </a:cubicBezTo>
                  <a:lnTo>
                    <a:pt x="7359" y="12412"/>
                  </a:lnTo>
                  <a:lnTo>
                    <a:pt x="7078" y="12412"/>
                  </a:lnTo>
                  <a:lnTo>
                    <a:pt x="7078" y="13873"/>
                  </a:lnTo>
                  <a:cubicBezTo>
                    <a:pt x="5393" y="13873"/>
                    <a:pt x="3820" y="13199"/>
                    <a:pt x="2585" y="12019"/>
                  </a:cubicBezTo>
                  <a:lnTo>
                    <a:pt x="3708" y="10896"/>
                  </a:lnTo>
                  <a:lnTo>
                    <a:pt x="3539" y="10727"/>
                  </a:lnTo>
                  <a:lnTo>
                    <a:pt x="2416" y="11851"/>
                  </a:lnTo>
                  <a:cubicBezTo>
                    <a:pt x="1686" y="11121"/>
                    <a:pt x="1180" y="10222"/>
                    <a:pt x="900" y="9211"/>
                  </a:cubicBezTo>
                  <a:lnTo>
                    <a:pt x="1" y="9492"/>
                  </a:lnTo>
                  <a:cubicBezTo>
                    <a:pt x="956" y="12637"/>
                    <a:pt x="3820" y="14771"/>
                    <a:pt x="7078" y="14827"/>
                  </a:cubicBezTo>
                  <a:lnTo>
                    <a:pt x="7078" y="17186"/>
                  </a:lnTo>
                  <a:cubicBezTo>
                    <a:pt x="7117" y="17226"/>
                    <a:pt x="7157" y="17266"/>
                    <a:pt x="7197" y="17266"/>
                  </a:cubicBezTo>
                  <a:cubicBezTo>
                    <a:pt x="7213" y="17266"/>
                    <a:pt x="7230" y="17259"/>
                    <a:pt x="7246" y="17243"/>
                  </a:cubicBezTo>
                  <a:cubicBezTo>
                    <a:pt x="7359" y="17243"/>
                    <a:pt x="7415" y="17186"/>
                    <a:pt x="7415" y="17130"/>
                  </a:cubicBezTo>
                  <a:lnTo>
                    <a:pt x="7415" y="14827"/>
                  </a:lnTo>
                  <a:cubicBezTo>
                    <a:pt x="11459" y="14715"/>
                    <a:pt x="14772" y="11401"/>
                    <a:pt x="14828" y="7358"/>
                  </a:cubicBezTo>
                  <a:lnTo>
                    <a:pt x="17187" y="7358"/>
                  </a:lnTo>
                  <a:cubicBezTo>
                    <a:pt x="17343" y="7358"/>
                    <a:pt x="17355" y="7070"/>
                    <a:pt x="17223" y="7070"/>
                  </a:cubicBezTo>
                  <a:cubicBezTo>
                    <a:pt x="17212" y="7070"/>
                    <a:pt x="17200" y="7072"/>
                    <a:pt x="17187" y="7077"/>
                  </a:cubicBezTo>
                  <a:lnTo>
                    <a:pt x="14828" y="7077"/>
                  </a:lnTo>
                  <a:cubicBezTo>
                    <a:pt x="14772" y="5111"/>
                    <a:pt x="13986" y="3258"/>
                    <a:pt x="12638" y="1910"/>
                  </a:cubicBezTo>
                  <a:lnTo>
                    <a:pt x="12638" y="1853"/>
                  </a:lnTo>
                  <a:cubicBezTo>
                    <a:pt x="12638" y="1835"/>
                    <a:pt x="12638" y="1828"/>
                    <a:pt x="12636" y="1828"/>
                  </a:cubicBezTo>
                  <a:cubicBezTo>
                    <a:pt x="12632" y="1828"/>
                    <a:pt x="12619" y="1853"/>
                    <a:pt x="12582" y="1853"/>
                  </a:cubicBezTo>
                  <a:cubicBezTo>
                    <a:pt x="11683" y="1011"/>
                    <a:pt x="10616" y="337"/>
                    <a:pt x="949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0"/>
            <p:cNvSpPr/>
            <p:nvPr/>
          </p:nvSpPr>
          <p:spPr>
            <a:xfrm>
              <a:off x="-175380" y="-1307210"/>
              <a:ext cx="1402500" cy="1288466"/>
            </a:xfrm>
            <a:custGeom>
              <a:avLst/>
              <a:gdLst/>
              <a:ahLst/>
              <a:cxnLst/>
              <a:rect l="l" t="t" r="r" b="b"/>
              <a:pathLst>
                <a:path w="25668" h="23581" extrusionOk="0">
                  <a:moveTo>
                    <a:pt x="18647" y="0"/>
                  </a:moveTo>
                  <a:cubicBezTo>
                    <a:pt x="21231" y="2415"/>
                    <a:pt x="22691" y="5785"/>
                    <a:pt x="22635" y="9267"/>
                  </a:cubicBezTo>
                  <a:cubicBezTo>
                    <a:pt x="22673" y="16981"/>
                    <a:pt x="16387" y="22072"/>
                    <a:pt x="9830" y="22072"/>
                  </a:cubicBezTo>
                  <a:cubicBezTo>
                    <a:pt x="6695" y="22072"/>
                    <a:pt x="3497" y="20908"/>
                    <a:pt x="899" y="18310"/>
                  </a:cubicBezTo>
                  <a:lnTo>
                    <a:pt x="0" y="19208"/>
                  </a:lnTo>
                  <a:cubicBezTo>
                    <a:pt x="2764" y="22118"/>
                    <a:pt x="6463" y="23580"/>
                    <a:pt x="10175" y="23580"/>
                  </a:cubicBezTo>
                  <a:cubicBezTo>
                    <a:pt x="13628" y="23580"/>
                    <a:pt x="17092" y="22315"/>
                    <a:pt x="19826" y="19770"/>
                  </a:cubicBezTo>
                  <a:cubicBezTo>
                    <a:pt x="25443" y="14434"/>
                    <a:pt x="25668" y="5617"/>
                    <a:pt x="2038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10"/>
            <p:cNvSpPr/>
            <p:nvPr/>
          </p:nvSpPr>
          <p:spPr>
            <a:xfrm>
              <a:off x="622537" y="-1307210"/>
              <a:ext cx="494110" cy="807142"/>
            </a:xfrm>
            <a:custGeom>
              <a:avLst/>
              <a:gdLst/>
              <a:ahLst/>
              <a:cxnLst/>
              <a:rect l="l" t="t" r="r" b="b"/>
              <a:pathLst>
                <a:path w="9043" h="14772" extrusionOk="0">
                  <a:moveTo>
                    <a:pt x="0" y="0"/>
                  </a:moveTo>
                  <a:cubicBezTo>
                    <a:pt x="730" y="393"/>
                    <a:pt x="1460" y="843"/>
                    <a:pt x="2134" y="1404"/>
                  </a:cubicBezTo>
                  <a:lnTo>
                    <a:pt x="2640" y="786"/>
                  </a:lnTo>
                  <a:cubicBezTo>
                    <a:pt x="6403" y="4156"/>
                    <a:pt x="7582" y="9548"/>
                    <a:pt x="5448" y="14154"/>
                  </a:cubicBezTo>
                  <a:lnTo>
                    <a:pt x="6740" y="14771"/>
                  </a:lnTo>
                  <a:cubicBezTo>
                    <a:pt x="9043" y="9717"/>
                    <a:pt x="7863" y="3763"/>
                    <a:pt x="381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10"/>
            <p:cNvSpPr/>
            <p:nvPr/>
          </p:nvSpPr>
          <p:spPr>
            <a:xfrm>
              <a:off x="-347225" y="-1304151"/>
              <a:ext cx="702780" cy="1190770"/>
            </a:xfrm>
            <a:custGeom>
              <a:avLst/>
              <a:gdLst/>
              <a:ahLst/>
              <a:cxnLst/>
              <a:rect l="l" t="t" r="r" b="b"/>
              <a:pathLst>
                <a:path w="12862" h="21793" extrusionOk="0">
                  <a:moveTo>
                    <a:pt x="4100" y="0"/>
                  </a:moveTo>
                  <a:cubicBezTo>
                    <a:pt x="1517" y="2415"/>
                    <a:pt x="56" y="5785"/>
                    <a:pt x="0" y="9324"/>
                  </a:cubicBezTo>
                  <a:cubicBezTo>
                    <a:pt x="0" y="10728"/>
                    <a:pt x="281" y="12132"/>
                    <a:pt x="730" y="13536"/>
                  </a:cubicBezTo>
                  <a:lnTo>
                    <a:pt x="1067" y="13424"/>
                  </a:lnTo>
                  <a:cubicBezTo>
                    <a:pt x="2808" y="18422"/>
                    <a:pt x="7526" y="21792"/>
                    <a:pt x="12862" y="21792"/>
                  </a:cubicBezTo>
                  <a:lnTo>
                    <a:pt x="12862" y="19883"/>
                  </a:lnTo>
                  <a:cubicBezTo>
                    <a:pt x="7863" y="19883"/>
                    <a:pt x="3482" y="16400"/>
                    <a:pt x="2471" y="11458"/>
                  </a:cubicBezTo>
                  <a:cubicBezTo>
                    <a:pt x="2359" y="10784"/>
                    <a:pt x="2303" y="10054"/>
                    <a:pt x="2303" y="9380"/>
                  </a:cubicBezTo>
                  <a:lnTo>
                    <a:pt x="1460" y="9380"/>
                  </a:lnTo>
                  <a:cubicBezTo>
                    <a:pt x="1460" y="6403"/>
                    <a:pt x="2640" y="3482"/>
                    <a:pt x="4718" y="1404"/>
                  </a:cubicBezTo>
                  <a:lnTo>
                    <a:pt x="5336" y="1966"/>
                  </a:lnTo>
                  <a:cubicBezTo>
                    <a:pt x="6066" y="1180"/>
                    <a:pt x="7021" y="506"/>
                    <a:pt x="797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0"/>
            <p:cNvSpPr/>
            <p:nvPr/>
          </p:nvSpPr>
          <p:spPr>
            <a:xfrm>
              <a:off x="407690" y="-935873"/>
              <a:ext cx="86003" cy="85949"/>
            </a:xfrm>
            <a:custGeom>
              <a:avLst/>
              <a:gdLst/>
              <a:ahLst/>
              <a:cxnLst/>
              <a:rect l="l" t="t" r="r" b="b"/>
              <a:pathLst>
                <a:path w="1574" h="1573" extrusionOk="0">
                  <a:moveTo>
                    <a:pt x="1236" y="0"/>
                  </a:moveTo>
                  <a:lnTo>
                    <a:pt x="1" y="1236"/>
                  </a:lnTo>
                  <a:cubicBezTo>
                    <a:pt x="113" y="1348"/>
                    <a:pt x="225" y="1460"/>
                    <a:pt x="338" y="1573"/>
                  </a:cubicBezTo>
                  <a:lnTo>
                    <a:pt x="1573" y="337"/>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0"/>
            <p:cNvSpPr/>
            <p:nvPr/>
          </p:nvSpPr>
          <p:spPr>
            <a:xfrm>
              <a:off x="226611" y="-751789"/>
              <a:ext cx="82944" cy="86003"/>
            </a:xfrm>
            <a:custGeom>
              <a:avLst/>
              <a:gdLst/>
              <a:ahLst/>
              <a:cxnLst/>
              <a:rect l="l" t="t" r="r" b="b"/>
              <a:pathLst>
                <a:path w="1518" h="1574" extrusionOk="0">
                  <a:moveTo>
                    <a:pt x="1180" y="1"/>
                  </a:moveTo>
                  <a:lnTo>
                    <a:pt x="1" y="1237"/>
                  </a:lnTo>
                  <a:lnTo>
                    <a:pt x="338" y="1573"/>
                  </a:lnTo>
                  <a:lnTo>
                    <a:pt x="1517" y="338"/>
                  </a:lnTo>
                  <a:cubicBezTo>
                    <a:pt x="1405" y="226"/>
                    <a:pt x="1293" y="113"/>
                    <a:pt x="118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0"/>
            <p:cNvSpPr/>
            <p:nvPr/>
          </p:nvSpPr>
          <p:spPr>
            <a:xfrm>
              <a:off x="410750" y="-751789"/>
              <a:ext cx="82944" cy="86003"/>
            </a:xfrm>
            <a:custGeom>
              <a:avLst/>
              <a:gdLst/>
              <a:ahLst/>
              <a:cxnLst/>
              <a:rect l="l" t="t" r="r" b="b"/>
              <a:pathLst>
                <a:path w="1518" h="1574" extrusionOk="0">
                  <a:moveTo>
                    <a:pt x="282" y="1"/>
                  </a:moveTo>
                  <a:cubicBezTo>
                    <a:pt x="225" y="113"/>
                    <a:pt x="113" y="226"/>
                    <a:pt x="1" y="338"/>
                  </a:cubicBezTo>
                  <a:lnTo>
                    <a:pt x="1180" y="1573"/>
                  </a:lnTo>
                  <a:lnTo>
                    <a:pt x="1517" y="1237"/>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0"/>
            <p:cNvSpPr/>
            <p:nvPr/>
          </p:nvSpPr>
          <p:spPr>
            <a:xfrm>
              <a:off x="226611" y="-935873"/>
              <a:ext cx="86003" cy="85949"/>
            </a:xfrm>
            <a:custGeom>
              <a:avLst/>
              <a:gdLst/>
              <a:ahLst/>
              <a:cxnLst/>
              <a:rect l="l" t="t" r="r" b="b"/>
              <a:pathLst>
                <a:path w="1574" h="1573" extrusionOk="0">
                  <a:moveTo>
                    <a:pt x="338" y="0"/>
                  </a:moveTo>
                  <a:lnTo>
                    <a:pt x="1" y="337"/>
                  </a:lnTo>
                  <a:lnTo>
                    <a:pt x="1237" y="1573"/>
                  </a:lnTo>
                  <a:cubicBezTo>
                    <a:pt x="1293" y="1460"/>
                    <a:pt x="1405" y="1348"/>
                    <a:pt x="1574" y="1236"/>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0"/>
            <p:cNvSpPr/>
            <p:nvPr/>
          </p:nvSpPr>
          <p:spPr>
            <a:xfrm>
              <a:off x="303381" y="-856098"/>
              <a:ext cx="132010" cy="113760"/>
            </a:xfrm>
            <a:custGeom>
              <a:avLst/>
              <a:gdLst/>
              <a:ahLst/>
              <a:cxnLst/>
              <a:rect l="l" t="t" r="r" b="b"/>
              <a:pathLst>
                <a:path w="2416" h="2082" extrusionOk="0">
                  <a:moveTo>
                    <a:pt x="1011" y="0"/>
                  </a:moveTo>
                  <a:cubicBezTo>
                    <a:pt x="449" y="0"/>
                    <a:pt x="0" y="450"/>
                    <a:pt x="0" y="1011"/>
                  </a:cubicBezTo>
                  <a:cubicBezTo>
                    <a:pt x="0" y="1665"/>
                    <a:pt x="526" y="2081"/>
                    <a:pt x="1074" y="2081"/>
                  </a:cubicBezTo>
                  <a:cubicBezTo>
                    <a:pt x="1327" y="2081"/>
                    <a:pt x="1585" y="1993"/>
                    <a:pt x="1797" y="1798"/>
                  </a:cubicBezTo>
                  <a:cubicBezTo>
                    <a:pt x="2415" y="1124"/>
                    <a:pt x="1966" y="0"/>
                    <a:pt x="101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0"/>
            <p:cNvSpPr/>
            <p:nvPr/>
          </p:nvSpPr>
          <p:spPr>
            <a:xfrm>
              <a:off x="3439753" y="-1034117"/>
              <a:ext cx="1157002" cy="616886"/>
            </a:xfrm>
            <a:custGeom>
              <a:avLst/>
              <a:gdLst/>
              <a:ahLst/>
              <a:cxnLst/>
              <a:rect l="l" t="t" r="r" b="b"/>
              <a:pathLst>
                <a:path w="21175" h="11290" extrusionOk="0">
                  <a:moveTo>
                    <a:pt x="0" y="1"/>
                  </a:moveTo>
                  <a:lnTo>
                    <a:pt x="0" y="169"/>
                  </a:lnTo>
                  <a:lnTo>
                    <a:pt x="5504" y="169"/>
                  </a:lnTo>
                  <a:lnTo>
                    <a:pt x="7751" y="11290"/>
                  </a:lnTo>
                  <a:lnTo>
                    <a:pt x="21174" y="11290"/>
                  </a:lnTo>
                  <a:lnTo>
                    <a:pt x="21174" y="11121"/>
                  </a:lnTo>
                  <a:lnTo>
                    <a:pt x="7919" y="11121"/>
                  </a:lnTo>
                  <a:lnTo>
                    <a:pt x="56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0"/>
            <p:cNvSpPr/>
            <p:nvPr/>
          </p:nvSpPr>
          <p:spPr>
            <a:xfrm>
              <a:off x="3412105" y="-1061710"/>
              <a:ext cx="64530" cy="64475"/>
            </a:xfrm>
            <a:custGeom>
              <a:avLst/>
              <a:gdLst/>
              <a:ahLst/>
              <a:cxnLst/>
              <a:rect l="l" t="t" r="r" b="b"/>
              <a:pathLst>
                <a:path w="1181" h="1180" extrusionOk="0">
                  <a:moveTo>
                    <a:pt x="1" y="0"/>
                  </a:moveTo>
                  <a:lnTo>
                    <a:pt x="1"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0"/>
            <p:cNvSpPr/>
            <p:nvPr/>
          </p:nvSpPr>
          <p:spPr>
            <a:xfrm>
              <a:off x="4566006" y="-454108"/>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0"/>
            <p:cNvSpPr/>
            <p:nvPr/>
          </p:nvSpPr>
          <p:spPr>
            <a:xfrm>
              <a:off x="1641366" y="-1202902"/>
              <a:ext cx="472691" cy="583118"/>
            </a:xfrm>
            <a:custGeom>
              <a:avLst/>
              <a:gdLst/>
              <a:ahLst/>
              <a:cxnLst/>
              <a:rect l="l" t="t" r="r" b="b"/>
              <a:pathLst>
                <a:path w="8651" h="10672" extrusionOk="0">
                  <a:moveTo>
                    <a:pt x="1" y="1"/>
                  </a:moveTo>
                  <a:lnTo>
                    <a:pt x="1" y="169"/>
                  </a:lnTo>
                  <a:lnTo>
                    <a:pt x="4943" y="169"/>
                  </a:lnTo>
                  <a:lnTo>
                    <a:pt x="4943" y="10672"/>
                  </a:lnTo>
                  <a:lnTo>
                    <a:pt x="8650" y="10672"/>
                  </a:lnTo>
                  <a:lnTo>
                    <a:pt x="8650" y="10503"/>
                  </a:lnTo>
                  <a:lnTo>
                    <a:pt x="5112" y="10503"/>
                  </a:lnTo>
                  <a:lnTo>
                    <a:pt x="511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0"/>
            <p:cNvSpPr/>
            <p:nvPr/>
          </p:nvSpPr>
          <p:spPr>
            <a:xfrm>
              <a:off x="2083299" y="-65666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0"/>
            <p:cNvSpPr/>
            <p:nvPr/>
          </p:nvSpPr>
          <p:spPr>
            <a:xfrm>
              <a:off x="6787858" y="-1187548"/>
              <a:ext cx="537111" cy="273200"/>
            </a:xfrm>
            <a:custGeom>
              <a:avLst/>
              <a:gdLst/>
              <a:ahLst/>
              <a:cxnLst/>
              <a:rect l="l" t="t" r="r" b="b"/>
              <a:pathLst>
                <a:path w="9830" h="5000" extrusionOk="0">
                  <a:moveTo>
                    <a:pt x="3876" y="1"/>
                  </a:moveTo>
                  <a:lnTo>
                    <a:pt x="3876" y="4831"/>
                  </a:lnTo>
                  <a:lnTo>
                    <a:pt x="1" y="4831"/>
                  </a:lnTo>
                  <a:lnTo>
                    <a:pt x="1" y="4999"/>
                  </a:lnTo>
                  <a:lnTo>
                    <a:pt x="4044" y="4999"/>
                  </a:lnTo>
                  <a:lnTo>
                    <a:pt x="4044" y="169"/>
                  </a:lnTo>
                  <a:lnTo>
                    <a:pt x="9829" y="169"/>
                  </a:lnTo>
                  <a:lnTo>
                    <a:pt x="982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0"/>
            <p:cNvSpPr/>
            <p:nvPr/>
          </p:nvSpPr>
          <p:spPr>
            <a:xfrm>
              <a:off x="6766384" y="-951227"/>
              <a:ext cx="64475" cy="64475"/>
            </a:xfrm>
            <a:custGeom>
              <a:avLst/>
              <a:gdLst/>
              <a:ahLst/>
              <a:cxnLst/>
              <a:rect l="l" t="t" r="r" b="b"/>
              <a:pathLst>
                <a:path w="1180" h="1180" extrusionOk="0">
                  <a:moveTo>
                    <a:pt x="0" y="0"/>
                  </a:moveTo>
                  <a:lnTo>
                    <a:pt x="0"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0"/>
            <p:cNvSpPr/>
            <p:nvPr/>
          </p:nvSpPr>
          <p:spPr>
            <a:xfrm>
              <a:off x="3596244" y="-426459"/>
              <a:ext cx="270086" cy="383627"/>
            </a:xfrm>
            <a:custGeom>
              <a:avLst/>
              <a:gdLst/>
              <a:ahLst/>
              <a:cxnLst/>
              <a:rect l="l" t="t" r="r" b="b"/>
              <a:pathLst>
                <a:path w="4943" h="7021" extrusionOk="0">
                  <a:moveTo>
                    <a:pt x="1" y="0"/>
                  </a:moveTo>
                  <a:lnTo>
                    <a:pt x="1" y="7021"/>
                  </a:lnTo>
                  <a:lnTo>
                    <a:pt x="169" y="7021"/>
                  </a:lnTo>
                  <a:lnTo>
                    <a:pt x="169" y="169"/>
                  </a:lnTo>
                  <a:lnTo>
                    <a:pt x="4943" y="169"/>
                  </a:lnTo>
                  <a:lnTo>
                    <a:pt x="49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0"/>
            <p:cNvSpPr/>
            <p:nvPr/>
          </p:nvSpPr>
          <p:spPr>
            <a:xfrm>
              <a:off x="3568650" y="-7971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0"/>
            <p:cNvSpPr/>
            <p:nvPr/>
          </p:nvSpPr>
          <p:spPr>
            <a:xfrm>
              <a:off x="3835624" y="-457167"/>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0"/>
            <p:cNvSpPr/>
            <p:nvPr/>
          </p:nvSpPr>
          <p:spPr>
            <a:xfrm>
              <a:off x="2295032" y="-128778"/>
              <a:ext cx="24643" cy="39942"/>
            </a:xfrm>
            <a:custGeom>
              <a:avLst/>
              <a:gdLst/>
              <a:ahLst/>
              <a:cxnLst/>
              <a:rect l="l" t="t" r="r" b="b"/>
              <a:pathLst>
                <a:path w="451" h="731" extrusionOk="0">
                  <a:moveTo>
                    <a:pt x="1" y="0"/>
                  </a:moveTo>
                  <a:lnTo>
                    <a:pt x="1" y="730"/>
                  </a:lnTo>
                  <a:lnTo>
                    <a:pt x="450" y="730"/>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7" name="Google Shape;4507;p10"/>
          <p:cNvSpPr txBox="1">
            <a:spLocks noGrp="1"/>
          </p:cNvSpPr>
          <p:nvPr>
            <p:ph type="title"/>
          </p:nvPr>
        </p:nvSpPr>
        <p:spPr>
          <a:xfrm>
            <a:off x="714600" y="4029125"/>
            <a:ext cx="7714800" cy="578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bg>
      <p:bgPr>
        <a:gradFill>
          <a:gsLst>
            <a:gs pos="0">
              <a:schemeClr val="accent6"/>
            </a:gs>
            <a:gs pos="50000">
              <a:schemeClr val="accent6"/>
            </a:gs>
            <a:gs pos="100000">
              <a:schemeClr val="dk1"/>
            </a:gs>
          </a:gsLst>
          <a:lin ang="18900732" scaled="0"/>
        </a:gradFill>
        <a:effectLst/>
      </p:bgPr>
    </p:bg>
    <p:spTree>
      <p:nvGrpSpPr>
        <p:cNvPr id="1" name="Shape 4508"/>
        <p:cNvGrpSpPr/>
        <p:nvPr/>
      </p:nvGrpSpPr>
      <p:grpSpPr>
        <a:xfrm>
          <a:off x="0" y="0"/>
          <a:ext cx="0" cy="0"/>
          <a:chOff x="0" y="0"/>
          <a:chExt cx="0" cy="0"/>
        </a:xfrm>
      </p:grpSpPr>
      <p:grpSp>
        <p:nvGrpSpPr>
          <p:cNvPr id="4509" name="Google Shape;4509;p11"/>
          <p:cNvGrpSpPr/>
          <p:nvPr/>
        </p:nvGrpSpPr>
        <p:grpSpPr>
          <a:xfrm flipH="1">
            <a:off x="-82849" y="2670990"/>
            <a:ext cx="9363767" cy="2555558"/>
            <a:chOff x="1851250" y="1720850"/>
            <a:chExt cx="3539775" cy="966075"/>
          </a:xfrm>
        </p:grpSpPr>
        <p:sp>
          <p:nvSpPr>
            <p:cNvPr id="4510" name="Google Shape;4510;p11"/>
            <p:cNvSpPr/>
            <p:nvPr/>
          </p:nvSpPr>
          <p:spPr>
            <a:xfrm>
              <a:off x="4361800" y="2473450"/>
              <a:ext cx="44950" cy="66025"/>
            </a:xfrm>
            <a:custGeom>
              <a:avLst/>
              <a:gdLst/>
              <a:ahLst/>
              <a:cxnLst/>
              <a:rect l="l" t="t" r="r" b="b"/>
              <a:pathLst>
                <a:path w="1798" h="2641" extrusionOk="0">
                  <a:moveTo>
                    <a:pt x="225" y="1"/>
                  </a:moveTo>
                  <a:lnTo>
                    <a:pt x="0" y="113"/>
                  </a:lnTo>
                  <a:lnTo>
                    <a:pt x="1573" y="2641"/>
                  </a:lnTo>
                  <a:lnTo>
                    <a:pt x="1797" y="252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11"/>
            <p:cNvSpPr/>
            <p:nvPr/>
          </p:nvSpPr>
          <p:spPr>
            <a:xfrm>
              <a:off x="4399700" y="2453800"/>
              <a:ext cx="36525" cy="70225"/>
            </a:xfrm>
            <a:custGeom>
              <a:avLst/>
              <a:gdLst/>
              <a:ahLst/>
              <a:cxnLst/>
              <a:rect l="l" t="t" r="r" b="b"/>
              <a:pathLst>
                <a:path w="1461" h="2809" extrusionOk="0">
                  <a:moveTo>
                    <a:pt x="225" y="1"/>
                  </a:moveTo>
                  <a:lnTo>
                    <a:pt x="1"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11"/>
            <p:cNvSpPr/>
            <p:nvPr/>
          </p:nvSpPr>
          <p:spPr>
            <a:xfrm>
              <a:off x="4439025" y="2436950"/>
              <a:ext cx="30900" cy="73050"/>
            </a:xfrm>
            <a:custGeom>
              <a:avLst/>
              <a:gdLst/>
              <a:ahLst/>
              <a:cxnLst/>
              <a:rect l="l" t="t" r="r" b="b"/>
              <a:pathLst>
                <a:path w="1236" h="2922" extrusionOk="0">
                  <a:moveTo>
                    <a:pt x="281" y="1"/>
                  </a:moveTo>
                  <a:lnTo>
                    <a:pt x="0" y="113"/>
                  </a:lnTo>
                  <a:lnTo>
                    <a:pt x="1011" y="2921"/>
                  </a:lnTo>
                  <a:lnTo>
                    <a:pt x="1236" y="2809"/>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11"/>
            <p:cNvSpPr/>
            <p:nvPr/>
          </p:nvSpPr>
          <p:spPr>
            <a:xfrm>
              <a:off x="4326700" y="2497325"/>
              <a:ext cx="49150" cy="63225"/>
            </a:xfrm>
            <a:custGeom>
              <a:avLst/>
              <a:gdLst/>
              <a:ahLst/>
              <a:cxnLst/>
              <a:rect l="l" t="t" r="r" b="b"/>
              <a:pathLst>
                <a:path w="1966" h="2529" extrusionOk="0">
                  <a:moveTo>
                    <a:pt x="169" y="1"/>
                  </a:moveTo>
                  <a:lnTo>
                    <a:pt x="0" y="169"/>
                  </a:lnTo>
                  <a:lnTo>
                    <a:pt x="1741"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11"/>
            <p:cNvSpPr/>
            <p:nvPr/>
          </p:nvSpPr>
          <p:spPr>
            <a:xfrm>
              <a:off x="4603300" y="2414500"/>
              <a:ext cx="11250" cy="73025"/>
            </a:xfrm>
            <a:custGeom>
              <a:avLst/>
              <a:gdLst/>
              <a:ahLst/>
              <a:cxnLst/>
              <a:rect l="l" t="t" r="r" b="b"/>
              <a:pathLst>
                <a:path w="450" h="2921" extrusionOk="0">
                  <a:moveTo>
                    <a:pt x="169" y="0"/>
                  </a:moveTo>
                  <a:lnTo>
                    <a:pt x="0" y="2921"/>
                  </a:lnTo>
                  <a:lnTo>
                    <a:pt x="281" y="2921"/>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11"/>
            <p:cNvSpPr/>
            <p:nvPr/>
          </p:nvSpPr>
          <p:spPr>
            <a:xfrm>
              <a:off x="4563975" y="2414500"/>
              <a:ext cx="9850" cy="73025"/>
            </a:xfrm>
            <a:custGeom>
              <a:avLst/>
              <a:gdLst/>
              <a:ahLst/>
              <a:cxnLst/>
              <a:rect l="l" t="t" r="r" b="b"/>
              <a:pathLst>
                <a:path w="394" h="2921" extrusionOk="0">
                  <a:moveTo>
                    <a:pt x="1" y="0"/>
                  </a:moveTo>
                  <a:lnTo>
                    <a:pt x="169" y="2921"/>
                  </a:lnTo>
                  <a:lnTo>
                    <a:pt x="394"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11"/>
            <p:cNvSpPr/>
            <p:nvPr/>
          </p:nvSpPr>
          <p:spPr>
            <a:xfrm>
              <a:off x="4521850" y="2417300"/>
              <a:ext cx="16875" cy="74450"/>
            </a:xfrm>
            <a:custGeom>
              <a:avLst/>
              <a:gdLst/>
              <a:ahLst/>
              <a:cxnLst/>
              <a:rect l="l" t="t" r="r" b="b"/>
              <a:pathLst>
                <a:path w="675" h="2978" extrusionOk="0">
                  <a:moveTo>
                    <a:pt x="1" y="0"/>
                  </a:moveTo>
                  <a:lnTo>
                    <a:pt x="450" y="2977"/>
                  </a:lnTo>
                  <a:lnTo>
                    <a:pt x="675"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11"/>
            <p:cNvSpPr/>
            <p:nvPr/>
          </p:nvSpPr>
          <p:spPr>
            <a:xfrm>
              <a:off x="4479725" y="2425725"/>
              <a:ext cx="23900" cy="73025"/>
            </a:xfrm>
            <a:custGeom>
              <a:avLst/>
              <a:gdLst/>
              <a:ahLst/>
              <a:cxnLst/>
              <a:rect l="l" t="t" r="r" b="b"/>
              <a:pathLst>
                <a:path w="956" h="2921" extrusionOk="0">
                  <a:moveTo>
                    <a:pt x="282" y="0"/>
                  </a:moveTo>
                  <a:lnTo>
                    <a:pt x="1" y="57"/>
                  </a:lnTo>
                  <a:lnTo>
                    <a:pt x="731" y="2921"/>
                  </a:lnTo>
                  <a:lnTo>
                    <a:pt x="956" y="2865"/>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11"/>
            <p:cNvSpPr/>
            <p:nvPr/>
          </p:nvSpPr>
          <p:spPr>
            <a:xfrm>
              <a:off x="4236825" y="2585800"/>
              <a:ext cx="63200" cy="49150"/>
            </a:xfrm>
            <a:custGeom>
              <a:avLst/>
              <a:gdLst/>
              <a:ahLst/>
              <a:cxnLst/>
              <a:rect l="l" t="t" r="r" b="b"/>
              <a:pathLst>
                <a:path w="2528" h="1966" extrusionOk="0">
                  <a:moveTo>
                    <a:pt x="169" y="0"/>
                  </a:moveTo>
                  <a:lnTo>
                    <a:pt x="1" y="225"/>
                  </a:lnTo>
                  <a:lnTo>
                    <a:pt x="2416" y="1966"/>
                  </a:lnTo>
                  <a:lnTo>
                    <a:pt x="2528" y="179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11"/>
            <p:cNvSpPr/>
            <p:nvPr/>
          </p:nvSpPr>
          <p:spPr>
            <a:xfrm>
              <a:off x="4263500" y="2553500"/>
              <a:ext cx="59000" cy="54775"/>
            </a:xfrm>
            <a:custGeom>
              <a:avLst/>
              <a:gdLst/>
              <a:ahLst/>
              <a:cxnLst/>
              <a:rect l="l" t="t" r="r" b="b"/>
              <a:pathLst>
                <a:path w="2360" h="2191" extrusionOk="0">
                  <a:moveTo>
                    <a:pt x="169" y="0"/>
                  </a:moveTo>
                  <a:lnTo>
                    <a:pt x="1" y="225"/>
                  </a:lnTo>
                  <a:lnTo>
                    <a:pt x="2191" y="2191"/>
                  </a:lnTo>
                  <a:lnTo>
                    <a:pt x="2360" y="2022"/>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11"/>
            <p:cNvSpPr/>
            <p:nvPr/>
          </p:nvSpPr>
          <p:spPr>
            <a:xfrm>
              <a:off x="4212950" y="2622300"/>
              <a:ext cx="67425" cy="43550"/>
            </a:xfrm>
            <a:custGeom>
              <a:avLst/>
              <a:gdLst/>
              <a:ahLst/>
              <a:cxnLst/>
              <a:rect l="l" t="t" r="r" b="b"/>
              <a:pathLst>
                <a:path w="2697" h="1742" extrusionOk="0">
                  <a:moveTo>
                    <a:pt x="169" y="0"/>
                  </a:moveTo>
                  <a:cubicBezTo>
                    <a:pt x="113" y="57"/>
                    <a:pt x="57" y="113"/>
                    <a:pt x="1" y="225"/>
                  </a:cubicBezTo>
                  <a:lnTo>
                    <a:pt x="2528" y="1742"/>
                  </a:lnTo>
                  <a:lnTo>
                    <a:pt x="2697"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1"/>
            <p:cNvSpPr/>
            <p:nvPr/>
          </p:nvSpPr>
          <p:spPr>
            <a:xfrm>
              <a:off x="4294400" y="2522600"/>
              <a:ext cx="54775" cy="60400"/>
            </a:xfrm>
            <a:custGeom>
              <a:avLst/>
              <a:gdLst/>
              <a:ahLst/>
              <a:cxnLst/>
              <a:rect l="l" t="t" r="r" b="b"/>
              <a:pathLst>
                <a:path w="2191" h="2416" extrusionOk="0">
                  <a:moveTo>
                    <a:pt x="169" y="1"/>
                  </a:moveTo>
                  <a:lnTo>
                    <a:pt x="0" y="225"/>
                  </a:lnTo>
                  <a:lnTo>
                    <a:pt x="1966" y="2416"/>
                  </a:lnTo>
                  <a:lnTo>
                    <a:pt x="2191" y="2247"/>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1"/>
            <p:cNvSpPr/>
            <p:nvPr/>
          </p:nvSpPr>
          <p:spPr>
            <a:xfrm>
              <a:off x="4638400" y="2418700"/>
              <a:ext cx="16875" cy="73050"/>
            </a:xfrm>
            <a:custGeom>
              <a:avLst/>
              <a:gdLst/>
              <a:ahLst/>
              <a:cxnLst/>
              <a:rect l="l" t="t" r="r" b="b"/>
              <a:pathLst>
                <a:path w="675" h="2922" extrusionOk="0">
                  <a:moveTo>
                    <a:pt x="450" y="1"/>
                  </a:moveTo>
                  <a:lnTo>
                    <a:pt x="1" y="2921"/>
                  </a:lnTo>
                  <a:lnTo>
                    <a:pt x="225" y="2921"/>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11"/>
            <p:cNvSpPr/>
            <p:nvPr/>
          </p:nvSpPr>
          <p:spPr>
            <a:xfrm>
              <a:off x="4740900" y="2455200"/>
              <a:ext cx="37925" cy="68825"/>
            </a:xfrm>
            <a:custGeom>
              <a:avLst/>
              <a:gdLst/>
              <a:ahLst/>
              <a:cxnLst/>
              <a:rect l="l" t="t" r="r" b="b"/>
              <a:pathLst>
                <a:path w="1517" h="2753" extrusionOk="0">
                  <a:moveTo>
                    <a:pt x="1236" y="1"/>
                  </a:moveTo>
                  <a:lnTo>
                    <a:pt x="1" y="2697"/>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11"/>
            <p:cNvSpPr/>
            <p:nvPr/>
          </p:nvSpPr>
          <p:spPr>
            <a:xfrm>
              <a:off x="4673500" y="2425725"/>
              <a:ext cx="23900" cy="73025"/>
            </a:xfrm>
            <a:custGeom>
              <a:avLst/>
              <a:gdLst/>
              <a:ahLst/>
              <a:cxnLst/>
              <a:rect l="l" t="t" r="r" b="b"/>
              <a:pathLst>
                <a:path w="956" h="2921" extrusionOk="0">
                  <a:moveTo>
                    <a:pt x="731" y="0"/>
                  </a:moveTo>
                  <a:lnTo>
                    <a:pt x="1" y="2865"/>
                  </a:lnTo>
                  <a:lnTo>
                    <a:pt x="281" y="2921"/>
                  </a:lnTo>
                  <a:lnTo>
                    <a:pt x="955" y="113"/>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1"/>
            <p:cNvSpPr/>
            <p:nvPr/>
          </p:nvSpPr>
          <p:spPr>
            <a:xfrm>
              <a:off x="4707200" y="2438350"/>
              <a:ext cx="30925" cy="71650"/>
            </a:xfrm>
            <a:custGeom>
              <a:avLst/>
              <a:gdLst/>
              <a:ahLst/>
              <a:cxnLst/>
              <a:rect l="l" t="t" r="r" b="b"/>
              <a:pathLst>
                <a:path w="1237" h="2866" extrusionOk="0">
                  <a:moveTo>
                    <a:pt x="955" y="1"/>
                  </a:moveTo>
                  <a:lnTo>
                    <a:pt x="1" y="2753"/>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1"/>
            <p:cNvSpPr/>
            <p:nvPr/>
          </p:nvSpPr>
          <p:spPr>
            <a:xfrm>
              <a:off x="4829350" y="2571750"/>
              <a:ext cx="5650" cy="11250"/>
            </a:xfrm>
            <a:custGeom>
              <a:avLst/>
              <a:gdLst/>
              <a:ahLst/>
              <a:cxnLst/>
              <a:rect l="l" t="t" r="r" b="b"/>
              <a:pathLst>
                <a:path w="226" h="450" extrusionOk="0">
                  <a:moveTo>
                    <a:pt x="226" y="1"/>
                  </a:moveTo>
                  <a:lnTo>
                    <a:pt x="1" y="281"/>
                  </a:lnTo>
                  <a:lnTo>
                    <a:pt x="169" y="450"/>
                  </a:lnTo>
                  <a:lnTo>
                    <a:pt x="226" y="394"/>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11"/>
            <p:cNvSpPr/>
            <p:nvPr/>
          </p:nvSpPr>
          <p:spPr>
            <a:xfrm>
              <a:off x="4771800" y="2473450"/>
              <a:ext cx="43550" cy="67425"/>
            </a:xfrm>
            <a:custGeom>
              <a:avLst/>
              <a:gdLst/>
              <a:ahLst/>
              <a:cxnLst/>
              <a:rect l="l" t="t" r="r" b="b"/>
              <a:pathLst>
                <a:path w="1742" h="2697" extrusionOk="0">
                  <a:moveTo>
                    <a:pt x="1517" y="1"/>
                  </a:moveTo>
                  <a:lnTo>
                    <a:pt x="0" y="2528"/>
                  </a:lnTo>
                  <a:lnTo>
                    <a:pt x="225" y="2697"/>
                  </a:lnTo>
                  <a:lnTo>
                    <a:pt x="1741" y="169"/>
                  </a:lnTo>
                  <a:lnTo>
                    <a:pt x="15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1"/>
            <p:cNvSpPr/>
            <p:nvPr/>
          </p:nvSpPr>
          <p:spPr>
            <a:xfrm>
              <a:off x="4801275" y="2512775"/>
              <a:ext cx="33725" cy="47775"/>
            </a:xfrm>
            <a:custGeom>
              <a:avLst/>
              <a:gdLst/>
              <a:ahLst/>
              <a:cxnLst/>
              <a:rect l="l" t="t" r="r" b="b"/>
              <a:pathLst>
                <a:path w="1349" h="1911" extrusionOk="0">
                  <a:moveTo>
                    <a:pt x="1349" y="1"/>
                  </a:moveTo>
                  <a:lnTo>
                    <a:pt x="1" y="1798"/>
                  </a:lnTo>
                  <a:lnTo>
                    <a:pt x="225" y="1910"/>
                  </a:lnTo>
                  <a:lnTo>
                    <a:pt x="1349" y="394"/>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11"/>
            <p:cNvSpPr/>
            <p:nvPr/>
          </p:nvSpPr>
          <p:spPr>
            <a:xfrm>
              <a:off x="4309850" y="2509975"/>
              <a:ext cx="66000" cy="78650"/>
            </a:xfrm>
            <a:custGeom>
              <a:avLst/>
              <a:gdLst/>
              <a:ahLst/>
              <a:cxnLst/>
              <a:rect l="l" t="t" r="r" b="b"/>
              <a:pathLst>
                <a:path w="2640" h="3146" extrusionOk="0">
                  <a:moveTo>
                    <a:pt x="225" y="0"/>
                  </a:moveTo>
                  <a:lnTo>
                    <a:pt x="0" y="169"/>
                  </a:lnTo>
                  <a:lnTo>
                    <a:pt x="2471" y="3145"/>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11"/>
            <p:cNvSpPr/>
            <p:nvPr/>
          </p:nvSpPr>
          <p:spPr>
            <a:xfrm>
              <a:off x="4420775" y="2443975"/>
              <a:ext cx="42125" cy="92700"/>
            </a:xfrm>
            <a:custGeom>
              <a:avLst/>
              <a:gdLst/>
              <a:ahLst/>
              <a:cxnLst/>
              <a:rect l="l" t="t" r="r" b="b"/>
              <a:pathLst>
                <a:path w="1685" h="3708" extrusionOk="0">
                  <a:moveTo>
                    <a:pt x="225" y="1"/>
                  </a:moveTo>
                  <a:lnTo>
                    <a:pt x="0" y="113"/>
                  </a:lnTo>
                  <a:lnTo>
                    <a:pt x="1460" y="3707"/>
                  </a:lnTo>
                  <a:lnTo>
                    <a:pt x="1685" y="3595"/>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1"/>
            <p:cNvSpPr/>
            <p:nvPr/>
          </p:nvSpPr>
          <p:spPr>
            <a:xfrm>
              <a:off x="4381450" y="2462225"/>
              <a:ext cx="50575" cy="88500"/>
            </a:xfrm>
            <a:custGeom>
              <a:avLst/>
              <a:gdLst/>
              <a:ahLst/>
              <a:cxnLst/>
              <a:rect l="l" t="t" r="r" b="b"/>
              <a:pathLst>
                <a:path w="2023" h="3540" extrusionOk="0">
                  <a:moveTo>
                    <a:pt x="225" y="1"/>
                  </a:moveTo>
                  <a:lnTo>
                    <a:pt x="0" y="169"/>
                  </a:lnTo>
                  <a:lnTo>
                    <a:pt x="1798"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1"/>
            <p:cNvSpPr/>
            <p:nvPr/>
          </p:nvSpPr>
          <p:spPr>
            <a:xfrm>
              <a:off x="4344950" y="2484700"/>
              <a:ext cx="59000" cy="82875"/>
            </a:xfrm>
            <a:custGeom>
              <a:avLst/>
              <a:gdLst/>
              <a:ahLst/>
              <a:cxnLst/>
              <a:rect l="l" t="t" r="r" b="b"/>
              <a:pathLst>
                <a:path w="2360" h="3315" extrusionOk="0">
                  <a:moveTo>
                    <a:pt x="225" y="0"/>
                  </a:moveTo>
                  <a:lnTo>
                    <a:pt x="0" y="113"/>
                  </a:lnTo>
                  <a:lnTo>
                    <a:pt x="2134" y="3314"/>
                  </a:lnTo>
                  <a:lnTo>
                    <a:pt x="2359"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1"/>
            <p:cNvSpPr/>
            <p:nvPr/>
          </p:nvSpPr>
          <p:spPr>
            <a:xfrm>
              <a:off x="4460075" y="2431350"/>
              <a:ext cx="33725" cy="94100"/>
            </a:xfrm>
            <a:custGeom>
              <a:avLst/>
              <a:gdLst/>
              <a:ahLst/>
              <a:cxnLst/>
              <a:rect l="l" t="t" r="r" b="b"/>
              <a:pathLst>
                <a:path w="1349" h="3764" extrusionOk="0">
                  <a:moveTo>
                    <a:pt x="225" y="0"/>
                  </a:moveTo>
                  <a:lnTo>
                    <a:pt x="1" y="56"/>
                  </a:lnTo>
                  <a:lnTo>
                    <a:pt x="1068" y="3763"/>
                  </a:lnTo>
                  <a:lnTo>
                    <a:pt x="1349" y="3651"/>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1"/>
            <p:cNvSpPr/>
            <p:nvPr/>
          </p:nvSpPr>
          <p:spPr>
            <a:xfrm>
              <a:off x="4586450" y="2413075"/>
              <a:ext cx="7050" cy="96925"/>
            </a:xfrm>
            <a:custGeom>
              <a:avLst/>
              <a:gdLst/>
              <a:ahLst/>
              <a:cxnLst/>
              <a:rect l="l" t="t" r="r" b="b"/>
              <a:pathLst>
                <a:path w="282" h="3877" extrusionOk="0">
                  <a:moveTo>
                    <a:pt x="0" y="1"/>
                  </a:moveTo>
                  <a:lnTo>
                    <a:pt x="0" y="3876"/>
                  </a:lnTo>
                  <a:lnTo>
                    <a:pt x="281" y="3876"/>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1"/>
            <p:cNvSpPr/>
            <p:nvPr/>
          </p:nvSpPr>
          <p:spPr>
            <a:xfrm>
              <a:off x="4502200" y="2421500"/>
              <a:ext cx="23900" cy="95525"/>
            </a:xfrm>
            <a:custGeom>
              <a:avLst/>
              <a:gdLst/>
              <a:ahLst/>
              <a:cxnLst/>
              <a:rect l="l" t="t" r="r" b="b"/>
              <a:pathLst>
                <a:path w="956" h="3821" extrusionOk="0">
                  <a:moveTo>
                    <a:pt x="225" y="1"/>
                  </a:moveTo>
                  <a:lnTo>
                    <a:pt x="1" y="57"/>
                  </a:lnTo>
                  <a:lnTo>
                    <a:pt x="675"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1"/>
            <p:cNvSpPr/>
            <p:nvPr/>
          </p:nvSpPr>
          <p:spPr>
            <a:xfrm>
              <a:off x="4542925" y="2414500"/>
              <a:ext cx="15475" cy="96900"/>
            </a:xfrm>
            <a:custGeom>
              <a:avLst/>
              <a:gdLst/>
              <a:ahLst/>
              <a:cxnLst/>
              <a:rect l="l" t="t" r="r" b="b"/>
              <a:pathLst>
                <a:path w="619" h="3876" extrusionOk="0">
                  <a:moveTo>
                    <a:pt x="281" y="0"/>
                  </a:moveTo>
                  <a:lnTo>
                    <a:pt x="0" y="56"/>
                  </a:lnTo>
                  <a:lnTo>
                    <a:pt x="394" y="3875"/>
                  </a:lnTo>
                  <a:lnTo>
                    <a:pt x="618" y="387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1"/>
            <p:cNvSpPr/>
            <p:nvPr/>
          </p:nvSpPr>
          <p:spPr>
            <a:xfrm>
              <a:off x="4278950" y="2536650"/>
              <a:ext cx="73025" cy="73025"/>
            </a:xfrm>
            <a:custGeom>
              <a:avLst/>
              <a:gdLst/>
              <a:ahLst/>
              <a:cxnLst/>
              <a:rect l="l" t="t" r="r" b="b"/>
              <a:pathLst>
                <a:path w="2921" h="2921" extrusionOk="0">
                  <a:moveTo>
                    <a:pt x="169" y="0"/>
                  </a:moveTo>
                  <a:lnTo>
                    <a:pt x="0" y="225"/>
                  </a:lnTo>
                  <a:lnTo>
                    <a:pt x="2752" y="2921"/>
                  </a:lnTo>
                  <a:cubicBezTo>
                    <a:pt x="2809" y="2865"/>
                    <a:pt x="2865" y="2809"/>
                    <a:pt x="2921" y="275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11"/>
            <p:cNvSpPr/>
            <p:nvPr/>
          </p:nvSpPr>
          <p:spPr>
            <a:xfrm>
              <a:off x="4249450" y="2568950"/>
              <a:ext cx="78675" cy="67425"/>
            </a:xfrm>
            <a:custGeom>
              <a:avLst/>
              <a:gdLst/>
              <a:ahLst/>
              <a:cxnLst/>
              <a:rect l="l" t="t" r="r" b="b"/>
              <a:pathLst>
                <a:path w="3147" h="2697" extrusionOk="0">
                  <a:moveTo>
                    <a:pt x="169" y="0"/>
                  </a:moveTo>
                  <a:cubicBezTo>
                    <a:pt x="113" y="113"/>
                    <a:pt x="57" y="169"/>
                    <a:pt x="1" y="225"/>
                  </a:cubicBezTo>
                  <a:lnTo>
                    <a:pt x="2978" y="2696"/>
                  </a:lnTo>
                  <a:lnTo>
                    <a:pt x="3146" y="247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11"/>
            <p:cNvSpPr/>
            <p:nvPr/>
          </p:nvSpPr>
          <p:spPr>
            <a:xfrm>
              <a:off x="4225600" y="2602650"/>
              <a:ext cx="82850" cy="59000"/>
            </a:xfrm>
            <a:custGeom>
              <a:avLst/>
              <a:gdLst/>
              <a:ahLst/>
              <a:cxnLst/>
              <a:rect l="l" t="t" r="r" b="b"/>
              <a:pathLst>
                <a:path w="3314" h="2360" extrusionOk="0">
                  <a:moveTo>
                    <a:pt x="113" y="0"/>
                  </a:moveTo>
                  <a:lnTo>
                    <a:pt x="0" y="225"/>
                  </a:lnTo>
                  <a:lnTo>
                    <a:pt x="3202" y="2359"/>
                  </a:lnTo>
                  <a:lnTo>
                    <a:pt x="3314" y="2134"/>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1"/>
            <p:cNvSpPr/>
            <p:nvPr/>
          </p:nvSpPr>
          <p:spPr>
            <a:xfrm>
              <a:off x="4618750" y="2417300"/>
              <a:ext cx="16875" cy="95500"/>
            </a:xfrm>
            <a:custGeom>
              <a:avLst/>
              <a:gdLst/>
              <a:ahLst/>
              <a:cxnLst/>
              <a:rect l="l" t="t" r="r" b="b"/>
              <a:pathLst>
                <a:path w="675" h="3820" extrusionOk="0">
                  <a:moveTo>
                    <a:pt x="393" y="0"/>
                  </a:moveTo>
                  <a:lnTo>
                    <a:pt x="0" y="3820"/>
                  </a:lnTo>
                  <a:lnTo>
                    <a:pt x="281" y="3820"/>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1"/>
            <p:cNvSpPr/>
            <p:nvPr/>
          </p:nvSpPr>
          <p:spPr>
            <a:xfrm>
              <a:off x="4684725" y="2432750"/>
              <a:ext cx="33725" cy="92700"/>
            </a:xfrm>
            <a:custGeom>
              <a:avLst/>
              <a:gdLst/>
              <a:ahLst/>
              <a:cxnLst/>
              <a:rect l="l" t="t" r="r" b="b"/>
              <a:pathLst>
                <a:path w="1349" h="3708" extrusionOk="0">
                  <a:moveTo>
                    <a:pt x="1124" y="0"/>
                  </a:moveTo>
                  <a:lnTo>
                    <a:pt x="1" y="3651"/>
                  </a:lnTo>
                  <a:lnTo>
                    <a:pt x="226"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1"/>
            <p:cNvSpPr/>
            <p:nvPr/>
          </p:nvSpPr>
          <p:spPr>
            <a:xfrm>
              <a:off x="4652450" y="2421500"/>
              <a:ext cx="25300" cy="95525"/>
            </a:xfrm>
            <a:custGeom>
              <a:avLst/>
              <a:gdLst/>
              <a:ahLst/>
              <a:cxnLst/>
              <a:rect l="l" t="t" r="r" b="b"/>
              <a:pathLst>
                <a:path w="1012" h="3821" extrusionOk="0">
                  <a:moveTo>
                    <a:pt x="730" y="1"/>
                  </a:moveTo>
                  <a:lnTo>
                    <a:pt x="0" y="3764"/>
                  </a:lnTo>
                  <a:lnTo>
                    <a:pt x="281" y="3820"/>
                  </a:lnTo>
                  <a:lnTo>
                    <a:pt x="1011"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1"/>
            <p:cNvSpPr/>
            <p:nvPr/>
          </p:nvSpPr>
          <p:spPr>
            <a:xfrm>
              <a:off x="4826550" y="2599825"/>
              <a:ext cx="8450" cy="12675"/>
            </a:xfrm>
            <a:custGeom>
              <a:avLst/>
              <a:gdLst/>
              <a:ahLst/>
              <a:cxnLst/>
              <a:rect l="l" t="t" r="r" b="b"/>
              <a:pathLst>
                <a:path w="338" h="507" extrusionOk="0">
                  <a:moveTo>
                    <a:pt x="338" y="1"/>
                  </a:moveTo>
                  <a:lnTo>
                    <a:pt x="1" y="338"/>
                  </a:lnTo>
                  <a:lnTo>
                    <a:pt x="169" y="506"/>
                  </a:lnTo>
                  <a:lnTo>
                    <a:pt x="338" y="33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1"/>
            <p:cNvSpPr/>
            <p:nvPr/>
          </p:nvSpPr>
          <p:spPr>
            <a:xfrm>
              <a:off x="4717025" y="2446775"/>
              <a:ext cx="42150" cy="89900"/>
            </a:xfrm>
            <a:custGeom>
              <a:avLst/>
              <a:gdLst/>
              <a:ahLst/>
              <a:cxnLst/>
              <a:rect l="l" t="t" r="r" b="b"/>
              <a:pathLst>
                <a:path w="1686" h="3596" extrusionOk="0">
                  <a:moveTo>
                    <a:pt x="1461" y="1"/>
                  </a:moveTo>
                  <a:lnTo>
                    <a:pt x="1" y="3539"/>
                  </a:lnTo>
                  <a:lnTo>
                    <a:pt x="225" y="3595"/>
                  </a:lnTo>
                  <a:lnTo>
                    <a:pt x="1686"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1"/>
            <p:cNvSpPr/>
            <p:nvPr/>
          </p:nvSpPr>
          <p:spPr>
            <a:xfrm>
              <a:off x="4746525" y="2463625"/>
              <a:ext cx="50575" cy="88500"/>
            </a:xfrm>
            <a:custGeom>
              <a:avLst/>
              <a:gdLst/>
              <a:ahLst/>
              <a:cxnLst/>
              <a:rect l="l" t="t" r="r" b="b"/>
              <a:pathLst>
                <a:path w="2023" h="3540" extrusionOk="0">
                  <a:moveTo>
                    <a:pt x="1797" y="1"/>
                  </a:moveTo>
                  <a:lnTo>
                    <a:pt x="0" y="3371"/>
                  </a:lnTo>
                  <a:lnTo>
                    <a:pt x="225" y="3539"/>
                  </a:lnTo>
                  <a:lnTo>
                    <a:pt x="2022" y="113"/>
                  </a:lnTo>
                  <a:lnTo>
                    <a:pt x="179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1"/>
            <p:cNvSpPr/>
            <p:nvPr/>
          </p:nvSpPr>
          <p:spPr>
            <a:xfrm>
              <a:off x="4801275" y="2543675"/>
              <a:ext cx="33725" cy="44950"/>
            </a:xfrm>
            <a:custGeom>
              <a:avLst/>
              <a:gdLst/>
              <a:ahLst/>
              <a:cxnLst/>
              <a:rect l="l" t="t" r="r" b="b"/>
              <a:pathLst>
                <a:path w="1349" h="1798" extrusionOk="0">
                  <a:moveTo>
                    <a:pt x="1349" y="0"/>
                  </a:moveTo>
                  <a:lnTo>
                    <a:pt x="1" y="1629"/>
                  </a:lnTo>
                  <a:lnTo>
                    <a:pt x="225" y="1797"/>
                  </a:lnTo>
                  <a:lnTo>
                    <a:pt x="1349" y="393"/>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11"/>
            <p:cNvSpPr/>
            <p:nvPr/>
          </p:nvSpPr>
          <p:spPr>
            <a:xfrm>
              <a:off x="4774600" y="2486100"/>
              <a:ext cx="60400" cy="82875"/>
            </a:xfrm>
            <a:custGeom>
              <a:avLst/>
              <a:gdLst/>
              <a:ahLst/>
              <a:cxnLst/>
              <a:rect l="l" t="t" r="r" b="b"/>
              <a:pathLst>
                <a:path w="2416" h="3315" extrusionOk="0">
                  <a:moveTo>
                    <a:pt x="2191" y="0"/>
                  </a:moveTo>
                  <a:lnTo>
                    <a:pt x="0" y="3202"/>
                  </a:lnTo>
                  <a:lnTo>
                    <a:pt x="225" y="3314"/>
                  </a:lnTo>
                  <a:lnTo>
                    <a:pt x="2416" y="113"/>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11"/>
            <p:cNvSpPr/>
            <p:nvPr/>
          </p:nvSpPr>
          <p:spPr>
            <a:xfrm>
              <a:off x="4593475" y="2648975"/>
              <a:ext cx="120775" cy="37950"/>
            </a:xfrm>
            <a:custGeom>
              <a:avLst/>
              <a:gdLst/>
              <a:ahLst/>
              <a:cxnLst/>
              <a:rect l="l" t="t" r="r" b="b"/>
              <a:pathLst>
                <a:path w="4831" h="1518" extrusionOk="0">
                  <a:moveTo>
                    <a:pt x="0" y="1"/>
                  </a:moveTo>
                  <a:lnTo>
                    <a:pt x="0" y="1068"/>
                  </a:lnTo>
                  <a:cubicBezTo>
                    <a:pt x="899" y="1068"/>
                    <a:pt x="1741" y="1180"/>
                    <a:pt x="2584" y="1517"/>
                  </a:cubicBezTo>
                  <a:lnTo>
                    <a:pt x="4830" y="1517"/>
                  </a:lnTo>
                  <a:cubicBezTo>
                    <a:pt x="3426" y="506"/>
                    <a:pt x="1741" y="1"/>
                    <a:pt x="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1"/>
            <p:cNvSpPr/>
            <p:nvPr/>
          </p:nvSpPr>
          <p:spPr>
            <a:xfrm>
              <a:off x="4500800" y="2536650"/>
              <a:ext cx="37925" cy="94100"/>
            </a:xfrm>
            <a:custGeom>
              <a:avLst/>
              <a:gdLst/>
              <a:ahLst/>
              <a:cxnLst/>
              <a:rect l="l" t="t" r="r" b="b"/>
              <a:pathLst>
                <a:path w="1517" h="3764" extrusionOk="0">
                  <a:moveTo>
                    <a:pt x="113" y="0"/>
                  </a:moveTo>
                  <a:cubicBezTo>
                    <a:pt x="0" y="0"/>
                    <a:pt x="955" y="3763"/>
                    <a:pt x="955" y="3763"/>
                  </a:cubicBezTo>
                  <a:lnTo>
                    <a:pt x="1517" y="359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1"/>
            <p:cNvSpPr/>
            <p:nvPr/>
          </p:nvSpPr>
          <p:spPr>
            <a:xfrm>
              <a:off x="1972000" y="2504350"/>
              <a:ext cx="16875" cy="15475"/>
            </a:xfrm>
            <a:custGeom>
              <a:avLst/>
              <a:gdLst/>
              <a:ahLst/>
              <a:cxnLst/>
              <a:rect l="l" t="t" r="r" b="b"/>
              <a:pathLst>
                <a:path w="675" h="619" extrusionOk="0">
                  <a:moveTo>
                    <a:pt x="562" y="1"/>
                  </a:moveTo>
                  <a:lnTo>
                    <a:pt x="0" y="506"/>
                  </a:lnTo>
                  <a:lnTo>
                    <a:pt x="113" y="618"/>
                  </a:lnTo>
                  <a:lnTo>
                    <a:pt x="674"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1"/>
            <p:cNvSpPr/>
            <p:nvPr/>
          </p:nvSpPr>
          <p:spPr>
            <a:xfrm>
              <a:off x="1980425" y="2515575"/>
              <a:ext cx="18275" cy="14075"/>
            </a:xfrm>
            <a:custGeom>
              <a:avLst/>
              <a:gdLst/>
              <a:ahLst/>
              <a:cxnLst/>
              <a:rect l="l" t="t" r="r" b="b"/>
              <a:pathLst>
                <a:path w="731" h="563" extrusionOk="0">
                  <a:moveTo>
                    <a:pt x="618" y="1"/>
                  </a:moveTo>
                  <a:lnTo>
                    <a:pt x="0" y="394"/>
                  </a:lnTo>
                  <a:cubicBezTo>
                    <a:pt x="56" y="450"/>
                    <a:pt x="56" y="506"/>
                    <a:pt x="113" y="563"/>
                  </a:cubicBezTo>
                  <a:lnTo>
                    <a:pt x="730" y="113"/>
                  </a:lnTo>
                  <a:lnTo>
                    <a:pt x="61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1"/>
            <p:cNvSpPr/>
            <p:nvPr/>
          </p:nvSpPr>
          <p:spPr>
            <a:xfrm>
              <a:off x="1994450" y="2540850"/>
              <a:ext cx="18275" cy="11275"/>
            </a:xfrm>
            <a:custGeom>
              <a:avLst/>
              <a:gdLst/>
              <a:ahLst/>
              <a:cxnLst/>
              <a:rect l="l" t="t" r="r" b="b"/>
              <a:pathLst>
                <a:path w="731" h="451" extrusionOk="0">
                  <a:moveTo>
                    <a:pt x="675" y="1"/>
                  </a:moveTo>
                  <a:lnTo>
                    <a:pt x="1" y="282"/>
                  </a:lnTo>
                  <a:lnTo>
                    <a:pt x="113" y="450"/>
                  </a:lnTo>
                  <a:lnTo>
                    <a:pt x="731" y="169"/>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1"/>
            <p:cNvSpPr/>
            <p:nvPr/>
          </p:nvSpPr>
          <p:spPr>
            <a:xfrm>
              <a:off x="1988850" y="2528225"/>
              <a:ext cx="18275" cy="12650"/>
            </a:xfrm>
            <a:custGeom>
              <a:avLst/>
              <a:gdLst/>
              <a:ahLst/>
              <a:cxnLst/>
              <a:rect l="l" t="t" r="r" b="b"/>
              <a:pathLst>
                <a:path w="731" h="506" extrusionOk="0">
                  <a:moveTo>
                    <a:pt x="618" y="0"/>
                  </a:moveTo>
                  <a:lnTo>
                    <a:pt x="0" y="337"/>
                  </a:lnTo>
                  <a:lnTo>
                    <a:pt x="56" y="506"/>
                  </a:lnTo>
                  <a:lnTo>
                    <a:pt x="730" y="113"/>
                  </a:ln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1"/>
            <p:cNvSpPr/>
            <p:nvPr/>
          </p:nvSpPr>
          <p:spPr>
            <a:xfrm>
              <a:off x="1879325" y="2455200"/>
              <a:ext cx="4225" cy="18275"/>
            </a:xfrm>
            <a:custGeom>
              <a:avLst/>
              <a:gdLst/>
              <a:ahLst/>
              <a:cxnLst/>
              <a:rect l="l" t="t" r="r" b="b"/>
              <a:pathLst>
                <a:path w="169" h="731" extrusionOk="0">
                  <a:moveTo>
                    <a:pt x="0" y="1"/>
                  </a:moveTo>
                  <a:lnTo>
                    <a:pt x="0" y="731"/>
                  </a:lnTo>
                  <a:lnTo>
                    <a:pt x="169" y="73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1"/>
            <p:cNvSpPr/>
            <p:nvPr/>
          </p:nvSpPr>
          <p:spPr>
            <a:xfrm>
              <a:off x="2007100" y="2582975"/>
              <a:ext cx="18275" cy="7050"/>
            </a:xfrm>
            <a:custGeom>
              <a:avLst/>
              <a:gdLst/>
              <a:ahLst/>
              <a:cxnLst/>
              <a:rect l="l" t="t" r="r" b="b"/>
              <a:pathLst>
                <a:path w="731" h="282" extrusionOk="0">
                  <a:moveTo>
                    <a:pt x="730" y="1"/>
                  </a:moveTo>
                  <a:lnTo>
                    <a:pt x="0" y="113"/>
                  </a:lnTo>
                  <a:cubicBezTo>
                    <a:pt x="0" y="169"/>
                    <a:pt x="0" y="225"/>
                    <a:pt x="0" y="282"/>
                  </a:cubicBezTo>
                  <a:lnTo>
                    <a:pt x="730" y="225"/>
                  </a:lnTo>
                  <a:cubicBezTo>
                    <a:pt x="730" y="169"/>
                    <a:pt x="730" y="57"/>
                    <a:pt x="73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1"/>
            <p:cNvSpPr/>
            <p:nvPr/>
          </p:nvSpPr>
          <p:spPr>
            <a:xfrm>
              <a:off x="2004300" y="2568950"/>
              <a:ext cx="18275" cy="8450"/>
            </a:xfrm>
            <a:custGeom>
              <a:avLst/>
              <a:gdLst/>
              <a:ahLst/>
              <a:cxnLst/>
              <a:rect l="l" t="t" r="r" b="b"/>
              <a:pathLst>
                <a:path w="731" h="338" extrusionOk="0">
                  <a:moveTo>
                    <a:pt x="674" y="0"/>
                  </a:moveTo>
                  <a:lnTo>
                    <a:pt x="0" y="169"/>
                  </a:lnTo>
                  <a:lnTo>
                    <a:pt x="56" y="337"/>
                  </a:lnTo>
                  <a:lnTo>
                    <a:pt x="730" y="169"/>
                  </a:lnTo>
                  <a:cubicBezTo>
                    <a:pt x="730" y="113"/>
                    <a:pt x="730" y="56"/>
                    <a:pt x="67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1"/>
            <p:cNvSpPr/>
            <p:nvPr/>
          </p:nvSpPr>
          <p:spPr>
            <a:xfrm>
              <a:off x="1962175" y="2493125"/>
              <a:ext cx="15450" cy="16875"/>
            </a:xfrm>
            <a:custGeom>
              <a:avLst/>
              <a:gdLst/>
              <a:ahLst/>
              <a:cxnLst/>
              <a:rect l="l" t="t" r="r" b="b"/>
              <a:pathLst>
                <a:path w="618" h="675" extrusionOk="0">
                  <a:moveTo>
                    <a:pt x="506" y="0"/>
                  </a:moveTo>
                  <a:lnTo>
                    <a:pt x="0" y="562"/>
                  </a:lnTo>
                  <a:lnTo>
                    <a:pt x="169" y="674"/>
                  </a:lnTo>
                  <a:lnTo>
                    <a:pt x="618"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1"/>
            <p:cNvSpPr/>
            <p:nvPr/>
          </p:nvSpPr>
          <p:spPr>
            <a:xfrm>
              <a:off x="1904600" y="2459425"/>
              <a:ext cx="8450" cy="18275"/>
            </a:xfrm>
            <a:custGeom>
              <a:avLst/>
              <a:gdLst/>
              <a:ahLst/>
              <a:cxnLst/>
              <a:rect l="l" t="t" r="r" b="b"/>
              <a:pathLst>
                <a:path w="338" h="731" extrusionOk="0">
                  <a:moveTo>
                    <a:pt x="169" y="0"/>
                  </a:moveTo>
                  <a:lnTo>
                    <a:pt x="0" y="674"/>
                  </a:lnTo>
                  <a:lnTo>
                    <a:pt x="169" y="730"/>
                  </a:lnTo>
                  <a:lnTo>
                    <a:pt x="337" y="5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1"/>
            <p:cNvSpPr/>
            <p:nvPr/>
          </p:nvSpPr>
          <p:spPr>
            <a:xfrm>
              <a:off x="1918625" y="2462225"/>
              <a:ext cx="9875" cy="19675"/>
            </a:xfrm>
            <a:custGeom>
              <a:avLst/>
              <a:gdLst/>
              <a:ahLst/>
              <a:cxnLst/>
              <a:rect l="l" t="t" r="r" b="b"/>
              <a:pathLst>
                <a:path w="395" h="787" extrusionOk="0">
                  <a:moveTo>
                    <a:pt x="226" y="1"/>
                  </a:moveTo>
                  <a:lnTo>
                    <a:pt x="1" y="731"/>
                  </a:lnTo>
                  <a:lnTo>
                    <a:pt x="113" y="787"/>
                  </a:lnTo>
                  <a:lnTo>
                    <a:pt x="394" y="113"/>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1"/>
            <p:cNvSpPr/>
            <p:nvPr/>
          </p:nvSpPr>
          <p:spPr>
            <a:xfrm>
              <a:off x="1891950" y="2458025"/>
              <a:ext cx="7050" cy="16875"/>
            </a:xfrm>
            <a:custGeom>
              <a:avLst/>
              <a:gdLst/>
              <a:ahLst/>
              <a:cxnLst/>
              <a:rect l="l" t="t" r="r" b="b"/>
              <a:pathLst>
                <a:path w="282" h="675" extrusionOk="0">
                  <a:moveTo>
                    <a:pt x="113" y="0"/>
                  </a:moveTo>
                  <a:lnTo>
                    <a:pt x="1" y="674"/>
                  </a:lnTo>
                  <a:lnTo>
                    <a:pt x="169" y="674"/>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1"/>
            <p:cNvSpPr/>
            <p:nvPr/>
          </p:nvSpPr>
          <p:spPr>
            <a:xfrm>
              <a:off x="2008500" y="2599825"/>
              <a:ext cx="18275" cy="4250"/>
            </a:xfrm>
            <a:custGeom>
              <a:avLst/>
              <a:gdLst/>
              <a:ahLst/>
              <a:cxnLst/>
              <a:rect l="l" t="t" r="r" b="b"/>
              <a:pathLst>
                <a:path w="731" h="170" extrusionOk="0">
                  <a:moveTo>
                    <a:pt x="1" y="1"/>
                  </a:moveTo>
                  <a:cubicBezTo>
                    <a:pt x="1" y="57"/>
                    <a:pt x="1" y="113"/>
                    <a:pt x="1" y="169"/>
                  </a:cubicBezTo>
                  <a:lnTo>
                    <a:pt x="731" y="169"/>
                  </a:lnTo>
                  <a:cubicBezTo>
                    <a:pt x="731" y="113"/>
                    <a:pt x="731" y="1"/>
                    <a:pt x="73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1"/>
            <p:cNvSpPr/>
            <p:nvPr/>
          </p:nvSpPr>
          <p:spPr>
            <a:xfrm>
              <a:off x="1952325" y="2484700"/>
              <a:ext cx="14075" cy="16875"/>
            </a:xfrm>
            <a:custGeom>
              <a:avLst/>
              <a:gdLst/>
              <a:ahLst/>
              <a:cxnLst/>
              <a:rect l="l" t="t" r="r" b="b"/>
              <a:pathLst>
                <a:path w="563" h="675" extrusionOk="0">
                  <a:moveTo>
                    <a:pt x="450" y="0"/>
                  </a:moveTo>
                  <a:lnTo>
                    <a:pt x="1" y="562"/>
                  </a:lnTo>
                  <a:lnTo>
                    <a:pt x="169" y="674"/>
                  </a:lnTo>
                  <a:lnTo>
                    <a:pt x="563" y="113"/>
                  </a:lnTo>
                  <a:cubicBezTo>
                    <a:pt x="563" y="56"/>
                    <a:pt x="506" y="0"/>
                    <a:pt x="45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1"/>
            <p:cNvSpPr/>
            <p:nvPr/>
          </p:nvSpPr>
          <p:spPr>
            <a:xfrm>
              <a:off x="1929875" y="2469250"/>
              <a:ext cx="11250" cy="18275"/>
            </a:xfrm>
            <a:custGeom>
              <a:avLst/>
              <a:gdLst/>
              <a:ahLst/>
              <a:cxnLst/>
              <a:rect l="l" t="t" r="r" b="b"/>
              <a:pathLst>
                <a:path w="450" h="731" extrusionOk="0">
                  <a:moveTo>
                    <a:pt x="337" y="1"/>
                  </a:moveTo>
                  <a:lnTo>
                    <a:pt x="0" y="674"/>
                  </a:lnTo>
                  <a:lnTo>
                    <a:pt x="169" y="731"/>
                  </a:lnTo>
                  <a:lnTo>
                    <a:pt x="450" y="57"/>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1"/>
            <p:cNvSpPr/>
            <p:nvPr/>
          </p:nvSpPr>
          <p:spPr>
            <a:xfrm>
              <a:off x="1941100" y="2476275"/>
              <a:ext cx="12675" cy="16875"/>
            </a:xfrm>
            <a:custGeom>
              <a:avLst/>
              <a:gdLst/>
              <a:ahLst/>
              <a:cxnLst/>
              <a:rect l="l" t="t" r="r" b="b"/>
              <a:pathLst>
                <a:path w="507" h="675" extrusionOk="0">
                  <a:moveTo>
                    <a:pt x="394" y="0"/>
                  </a:moveTo>
                  <a:lnTo>
                    <a:pt x="1" y="618"/>
                  </a:lnTo>
                  <a:lnTo>
                    <a:pt x="169" y="674"/>
                  </a:lnTo>
                  <a:lnTo>
                    <a:pt x="506" y="56"/>
                  </a:lnTo>
                  <a:lnTo>
                    <a:pt x="39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1"/>
            <p:cNvSpPr/>
            <p:nvPr/>
          </p:nvSpPr>
          <p:spPr>
            <a:xfrm>
              <a:off x="2000075" y="2554900"/>
              <a:ext cx="18275" cy="9850"/>
            </a:xfrm>
            <a:custGeom>
              <a:avLst/>
              <a:gdLst/>
              <a:ahLst/>
              <a:cxnLst/>
              <a:rect l="l" t="t" r="r" b="b"/>
              <a:pathLst>
                <a:path w="731" h="394" extrusionOk="0">
                  <a:moveTo>
                    <a:pt x="674" y="1"/>
                  </a:moveTo>
                  <a:lnTo>
                    <a:pt x="1" y="225"/>
                  </a:lnTo>
                  <a:lnTo>
                    <a:pt x="57" y="394"/>
                  </a:lnTo>
                  <a:lnTo>
                    <a:pt x="731" y="169"/>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1"/>
            <p:cNvSpPr/>
            <p:nvPr/>
          </p:nvSpPr>
          <p:spPr>
            <a:xfrm>
              <a:off x="1851250" y="2455200"/>
              <a:ext cx="22475" cy="19700"/>
            </a:xfrm>
            <a:custGeom>
              <a:avLst/>
              <a:gdLst/>
              <a:ahLst/>
              <a:cxnLst/>
              <a:rect l="l" t="t" r="r" b="b"/>
              <a:pathLst>
                <a:path w="899" h="788" extrusionOk="0">
                  <a:moveTo>
                    <a:pt x="899" y="1"/>
                  </a:moveTo>
                  <a:cubicBezTo>
                    <a:pt x="618" y="1"/>
                    <a:pt x="337" y="57"/>
                    <a:pt x="0" y="113"/>
                  </a:cubicBezTo>
                  <a:lnTo>
                    <a:pt x="0" y="787"/>
                  </a:lnTo>
                  <a:cubicBezTo>
                    <a:pt x="337" y="731"/>
                    <a:pt x="618" y="731"/>
                    <a:pt x="899" y="731"/>
                  </a:cubicBez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11"/>
            <p:cNvSpPr/>
            <p:nvPr/>
          </p:nvSpPr>
          <p:spPr>
            <a:xfrm>
              <a:off x="1983225" y="2608250"/>
              <a:ext cx="42150" cy="78675"/>
            </a:xfrm>
            <a:custGeom>
              <a:avLst/>
              <a:gdLst/>
              <a:ahLst/>
              <a:cxnLst/>
              <a:rect l="l" t="t" r="r" b="b"/>
              <a:pathLst>
                <a:path w="1686" h="3147" extrusionOk="0">
                  <a:moveTo>
                    <a:pt x="1012" y="1"/>
                  </a:moveTo>
                  <a:cubicBezTo>
                    <a:pt x="1012" y="57"/>
                    <a:pt x="1012" y="113"/>
                    <a:pt x="1012" y="169"/>
                  </a:cubicBezTo>
                  <a:cubicBezTo>
                    <a:pt x="1012" y="225"/>
                    <a:pt x="1012" y="282"/>
                    <a:pt x="1012" y="338"/>
                  </a:cubicBezTo>
                  <a:cubicBezTo>
                    <a:pt x="1012" y="450"/>
                    <a:pt x="955" y="562"/>
                    <a:pt x="955" y="731"/>
                  </a:cubicBezTo>
                  <a:cubicBezTo>
                    <a:pt x="899" y="1236"/>
                    <a:pt x="731" y="1742"/>
                    <a:pt x="506" y="2247"/>
                  </a:cubicBezTo>
                  <a:lnTo>
                    <a:pt x="506" y="2304"/>
                  </a:lnTo>
                  <a:cubicBezTo>
                    <a:pt x="338" y="2584"/>
                    <a:pt x="169" y="2865"/>
                    <a:pt x="1" y="3146"/>
                  </a:cubicBezTo>
                  <a:lnTo>
                    <a:pt x="843" y="3146"/>
                  </a:lnTo>
                  <a:cubicBezTo>
                    <a:pt x="955" y="2978"/>
                    <a:pt x="1012" y="2865"/>
                    <a:pt x="1124" y="2697"/>
                  </a:cubicBezTo>
                  <a:lnTo>
                    <a:pt x="1180" y="2528"/>
                  </a:lnTo>
                  <a:cubicBezTo>
                    <a:pt x="1236" y="2416"/>
                    <a:pt x="1292" y="2247"/>
                    <a:pt x="1348" y="2135"/>
                  </a:cubicBezTo>
                  <a:lnTo>
                    <a:pt x="1348" y="2079"/>
                  </a:lnTo>
                  <a:cubicBezTo>
                    <a:pt x="1348" y="1967"/>
                    <a:pt x="1405" y="1910"/>
                    <a:pt x="1461" y="1798"/>
                  </a:cubicBezTo>
                  <a:cubicBezTo>
                    <a:pt x="1573" y="1349"/>
                    <a:pt x="1685" y="843"/>
                    <a:pt x="1685" y="394"/>
                  </a:cubicBezTo>
                  <a:cubicBezTo>
                    <a:pt x="1685" y="338"/>
                    <a:pt x="1685" y="282"/>
                    <a:pt x="1685" y="225"/>
                  </a:cubicBez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11"/>
            <p:cNvSpPr/>
            <p:nvPr/>
          </p:nvSpPr>
          <p:spPr>
            <a:xfrm>
              <a:off x="1851250" y="2508425"/>
              <a:ext cx="123575" cy="178500"/>
            </a:xfrm>
            <a:custGeom>
              <a:avLst/>
              <a:gdLst/>
              <a:ahLst/>
              <a:cxnLst/>
              <a:rect l="l" t="t" r="r" b="b"/>
              <a:pathLst>
                <a:path w="4943" h="7140" extrusionOk="0">
                  <a:moveTo>
                    <a:pt x="922" y="1"/>
                  </a:moveTo>
                  <a:cubicBezTo>
                    <a:pt x="858" y="1"/>
                    <a:pt x="794" y="3"/>
                    <a:pt x="730" y="6"/>
                  </a:cubicBezTo>
                  <a:cubicBezTo>
                    <a:pt x="506" y="6"/>
                    <a:pt x="225" y="62"/>
                    <a:pt x="0" y="118"/>
                  </a:cubicBezTo>
                  <a:lnTo>
                    <a:pt x="0" y="568"/>
                  </a:lnTo>
                  <a:cubicBezTo>
                    <a:pt x="225" y="455"/>
                    <a:pt x="506" y="455"/>
                    <a:pt x="730" y="455"/>
                  </a:cubicBezTo>
                  <a:cubicBezTo>
                    <a:pt x="801" y="451"/>
                    <a:pt x="872" y="449"/>
                    <a:pt x="942" y="449"/>
                  </a:cubicBezTo>
                  <a:cubicBezTo>
                    <a:pt x="2816" y="449"/>
                    <a:pt x="4385" y="1876"/>
                    <a:pt x="4493" y="3825"/>
                  </a:cubicBezTo>
                  <a:cubicBezTo>
                    <a:pt x="4549" y="5173"/>
                    <a:pt x="3819" y="6521"/>
                    <a:pt x="2584" y="7139"/>
                  </a:cubicBezTo>
                  <a:lnTo>
                    <a:pt x="3314" y="7139"/>
                  </a:lnTo>
                  <a:cubicBezTo>
                    <a:pt x="4381" y="6353"/>
                    <a:pt x="4943" y="5061"/>
                    <a:pt x="4886" y="3769"/>
                  </a:cubicBezTo>
                  <a:cubicBezTo>
                    <a:pt x="4830" y="2702"/>
                    <a:pt x="4325" y="1747"/>
                    <a:pt x="3538" y="1017"/>
                  </a:cubicBezTo>
                  <a:cubicBezTo>
                    <a:pt x="2802" y="386"/>
                    <a:pt x="1868" y="1"/>
                    <a:pt x="92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1"/>
            <p:cNvSpPr/>
            <p:nvPr/>
          </p:nvSpPr>
          <p:spPr>
            <a:xfrm>
              <a:off x="1856850" y="2590150"/>
              <a:ext cx="40750" cy="34975"/>
            </a:xfrm>
            <a:custGeom>
              <a:avLst/>
              <a:gdLst/>
              <a:ahLst/>
              <a:cxnLst/>
              <a:rect l="l" t="t" r="r" b="b"/>
              <a:pathLst>
                <a:path w="1630" h="1399" extrusionOk="0">
                  <a:moveTo>
                    <a:pt x="675" y="1"/>
                  </a:moveTo>
                  <a:cubicBezTo>
                    <a:pt x="325" y="1"/>
                    <a:pt x="1" y="275"/>
                    <a:pt x="1" y="725"/>
                  </a:cubicBezTo>
                  <a:cubicBezTo>
                    <a:pt x="1" y="1118"/>
                    <a:pt x="282" y="1399"/>
                    <a:pt x="675" y="1399"/>
                  </a:cubicBezTo>
                  <a:cubicBezTo>
                    <a:pt x="1293" y="1399"/>
                    <a:pt x="1630" y="669"/>
                    <a:pt x="1180" y="219"/>
                  </a:cubicBezTo>
                  <a:cubicBezTo>
                    <a:pt x="1030" y="70"/>
                    <a:pt x="849" y="1"/>
                    <a:pt x="67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1"/>
            <p:cNvSpPr/>
            <p:nvPr/>
          </p:nvSpPr>
          <p:spPr>
            <a:xfrm>
              <a:off x="1977600" y="1880925"/>
              <a:ext cx="25300" cy="18275"/>
            </a:xfrm>
            <a:custGeom>
              <a:avLst/>
              <a:gdLst/>
              <a:ahLst/>
              <a:cxnLst/>
              <a:rect l="l" t="t" r="r" b="b"/>
              <a:pathLst>
                <a:path w="1012" h="731" extrusionOk="0">
                  <a:moveTo>
                    <a:pt x="900" y="1"/>
                  </a:moveTo>
                  <a:lnTo>
                    <a:pt x="1" y="562"/>
                  </a:lnTo>
                  <a:cubicBezTo>
                    <a:pt x="57" y="618"/>
                    <a:pt x="57" y="675"/>
                    <a:pt x="113" y="731"/>
                  </a:cubicBezTo>
                  <a:lnTo>
                    <a:pt x="1012" y="113"/>
                  </a:lnTo>
                  <a:lnTo>
                    <a:pt x="90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1"/>
            <p:cNvSpPr/>
            <p:nvPr/>
          </p:nvSpPr>
          <p:spPr>
            <a:xfrm>
              <a:off x="1970600" y="1868300"/>
              <a:ext cx="22475" cy="19675"/>
            </a:xfrm>
            <a:custGeom>
              <a:avLst/>
              <a:gdLst/>
              <a:ahLst/>
              <a:cxnLst/>
              <a:rect l="l" t="t" r="r" b="b"/>
              <a:pathLst>
                <a:path w="899" h="787" extrusionOk="0">
                  <a:moveTo>
                    <a:pt x="843" y="0"/>
                  </a:moveTo>
                  <a:lnTo>
                    <a:pt x="0" y="674"/>
                  </a:lnTo>
                  <a:lnTo>
                    <a:pt x="112" y="786"/>
                  </a:lnTo>
                  <a:lnTo>
                    <a:pt x="899" y="112"/>
                  </a:lnTo>
                  <a:cubicBezTo>
                    <a:pt x="899" y="56"/>
                    <a:pt x="843"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1"/>
            <p:cNvSpPr/>
            <p:nvPr/>
          </p:nvSpPr>
          <p:spPr>
            <a:xfrm>
              <a:off x="1984625" y="1893575"/>
              <a:ext cx="25300" cy="15450"/>
            </a:xfrm>
            <a:custGeom>
              <a:avLst/>
              <a:gdLst/>
              <a:ahLst/>
              <a:cxnLst/>
              <a:rect l="l" t="t" r="r" b="b"/>
              <a:pathLst>
                <a:path w="1012" h="618" extrusionOk="0">
                  <a:moveTo>
                    <a:pt x="899" y="0"/>
                  </a:moveTo>
                  <a:lnTo>
                    <a:pt x="1" y="506"/>
                  </a:lnTo>
                  <a:cubicBezTo>
                    <a:pt x="1" y="562"/>
                    <a:pt x="57" y="562"/>
                    <a:pt x="57" y="618"/>
                  </a:cubicBezTo>
                  <a:lnTo>
                    <a:pt x="1012" y="112"/>
                  </a:ln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1"/>
            <p:cNvSpPr/>
            <p:nvPr/>
          </p:nvSpPr>
          <p:spPr>
            <a:xfrm>
              <a:off x="1990250" y="1907600"/>
              <a:ext cx="26700" cy="12675"/>
            </a:xfrm>
            <a:custGeom>
              <a:avLst/>
              <a:gdLst/>
              <a:ahLst/>
              <a:cxnLst/>
              <a:rect l="l" t="t" r="r" b="b"/>
              <a:pathLst>
                <a:path w="1068" h="507" extrusionOk="0">
                  <a:moveTo>
                    <a:pt x="955" y="1"/>
                  </a:moveTo>
                  <a:lnTo>
                    <a:pt x="0" y="394"/>
                  </a:lnTo>
                  <a:lnTo>
                    <a:pt x="57" y="506"/>
                  </a:lnTo>
                  <a:lnTo>
                    <a:pt x="1067" y="113"/>
                  </a:lnTo>
                  <a:cubicBezTo>
                    <a:pt x="1011" y="57"/>
                    <a:pt x="1011" y="57"/>
                    <a:pt x="95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1"/>
            <p:cNvSpPr/>
            <p:nvPr/>
          </p:nvSpPr>
          <p:spPr>
            <a:xfrm>
              <a:off x="1962175" y="1857050"/>
              <a:ext cx="22475" cy="22500"/>
            </a:xfrm>
            <a:custGeom>
              <a:avLst/>
              <a:gdLst/>
              <a:ahLst/>
              <a:cxnLst/>
              <a:rect l="l" t="t" r="r" b="b"/>
              <a:pathLst>
                <a:path w="899" h="900" extrusionOk="0">
                  <a:moveTo>
                    <a:pt x="786" y="1"/>
                  </a:moveTo>
                  <a:lnTo>
                    <a:pt x="0" y="787"/>
                  </a:lnTo>
                  <a:lnTo>
                    <a:pt x="112" y="899"/>
                  </a:lnTo>
                  <a:lnTo>
                    <a:pt x="899" y="169"/>
                  </a:lnTo>
                  <a:lnTo>
                    <a:pt x="7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1"/>
            <p:cNvSpPr/>
            <p:nvPr/>
          </p:nvSpPr>
          <p:spPr>
            <a:xfrm>
              <a:off x="1998675" y="1935675"/>
              <a:ext cx="25300" cy="8450"/>
            </a:xfrm>
            <a:custGeom>
              <a:avLst/>
              <a:gdLst/>
              <a:ahLst/>
              <a:cxnLst/>
              <a:rect l="l" t="t" r="r" b="b"/>
              <a:pathLst>
                <a:path w="1012" h="338" extrusionOk="0">
                  <a:moveTo>
                    <a:pt x="1011" y="1"/>
                  </a:moveTo>
                  <a:lnTo>
                    <a:pt x="0" y="169"/>
                  </a:lnTo>
                  <a:cubicBezTo>
                    <a:pt x="0" y="226"/>
                    <a:pt x="0" y="282"/>
                    <a:pt x="0" y="338"/>
                  </a:cubicBezTo>
                  <a:lnTo>
                    <a:pt x="1011" y="169"/>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1"/>
            <p:cNvSpPr/>
            <p:nvPr/>
          </p:nvSpPr>
          <p:spPr>
            <a:xfrm>
              <a:off x="1994450" y="1921650"/>
              <a:ext cx="26700" cy="11250"/>
            </a:xfrm>
            <a:custGeom>
              <a:avLst/>
              <a:gdLst/>
              <a:ahLst/>
              <a:cxnLst/>
              <a:rect l="l" t="t" r="r" b="b"/>
              <a:pathLst>
                <a:path w="1068" h="450" extrusionOk="0">
                  <a:moveTo>
                    <a:pt x="1012" y="0"/>
                  </a:moveTo>
                  <a:lnTo>
                    <a:pt x="1" y="281"/>
                  </a:lnTo>
                  <a:cubicBezTo>
                    <a:pt x="1" y="337"/>
                    <a:pt x="1" y="393"/>
                    <a:pt x="57" y="450"/>
                  </a:cubicBezTo>
                  <a:lnTo>
                    <a:pt x="1068" y="169"/>
                  </a:lnTo>
                  <a:cubicBezTo>
                    <a:pt x="1068" y="113"/>
                    <a:pt x="1012" y="56"/>
                    <a:pt x="10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1"/>
            <p:cNvSpPr/>
            <p:nvPr/>
          </p:nvSpPr>
          <p:spPr>
            <a:xfrm>
              <a:off x="1942500" y="1838800"/>
              <a:ext cx="18275" cy="23900"/>
            </a:xfrm>
            <a:custGeom>
              <a:avLst/>
              <a:gdLst/>
              <a:ahLst/>
              <a:cxnLst/>
              <a:rect l="l" t="t" r="r" b="b"/>
              <a:pathLst>
                <a:path w="731" h="956" extrusionOk="0">
                  <a:moveTo>
                    <a:pt x="562" y="1"/>
                  </a:moveTo>
                  <a:lnTo>
                    <a:pt x="1" y="899"/>
                  </a:lnTo>
                  <a:lnTo>
                    <a:pt x="169" y="955"/>
                  </a:lnTo>
                  <a:lnTo>
                    <a:pt x="731"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1"/>
            <p:cNvSpPr/>
            <p:nvPr/>
          </p:nvSpPr>
          <p:spPr>
            <a:xfrm>
              <a:off x="1897575" y="1817750"/>
              <a:ext cx="8450" cy="25300"/>
            </a:xfrm>
            <a:custGeom>
              <a:avLst/>
              <a:gdLst/>
              <a:ahLst/>
              <a:cxnLst/>
              <a:rect l="l" t="t" r="r" b="b"/>
              <a:pathLst>
                <a:path w="338" h="1012" extrusionOk="0">
                  <a:moveTo>
                    <a:pt x="169" y="0"/>
                  </a:moveTo>
                  <a:lnTo>
                    <a:pt x="1" y="1011"/>
                  </a:lnTo>
                  <a:lnTo>
                    <a:pt x="169" y="1011"/>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1"/>
            <p:cNvSpPr/>
            <p:nvPr/>
          </p:nvSpPr>
          <p:spPr>
            <a:xfrm>
              <a:off x="1908800" y="1820550"/>
              <a:ext cx="11275" cy="26700"/>
            </a:xfrm>
            <a:custGeom>
              <a:avLst/>
              <a:gdLst/>
              <a:ahLst/>
              <a:cxnLst/>
              <a:rect l="l" t="t" r="r" b="b"/>
              <a:pathLst>
                <a:path w="451" h="1068" extrusionOk="0">
                  <a:moveTo>
                    <a:pt x="338" y="0"/>
                  </a:moveTo>
                  <a:lnTo>
                    <a:pt x="1" y="1011"/>
                  </a:lnTo>
                  <a:lnTo>
                    <a:pt x="169" y="1068"/>
                  </a:lnTo>
                  <a:lnTo>
                    <a:pt x="450" y="57"/>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1"/>
            <p:cNvSpPr/>
            <p:nvPr/>
          </p:nvSpPr>
          <p:spPr>
            <a:xfrm>
              <a:off x="1952325" y="1847225"/>
              <a:ext cx="21100" cy="23900"/>
            </a:xfrm>
            <a:custGeom>
              <a:avLst/>
              <a:gdLst/>
              <a:ahLst/>
              <a:cxnLst/>
              <a:rect l="l" t="t" r="r" b="b"/>
              <a:pathLst>
                <a:path w="844" h="956" extrusionOk="0">
                  <a:moveTo>
                    <a:pt x="731" y="1"/>
                  </a:moveTo>
                  <a:lnTo>
                    <a:pt x="1" y="843"/>
                  </a:lnTo>
                  <a:lnTo>
                    <a:pt x="169" y="955"/>
                  </a:lnTo>
                  <a:lnTo>
                    <a:pt x="843" y="113"/>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1"/>
            <p:cNvSpPr/>
            <p:nvPr/>
          </p:nvSpPr>
          <p:spPr>
            <a:xfrm>
              <a:off x="1883525" y="1814925"/>
              <a:ext cx="8450" cy="26700"/>
            </a:xfrm>
            <a:custGeom>
              <a:avLst/>
              <a:gdLst/>
              <a:ahLst/>
              <a:cxnLst/>
              <a:rect l="l" t="t" r="r" b="b"/>
              <a:pathLst>
                <a:path w="338" h="1068" extrusionOk="0">
                  <a:moveTo>
                    <a:pt x="113" y="1"/>
                  </a:moveTo>
                  <a:lnTo>
                    <a:pt x="1" y="1068"/>
                  </a:lnTo>
                  <a:lnTo>
                    <a:pt x="226" y="106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1"/>
            <p:cNvSpPr/>
            <p:nvPr/>
          </p:nvSpPr>
          <p:spPr>
            <a:xfrm>
              <a:off x="1921450" y="1824750"/>
              <a:ext cx="14050" cy="26725"/>
            </a:xfrm>
            <a:custGeom>
              <a:avLst/>
              <a:gdLst/>
              <a:ahLst/>
              <a:cxnLst/>
              <a:rect l="l" t="t" r="r" b="b"/>
              <a:pathLst>
                <a:path w="562" h="1069" extrusionOk="0">
                  <a:moveTo>
                    <a:pt x="393" y="1"/>
                  </a:moveTo>
                  <a:lnTo>
                    <a:pt x="0" y="1012"/>
                  </a:lnTo>
                  <a:lnTo>
                    <a:pt x="113" y="1068"/>
                  </a:ln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1"/>
            <p:cNvSpPr/>
            <p:nvPr/>
          </p:nvSpPr>
          <p:spPr>
            <a:xfrm>
              <a:off x="1931275" y="1831775"/>
              <a:ext cx="16875" cy="25300"/>
            </a:xfrm>
            <a:custGeom>
              <a:avLst/>
              <a:gdLst/>
              <a:ahLst/>
              <a:cxnLst/>
              <a:rect l="l" t="t" r="r" b="b"/>
              <a:pathLst>
                <a:path w="675" h="1012" extrusionOk="0">
                  <a:moveTo>
                    <a:pt x="506" y="1"/>
                  </a:moveTo>
                  <a:lnTo>
                    <a:pt x="0" y="956"/>
                  </a:lnTo>
                  <a:lnTo>
                    <a:pt x="169" y="1012"/>
                  </a:lnTo>
                  <a:lnTo>
                    <a:pt x="674" y="57"/>
                  </a:lnTo>
                  <a:lnTo>
                    <a:pt x="50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1"/>
            <p:cNvSpPr/>
            <p:nvPr/>
          </p:nvSpPr>
          <p:spPr>
            <a:xfrm>
              <a:off x="2000075" y="1949725"/>
              <a:ext cx="26700" cy="7050"/>
            </a:xfrm>
            <a:custGeom>
              <a:avLst/>
              <a:gdLst/>
              <a:ahLst/>
              <a:cxnLst/>
              <a:rect l="l" t="t" r="r" b="b"/>
              <a:pathLst>
                <a:path w="1068" h="282" extrusionOk="0">
                  <a:moveTo>
                    <a:pt x="1068" y="1"/>
                  </a:moveTo>
                  <a:lnTo>
                    <a:pt x="57" y="113"/>
                  </a:lnTo>
                  <a:cubicBezTo>
                    <a:pt x="1" y="169"/>
                    <a:pt x="1" y="225"/>
                    <a:pt x="1" y="281"/>
                  </a:cubicBezTo>
                  <a:lnTo>
                    <a:pt x="1068" y="169"/>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1"/>
            <p:cNvSpPr/>
            <p:nvPr/>
          </p:nvSpPr>
          <p:spPr>
            <a:xfrm>
              <a:off x="1851250" y="1965175"/>
              <a:ext cx="174125" cy="153075"/>
            </a:xfrm>
            <a:custGeom>
              <a:avLst/>
              <a:gdLst/>
              <a:ahLst/>
              <a:cxnLst/>
              <a:rect l="l" t="t" r="r" b="b"/>
              <a:pathLst>
                <a:path w="6965" h="6123" extrusionOk="0">
                  <a:moveTo>
                    <a:pt x="5954" y="0"/>
                  </a:moveTo>
                  <a:lnTo>
                    <a:pt x="5954" y="169"/>
                  </a:lnTo>
                  <a:lnTo>
                    <a:pt x="6291" y="169"/>
                  </a:lnTo>
                  <a:lnTo>
                    <a:pt x="6291" y="506"/>
                  </a:lnTo>
                  <a:lnTo>
                    <a:pt x="5954" y="506"/>
                  </a:lnTo>
                  <a:lnTo>
                    <a:pt x="5954" y="674"/>
                  </a:lnTo>
                  <a:lnTo>
                    <a:pt x="6291" y="674"/>
                  </a:lnTo>
                  <a:cubicBezTo>
                    <a:pt x="6291" y="787"/>
                    <a:pt x="6234" y="955"/>
                    <a:pt x="6234" y="1068"/>
                  </a:cubicBezTo>
                  <a:lnTo>
                    <a:pt x="5897" y="1011"/>
                  </a:lnTo>
                  <a:lnTo>
                    <a:pt x="5897" y="1068"/>
                  </a:lnTo>
                  <a:lnTo>
                    <a:pt x="5897" y="1180"/>
                  </a:lnTo>
                  <a:lnTo>
                    <a:pt x="6234" y="1236"/>
                  </a:lnTo>
                  <a:cubicBezTo>
                    <a:pt x="6234" y="1348"/>
                    <a:pt x="6178" y="1461"/>
                    <a:pt x="6178" y="1573"/>
                  </a:cubicBezTo>
                  <a:lnTo>
                    <a:pt x="5841" y="1461"/>
                  </a:lnTo>
                  <a:cubicBezTo>
                    <a:pt x="5841" y="1517"/>
                    <a:pt x="5785" y="1573"/>
                    <a:pt x="5785" y="1629"/>
                  </a:cubicBezTo>
                  <a:lnTo>
                    <a:pt x="6122" y="1742"/>
                  </a:lnTo>
                  <a:lnTo>
                    <a:pt x="6010" y="2079"/>
                  </a:lnTo>
                  <a:lnTo>
                    <a:pt x="5617" y="1910"/>
                  </a:lnTo>
                  <a:lnTo>
                    <a:pt x="5560" y="2079"/>
                  </a:lnTo>
                  <a:lnTo>
                    <a:pt x="5897" y="2191"/>
                  </a:lnTo>
                  <a:cubicBezTo>
                    <a:pt x="5841" y="2303"/>
                    <a:pt x="5785" y="2415"/>
                    <a:pt x="5729" y="2528"/>
                  </a:cubicBezTo>
                  <a:lnTo>
                    <a:pt x="5448" y="2359"/>
                  </a:lnTo>
                  <a:lnTo>
                    <a:pt x="5336" y="2528"/>
                  </a:lnTo>
                  <a:lnTo>
                    <a:pt x="5617" y="2696"/>
                  </a:lnTo>
                  <a:cubicBezTo>
                    <a:pt x="5560" y="2809"/>
                    <a:pt x="5504" y="2921"/>
                    <a:pt x="5448" y="2977"/>
                  </a:cubicBezTo>
                  <a:lnTo>
                    <a:pt x="5167" y="2809"/>
                  </a:lnTo>
                  <a:lnTo>
                    <a:pt x="5055" y="2977"/>
                  </a:lnTo>
                  <a:lnTo>
                    <a:pt x="5336" y="3146"/>
                  </a:lnTo>
                  <a:lnTo>
                    <a:pt x="5167" y="3426"/>
                  </a:lnTo>
                  <a:lnTo>
                    <a:pt x="4886" y="3202"/>
                  </a:lnTo>
                  <a:lnTo>
                    <a:pt x="4774" y="3314"/>
                  </a:lnTo>
                  <a:lnTo>
                    <a:pt x="4999" y="3539"/>
                  </a:lnTo>
                  <a:cubicBezTo>
                    <a:pt x="4943" y="3595"/>
                    <a:pt x="4830" y="3707"/>
                    <a:pt x="4774" y="3820"/>
                  </a:cubicBezTo>
                  <a:lnTo>
                    <a:pt x="4549" y="3539"/>
                  </a:lnTo>
                  <a:lnTo>
                    <a:pt x="4437" y="3707"/>
                  </a:lnTo>
                  <a:lnTo>
                    <a:pt x="4662" y="3932"/>
                  </a:lnTo>
                  <a:lnTo>
                    <a:pt x="4381" y="4157"/>
                  </a:lnTo>
                  <a:lnTo>
                    <a:pt x="4156" y="3876"/>
                  </a:lnTo>
                  <a:lnTo>
                    <a:pt x="4044" y="4044"/>
                  </a:lnTo>
                  <a:lnTo>
                    <a:pt x="4269" y="4269"/>
                  </a:lnTo>
                  <a:lnTo>
                    <a:pt x="3988" y="4494"/>
                  </a:lnTo>
                  <a:lnTo>
                    <a:pt x="3763" y="4213"/>
                  </a:lnTo>
                  <a:lnTo>
                    <a:pt x="3651" y="4325"/>
                  </a:lnTo>
                  <a:lnTo>
                    <a:pt x="3819" y="4606"/>
                  </a:lnTo>
                  <a:lnTo>
                    <a:pt x="3538" y="4774"/>
                  </a:lnTo>
                  <a:lnTo>
                    <a:pt x="3370" y="4494"/>
                  </a:lnTo>
                  <a:lnTo>
                    <a:pt x="3201" y="4550"/>
                  </a:lnTo>
                  <a:lnTo>
                    <a:pt x="3370" y="4831"/>
                  </a:lnTo>
                  <a:lnTo>
                    <a:pt x="3033" y="4999"/>
                  </a:lnTo>
                  <a:lnTo>
                    <a:pt x="2921" y="4718"/>
                  </a:lnTo>
                  <a:lnTo>
                    <a:pt x="2752" y="4774"/>
                  </a:lnTo>
                  <a:lnTo>
                    <a:pt x="2864" y="5111"/>
                  </a:lnTo>
                  <a:lnTo>
                    <a:pt x="2527" y="5224"/>
                  </a:lnTo>
                  <a:lnTo>
                    <a:pt x="2471" y="4887"/>
                  </a:lnTo>
                  <a:lnTo>
                    <a:pt x="2303" y="4943"/>
                  </a:lnTo>
                  <a:lnTo>
                    <a:pt x="2415" y="5280"/>
                  </a:lnTo>
                  <a:cubicBezTo>
                    <a:pt x="2247" y="5280"/>
                    <a:pt x="2134" y="5336"/>
                    <a:pt x="2022" y="5336"/>
                  </a:cubicBezTo>
                  <a:lnTo>
                    <a:pt x="1966" y="4999"/>
                  </a:lnTo>
                  <a:lnTo>
                    <a:pt x="1797" y="4999"/>
                  </a:lnTo>
                  <a:lnTo>
                    <a:pt x="1854" y="5336"/>
                  </a:lnTo>
                  <a:lnTo>
                    <a:pt x="1517" y="5448"/>
                  </a:lnTo>
                  <a:lnTo>
                    <a:pt x="1517" y="5111"/>
                  </a:lnTo>
                  <a:lnTo>
                    <a:pt x="1348" y="5111"/>
                  </a:lnTo>
                  <a:lnTo>
                    <a:pt x="1348" y="5448"/>
                  </a:lnTo>
                  <a:lnTo>
                    <a:pt x="955" y="5448"/>
                  </a:lnTo>
                  <a:lnTo>
                    <a:pt x="955" y="5111"/>
                  </a:lnTo>
                  <a:lnTo>
                    <a:pt x="786" y="5111"/>
                  </a:lnTo>
                  <a:lnTo>
                    <a:pt x="786" y="5448"/>
                  </a:lnTo>
                  <a:lnTo>
                    <a:pt x="449" y="5448"/>
                  </a:lnTo>
                  <a:lnTo>
                    <a:pt x="506" y="5111"/>
                  </a:lnTo>
                  <a:lnTo>
                    <a:pt x="337" y="5111"/>
                  </a:lnTo>
                  <a:lnTo>
                    <a:pt x="337" y="5448"/>
                  </a:lnTo>
                  <a:lnTo>
                    <a:pt x="0" y="5392"/>
                  </a:lnTo>
                  <a:lnTo>
                    <a:pt x="0" y="6066"/>
                  </a:lnTo>
                  <a:lnTo>
                    <a:pt x="225" y="6066"/>
                  </a:lnTo>
                  <a:lnTo>
                    <a:pt x="225" y="6122"/>
                  </a:lnTo>
                  <a:lnTo>
                    <a:pt x="1573" y="6122"/>
                  </a:lnTo>
                  <a:lnTo>
                    <a:pt x="2022" y="6066"/>
                  </a:lnTo>
                  <a:cubicBezTo>
                    <a:pt x="2191" y="6010"/>
                    <a:pt x="2415" y="5954"/>
                    <a:pt x="2584" y="5898"/>
                  </a:cubicBezTo>
                  <a:cubicBezTo>
                    <a:pt x="2808" y="5842"/>
                    <a:pt x="3089" y="5785"/>
                    <a:pt x="3314" y="5673"/>
                  </a:cubicBezTo>
                  <a:cubicBezTo>
                    <a:pt x="3595" y="5561"/>
                    <a:pt x="3932" y="5392"/>
                    <a:pt x="4212" y="5224"/>
                  </a:cubicBezTo>
                  <a:cubicBezTo>
                    <a:pt x="4606" y="4943"/>
                    <a:pt x="4999" y="4662"/>
                    <a:pt x="5280" y="4325"/>
                  </a:cubicBezTo>
                  <a:cubicBezTo>
                    <a:pt x="5841" y="3763"/>
                    <a:pt x="6291" y="3089"/>
                    <a:pt x="6627" y="2359"/>
                  </a:cubicBezTo>
                  <a:cubicBezTo>
                    <a:pt x="6684" y="2191"/>
                    <a:pt x="6684" y="2079"/>
                    <a:pt x="6740" y="1910"/>
                  </a:cubicBezTo>
                  <a:cubicBezTo>
                    <a:pt x="6852" y="1517"/>
                    <a:pt x="6964" y="1124"/>
                    <a:pt x="6964" y="787"/>
                  </a:cubicBezTo>
                  <a:lnTo>
                    <a:pt x="6964" y="618"/>
                  </a:lnTo>
                  <a:lnTo>
                    <a:pt x="6964" y="57"/>
                  </a:lnTo>
                  <a:lnTo>
                    <a:pt x="696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1"/>
            <p:cNvSpPr/>
            <p:nvPr/>
          </p:nvSpPr>
          <p:spPr>
            <a:xfrm>
              <a:off x="1851250" y="1813525"/>
              <a:ext cx="25300" cy="28100"/>
            </a:xfrm>
            <a:custGeom>
              <a:avLst/>
              <a:gdLst/>
              <a:ahLst/>
              <a:cxnLst/>
              <a:rect l="l" t="t" r="r" b="b"/>
              <a:pathLst>
                <a:path w="1012" h="1124" extrusionOk="0">
                  <a:moveTo>
                    <a:pt x="899" y="1"/>
                  </a:moveTo>
                  <a:cubicBezTo>
                    <a:pt x="674" y="1"/>
                    <a:pt x="506" y="1"/>
                    <a:pt x="337" y="57"/>
                  </a:cubicBezTo>
                  <a:lnTo>
                    <a:pt x="0" y="57"/>
                  </a:lnTo>
                  <a:lnTo>
                    <a:pt x="0" y="787"/>
                  </a:lnTo>
                  <a:lnTo>
                    <a:pt x="337" y="787"/>
                  </a:lnTo>
                  <a:lnTo>
                    <a:pt x="337" y="1124"/>
                  </a:lnTo>
                  <a:lnTo>
                    <a:pt x="506" y="1124"/>
                  </a:lnTo>
                  <a:lnTo>
                    <a:pt x="506" y="787"/>
                  </a:lnTo>
                  <a:lnTo>
                    <a:pt x="843" y="787"/>
                  </a:lnTo>
                  <a:lnTo>
                    <a:pt x="843" y="1124"/>
                  </a:lnTo>
                  <a:lnTo>
                    <a:pt x="1011" y="1124"/>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1"/>
            <p:cNvSpPr/>
            <p:nvPr/>
          </p:nvSpPr>
          <p:spPr>
            <a:xfrm>
              <a:off x="1851250" y="1841600"/>
              <a:ext cx="25" cy="1450"/>
            </a:xfrm>
            <a:custGeom>
              <a:avLst/>
              <a:gdLst/>
              <a:ahLst/>
              <a:cxnLst/>
              <a:rect l="l" t="t" r="r" b="b"/>
              <a:pathLst>
                <a:path w="1" h="58" extrusionOk="0">
                  <a:moveTo>
                    <a:pt x="0" y="57"/>
                  </a:move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1"/>
            <p:cNvSpPr/>
            <p:nvPr/>
          </p:nvSpPr>
          <p:spPr>
            <a:xfrm>
              <a:off x="1851250" y="1868300"/>
              <a:ext cx="21075" cy="12650"/>
            </a:xfrm>
            <a:custGeom>
              <a:avLst/>
              <a:gdLst/>
              <a:ahLst/>
              <a:cxnLst/>
              <a:rect l="l" t="t" r="r" b="b"/>
              <a:pathLst>
                <a:path w="843" h="506" extrusionOk="0">
                  <a:moveTo>
                    <a:pt x="843" y="0"/>
                  </a:moveTo>
                  <a:cubicBezTo>
                    <a:pt x="562" y="0"/>
                    <a:pt x="281" y="0"/>
                    <a:pt x="0" y="112"/>
                  </a:cubicBezTo>
                  <a:lnTo>
                    <a:pt x="0" y="506"/>
                  </a:lnTo>
                  <a:cubicBezTo>
                    <a:pt x="281" y="393"/>
                    <a:pt x="562" y="393"/>
                    <a:pt x="843" y="393"/>
                  </a:cubicBez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1"/>
            <p:cNvSpPr/>
            <p:nvPr/>
          </p:nvSpPr>
          <p:spPr>
            <a:xfrm>
              <a:off x="1851250" y="2014325"/>
              <a:ext cx="105325" cy="51300"/>
            </a:xfrm>
            <a:custGeom>
              <a:avLst/>
              <a:gdLst/>
              <a:ahLst/>
              <a:cxnLst/>
              <a:rect l="l" t="t" r="r" b="b"/>
              <a:pathLst>
                <a:path w="4213" h="2052" extrusionOk="0">
                  <a:moveTo>
                    <a:pt x="3932" y="0"/>
                  </a:moveTo>
                  <a:cubicBezTo>
                    <a:pt x="3242" y="1058"/>
                    <a:pt x="2063" y="1664"/>
                    <a:pt x="826" y="1664"/>
                  </a:cubicBezTo>
                  <a:cubicBezTo>
                    <a:pt x="552" y="1664"/>
                    <a:pt x="275" y="1634"/>
                    <a:pt x="0" y="1573"/>
                  </a:cubicBezTo>
                  <a:lnTo>
                    <a:pt x="0" y="1966"/>
                  </a:lnTo>
                  <a:cubicBezTo>
                    <a:pt x="278" y="2023"/>
                    <a:pt x="558" y="2052"/>
                    <a:pt x="835" y="2052"/>
                  </a:cubicBezTo>
                  <a:cubicBezTo>
                    <a:pt x="2181" y="2052"/>
                    <a:pt x="3467" y="1389"/>
                    <a:pt x="4212" y="225"/>
                  </a:cubicBezTo>
                  <a:lnTo>
                    <a:pt x="393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1"/>
            <p:cNvSpPr/>
            <p:nvPr/>
          </p:nvSpPr>
          <p:spPr>
            <a:xfrm>
              <a:off x="1851250" y="1916025"/>
              <a:ext cx="74425" cy="102525"/>
            </a:xfrm>
            <a:custGeom>
              <a:avLst/>
              <a:gdLst/>
              <a:ahLst/>
              <a:cxnLst/>
              <a:rect l="l" t="t" r="r" b="b"/>
              <a:pathLst>
                <a:path w="2977" h="4101" extrusionOk="0">
                  <a:moveTo>
                    <a:pt x="899" y="1"/>
                  </a:moveTo>
                  <a:cubicBezTo>
                    <a:pt x="618" y="1"/>
                    <a:pt x="281" y="113"/>
                    <a:pt x="0" y="225"/>
                  </a:cubicBezTo>
                  <a:lnTo>
                    <a:pt x="0" y="899"/>
                  </a:lnTo>
                  <a:cubicBezTo>
                    <a:pt x="281" y="675"/>
                    <a:pt x="562" y="618"/>
                    <a:pt x="899" y="618"/>
                  </a:cubicBezTo>
                  <a:cubicBezTo>
                    <a:pt x="2808" y="618"/>
                    <a:pt x="2808" y="3483"/>
                    <a:pt x="899" y="3483"/>
                  </a:cubicBezTo>
                  <a:cubicBezTo>
                    <a:pt x="562" y="3483"/>
                    <a:pt x="281" y="3371"/>
                    <a:pt x="0" y="3202"/>
                  </a:cubicBezTo>
                  <a:lnTo>
                    <a:pt x="0" y="3876"/>
                  </a:lnTo>
                  <a:cubicBezTo>
                    <a:pt x="281" y="3988"/>
                    <a:pt x="618" y="4101"/>
                    <a:pt x="899" y="4101"/>
                  </a:cubicBezTo>
                  <a:cubicBezTo>
                    <a:pt x="2022" y="4101"/>
                    <a:pt x="2977" y="3146"/>
                    <a:pt x="2921" y="2023"/>
                  </a:cubicBezTo>
                  <a:cubicBezTo>
                    <a:pt x="2921" y="899"/>
                    <a:pt x="2022" y="1"/>
                    <a:pt x="8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1"/>
            <p:cNvSpPr/>
            <p:nvPr/>
          </p:nvSpPr>
          <p:spPr>
            <a:xfrm>
              <a:off x="2181200" y="2125250"/>
              <a:ext cx="344050" cy="333275"/>
            </a:xfrm>
            <a:custGeom>
              <a:avLst/>
              <a:gdLst/>
              <a:ahLst/>
              <a:cxnLst/>
              <a:rect l="l" t="t" r="r" b="b"/>
              <a:pathLst>
                <a:path w="13762" h="13331" extrusionOk="0">
                  <a:moveTo>
                    <a:pt x="9156" y="0"/>
                  </a:moveTo>
                  <a:lnTo>
                    <a:pt x="9043" y="393"/>
                  </a:lnTo>
                  <a:cubicBezTo>
                    <a:pt x="11683" y="1404"/>
                    <a:pt x="13368" y="4100"/>
                    <a:pt x="13199" y="6965"/>
                  </a:cubicBezTo>
                  <a:cubicBezTo>
                    <a:pt x="12919" y="10166"/>
                    <a:pt x="10391" y="12693"/>
                    <a:pt x="7190" y="12918"/>
                  </a:cubicBezTo>
                  <a:cubicBezTo>
                    <a:pt x="7000" y="12935"/>
                    <a:pt x="6812" y="12943"/>
                    <a:pt x="6625" y="12943"/>
                  </a:cubicBezTo>
                  <a:cubicBezTo>
                    <a:pt x="3651" y="12943"/>
                    <a:pt x="1025" y="10879"/>
                    <a:pt x="338" y="7919"/>
                  </a:cubicBezTo>
                  <a:lnTo>
                    <a:pt x="1" y="7976"/>
                  </a:lnTo>
                  <a:cubicBezTo>
                    <a:pt x="619" y="10952"/>
                    <a:pt x="3146" y="13087"/>
                    <a:pt x="6179" y="13311"/>
                  </a:cubicBezTo>
                  <a:cubicBezTo>
                    <a:pt x="6353" y="13324"/>
                    <a:pt x="6525" y="13331"/>
                    <a:pt x="6697" y="13331"/>
                  </a:cubicBezTo>
                  <a:cubicBezTo>
                    <a:pt x="10241" y="13331"/>
                    <a:pt x="13271" y="10607"/>
                    <a:pt x="13593" y="6965"/>
                  </a:cubicBezTo>
                  <a:cubicBezTo>
                    <a:pt x="13761" y="3932"/>
                    <a:pt x="12020" y="1123"/>
                    <a:pt x="915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1"/>
            <p:cNvSpPr/>
            <p:nvPr/>
          </p:nvSpPr>
          <p:spPr>
            <a:xfrm>
              <a:off x="2266850" y="2208775"/>
              <a:ext cx="170350" cy="154850"/>
            </a:xfrm>
            <a:custGeom>
              <a:avLst/>
              <a:gdLst/>
              <a:ahLst/>
              <a:cxnLst/>
              <a:rect l="l" t="t" r="r" b="b"/>
              <a:pathLst>
                <a:path w="6814" h="6194" extrusionOk="0">
                  <a:moveTo>
                    <a:pt x="3324" y="219"/>
                  </a:moveTo>
                  <a:cubicBezTo>
                    <a:pt x="4380" y="219"/>
                    <a:pt x="5437" y="773"/>
                    <a:pt x="5954" y="1995"/>
                  </a:cubicBezTo>
                  <a:cubicBezTo>
                    <a:pt x="6814" y="4123"/>
                    <a:pt x="5109" y="6012"/>
                    <a:pt x="3251" y="6012"/>
                  </a:cubicBezTo>
                  <a:cubicBezTo>
                    <a:pt x="2559" y="6012"/>
                    <a:pt x="1846" y="5750"/>
                    <a:pt x="1236" y="5140"/>
                  </a:cubicBezTo>
                  <a:cubicBezTo>
                    <a:pt x="731" y="4635"/>
                    <a:pt x="394" y="3904"/>
                    <a:pt x="394" y="3118"/>
                  </a:cubicBezTo>
                  <a:cubicBezTo>
                    <a:pt x="394" y="1289"/>
                    <a:pt x="1857" y="219"/>
                    <a:pt x="3324" y="219"/>
                  </a:cubicBezTo>
                  <a:close/>
                  <a:moveTo>
                    <a:pt x="3279" y="1"/>
                  </a:moveTo>
                  <a:cubicBezTo>
                    <a:pt x="1700" y="1"/>
                    <a:pt x="113" y="1040"/>
                    <a:pt x="1" y="3118"/>
                  </a:cubicBezTo>
                  <a:cubicBezTo>
                    <a:pt x="113" y="5168"/>
                    <a:pt x="1700" y="6193"/>
                    <a:pt x="3279" y="6193"/>
                  </a:cubicBezTo>
                  <a:cubicBezTo>
                    <a:pt x="4859" y="6193"/>
                    <a:pt x="6432" y="5168"/>
                    <a:pt x="6516" y="3118"/>
                  </a:cubicBezTo>
                  <a:cubicBezTo>
                    <a:pt x="6432" y="1040"/>
                    <a:pt x="4859" y="1"/>
                    <a:pt x="32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1"/>
            <p:cNvSpPr/>
            <p:nvPr/>
          </p:nvSpPr>
          <p:spPr>
            <a:xfrm>
              <a:off x="2321625" y="2266650"/>
              <a:ext cx="46350" cy="39750"/>
            </a:xfrm>
            <a:custGeom>
              <a:avLst/>
              <a:gdLst/>
              <a:ahLst/>
              <a:cxnLst/>
              <a:rect l="l" t="t" r="r" b="b"/>
              <a:pathLst>
                <a:path w="1854" h="1590" extrusionOk="0">
                  <a:moveTo>
                    <a:pt x="1072" y="0"/>
                  </a:moveTo>
                  <a:cubicBezTo>
                    <a:pt x="875" y="0"/>
                    <a:pt x="672" y="75"/>
                    <a:pt x="506" y="241"/>
                  </a:cubicBezTo>
                  <a:cubicBezTo>
                    <a:pt x="0" y="747"/>
                    <a:pt x="393" y="1589"/>
                    <a:pt x="1067" y="1589"/>
                  </a:cubicBezTo>
                  <a:cubicBezTo>
                    <a:pt x="1517" y="1589"/>
                    <a:pt x="1854" y="1196"/>
                    <a:pt x="1854" y="803"/>
                  </a:cubicBezTo>
                  <a:cubicBezTo>
                    <a:pt x="1854" y="313"/>
                    <a:pt x="1474" y="0"/>
                    <a:pt x="10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1"/>
            <p:cNvSpPr/>
            <p:nvPr/>
          </p:nvSpPr>
          <p:spPr>
            <a:xfrm>
              <a:off x="1851250" y="2564725"/>
              <a:ext cx="103925" cy="118925"/>
            </a:xfrm>
            <a:custGeom>
              <a:avLst/>
              <a:gdLst/>
              <a:ahLst/>
              <a:cxnLst/>
              <a:rect l="l" t="t" r="r" b="b"/>
              <a:pathLst>
                <a:path w="4157" h="4757" extrusionOk="0">
                  <a:moveTo>
                    <a:pt x="3426" y="1"/>
                  </a:moveTo>
                  <a:lnTo>
                    <a:pt x="3089" y="225"/>
                  </a:lnTo>
                  <a:cubicBezTo>
                    <a:pt x="3763" y="1180"/>
                    <a:pt x="3707" y="2472"/>
                    <a:pt x="2977" y="3371"/>
                  </a:cubicBezTo>
                  <a:cubicBezTo>
                    <a:pt x="2450" y="4019"/>
                    <a:pt x="1689" y="4375"/>
                    <a:pt x="905" y="4375"/>
                  </a:cubicBezTo>
                  <a:cubicBezTo>
                    <a:pt x="602" y="4375"/>
                    <a:pt x="297" y="4322"/>
                    <a:pt x="0" y="4213"/>
                  </a:cubicBezTo>
                  <a:lnTo>
                    <a:pt x="0" y="4606"/>
                  </a:lnTo>
                  <a:cubicBezTo>
                    <a:pt x="318" y="4707"/>
                    <a:pt x="639" y="4756"/>
                    <a:pt x="954" y="4756"/>
                  </a:cubicBezTo>
                  <a:cubicBezTo>
                    <a:pt x="1863" y="4756"/>
                    <a:pt x="2715" y="4346"/>
                    <a:pt x="3258" y="3595"/>
                  </a:cubicBezTo>
                  <a:cubicBezTo>
                    <a:pt x="4100" y="2584"/>
                    <a:pt x="4156" y="1124"/>
                    <a:pt x="342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11"/>
            <p:cNvSpPr/>
            <p:nvPr/>
          </p:nvSpPr>
          <p:spPr>
            <a:xfrm>
              <a:off x="1859675" y="2133675"/>
              <a:ext cx="190975" cy="304700"/>
            </a:xfrm>
            <a:custGeom>
              <a:avLst/>
              <a:gdLst/>
              <a:ahLst/>
              <a:cxnLst/>
              <a:rect l="l" t="t" r="r" b="b"/>
              <a:pathLst>
                <a:path w="7639" h="12188" extrusionOk="0">
                  <a:moveTo>
                    <a:pt x="0" y="0"/>
                  </a:moveTo>
                  <a:lnTo>
                    <a:pt x="0" y="1123"/>
                  </a:lnTo>
                  <a:lnTo>
                    <a:pt x="506" y="1123"/>
                  </a:lnTo>
                  <a:lnTo>
                    <a:pt x="506" y="5504"/>
                  </a:lnTo>
                  <a:lnTo>
                    <a:pt x="0" y="5504"/>
                  </a:lnTo>
                  <a:lnTo>
                    <a:pt x="0" y="6628"/>
                  </a:lnTo>
                  <a:lnTo>
                    <a:pt x="506" y="6628"/>
                  </a:lnTo>
                  <a:lnTo>
                    <a:pt x="506" y="11121"/>
                  </a:lnTo>
                  <a:lnTo>
                    <a:pt x="0" y="11121"/>
                  </a:lnTo>
                  <a:lnTo>
                    <a:pt x="0" y="12188"/>
                  </a:lnTo>
                  <a:lnTo>
                    <a:pt x="1123" y="12188"/>
                  </a:lnTo>
                  <a:lnTo>
                    <a:pt x="1123" y="11121"/>
                  </a:lnTo>
                  <a:lnTo>
                    <a:pt x="618" y="11121"/>
                  </a:lnTo>
                  <a:lnTo>
                    <a:pt x="618" y="6628"/>
                  </a:lnTo>
                  <a:lnTo>
                    <a:pt x="1123" y="6628"/>
                  </a:lnTo>
                  <a:lnTo>
                    <a:pt x="1123" y="6122"/>
                  </a:lnTo>
                  <a:lnTo>
                    <a:pt x="6571" y="6122"/>
                  </a:lnTo>
                  <a:lnTo>
                    <a:pt x="6571" y="6628"/>
                  </a:lnTo>
                  <a:lnTo>
                    <a:pt x="7638" y="6628"/>
                  </a:lnTo>
                  <a:lnTo>
                    <a:pt x="7638" y="5504"/>
                  </a:lnTo>
                  <a:lnTo>
                    <a:pt x="6571" y="5504"/>
                  </a:lnTo>
                  <a:lnTo>
                    <a:pt x="6571" y="6010"/>
                  </a:lnTo>
                  <a:lnTo>
                    <a:pt x="1123" y="6010"/>
                  </a:lnTo>
                  <a:lnTo>
                    <a:pt x="1123" y="5504"/>
                  </a:lnTo>
                  <a:lnTo>
                    <a:pt x="618" y="5504"/>
                  </a:lnTo>
                  <a:lnTo>
                    <a:pt x="618" y="1123"/>
                  </a:lnTo>
                  <a:lnTo>
                    <a:pt x="1123" y="1123"/>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11"/>
            <p:cNvSpPr/>
            <p:nvPr/>
          </p:nvSpPr>
          <p:spPr>
            <a:xfrm>
              <a:off x="2553300" y="2136475"/>
              <a:ext cx="43550" cy="29500"/>
            </a:xfrm>
            <a:custGeom>
              <a:avLst/>
              <a:gdLst/>
              <a:ahLst/>
              <a:cxnLst/>
              <a:rect l="l" t="t" r="r" b="b"/>
              <a:pathLst>
                <a:path w="1742" h="1180" extrusionOk="0">
                  <a:moveTo>
                    <a:pt x="1685" y="0"/>
                  </a:moveTo>
                  <a:lnTo>
                    <a:pt x="0" y="1011"/>
                  </a:lnTo>
                  <a:lnTo>
                    <a:pt x="56" y="1180"/>
                  </a:lnTo>
                  <a:lnTo>
                    <a:pt x="1741" y="169"/>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1"/>
            <p:cNvSpPr/>
            <p:nvPr/>
          </p:nvSpPr>
          <p:spPr>
            <a:xfrm>
              <a:off x="2564525" y="2161750"/>
              <a:ext cx="44950" cy="23900"/>
            </a:xfrm>
            <a:custGeom>
              <a:avLst/>
              <a:gdLst/>
              <a:ahLst/>
              <a:cxnLst/>
              <a:rect l="l" t="t" r="r" b="b"/>
              <a:pathLst>
                <a:path w="1798" h="956" extrusionOk="0">
                  <a:moveTo>
                    <a:pt x="1742" y="0"/>
                  </a:moveTo>
                  <a:lnTo>
                    <a:pt x="1" y="843"/>
                  </a:lnTo>
                  <a:cubicBezTo>
                    <a:pt x="1" y="899"/>
                    <a:pt x="1" y="955"/>
                    <a:pt x="57" y="955"/>
                  </a:cubicBezTo>
                  <a:lnTo>
                    <a:pt x="1798" y="169"/>
                  </a:lnTo>
                  <a:lnTo>
                    <a:pt x="174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1"/>
            <p:cNvSpPr/>
            <p:nvPr/>
          </p:nvSpPr>
          <p:spPr>
            <a:xfrm>
              <a:off x="2572950" y="2188425"/>
              <a:ext cx="47775" cy="19675"/>
            </a:xfrm>
            <a:custGeom>
              <a:avLst/>
              <a:gdLst/>
              <a:ahLst/>
              <a:cxnLst/>
              <a:rect l="l" t="t" r="r" b="b"/>
              <a:pathLst>
                <a:path w="1911" h="787" extrusionOk="0">
                  <a:moveTo>
                    <a:pt x="1854" y="1"/>
                  </a:moveTo>
                  <a:lnTo>
                    <a:pt x="1" y="675"/>
                  </a:lnTo>
                  <a:cubicBezTo>
                    <a:pt x="1" y="731"/>
                    <a:pt x="57" y="731"/>
                    <a:pt x="57" y="787"/>
                  </a:cubicBezTo>
                  <a:lnTo>
                    <a:pt x="1910" y="169"/>
                  </a:lnTo>
                  <a:lnTo>
                    <a:pt x="185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1"/>
            <p:cNvSpPr/>
            <p:nvPr/>
          </p:nvSpPr>
          <p:spPr>
            <a:xfrm>
              <a:off x="2539250" y="2112600"/>
              <a:ext cx="42150" cy="33725"/>
            </a:xfrm>
            <a:custGeom>
              <a:avLst/>
              <a:gdLst/>
              <a:ahLst/>
              <a:cxnLst/>
              <a:rect l="l" t="t" r="r" b="b"/>
              <a:pathLst>
                <a:path w="1686" h="1349" extrusionOk="0">
                  <a:moveTo>
                    <a:pt x="1573" y="1"/>
                  </a:moveTo>
                  <a:lnTo>
                    <a:pt x="1" y="1180"/>
                  </a:lnTo>
                  <a:lnTo>
                    <a:pt x="113" y="1349"/>
                  </a:lnTo>
                  <a:lnTo>
                    <a:pt x="1686" y="169"/>
                  </a:lnTo>
                  <a:lnTo>
                    <a:pt x="157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1"/>
            <p:cNvSpPr/>
            <p:nvPr/>
          </p:nvSpPr>
          <p:spPr>
            <a:xfrm>
              <a:off x="2587000" y="2269875"/>
              <a:ext cx="49175" cy="7025"/>
            </a:xfrm>
            <a:custGeom>
              <a:avLst/>
              <a:gdLst/>
              <a:ahLst/>
              <a:cxnLst/>
              <a:rect l="l" t="t" r="r" b="b"/>
              <a:pathLst>
                <a:path w="1967" h="281" extrusionOk="0">
                  <a:moveTo>
                    <a:pt x="1966" y="0"/>
                  </a:moveTo>
                  <a:lnTo>
                    <a:pt x="0" y="112"/>
                  </a:lnTo>
                  <a:cubicBezTo>
                    <a:pt x="0" y="169"/>
                    <a:pt x="0" y="281"/>
                    <a:pt x="0" y="281"/>
                  </a:cubicBezTo>
                  <a:lnTo>
                    <a:pt x="1966" y="169"/>
                  </a:lnTo>
                  <a:cubicBezTo>
                    <a:pt x="1966" y="112"/>
                    <a:pt x="1966" y="56"/>
                    <a:pt x="19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1"/>
            <p:cNvSpPr/>
            <p:nvPr/>
          </p:nvSpPr>
          <p:spPr>
            <a:xfrm>
              <a:off x="2585600" y="2243200"/>
              <a:ext cx="47750" cy="11250"/>
            </a:xfrm>
            <a:custGeom>
              <a:avLst/>
              <a:gdLst/>
              <a:ahLst/>
              <a:cxnLst/>
              <a:rect l="l" t="t" r="r" b="b"/>
              <a:pathLst>
                <a:path w="1910" h="450" extrusionOk="0">
                  <a:moveTo>
                    <a:pt x="1910" y="0"/>
                  </a:moveTo>
                  <a:lnTo>
                    <a:pt x="0" y="281"/>
                  </a:lnTo>
                  <a:cubicBezTo>
                    <a:pt x="0" y="337"/>
                    <a:pt x="0" y="393"/>
                    <a:pt x="0" y="449"/>
                  </a:cubicBezTo>
                  <a:lnTo>
                    <a:pt x="1910" y="168"/>
                  </a:lnTo>
                  <a:cubicBezTo>
                    <a:pt x="1910" y="112"/>
                    <a:pt x="1910" y="56"/>
                    <a:pt x="191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1"/>
            <p:cNvSpPr/>
            <p:nvPr/>
          </p:nvSpPr>
          <p:spPr>
            <a:xfrm>
              <a:off x="2579975" y="2215100"/>
              <a:ext cx="49175" cy="15475"/>
            </a:xfrm>
            <a:custGeom>
              <a:avLst/>
              <a:gdLst/>
              <a:ahLst/>
              <a:cxnLst/>
              <a:rect l="l" t="t" r="r" b="b"/>
              <a:pathLst>
                <a:path w="1967" h="619" extrusionOk="0">
                  <a:moveTo>
                    <a:pt x="1910" y="1"/>
                  </a:moveTo>
                  <a:lnTo>
                    <a:pt x="0" y="450"/>
                  </a:lnTo>
                  <a:lnTo>
                    <a:pt x="57" y="619"/>
                  </a:lnTo>
                  <a:lnTo>
                    <a:pt x="1966" y="113"/>
                  </a:ln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1"/>
            <p:cNvSpPr/>
            <p:nvPr/>
          </p:nvSpPr>
          <p:spPr>
            <a:xfrm>
              <a:off x="2358125" y="1998875"/>
              <a:ext cx="7050" cy="49175"/>
            </a:xfrm>
            <a:custGeom>
              <a:avLst/>
              <a:gdLst/>
              <a:ahLst/>
              <a:cxnLst/>
              <a:rect l="l" t="t" r="r" b="b"/>
              <a:pathLst>
                <a:path w="282" h="1967" extrusionOk="0">
                  <a:moveTo>
                    <a:pt x="113" y="0"/>
                  </a:moveTo>
                  <a:lnTo>
                    <a:pt x="0" y="1966"/>
                  </a:lnTo>
                  <a:lnTo>
                    <a:pt x="169" y="1966"/>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1"/>
            <p:cNvSpPr/>
            <p:nvPr/>
          </p:nvSpPr>
          <p:spPr>
            <a:xfrm>
              <a:off x="2426925" y="2014325"/>
              <a:ext cx="21075" cy="47750"/>
            </a:xfrm>
            <a:custGeom>
              <a:avLst/>
              <a:gdLst/>
              <a:ahLst/>
              <a:cxnLst/>
              <a:rect l="l" t="t" r="r" b="b"/>
              <a:pathLst>
                <a:path w="843" h="1910" extrusionOk="0">
                  <a:moveTo>
                    <a:pt x="674" y="0"/>
                  </a:moveTo>
                  <a:lnTo>
                    <a:pt x="1" y="1854"/>
                  </a:lnTo>
                  <a:lnTo>
                    <a:pt x="169" y="1910"/>
                  </a:lnTo>
                  <a:lnTo>
                    <a:pt x="843" y="56"/>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1"/>
            <p:cNvSpPr/>
            <p:nvPr/>
          </p:nvSpPr>
          <p:spPr>
            <a:xfrm>
              <a:off x="2405875" y="2007300"/>
              <a:ext cx="15450" cy="47750"/>
            </a:xfrm>
            <a:custGeom>
              <a:avLst/>
              <a:gdLst/>
              <a:ahLst/>
              <a:cxnLst/>
              <a:rect l="l" t="t" r="r" b="b"/>
              <a:pathLst>
                <a:path w="618" h="1910" extrusionOk="0">
                  <a:moveTo>
                    <a:pt x="449" y="0"/>
                  </a:moveTo>
                  <a:lnTo>
                    <a:pt x="0" y="1854"/>
                  </a:lnTo>
                  <a:lnTo>
                    <a:pt x="112" y="1910"/>
                  </a:lnTo>
                  <a:lnTo>
                    <a:pt x="618" y="5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1"/>
            <p:cNvSpPr/>
            <p:nvPr/>
          </p:nvSpPr>
          <p:spPr>
            <a:xfrm>
              <a:off x="2382000" y="2001675"/>
              <a:ext cx="11250" cy="49175"/>
            </a:xfrm>
            <a:custGeom>
              <a:avLst/>
              <a:gdLst/>
              <a:ahLst/>
              <a:cxnLst/>
              <a:rect l="l" t="t" r="r" b="b"/>
              <a:pathLst>
                <a:path w="450" h="1967" extrusionOk="0">
                  <a:moveTo>
                    <a:pt x="281" y="1"/>
                  </a:moveTo>
                  <a:lnTo>
                    <a:pt x="0" y="1966"/>
                  </a:lnTo>
                  <a:lnTo>
                    <a:pt x="169" y="1966"/>
                  </a:ln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1"/>
            <p:cNvSpPr/>
            <p:nvPr/>
          </p:nvSpPr>
          <p:spPr>
            <a:xfrm>
              <a:off x="2488700" y="2053625"/>
              <a:ext cx="33725" cy="42150"/>
            </a:xfrm>
            <a:custGeom>
              <a:avLst/>
              <a:gdLst/>
              <a:ahLst/>
              <a:cxnLst/>
              <a:rect l="l" t="t" r="r" b="b"/>
              <a:pathLst>
                <a:path w="1349" h="1686" extrusionOk="0">
                  <a:moveTo>
                    <a:pt x="1180" y="1"/>
                  </a:moveTo>
                  <a:lnTo>
                    <a:pt x="1" y="1573"/>
                  </a:lnTo>
                  <a:lnTo>
                    <a:pt x="169" y="1686"/>
                  </a:ln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1"/>
            <p:cNvSpPr/>
            <p:nvPr/>
          </p:nvSpPr>
          <p:spPr>
            <a:xfrm>
              <a:off x="2506950" y="2071875"/>
              <a:ext cx="36550" cy="39350"/>
            </a:xfrm>
            <a:custGeom>
              <a:avLst/>
              <a:gdLst/>
              <a:ahLst/>
              <a:cxnLst/>
              <a:rect l="l" t="t" r="r" b="b"/>
              <a:pathLst>
                <a:path w="1462" h="1574" extrusionOk="0">
                  <a:moveTo>
                    <a:pt x="1349" y="1"/>
                  </a:moveTo>
                  <a:lnTo>
                    <a:pt x="1" y="1461"/>
                  </a:lnTo>
                  <a:lnTo>
                    <a:pt x="169" y="1574"/>
                  </a:lnTo>
                  <a:lnTo>
                    <a:pt x="1461" y="113"/>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1"/>
            <p:cNvSpPr/>
            <p:nvPr/>
          </p:nvSpPr>
          <p:spPr>
            <a:xfrm>
              <a:off x="2469050" y="2039600"/>
              <a:ext cx="29500" cy="43550"/>
            </a:xfrm>
            <a:custGeom>
              <a:avLst/>
              <a:gdLst/>
              <a:ahLst/>
              <a:cxnLst/>
              <a:rect l="l" t="t" r="r" b="b"/>
              <a:pathLst>
                <a:path w="1180" h="1742" extrusionOk="0">
                  <a:moveTo>
                    <a:pt x="1011" y="0"/>
                  </a:moveTo>
                  <a:lnTo>
                    <a:pt x="0" y="1629"/>
                  </a:lnTo>
                  <a:lnTo>
                    <a:pt x="169" y="1741"/>
                  </a:lnTo>
                  <a:lnTo>
                    <a:pt x="1180" y="56"/>
                  </a:lnTo>
                  <a:lnTo>
                    <a:pt x="101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1"/>
            <p:cNvSpPr/>
            <p:nvPr/>
          </p:nvSpPr>
          <p:spPr>
            <a:xfrm>
              <a:off x="2449400" y="2025550"/>
              <a:ext cx="25300" cy="46350"/>
            </a:xfrm>
            <a:custGeom>
              <a:avLst/>
              <a:gdLst/>
              <a:ahLst/>
              <a:cxnLst/>
              <a:rect l="l" t="t" r="r" b="b"/>
              <a:pathLst>
                <a:path w="1012" h="1854" extrusionOk="0">
                  <a:moveTo>
                    <a:pt x="843" y="0"/>
                  </a:moveTo>
                  <a:lnTo>
                    <a:pt x="0" y="1742"/>
                  </a:lnTo>
                  <a:lnTo>
                    <a:pt x="169" y="1854"/>
                  </a:lnTo>
                  <a:lnTo>
                    <a:pt x="1011" y="57"/>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1"/>
            <p:cNvSpPr/>
            <p:nvPr/>
          </p:nvSpPr>
          <p:spPr>
            <a:xfrm>
              <a:off x="2525225" y="2091550"/>
              <a:ext cx="39325" cy="36525"/>
            </a:xfrm>
            <a:custGeom>
              <a:avLst/>
              <a:gdLst/>
              <a:ahLst/>
              <a:cxnLst/>
              <a:rect l="l" t="t" r="r" b="b"/>
              <a:pathLst>
                <a:path w="1573" h="1461" extrusionOk="0">
                  <a:moveTo>
                    <a:pt x="1460" y="0"/>
                  </a:moveTo>
                  <a:lnTo>
                    <a:pt x="0" y="1348"/>
                  </a:lnTo>
                  <a:lnTo>
                    <a:pt x="112" y="1461"/>
                  </a:lnTo>
                  <a:lnTo>
                    <a:pt x="1573"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1"/>
            <p:cNvSpPr/>
            <p:nvPr/>
          </p:nvSpPr>
          <p:spPr>
            <a:xfrm>
              <a:off x="2521000" y="2102775"/>
              <a:ext cx="51975" cy="43550"/>
            </a:xfrm>
            <a:custGeom>
              <a:avLst/>
              <a:gdLst/>
              <a:ahLst/>
              <a:cxnLst/>
              <a:rect l="l" t="t" r="r" b="b"/>
              <a:pathLst>
                <a:path w="2079" h="1742" extrusionOk="0">
                  <a:moveTo>
                    <a:pt x="1966" y="1"/>
                  </a:moveTo>
                  <a:lnTo>
                    <a:pt x="1" y="1573"/>
                  </a:lnTo>
                  <a:lnTo>
                    <a:pt x="113" y="1742"/>
                  </a:lnTo>
                  <a:lnTo>
                    <a:pt x="2079" y="113"/>
                  </a:lnTo>
                  <a:lnTo>
                    <a:pt x="196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1"/>
            <p:cNvSpPr/>
            <p:nvPr/>
          </p:nvSpPr>
          <p:spPr>
            <a:xfrm>
              <a:off x="2556100" y="2175800"/>
              <a:ext cx="60400" cy="28100"/>
            </a:xfrm>
            <a:custGeom>
              <a:avLst/>
              <a:gdLst/>
              <a:ahLst/>
              <a:cxnLst/>
              <a:rect l="l" t="t" r="r" b="b"/>
              <a:pathLst>
                <a:path w="2416" h="1124" extrusionOk="0">
                  <a:moveTo>
                    <a:pt x="2360" y="0"/>
                  </a:moveTo>
                  <a:lnTo>
                    <a:pt x="1" y="955"/>
                  </a:lnTo>
                  <a:cubicBezTo>
                    <a:pt x="1" y="1011"/>
                    <a:pt x="1" y="1067"/>
                    <a:pt x="57" y="1123"/>
                  </a:cubicBezTo>
                  <a:lnTo>
                    <a:pt x="2416" y="112"/>
                  </a:lnTo>
                  <a:lnTo>
                    <a:pt x="23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1"/>
            <p:cNvSpPr/>
            <p:nvPr/>
          </p:nvSpPr>
          <p:spPr>
            <a:xfrm>
              <a:off x="2546275" y="2149100"/>
              <a:ext cx="57600" cy="33725"/>
            </a:xfrm>
            <a:custGeom>
              <a:avLst/>
              <a:gdLst/>
              <a:ahLst/>
              <a:cxnLst/>
              <a:rect l="l" t="t" r="r" b="b"/>
              <a:pathLst>
                <a:path w="2304" h="1349" extrusionOk="0">
                  <a:moveTo>
                    <a:pt x="2247" y="1"/>
                  </a:moveTo>
                  <a:lnTo>
                    <a:pt x="0" y="1237"/>
                  </a:lnTo>
                  <a:cubicBezTo>
                    <a:pt x="0" y="1237"/>
                    <a:pt x="0" y="1293"/>
                    <a:pt x="57" y="1349"/>
                  </a:cubicBezTo>
                  <a:lnTo>
                    <a:pt x="2303" y="169"/>
                  </a:lnTo>
                  <a:lnTo>
                    <a:pt x="224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1"/>
            <p:cNvSpPr/>
            <p:nvPr/>
          </p:nvSpPr>
          <p:spPr>
            <a:xfrm>
              <a:off x="2533650" y="2125250"/>
              <a:ext cx="54775" cy="39325"/>
            </a:xfrm>
            <a:custGeom>
              <a:avLst/>
              <a:gdLst/>
              <a:ahLst/>
              <a:cxnLst/>
              <a:rect l="l" t="t" r="r" b="b"/>
              <a:pathLst>
                <a:path w="2191" h="1573" extrusionOk="0">
                  <a:moveTo>
                    <a:pt x="2134" y="0"/>
                  </a:moveTo>
                  <a:lnTo>
                    <a:pt x="0" y="1404"/>
                  </a:lnTo>
                  <a:lnTo>
                    <a:pt x="112" y="1573"/>
                  </a:lnTo>
                  <a:lnTo>
                    <a:pt x="2190" y="169"/>
                  </a:lnTo>
                  <a:lnTo>
                    <a:pt x="213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11"/>
            <p:cNvSpPr/>
            <p:nvPr/>
          </p:nvSpPr>
          <p:spPr>
            <a:xfrm>
              <a:off x="2563125" y="2202475"/>
              <a:ext cx="61800" cy="21075"/>
            </a:xfrm>
            <a:custGeom>
              <a:avLst/>
              <a:gdLst/>
              <a:ahLst/>
              <a:cxnLst/>
              <a:rect l="l" t="t" r="r" b="b"/>
              <a:pathLst>
                <a:path w="2472" h="843" extrusionOk="0">
                  <a:moveTo>
                    <a:pt x="2416" y="0"/>
                  </a:moveTo>
                  <a:lnTo>
                    <a:pt x="0" y="674"/>
                  </a:lnTo>
                  <a:lnTo>
                    <a:pt x="57" y="843"/>
                  </a:lnTo>
                  <a:lnTo>
                    <a:pt x="2472" y="169"/>
                  </a:lnTo>
                  <a:cubicBezTo>
                    <a:pt x="2472" y="113"/>
                    <a:pt x="2416" y="56"/>
                    <a:pt x="241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11"/>
            <p:cNvSpPr/>
            <p:nvPr/>
          </p:nvSpPr>
          <p:spPr>
            <a:xfrm>
              <a:off x="2568750" y="2229150"/>
              <a:ext cx="63200" cy="16875"/>
            </a:xfrm>
            <a:custGeom>
              <a:avLst/>
              <a:gdLst/>
              <a:ahLst/>
              <a:cxnLst/>
              <a:rect l="l" t="t" r="r" b="b"/>
              <a:pathLst>
                <a:path w="2528" h="675" extrusionOk="0">
                  <a:moveTo>
                    <a:pt x="2528" y="0"/>
                  </a:moveTo>
                  <a:lnTo>
                    <a:pt x="56" y="506"/>
                  </a:lnTo>
                  <a:lnTo>
                    <a:pt x="0" y="674"/>
                  </a:lnTo>
                  <a:lnTo>
                    <a:pt x="2528" y="169"/>
                  </a:lnTo>
                  <a:cubicBezTo>
                    <a:pt x="2528" y="113"/>
                    <a:pt x="2528" y="57"/>
                    <a:pt x="252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1"/>
            <p:cNvSpPr/>
            <p:nvPr/>
          </p:nvSpPr>
          <p:spPr>
            <a:xfrm>
              <a:off x="2571550" y="2257225"/>
              <a:ext cx="63200" cy="9850"/>
            </a:xfrm>
            <a:custGeom>
              <a:avLst/>
              <a:gdLst/>
              <a:ahLst/>
              <a:cxnLst/>
              <a:rect l="l" t="t" r="r" b="b"/>
              <a:pathLst>
                <a:path w="2528" h="394" extrusionOk="0">
                  <a:moveTo>
                    <a:pt x="2528" y="1"/>
                  </a:moveTo>
                  <a:lnTo>
                    <a:pt x="0" y="225"/>
                  </a:lnTo>
                  <a:cubicBezTo>
                    <a:pt x="0" y="281"/>
                    <a:pt x="0" y="338"/>
                    <a:pt x="0" y="394"/>
                  </a:cubicBezTo>
                  <a:lnTo>
                    <a:pt x="2528" y="169"/>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1"/>
            <p:cNvSpPr/>
            <p:nvPr/>
          </p:nvSpPr>
          <p:spPr>
            <a:xfrm>
              <a:off x="2412875" y="2010100"/>
              <a:ext cx="22500" cy="61800"/>
            </a:xfrm>
            <a:custGeom>
              <a:avLst/>
              <a:gdLst/>
              <a:ahLst/>
              <a:cxnLst/>
              <a:rect l="l" t="t" r="r" b="b"/>
              <a:pathLst>
                <a:path w="900" h="2472" extrusionOk="0">
                  <a:moveTo>
                    <a:pt x="731" y="1"/>
                  </a:moveTo>
                  <a:lnTo>
                    <a:pt x="1" y="2472"/>
                  </a:lnTo>
                  <a:lnTo>
                    <a:pt x="113" y="2472"/>
                  </a:lnTo>
                  <a:lnTo>
                    <a:pt x="900"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1"/>
            <p:cNvSpPr/>
            <p:nvPr/>
          </p:nvSpPr>
          <p:spPr>
            <a:xfrm>
              <a:off x="2391825" y="2004500"/>
              <a:ext cx="16875" cy="61800"/>
            </a:xfrm>
            <a:custGeom>
              <a:avLst/>
              <a:gdLst/>
              <a:ahLst/>
              <a:cxnLst/>
              <a:rect l="l" t="t" r="r" b="b"/>
              <a:pathLst>
                <a:path w="675" h="2472" extrusionOk="0">
                  <a:moveTo>
                    <a:pt x="506" y="0"/>
                  </a:moveTo>
                  <a:lnTo>
                    <a:pt x="0" y="2471"/>
                  </a:lnTo>
                  <a:lnTo>
                    <a:pt x="169" y="2471"/>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11"/>
            <p:cNvSpPr/>
            <p:nvPr/>
          </p:nvSpPr>
          <p:spPr>
            <a:xfrm>
              <a:off x="2369350" y="2000275"/>
              <a:ext cx="9850" cy="63200"/>
            </a:xfrm>
            <a:custGeom>
              <a:avLst/>
              <a:gdLst/>
              <a:ahLst/>
              <a:cxnLst/>
              <a:rect l="l" t="t" r="r" b="b"/>
              <a:pathLst>
                <a:path w="394" h="2528" extrusionOk="0">
                  <a:moveTo>
                    <a:pt x="225" y="1"/>
                  </a:moveTo>
                  <a:lnTo>
                    <a:pt x="1" y="2528"/>
                  </a:lnTo>
                  <a:lnTo>
                    <a:pt x="169" y="2528"/>
                  </a:lnTo>
                  <a:lnTo>
                    <a:pt x="39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11"/>
            <p:cNvSpPr/>
            <p:nvPr/>
          </p:nvSpPr>
          <p:spPr>
            <a:xfrm>
              <a:off x="2505550" y="2081725"/>
              <a:ext cx="47775" cy="47750"/>
            </a:xfrm>
            <a:custGeom>
              <a:avLst/>
              <a:gdLst/>
              <a:ahLst/>
              <a:cxnLst/>
              <a:rect l="l" t="t" r="r" b="b"/>
              <a:pathLst>
                <a:path w="1911" h="1910" extrusionOk="0">
                  <a:moveTo>
                    <a:pt x="1798" y="0"/>
                  </a:moveTo>
                  <a:lnTo>
                    <a:pt x="1" y="1797"/>
                  </a:lnTo>
                  <a:cubicBezTo>
                    <a:pt x="57" y="1854"/>
                    <a:pt x="113" y="1910"/>
                    <a:pt x="169" y="1910"/>
                  </a:cubicBezTo>
                  <a:lnTo>
                    <a:pt x="1910" y="112"/>
                  </a:lnTo>
                  <a:lnTo>
                    <a:pt x="179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1"/>
            <p:cNvSpPr/>
            <p:nvPr/>
          </p:nvSpPr>
          <p:spPr>
            <a:xfrm>
              <a:off x="2490100" y="2063450"/>
              <a:ext cx="43575" cy="50575"/>
            </a:xfrm>
            <a:custGeom>
              <a:avLst/>
              <a:gdLst/>
              <a:ahLst/>
              <a:cxnLst/>
              <a:rect l="l" t="t" r="r" b="b"/>
              <a:pathLst>
                <a:path w="1743" h="2023" extrusionOk="0">
                  <a:moveTo>
                    <a:pt x="1574" y="1"/>
                  </a:moveTo>
                  <a:lnTo>
                    <a:pt x="1" y="1967"/>
                  </a:lnTo>
                  <a:lnTo>
                    <a:pt x="113" y="2023"/>
                  </a:lnTo>
                  <a:lnTo>
                    <a:pt x="1742" y="113"/>
                  </a:lnTo>
                  <a:lnTo>
                    <a:pt x="15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1"/>
            <p:cNvSpPr/>
            <p:nvPr/>
          </p:nvSpPr>
          <p:spPr>
            <a:xfrm>
              <a:off x="2453600" y="2031175"/>
              <a:ext cx="32325" cy="59000"/>
            </a:xfrm>
            <a:custGeom>
              <a:avLst/>
              <a:gdLst/>
              <a:ahLst/>
              <a:cxnLst/>
              <a:rect l="l" t="t" r="r" b="b"/>
              <a:pathLst>
                <a:path w="1293" h="2360" extrusionOk="0">
                  <a:moveTo>
                    <a:pt x="1180" y="0"/>
                  </a:moveTo>
                  <a:lnTo>
                    <a:pt x="1" y="2247"/>
                  </a:lnTo>
                  <a:lnTo>
                    <a:pt x="113" y="2359"/>
                  </a:lnTo>
                  <a:lnTo>
                    <a:pt x="1292" y="112"/>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1"/>
            <p:cNvSpPr/>
            <p:nvPr/>
          </p:nvSpPr>
          <p:spPr>
            <a:xfrm>
              <a:off x="2471850" y="2046600"/>
              <a:ext cx="39350" cy="54800"/>
            </a:xfrm>
            <a:custGeom>
              <a:avLst/>
              <a:gdLst/>
              <a:ahLst/>
              <a:cxnLst/>
              <a:rect l="l" t="t" r="r" b="b"/>
              <a:pathLst>
                <a:path w="1574" h="2192" extrusionOk="0">
                  <a:moveTo>
                    <a:pt x="1405" y="1"/>
                  </a:moveTo>
                  <a:lnTo>
                    <a:pt x="1" y="2135"/>
                  </a:lnTo>
                  <a:lnTo>
                    <a:pt x="169" y="2191"/>
                  </a:lnTo>
                  <a:lnTo>
                    <a:pt x="1573" y="113"/>
                  </a:lnTo>
                  <a:lnTo>
                    <a:pt x="140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1"/>
            <p:cNvSpPr/>
            <p:nvPr/>
          </p:nvSpPr>
          <p:spPr>
            <a:xfrm>
              <a:off x="2433950" y="2019925"/>
              <a:ext cx="28100" cy="60400"/>
            </a:xfrm>
            <a:custGeom>
              <a:avLst/>
              <a:gdLst/>
              <a:ahLst/>
              <a:cxnLst/>
              <a:rect l="l" t="t" r="r" b="b"/>
              <a:pathLst>
                <a:path w="1124" h="2416" extrusionOk="0">
                  <a:moveTo>
                    <a:pt x="955" y="1"/>
                  </a:moveTo>
                  <a:lnTo>
                    <a:pt x="0" y="2360"/>
                  </a:lnTo>
                  <a:lnTo>
                    <a:pt x="113" y="2416"/>
                  </a:lnTo>
                  <a:lnTo>
                    <a:pt x="1124" y="57"/>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1"/>
            <p:cNvSpPr/>
            <p:nvPr/>
          </p:nvSpPr>
          <p:spPr>
            <a:xfrm>
              <a:off x="2053425" y="1998875"/>
              <a:ext cx="579925" cy="574825"/>
            </a:xfrm>
            <a:custGeom>
              <a:avLst/>
              <a:gdLst/>
              <a:ahLst/>
              <a:cxnLst/>
              <a:rect l="l" t="t" r="r" b="b"/>
              <a:pathLst>
                <a:path w="23197" h="22993" extrusionOk="0">
                  <a:moveTo>
                    <a:pt x="11739" y="0"/>
                  </a:moveTo>
                  <a:cubicBezTo>
                    <a:pt x="11402" y="0"/>
                    <a:pt x="11121" y="0"/>
                    <a:pt x="10784" y="57"/>
                  </a:cubicBezTo>
                  <a:lnTo>
                    <a:pt x="10616" y="57"/>
                  </a:lnTo>
                  <a:cubicBezTo>
                    <a:pt x="10279" y="57"/>
                    <a:pt x="9998" y="113"/>
                    <a:pt x="9661" y="169"/>
                  </a:cubicBezTo>
                  <a:lnTo>
                    <a:pt x="9493" y="225"/>
                  </a:lnTo>
                  <a:cubicBezTo>
                    <a:pt x="9156" y="281"/>
                    <a:pt x="8875" y="337"/>
                    <a:pt x="8538" y="450"/>
                  </a:cubicBezTo>
                  <a:lnTo>
                    <a:pt x="8425" y="506"/>
                  </a:lnTo>
                  <a:cubicBezTo>
                    <a:pt x="8145" y="562"/>
                    <a:pt x="7808" y="674"/>
                    <a:pt x="7471" y="843"/>
                  </a:cubicBezTo>
                  <a:lnTo>
                    <a:pt x="7358" y="899"/>
                  </a:lnTo>
                  <a:cubicBezTo>
                    <a:pt x="7021" y="1011"/>
                    <a:pt x="6741" y="1124"/>
                    <a:pt x="6404" y="1292"/>
                  </a:cubicBezTo>
                  <a:cubicBezTo>
                    <a:pt x="3708" y="2696"/>
                    <a:pt x="1686" y="5168"/>
                    <a:pt x="787" y="8088"/>
                  </a:cubicBezTo>
                  <a:lnTo>
                    <a:pt x="787" y="8200"/>
                  </a:lnTo>
                  <a:cubicBezTo>
                    <a:pt x="1" y="10728"/>
                    <a:pt x="113" y="13368"/>
                    <a:pt x="1124" y="15783"/>
                  </a:cubicBezTo>
                  <a:cubicBezTo>
                    <a:pt x="1236" y="16120"/>
                    <a:pt x="1405" y="16513"/>
                    <a:pt x="1573" y="16850"/>
                  </a:cubicBezTo>
                  <a:lnTo>
                    <a:pt x="1686" y="16962"/>
                  </a:lnTo>
                  <a:cubicBezTo>
                    <a:pt x="1742" y="17131"/>
                    <a:pt x="1798" y="17243"/>
                    <a:pt x="1910" y="17355"/>
                  </a:cubicBezTo>
                  <a:cubicBezTo>
                    <a:pt x="1910" y="17411"/>
                    <a:pt x="1910" y="17411"/>
                    <a:pt x="1967" y="17468"/>
                  </a:cubicBezTo>
                  <a:lnTo>
                    <a:pt x="2191" y="17861"/>
                  </a:lnTo>
                  <a:lnTo>
                    <a:pt x="2191" y="17917"/>
                  </a:lnTo>
                  <a:lnTo>
                    <a:pt x="2247" y="17973"/>
                  </a:lnTo>
                  <a:cubicBezTo>
                    <a:pt x="2304" y="18085"/>
                    <a:pt x="2416" y="18198"/>
                    <a:pt x="2472" y="18310"/>
                  </a:cubicBezTo>
                  <a:cubicBezTo>
                    <a:pt x="2809" y="18759"/>
                    <a:pt x="3202" y="19152"/>
                    <a:pt x="3595" y="19546"/>
                  </a:cubicBezTo>
                  <a:lnTo>
                    <a:pt x="3708" y="19714"/>
                  </a:lnTo>
                  <a:cubicBezTo>
                    <a:pt x="3764" y="19770"/>
                    <a:pt x="3876" y="19883"/>
                    <a:pt x="3988" y="19995"/>
                  </a:cubicBezTo>
                  <a:lnTo>
                    <a:pt x="4157" y="20107"/>
                  </a:lnTo>
                  <a:lnTo>
                    <a:pt x="4438" y="20332"/>
                  </a:lnTo>
                  <a:lnTo>
                    <a:pt x="4550" y="20444"/>
                  </a:lnTo>
                  <a:lnTo>
                    <a:pt x="4831" y="20669"/>
                  </a:lnTo>
                  <a:lnTo>
                    <a:pt x="4999" y="20781"/>
                  </a:lnTo>
                  <a:lnTo>
                    <a:pt x="5280" y="21006"/>
                  </a:lnTo>
                  <a:lnTo>
                    <a:pt x="5449" y="21118"/>
                  </a:lnTo>
                  <a:lnTo>
                    <a:pt x="5786" y="21343"/>
                  </a:lnTo>
                  <a:lnTo>
                    <a:pt x="5954" y="21455"/>
                  </a:lnTo>
                  <a:cubicBezTo>
                    <a:pt x="6235" y="21568"/>
                    <a:pt x="6516" y="21736"/>
                    <a:pt x="6797" y="21848"/>
                  </a:cubicBezTo>
                  <a:lnTo>
                    <a:pt x="6965" y="21961"/>
                  </a:lnTo>
                  <a:cubicBezTo>
                    <a:pt x="7246" y="22073"/>
                    <a:pt x="7527" y="22185"/>
                    <a:pt x="7864" y="22298"/>
                  </a:cubicBezTo>
                  <a:cubicBezTo>
                    <a:pt x="8032" y="22354"/>
                    <a:pt x="8145" y="22466"/>
                    <a:pt x="8313" y="22466"/>
                  </a:cubicBezTo>
                  <a:cubicBezTo>
                    <a:pt x="9464" y="22821"/>
                    <a:pt x="10634" y="22992"/>
                    <a:pt x="11787" y="22992"/>
                  </a:cubicBezTo>
                  <a:cubicBezTo>
                    <a:pt x="15920" y="22992"/>
                    <a:pt x="19829" y="20795"/>
                    <a:pt x="21849" y="17018"/>
                  </a:cubicBezTo>
                  <a:cubicBezTo>
                    <a:pt x="22242" y="16344"/>
                    <a:pt x="22523" y="15614"/>
                    <a:pt x="22747" y="14884"/>
                  </a:cubicBezTo>
                  <a:lnTo>
                    <a:pt x="22804" y="14772"/>
                  </a:lnTo>
                  <a:cubicBezTo>
                    <a:pt x="22804" y="14659"/>
                    <a:pt x="22860" y="14491"/>
                    <a:pt x="22916" y="14379"/>
                  </a:cubicBezTo>
                  <a:lnTo>
                    <a:pt x="22972" y="14210"/>
                  </a:lnTo>
                  <a:cubicBezTo>
                    <a:pt x="22972" y="14098"/>
                    <a:pt x="23028" y="13985"/>
                    <a:pt x="23028" y="13873"/>
                  </a:cubicBezTo>
                  <a:lnTo>
                    <a:pt x="23028" y="13705"/>
                  </a:lnTo>
                  <a:cubicBezTo>
                    <a:pt x="23028" y="13536"/>
                    <a:pt x="23084" y="13424"/>
                    <a:pt x="23141" y="13255"/>
                  </a:cubicBezTo>
                  <a:lnTo>
                    <a:pt x="23141" y="13087"/>
                  </a:lnTo>
                  <a:cubicBezTo>
                    <a:pt x="23141" y="12918"/>
                    <a:pt x="23141" y="12750"/>
                    <a:pt x="23141" y="12637"/>
                  </a:cubicBezTo>
                  <a:lnTo>
                    <a:pt x="23141" y="12581"/>
                  </a:lnTo>
                  <a:lnTo>
                    <a:pt x="23141" y="12188"/>
                  </a:lnTo>
                  <a:cubicBezTo>
                    <a:pt x="23197" y="12132"/>
                    <a:pt x="23197" y="12020"/>
                    <a:pt x="23141" y="12020"/>
                  </a:cubicBezTo>
                  <a:lnTo>
                    <a:pt x="23141" y="11626"/>
                  </a:lnTo>
                  <a:lnTo>
                    <a:pt x="23141" y="11514"/>
                  </a:lnTo>
                  <a:lnTo>
                    <a:pt x="20782" y="11514"/>
                  </a:lnTo>
                  <a:lnTo>
                    <a:pt x="20782" y="11683"/>
                  </a:lnTo>
                  <a:lnTo>
                    <a:pt x="21287" y="11683"/>
                  </a:lnTo>
                  <a:lnTo>
                    <a:pt x="21287" y="12413"/>
                  </a:lnTo>
                  <a:lnTo>
                    <a:pt x="20725" y="12300"/>
                  </a:lnTo>
                  <a:cubicBezTo>
                    <a:pt x="20725" y="12357"/>
                    <a:pt x="20725" y="12413"/>
                    <a:pt x="20725" y="12525"/>
                  </a:cubicBezTo>
                  <a:lnTo>
                    <a:pt x="21231" y="12525"/>
                  </a:lnTo>
                  <a:cubicBezTo>
                    <a:pt x="21231" y="12806"/>
                    <a:pt x="21175" y="13087"/>
                    <a:pt x="21119" y="13311"/>
                  </a:cubicBezTo>
                  <a:lnTo>
                    <a:pt x="20613" y="13199"/>
                  </a:lnTo>
                  <a:lnTo>
                    <a:pt x="20613" y="13368"/>
                  </a:lnTo>
                  <a:lnTo>
                    <a:pt x="21119" y="13480"/>
                  </a:lnTo>
                  <a:cubicBezTo>
                    <a:pt x="21062" y="13705"/>
                    <a:pt x="21006" y="13985"/>
                    <a:pt x="20894" y="14210"/>
                  </a:cubicBezTo>
                  <a:lnTo>
                    <a:pt x="20445" y="14042"/>
                  </a:lnTo>
                  <a:cubicBezTo>
                    <a:pt x="20445" y="14098"/>
                    <a:pt x="20388" y="14154"/>
                    <a:pt x="20388" y="14210"/>
                  </a:cubicBezTo>
                  <a:lnTo>
                    <a:pt x="20894" y="14322"/>
                  </a:lnTo>
                  <a:cubicBezTo>
                    <a:pt x="20782" y="14603"/>
                    <a:pt x="20725" y="14828"/>
                    <a:pt x="20613" y="15052"/>
                  </a:cubicBezTo>
                  <a:lnTo>
                    <a:pt x="20164" y="14884"/>
                  </a:lnTo>
                  <a:lnTo>
                    <a:pt x="20108" y="14996"/>
                  </a:lnTo>
                  <a:lnTo>
                    <a:pt x="20557" y="15221"/>
                  </a:lnTo>
                  <a:cubicBezTo>
                    <a:pt x="20445" y="15446"/>
                    <a:pt x="20332" y="15670"/>
                    <a:pt x="20220" y="15895"/>
                  </a:cubicBezTo>
                  <a:lnTo>
                    <a:pt x="19771" y="15670"/>
                  </a:lnTo>
                  <a:lnTo>
                    <a:pt x="19714" y="15839"/>
                  </a:lnTo>
                  <a:lnTo>
                    <a:pt x="20164" y="16063"/>
                  </a:lnTo>
                  <a:cubicBezTo>
                    <a:pt x="19995" y="16288"/>
                    <a:pt x="19883" y="16513"/>
                    <a:pt x="19714" y="16737"/>
                  </a:cubicBezTo>
                  <a:lnTo>
                    <a:pt x="19321" y="16457"/>
                  </a:lnTo>
                  <a:cubicBezTo>
                    <a:pt x="19321" y="16513"/>
                    <a:pt x="19265" y="16569"/>
                    <a:pt x="19209" y="16625"/>
                  </a:cubicBezTo>
                  <a:lnTo>
                    <a:pt x="19658" y="16906"/>
                  </a:lnTo>
                  <a:cubicBezTo>
                    <a:pt x="19490" y="17074"/>
                    <a:pt x="19378" y="17299"/>
                    <a:pt x="19209" y="17468"/>
                  </a:cubicBezTo>
                  <a:lnTo>
                    <a:pt x="18816" y="17187"/>
                  </a:lnTo>
                  <a:lnTo>
                    <a:pt x="18704" y="17299"/>
                  </a:lnTo>
                  <a:lnTo>
                    <a:pt x="19097" y="17636"/>
                  </a:lnTo>
                  <a:cubicBezTo>
                    <a:pt x="18928" y="17805"/>
                    <a:pt x="18760" y="18029"/>
                    <a:pt x="18591" y="18198"/>
                  </a:cubicBezTo>
                  <a:lnTo>
                    <a:pt x="18198" y="17861"/>
                  </a:lnTo>
                  <a:lnTo>
                    <a:pt x="18086" y="17973"/>
                  </a:lnTo>
                  <a:lnTo>
                    <a:pt x="18423" y="18310"/>
                  </a:lnTo>
                  <a:lnTo>
                    <a:pt x="17917" y="18816"/>
                  </a:lnTo>
                  <a:lnTo>
                    <a:pt x="17580" y="18422"/>
                  </a:lnTo>
                  <a:lnTo>
                    <a:pt x="17468" y="18535"/>
                  </a:lnTo>
                  <a:lnTo>
                    <a:pt x="17805" y="18928"/>
                  </a:lnTo>
                  <a:cubicBezTo>
                    <a:pt x="17580" y="19096"/>
                    <a:pt x="17356" y="19265"/>
                    <a:pt x="17131" y="19377"/>
                  </a:cubicBezTo>
                  <a:lnTo>
                    <a:pt x="16850" y="18984"/>
                  </a:lnTo>
                  <a:lnTo>
                    <a:pt x="16738" y="19040"/>
                  </a:lnTo>
                  <a:lnTo>
                    <a:pt x="17019" y="19489"/>
                  </a:lnTo>
                  <a:cubicBezTo>
                    <a:pt x="16794" y="19602"/>
                    <a:pt x="16569" y="19770"/>
                    <a:pt x="16401" y="19883"/>
                  </a:cubicBezTo>
                  <a:lnTo>
                    <a:pt x="16120" y="19433"/>
                  </a:lnTo>
                  <a:lnTo>
                    <a:pt x="16008" y="19489"/>
                  </a:lnTo>
                  <a:lnTo>
                    <a:pt x="16232" y="19939"/>
                  </a:lnTo>
                  <a:cubicBezTo>
                    <a:pt x="16008" y="20051"/>
                    <a:pt x="15783" y="20163"/>
                    <a:pt x="15502" y="20276"/>
                  </a:cubicBezTo>
                  <a:lnTo>
                    <a:pt x="15334" y="19826"/>
                  </a:lnTo>
                  <a:lnTo>
                    <a:pt x="15165" y="19883"/>
                  </a:lnTo>
                  <a:lnTo>
                    <a:pt x="15390" y="20332"/>
                  </a:lnTo>
                  <a:cubicBezTo>
                    <a:pt x="15109" y="20444"/>
                    <a:pt x="14884" y="20500"/>
                    <a:pt x="14660" y="20557"/>
                  </a:cubicBezTo>
                  <a:lnTo>
                    <a:pt x="14491" y="20107"/>
                  </a:lnTo>
                  <a:lnTo>
                    <a:pt x="14379" y="20163"/>
                  </a:lnTo>
                  <a:lnTo>
                    <a:pt x="14491" y="20613"/>
                  </a:lnTo>
                  <a:cubicBezTo>
                    <a:pt x="14267" y="20725"/>
                    <a:pt x="13986" y="20781"/>
                    <a:pt x="13761" y="20837"/>
                  </a:cubicBezTo>
                  <a:lnTo>
                    <a:pt x="13649" y="20332"/>
                  </a:lnTo>
                  <a:lnTo>
                    <a:pt x="13480" y="20332"/>
                  </a:lnTo>
                  <a:lnTo>
                    <a:pt x="13593" y="20837"/>
                  </a:lnTo>
                  <a:cubicBezTo>
                    <a:pt x="13312" y="20894"/>
                    <a:pt x="13087" y="20894"/>
                    <a:pt x="12862" y="20950"/>
                  </a:cubicBezTo>
                  <a:lnTo>
                    <a:pt x="12806" y="20444"/>
                  </a:lnTo>
                  <a:lnTo>
                    <a:pt x="12638" y="20444"/>
                  </a:lnTo>
                  <a:lnTo>
                    <a:pt x="12694" y="20950"/>
                  </a:lnTo>
                  <a:lnTo>
                    <a:pt x="11908" y="20950"/>
                  </a:lnTo>
                  <a:lnTo>
                    <a:pt x="11908" y="20444"/>
                  </a:lnTo>
                  <a:lnTo>
                    <a:pt x="11739" y="20444"/>
                  </a:lnTo>
                  <a:lnTo>
                    <a:pt x="11739" y="20950"/>
                  </a:lnTo>
                  <a:lnTo>
                    <a:pt x="11009" y="20950"/>
                  </a:lnTo>
                  <a:lnTo>
                    <a:pt x="11065" y="20444"/>
                  </a:lnTo>
                  <a:lnTo>
                    <a:pt x="10897" y="20444"/>
                  </a:lnTo>
                  <a:lnTo>
                    <a:pt x="10841" y="20950"/>
                  </a:lnTo>
                  <a:cubicBezTo>
                    <a:pt x="10560" y="20950"/>
                    <a:pt x="10335" y="20894"/>
                    <a:pt x="10054" y="20837"/>
                  </a:cubicBezTo>
                  <a:lnTo>
                    <a:pt x="10167" y="20332"/>
                  </a:lnTo>
                  <a:lnTo>
                    <a:pt x="9998" y="20332"/>
                  </a:lnTo>
                  <a:lnTo>
                    <a:pt x="9886" y="20837"/>
                  </a:lnTo>
                  <a:cubicBezTo>
                    <a:pt x="9661" y="20781"/>
                    <a:pt x="9436" y="20725"/>
                    <a:pt x="9212" y="20669"/>
                  </a:cubicBezTo>
                  <a:lnTo>
                    <a:pt x="9324" y="20163"/>
                  </a:lnTo>
                  <a:lnTo>
                    <a:pt x="9212" y="20107"/>
                  </a:lnTo>
                  <a:lnTo>
                    <a:pt x="9043" y="20613"/>
                  </a:lnTo>
                  <a:cubicBezTo>
                    <a:pt x="8819" y="20500"/>
                    <a:pt x="8538" y="20444"/>
                    <a:pt x="8313" y="20332"/>
                  </a:cubicBezTo>
                  <a:lnTo>
                    <a:pt x="8538" y="19883"/>
                  </a:lnTo>
                  <a:cubicBezTo>
                    <a:pt x="8482" y="19826"/>
                    <a:pt x="8425" y="19826"/>
                    <a:pt x="8369" y="19826"/>
                  </a:cubicBezTo>
                  <a:lnTo>
                    <a:pt x="8088" y="20220"/>
                  </a:lnTo>
                  <a:cubicBezTo>
                    <a:pt x="7864" y="20107"/>
                    <a:pt x="7639" y="19995"/>
                    <a:pt x="7414" y="19883"/>
                  </a:cubicBezTo>
                  <a:lnTo>
                    <a:pt x="7639" y="19489"/>
                  </a:lnTo>
                  <a:lnTo>
                    <a:pt x="7527" y="19377"/>
                  </a:lnTo>
                  <a:lnTo>
                    <a:pt x="7246" y="19826"/>
                  </a:lnTo>
                  <a:cubicBezTo>
                    <a:pt x="7021" y="19714"/>
                    <a:pt x="6797" y="19546"/>
                    <a:pt x="6628" y="19433"/>
                  </a:cubicBezTo>
                  <a:lnTo>
                    <a:pt x="6853" y="18984"/>
                  </a:lnTo>
                  <a:lnTo>
                    <a:pt x="6741" y="18928"/>
                  </a:lnTo>
                  <a:lnTo>
                    <a:pt x="6460" y="19321"/>
                  </a:lnTo>
                  <a:cubicBezTo>
                    <a:pt x="6235" y="19209"/>
                    <a:pt x="6067" y="19040"/>
                    <a:pt x="5842" y="18872"/>
                  </a:cubicBezTo>
                  <a:lnTo>
                    <a:pt x="6179" y="18479"/>
                  </a:lnTo>
                  <a:lnTo>
                    <a:pt x="6067" y="18366"/>
                  </a:lnTo>
                  <a:lnTo>
                    <a:pt x="5730" y="18759"/>
                  </a:lnTo>
                  <a:cubicBezTo>
                    <a:pt x="5561" y="18591"/>
                    <a:pt x="5336" y="18422"/>
                    <a:pt x="5168" y="18254"/>
                  </a:cubicBezTo>
                  <a:lnTo>
                    <a:pt x="5505" y="17917"/>
                  </a:lnTo>
                  <a:lnTo>
                    <a:pt x="5393" y="17748"/>
                  </a:lnTo>
                  <a:lnTo>
                    <a:pt x="5056" y="18142"/>
                  </a:lnTo>
                  <a:cubicBezTo>
                    <a:pt x="4887" y="17973"/>
                    <a:pt x="4719" y="17748"/>
                    <a:pt x="4550" y="17580"/>
                  </a:cubicBezTo>
                  <a:lnTo>
                    <a:pt x="4943" y="17243"/>
                  </a:lnTo>
                  <a:lnTo>
                    <a:pt x="4831" y="17131"/>
                  </a:lnTo>
                  <a:lnTo>
                    <a:pt x="4438" y="17468"/>
                  </a:lnTo>
                  <a:cubicBezTo>
                    <a:pt x="4269" y="17243"/>
                    <a:pt x="4101" y="17018"/>
                    <a:pt x="3988" y="16794"/>
                  </a:cubicBezTo>
                  <a:lnTo>
                    <a:pt x="4382" y="16569"/>
                  </a:lnTo>
                  <a:cubicBezTo>
                    <a:pt x="4382" y="16513"/>
                    <a:pt x="4325" y="16457"/>
                    <a:pt x="4269" y="16400"/>
                  </a:cubicBezTo>
                  <a:lnTo>
                    <a:pt x="3876" y="16681"/>
                  </a:lnTo>
                  <a:cubicBezTo>
                    <a:pt x="3764" y="16457"/>
                    <a:pt x="3595" y="16232"/>
                    <a:pt x="3483" y="16063"/>
                  </a:cubicBezTo>
                  <a:lnTo>
                    <a:pt x="3932" y="15783"/>
                  </a:lnTo>
                  <a:lnTo>
                    <a:pt x="3876" y="15670"/>
                  </a:lnTo>
                  <a:lnTo>
                    <a:pt x="3427" y="15895"/>
                  </a:lnTo>
                  <a:cubicBezTo>
                    <a:pt x="3314" y="15670"/>
                    <a:pt x="3202" y="15446"/>
                    <a:pt x="3090" y="15165"/>
                  </a:cubicBezTo>
                  <a:lnTo>
                    <a:pt x="3539" y="14996"/>
                  </a:lnTo>
                  <a:lnTo>
                    <a:pt x="3483" y="14828"/>
                  </a:lnTo>
                  <a:lnTo>
                    <a:pt x="3034" y="14996"/>
                  </a:lnTo>
                  <a:cubicBezTo>
                    <a:pt x="2921" y="14772"/>
                    <a:pt x="2865" y="14547"/>
                    <a:pt x="2809" y="14322"/>
                  </a:cubicBezTo>
                  <a:lnTo>
                    <a:pt x="3258" y="14154"/>
                  </a:lnTo>
                  <a:lnTo>
                    <a:pt x="3146" y="14042"/>
                  </a:lnTo>
                  <a:lnTo>
                    <a:pt x="2697" y="14154"/>
                  </a:lnTo>
                  <a:cubicBezTo>
                    <a:pt x="2640" y="13929"/>
                    <a:pt x="2528" y="13648"/>
                    <a:pt x="2528" y="13424"/>
                  </a:cubicBezTo>
                  <a:lnTo>
                    <a:pt x="2977" y="13311"/>
                  </a:lnTo>
                  <a:lnTo>
                    <a:pt x="2977" y="13143"/>
                  </a:lnTo>
                  <a:lnTo>
                    <a:pt x="2472" y="13255"/>
                  </a:lnTo>
                  <a:cubicBezTo>
                    <a:pt x="2472" y="12974"/>
                    <a:pt x="2416" y="12750"/>
                    <a:pt x="2360" y="12525"/>
                  </a:cubicBezTo>
                  <a:lnTo>
                    <a:pt x="2865" y="12469"/>
                  </a:lnTo>
                  <a:lnTo>
                    <a:pt x="2865" y="12300"/>
                  </a:lnTo>
                  <a:lnTo>
                    <a:pt x="2360" y="12357"/>
                  </a:lnTo>
                  <a:cubicBezTo>
                    <a:pt x="2360" y="12076"/>
                    <a:pt x="2360" y="11851"/>
                    <a:pt x="2360" y="11570"/>
                  </a:cubicBezTo>
                  <a:lnTo>
                    <a:pt x="2865" y="11570"/>
                  </a:lnTo>
                  <a:lnTo>
                    <a:pt x="2865" y="11514"/>
                  </a:lnTo>
                  <a:lnTo>
                    <a:pt x="2865" y="11402"/>
                  </a:lnTo>
                  <a:lnTo>
                    <a:pt x="2360" y="11402"/>
                  </a:lnTo>
                  <a:lnTo>
                    <a:pt x="2360" y="10728"/>
                  </a:lnTo>
                  <a:lnTo>
                    <a:pt x="2865" y="10784"/>
                  </a:lnTo>
                  <a:lnTo>
                    <a:pt x="2865" y="10615"/>
                  </a:lnTo>
                  <a:lnTo>
                    <a:pt x="2360" y="10559"/>
                  </a:lnTo>
                  <a:cubicBezTo>
                    <a:pt x="2360" y="10278"/>
                    <a:pt x="2416" y="10054"/>
                    <a:pt x="2472" y="9773"/>
                  </a:cubicBezTo>
                  <a:lnTo>
                    <a:pt x="2977" y="9885"/>
                  </a:lnTo>
                  <a:cubicBezTo>
                    <a:pt x="2977" y="9829"/>
                    <a:pt x="2977" y="9773"/>
                    <a:pt x="2977" y="9717"/>
                  </a:cubicBezTo>
                  <a:lnTo>
                    <a:pt x="2472" y="9605"/>
                  </a:lnTo>
                  <a:cubicBezTo>
                    <a:pt x="2528" y="9380"/>
                    <a:pt x="2584" y="9155"/>
                    <a:pt x="2640" y="8931"/>
                  </a:cubicBezTo>
                  <a:lnTo>
                    <a:pt x="3146" y="8987"/>
                  </a:lnTo>
                  <a:cubicBezTo>
                    <a:pt x="3202" y="8931"/>
                    <a:pt x="3202" y="8874"/>
                    <a:pt x="3202" y="8818"/>
                  </a:cubicBezTo>
                  <a:lnTo>
                    <a:pt x="2753" y="8706"/>
                  </a:lnTo>
                  <a:cubicBezTo>
                    <a:pt x="2809" y="8425"/>
                    <a:pt x="2921" y="8200"/>
                    <a:pt x="2977" y="7920"/>
                  </a:cubicBezTo>
                  <a:lnTo>
                    <a:pt x="3483" y="8144"/>
                  </a:lnTo>
                  <a:lnTo>
                    <a:pt x="3539" y="7976"/>
                  </a:lnTo>
                  <a:lnTo>
                    <a:pt x="3090" y="7807"/>
                  </a:lnTo>
                  <a:cubicBezTo>
                    <a:pt x="3146" y="7583"/>
                    <a:pt x="3258" y="7358"/>
                    <a:pt x="3371" y="7133"/>
                  </a:cubicBezTo>
                  <a:lnTo>
                    <a:pt x="3820" y="7358"/>
                  </a:lnTo>
                  <a:lnTo>
                    <a:pt x="3932" y="7189"/>
                  </a:lnTo>
                  <a:lnTo>
                    <a:pt x="3483" y="6965"/>
                  </a:lnTo>
                  <a:cubicBezTo>
                    <a:pt x="3595" y="6740"/>
                    <a:pt x="3708" y="6515"/>
                    <a:pt x="3876" y="6291"/>
                  </a:cubicBezTo>
                  <a:lnTo>
                    <a:pt x="4269" y="6572"/>
                  </a:lnTo>
                  <a:cubicBezTo>
                    <a:pt x="4325" y="6515"/>
                    <a:pt x="4325" y="6459"/>
                    <a:pt x="4382" y="6403"/>
                  </a:cubicBezTo>
                  <a:lnTo>
                    <a:pt x="3988" y="6122"/>
                  </a:lnTo>
                  <a:cubicBezTo>
                    <a:pt x="4101" y="5954"/>
                    <a:pt x="4269" y="5729"/>
                    <a:pt x="4382" y="5561"/>
                  </a:cubicBezTo>
                  <a:lnTo>
                    <a:pt x="4775" y="5841"/>
                  </a:lnTo>
                  <a:lnTo>
                    <a:pt x="4887" y="5729"/>
                  </a:lnTo>
                  <a:lnTo>
                    <a:pt x="4550" y="5392"/>
                  </a:lnTo>
                  <a:cubicBezTo>
                    <a:pt x="4719" y="5224"/>
                    <a:pt x="4943" y="4999"/>
                    <a:pt x="5112" y="4831"/>
                  </a:cubicBezTo>
                  <a:lnTo>
                    <a:pt x="5449" y="5224"/>
                  </a:lnTo>
                  <a:lnTo>
                    <a:pt x="5561" y="5055"/>
                  </a:lnTo>
                  <a:lnTo>
                    <a:pt x="5224" y="4718"/>
                  </a:lnTo>
                  <a:cubicBezTo>
                    <a:pt x="5393" y="4550"/>
                    <a:pt x="5561" y="4381"/>
                    <a:pt x="5786" y="4213"/>
                  </a:cubicBezTo>
                  <a:lnTo>
                    <a:pt x="6067" y="4606"/>
                  </a:lnTo>
                  <a:lnTo>
                    <a:pt x="6235" y="4494"/>
                  </a:lnTo>
                  <a:lnTo>
                    <a:pt x="5898" y="4100"/>
                  </a:lnTo>
                  <a:cubicBezTo>
                    <a:pt x="6123" y="3932"/>
                    <a:pt x="6291" y="3820"/>
                    <a:pt x="6516" y="3651"/>
                  </a:cubicBezTo>
                  <a:lnTo>
                    <a:pt x="6797" y="4044"/>
                  </a:lnTo>
                  <a:lnTo>
                    <a:pt x="6965" y="3988"/>
                  </a:lnTo>
                  <a:lnTo>
                    <a:pt x="6684" y="3539"/>
                  </a:lnTo>
                  <a:cubicBezTo>
                    <a:pt x="6853" y="3426"/>
                    <a:pt x="7077" y="3314"/>
                    <a:pt x="7302" y="3202"/>
                  </a:cubicBezTo>
                  <a:lnTo>
                    <a:pt x="7527" y="3595"/>
                  </a:lnTo>
                  <a:lnTo>
                    <a:pt x="7695" y="3539"/>
                  </a:lnTo>
                  <a:lnTo>
                    <a:pt x="7471" y="3089"/>
                  </a:lnTo>
                  <a:cubicBezTo>
                    <a:pt x="7695" y="2977"/>
                    <a:pt x="7920" y="2865"/>
                    <a:pt x="8145" y="2752"/>
                  </a:cubicBezTo>
                  <a:lnTo>
                    <a:pt x="8369" y="3202"/>
                  </a:lnTo>
                  <a:lnTo>
                    <a:pt x="8482" y="3146"/>
                  </a:lnTo>
                  <a:lnTo>
                    <a:pt x="8313" y="2696"/>
                  </a:lnTo>
                  <a:cubicBezTo>
                    <a:pt x="8538" y="2584"/>
                    <a:pt x="8762" y="2472"/>
                    <a:pt x="8987" y="2415"/>
                  </a:cubicBezTo>
                  <a:lnTo>
                    <a:pt x="9156" y="2921"/>
                  </a:lnTo>
                  <a:lnTo>
                    <a:pt x="9268" y="2865"/>
                  </a:lnTo>
                  <a:lnTo>
                    <a:pt x="9156" y="2359"/>
                  </a:lnTo>
                  <a:cubicBezTo>
                    <a:pt x="9380" y="2303"/>
                    <a:pt x="9661" y="2247"/>
                    <a:pt x="9886" y="2191"/>
                  </a:cubicBezTo>
                  <a:lnTo>
                    <a:pt x="9998" y="2696"/>
                  </a:lnTo>
                  <a:lnTo>
                    <a:pt x="10167" y="2696"/>
                  </a:lnTo>
                  <a:lnTo>
                    <a:pt x="10110" y="2191"/>
                  </a:lnTo>
                  <a:cubicBezTo>
                    <a:pt x="10335" y="2135"/>
                    <a:pt x="10560" y="2078"/>
                    <a:pt x="10784" y="2078"/>
                  </a:cubicBezTo>
                  <a:lnTo>
                    <a:pt x="10841" y="2584"/>
                  </a:lnTo>
                  <a:lnTo>
                    <a:pt x="11009" y="2584"/>
                  </a:lnTo>
                  <a:lnTo>
                    <a:pt x="10953" y="2078"/>
                  </a:lnTo>
                  <a:cubicBezTo>
                    <a:pt x="11234" y="2078"/>
                    <a:pt x="11514" y="2022"/>
                    <a:pt x="11739" y="2022"/>
                  </a:cubicBezTo>
                  <a:lnTo>
                    <a:pt x="11739" y="2528"/>
                  </a:lnTo>
                  <a:lnTo>
                    <a:pt x="11908" y="2528"/>
                  </a:lnTo>
                  <a:lnTo>
                    <a:pt x="1190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1"/>
            <p:cNvSpPr/>
            <p:nvPr/>
          </p:nvSpPr>
          <p:spPr>
            <a:xfrm>
              <a:off x="4888325" y="1885150"/>
              <a:ext cx="44975" cy="67400"/>
            </a:xfrm>
            <a:custGeom>
              <a:avLst/>
              <a:gdLst/>
              <a:ahLst/>
              <a:cxnLst/>
              <a:rect l="l" t="t" r="r" b="b"/>
              <a:pathLst>
                <a:path w="1799" h="2696" extrusionOk="0">
                  <a:moveTo>
                    <a:pt x="225" y="0"/>
                  </a:moveTo>
                  <a:lnTo>
                    <a:pt x="1" y="112"/>
                  </a:lnTo>
                  <a:lnTo>
                    <a:pt x="1573" y="2696"/>
                  </a:lnTo>
                  <a:lnTo>
                    <a:pt x="1798" y="252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1"/>
            <p:cNvSpPr/>
            <p:nvPr/>
          </p:nvSpPr>
          <p:spPr>
            <a:xfrm>
              <a:off x="4926250" y="1865475"/>
              <a:ext cx="36525" cy="70225"/>
            </a:xfrm>
            <a:custGeom>
              <a:avLst/>
              <a:gdLst/>
              <a:ahLst/>
              <a:cxnLst/>
              <a:rect l="l" t="t" r="r" b="b"/>
              <a:pathLst>
                <a:path w="1461" h="2809" extrusionOk="0">
                  <a:moveTo>
                    <a:pt x="225" y="1"/>
                  </a:moveTo>
                  <a:lnTo>
                    <a:pt x="0"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1"/>
            <p:cNvSpPr/>
            <p:nvPr/>
          </p:nvSpPr>
          <p:spPr>
            <a:xfrm>
              <a:off x="4965550" y="1848625"/>
              <a:ext cx="30925" cy="73050"/>
            </a:xfrm>
            <a:custGeom>
              <a:avLst/>
              <a:gdLst/>
              <a:ahLst/>
              <a:cxnLst/>
              <a:rect l="l" t="t" r="r" b="b"/>
              <a:pathLst>
                <a:path w="1237" h="2922" extrusionOk="0">
                  <a:moveTo>
                    <a:pt x="282" y="1"/>
                  </a:moveTo>
                  <a:lnTo>
                    <a:pt x="1" y="113"/>
                  </a:lnTo>
                  <a:lnTo>
                    <a:pt x="1012" y="2921"/>
                  </a:lnTo>
                  <a:lnTo>
                    <a:pt x="1236" y="2809"/>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1"/>
            <p:cNvSpPr/>
            <p:nvPr/>
          </p:nvSpPr>
          <p:spPr>
            <a:xfrm>
              <a:off x="4853225" y="1909000"/>
              <a:ext cx="49175" cy="63225"/>
            </a:xfrm>
            <a:custGeom>
              <a:avLst/>
              <a:gdLst/>
              <a:ahLst/>
              <a:cxnLst/>
              <a:rect l="l" t="t" r="r" b="b"/>
              <a:pathLst>
                <a:path w="1967" h="2529" extrusionOk="0">
                  <a:moveTo>
                    <a:pt x="169" y="1"/>
                  </a:moveTo>
                  <a:lnTo>
                    <a:pt x="1" y="169"/>
                  </a:lnTo>
                  <a:lnTo>
                    <a:pt x="1742"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1"/>
            <p:cNvSpPr/>
            <p:nvPr/>
          </p:nvSpPr>
          <p:spPr>
            <a:xfrm>
              <a:off x="5129850" y="1826175"/>
              <a:ext cx="11250" cy="74425"/>
            </a:xfrm>
            <a:custGeom>
              <a:avLst/>
              <a:gdLst/>
              <a:ahLst/>
              <a:cxnLst/>
              <a:rect l="l" t="t" r="r" b="b"/>
              <a:pathLst>
                <a:path w="450" h="2977" extrusionOk="0">
                  <a:moveTo>
                    <a:pt x="169" y="0"/>
                  </a:moveTo>
                  <a:lnTo>
                    <a:pt x="0" y="2977"/>
                  </a:lnTo>
                  <a:lnTo>
                    <a:pt x="281" y="297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1"/>
            <p:cNvSpPr/>
            <p:nvPr/>
          </p:nvSpPr>
          <p:spPr>
            <a:xfrm>
              <a:off x="5090525" y="1826175"/>
              <a:ext cx="9850" cy="74425"/>
            </a:xfrm>
            <a:custGeom>
              <a:avLst/>
              <a:gdLst/>
              <a:ahLst/>
              <a:cxnLst/>
              <a:rect l="l" t="t" r="r" b="b"/>
              <a:pathLst>
                <a:path w="394" h="2977" extrusionOk="0">
                  <a:moveTo>
                    <a:pt x="0" y="0"/>
                  </a:moveTo>
                  <a:lnTo>
                    <a:pt x="169" y="2977"/>
                  </a:lnTo>
                  <a:lnTo>
                    <a:pt x="394" y="2977"/>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1"/>
            <p:cNvSpPr/>
            <p:nvPr/>
          </p:nvSpPr>
          <p:spPr>
            <a:xfrm>
              <a:off x="5048400" y="1830375"/>
              <a:ext cx="16875" cy="73050"/>
            </a:xfrm>
            <a:custGeom>
              <a:avLst/>
              <a:gdLst/>
              <a:ahLst/>
              <a:cxnLst/>
              <a:rect l="l" t="t" r="r" b="b"/>
              <a:pathLst>
                <a:path w="675" h="2922" extrusionOk="0">
                  <a:moveTo>
                    <a:pt x="1" y="1"/>
                  </a:moveTo>
                  <a:lnTo>
                    <a:pt x="450" y="2921"/>
                  </a:lnTo>
                  <a:lnTo>
                    <a:pt x="675" y="2921"/>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1"/>
            <p:cNvSpPr/>
            <p:nvPr/>
          </p:nvSpPr>
          <p:spPr>
            <a:xfrm>
              <a:off x="5006275" y="1837400"/>
              <a:ext cx="23900" cy="74450"/>
            </a:xfrm>
            <a:custGeom>
              <a:avLst/>
              <a:gdLst/>
              <a:ahLst/>
              <a:cxnLst/>
              <a:rect l="l" t="t" r="r" b="b"/>
              <a:pathLst>
                <a:path w="956" h="2978" extrusionOk="0">
                  <a:moveTo>
                    <a:pt x="281" y="0"/>
                  </a:moveTo>
                  <a:lnTo>
                    <a:pt x="1" y="57"/>
                  </a:lnTo>
                  <a:lnTo>
                    <a:pt x="731" y="2977"/>
                  </a:lnTo>
                  <a:lnTo>
                    <a:pt x="955" y="286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1"/>
            <p:cNvSpPr/>
            <p:nvPr/>
          </p:nvSpPr>
          <p:spPr>
            <a:xfrm>
              <a:off x="4763375" y="1998875"/>
              <a:ext cx="63200" cy="49175"/>
            </a:xfrm>
            <a:custGeom>
              <a:avLst/>
              <a:gdLst/>
              <a:ahLst/>
              <a:cxnLst/>
              <a:rect l="l" t="t" r="r" b="b"/>
              <a:pathLst>
                <a:path w="2528" h="1967" extrusionOk="0">
                  <a:moveTo>
                    <a:pt x="169" y="0"/>
                  </a:moveTo>
                  <a:lnTo>
                    <a:pt x="0" y="169"/>
                  </a:lnTo>
                  <a:lnTo>
                    <a:pt x="2415" y="1966"/>
                  </a:lnTo>
                  <a:lnTo>
                    <a:pt x="2528" y="174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1"/>
            <p:cNvSpPr/>
            <p:nvPr/>
          </p:nvSpPr>
          <p:spPr>
            <a:xfrm>
              <a:off x="4790050" y="1966575"/>
              <a:ext cx="59000" cy="54775"/>
            </a:xfrm>
            <a:custGeom>
              <a:avLst/>
              <a:gdLst/>
              <a:ahLst/>
              <a:cxnLst/>
              <a:rect l="l" t="t" r="r" b="b"/>
              <a:pathLst>
                <a:path w="2360" h="2191" extrusionOk="0">
                  <a:moveTo>
                    <a:pt x="169" y="1"/>
                  </a:moveTo>
                  <a:lnTo>
                    <a:pt x="0" y="169"/>
                  </a:lnTo>
                  <a:lnTo>
                    <a:pt x="2191" y="2191"/>
                  </a:lnTo>
                  <a:lnTo>
                    <a:pt x="2359" y="196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1"/>
            <p:cNvSpPr/>
            <p:nvPr/>
          </p:nvSpPr>
          <p:spPr>
            <a:xfrm>
              <a:off x="4739500" y="2033975"/>
              <a:ext cx="67425" cy="43550"/>
            </a:xfrm>
            <a:custGeom>
              <a:avLst/>
              <a:gdLst/>
              <a:ahLst/>
              <a:cxnLst/>
              <a:rect l="l" t="t" r="r" b="b"/>
              <a:pathLst>
                <a:path w="2697" h="1742" extrusionOk="0">
                  <a:moveTo>
                    <a:pt x="169" y="0"/>
                  </a:moveTo>
                  <a:cubicBezTo>
                    <a:pt x="113" y="57"/>
                    <a:pt x="57" y="169"/>
                    <a:pt x="0" y="225"/>
                  </a:cubicBezTo>
                  <a:lnTo>
                    <a:pt x="2528" y="1742"/>
                  </a:lnTo>
                  <a:lnTo>
                    <a:pt x="2696"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11"/>
            <p:cNvSpPr/>
            <p:nvPr/>
          </p:nvSpPr>
          <p:spPr>
            <a:xfrm>
              <a:off x="4820925" y="1935675"/>
              <a:ext cx="54800" cy="60425"/>
            </a:xfrm>
            <a:custGeom>
              <a:avLst/>
              <a:gdLst/>
              <a:ahLst/>
              <a:cxnLst/>
              <a:rect l="l" t="t" r="r" b="b"/>
              <a:pathLst>
                <a:path w="2192" h="2417" extrusionOk="0">
                  <a:moveTo>
                    <a:pt x="169" y="1"/>
                  </a:moveTo>
                  <a:lnTo>
                    <a:pt x="1" y="169"/>
                  </a:lnTo>
                  <a:lnTo>
                    <a:pt x="1967" y="2416"/>
                  </a:lnTo>
                  <a:lnTo>
                    <a:pt x="2191" y="219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11"/>
            <p:cNvSpPr/>
            <p:nvPr/>
          </p:nvSpPr>
          <p:spPr>
            <a:xfrm>
              <a:off x="5164950" y="1830375"/>
              <a:ext cx="16875" cy="74450"/>
            </a:xfrm>
            <a:custGeom>
              <a:avLst/>
              <a:gdLst/>
              <a:ahLst/>
              <a:cxnLst/>
              <a:rect l="l" t="t" r="r" b="b"/>
              <a:pathLst>
                <a:path w="675" h="2978" extrusionOk="0">
                  <a:moveTo>
                    <a:pt x="450" y="1"/>
                  </a:moveTo>
                  <a:lnTo>
                    <a:pt x="0" y="2921"/>
                  </a:lnTo>
                  <a:lnTo>
                    <a:pt x="225" y="2977"/>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1"/>
            <p:cNvSpPr/>
            <p:nvPr/>
          </p:nvSpPr>
          <p:spPr>
            <a:xfrm>
              <a:off x="5267450" y="1866875"/>
              <a:ext cx="37925" cy="68825"/>
            </a:xfrm>
            <a:custGeom>
              <a:avLst/>
              <a:gdLst/>
              <a:ahLst/>
              <a:cxnLst/>
              <a:rect l="l" t="t" r="r" b="b"/>
              <a:pathLst>
                <a:path w="1517" h="2753" extrusionOk="0">
                  <a:moveTo>
                    <a:pt x="1236" y="1"/>
                  </a:moveTo>
                  <a:lnTo>
                    <a:pt x="0" y="2641"/>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1"/>
            <p:cNvSpPr/>
            <p:nvPr/>
          </p:nvSpPr>
          <p:spPr>
            <a:xfrm>
              <a:off x="5200050" y="1838800"/>
              <a:ext cx="23900" cy="73050"/>
            </a:xfrm>
            <a:custGeom>
              <a:avLst/>
              <a:gdLst/>
              <a:ahLst/>
              <a:cxnLst/>
              <a:rect l="l" t="t" r="r" b="b"/>
              <a:pathLst>
                <a:path w="956" h="2922" extrusionOk="0">
                  <a:moveTo>
                    <a:pt x="730" y="1"/>
                  </a:moveTo>
                  <a:lnTo>
                    <a:pt x="0" y="2865"/>
                  </a:lnTo>
                  <a:lnTo>
                    <a:pt x="281" y="2921"/>
                  </a:lnTo>
                  <a:lnTo>
                    <a:pt x="955"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1"/>
            <p:cNvSpPr/>
            <p:nvPr/>
          </p:nvSpPr>
          <p:spPr>
            <a:xfrm>
              <a:off x="5233750" y="1850025"/>
              <a:ext cx="30900" cy="71650"/>
            </a:xfrm>
            <a:custGeom>
              <a:avLst/>
              <a:gdLst/>
              <a:ahLst/>
              <a:cxnLst/>
              <a:rect l="l" t="t" r="r" b="b"/>
              <a:pathLst>
                <a:path w="1236" h="2866" extrusionOk="0">
                  <a:moveTo>
                    <a:pt x="955" y="1"/>
                  </a:moveTo>
                  <a:lnTo>
                    <a:pt x="0" y="2809"/>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1"/>
            <p:cNvSpPr/>
            <p:nvPr/>
          </p:nvSpPr>
          <p:spPr>
            <a:xfrm>
              <a:off x="5355900" y="1984825"/>
              <a:ext cx="5650" cy="11275"/>
            </a:xfrm>
            <a:custGeom>
              <a:avLst/>
              <a:gdLst/>
              <a:ahLst/>
              <a:cxnLst/>
              <a:rect l="l" t="t" r="r" b="b"/>
              <a:pathLst>
                <a:path w="226" h="451" extrusionOk="0">
                  <a:moveTo>
                    <a:pt x="225" y="1"/>
                  </a:moveTo>
                  <a:lnTo>
                    <a:pt x="1" y="225"/>
                  </a:lnTo>
                  <a:lnTo>
                    <a:pt x="169" y="450"/>
                  </a:lnTo>
                  <a:lnTo>
                    <a:pt x="225" y="33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1"/>
            <p:cNvSpPr/>
            <p:nvPr/>
          </p:nvSpPr>
          <p:spPr>
            <a:xfrm>
              <a:off x="5298325" y="1886550"/>
              <a:ext cx="43550" cy="66000"/>
            </a:xfrm>
            <a:custGeom>
              <a:avLst/>
              <a:gdLst/>
              <a:ahLst/>
              <a:cxnLst/>
              <a:rect l="l" t="t" r="r" b="b"/>
              <a:pathLst>
                <a:path w="1742" h="2640" extrusionOk="0">
                  <a:moveTo>
                    <a:pt x="1517" y="0"/>
                  </a:moveTo>
                  <a:lnTo>
                    <a:pt x="1" y="2528"/>
                  </a:lnTo>
                  <a:lnTo>
                    <a:pt x="225" y="2640"/>
                  </a:lnTo>
                  <a:lnTo>
                    <a:pt x="1742" y="113"/>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1"/>
            <p:cNvSpPr/>
            <p:nvPr/>
          </p:nvSpPr>
          <p:spPr>
            <a:xfrm>
              <a:off x="5327825" y="1925850"/>
              <a:ext cx="33725" cy="47775"/>
            </a:xfrm>
            <a:custGeom>
              <a:avLst/>
              <a:gdLst/>
              <a:ahLst/>
              <a:cxnLst/>
              <a:rect l="l" t="t" r="r" b="b"/>
              <a:pathLst>
                <a:path w="1349" h="1911" extrusionOk="0">
                  <a:moveTo>
                    <a:pt x="1348" y="1"/>
                  </a:moveTo>
                  <a:lnTo>
                    <a:pt x="0" y="1742"/>
                  </a:lnTo>
                  <a:lnTo>
                    <a:pt x="225" y="1910"/>
                  </a:lnTo>
                  <a:lnTo>
                    <a:pt x="1348" y="394"/>
                  </a:lnTo>
                  <a:lnTo>
                    <a:pt x="134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1"/>
            <p:cNvSpPr/>
            <p:nvPr/>
          </p:nvSpPr>
          <p:spPr>
            <a:xfrm>
              <a:off x="4836375" y="1921650"/>
              <a:ext cx="66025" cy="78650"/>
            </a:xfrm>
            <a:custGeom>
              <a:avLst/>
              <a:gdLst/>
              <a:ahLst/>
              <a:cxnLst/>
              <a:rect l="l" t="t" r="r" b="b"/>
              <a:pathLst>
                <a:path w="2641" h="3146" extrusionOk="0">
                  <a:moveTo>
                    <a:pt x="225" y="0"/>
                  </a:moveTo>
                  <a:lnTo>
                    <a:pt x="1" y="169"/>
                  </a:lnTo>
                  <a:lnTo>
                    <a:pt x="2472" y="3146"/>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1"/>
            <p:cNvSpPr/>
            <p:nvPr/>
          </p:nvSpPr>
          <p:spPr>
            <a:xfrm>
              <a:off x="4947300" y="1857050"/>
              <a:ext cx="42150" cy="91300"/>
            </a:xfrm>
            <a:custGeom>
              <a:avLst/>
              <a:gdLst/>
              <a:ahLst/>
              <a:cxnLst/>
              <a:rect l="l" t="t" r="r" b="b"/>
              <a:pathLst>
                <a:path w="1686" h="3652" extrusionOk="0">
                  <a:moveTo>
                    <a:pt x="225" y="1"/>
                  </a:moveTo>
                  <a:lnTo>
                    <a:pt x="1" y="57"/>
                  </a:lnTo>
                  <a:lnTo>
                    <a:pt x="1461" y="3651"/>
                  </a:lnTo>
                  <a:lnTo>
                    <a:pt x="1686" y="3539"/>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1"/>
            <p:cNvSpPr/>
            <p:nvPr/>
          </p:nvSpPr>
          <p:spPr>
            <a:xfrm>
              <a:off x="4908000" y="1875300"/>
              <a:ext cx="50575" cy="88500"/>
            </a:xfrm>
            <a:custGeom>
              <a:avLst/>
              <a:gdLst/>
              <a:ahLst/>
              <a:cxnLst/>
              <a:rect l="l" t="t" r="r" b="b"/>
              <a:pathLst>
                <a:path w="2023" h="3540" extrusionOk="0">
                  <a:moveTo>
                    <a:pt x="225" y="1"/>
                  </a:moveTo>
                  <a:lnTo>
                    <a:pt x="0" y="113"/>
                  </a:lnTo>
                  <a:lnTo>
                    <a:pt x="1797"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1"/>
            <p:cNvSpPr/>
            <p:nvPr/>
          </p:nvSpPr>
          <p:spPr>
            <a:xfrm>
              <a:off x="4871475" y="1896375"/>
              <a:ext cx="59000" cy="82875"/>
            </a:xfrm>
            <a:custGeom>
              <a:avLst/>
              <a:gdLst/>
              <a:ahLst/>
              <a:cxnLst/>
              <a:rect l="l" t="t" r="r" b="b"/>
              <a:pathLst>
                <a:path w="2360" h="3315" extrusionOk="0">
                  <a:moveTo>
                    <a:pt x="225" y="0"/>
                  </a:moveTo>
                  <a:lnTo>
                    <a:pt x="1" y="113"/>
                  </a:lnTo>
                  <a:lnTo>
                    <a:pt x="2135" y="3314"/>
                  </a:lnTo>
                  <a:lnTo>
                    <a:pt x="2360"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1"/>
            <p:cNvSpPr/>
            <p:nvPr/>
          </p:nvSpPr>
          <p:spPr>
            <a:xfrm>
              <a:off x="4986625" y="1843025"/>
              <a:ext cx="33725" cy="94100"/>
            </a:xfrm>
            <a:custGeom>
              <a:avLst/>
              <a:gdLst/>
              <a:ahLst/>
              <a:cxnLst/>
              <a:rect l="l" t="t" r="r" b="b"/>
              <a:pathLst>
                <a:path w="1349" h="3764" extrusionOk="0">
                  <a:moveTo>
                    <a:pt x="225" y="0"/>
                  </a:moveTo>
                  <a:lnTo>
                    <a:pt x="0" y="56"/>
                  </a:lnTo>
                  <a:lnTo>
                    <a:pt x="1067" y="3763"/>
                  </a:lnTo>
                  <a:lnTo>
                    <a:pt x="1348" y="370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1"/>
            <p:cNvSpPr/>
            <p:nvPr/>
          </p:nvSpPr>
          <p:spPr>
            <a:xfrm>
              <a:off x="5113000" y="1826175"/>
              <a:ext cx="7025" cy="95500"/>
            </a:xfrm>
            <a:custGeom>
              <a:avLst/>
              <a:gdLst/>
              <a:ahLst/>
              <a:cxnLst/>
              <a:rect l="l" t="t" r="r" b="b"/>
              <a:pathLst>
                <a:path w="281" h="3820" extrusionOk="0">
                  <a:moveTo>
                    <a:pt x="0" y="0"/>
                  </a:moveTo>
                  <a:lnTo>
                    <a:pt x="0" y="3819"/>
                  </a:lnTo>
                  <a:lnTo>
                    <a:pt x="281"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1"/>
            <p:cNvSpPr/>
            <p:nvPr/>
          </p:nvSpPr>
          <p:spPr>
            <a:xfrm>
              <a:off x="5028750" y="1833175"/>
              <a:ext cx="23900" cy="95525"/>
            </a:xfrm>
            <a:custGeom>
              <a:avLst/>
              <a:gdLst/>
              <a:ahLst/>
              <a:cxnLst/>
              <a:rect l="l" t="t" r="r" b="b"/>
              <a:pathLst>
                <a:path w="956" h="3821" extrusionOk="0">
                  <a:moveTo>
                    <a:pt x="225" y="1"/>
                  </a:moveTo>
                  <a:lnTo>
                    <a:pt x="0" y="57"/>
                  </a:lnTo>
                  <a:lnTo>
                    <a:pt x="674"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1"/>
            <p:cNvSpPr/>
            <p:nvPr/>
          </p:nvSpPr>
          <p:spPr>
            <a:xfrm>
              <a:off x="5069475" y="1827575"/>
              <a:ext cx="15450" cy="95500"/>
            </a:xfrm>
            <a:custGeom>
              <a:avLst/>
              <a:gdLst/>
              <a:ahLst/>
              <a:cxnLst/>
              <a:rect l="l" t="t" r="r" b="b"/>
              <a:pathLst>
                <a:path w="618" h="3820" extrusionOk="0">
                  <a:moveTo>
                    <a:pt x="0" y="0"/>
                  </a:moveTo>
                  <a:lnTo>
                    <a:pt x="393" y="3819"/>
                  </a:lnTo>
                  <a:lnTo>
                    <a:pt x="618"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1"/>
            <p:cNvSpPr/>
            <p:nvPr/>
          </p:nvSpPr>
          <p:spPr>
            <a:xfrm>
              <a:off x="4805500" y="1949725"/>
              <a:ext cx="73025" cy="73050"/>
            </a:xfrm>
            <a:custGeom>
              <a:avLst/>
              <a:gdLst/>
              <a:ahLst/>
              <a:cxnLst/>
              <a:rect l="l" t="t" r="r" b="b"/>
              <a:pathLst>
                <a:path w="2921" h="2922" extrusionOk="0">
                  <a:moveTo>
                    <a:pt x="169" y="1"/>
                  </a:moveTo>
                  <a:lnTo>
                    <a:pt x="0" y="169"/>
                  </a:lnTo>
                  <a:lnTo>
                    <a:pt x="2752" y="2921"/>
                  </a:lnTo>
                  <a:cubicBezTo>
                    <a:pt x="2808" y="2865"/>
                    <a:pt x="2864" y="2809"/>
                    <a:pt x="2921" y="2753"/>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1"/>
            <p:cNvSpPr/>
            <p:nvPr/>
          </p:nvSpPr>
          <p:spPr>
            <a:xfrm>
              <a:off x="4776000" y="1982025"/>
              <a:ext cx="78650" cy="66025"/>
            </a:xfrm>
            <a:custGeom>
              <a:avLst/>
              <a:gdLst/>
              <a:ahLst/>
              <a:cxnLst/>
              <a:rect l="l" t="t" r="r" b="b"/>
              <a:pathLst>
                <a:path w="3146" h="2641" extrusionOk="0">
                  <a:moveTo>
                    <a:pt x="169" y="0"/>
                  </a:moveTo>
                  <a:cubicBezTo>
                    <a:pt x="113" y="57"/>
                    <a:pt x="57" y="113"/>
                    <a:pt x="1" y="169"/>
                  </a:cubicBezTo>
                  <a:lnTo>
                    <a:pt x="2977" y="2640"/>
                  </a:lnTo>
                  <a:lnTo>
                    <a:pt x="3146" y="2415"/>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1"/>
            <p:cNvSpPr/>
            <p:nvPr/>
          </p:nvSpPr>
          <p:spPr>
            <a:xfrm>
              <a:off x="4752125" y="2015725"/>
              <a:ext cx="82875" cy="59000"/>
            </a:xfrm>
            <a:custGeom>
              <a:avLst/>
              <a:gdLst/>
              <a:ahLst/>
              <a:cxnLst/>
              <a:rect l="l" t="t" r="r" b="b"/>
              <a:pathLst>
                <a:path w="3315" h="2360" extrusionOk="0">
                  <a:moveTo>
                    <a:pt x="113" y="0"/>
                  </a:moveTo>
                  <a:lnTo>
                    <a:pt x="1" y="169"/>
                  </a:lnTo>
                  <a:lnTo>
                    <a:pt x="3202" y="2359"/>
                  </a:lnTo>
                  <a:lnTo>
                    <a:pt x="3315" y="213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1"/>
            <p:cNvSpPr/>
            <p:nvPr/>
          </p:nvSpPr>
          <p:spPr>
            <a:xfrm>
              <a:off x="5145275" y="1827575"/>
              <a:ext cx="15475" cy="96900"/>
            </a:xfrm>
            <a:custGeom>
              <a:avLst/>
              <a:gdLst/>
              <a:ahLst/>
              <a:cxnLst/>
              <a:rect l="l" t="t" r="r" b="b"/>
              <a:pathLst>
                <a:path w="619" h="3876" extrusionOk="0">
                  <a:moveTo>
                    <a:pt x="394" y="0"/>
                  </a:moveTo>
                  <a:lnTo>
                    <a:pt x="1" y="3876"/>
                  </a:lnTo>
                  <a:lnTo>
                    <a:pt x="282" y="3876"/>
                  </a:lnTo>
                  <a:lnTo>
                    <a:pt x="61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1"/>
            <p:cNvSpPr/>
            <p:nvPr/>
          </p:nvSpPr>
          <p:spPr>
            <a:xfrm>
              <a:off x="5211275" y="1844425"/>
              <a:ext cx="33725" cy="92700"/>
            </a:xfrm>
            <a:custGeom>
              <a:avLst/>
              <a:gdLst/>
              <a:ahLst/>
              <a:cxnLst/>
              <a:rect l="l" t="t" r="r" b="b"/>
              <a:pathLst>
                <a:path w="1349" h="3708" extrusionOk="0">
                  <a:moveTo>
                    <a:pt x="1124" y="0"/>
                  </a:moveTo>
                  <a:lnTo>
                    <a:pt x="1" y="3651"/>
                  </a:lnTo>
                  <a:lnTo>
                    <a:pt x="225"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1"/>
            <p:cNvSpPr/>
            <p:nvPr/>
          </p:nvSpPr>
          <p:spPr>
            <a:xfrm>
              <a:off x="5178975" y="1833175"/>
              <a:ext cx="25300" cy="95525"/>
            </a:xfrm>
            <a:custGeom>
              <a:avLst/>
              <a:gdLst/>
              <a:ahLst/>
              <a:cxnLst/>
              <a:rect l="l" t="t" r="r" b="b"/>
              <a:pathLst>
                <a:path w="1012" h="3821" extrusionOk="0">
                  <a:moveTo>
                    <a:pt x="731" y="1"/>
                  </a:moveTo>
                  <a:lnTo>
                    <a:pt x="1" y="3764"/>
                  </a:lnTo>
                  <a:lnTo>
                    <a:pt x="282" y="3820"/>
                  </a:lnTo>
                  <a:lnTo>
                    <a:pt x="1012"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1"/>
            <p:cNvSpPr/>
            <p:nvPr/>
          </p:nvSpPr>
          <p:spPr>
            <a:xfrm>
              <a:off x="5353100" y="2011500"/>
              <a:ext cx="8450" cy="12675"/>
            </a:xfrm>
            <a:custGeom>
              <a:avLst/>
              <a:gdLst/>
              <a:ahLst/>
              <a:cxnLst/>
              <a:rect l="l" t="t" r="r" b="b"/>
              <a:pathLst>
                <a:path w="338" h="507" extrusionOk="0">
                  <a:moveTo>
                    <a:pt x="337" y="1"/>
                  </a:moveTo>
                  <a:lnTo>
                    <a:pt x="0" y="338"/>
                  </a:lnTo>
                  <a:lnTo>
                    <a:pt x="169" y="506"/>
                  </a:lnTo>
                  <a:lnTo>
                    <a:pt x="337" y="394"/>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11"/>
            <p:cNvSpPr/>
            <p:nvPr/>
          </p:nvSpPr>
          <p:spPr>
            <a:xfrm>
              <a:off x="5243575" y="1858450"/>
              <a:ext cx="42150" cy="91300"/>
            </a:xfrm>
            <a:custGeom>
              <a:avLst/>
              <a:gdLst/>
              <a:ahLst/>
              <a:cxnLst/>
              <a:rect l="l" t="t" r="r" b="b"/>
              <a:pathLst>
                <a:path w="1686" h="3652" extrusionOk="0">
                  <a:moveTo>
                    <a:pt x="1461" y="1"/>
                  </a:moveTo>
                  <a:lnTo>
                    <a:pt x="0" y="3539"/>
                  </a:lnTo>
                  <a:lnTo>
                    <a:pt x="225" y="3652"/>
                  </a:lnTo>
                  <a:lnTo>
                    <a:pt x="1685" y="57"/>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11"/>
            <p:cNvSpPr/>
            <p:nvPr/>
          </p:nvSpPr>
          <p:spPr>
            <a:xfrm>
              <a:off x="5273050" y="1875300"/>
              <a:ext cx="50575" cy="88500"/>
            </a:xfrm>
            <a:custGeom>
              <a:avLst/>
              <a:gdLst/>
              <a:ahLst/>
              <a:cxnLst/>
              <a:rect l="l" t="t" r="r" b="b"/>
              <a:pathLst>
                <a:path w="2023" h="3540" extrusionOk="0">
                  <a:moveTo>
                    <a:pt x="1798" y="1"/>
                  </a:moveTo>
                  <a:lnTo>
                    <a:pt x="1" y="3427"/>
                  </a:lnTo>
                  <a:lnTo>
                    <a:pt x="226" y="3539"/>
                  </a:lnTo>
                  <a:lnTo>
                    <a:pt x="2023" y="113"/>
                  </a:lnTo>
                  <a:lnTo>
                    <a:pt x="179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11"/>
            <p:cNvSpPr/>
            <p:nvPr/>
          </p:nvSpPr>
          <p:spPr>
            <a:xfrm>
              <a:off x="5327825" y="1955350"/>
              <a:ext cx="33725" cy="46350"/>
            </a:xfrm>
            <a:custGeom>
              <a:avLst/>
              <a:gdLst/>
              <a:ahLst/>
              <a:cxnLst/>
              <a:rect l="l" t="t" r="r" b="b"/>
              <a:pathLst>
                <a:path w="1349" h="1854" extrusionOk="0">
                  <a:moveTo>
                    <a:pt x="1348" y="0"/>
                  </a:moveTo>
                  <a:lnTo>
                    <a:pt x="0" y="1629"/>
                  </a:lnTo>
                  <a:lnTo>
                    <a:pt x="225" y="1854"/>
                  </a:lnTo>
                  <a:lnTo>
                    <a:pt x="1348" y="450"/>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1"/>
            <p:cNvSpPr/>
            <p:nvPr/>
          </p:nvSpPr>
          <p:spPr>
            <a:xfrm>
              <a:off x="5301150" y="1897775"/>
              <a:ext cx="59000" cy="84275"/>
            </a:xfrm>
            <a:custGeom>
              <a:avLst/>
              <a:gdLst/>
              <a:ahLst/>
              <a:cxnLst/>
              <a:rect l="l" t="t" r="r" b="b"/>
              <a:pathLst>
                <a:path w="2360" h="3371" extrusionOk="0">
                  <a:moveTo>
                    <a:pt x="2191" y="1"/>
                  </a:moveTo>
                  <a:lnTo>
                    <a:pt x="0" y="3202"/>
                  </a:lnTo>
                  <a:lnTo>
                    <a:pt x="225" y="3370"/>
                  </a:lnTo>
                  <a:lnTo>
                    <a:pt x="2359" y="169"/>
                  </a:lnTo>
                  <a:lnTo>
                    <a:pt x="219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1"/>
            <p:cNvSpPr/>
            <p:nvPr/>
          </p:nvSpPr>
          <p:spPr>
            <a:xfrm>
              <a:off x="4903775" y="2062050"/>
              <a:ext cx="487250" cy="430375"/>
            </a:xfrm>
            <a:custGeom>
              <a:avLst/>
              <a:gdLst/>
              <a:ahLst/>
              <a:cxnLst/>
              <a:rect l="l" t="t" r="r" b="b"/>
              <a:pathLst>
                <a:path w="19490" h="17215" extrusionOk="0">
                  <a:moveTo>
                    <a:pt x="8650" y="1"/>
                  </a:moveTo>
                  <a:lnTo>
                    <a:pt x="8650" y="1012"/>
                  </a:lnTo>
                  <a:cubicBezTo>
                    <a:pt x="15446" y="1012"/>
                    <a:pt x="18816" y="9156"/>
                    <a:pt x="14042" y="13986"/>
                  </a:cubicBezTo>
                  <a:cubicBezTo>
                    <a:pt x="12496" y="15532"/>
                    <a:pt x="10590" y="16224"/>
                    <a:pt x="8721" y="16224"/>
                  </a:cubicBezTo>
                  <a:cubicBezTo>
                    <a:pt x="4817" y="16224"/>
                    <a:pt x="1068" y="13207"/>
                    <a:pt x="1068" y="8650"/>
                  </a:cubicBezTo>
                  <a:lnTo>
                    <a:pt x="1" y="8650"/>
                  </a:lnTo>
                  <a:cubicBezTo>
                    <a:pt x="41" y="13703"/>
                    <a:pt x="4214" y="17215"/>
                    <a:pt x="8664" y="17215"/>
                  </a:cubicBezTo>
                  <a:cubicBezTo>
                    <a:pt x="10397" y="17215"/>
                    <a:pt x="12171" y="16683"/>
                    <a:pt x="13761" y="15502"/>
                  </a:cubicBezTo>
                  <a:cubicBezTo>
                    <a:pt x="19490" y="11346"/>
                    <a:pt x="17973" y="2472"/>
                    <a:pt x="11234" y="338"/>
                  </a:cubicBezTo>
                  <a:lnTo>
                    <a:pt x="11234" y="394"/>
                  </a:lnTo>
                  <a:cubicBezTo>
                    <a:pt x="10391" y="113"/>
                    <a:pt x="9549" y="1"/>
                    <a:pt x="865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1"/>
            <p:cNvSpPr/>
            <p:nvPr/>
          </p:nvSpPr>
          <p:spPr>
            <a:xfrm>
              <a:off x="4982400" y="2160350"/>
              <a:ext cx="330000" cy="255575"/>
            </a:xfrm>
            <a:custGeom>
              <a:avLst/>
              <a:gdLst/>
              <a:ahLst/>
              <a:cxnLst/>
              <a:rect l="l" t="t" r="r" b="b"/>
              <a:pathLst>
                <a:path w="13200" h="10223" extrusionOk="0">
                  <a:moveTo>
                    <a:pt x="8538" y="0"/>
                  </a:moveTo>
                  <a:lnTo>
                    <a:pt x="8313" y="337"/>
                  </a:lnTo>
                  <a:cubicBezTo>
                    <a:pt x="10167" y="1573"/>
                    <a:pt x="11065" y="3876"/>
                    <a:pt x="10447" y="6066"/>
                  </a:cubicBezTo>
                  <a:cubicBezTo>
                    <a:pt x="10054" y="7358"/>
                    <a:pt x="9212" y="8481"/>
                    <a:pt x="7976" y="9099"/>
                  </a:cubicBezTo>
                  <a:cubicBezTo>
                    <a:pt x="7184" y="9542"/>
                    <a:pt x="6347" y="9744"/>
                    <a:pt x="5530" y="9744"/>
                  </a:cubicBezTo>
                  <a:cubicBezTo>
                    <a:pt x="2930" y="9744"/>
                    <a:pt x="536" y="7694"/>
                    <a:pt x="450" y="4830"/>
                  </a:cubicBezTo>
                  <a:lnTo>
                    <a:pt x="1" y="4830"/>
                  </a:lnTo>
                  <a:cubicBezTo>
                    <a:pt x="57" y="7246"/>
                    <a:pt x="1686" y="9324"/>
                    <a:pt x="4045" y="9998"/>
                  </a:cubicBezTo>
                  <a:cubicBezTo>
                    <a:pt x="4550" y="10110"/>
                    <a:pt x="5056" y="10222"/>
                    <a:pt x="5561" y="10222"/>
                  </a:cubicBezTo>
                  <a:cubicBezTo>
                    <a:pt x="11065" y="10166"/>
                    <a:pt x="13199" y="2977"/>
                    <a:pt x="853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1"/>
            <p:cNvSpPr/>
            <p:nvPr/>
          </p:nvSpPr>
          <p:spPr>
            <a:xfrm>
              <a:off x="5028675" y="2210725"/>
              <a:ext cx="175600" cy="133675"/>
            </a:xfrm>
            <a:custGeom>
              <a:avLst/>
              <a:gdLst/>
              <a:ahLst/>
              <a:cxnLst/>
              <a:rect l="l" t="t" r="r" b="b"/>
              <a:pathLst>
                <a:path w="7024" h="5347" extrusionOk="0">
                  <a:moveTo>
                    <a:pt x="3631" y="463"/>
                  </a:moveTo>
                  <a:cubicBezTo>
                    <a:pt x="4755" y="463"/>
                    <a:pt x="5844" y="1327"/>
                    <a:pt x="5844" y="2647"/>
                  </a:cubicBezTo>
                  <a:cubicBezTo>
                    <a:pt x="5901" y="3826"/>
                    <a:pt x="4890" y="4894"/>
                    <a:pt x="3654" y="4894"/>
                  </a:cubicBezTo>
                  <a:cubicBezTo>
                    <a:pt x="1688" y="4837"/>
                    <a:pt x="677" y="2478"/>
                    <a:pt x="2081" y="1131"/>
                  </a:cubicBezTo>
                  <a:cubicBezTo>
                    <a:pt x="2524" y="669"/>
                    <a:pt x="3082" y="463"/>
                    <a:pt x="3631" y="463"/>
                  </a:cubicBezTo>
                  <a:close/>
                  <a:moveTo>
                    <a:pt x="3444" y="1"/>
                  </a:moveTo>
                  <a:cubicBezTo>
                    <a:pt x="0" y="1"/>
                    <a:pt x="17" y="5347"/>
                    <a:pt x="3495" y="5347"/>
                  </a:cubicBezTo>
                  <a:cubicBezTo>
                    <a:pt x="3547" y="5347"/>
                    <a:pt x="3600" y="5345"/>
                    <a:pt x="3654" y="5343"/>
                  </a:cubicBezTo>
                  <a:cubicBezTo>
                    <a:pt x="7024" y="5118"/>
                    <a:pt x="7024" y="176"/>
                    <a:pt x="3654" y="7"/>
                  </a:cubicBezTo>
                  <a:cubicBezTo>
                    <a:pt x="3583" y="3"/>
                    <a:pt x="3513" y="1"/>
                    <a:pt x="344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1"/>
            <p:cNvSpPr/>
            <p:nvPr/>
          </p:nvSpPr>
          <p:spPr>
            <a:xfrm>
              <a:off x="5027350" y="1948325"/>
              <a:ext cx="37925" cy="94100"/>
            </a:xfrm>
            <a:custGeom>
              <a:avLst/>
              <a:gdLst/>
              <a:ahLst/>
              <a:cxnLst/>
              <a:rect l="l" t="t" r="r" b="b"/>
              <a:pathLst>
                <a:path w="1517" h="3764" extrusionOk="0">
                  <a:moveTo>
                    <a:pt x="112" y="0"/>
                  </a:moveTo>
                  <a:cubicBezTo>
                    <a:pt x="0" y="0"/>
                    <a:pt x="955" y="3763"/>
                    <a:pt x="955" y="3763"/>
                  </a:cubicBezTo>
                  <a:lnTo>
                    <a:pt x="1517" y="3595"/>
                  </a:lnTo>
                  <a:lnTo>
                    <a:pt x="11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1"/>
            <p:cNvSpPr/>
            <p:nvPr/>
          </p:nvSpPr>
          <p:spPr>
            <a:xfrm>
              <a:off x="3496850" y="1723675"/>
              <a:ext cx="8450" cy="37925"/>
            </a:xfrm>
            <a:custGeom>
              <a:avLst/>
              <a:gdLst/>
              <a:ahLst/>
              <a:cxnLst/>
              <a:rect l="l" t="t" r="r" b="b"/>
              <a:pathLst>
                <a:path w="338" h="1517" extrusionOk="0">
                  <a:moveTo>
                    <a:pt x="113" y="0"/>
                  </a:moveTo>
                  <a:cubicBezTo>
                    <a:pt x="1" y="0"/>
                    <a:pt x="1" y="56"/>
                    <a:pt x="1" y="112"/>
                  </a:cubicBezTo>
                  <a:lnTo>
                    <a:pt x="113" y="1517"/>
                  </a:lnTo>
                  <a:lnTo>
                    <a:pt x="338" y="1460"/>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1"/>
            <p:cNvSpPr/>
            <p:nvPr/>
          </p:nvSpPr>
          <p:spPr>
            <a:xfrm>
              <a:off x="3211825" y="1856000"/>
              <a:ext cx="30925" cy="30575"/>
            </a:xfrm>
            <a:custGeom>
              <a:avLst/>
              <a:gdLst/>
              <a:ahLst/>
              <a:cxnLst/>
              <a:rect l="l" t="t" r="r" b="b"/>
              <a:pathLst>
                <a:path w="1237" h="1223" extrusionOk="0">
                  <a:moveTo>
                    <a:pt x="141" y="1"/>
                  </a:moveTo>
                  <a:cubicBezTo>
                    <a:pt x="113" y="1"/>
                    <a:pt x="85" y="15"/>
                    <a:pt x="57" y="43"/>
                  </a:cubicBezTo>
                  <a:cubicBezTo>
                    <a:pt x="0" y="99"/>
                    <a:pt x="0" y="155"/>
                    <a:pt x="57" y="211"/>
                  </a:cubicBezTo>
                  <a:lnTo>
                    <a:pt x="1068" y="1222"/>
                  </a:lnTo>
                  <a:lnTo>
                    <a:pt x="1236" y="1054"/>
                  </a:lnTo>
                  <a:lnTo>
                    <a:pt x="225" y="43"/>
                  </a:lnTo>
                  <a:cubicBezTo>
                    <a:pt x="197" y="15"/>
                    <a:pt x="169" y="1"/>
                    <a:pt x="1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11"/>
            <p:cNvSpPr/>
            <p:nvPr/>
          </p:nvSpPr>
          <p:spPr>
            <a:xfrm>
              <a:off x="3245525" y="1826525"/>
              <a:ext cx="28100" cy="31950"/>
            </a:xfrm>
            <a:custGeom>
              <a:avLst/>
              <a:gdLst/>
              <a:ahLst/>
              <a:cxnLst/>
              <a:rect l="l" t="t" r="r" b="b"/>
              <a:pathLst>
                <a:path w="1124" h="1278" extrusionOk="0">
                  <a:moveTo>
                    <a:pt x="141" y="0"/>
                  </a:moveTo>
                  <a:cubicBezTo>
                    <a:pt x="113" y="0"/>
                    <a:pt x="85" y="14"/>
                    <a:pt x="57" y="42"/>
                  </a:cubicBezTo>
                  <a:cubicBezTo>
                    <a:pt x="0" y="42"/>
                    <a:pt x="0" y="155"/>
                    <a:pt x="57" y="155"/>
                  </a:cubicBezTo>
                  <a:lnTo>
                    <a:pt x="955" y="1278"/>
                  </a:lnTo>
                  <a:lnTo>
                    <a:pt x="1124" y="1166"/>
                  </a:lnTo>
                  <a:lnTo>
                    <a:pt x="225" y="42"/>
                  </a:lnTo>
                  <a:cubicBezTo>
                    <a:pt x="197" y="14"/>
                    <a:pt x="169"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11"/>
            <p:cNvSpPr/>
            <p:nvPr/>
          </p:nvSpPr>
          <p:spPr>
            <a:xfrm>
              <a:off x="3283425" y="1798075"/>
              <a:ext cx="25300" cy="33725"/>
            </a:xfrm>
            <a:custGeom>
              <a:avLst/>
              <a:gdLst/>
              <a:ahLst/>
              <a:cxnLst/>
              <a:rect l="l" t="t" r="r" b="b"/>
              <a:pathLst>
                <a:path w="1012" h="1349" extrusionOk="0">
                  <a:moveTo>
                    <a:pt x="57" y="1"/>
                  </a:moveTo>
                  <a:cubicBezTo>
                    <a:pt x="1" y="57"/>
                    <a:pt x="1" y="113"/>
                    <a:pt x="57" y="169"/>
                  </a:cubicBezTo>
                  <a:lnTo>
                    <a:pt x="787" y="1349"/>
                  </a:lnTo>
                  <a:lnTo>
                    <a:pt x="1012" y="1236"/>
                  </a:lnTo>
                  <a:lnTo>
                    <a:pt x="225" y="57"/>
                  </a:lnTo>
                  <a:cubicBezTo>
                    <a:pt x="169" y="1"/>
                    <a:pt x="113" y="1"/>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1"/>
            <p:cNvSpPr/>
            <p:nvPr/>
          </p:nvSpPr>
          <p:spPr>
            <a:xfrm>
              <a:off x="3451925" y="1730100"/>
              <a:ext cx="12675" cy="38525"/>
            </a:xfrm>
            <a:custGeom>
              <a:avLst/>
              <a:gdLst/>
              <a:ahLst/>
              <a:cxnLst/>
              <a:rect l="l" t="t" r="r" b="b"/>
              <a:pathLst>
                <a:path w="507" h="1541" extrusionOk="0">
                  <a:moveTo>
                    <a:pt x="161" y="1"/>
                  </a:moveTo>
                  <a:cubicBezTo>
                    <a:pt x="146" y="1"/>
                    <a:pt x="129" y="7"/>
                    <a:pt x="113" y="24"/>
                  </a:cubicBezTo>
                  <a:cubicBezTo>
                    <a:pt x="57" y="24"/>
                    <a:pt x="1" y="80"/>
                    <a:pt x="1" y="136"/>
                  </a:cubicBezTo>
                  <a:lnTo>
                    <a:pt x="281" y="1540"/>
                  </a:lnTo>
                  <a:lnTo>
                    <a:pt x="506" y="1484"/>
                  </a:lnTo>
                  <a:lnTo>
                    <a:pt x="225" y="80"/>
                  </a:lnTo>
                  <a:cubicBezTo>
                    <a:pt x="225" y="40"/>
                    <a:pt x="197" y="1"/>
                    <a:pt x="16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1"/>
            <p:cNvSpPr/>
            <p:nvPr/>
          </p:nvSpPr>
          <p:spPr>
            <a:xfrm>
              <a:off x="3363475" y="1755375"/>
              <a:ext cx="19675" cy="37125"/>
            </a:xfrm>
            <a:custGeom>
              <a:avLst/>
              <a:gdLst/>
              <a:ahLst/>
              <a:cxnLst/>
              <a:rect l="l" t="t" r="r" b="b"/>
              <a:pathLst>
                <a:path w="787" h="1485" extrusionOk="0">
                  <a:moveTo>
                    <a:pt x="160" y="1"/>
                  </a:moveTo>
                  <a:cubicBezTo>
                    <a:pt x="145" y="1"/>
                    <a:pt x="129" y="7"/>
                    <a:pt x="113" y="24"/>
                  </a:cubicBezTo>
                  <a:cubicBezTo>
                    <a:pt x="56" y="24"/>
                    <a:pt x="0" y="80"/>
                    <a:pt x="56" y="136"/>
                  </a:cubicBezTo>
                  <a:lnTo>
                    <a:pt x="618" y="1484"/>
                  </a:lnTo>
                  <a:lnTo>
                    <a:pt x="787" y="1372"/>
                  </a:lnTo>
                  <a:lnTo>
                    <a:pt x="225" y="80"/>
                  </a:lnTo>
                  <a:cubicBezTo>
                    <a:pt x="225" y="40"/>
                    <a:pt x="197" y="1"/>
                    <a:pt x="16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1"/>
            <p:cNvSpPr/>
            <p:nvPr/>
          </p:nvSpPr>
          <p:spPr>
            <a:xfrm>
              <a:off x="3407000" y="1739100"/>
              <a:ext cx="15475" cy="39350"/>
            </a:xfrm>
            <a:custGeom>
              <a:avLst/>
              <a:gdLst/>
              <a:ahLst/>
              <a:cxnLst/>
              <a:rect l="l" t="t" r="r" b="b"/>
              <a:pathLst>
                <a:path w="619" h="1574" extrusionOk="0">
                  <a:moveTo>
                    <a:pt x="56" y="1"/>
                  </a:moveTo>
                  <a:cubicBezTo>
                    <a:pt x="0" y="57"/>
                    <a:pt x="0" y="113"/>
                    <a:pt x="0" y="169"/>
                  </a:cubicBezTo>
                  <a:lnTo>
                    <a:pt x="393" y="1574"/>
                  </a:lnTo>
                  <a:lnTo>
                    <a:pt x="618" y="1517"/>
                  </a:lnTo>
                  <a:lnTo>
                    <a:pt x="225" y="113"/>
                  </a:lnTo>
                  <a:cubicBezTo>
                    <a:pt x="169" y="1"/>
                    <a:pt x="113" y="1"/>
                    <a:pt x="5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1"/>
            <p:cNvSpPr/>
            <p:nvPr/>
          </p:nvSpPr>
          <p:spPr>
            <a:xfrm>
              <a:off x="3321350" y="1775025"/>
              <a:ext cx="22475" cy="35725"/>
            </a:xfrm>
            <a:custGeom>
              <a:avLst/>
              <a:gdLst/>
              <a:ahLst/>
              <a:cxnLst/>
              <a:rect l="l" t="t" r="r" b="b"/>
              <a:pathLst>
                <a:path w="899" h="1429" extrusionOk="0">
                  <a:moveTo>
                    <a:pt x="106" y="1"/>
                  </a:moveTo>
                  <a:cubicBezTo>
                    <a:pt x="89" y="1"/>
                    <a:pt x="73" y="8"/>
                    <a:pt x="56" y="24"/>
                  </a:cubicBezTo>
                  <a:cubicBezTo>
                    <a:pt x="0" y="24"/>
                    <a:pt x="0" y="137"/>
                    <a:pt x="0" y="193"/>
                  </a:cubicBezTo>
                  <a:lnTo>
                    <a:pt x="730" y="1428"/>
                  </a:lnTo>
                  <a:lnTo>
                    <a:pt x="899" y="1316"/>
                  </a:lnTo>
                  <a:lnTo>
                    <a:pt x="225" y="80"/>
                  </a:lnTo>
                  <a:cubicBezTo>
                    <a:pt x="185" y="41"/>
                    <a:pt x="146" y="1"/>
                    <a:pt x="10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1"/>
            <p:cNvSpPr/>
            <p:nvPr/>
          </p:nvSpPr>
          <p:spPr>
            <a:xfrm>
              <a:off x="3093875" y="2050825"/>
              <a:ext cx="39350" cy="16875"/>
            </a:xfrm>
            <a:custGeom>
              <a:avLst/>
              <a:gdLst/>
              <a:ahLst/>
              <a:cxnLst/>
              <a:rect l="l" t="t" r="r" b="b"/>
              <a:pathLst>
                <a:path w="1574" h="675" extrusionOk="0">
                  <a:moveTo>
                    <a:pt x="169" y="0"/>
                  </a:moveTo>
                  <a:cubicBezTo>
                    <a:pt x="113" y="0"/>
                    <a:pt x="57" y="57"/>
                    <a:pt x="57" y="113"/>
                  </a:cubicBezTo>
                  <a:cubicBezTo>
                    <a:pt x="1" y="169"/>
                    <a:pt x="57" y="225"/>
                    <a:pt x="113" y="225"/>
                  </a:cubicBezTo>
                  <a:lnTo>
                    <a:pt x="1517" y="674"/>
                  </a:lnTo>
                  <a:lnTo>
                    <a:pt x="1573"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1"/>
            <p:cNvSpPr/>
            <p:nvPr/>
          </p:nvSpPr>
          <p:spPr>
            <a:xfrm>
              <a:off x="3082650" y="2095175"/>
              <a:ext cx="39325" cy="13250"/>
            </a:xfrm>
            <a:custGeom>
              <a:avLst/>
              <a:gdLst/>
              <a:ahLst/>
              <a:cxnLst/>
              <a:rect l="l" t="t" r="r" b="b"/>
              <a:pathLst>
                <a:path w="1573" h="530" extrusionOk="0">
                  <a:moveTo>
                    <a:pt x="121" y="0"/>
                  </a:moveTo>
                  <a:cubicBezTo>
                    <a:pt x="85" y="0"/>
                    <a:pt x="56" y="40"/>
                    <a:pt x="56" y="80"/>
                  </a:cubicBezTo>
                  <a:cubicBezTo>
                    <a:pt x="0" y="136"/>
                    <a:pt x="56" y="192"/>
                    <a:pt x="113" y="248"/>
                  </a:cubicBezTo>
                  <a:lnTo>
                    <a:pt x="1517" y="529"/>
                  </a:lnTo>
                  <a:lnTo>
                    <a:pt x="1573" y="305"/>
                  </a:lnTo>
                  <a:lnTo>
                    <a:pt x="169" y="24"/>
                  </a:lnTo>
                  <a:cubicBezTo>
                    <a:pt x="152" y="7"/>
                    <a:pt x="136" y="0"/>
                    <a:pt x="1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1"/>
            <p:cNvSpPr/>
            <p:nvPr/>
          </p:nvSpPr>
          <p:spPr>
            <a:xfrm>
              <a:off x="3075625" y="2140675"/>
              <a:ext cx="37925" cy="9875"/>
            </a:xfrm>
            <a:custGeom>
              <a:avLst/>
              <a:gdLst/>
              <a:ahLst/>
              <a:cxnLst/>
              <a:rect l="l" t="t" r="r" b="b"/>
              <a:pathLst>
                <a:path w="1517" h="395" extrusionOk="0">
                  <a:moveTo>
                    <a:pt x="113" y="1"/>
                  </a:moveTo>
                  <a:cubicBezTo>
                    <a:pt x="57" y="1"/>
                    <a:pt x="0" y="57"/>
                    <a:pt x="0" y="113"/>
                  </a:cubicBezTo>
                  <a:cubicBezTo>
                    <a:pt x="0" y="169"/>
                    <a:pt x="57" y="226"/>
                    <a:pt x="113" y="226"/>
                  </a:cubicBezTo>
                  <a:lnTo>
                    <a:pt x="1517" y="394"/>
                  </a:lnTo>
                  <a:lnTo>
                    <a:pt x="1517"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1"/>
            <p:cNvSpPr/>
            <p:nvPr/>
          </p:nvSpPr>
          <p:spPr>
            <a:xfrm>
              <a:off x="3128975" y="1966000"/>
              <a:ext cx="36550" cy="23075"/>
            </a:xfrm>
            <a:custGeom>
              <a:avLst/>
              <a:gdLst/>
              <a:ahLst/>
              <a:cxnLst/>
              <a:rect l="l" t="t" r="r" b="b"/>
              <a:pathLst>
                <a:path w="1462" h="923" extrusionOk="0">
                  <a:moveTo>
                    <a:pt x="166" y="0"/>
                  </a:moveTo>
                  <a:cubicBezTo>
                    <a:pt x="113" y="0"/>
                    <a:pt x="57" y="40"/>
                    <a:pt x="57" y="80"/>
                  </a:cubicBezTo>
                  <a:cubicBezTo>
                    <a:pt x="1" y="136"/>
                    <a:pt x="57" y="192"/>
                    <a:pt x="113" y="192"/>
                  </a:cubicBezTo>
                  <a:lnTo>
                    <a:pt x="1349" y="922"/>
                  </a:lnTo>
                  <a:lnTo>
                    <a:pt x="1461" y="698"/>
                  </a:lnTo>
                  <a:lnTo>
                    <a:pt x="225" y="24"/>
                  </a:lnTo>
                  <a:cubicBezTo>
                    <a:pt x="209" y="7"/>
                    <a:pt x="188" y="0"/>
                    <a:pt x="1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1"/>
            <p:cNvSpPr/>
            <p:nvPr/>
          </p:nvSpPr>
          <p:spPr>
            <a:xfrm>
              <a:off x="3109625" y="2007075"/>
              <a:ext cx="37625" cy="19900"/>
            </a:xfrm>
            <a:custGeom>
              <a:avLst/>
              <a:gdLst/>
              <a:ahLst/>
              <a:cxnLst/>
              <a:rect l="l" t="t" r="r" b="b"/>
              <a:pathLst>
                <a:path w="1505" h="796" extrusionOk="0">
                  <a:moveTo>
                    <a:pt x="162" y="0"/>
                  </a:moveTo>
                  <a:cubicBezTo>
                    <a:pt x="34" y="0"/>
                    <a:pt x="1" y="184"/>
                    <a:pt x="101" y="234"/>
                  </a:cubicBezTo>
                  <a:lnTo>
                    <a:pt x="1449" y="796"/>
                  </a:lnTo>
                  <a:lnTo>
                    <a:pt x="1505" y="571"/>
                  </a:lnTo>
                  <a:lnTo>
                    <a:pt x="213" y="9"/>
                  </a:lnTo>
                  <a:cubicBezTo>
                    <a:pt x="195" y="3"/>
                    <a:pt x="178" y="0"/>
                    <a:pt x="16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1"/>
            <p:cNvSpPr/>
            <p:nvPr/>
          </p:nvSpPr>
          <p:spPr>
            <a:xfrm>
              <a:off x="3154250" y="1926200"/>
              <a:ext cx="35125" cy="24950"/>
            </a:xfrm>
            <a:custGeom>
              <a:avLst/>
              <a:gdLst/>
              <a:ahLst/>
              <a:cxnLst/>
              <a:rect l="l" t="t" r="r" b="b"/>
              <a:pathLst>
                <a:path w="1405" h="998" extrusionOk="0">
                  <a:moveTo>
                    <a:pt x="113" y="1"/>
                  </a:moveTo>
                  <a:cubicBezTo>
                    <a:pt x="85" y="1"/>
                    <a:pt x="57" y="15"/>
                    <a:pt x="57" y="43"/>
                  </a:cubicBezTo>
                  <a:cubicBezTo>
                    <a:pt x="1" y="99"/>
                    <a:pt x="1" y="155"/>
                    <a:pt x="57" y="211"/>
                  </a:cubicBezTo>
                  <a:lnTo>
                    <a:pt x="1236" y="998"/>
                  </a:lnTo>
                  <a:lnTo>
                    <a:pt x="1405" y="829"/>
                  </a:lnTo>
                  <a:lnTo>
                    <a:pt x="169" y="43"/>
                  </a:lnTo>
                  <a:cubicBezTo>
                    <a:pt x="169" y="15"/>
                    <a:pt x="141"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1"/>
            <p:cNvSpPr/>
            <p:nvPr/>
          </p:nvSpPr>
          <p:spPr>
            <a:xfrm>
              <a:off x="3180925" y="1890750"/>
              <a:ext cx="32325" cy="28100"/>
            </a:xfrm>
            <a:custGeom>
              <a:avLst/>
              <a:gdLst/>
              <a:ahLst/>
              <a:cxnLst/>
              <a:rect l="l" t="t" r="r" b="b"/>
              <a:pathLst>
                <a:path w="1293" h="1124" extrusionOk="0">
                  <a:moveTo>
                    <a:pt x="57" y="1"/>
                  </a:moveTo>
                  <a:cubicBezTo>
                    <a:pt x="1" y="57"/>
                    <a:pt x="1" y="113"/>
                    <a:pt x="57" y="169"/>
                  </a:cubicBezTo>
                  <a:lnTo>
                    <a:pt x="1124" y="1124"/>
                  </a:lnTo>
                  <a:lnTo>
                    <a:pt x="1293" y="955"/>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1"/>
            <p:cNvSpPr/>
            <p:nvPr/>
          </p:nvSpPr>
          <p:spPr>
            <a:xfrm>
              <a:off x="3849300" y="1858800"/>
              <a:ext cx="29500" cy="29175"/>
            </a:xfrm>
            <a:custGeom>
              <a:avLst/>
              <a:gdLst/>
              <a:ahLst/>
              <a:cxnLst/>
              <a:rect l="l" t="t" r="r" b="b"/>
              <a:pathLst>
                <a:path w="1180" h="1167" extrusionOk="0">
                  <a:moveTo>
                    <a:pt x="1095" y="1"/>
                  </a:moveTo>
                  <a:cubicBezTo>
                    <a:pt x="1067" y="1"/>
                    <a:pt x="1039" y="15"/>
                    <a:pt x="1011" y="43"/>
                  </a:cubicBezTo>
                  <a:lnTo>
                    <a:pt x="0" y="1054"/>
                  </a:lnTo>
                  <a:lnTo>
                    <a:pt x="112" y="1166"/>
                  </a:lnTo>
                  <a:lnTo>
                    <a:pt x="1180" y="155"/>
                  </a:lnTo>
                  <a:cubicBezTo>
                    <a:pt x="1180" y="99"/>
                    <a:pt x="1180" y="43"/>
                    <a:pt x="1180" y="43"/>
                  </a:cubicBezTo>
                  <a:cubicBezTo>
                    <a:pt x="1151" y="15"/>
                    <a:pt x="1123" y="1"/>
                    <a:pt x="10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1"/>
            <p:cNvSpPr/>
            <p:nvPr/>
          </p:nvSpPr>
          <p:spPr>
            <a:xfrm>
              <a:off x="3901250" y="1930075"/>
              <a:ext cx="35125" cy="23900"/>
            </a:xfrm>
            <a:custGeom>
              <a:avLst/>
              <a:gdLst/>
              <a:ahLst/>
              <a:cxnLst/>
              <a:rect l="l" t="t" r="r" b="b"/>
              <a:pathLst>
                <a:path w="1405" h="956" extrusionOk="0">
                  <a:moveTo>
                    <a:pt x="1180" y="0"/>
                  </a:moveTo>
                  <a:lnTo>
                    <a:pt x="0" y="843"/>
                  </a:lnTo>
                  <a:cubicBezTo>
                    <a:pt x="113" y="843"/>
                    <a:pt x="169" y="899"/>
                    <a:pt x="169" y="955"/>
                  </a:cubicBezTo>
                  <a:lnTo>
                    <a:pt x="1348" y="169"/>
                  </a:lnTo>
                  <a:cubicBezTo>
                    <a:pt x="1404" y="113"/>
                    <a:pt x="1404" y="56"/>
                    <a:pt x="134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1"/>
            <p:cNvSpPr/>
            <p:nvPr/>
          </p:nvSpPr>
          <p:spPr>
            <a:xfrm>
              <a:off x="3074225" y="2185625"/>
              <a:ext cx="37925" cy="5625"/>
            </a:xfrm>
            <a:custGeom>
              <a:avLst/>
              <a:gdLst/>
              <a:ahLst/>
              <a:cxnLst/>
              <a:rect l="l" t="t" r="r" b="b"/>
              <a:pathLst>
                <a:path w="1517" h="225" extrusionOk="0">
                  <a:moveTo>
                    <a:pt x="113" y="0"/>
                  </a:moveTo>
                  <a:cubicBezTo>
                    <a:pt x="56" y="0"/>
                    <a:pt x="0" y="56"/>
                    <a:pt x="0" y="113"/>
                  </a:cubicBezTo>
                  <a:cubicBezTo>
                    <a:pt x="0" y="169"/>
                    <a:pt x="56" y="225"/>
                    <a:pt x="113" y="225"/>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1"/>
            <p:cNvSpPr/>
            <p:nvPr/>
          </p:nvSpPr>
          <p:spPr>
            <a:xfrm>
              <a:off x="3875975" y="1891375"/>
              <a:ext cx="34575" cy="27475"/>
            </a:xfrm>
            <a:custGeom>
              <a:avLst/>
              <a:gdLst/>
              <a:ahLst/>
              <a:cxnLst/>
              <a:rect l="l" t="t" r="r" b="b"/>
              <a:pathLst>
                <a:path w="1383" h="1099" extrusionOk="0">
                  <a:moveTo>
                    <a:pt x="1193" y="1"/>
                  </a:moveTo>
                  <a:cubicBezTo>
                    <a:pt x="1170" y="1"/>
                    <a:pt x="1145" y="10"/>
                    <a:pt x="1124" y="32"/>
                  </a:cubicBezTo>
                  <a:lnTo>
                    <a:pt x="0" y="930"/>
                  </a:lnTo>
                  <a:lnTo>
                    <a:pt x="169" y="1099"/>
                  </a:lnTo>
                  <a:lnTo>
                    <a:pt x="1292" y="200"/>
                  </a:lnTo>
                  <a:cubicBezTo>
                    <a:pt x="1382" y="155"/>
                    <a:pt x="1291" y="1"/>
                    <a:pt x="119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1"/>
            <p:cNvSpPr/>
            <p:nvPr/>
          </p:nvSpPr>
          <p:spPr>
            <a:xfrm>
              <a:off x="3943375" y="2010100"/>
              <a:ext cx="36525" cy="19675"/>
            </a:xfrm>
            <a:custGeom>
              <a:avLst/>
              <a:gdLst/>
              <a:ahLst/>
              <a:cxnLst/>
              <a:rect l="l" t="t" r="r" b="b"/>
              <a:pathLst>
                <a:path w="1461" h="787" extrusionOk="0">
                  <a:moveTo>
                    <a:pt x="1292" y="1"/>
                  </a:moveTo>
                  <a:lnTo>
                    <a:pt x="0" y="562"/>
                  </a:lnTo>
                  <a:lnTo>
                    <a:pt x="56" y="787"/>
                  </a:lnTo>
                  <a:lnTo>
                    <a:pt x="1404" y="225"/>
                  </a:lnTo>
                  <a:cubicBezTo>
                    <a:pt x="1460" y="169"/>
                    <a:pt x="1460" y="113"/>
                    <a:pt x="1460" y="57"/>
                  </a:cubicBezTo>
                  <a:cubicBezTo>
                    <a:pt x="1404" y="1"/>
                    <a:pt x="1348" y="1"/>
                    <a:pt x="129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1"/>
            <p:cNvSpPr/>
            <p:nvPr/>
          </p:nvSpPr>
          <p:spPr>
            <a:xfrm>
              <a:off x="3923700" y="1967400"/>
              <a:ext cx="36550" cy="23075"/>
            </a:xfrm>
            <a:custGeom>
              <a:avLst/>
              <a:gdLst/>
              <a:ahLst/>
              <a:cxnLst/>
              <a:rect l="l" t="t" r="r" b="b"/>
              <a:pathLst>
                <a:path w="1462" h="923" extrusionOk="0">
                  <a:moveTo>
                    <a:pt x="1342" y="0"/>
                  </a:moveTo>
                  <a:cubicBezTo>
                    <a:pt x="1326" y="0"/>
                    <a:pt x="1309" y="7"/>
                    <a:pt x="1293" y="24"/>
                  </a:cubicBezTo>
                  <a:lnTo>
                    <a:pt x="1" y="698"/>
                  </a:lnTo>
                  <a:cubicBezTo>
                    <a:pt x="57" y="754"/>
                    <a:pt x="57" y="866"/>
                    <a:pt x="113" y="922"/>
                  </a:cubicBezTo>
                  <a:lnTo>
                    <a:pt x="1405" y="192"/>
                  </a:lnTo>
                  <a:cubicBezTo>
                    <a:pt x="1461" y="192"/>
                    <a:pt x="1461" y="136"/>
                    <a:pt x="1461" y="80"/>
                  </a:cubicBezTo>
                  <a:cubicBezTo>
                    <a:pt x="1421" y="40"/>
                    <a:pt x="1382" y="0"/>
                    <a:pt x="13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1"/>
            <p:cNvSpPr/>
            <p:nvPr/>
          </p:nvSpPr>
          <p:spPr>
            <a:xfrm>
              <a:off x="3974250" y="2142100"/>
              <a:ext cx="36550" cy="9850"/>
            </a:xfrm>
            <a:custGeom>
              <a:avLst/>
              <a:gdLst/>
              <a:ahLst/>
              <a:cxnLst/>
              <a:rect l="l" t="t" r="r" b="b"/>
              <a:pathLst>
                <a:path w="1462" h="394" extrusionOk="0">
                  <a:moveTo>
                    <a:pt x="1349" y="0"/>
                  </a:moveTo>
                  <a:lnTo>
                    <a:pt x="1" y="169"/>
                  </a:lnTo>
                  <a:lnTo>
                    <a:pt x="1" y="393"/>
                  </a:lnTo>
                  <a:lnTo>
                    <a:pt x="1405" y="225"/>
                  </a:lnTo>
                  <a:cubicBezTo>
                    <a:pt x="1461" y="225"/>
                    <a:pt x="1461" y="169"/>
                    <a:pt x="1461" y="112"/>
                  </a:cubicBezTo>
                  <a:cubicBezTo>
                    <a:pt x="1461" y="56"/>
                    <a:pt x="1405" y="0"/>
                    <a:pt x="134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1"/>
            <p:cNvSpPr/>
            <p:nvPr/>
          </p:nvSpPr>
          <p:spPr>
            <a:xfrm>
              <a:off x="3956000" y="2052050"/>
              <a:ext cx="40375" cy="17050"/>
            </a:xfrm>
            <a:custGeom>
              <a:avLst/>
              <a:gdLst/>
              <a:ahLst/>
              <a:cxnLst/>
              <a:rect l="l" t="t" r="r" b="b"/>
              <a:pathLst>
                <a:path w="1615" h="682" extrusionOk="0">
                  <a:moveTo>
                    <a:pt x="1435" y="0"/>
                  </a:moveTo>
                  <a:cubicBezTo>
                    <a:pt x="1425" y="0"/>
                    <a:pt x="1415" y="3"/>
                    <a:pt x="1405" y="8"/>
                  </a:cubicBezTo>
                  <a:lnTo>
                    <a:pt x="1" y="457"/>
                  </a:lnTo>
                  <a:lnTo>
                    <a:pt x="57" y="682"/>
                  </a:lnTo>
                  <a:lnTo>
                    <a:pt x="1461" y="232"/>
                  </a:lnTo>
                  <a:cubicBezTo>
                    <a:pt x="1614" y="232"/>
                    <a:pt x="1535" y="0"/>
                    <a:pt x="143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1"/>
            <p:cNvSpPr/>
            <p:nvPr/>
          </p:nvSpPr>
          <p:spPr>
            <a:xfrm>
              <a:off x="3967225" y="2098575"/>
              <a:ext cx="39350" cy="12650"/>
            </a:xfrm>
            <a:custGeom>
              <a:avLst/>
              <a:gdLst/>
              <a:ahLst/>
              <a:cxnLst/>
              <a:rect l="l" t="t" r="r" b="b"/>
              <a:pathLst>
                <a:path w="1574" h="506" extrusionOk="0">
                  <a:moveTo>
                    <a:pt x="1405" y="0"/>
                  </a:moveTo>
                  <a:lnTo>
                    <a:pt x="1" y="281"/>
                  </a:lnTo>
                  <a:cubicBezTo>
                    <a:pt x="1" y="337"/>
                    <a:pt x="57" y="393"/>
                    <a:pt x="57" y="506"/>
                  </a:cubicBezTo>
                  <a:lnTo>
                    <a:pt x="1461" y="225"/>
                  </a:lnTo>
                  <a:cubicBezTo>
                    <a:pt x="1574" y="169"/>
                    <a:pt x="1517" y="0"/>
                    <a:pt x="14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1"/>
            <p:cNvSpPr/>
            <p:nvPr/>
          </p:nvSpPr>
          <p:spPr>
            <a:xfrm>
              <a:off x="3668150" y="1740525"/>
              <a:ext cx="15475" cy="39325"/>
            </a:xfrm>
            <a:custGeom>
              <a:avLst/>
              <a:gdLst/>
              <a:ahLst/>
              <a:cxnLst/>
              <a:rect l="l" t="t" r="r" b="b"/>
              <a:pathLst>
                <a:path w="619" h="1573" extrusionOk="0">
                  <a:moveTo>
                    <a:pt x="563" y="0"/>
                  </a:moveTo>
                  <a:cubicBezTo>
                    <a:pt x="506" y="0"/>
                    <a:pt x="394" y="0"/>
                    <a:pt x="394" y="56"/>
                  </a:cubicBezTo>
                  <a:lnTo>
                    <a:pt x="1" y="1460"/>
                  </a:lnTo>
                  <a:lnTo>
                    <a:pt x="169" y="1573"/>
                  </a:lnTo>
                  <a:lnTo>
                    <a:pt x="619" y="169"/>
                  </a:lnTo>
                  <a:cubicBezTo>
                    <a:pt x="619" y="56"/>
                    <a:pt x="619" y="0"/>
                    <a:pt x="56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1"/>
            <p:cNvSpPr/>
            <p:nvPr/>
          </p:nvSpPr>
          <p:spPr>
            <a:xfrm>
              <a:off x="3627450" y="1728700"/>
              <a:ext cx="12650" cy="38525"/>
            </a:xfrm>
            <a:custGeom>
              <a:avLst/>
              <a:gdLst/>
              <a:ahLst/>
              <a:cxnLst/>
              <a:rect l="l" t="t" r="r" b="b"/>
              <a:pathLst>
                <a:path w="506" h="1541" extrusionOk="0">
                  <a:moveTo>
                    <a:pt x="345" y="1"/>
                  </a:moveTo>
                  <a:cubicBezTo>
                    <a:pt x="309" y="1"/>
                    <a:pt x="281" y="40"/>
                    <a:pt x="281" y="80"/>
                  </a:cubicBezTo>
                  <a:lnTo>
                    <a:pt x="0" y="1484"/>
                  </a:lnTo>
                  <a:lnTo>
                    <a:pt x="225" y="1540"/>
                  </a:lnTo>
                  <a:lnTo>
                    <a:pt x="506" y="136"/>
                  </a:lnTo>
                  <a:cubicBezTo>
                    <a:pt x="506" y="80"/>
                    <a:pt x="449" y="24"/>
                    <a:pt x="393" y="24"/>
                  </a:cubicBezTo>
                  <a:cubicBezTo>
                    <a:pt x="377" y="7"/>
                    <a:pt x="360" y="1"/>
                    <a:pt x="34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1"/>
            <p:cNvSpPr/>
            <p:nvPr/>
          </p:nvSpPr>
          <p:spPr>
            <a:xfrm>
              <a:off x="3543200" y="1720850"/>
              <a:ext cx="5625" cy="37950"/>
            </a:xfrm>
            <a:custGeom>
              <a:avLst/>
              <a:gdLst/>
              <a:ahLst/>
              <a:cxnLst/>
              <a:rect l="l" t="t" r="r" b="b"/>
              <a:pathLst>
                <a:path w="225" h="1518" extrusionOk="0">
                  <a:moveTo>
                    <a:pt x="113" y="1"/>
                  </a:moveTo>
                  <a:cubicBezTo>
                    <a:pt x="56" y="1"/>
                    <a:pt x="0" y="1"/>
                    <a:pt x="0" y="113"/>
                  </a:cubicBezTo>
                  <a:lnTo>
                    <a:pt x="0" y="1517"/>
                  </a:lnTo>
                  <a:lnTo>
                    <a:pt x="225" y="1517"/>
                  </a:lnTo>
                  <a:lnTo>
                    <a:pt x="225" y="113"/>
                  </a:lnTo>
                  <a:cubicBezTo>
                    <a:pt x="225" y="1"/>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1"/>
            <p:cNvSpPr/>
            <p:nvPr/>
          </p:nvSpPr>
          <p:spPr>
            <a:xfrm>
              <a:off x="3817000" y="1826525"/>
              <a:ext cx="28100" cy="33375"/>
            </a:xfrm>
            <a:custGeom>
              <a:avLst/>
              <a:gdLst/>
              <a:ahLst/>
              <a:cxnLst/>
              <a:rect l="l" t="t" r="r" b="b"/>
              <a:pathLst>
                <a:path w="1124" h="1335" extrusionOk="0">
                  <a:moveTo>
                    <a:pt x="983" y="0"/>
                  </a:moveTo>
                  <a:cubicBezTo>
                    <a:pt x="955" y="0"/>
                    <a:pt x="927" y="14"/>
                    <a:pt x="899" y="42"/>
                  </a:cubicBezTo>
                  <a:lnTo>
                    <a:pt x="0" y="1166"/>
                  </a:lnTo>
                  <a:lnTo>
                    <a:pt x="169" y="1334"/>
                  </a:lnTo>
                  <a:lnTo>
                    <a:pt x="1067" y="211"/>
                  </a:lnTo>
                  <a:cubicBezTo>
                    <a:pt x="1124" y="155"/>
                    <a:pt x="1124" y="98"/>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1"/>
            <p:cNvSpPr/>
            <p:nvPr/>
          </p:nvSpPr>
          <p:spPr>
            <a:xfrm>
              <a:off x="3585325" y="1722250"/>
              <a:ext cx="8450" cy="37950"/>
            </a:xfrm>
            <a:custGeom>
              <a:avLst/>
              <a:gdLst/>
              <a:ahLst/>
              <a:cxnLst/>
              <a:rect l="l" t="t" r="r" b="b"/>
              <a:pathLst>
                <a:path w="338" h="1518" extrusionOk="0">
                  <a:moveTo>
                    <a:pt x="225" y="1"/>
                  </a:moveTo>
                  <a:cubicBezTo>
                    <a:pt x="169" y="1"/>
                    <a:pt x="113" y="57"/>
                    <a:pt x="113" y="113"/>
                  </a:cubicBezTo>
                  <a:lnTo>
                    <a:pt x="0" y="1517"/>
                  </a:lnTo>
                  <a:lnTo>
                    <a:pt x="169" y="1517"/>
                  </a:lnTo>
                  <a:lnTo>
                    <a:pt x="337" y="113"/>
                  </a:lnTo>
                  <a:cubicBezTo>
                    <a:pt x="337" y="57"/>
                    <a:pt x="281" y="1"/>
                    <a:pt x="22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1"/>
            <p:cNvSpPr/>
            <p:nvPr/>
          </p:nvSpPr>
          <p:spPr>
            <a:xfrm>
              <a:off x="3781900" y="1799850"/>
              <a:ext cx="26700" cy="34775"/>
            </a:xfrm>
            <a:custGeom>
              <a:avLst/>
              <a:gdLst/>
              <a:ahLst/>
              <a:cxnLst/>
              <a:rect l="l" t="t" r="r" b="b"/>
              <a:pathLst>
                <a:path w="1068" h="1391" extrusionOk="0">
                  <a:moveTo>
                    <a:pt x="983" y="0"/>
                  </a:moveTo>
                  <a:cubicBezTo>
                    <a:pt x="955" y="0"/>
                    <a:pt x="927" y="14"/>
                    <a:pt x="899" y="42"/>
                  </a:cubicBezTo>
                  <a:lnTo>
                    <a:pt x="0" y="1222"/>
                  </a:lnTo>
                  <a:lnTo>
                    <a:pt x="225" y="1390"/>
                  </a:lnTo>
                  <a:lnTo>
                    <a:pt x="1067" y="154"/>
                  </a:lnTo>
                  <a:cubicBezTo>
                    <a:pt x="1067" y="154"/>
                    <a:pt x="1067" y="42"/>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11"/>
            <p:cNvSpPr/>
            <p:nvPr/>
          </p:nvSpPr>
          <p:spPr>
            <a:xfrm>
              <a:off x="3745375" y="1775625"/>
              <a:ext cx="23900" cy="36525"/>
            </a:xfrm>
            <a:custGeom>
              <a:avLst/>
              <a:gdLst/>
              <a:ahLst/>
              <a:cxnLst/>
              <a:rect l="l" t="t" r="r" b="b"/>
              <a:pathLst>
                <a:path w="956" h="1461" extrusionOk="0">
                  <a:moveTo>
                    <a:pt x="900" y="0"/>
                  </a:moveTo>
                  <a:cubicBezTo>
                    <a:pt x="843" y="0"/>
                    <a:pt x="731" y="0"/>
                    <a:pt x="731" y="56"/>
                  </a:cubicBezTo>
                  <a:lnTo>
                    <a:pt x="1" y="1348"/>
                  </a:lnTo>
                  <a:lnTo>
                    <a:pt x="226" y="1460"/>
                  </a:lnTo>
                  <a:lnTo>
                    <a:pt x="900" y="169"/>
                  </a:lnTo>
                  <a:cubicBezTo>
                    <a:pt x="956" y="113"/>
                    <a:pt x="956" y="56"/>
                    <a:pt x="90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11"/>
            <p:cNvSpPr/>
            <p:nvPr/>
          </p:nvSpPr>
          <p:spPr>
            <a:xfrm>
              <a:off x="3708875" y="1756775"/>
              <a:ext cx="19675" cy="37125"/>
            </a:xfrm>
            <a:custGeom>
              <a:avLst/>
              <a:gdLst/>
              <a:ahLst/>
              <a:cxnLst/>
              <a:rect l="l" t="t" r="r" b="b"/>
              <a:pathLst>
                <a:path w="787" h="1485" extrusionOk="0">
                  <a:moveTo>
                    <a:pt x="627" y="1"/>
                  </a:moveTo>
                  <a:cubicBezTo>
                    <a:pt x="590" y="1"/>
                    <a:pt x="562" y="41"/>
                    <a:pt x="562" y="80"/>
                  </a:cubicBezTo>
                  <a:lnTo>
                    <a:pt x="1" y="1372"/>
                  </a:lnTo>
                  <a:lnTo>
                    <a:pt x="169" y="1484"/>
                  </a:lnTo>
                  <a:lnTo>
                    <a:pt x="731" y="136"/>
                  </a:lnTo>
                  <a:cubicBezTo>
                    <a:pt x="787" y="80"/>
                    <a:pt x="731" y="24"/>
                    <a:pt x="675" y="24"/>
                  </a:cubicBezTo>
                  <a:cubicBezTo>
                    <a:pt x="658" y="8"/>
                    <a:pt x="642" y="1"/>
                    <a:pt x="62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1"/>
            <p:cNvSpPr/>
            <p:nvPr/>
          </p:nvSpPr>
          <p:spPr>
            <a:xfrm>
              <a:off x="3319950" y="2568950"/>
              <a:ext cx="22475" cy="36525"/>
            </a:xfrm>
            <a:custGeom>
              <a:avLst/>
              <a:gdLst/>
              <a:ahLst/>
              <a:cxnLst/>
              <a:rect l="l" t="t" r="r" b="b"/>
              <a:pathLst>
                <a:path w="899" h="1461" extrusionOk="0">
                  <a:moveTo>
                    <a:pt x="730" y="0"/>
                  </a:moveTo>
                  <a:lnTo>
                    <a:pt x="0" y="1292"/>
                  </a:lnTo>
                  <a:cubicBezTo>
                    <a:pt x="0" y="1348"/>
                    <a:pt x="0" y="1404"/>
                    <a:pt x="56" y="1460"/>
                  </a:cubicBezTo>
                  <a:lnTo>
                    <a:pt x="112" y="1460"/>
                  </a:lnTo>
                  <a:cubicBezTo>
                    <a:pt x="169" y="1404"/>
                    <a:pt x="225" y="1404"/>
                    <a:pt x="225" y="1348"/>
                  </a:cubicBezTo>
                  <a:lnTo>
                    <a:pt x="899" y="113"/>
                  </a:lnTo>
                  <a:lnTo>
                    <a:pt x="7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1"/>
            <p:cNvSpPr/>
            <p:nvPr/>
          </p:nvSpPr>
          <p:spPr>
            <a:xfrm>
              <a:off x="3780500" y="2547875"/>
              <a:ext cx="25275" cy="35125"/>
            </a:xfrm>
            <a:custGeom>
              <a:avLst/>
              <a:gdLst/>
              <a:ahLst/>
              <a:cxnLst/>
              <a:rect l="l" t="t" r="r" b="b"/>
              <a:pathLst>
                <a:path w="1011" h="1405" extrusionOk="0">
                  <a:moveTo>
                    <a:pt x="169" y="1"/>
                  </a:moveTo>
                  <a:lnTo>
                    <a:pt x="0" y="169"/>
                  </a:lnTo>
                  <a:lnTo>
                    <a:pt x="786" y="1349"/>
                  </a:lnTo>
                  <a:cubicBezTo>
                    <a:pt x="786" y="1405"/>
                    <a:pt x="843" y="1405"/>
                    <a:pt x="899" y="1405"/>
                  </a:cubicBezTo>
                  <a:lnTo>
                    <a:pt x="955" y="1405"/>
                  </a:lnTo>
                  <a:cubicBezTo>
                    <a:pt x="1011" y="1349"/>
                    <a:pt x="1011" y="1293"/>
                    <a:pt x="955"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1"/>
            <p:cNvSpPr/>
            <p:nvPr/>
          </p:nvSpPr>
          <p:spPr>
            <a:xfrm>
              <a:off x="3815600" y="2522600"/>
              <a:ext cx="28100" cy="32325"/>
            </a:xfrm>
            <a:custGeom>
              <a:avLst/>
              <a:gdLst/>
              <a:ahLst/>
              <a:cxnLst/>
              <a:rect l="l" t="t" r="r" b="b"/>
              <a:pathLst>
                <a:path w="1124" h="1293" extrusionOk="0">
                  <a:moveTo>
                    <a:pt x="169" y="1"/>
                  </a:moveTo>
                  <a:lnTo>
                    <a:pt x="0" y="113"/>
                  </a:lnTo>
                  <a:lnTo>
                    <a:pt x="899" y="1236"/>
                  </a:lnTo>
                  <a:cubicBezTo>
                    <a:pt x="899" y="1236"/>
                    <a:pt x="955" y="1236"/>
                    <a:pt x="1011" y="1293"/>
                  </a:cubicBezTo>
                  <a:lnTo>
                    <a:pt x="1067" y="1293"/>
                  </a:lnTo>
                  <a:cubicBezTo>
                    <a:pt x="1123" y="1236"/>
                    <a:pt x="1123" y="1124"/>
                    <a:pt x="1067" y="112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1"/>
            <p:cNvSpPr/>
            <p:nvPr/>
          </p:nvSpPr>
          <p:spPr>
            <a:xfrm>
              <a:off x="3846475" y="2494525"/>
              <a:ext cx="30925" cy="30575"/>
            </a:xfrm>
            <a:custGeom>
              <a:avLst/>
              <a:gdLst/>
              <a:ahLst/>
              <a:cxnLst/>
              <a:rect l="l" t="t" r="r" b="b"/>
              <a:pathLst>
                <a:path w="1237" h="1223" extrusionOk="0">
                  <a:moveTo>
                    <a:pt x="169" y="0"/>
                  </a:moveTo>
                  <a:lnTo>
                    <a:pt x="1" y="169"/>
                  </a:lnTo>
                  <a:lnTo>
                    <a:pt x="1012" y="1180"/>
                  </a:lnTo>
                  <a:cubicBezTo>
                    <a:pt x="1040" y="1208"/>
                    <a:pt x="1068" y="1222"/>
                    <a:pt x="1096" y="1222"/>
                  </a:cubicBezTo>
                  <a:cubicBezTo>
                    <a:pt x="1124" y="1222"/>
                    <a:pt x="1152" y="1208"/>
                    <a:pt x="1180" y="1180"/>
                  </a:cubicBezTo>
                  <a:cubicBezTo>
                    <a:pt x="1236" y="1124"/>
                    <a:pt x="1236" y="1068"/>
                    <a:pt x="1180" y="101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1"/>
            <p:cNvSpPr/>
            <p:nvPr/>
          </p:nvSpPr>
          <p:spPr>
            <a:xfrm>
              <a:off x="3745375" y="2570350"/>
              <a:ext cx="22500" cy="35125"/>
            </a:xfrm>
            <a:custGeom>
              <a:avLst/>
              <a:gdLst/>
              <a:ahLst/>
              <a:cxnLst/>
              <a:rect l="l" t="t" r="r" b="b"/>
              <a:pathLst>
                <a:path w="900" h="1405" extrusionOk="0">
                  <a:moveTo>
                    <a:pt x="169" y="0"/>
                  </a:moveTo>
                  <a:lnTo>
                    <a:pt x="1" y="113"/>
                  </a:lnTo>
                  <a:lnTo>
                    <a:pt x="675" y="1348"/>
                  </a:lnTo>
                  <a:cubicBezTo>
                    <a:pt x="675" y="1404"/>
                    <a:pt x="731" y="1404"/>
                    <a:pt x="787" y="1404"/>
                  </a:cubicBezTo>
                  <a:lnTo>
                    <a:pt x="843" y="1404"/>
                  </a:lnTo>
                  <a:cubicBezTo>
                    <a:pt x="900" y="1404"/>
                    <a:pt x="900" y="1292"/>
                    <a:pt x="843" y="129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1"/>
            <p:cNvSpPr/>
            <p:nvPr/>
          </p:nvSpPr>
          <p:spPr>
            <a:xfrm>
              <a:off x="3666750" y="2602650"/>
              <a:ext cx="15475" cy="39325"/>
            </a:xfrm>
            <a:custGeom>
              <a:avLst/>
              <a:gdLst/>
              <a:ahLst/>
              <a:cxnLst/>
              <a:rect l="l" t="t" r="r" b="b"/>
              <a:pathLst>
                <a:path w="619" h="1573" extrusionOk="0">
                  <a:moveTo>
                    <a:pt x="225" y="0"/>
                  </a:moveTo>
                  <a:lnTo>
                    <a:pt x="1" y="56"/>
                  </a:lnTo>
                  <a:lnTo>
                    <a:pt x="394" y="1460"/>
                  </a:lnTo>
                  <a:cubicBezTo>
                    <a:pt x="394" y="1517"/>
                    <a:pt x="450" y="1573"/>
                    <a:pt x="506" y="1573"/>
                  </a:cubicBezTo>
                  <a:lnTo>
                    <a:pt x="562" y="1573"/>
                  </a:lnTo>
                  <a:cubicBezTo>
                    <a:pt x="619" y="1517"/>
                    <a:pt x="619" y="1460"/>
                    <a:pt x="619"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1"/>
            <p:cNvSpPr/>
            <p:nvPr/>
          </p:nvSpPr>
          <p:spPr>
            <a:xfrm>
              <a:off x="3624625" y="2613875"/>
              <a:ext cx="12675" cy="37925"/>
            </a:xfrm>
            <a:custGeom>
              <a:avLst/>
              <a:gdLst/>
              <a:ahLst/>
              <a:cxnLst/>
              <a:rect l="l" t="t" r="r" b="b"/>
              <a:pathLst>
                <a:path w="507" h="1517" extrusionOk="0">
                  <a:moveTo>
                    <a:pt x="1" y="0"/>
                  </a:moveTo>
                  <a:lnTo>
                    <a:pt x="282" y="1405"/>
                  </a:lnTo>
                  <a:cubicBezTo>
                    <a:pt x="282" y="1461"/>
                    <a:pt x="338" y="1517"/>
                    <a:pt x="394" y="1517"/>
                  </a:cubicBezTo>
                  <a:cubicBezTo>
                    <a:pt x="450" y="1517"/>
                    <a:pt x="506" y="1461"/>
                    <a:pt x="450" y="140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1"/>
            <p:cNvSpPr/>
            <p:nvPr/>
          </p:nvSpPr>
          <p:spPr>
            <a:xfrm>
              <a:off x="3706075" y="2588600"/>
              <a:ext cx="18275" cy="36525"/>
            </a:xfrm>
            <a:custGeom>
              <a:avLst/>
              <a:gdLst/>
              <a:ahLst/>
              <a:cxnLst/>
              <a:rect l="l" t="t" r="r" b="b"/>
              <a:pathLst>
                <a:path w="731" h="1461" extrusionOk="0">
                  <a:moveTo>
                    <a:pt x="169" y="0"/>
                  </a:moveTo>
                  <a:lnTo>
                    <a:pt x="0" y="57"/>
                  </a:lnTo>
                  <a:lnTo>
                    <a:pt x="506" y="1405"/>
                  </a:lnTo>
                  <a:cubicBezTo>
                    <a:pt x="562" y="1461"/>
                    <a:pt x="562" y="1461"/>
                    <a:pt x="618" y="1461"/>
                  </a:cubicBezTo>
                  <a:lnTo>
                    <a:pt x="674" y="1461"/>
                  </a:lnTo>
                  <a:cubicBezTo>
                    <a:pt x="730" y="1461"/>
                    <a:pt x="730" y="1405"/>
                    <a:pt x="730" y="1348"/>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1"/>
            <p:cNvSpPr/>
            <p:nvPr/>
          </p:nvSpPr>
          <p:spPr>
            <a:xfrm>
              <a:off x="3875975" y="2462225"/>
              <a:ext cx="32325" cy="28100"/>
            </a:xfrm>
            <a:custGeom>
              <a:avLst/>
              <a:gdLst/>
              <a:ahLst/>
              <a:cxnLst/>
              <a:rect l="l" t="t" r="r" b="b"/>
              <a:pathLst>
                <a:path w="1293" h="1124" extrusionOk="0">
                  <a:moveTo>
                    <a:pt x="113" y="1"/>
                  </a:moveTo>
                  <a:lnTo>
                    <a:pt x="0" y="169"/>
                  </a:lnTo>
                  <a:lnTo>
                    <a:pt x="1124" y="1124"/>
                  </a:lnTo>
                  <a:lnTo>
                    <a:pt x="1180" y="1124"/>
                  </a:lnTo>
                  <a:cubicBezTo>
                    <a:pt x="1180" y="1124"/>
                    <a:pt x="1236" y="1068"/>
                    <a:pt x="1236" y="1068"/>
                  </a:cubicBezTo>
                  <a:cubicBezTo>
                    <a:pt x="1292" y="1012"/>
                    <a:pt x="1292" y="955"/>
                    <a:pt x="1236" y="89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1"/>
            <p:cNvSpPr/>
            <p:nvPr/>
          </p:nvSpPr>
          <p:spPr>
            <a:xfrm>
              <a:off x="3975650" y="2230550"/>
              <a:ext cx="37950" cy="9850"/>
            </a:xfrm>
            <a:custGeom>
              <a:avLst/>
              <a:gdLst/>
              <a:ahLst/>
              <a:cxnLst/>
              <a:rect l="l" t="t" r="r" b="b"/>
              <a:pathLst>
                <a:path w="1518" h="394" extrusionOk="0">
                  <a:moveTo>
                    <a:pt x="1" y="1"/>
                  </a:moveTo>
                  <a:lnTo>
                    <a:pt x="1" y="225"/>
                  </a:lnTo>
                  <a:lnTo>
                    <a:pt x="1405" y="394"/>
                  </a:lnTo>
                  <a:cubicBezTo>
                    <a:pt x="1461" y="394"/>
                    <a:pt x="1517" y="338"/>
                    <a:pt x="1517" y="281"/>
                  </a:cubicBezTo>
                  <a:cubicBezTo>
                    <a:pt x="1517" y="225"/>
                    <a:pt x="1461" y="169"/>
                    <a:pt x="1405"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1"/>
            <p:cNvSpPr/>
            <p:nvPr/>
          </p:nvSpPr>
          <p:spPr>
            <a:xfrm>
              <a:off x="3901250" y="2428525"/>
              <a:ext cx="35125" cy="25300"/>
            </a:xfrm>
            <a:custGeom>
              <a:avLst/>
              <a:gdLst/>
              <a:ahLst/>
              <a:cxnLst/>
              <a:rect l="l" t="t" r="r" b="b"/>
              <a:pathLst>
                <a:path w="1405" h="1012" extrusionOk="0">
                  <a:moveTo>
                    <a:pt x="113" y="1"/>
                  </a:moveTo>
                  <a:lnTo>
                    <a:pt x="0" y="225"/>
                  </a:lnTo>
                  <a:lnTo>
                    <a:pt x="1180" y="1012"/>
                  </a:lnTo>
                  <a:lnTo>
                    <a:pt x="1236" y="1012"/>
                  </a:lnTo>
                  <a:cubicBezTo>
                    <a:pt x="1348" y="1012"/>
                    <a:pt x="1404" y="843"/>
                    <a:pt x="1292" y="84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1"/>
            <p:cNvSpPr/>
            <p:nvPr/>
          </p:nvSpPr>
          <p:spPr>
            <a:xfrm>
              <a:off x="3967225" y="2274075"/>
              <a:ext cx="37950" cy="12675"/>
            </a:xfrm>
            <a:custGeom>
              <a:avLst/>
              <a:gdLst/>
              <a:ahLst/>
              <a:cxnLst/>
              <a:rect l="l" t="t" r="r" b="b"/>
              <a:pathLst>
                <a:path w="1518" h="507" extrusionOk="0">
                  <a:moveTo>
                    <a:pt x="57" y="1"/>
                  </a:moveTo>
                  <a:lnTo>
                    <a:pt x="1" y="169"/>
                  </a:lnTo>
                  <a:lnTo>
                    <a:pt x="1405" y="506"/>
                  </a:lnTo>
                  <a:cubicBezTo>
                    <a:pt x="1461" y="450"/>
                    <a:pt x="1517" y="450"/>
                    <a:pt x="1517" y="394"/>
                  </a:cubicBezTo>
                  <a:cubicBezTo>
                    <a:pt x="1517" y="338"/>
                    <a:pt x="1461" y="281"/>
                    <a:pt x="1461" y="281"/>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1"/>
            <p:cNvSpPr/>
            <p:nvPr/>
          </p:nvSpPr>
          <p:spPr>
            <a:xfrm>
              <a:off x="3977075" y="2189825"/>
              <a:ext cx="37925" cy="5650"/>
            </a:xfrm>
            <a:custGeom>
              <a:avLst/>
              <a:gdLst/>
              <a:ahLst/>
              <a:cxnLst/>
              <a:rect l="l" t="t" r="r" b="b"/>
              <a:pathLst>
                <a:path w="1517" h="226" extrusionOk="0">
                  <a:moveTo>
                    <a:pt x="0" y="1"/>
                  </a:moveTo>
                  <a:lnTo>
                    <a:pt x="0" y="57"/>
                  </a:lnTo>
                  <a:cubicBezTo>
                    <a:pt x="0" y="113"/>
                    <a:pt x="0" y="169"/>
                    <a:pt x="0" y="225"/>
                  </a:cubicBezTo>
                  <a:lnTo>
                    <a:pt x="1404" y="225"/>
                  </a:lnTo>
                  <a:cubicBezTo>
                    <a:pt x="1460" y="225"/>
                    <a:pt x="1517" y="169"/>
                    <a:pt x="1517" y="113"/>
                  </a:cubicBezTo>
                  <a:cubicBezTo>
                    <a:pt x="1517" y="57"/>
                    <a:pt x="1460" y="1"/>
                    <a:pt x="140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1"/>
            <p:cNvSpPr/>
            <p:nvPr/>
          </p:nvSpPr>
          <p:spPr>
            <a:xfrm>
              <a:off x="3923700" y="2392025"/>
              <a:ext cx="36550" cy="22500"/>
            </a:xfrm>
            <a:custGeom>
              <a:avLst/>
              <a:gdLst/>
              <a:ahLst/>
              <a:cxnLst/>
              <a:rect l="l" t="t" r="r" b="b"/>
              <a:pathLst>
                <a:path w="1462" h="900" extrusionOk="0">
                  <a:moveTo>
                    <a:pt x="113" y="0"/>
                  </a:moveTo>
                  <a:lnTo>
                    <a:pt x="1" y="169"/>
                  </a:lnTo>
                  <a:lnTo>
                    <a:pt x="1236" y="899"/>
                  </a:lnTo>
                  <a:lnTo>
                    <a:pt x="1293" y="899"/>
                  </a:lnTo>
                  <a:cubicBezTo>
                    <a:pt x="1349" y="899"/>
                    <a:pt x="1405" y="843"/>
                    <a:pt x="1405" y="843"/>
                  </a:cubicBezTo>
                  <a:cubicBezTo>
                    <a:pt x="1461" y="787"/>
                    <a:pt x="1405" y="731"/>
                    <a:pt x="1349"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1"/>
            <p:cNvSpPr/>
            <p:nvPr/>
          </p:nvSpPr>
          <p:spPr>
            <a:xfrm>
              <a:off x="3956000" y="2313400"/>
              <a:ext cx="37950" cy="15475"/>
            </a:xfrm>
            <a:custGeom>
              <a:avLst/>
              <a:gdLst/>
              <a:ahLst/>
              <a:cxnLst/>
              <a:rect l="l" t="t" r="r" b="b"/>
              <a:pathLst>
                <a:path w="1518" h="619" extrusionOk="0">
                  <a:moveTo>
                    <a:pt x="57" y="0"/>
                  </a:moveTo>
                  <a:lnTo>
                    <a:pt x="1" y="225"/>
                  </a:lnTo>
                  <a:lnTo>
                    <a:pt x="1405" y="618"/>
                  </a:lnTo>
                  <a:cubicBezTo>
                    <a:pt x="1461" y="618"/>
                    <a:pt x="1517" y="618"/>
                    <a:pt x="1517" y="562"/>
                  </a:cubicBezTo>
                  <a:cubicBezTo>
                    <a:pt x="1517" y="506"/>
                    <a:pt x="1517" y="450"/>
                    <a:pt x="1461" y="450"/>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1"/>
            <p:cNvSpPr/>
            <p:nvPr/>
          </p:nvSpPr>
          <p:spPr>
            <a:xfrm>
              <a:off x="3941950" y="2354125"/>
              <a:ext cx="36550" cy="19675"/>
            </a:xfrm>
            <a:custGeom>
              <a:avLst/>
              <a:gdLst/>
              <a:ahLst/>
              <a:cxnLst/>
              <a:rect l="l" t="t" r="r" b="b"/>
              <a:pathLst>
                <a:path w="1462" h="787" extrusionOk="0">
                  <a:moveTo>
                    <a:pt x="57" y="0"/>
                  </a:moveTo>
                  <a:lnTo>
                    <a:pt x="1" y="225"/>
                  </a:lnTo>
                  <a:lnTo>
                    <a:pt x="1293" y="786"/>
                  </a:lnTo>
                  <a:lnTo>
                    <a:pt x="1349" y="786"/>
                  </a:lnTo>
                  <a:cubicBezTo>
                    <a:pt x="1405" y="786"/>
                    <a:pt x="1405" y="730"/>
                    <a:pt x="1461" y="730"/>
                  </a:cubicBezTo>
                  <a:cubicBezTo>
                    <a:pt x="1461" y="618"/>
                    <a:pt x="1461" y="562"/>
                    <a:pt x="1405"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1"/>
            <p:cNvSpPr/>
            <p:nvPr/>
          </p:nvSpPr>
          <p:spPr>
            <a:xfrm>
              <a:off x="3152850" y="2427125"/>
              <a:ext cx="32325" cy="23900"/>
            </a:xfrm>
            <a:custGeom>
              <a:avLst/>
              <a:gdLst/>
              <a:ahLst/>
              <a:cxnLst/>
              <a:rect l="l" t="t" r="r" b="b"/>
              <a:pathLst>
                <a:path w="1293" h="956" extrusionOk="0">
                  <a:moveTo>
                    <a:pt x="1236" y="1"/>
                  </a:moveTo>
                  <a:lnTo>
                    <a:pt x="1" y="787"/>
                  </a:lnTo>
                  <a:cubicBezTo>
                    <a:pt x="1" y="787"/>
                    <a:pt x="1" y="899"/>
                    <a:pt x="1" y="899"/>
                  </a:cubicBezTo>
                  <a:cubicBezTo>
                    <a:pt x="57" y="955"/>
                    <a:pt x="57" y="955"/>
                    <a:pt x="113" y="955"/>
                  </a:cubicBezTo>
                  <a:lnTo>
                    <a:pt x="169" y="955"/>
                  </a:lnTo>
                  <a:lnTo>
                    <a:pt x="1292" y="169"/>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1"/>
            <p:cNvSpPr/>
            <p:nvPr/>
          </p:nvSpPr>
          <p:spPr>
            <a:xfrm>
              <a:off x="3077025" y="2229150"/>
              <a:ext cx="37950" cy="9850"/>
            </a:xfrm>
            <a:custGeom>
              <a:avLst/>
              <a:gdLst/>
              <a:ahLst/>
              <a:cxnLst/>
              <a:rect l="l" t="t" r="r" b="b"/>
              <a:pathLst>
                <a:path w="1518" h="394" extrusionOk="0">
                  <a:moveTo>
                    <a:pt x="1517" y="0"/>
                  </a:moveTo>
                  <a:lnTo>
                    <a:pt x="113" y="169"/>
                  </a:lnTo>
                  <a:cubicBezTo>
                    <a:pt x="57" y="169"/>
                    <a:pt x="1" y="225"/>
                    <a:pt x="57" y="281"/>
                  </a:cubicBezTo>
                  <a:cubicBezTo>
                    <a:pt x="57" y="337"/>
                    <a:pt x="57" y="394"/>
                    <a:pt x="113" y="394"/>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1"/>
            <p:cNvSpPr/>
            <p:nvPr/>
          </p:nvSpPr>
          <p:spPr>
            <a:xfrm>
              <a:off x="3179525" y="2460825"/>
              <a:ext cx="32325" cy="28100"/>
            </a:xfrm>
            <a:custGeom>
              <a:avLst/>
              <a:gdLst/>
              <a:ahLst/>
              <a:cxnLst/>
              <a:rect l="l" t="t" r="r" b="b"/>
              <a:pathLst>
                <a:path w="1293" h="1124" extrusionOk="0">
                  <a:moveTo>
                    <a:pt x="1180" y="1"/>
                  </a:moveTo>
                  <a:lnTo>
                    <a:pt x="57" y="955"/>
                  </a:lnTo>
                  <a:cubicBezTo>
                    <a:pt x="1" y="1011"/>
                    <a:pt x="1" y="1124"/>
                    <a:pt x="113" y="1124"/>
                  </a:cubicBezTo>
                  <a:lnTo>
                    <a:pt x="169" y="1124"/>
                  </a:lnTo>
                  <a:lnTo>
                    <a:pt x="1292" y="225"/>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1"/>
            <p:cNvSpPr/>
            <p:nvPr/>
          </p:nvSpPr>
          <p:spPr>
            <a:xfrm>
              <a:off x="3128975" y="2390625"/>
              <a:ext cx="36550" cy="22475"/>
            </a:xfrm>
            <a:custGeom>
              <a:avLst/>
              <a:gdLst/>
              <a:ahLst/>
              <a:cxnLst/>
              <a:rect l="l" t="t" r="r" b="b"/>
              <a:pathLst>
                <a:path w="1462" h="899" extrusionOk="0">
                  <a:moveTo>
                    <a:pt x="1349" y="0"/>
                  </a:moveTo>
                  <a:lnTo>
                    <a:pt x="57" y="730"/>
                  </a:lnTo>
                  <a:cubicBezTo>
                    <a:pt x="1" y="730"/>
                    <a:pt x="1" y="787"/>
                    <a:pt x="1" y="843"/>
                  </a:cubicBezTo>
                  <a:cubicBezTo>
                    <a:pt x="57" y="899"/>
                    <a:pt x="57" y="899"/>
                    <a:pt x="113" y="899"/>
                  </a:cubicBezTo>
                  <a:lnTo>
                    <a:pt x="169" y="899"/>
                  </a:lnTo>
                  <a:lnTo>
                    <a:pt x="1461" y="225"/>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1"/>
            <p:cNvSpPr/>
            <p:nvPr/>
          </p:nvSpPr>
          <p:spPr>
            <a:xfrm>
              <a:off x="3109325" y="2351300"/>
              <a:ext cx="36525" cy="19675"/>
            </a:xfrm>
            <a:custGeom>
              <a:avLst/>
              <a:gdLst/>
              <a:ahLst/>
              <a:cxnLst/>
              <a:rect l="l" t="t" r="r" b="b"/>
              <a:pathLst>
                <a:path w="1461" h="787" extrusionOk="0">
                  <a:moveTo>
                    <a:pt x="1405" y="1"/>
                  </a:moveTo>
                  <a:lnTo>
                    <a:pt x="57" y="562"/>
                  </a:lnTo>
                  <a:cubicBezTo>
                    <a:pt x="0" y="562"/>
                    <a:pt x="0" y="618"/>
                    <a:pt x="0" y="675"/>
                  </a:cubicBezTo>
                  <a:cubicBezTo>
                    <a:pt x="0" y="731"/>
                    <a:pt x="57" y="787"/>
                    <a:pt x="113" y="787"/>
                  </a:cubicBezTo>
                  <a:lnTo>
                    <a:pt x="169" y="787"/>
                  </a:lnTo>
                  <a:lnTo>
                    <a:pt x="1461" y="225"/>
                  </a:lnTo>
                  <a:cubicBezTo>
                    <a:pt x="1461" y="169"/>
                    <a:pt x="1405" y="57"/>
                    <a:pt x="140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1"/>
            <p:cNvSpPr/>
            <p:nvPr/>
          </p:nvSpPr>
          <p:spPr>
            <a:xfrm>
              <a:off x="3082650" y="2269875"/>
              <a:ext cx="37925" cy="12650"/>
            </a:xfrm>
            <a:custGeom>
              <a:avLst/>
              <a:gdLst/>
              <a:ahLst/>
              <a:cxnLst/>
              <a:rect l="l" t="t" r="r" b="b"/>
              <a:pathLst>
                <a:path w="1517" h="506" extrusionOk="0">
                  <a:moveTo>
                    <a:pt x="1517" y="0"/>
                  </a:moveTo>
                  <a:lnTo>
                    <a:pt x="113" y="281"/>
                  </a:lnTo>
                  <a:cubicBezTo>
                    <a:pt x="56" y="281"/>
                    <a:pt x="0" y="337"/>
                    <a:pt x="0" y="449"/>
                  </a:cubicBezTo>
                  <a:cubicBezTo>
                    <a:pt x="56" y="449"/>
                    <a:pt x="56" y="506"/>
                    <a:pt x="113" y="506"/>
                  </a:cubicBezTo>
                  <a:lnTo>
                    <a:pt x="1517" y="225"/>
                  </a:lnTo>
                  <a:cubicBezTo>
                    <a:pt x="1517" y="169"/>
                    <a:pt x="1517" y="112"/>
                    <a:pt x="151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1"/>
            <p:cNvSpPr/>
            <p:nvPr/>
          </p:nvSpPr>
          <p:spPr>
            <a:xfrm>
              <a:off x="3092475" y="2312000"/>
              <a:ext cx="39350" cy="16875"/>
            </a:xfrm>
            <a:custGeom>
              <a:avLst/>
              <a:gdLst/>
              <a:ahLst/>
              <a:cxnLst/>
              <a:rect l="l" t="t" r="r" b="b"/>
              <a:pathLst>
                <a:path w="1574" h="675" extrusionOk="0">
                  <a:moveTo>
                    <a:pt x="1517" y="0"/>
                  </a:moveTo>
                  <a:lnTo>
                    <a:pt x="113" y="449"/>
                  </a:lnTo>
                  <a:cubicBezTo>
                    <a:pt x="57" y="449"/>
                    <a:pt x="0" y="506"/>
                    <a:pt x="57" y="562"/>
                  </a:cubicBezTo>
                  <a:cubicBezTo>
                    <a:pt x="57" y="618"/>
                    <a:pt x="113" y="674"/>
                    <a:pt x="169" y="674"/>
                  </a:cubicBezTo>
                  <a:lnTo>
                    <a:pt x="1573"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11"/>
            <p:cNvSpPr/>
            <p:nvPr/>
          </p:nvSpPr>
          <p:spPr>
            <a:xfrm>
              <a:off x="3210425" y="2491725"/>
              <a:ext cx="29500" cy="30550"/>
            </a:xfrm>
            <a:custGeom>
              <a:avLst/>
              <a:gdLst/>
              <a:ahLst/>
              <a:cxnLst/>
              <a:rect l="l" t="t" r="r" b="b"/>
              <a:pathLst>
                <a:path w="1180" h="1222" extrusionOk="0">
                  <a:moveTo>
                    <a:pt x="1067" y="0"/>
                  </a:moveTo>
                  <a:lnTo>
                    <a:pt x="0" y="1067"/>
                  </a:lnTo>
                  <a:cubicBezTo>
                    <a:pt x="0" y="1067"/>
                    <a:pt x="0" y="1180"/>
                    <a:pt x="0" y="1180"/>
                  </a:cubicBezTo>
                  <a:cubicBezTo>
                    <a:pt x="28" y="1208"/>
                    <a:pt x="56" y="1222"/>
                    <a:pt x="85" y="1222"/>
                  </a:cubicBezTo>
                  <a:cubicBezTo>
                    <a:pt x="113" y="1222"/>
                    <a:pt x="141" y="1208"/>
                    <a:pt x="169" y="1180"/>
                  </a:cubicBezTo>
                  <a:lnTo>
                    <a:pt x="1180" y="169"/>
                  </a:lnTo>
                  <a:cubicBezTo>
                    <a:pt x="1124" y="112"/>
                    <a:pt x="1067" y="56"/>
                    <a:pt x="106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11"/>
            <p:cNvSpPr/>
            <p:nvPr/>
          </p:nvSpPr>
          <p:spPr>
            <a:xfrm>
              <a:off x="3540375" y="2622300"/>
              <a:ext cx="5650" cy="37925"/>
            </a:xfrm>
            <a:custGeom>
              <a:avLst/>
              <a:gdLst/>
              <a:ahLst/>
              <a:cxnLst/>
              <a:rect l="l" t="t" r="r" b="b"/>
              <a:pathLst>
                <a:path w="226" h="1517" extrusionOk="0">
                  <a:moveTo>
                    <a:pt x="1" y="0"/>
                  </a:moveTo>
                  <a:lnTo>
                    <a:pt x="1" y="1405"/>
                  </a:lnTo>
                  <a:cubicBezTo>
                    <a:pt x="1" y="1461"/>
                    <a:pt x="57" y="1517"/>
                    <a:pt x="113" y="1517"/>
                  </a:cubicBezTo>
                  <a:cubicBezTo>
                    <a:pt x="169" y="1517"/>
                    <a:pt x="226" y="1461"/>
                    <a:pt x="226" y="1405"/>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1"/>
            <p:cNvSpPr/>
            <p:nvPr/>
          </p:nvSpPr>
          <p:spPr>
            <a:xfrm>
              <a:off x="3495450" y="2619500"/>
              <a:ext cx="8450" cy="39325"/>
            </a:xfrm>
            <a:custGeom>
              <a:avLst/>
              <a:gdLst/>
              <a:ahLst/>
              <a:cxnLst/>
              <a:rect l="l" t="t" r="r" b="b"/>
              <a:pathLst>
                <a:path w="338" h="1573" extrusionOk="0">
                  <a:moveTo>
                    <a:pt x="113" y="0"/>
                  </a:moveTo>
                  <a:lnTo>
                    <a:pt x="1" y="1460"/>
                  </a:lnTo>
                  <a:cubicBezTo>
                    <a:pt x="1" y="1517"/>
                    <a:pt x="1" y="1517"/>
                    <a:pt x="113" y="1573"/>
                  </a:cubicBezTo>
                  <a:cubicBezTo>
                    <a:pt x="113" y="1573"/>
                    <a:pt x="169" y="1517"/>
                    <a:pt x="169" y="1460"/>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1"/>
            <p:cNvSpPr/>
            <p:nvPr/>
          </p:nvSpPr>
          <p:spPr>
            <a:xfrm>
              <a:off x="3449125" y="2612475"/>
              <a:ext cx="11250" cy="39325"/>
            </a:xfrm>
            <a:custGeom>
              <a:avLst/>
              <a:gdLst/>
              <a:ahLst/>
              <a:cxnLst/>
              <a:rect l="l" t="t" r="r" b="b"/>
              <a:pathLst>
                <a:path w="450" h="1573" extrusionOk="0">
                  <a:moveTo>
                    <a:pt x="281" y="0"/>
                  </a:moveTo>
                  <a:lnTo>
                    <a:pt x="0" y="1404"/>
                  </a:lnTo>
                  <a:cubicBezTo>
                    <a:pt x="0" y="1461"/>
                    <a:pt x="0" y="1517"/>
                    <a:pt x="56" y="1573"/>
                  </a:cubicBezTo>
                  <a:cubicBezTo>
                    <a:pt x="113" y="1573"/>
                    <a:pt x="169" y="1517"/>
                    <a:pt x="169" y="1461"/>
                  </a:cubicBezTo>
                  <a:lnTo>
                    <a:pt x="450" y="56"/>
                  </a:lnTo>
                  <a:cubicBezTo>
                    <a:pt x="393" y="56"/>
                    <a:pt x="337" y="56"/>
                    <a:pt x="28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1"/>
            <p:cNvSpPr/>
            <p:nvPr/>
          </p:nvSpPr>
          <p:spPr>
            <a:xfrm>
              <a:off x="3244125" y="2522600"/>
              <a:ext cx="28100" cy="31975"/>
            </a:xfrm>
            <a:custGeom>
              <a:avLst/>
              <a:gdLst/>
              <a:ahLst/>
              <a:cxnLst/>
              <a:rect l="l" t="t" r="r" b="b"/>
              <a:pathLst>
                <a:path w="1124" h="1279" extrusionOk="0">
                  <a:moveTo>
                    <a:pt x="955" y="1"/>
                  </a:moveTo>
                  <a:lnTo>
                    <a:pt x="56" y="1068"/>
                  </a:lnTo>
                  <a:cubicBezTo>
                    <a:pt x="0" y="1124"/>
                    <a:pt x="0" y="1180"/>
                    <a:pt x="56" y="1236"/>
                  </a:cubicBezTo>
                  <a:cubicBezTo>
                    <a:pt x="56" y="1264"/>
                    <a:pt x="84" y="1278"/>
                    <a:pt x="113" y="1278"/>
                  </a:cubicBezTo>
                  <a:cubicBezTo>
                    <a:pt x="141" y="1278"/>
                    <a:pt x="169" y="1264"/>
                    <a:pt x="169" y="1236"/>
                  </a:cubicBezTo>
                  <a:lnTo>
                    <a:pt x="1124"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1"/>
            <p:cNvSpPr/>
            <p:nvPr/>
          </p:nvSpPr>
          <p:spPr>
            <a:xfrm>
              <a:off x="3583925" y="2619500"/>
              <a:ext cx="8450" cy="37925"/>
            </a:xfrm>
            <a:custGeom>
              <a:avLst/>
              <a:gdLst/>
              <a:ahLst/>
              <a:cxnLst/>
              <a:rect l="l" t="t" r="r" b="b"/>
              <a:pathLst>
                <a:path w="338" h="1517" extrusionOk="0">
                  <a:moveTo>
                    <a:pt x="0" y="0"/>
                  </a:moveTo>
                  <a:lnTo>
                    <a:pt x="112" y="1404"/>
                  </a:lnTo>
                  <a:cubicBezTo>
                    <a:pt x="112" y="1460"/>
                    <a:pt x="169" y="1517"/>
                    <a:pt x="225" y="1517"/>
                  </a:cubicBezTo>
                  <a:cubicBezTo>
                    <a:pt x="281" y="1517"/>
                    <a:pt x="337" y="1460"/>
                    <a:pt x="337" y="1404"/>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1"/>
            <p:cNvSpPr/>
            <p:nvPr/>
          </p:nvSpPr>
          <p:spPr>
            <a:xfrm>
              <a:off x="3279225" y="2546475"/>
              <a:ext cx="25300" cy="33725"/>
            </a:xfrm>
            <a:custGeom>
              <a:avLst/>
              <a:gdLst/>
              <a:ahLst/>
              <a:cxnLst/>
              <a:rect l="l" t="t" r="r" b="b"/>
              <a:pathLst>
                <a:path w="1012" h="1349" extrusionOk="0">
                  <a:moveTo>
                    <a:pt x="899" y="1"/>
                  </a:moveTo>
                  <a:lnTo>
                    <a:pt x="57" y="1180"/>
                  </a:lnTo>
                  <a:cubicBezTo>
                    <a:pt x="0" y="1236"/>
                    <a:pt x="0" y="1292"/>
                    <a:pt x="57" y="1349"/>
                  </a:cubicBezTo>
                  <a:lnTo>
                    <a:pt x="113" y="1349"/>
                  </a:lnTo>
                  <a:cubicBezTo>
                    <a:pt x="169" y="1349"/>
                    <a:pt x="225" y="1349"/>
                    <a:pt x="225" y="1292"/>
                  </a:cubicBezTo>
                  <a:lnTo>
                    <a:pt x="1011" y="113"/>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1"/>
            <p:cNvSpPr/>
            <p:nvPr/>
          </p:nvSpPr>
          <p:spPr>
            <a:xfrm>
              <a:off x="3405600" y="2601225"/>
              <a:ext cx="14050" cy="39350"/>
            </a:xfrm>
            <a:custGeom>
              <a:avLst/>
              <a:gdLst/>
              <a:ahLst/>
              <a:cxnLst/>
              <a:rect l="l" t="t" r="r" b="b"/>
              <a:pathLst>
                <a:path w="562" h="1574" extrusionOk="0">
                  <a:moveTo>
                    <a:pt x="393" y="1"/>
                  </a:moveTo>
                  <a:lnTo>
                    <a:pt x="0" y="1405"/>
                  </a:lnTo>
                  <a:cubicBezTo>
                    <a:pt x="0" y="1461"/>
                    <a:pt x="0" y="1517"/>
                    <a:pt x="56" y="1574"/>
                  </a:cubicBezTo>
                  <a:cubicBezTo>
                    <a:pt x="112" y="1574"/>
                    <a:pt x="169" y="1517"/>
                    <a:pt x="169" y="1461"/>
                  </a:cubicBez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1"/>
            <p:cNvSpPr/>
            <p:nvPr/>
          </p:nvSpPr>
          <p:spPr>
            <a:xfrm>
              <a:off x="3360650" y="2587200"/>
              <a:ext cx="19700" cy="36525"/>
            </a:xfrm>
            <a:custGeom>
              <a:avLst/>
              <a:gdLst/>
              <a:ahLst/>
              <a:cxnLst/>
              <a:rect l="l" t="t" r="r" b="b"/>
              <a:pathLst>
                <a:path w="788" h="1461" extrusionOk="0">
                  <a:moveTo>
                    <a:pt x="563" y="0"/>
                  </a:moveTo>
                  <a:lnTo>
                    <a:pt x="1" y="1348"/>
                  </a:lnTo>
                  <a:cubicBezTo>
                    <a:pt x="1" y="1404"/>
                    <a:pt x="57" y="1461"/>
                    <a:pt x="113" y="1461"/>
                  </a:cubicBezTo>
                  <a:cubicBezTo>
                    <a:pt x="169" y="1461"/>
                    <a:pt x="226" y="1461"/>
                    <a:pt x="226" y="1404"/>
                  </a:cubicBezTo>
                  <a:lnTo>
                    <a:pt x="787" y="56"/>
                  </a:lnTo>
                  <a:lnTo>
                    <a:pt x="56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1"/>
            <p:cNvSpPr/>
            <p:nvPr/>
          </p:nvSpPr>
          <p:spPr>
            <a:xfrm>
              <a:off x="3301675" y="1786275"/>
              <a:ext cx="40750" cy="62375"/>
            </a:xfrm>
            <a:custGeom>
              <a:avLst/>
              <a:gdLst/>
              <a:ahLst/>
              <a:cxnLst/>
              <a:rect l="l" t="t" r="r" b="b"/>
              <a:pathLst>
                <a:path w="1630" h="2495" extrusionOk="0">
                  <a:moveTo>
                    <a:pt x="106" y="0"/>
                  </a:moveTo>
                  <a:cubicBezTo>
                    <a:pt x="90" y="0"/>
                    <a:pt x="74" y="7"/>
                    <a:pt x="57" y="24"/>
                  </a:cubicBezTo>
                  <a:cubicBezTo>
                    <a:pt x="1" y="24"/>
                    <a:pt x="1" y="136"/>
                    <a:pt x="57" y="192"/>
                  </a:cubicBezTo>
                  <a:lnTo>
                    <a:pt x="1461" y="2495"/>
                  </a:lnTo>
                  <a:lnTo>
                    <a:pt x="1630" y="2382"/>
                  </a:lnTo>
                  <a:lnTo>
                    <a:pt x="226" y="80"/>
                  </a:lnTo>
                  <a:cubicBezTo>
                    <a:pt x="186" y="40"/>
                    <a:pt x="146" y="0"/>
                    <a:pt x="1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1"/>
            <p:cNvSpPr/>
            <p:nvPr/>
          </p:nvSpPr>
          <p:spPr>
            <a:xfrm>
              <a:off x="3261650" y="1812575"/>
              <a:ext cx="47075" cy="58550"/>
            </a:xfrm>
            <a:custGeom>
              <a:avLst/>
              <a:gdLst/>
              <a:ahLst/>
              <a:cxnLst/>
              <a:rect l="l" t="t" r="r" b="b"/>
              <a:pathLst>
                <a:path w="1883" h="2342" extrusionOk="0">
                  <a:moveTo>
                    <a:pt x="191" y="1"/>
                  </a:moveTo>
                  <a:cubicBezTo>
                    <a:pt x="109" y="1"/>
                    <a:pt x="0" y="108"/>
                    <a:pt x="86" y="151"/>
                  </a:cubicBezTo>
                  <a:lnTo>
                    <a:pt x="1714" y="2341"/>
                  </a:lnTo>
                  <a:lnTo>
                    <a:pt x="1883" y="2229"/>
                  </a:lnTo>
                  <a:lnTo>
                    <a:pt x="254" y="39"/>
                  </a:lnTo>
                  <a:cubicBezTo>
                    <a:pt x="241" y="12"/>
                    <a:pt x="217" y="1"/>
                    <a:pt x="19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1"/>
            <p:cNvSpPr/>
            <p:nvPr/>
          </p:nvSpPr>
          <p:spPr>
            <a:xfrm>
              <a:off x="3341000" y="1765800"/>
              <a:ext cx="35125" cy="64600"/>
            </a:xfrm>
            <a:custGeom>
              <a:avLst/>
              <a:gdLst/>
              <a:ahLst/>
              <a:cxnLst/>
              <a:rect l="l" t="t" r="r" b="b"/>
              <a:pathLst>
                <a:path w="1405" h="2584" extrusionOk="0">
                  <a:moveTo>
                    <a:pt x="113" y="0"/>
                  </a:moveTo>
                  <a:cubicBezTo>
                    <a:pt x="57" y="0"/>
                    <a:pt x="1" y="112"/>
                    <a:pt x="57" y="169"/>
                  </a:cubicBezTo>
                  <a:lnTo>
                    <a:pt x="1236" y="2584"/>
                  </a:lnTo>
                  <a:lnTo>
                    <a:pt x="1405" y="2471"/>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1"/>
            <p:cNvSpPr/>
            <p:nvPr/>
          </p:nvSpPr>
          <p:spPr>
            <a:xfrm>
              <a:off x="3226525" y="1840675"/>
              <a:ext cx="52725" cy="55725"/>
            </a:xfrm>
            <a:custGeom>
              <a:avLst/>
              <a:gdLst/>
              <a:ahLst/>
              <a:cxnLst/>
              <a:rect l="l" t="t" r="r" b="b"/>
              <a:pathLst>
                <a:path w="2109" h="2229" extrusionOk="0">
                  <a:moveTo>
                    <a:pt x="195" y="1"/>
                  </a:moveTo>
                  <a:cubicBezTo>
                    <a:pt x="113" y="1"/>
                    <a:pt x="0" y="120"/>
                    <a:pt x="86" y="206"/>
                  </a:cubicBezTo>
                  <a:lnTo>
                    <a:pt x="1940" y="2228"/>
                  </a:lnTo>
                  <a:lnTo>
                    <a:pt x="2108" y="2060"/>
                  </a:lnTo>
                  <a:lnTo>
                    <a:pt x="255" y="38"/>
                  </a:lnTo>
                  <a:cubicBezTo>
                    <a:pt x="242" y="12"/>
                    <a:pt x="220" y="1"/>
                    <a:pt x="1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1"/>
            <p:cNvSpPr/>
            <p:nvPr/>
          </p:nvSpPr>
          <p:spPr>
            <a:xfrm>
              <a:off x="3384525" y="1747525"/>
              <a:ext cx="29525" cy="68825"/>
            </a:xfrm>
            <a:custGeom>
              <a:avLst/>
              <a:gdLst/>
              <a:ahLst/>
              <a:cxnLst/>
              <a:rect l="l" t="t" r="r" b="b"/>
              <a:pathLst>
                <a:path w="1181" h="2753" extrusionOk="0">
                  <a:moveTo>
                    <a:pt x="113" y="1"/>
                  </a:moveTo>
                  <a:cubicBezTo>
                    <a:pt x="57" y="57"/>
                    <a:pt x="1" y="113"/>
                    <a:pt x="57" y="169"/>
                  </a:cubicBezTo>
                  <a:lnTo>
                    <a:pt x="955" y="2753"/>
                  </a:lnTo>
                  <a:lnTo>
                    <a:pt x="1180" y="2641"/>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1"/>
            <p:cNvSpPr/>
            <p:nvPr/>
          </p:nvSpPr>
          <p:spPr>
            <a:xfrm>
              <a:off x="3519325" y="1720850"/>
              <a:ext cx="8450" cy="71650"/>
            </a:xfrm>
            <a:custGeom>
              <a:avLst/>
              <a:gdLst/>
              <a:ahLst/>
              <a:cxnLst/>
              <a:rect l="l" t="t" r="r" b="b"/>
              <a:pathLst>
                <a:path w="338" h="2866" extrusionOk="0">
                  <a:moveTo>
                    <a:pt x="113" y="1"/>
                  </a:moveTo>
                  <a:cubicBezTo>
                    <a:pt x="57" y="1"/>
                    <a:pt x="0" y="57"/>
                    <a:pt x="0" y="113"/>
                  </a:cubicBezTo>
                  <a:lnTo>
                    <a:pt x="113" y="2865"/>
                  </a:lnTo>
                  <a:lnTo>
                    <a:pt x="337" y="2809"/>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1"/>
            <p:cNvSpPr/>
            <p:nvPr/>
          </p:nvSpPr>
          <p:spPr>
            <a:xfrm>
              <a:off x="3428050" y="1734325"/>
              <a:ext cx="22500" cy="69400"/>
            </a:xfrm>
            <a:custGeom>
              <a:avLst/>
              <a:gdLst/>
              <a:ahLst/>
              <a:cxnLst/>
              <a:rect l="l" t="t" r="r" b="b"/>
              <a:pathLst>
                <a:path w="900" h="2776" extrusionOk="0">
                  <a:moveTo>
                    <a:pt x="141" y="0"/>
                  </a:moveTo>
                  <a:cubicBezTo>
                    <a:pt x="118" y="0"/>
                    <a:pt x="90" y="7"/>
                    <a:pt x="57" y="23"/>
                  </a:cubicBezTo>
                  <a:cubicBezTo>
                    <a:pt x="1" y="23"/>
                    <a:pt x="1" y="80"/>
                    <a:pt x="1" y="136"/>
                  </a:cubicBezTo>
                  <a:lnTo>
                    <a:pt x="675" y="2775"/>
                  </a:lnTo>
                  <a:lnTo>
                    <a:pt x="899" y="2719"/>
                  </a:lnTo>
                  <a:lnTo>
                    <a:pt x="225" y="80"/>
                  </a:lnTo>
                  <a:cubicBezTo>
                    <a:pt x="225" y="40"/>
                    <a:pt x="197"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1"/>
            <p:cNvSpPr/>
            <p:nvPr/>
          </p:nvSpPr>
          <p:spPr>
            <a:xfrm>
              <a:off x="3474400" y="1725075"/>
              <a:ext cx="15450" cy="70225"/>
            </a:xfrm>
            <a:custGeom>
              <a:avLst/>
              <a:gdLst/>
              <a:ahLst/>
              <a:cxnLst/>
              <a:rect l="l" t="t" r="r" b="b"/>
              <a:pathLst>
                <a:path w="618" h="2809" extrusionOk="0">
                  <a:moveTo>
                    <a:pt x="113" y="0"/>
                  </a:moveTo>
                  <a:cubicBezTo>
                    <a:pt x="0" y="0"/>
                    <a:pt x="0" y="56"/>
                    <a:pt x="0" y="113"/>
                  </a:cubicBezTo>
                  <a:lnTo>
                    <a:pt x="393" y="2809"/>
                  </a:lnTo>
                  <a:lnTo>
                    <a:pt x="618" y="2809"/>
                  </a:lnTo>
                  <a:lnTo>
                    <a:pt x="225" y="113"/>
                  </a:lnTo>
                  <a:cubicBezTo>
                    <a:pt x="169" y="56"/>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1"/>
            <p:cNvSpPr/>
            <p:nvPr/>
          </p:nvSpPr>
          <p:spPr>
            <a:xfrm>
              <a:off x="3100900" y="2030575"/>
              <a:ext cx="68825" cy="27300"/>
            </a:xfrm>
            <a:custGeom>
              <a:avLst/>
              <a:gdLst/>
              <a:ahLst/>
              <a:cxnLst/>
              <a:rect l="l" t="t" r="r" b="b"/>
              <a:pathLst>
                <a:path w="2753" h="1092" extrusionOk="0">
                  <a:moveTo>
                    <a:pt x="121" y="1"/>
                  </a:moveTo>
                  <a:cubicBezTo>
                    <a:pt x="85" y="1"/>
                    <a:pt x="57" y="41"/>
                    <a:pt x="57" y="80"/>
                  </a:cubicBezTo>
                  <a:cubicBezTo>
                    <a:pt x="0" y="136"/>
                    <a:pt x="57" y="193"/>
                    <a:pt x="113" y="193"/>
                  </a:cubicBezTo>
                  <a:lnTo>
                    <a:pt x="2696" y="1091"/>
                  </a:lnTo>
                  <a:lnTo>
                    <a:pt x="2753" y="923"/>
                  </a:lnTo>
                  <a:lnTo>
                    <a:pt x="169" y="24"/>
                  </a:lnTo>
                  <a:cubicBezTo>
                    <a:pt x="152"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1"/>
            <p:cNvSpPr/>
            <p:nvPr/>
          </p:nvSpPr>
          <p:spPr>
            <a:xfrm>
              <a:off x="3194975" y="1874250"/>
              <a:ext cx="56200" cy="51625"/>
            </a:xfrm>
            <a:custGeom>
              <a:avLst/>
              <a:gdLst/>
              <a:ahLst/>
              <a:cxnLst/>
              <a:rect l="l" t="t" r="r" b="b"/>
              <a:pathLst>
                <a:path w="2248" h="2065" extrusionOk="0">
                  <a:moveTo>
                    <a:pt x="120" y="1"/>
                  </a:moveTo>
                  <a:cubicBezTo>
                    <a:pt x="85" y="1"/>
                    <a:pt x="57" y="15"/>
                    <a:pt x="57" y="43"/>
                  </a:cubicBezTo>
                  <a:cubicBezTo>
                    <a:pt x="0" y="99"/>
                    <a:pt x="0" y="155"/>
                    <a:pt x="57" y="211"/>
                  </a:cubicBezTo>
                  <a:lnTo>
                    <a:pt x="2079" y="2065"/>
                  </a:lnTo>
                  <a:lnTo>
                    <a:pt x="2247" y="1896"/>
                  </a:lnTo>
                  <a:lnTo>
                    <a:pt x="225" y="43"/>
                  </a:lnTo>
                  <a:cubicBezTo>
                    <a:pt x="197" y="15"/>
                    <a:pt x="155"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1"/>
            <p:cNvSpPr/>
            <p:nvPr/>
          </p:nvSpPr>
          <p:spPr>
            <a:xfrm>
              <a:off x="3078425" y="2118225"/>
              <a:ext cx="70250" cy="16875"/>
            </a:xfrm>
            <a:custGeom>
              <a:avLst/>
              <a:gdLst/>
              <a:ahLst/>
              <a:cxnLst/>
              <a:rect l="l" t="t" r="r" b="b"/>
              <a:pathLst>
                <a:path w="2810" h="675" extrusionOk="0">
                  <a:moveTo>
                    <a:pt x="169" y="0"/>
                  </a:moveTo>
                  <a:cubicBezTo>
                    <a:pt x="113" y="0"/>
                    <a:pt x="57" y="57"/>
                    <a:pt x="57" y="113"/>
                  </a:cubicBezTo>
                  <a:cubicBezTo>
                    <a:pt x="1" y="169"/>
                    <a:pt x="57" y="225"/>
                    <a:pt x="113" y="281"/>
                  </a:cubicBezTo>
                  <a:lnTo>
                    <a:pt x="2809" y="674"/>
                  </a:lnTo>
                  <a:lnTo>
                    <a:pt x="2809"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1"/>
            <p:cNvSpPr/>
            <p:nvPr/>
          </p:nvSpPr>
          <p:spPr>
            <a:xfrm>
              <a:off x="3088250" y="2074100"/>
              <a:ext cx="70250" cy="21675"/>
            </a:xfrm>
            <a:custGeom>
              <a:avLst/>
              <a:gdLst/>
              <a:ahLst/>
              <a:cxnLst/>
              <a:rect l="l" t="t" r="r" b="b"/>
              <a:pathLst>
                <a:path w="2810" h="867" extrusionOk="0">
                  <a:moveTo>
                    <a:pt x="110" y="1"/>
                  </a:moveTo>
                  <a:cubicBezTo>
                    <a:pt x="57" y="1"/>
                    <a:pt x="1" y="41"/>
                    <a:pt x="1" y="80"/>
                  </a:cubicBezTo>
                  <a:cubicBezTo>
                    <a:pt x="1" y="137"/>
                    <a:pt x="57" y="137"/>
                    <a:pt x="113" y="193"/>
                  </a:cubicBezTo>
                  <a:lnTo>
                    <a:pt x="2753" y="867"/>
                  </a:lnTo>
                  <a:cubicBezTo>
                    <a:pt x="2753" y="811"/>
                    <a:pt x="2753" y="754"/>
                    <a:pt x="2809" y="642"/>
                  </a:cubicBezTo>
                  <a:lnTo>
                    <a:pt x="169" y="24"/>
                  </a:lnTo>
                  <a:cubicBezTo>
                    <a:pt x="153" y="8"/>
                    <a:pt x="132" y="1"/>
                    <a:pt x="11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1"/>
            <p:cNvSpPr/>
            <p:nvPr/>
          </p:nvSpPr>
          <p:spPr>
            <a:xfrm>
              <a:off x="3119150" y="1987050"/>
              <a:ext cx="66025" cy="34300"/>
            </a:xfrm>
            <a:custGeom>
              <a:avLst/>
              <a:gdLst/>
              <a:ahLst/>
              <a:cxnLst/>
              <a:rect l="l" t="t" r="r" b="b"/>
              <a:pathLst>
                <a:path w="2641" h="1372" extrusionOk="0">
                  <a:moveTo>
                    <a:pt x="121" y="1"/>
                  </a:moveTo>
                  <a:cubicBezTo>
                    <a:pt x="85" y="1"/>
                    <a:pt x="57" y="41"/>
                    <a:pt x="57" y="80"/>
                  </a:cubicBezTo>
                  <a:cubicBezTo>
                    <a:pt x="1" y="80"/>
                    <a:pt x="1" y="193"/>
                    <a:pt x="57" y="193"/>
                  </a:cubicBezTo>
                  <a:lnTo>
                    <a:pt x="2528" y="1372"/>
                  </a:lnTo>
                  <a:cubicBezTo>
                    <a:pt x="2584" y="1316"/>
                    <a:pt x="2584" y="1260"/>
                    <a:pt x="2640" y="1204"/>
                  </a:cubicBezTo>
                  <a:lnTo>
                    <a:pt x="169" y="24"/>
                  </a:lnTo>
                  <a:cubicBezTo>
                    <a:pt x="153"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1"/>
            <p:cNvSpPr/>
            <p:nvPr/>
          </p:nvSpPr>
          <p:spPr>
            <a:xfrm>
              <a:off x="3166900" y="1907950"/>
              <a:ext cx="59000" cy="46025"/>
            </a:xfrm>
            <a:custGeom>
              <a:avLst/>
              <a:gdLst/>
              <a:ahLst/>
              <a:cxnLst/>
              <a:rect l="l" t="t" r="r" b="b"/>
              <a:pathLst>
                <a:path w="2360" h="1841" extrusionOk="0">
                  <a:moveTo>
                    <a:pt x="84" y="1"/>
                  </a:moveTo>
                  <a:cubicBezTo>
                    <a:pt x="56" y="1"/>
                    <a:pt x="28" y="15"/>
                    <a:pt x="0" y="43"/>
                  </a:cubicBezTo>
                  <a:cubicBezTo>
                    <a:pt x="0" y="99"/>
                    <a:pt x="0" y="155"/>
                    <a:pt x="0" y="211"/>
                  </a:cubicBezTo>
                  <a:lnTo>
                    <a:pt x="2247" y="1840"/>
                  </a:lnTo>
                  <a:lnTo>
                    <a:pt x="2359" y="1672"/>
                  </a:lnTo>
                  <a:lnTo>
                    <a:pt x="169" y="43"/>
                  </a:lnTo>
                  <a:cubicBezTo>
                    <a:pt x="141" y="15"/>
                    <a:pt x="113" y="1"/>
                    <a:pt x="8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1"/>
            <p:cNvSpPr/>
            <p:nvPr/>
          </p:nvSpPr>
          <p:spPr>
            <a:xfrm>
              <a:off x="3140225" y="1947275"/>
              <a:ext cx="63200" cy="40400"/>
            </a:xfrm>
            <a:custGeom>
              <a:avLst/>
              <a:gdLst/>
              <a:ahLst/>
              <a:cxnLst/>
              <a:rect l="l" t="t" r="r" b="b"/>
              <a:pathLst>
                <a:path w="2528" h="1616" extrusionOk="0">
                  <a:moveTo>
                    <a:pt x="112" y="0"/>
                  </a:moveTo>
                  <a:cubicBezTo>
                    <a:pt x="84" y="0"/>
                    <a:pt x="56" y="14"/>
                    <a:pt x="56" y="42"/>
                  </a:cubicBezTo>
                  <a:cubicBezTo>
                    <a:pt x="0" y="42"/>
                    <a:pt x="0" y="155"/>
                    <a:pt x="56" y="155"/>
                  </a:cubicBezTo>
                  <a:lnTo>
                    <a:pt x="2415" y="1615"/>
                  </a:lnTo>
                  <a:lnTo>
                    <a:pt x="2527" y="1447"/>
                  </a:lnTo>
                  <a:lnTo>
                    <a:pt x="169" y="42"/>
                  </a:lnTo>
                  <a:cubicBezTo>
                    <a:pt x="169" y="14"/>
                    <a:pt x="140" y="0"/>
                    <a:pt x="1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1"/>
            <p:cNvSpPr/>
            <p:nvPr/>
          </p:nvSpPr>
          <p:spPr>
            <a:xfrm>
              <a:off x="3676575" y="1747525"/>
              <a:ext cx="28125" cy="67425"/>
            </a:xfrm>
            <a:custGeom>
              <a:avLst/>
              <a:gdLst/>
              <a:ahLst/>
              <a:cxnLst/>
              <a:rect l="l" t="t" r="r" b="b"/>
              <a:pathLst>
                <a:path w="1125" h="2697" extrusionOk="0">
                  <a:moveTo>
                    <a:pt x="1068" y="1"/>
                  </a:moveTo>
                  <a:cubicBezTo>
                    <a:pt x="1012" y="1"/>
                    <a:pt x="956" y="1"/>
                    <a:pt x="900" y="57"/>
                  </a:cubicBezTo>
                  <a:lnTo>
                    <a:pt x="1" y="2641"/>
                  </a:lnTo>
                  <a:lnTo>
                    <a:pt x="226" y="2697"/>
                  </a:lnTo>
                  <a:lnTo>
                    <a:pt x="1124" y="169"/>
                  </a:lnTo>
                  <a:cubicBezTo>
                    <a:pt x="1124" y="113"/>
                    <a:pt x="1124" y="57"/>
                    <a:pt x="1068"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1"/>
            <p:cNvSpPr/>
            <p:nvPr/>
          </p:nvSpPr>
          <p:spPr>
            <a:xfrm>
              <a:off x="3919500" y="2031175"/>
              <a:ext cx="68825" cy="28100"/>
            </a:xfrm>
            <a:custGeom>
              <a:avLst/>
              <a:gdLst/>
              <a:ahLst/>
              <a:cxnLst/>
              <a:rect l="l" t="t" r="r" b="b"/>
              <a:pathLst>
                <a:path w="2753" h="1124" extrusionOk="0">
                  <a:moveTo>
                    <a:pt x="2584" y="0"/>
                  </a:moveTo>
                  <a:lnTo>
                    <a:pt x="0" y="899"/>
                  </a:lnTo>
                  <a:cubicBezTo>
                    <a:pt x="56" y="1011"/>
                    <a:pt x="56" y="1067"/>
                    <a:pt x="113" y="1123"/>
                  </a:cubicBezTo>
                  <a:lnTo>
                    <a:pt x="2640" y="225"/>
                  </a:lnTo>
                  <a:cubicBezTo>
                    <a:pt x="2696" y="169"/>
                    <a:pt x="2752" y="112"/>
                    <a:pt x="2696" y="56"/>
                  </a:cubicBezTo>
                  <a:cubicBezTo>
                    <a:pt x="2696" y="0"/>
                    <a:pt x="2640" y="0"/>
                    <a:pt x="258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1"/>
            <p:cNvSpPr/>
            <p:nvPr/>
          </p:nvSpPr>
          <p:spPr>
            <a:xfrm>
              <a:off x="3904050" y="1987650"/>
              <a:ext cx="66025" cy="35125"/>
            </a:xfrm>
            <a:custGeom>
              <a:avLst/>
              <a:gdLst/>
              <a:ahLst/>
              <a:cxnLst/>
              <a:rect l="l" t="t" r="r" b="b"/>
              <a:pathLst>
                <a:path w="2641" h="1405" extrusionOk="0">
                  <a:moveTo>
                    <a:pt x="2472" y="0"/>
                  </a:moveTo>
                  <a:lnTo>
                    <a:pt x="1" y="1180"/>
                  </a:lnTo>
                  <a:lnTo>
                    <a:pt x="113" y="1404"/>
                  </a:lnTo>
                  <a:lnTo>
                    <a:pt x="2584" y="225"/>
                  </a:lnTo>
                  <a:cubicBezTo>
                    <a:pt x="2640" y="169"/>
                    <a:pt x="2640" y="112"/>
                    <a:pt x="2640" y="56"/>
                  </a:cubicBezTo>
                  <a:cubicBezTo>
                    <a:pt x="2584" y="0"/>
                    <a:pt x="2528" y="0"/>
                    <a:pt x="24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1"/>
            <p:cNvSpPr/>
            <p:nvPr/>
          </p:nvSpPr>
          <p:spPr>
            <a:xfrm>
              <a:off x="3885800" y="1948325"/>
              <a:ext cx="63200" cy="39350"/>
            </a:xfrm>
            <a:custGeom>
              <a:avLst/>
              <a:gdLst/>
              <a:ahLst/>
              <a:cxnLst/>
              <a:rect l="l" t="t" r="r" b="b"/>
              <a:pathLst>
                <a:path w="2528" h="1574" extrusionOk="0">
                  <a:moveTo>
                    <a:pt x="2359" y="0"/>
                  </a:moveTo>
                  <a:lnTo>
                    <a:pt x="0" y="1405"/>
                  </a:lnTo>
                  <a:lnTo>
                    <a:pt x="113" y="1573"/>
                  </a:lnTo>
                  <a:lnTo>
                    <a:pt x="2472" y="169"/>
                  </a:lnTo>
                  <a:cubicBezTo>
                    <a:pt x="2528" y="169"/>
                    <a:pt x="2528" y="113"/>
                    <a:pt x="2528" y="57"/>
                  </a:cubicBezTo>
                  <a:cubicBezTo>
                    <a:pt x="2472" y="0"/>
                    <a:pt x="2415" y="0"/>
                    <a:pt x="235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1"/>
            <p:cNvSpPr/>
            <p:nvPr/>
          </p:nvSpPr>
          <p:spPr>
            <a:xfrm>
              <a:off x="3863325" y="1909350"/>
              <a:ext cx="59000" cy="46025"/>
            </a:xfrm>
            <a:custGeom>
              <a:avLst/>
              <a:gdLst/>
              <a:ahLst/>
              <a:cxnLst/>
              <a:rect l="l" t="t" r="r" b="b"/>
              <a:pathLst>
                <a:path w="2360" h="1841" extrusionOk="0">
                  <a:moveTo>
                    <a:pt x="2254" y="1"/>
                  </a:moveTo>
                  <a:cubicBezTo>
                    <a:pt x="2219" y="1"/>
                    <a:pt x="2191" y="15"/>
                    <a:pt x="2191" y="43"/>
                  </a:cubicBezTo>
                  <a:lnTo>
                    <a:pt x="1" y="1672"/>
                  </a:lnTo>
                  <a:cubicBezTo>
                    <a:pt x="57" y="1728"/>
                    <a:pt x="113" y="1784"/>
                    <a:pt x="169" y="1840"/>
                  </a:cubicBezTo>
                  <a:lnTo>
                    <a:pt x="2360" y="211"/>
                  </a:lnTo>
                  <a:cubicBezTo>
                    <a:pt x="2360" y="155"/>
                    <a:pt x="2360" y="99"/>
                    <a:pt x="2360" y="43"/>
                  </a:cubicBezTo>
                  <a:cubicBezTo>
                    <a:pt x="2332" y="15"/>
                    <a:pt x="2289" y="1"/>
                    <a:pt x="225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1"/>
            <p:cNvSpPr/>
            <p:nvPr/>
          </p:nvSpPr>
          <p:spPr>
            <a:xfrm>
              <a:off x="3941950" y="2164550"/>
              <a:ext cx="71650" cy="9850"/>
            </a:xfrm>
            <a:custGeom>
              <a:avLst/>
              <a:gdLst/>
              <a:ahLst/>
              <a:cxnLst/>
              <a:rect l="l" t="t" r="r" b="b"/>
              <a:pathLst>
                <a:path w="2866" h="394" extrusionOk="0">
                  <a:moveTo>
                    <a:pt x="2753" y="1"/>
                  </a:moveTo>
                  <a:lnTo>
                    <a:pt x="1" y="169"/>
                  </a:lnTo>
                  <a:lnTo>
                    <a:pt x="1" y="394"/>
                  </a:lnTo>
                  <a:lnTo>
                    <a:pt x="2753" y="225"/>
                  </a:lnTo>
                  <a:cubicBezTo>
                    <a:pt x="2809" y="225"/>
                    <a:pt x="2865" y="169"/>
                    <a:pt x="2865" y="113"/>
                  </a:cubicBezTo>
                  <a:cubicBezTo>
                    <a:pt x="2865" y="57"/>
                    <a:pt x="2809" y="1"/>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1"/>
            <p:cNvSpPr/>
            <p:nvPr/>
          </p:nvSpPr>
          <p:spPr>
            <a:xfrm>
              <a:off x="3839450" y="1874250"/>
              <a:ext cx="54800" cy="51625"/>
            </a:xfrm>
            <a:custGeom>
              <a:avLst/>
              <a:gdLst/>
              <a:ahLst/>
              <a:cxnLst/>
              <a:rect l="l" t="t" r="r" b="b"/>
              <a:pathLst>
                <a:path w="2192" h="2065" extrusionOk="0">
                  <a:moveTo>
                    <a:pt x="2079" y="1"/>
                  </a:moveTo>
                  <a:cubicBezTo>
                    <a:pt x="2051" y="1"/>
                    <a:pt x="2023" y="15"/>
                    <a:pt x="2023" y="43"/>
                  </a:cubicBezTo>
                  <a:lnTo>
                    <a:pt x="1" y="1896"/>
                  </a:lnTo>
                  <a:lnTo>
                    <a:pt x="113" y="2065"/>
                  </a:lnTo>
                  <a:lnTo>
                    <a:pt x="2135" y="211"/>
                  </a:lnTo>
                  <a:cubicBezTo>
                    <a:pt x="2191" y="155"/>
                    <a:pt x="2191" y="99"/>
                    <a:pt x="2135" y="43"/>
                  </a:cubicBezTo>
                  <a:cubicBezTo>
                    <a:pt x="2135" y="15"/>
                    <a:pt x="2107" y="1"/>
                    <a:pt x="20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1"/>
            <p:cNvSpPr/>
            <p:nvPr/>
          </p:nvSpPr>
          <p:spPr>
            <a:xfrm>
              <a:off x="3930725" y="2074475"/>
              <a:ext cx="70200" cy="21300"/>
            </a:xfrm>
            <a:custGeom>
              <a:avLst/>
              <a:gdLst/>
              <a:ahLst/>
              <a:cxnLst/>
              <a:rect l="l" t="t" r="r" b="b"/>
              <a:pathLst>
                <a:path w="2808" h="852" extrusionOk="0">
                  <a:moveTo>
                    <a:pt x="2690" y="0"/>
                  </a:moveTo>
                  <a:cubicBezTo>
                    <a:pt x="2675" y="0"/>
                    <a:pt x="2659" y="3"/>
                    <a:pt x="2640" y="9"/>
                  </a:cubicBezTo>
                  <a:lnTo>
                    <a:pt x="1" y="627"/>
                  </a:lnTo>
                  <a:cubicBezTo>
                    <a:pt x="57" y="739"/>
                    <a:pt x="57" y="796"/>
                    <a:pt x="57" y="852"/>
                  </a:cubicBezTo>
                  <a:lnTo>
                    <a:pt x="2697" y="234"/>
                  </a:lnTo>
                  <a:cubicBezTo>
                    <a:pt x="2797" y="184"/>
                    <a:pt x="2808" y="0"/>
                    <a:pt x="26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1"/>
            <p:cNvSpPr/>
            <p:nvPr/>
          </p:nvSpPr>
          <p:spPr>
            <a:xfrm>
              <a:off x="3939150" y="2120450"/>
              <a:ext cx="71650" cy="16050"/>
            </a:xfrm>
            <a:custGeom>
              <a:avLst/>
              <a:gdLst/>
              <a:ahLst/>
              <a:cxnLst/>
              <a:rect l="l" t="t" r="r" b="b"/>
              <a:pathLst>
                <a:path w="2866" h="642" extrusionOk="0">
                  <a:moveTo>
                    <a:pt x="2746" y="0"/>
                  </a:moveTo>
                  <a:cubicBezTo>
                    <a:pt x="2729" y="0"/>
                    <a:pt x="2713" y="7"/>
                    <a:pt x="2697" y="24"/>
                  </a:cubicBezTo>
                  <a:lnTo>
                    <a:pt x="1" y="417"/>
                  </a:lnTo>
                  <a:cubicBezTo>
                    <a:pt x="1" y="473"/>
                    <a:pt x="57" y="529"/>
                    <a:pt x="57" y="641"/>
                  </a:cubicBezTo>
                  <a:lnTo>
                    <a:pt x="2753" y="248"/>
                  </a:lnTo>
                  <a:cubicBezTo>
                    <a:pt x="2809" y="192"/>
                    <a:pt x="2865" y="136"/>
                    <a:pt x="2865" y="80"/>
                  </a:cubicBezTo>
                  <a:cubicBezTo>
                    <a:pt x="2825" y="40"/>
                    <a:pt x="2786" y="0"/>
                    <a:pt x="274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1"/>
            <p:cNvSpPr/>
            <p:nvPr/>
          </p:nvSpPr>
          <p:spPr>
            <a:xfrm>
              <a:off x="3748200" y="1786850"/>
              <a:ext cx="39325" cy="63200"/>
            </a:xfrm>
            <a:custGeom>
              <a:avLst/>
              <a:gdLst/>
              <a:ahLst/>
              <a:cxnLst/>
              <a:rect l="l" t="t" r="r" b="b"/>
              <a:pathLst>
                <a:path w="1573" h="2528" extrusionOk="0">
                  <a:moveTo>
                    <a:pt x="1573" y="1"/>
                  </a:moveTo>
                  <a:cubicBezTo>
                    <a:pt x="1517" y="1"/>
                    <a:pt x="1461" y="1"/>
                    <a:pt x="1404" y="57"/>
                  </a:cubicBezTo>
                  <a:lnTo>
                    <a:pt x="0" y="2416"/>
                  </a:lnTo>
                  <a:lnTo>
                    <a:pt x="169" y="2528"/>
                  </a:lnTo>
                  <a:lnTo>
                    <a:pt x="1573" y="169"/>
                  </a:lnTo>
                  <a:cubicBezTo>
                    <a:pt x="1573" y="113"/>
                    <a:pt x="1573" y="57"/>
                    <a:pt x="157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1"/>
            <p:cNvSpPr/>
            <p:nvPr/>
          </p:nvSpPr>
          <p:spPr>
            <a:xfrm>
              <a:off x="3640075" y="1734900"/>
              <a:ext cx="22500" cy="68825"/>
            </a:xfrm>
            <a:custGeom>
              <a:avLst/>
              <a:gdLst/>
              <a:ahLst/>
              <a:cxnLst/>
              <a:rect l="l" t="t" r="r" b="b"/>
              <a:pathLst>
                <a:path w="900" h="2753" extrusionOk="0">
                  <a:moveTo>
                    <a:pt x="843" y="0"/>
                  </a:moveTo>
                  <a:cubicBezTo>
                    <a:pt x="731" y="0"/>
                    <a:pt x="675" y="0"/>
                    <a:pt x="675" y="57"/>
                  </a:cubicBezTo>
                  <a:lnTo>
                    <a:pt x="1" y="2696"/>
                  </a:lnTo>
                  <a:lnTo>
                    <a:pt x="225" y="2752"/>
                  </a:lnTo>
                  <a:lnTo>
                    <a:pt x="899" y="113"/>
                  </a:lnTo>
                  <a:cubicBezTo>
                    <a:pt x="899" y="57"/>
                    <a:pt x="899"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1"/>
            <p:cNvSpPr/>
            <p:nvPr/>
          </p:nvSpPr>
          <p:spPr>
            <a:xfrm>
              <a:off x="3600775" y="1725075"/>
              <a:ext cx="15450" cy="70225"/>
            </a:xfrm>
            <a:custGeom>
              <a:avLst/>
              <a:gdLst/>
              <a:ahLst/>
              <a:cxnLst/>
              <a:rect l="l" t="t" r="r" b="b"/>
              <a:pathLst>
                <a:path w="618" h="2809" extrusionOk="0">
                  <a:moveTo>
                    <a:pt x="505" y="0"/>
                  </a:moveTo>
                  <a:cubicBezTo>
                    <a:pt x="449" y="0"/>
                    <a:pt x="393" y="56"/>
                    <a:pt x="393" y="113"/>
                  </a:cubicBezTo>
                  <a:lnTo>
                    <a:pt x="0" y="2809"/>
                  </a:lnTo>
                  <a:lnTo>
                    <a:pt x="225" y="2809"/>
                  </a:lnTo>
                  <a:lnTo>
                    <a:pt x="618" y="113"/>
                  </a:lnTo>
                  <a:cubicBezTo>
                    <a:pt x="618" y="56"/>
                    <a:pt x="562" y="0"/>
                    <a:pt x="5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1"/>
            <p:cNvSpPr/>
            <p:nvPr/>
          </p:nvSpPr>
          <p:spPr>
            <a:xfrm>
              <a:off x="3074225" y="2163150"/>
              <a:ext cx="71625" cy="9850"/>
            </a:xfrm>
            <a:custGeom>
              <a:avLst/>
              <a:gdLst/>
              <a:ahLst/>
              <a:cxnLst/>
              <a:rect l="l" t="t" r="r" b="b"/>
              <a:pathLst>
                <a:path w="2865" h="394" extrusionOk="0">
                  <a:moveTo>
                    <a:pt x="113" y="1"/>
                  </a:moveTo>
                  <a:cubicBezTo>
                    <a:pt x="56" y="1"/>
                    <a:pt x="0" y="57"/>
                    <a:pt x="0" y="113"/>
                  </a:cubicBezTo>
                  <a:cubicBezTo>
                    <a:pt x="0" y="169"/>
                    <a:pt x="56" y="225"/>
                    <a:pt x="113" y="225"/>
                  </a:cubicBezTo>
                  <a:lnTo>
                    <a:pt x="2865" y="394"/>
                  </a:lnTo>
                  <a:lnTo>
                    <a:pt x="2865"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1"/>
            <p:cNvSpPr/>
            <p:nvPr/>
          </p:nvSpPr>
          <p:spPr>
            <a:xfrm>
              <a:off x="3781900" y="1813525"/>
              <a:ext cx="44950" cy="59000"/>
            </a:xfrm>
            <a:custGeom>
              <a:avLst/>
              <a:gdLst/>
              <a:ahLst/>
              <a:cxnLst/>
              <a:rect l="l" t="t" r="r" b="b"/>
              <a:pathLst>
                <a:path w="1798" h="2360" extrusionOk="0">
                  <a:moveTo>
                    <a:pt x="1629" y="1"/>
                  </a:moveTo>
                  <a:lnTo>
                    <a:pt x="0" y="2191"/>
                  </a:lnTo>
                  <a:lnTo>
                    <a:pt x="113" y="2360"/>
                  </a:lnTo>
                  <a:lnTo>
                    <a:pt x="1741" y="169"/>
                  </a:lnTo>
                  <a:cubicBezTo>
                    <a:pt x="1797" y="113"/>
                    <a:pt x="1797" y="57"/>
                    <a:pt x="17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1"/>
            <p:cNvSpPr/>
            <p:nvPr/>
          </p:nvSpPr>
          <p:spPr>
            <a:xfrm>
              <a:off x="3811375" y="1841600"/>
              <a:ext cx="50575" cy="54800"/>
            </a:xfrm>
            <a:custGeom>
              <a:avLst/>
              <a:gdLst/>
              <a:ahLst/>
              <a:cxnLst/>
              <a:rect l="l" t="t" r="r" b="b"/>
              <a:pathLst>
                <a:path w="2023" h="2192" extrusionOk="0">
                  <a:moveTo>
                    <a:pt x="1798" y="1"/>
                  </a:moveTo>
                  <a:lnTo>
                    <a:pt x="1" y="2023"/>
                  </a:lnTo>
                  <a:lnTo>
                    <a:pt x="113" y="2191"/>
                  </a:lnTo>
                  <a:lnTo>
                    <a:pt x="1966" y="169"/>
                  </a:lnTo>
                  <a:cubicBezTo>
                    <a:pt x="2023" y="113"/>
                    <a:pt x="2023" y="57"/>
                    <a:pt x="196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1"/>
            <p:cNvSpPr/>
            <p:nvPr/>
          </p:nvSpPr>
          <p:spPr>
            <a:xfrm>
              <a:off x="3713100" y="1765200"/>
              <a:ext cx="35125" cy="65200"/>
            </a:xfrm>
            <a:custGeom>
              <a:avLst/>
              <a:gdLst/>
              <a:ahLst/>
              <a:cxnLst/>
              <a:rect l="l" t="t" r="r" b="b"/>
              <a:pathLst>
                <a:path w="1405" h="2608" extrusionOk="0">
                  <a:moveTo>
                    <a:pt x="1299" y="1"/>
                  </a:moveTo>
                  <a:cubicBezTo>
                    <a:pt x="1259" y="1"/>
                    <a:pt x="1219" y="41"/>
                    <a:pt x="1180" y="80"/>
                  </a:cubicBezTo>
                  <a:lnTo>
                    <a:pt x="0" y="2551"/>
                  </a:lnTo>
                  <a:lnTo>
                    <a:pt x="225" y="2608"/>
                  </a:lnTo>
                  <a:lnTo>
                    <a:pt x="1404" y="193"/>
                  </a:lnTo>
                  <a:cubicBezTo>
                    <a:pt x="1404" y="136"/>
                    <a:pt x="1404" y="24"/>
                    <a:pt x="1348" y="24"/>
                  </a:cubicBezTo>
                  <a:cubicBezTo>
                    <a:pt x="1332" y="8"/>
                    <a:pt x="1315" y="1"/>
                    <a:pt x="12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1"/>
            <p:cNvSpPr/>
            <p:nvPr/>
          </p:nvSpPr>
          <p:spPr>
            <a:xfrm>
              <a:off x="3562850" y="1720850"/>
              <a:ext cx="9850" cy="70250"/>
            </a:xfrm>
            <a:custGeom>
              <a:avLst/>
              <a:gdLst/>
              <a:ahLst/>
              <a:cxnLst/>
              <a:rect l="l" t="t" r="r" b="b"/>
              <a:pathLst>
                <a:path w="394" h="2810" extrusionOk="0">
                  <a:moveTo>
                    <a:pt x="281" y="1"/>
                  </a:moveTo>
                  <a:cubicBezTo>
                    <a:pt x="169" y="1"/>
                    <a:pt x="169" y="57"/>
                    <a:pt x="169" y="113"/>
                  </a:cubicBezTo>
                  <a:lnTo>
                    <a:pt x="1" y="2809"/>
                  </a:lnTo>
                  <a:lnTo>
                    <a:pt x="225" y="2809"/>
                  </a:lnTo>
                  <a:lnTo>
                    <a:pt x="338" y="113"/>
                  </a:lnTo>
                  <a:cubicBezTo>
                    <a:pt x="394" y="57"/>
                    <a:pt x="338" y="1"/>
                    <a:pt x="28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1"/>
            <p:cNvSpPr/>
            <p:nvPr/>
          </p:nvSpPr>
          <p:spPr>
            <a:xfrm>
              <a:off x="3473000" y="2585800"/>
              <a:ext cx="15450" cy="70225"/>
            </a:xfrm>
            <a:custGeom>
              <a:avLst/>
              <a:gdLst/>
              <a:ahLst/>
              <a:cxnLst/>
              <a:rect l="l" t="t" r="r" b="b"/>
              <a:pathLst>
                <a:path w="618" h="2809" extrusionOk="0">
                  <a:moveTo>
                    <a:pt x="393" y="0"/>
                  </a:moveTo>
                  <a:lnTo>
                    <a:pt x="0" y="2640"/>
                  </a:lnTo>
                  <a:cubicBezTo>
                    <a:pt x="0" y="2696"/>
                    <a:pt x="56" y="2752"/>
                    <a:pt x="112" y="2808"/>
                  </a:cubicBezTo>
                  <a:cubicBezTo>
                    <a:pt x="169" y="2808"/>
                    <a:pt x="225" y="2752"/>
                    <a:pt x="225" y="2696"/>
                  </a:cubicBez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1"/>
            <p:cNvSpPr/>
            <p:nvPr/>
          </p:nvSpPr>
          <p:spPr>
            <a:xfrm>
              <a:off x="3780500" y="2509975"/>
              <a:ext cx="44950" cy="59000"/>
            </a:xfrm>
            <a:custGeom>
              <a:avLst/>
              <a:gdLst/>
              <a:ahLst/>
              <a:cxnLst/>
              <a:rect l="l" t="t" r="r" b="b"/>
              <a:pathLst>
                <a:path w="1798" h="2360" extrusionOk="0">
                  <a:moveTo>
                    <a:pt x="169" y="0"/>
                  </a:moveTo>
                  <a:lnTo>
                    <a:pt x="0" y="113"/>
                  </a:lnTo>
                  <a:lnTo>
                    <a:pt x="1629" y="2303"/>
                  </a:lnTo>
                  <a:cubicBezTo>
                    <a:pt x="1629" y="2303"/>
                    <a:pt x="1685" y="2359"/>
                    <a:pt x="1685" y="2359"/>
                  </a:cubicBezTo>
                  <a:lnTo>
                    <a:pt x="1741" y="2359"/>
                  </a:lnTo>
                  <a:cubicBezTo>
                    <a:pt x="1797" y="2303"/>
                    <a:pt x="1797" y="2247"/>
                    <a:pt x="1741" y="219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1"/>
            <p:cNvSpPr/>
            <p:nvPr/>
          </p:nvSpPr>
          <p:spPr>
            <a:xfrm>
              <a:off x="3746800" y="2532425"/>
              <a:ext cx="40725" cy="61825"/>
            </a:xfrm>
            <a:custGeom>
              <a:avLst/>
              <a:gdLst/>
              <a:ahLst/>
              <a:cxnLst/>
              <a:rect l="l" t="t" r="r" b="b"/>
              <a:pathLst>
                <a:path w="1629" h="2473" extrusionOk="0">
                  <a:moveTo>
                    <a:pt x="169" y="1"/>
                  </a:moveTo>
                  <a:lnTo>
                    <a:pt x="0" y="113"/>
                  </a:lnTo>
                  <a:lnTo>
                    <a:pt x="1404" y="2416"/>
                  </a:lnTo>
                  <a:cubicBezTo>
                    <a:pt x="1404" y="2472"/>
                    <a:pt x="1460" y="2472"/>
                    <a:pt x="1517" y="2472"/>
                  </a:cubicBezTo>
                  <a:lnTo>
                    <a:pt x="1573" y="2472"/>
                  </a:lnTo>
                  <a:cubicBezTo>
                    <a:pt x="1573" y="2472"/>
                    <a:pt x="1629" y="2360"/>
                    <a:pt x="1573" y="2360"/>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1"/>
            <p:cNvSpPr/>
            <p:nvPr/>
          </p:nvSpPr>
          <p:spPr>
            <a:xfrm>
              <a:off x="3809975" y="2484700"/>
              <a:ext cx="50575" cy="54775"/>
            </a:xfrm>
            <a:custGeom>
              <a:avLst/>
              <a:gdLst/>
              <a:ahLst/>
              <a:cxnLst/>
              <a:rect l="l" t="t" r="r" b="b"/>
              <a:pathLst>
                <a:path w="2023" h="2191" extrusionOk="0">
                  <a:moveTo>
                    <a:pt x="169" y="0"/>
                  </a:moveTo>
                  <a:lnTo>
                    <a:pt x="1" y="169"/>
                  </a:lnTo>
                  <a:lnTo>
                    <a:pt x="1798" y="2191"/>
                  </a:lnTo>
                  <a:lnTo>
                    <a:pt x="1966" y="2191"/>
                  </a:lnTo>
                  <a:cubicBezTo>
                    <a:pt x="2022" y="2135"/>
                    <a:pt x="2022" y="2078"/>
                    <a:pt x="1966" y="202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1"/>
            <p:cNvSpPr/>
            <p:nvPr/>
          </p:nvSpPr>
          <p:spPr>
            <a:xfrm>
              <a:off x="3713100" y="2550700"/>
              <a:ext cx="33725" cy="64600"/>
            </a:xfrm>
            <a:custGeom>
              <a:avLst/>
              <a:gdLst/>
              <a:ahLst/>
              <a:cxnLst/>
              <a:rect l="l" t="t" r="r" b="b"/>
              <a:pathLst>
                <a:path w="1349" h="2584" extrusionOk="0">
                  <a:moveTo>
                    <a:pt x="169" y="0"/>
                  </a:moveTo>
                  <a:lnTo>
                    <a:pt x="0" y="56"/>
                  </a:lnTo>
                  <a:lnTo>
                    <a:pt x="1123" y="2527"/>
                  </a:lnTo>
                  <a:cubicBezTo>
                    <a:pt x="1180" y="2584"/>
                    <a:pt x="1180" y="2584"/>
                    <a:pt x="1236" y="2584"/>
                  </a:cubicBezTo>
                  <a:lnTo>
                    <a:pt x="1292" y="2584"/>
                  </a:lnTo>
                  <a:cubicBezTo>
                    <a:pt x="1348" y="2584"/>
                    <a:pt x="1348" y="2527"/>
                    <a:pt x="1348" y="247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1"/>
            <p:cNvSpPr/>
            <p:nvPr/>
          </p:nvSpPr>
          <p:spPr>
            <a:xfrm>
              <a:off x="3838050" y="2456625"/>
              <a:ext cx="56200" cy="50550"/>
            </a:xfrm>
            <a:custGeom>
              <a:avLst/>
              <a:gdLst/>
              <a:ahLst/>
              <a:cxnLst/>
              <a:rect l="l" t="t" r="r" b="b"/>
              <a:pathLst>
                <a:path w="2248" h="2022" extrusionOk="0">
                  <a:moveTo>
                    <a:pt x="169" y="0"/>
                  </a:moveTo>
                  <a:lnTo>
                    <a:pt x="1" y="169"/>
                  </a:lnTo>
                  <a:lnTo>
                    <a:pt x="2023" y="2022"/>
                  </a:lnTo>
                  <a:lnTo>
                    <a:pt x="2135" y="2022"/>
                  </a:lnTo>
                  <a:cubicBezTo>
                    <a:pt x="2191" y="2022"/>
                    <a:pt x="2247" y="1853"/>
                    <a:pt x="2191" y="179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1"/>
            <p:cNvSpPr/>
            <p:nvPr/>
          </p:nvSpPr>
          <p:spPr>
            <a:xfrm>
              <a:off x="3638675" y="2577375"/>
              <a:ext cx="21075" cy="68825"/>
            </a:xfrm>
            <a:custGeom>
              <a:avLst/>
              <a:gdLst/>
              <a:ahLst/>
              <a:cxnLst/>
              <a:rect l="l" t="t" r="r" b="b"/>
              <a:pathLst>
                <a:path w="843" h="2753" extrusionOk="0">
                  <a:moveTo>
                    <a:pt x="169" y="0"/>
                  </a:moveTo>
                  <a:lnTo>
                    <a:pt x="0" y="56"/>
                  </a:lnTo>
                  <a:lnTo>
                    <a:pt x="674" y="2696"/>
                  </a:lnTo>
                  <a:cubicBezTo>
                    <a:pt x="674" y="2752"/>
                    <a:pt x="731" y="2752"/>
                    <a:pt x="787" y="2752"/>
                  </a:cubicBezTo>
                  <a:cubicBezTo>
                    <a:pt x="843" y="2752"/>
                    <a:pt x="843" y="2696"/>
                    <a:pt x="843" y="2640"/>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11"/>
            <p:cNvSpPr/>
            <p:nvPr/>
          </p:nvSpPr>
          <p:spPr>
            <a:xfrm>
              <a:off x="3675175" y="2566125"/>
              <a:ext cx="28100" cy="67425"/>
            </a:xfrm>
            <a:custGeom>
              <a:avLst/>
              <a:gdLst/>
              <a:ahLst/>
              <a:cxnLst/>
              <a:rect l="l" t="t" r="r" b="b"/>
              <a:pathLst>
                <a:path w="1124" h="2697" extrusionOk="0">
                  <a:moveTo>
                    <a:pt x="169" y="1"/>
                  </a:moveTo>
                  <a:lnTo>
                    <a:pt x="1" y="57"/>
                  </a:lnTo>
                  <a:lnTo>
                    <a:pt x="956" y="2641"/>
                  </a:lnTo>
                  <a:cubicBezTo>
                    <a:pt x="956" y="2697"/>
                    <a:pt x="1012" y="2697"/>
                    <a:pt x="1012" y="2697"/>
                  </a:cubicBezTo>
                  <a:cubicBezTo>
                    <a:pt x="1068" y="2697"/>
                    <a:pt x="1124" y="2584"/>
                    <a:pt x="1124" y="252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11"/>
            <p:cNvSpPr/>
            <p:nvPr/>
          </p:nvSpPr>
          <p:spPr>
            <a:xfrm>
              <a:off x="3863325" y="2427125"/>
              <a:ext cx="59000" cy="44950"/>
            </a:xfrm>
            <a:custGeom>
              <a:avLst/>
              <a:gdLst/>
              <a:ahLst/>
              <a:cxnLst/>
              <a:rect l="l" t="t" r="r" b="b"/>
              <a:pathLst>
                <a:path w="2360" h="1798" extrusionOk="0">
                  <a:moveTo>
                    <a:pt x="113" y="1"/>
                  </a:moveTo>
                  <a:cubicBezTo>
                    <a:pt x="57" y="57"/>
                    <a:pt x="57" y="113"/>
                    <a:pt x="1" y="169"/>
                  </a:cubicBezTo>
                  <a:lnTo>
                    <a:pt x="2191" y="1798"/>
                  </a:lnTo>
                  <a:lnTo>
                    <a:pt x="2247" y="1798"/>
                  </a:lnTo>
                  <a:cubicBezTo>
                    <a:pt x="2247" y="1798"/>
                    <a:pt x="2303" y="1798"/>
                    <a:pt x="2303" y="1742"/>
                  </a:cubicBezTo>
                  <a:cubicBezTo>
                    <a:pt x="2360" y="1686"/>
                    <a:pt x="2360" y="1629"/>
                    <a:pt x="2303" y="157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1"/>
            <p:cNvSpPr/>
            <p:nvPr/>
          </p:nvSpPr>
          <p:spPr>
            <a:xfrm>
              <a:off x="3930725" y="2285300"/>
              <a:ext cx="68825" cy="22500"/>
            </a:xfrm>
            <a:custGeom>
              <a:avLst/>
              <a:gdLst/>
              <a:ahLst/>
              <a:cxnLst/>
              <a:rect l="l" t="t" r="r" b="b"/>
              <a:pathLst>
                <a:path w="2753" h="900" extrusionOk="0">
                  <a:moveTo>
                    <a:pt x="57" y="1"/>
                  </a:moveTo>
                  <a:cubicBezTo>
                    <a:pt x="57" y="113"/>
                    <a:pt x="1" y="169"/>
                    <a:pt x="1" y="226"/>
                  </a:cubicBezTo>
                  <a:lnTo>
                    <a:pt x="2640" y="900"/>
                  </a:lnTo>
                  <a:cubicBezTo>
                    <a:pt x="2697" y="900"/>
                    <a:pt x="2753" y="843"/>
                    <a:pt x="2753" y="787"/>
                  </a:cubicBezTo>
                  <a:cubicBezTo>
                    <a:pt x="2753" y="731"/>
                    <a:pt x="2753" y="731"/>
                    <a:pt x="2697" y="675"/>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1"/>
            <p:cNvSpPr/>
            <p:nvPr/>
          </p:nvSpPr>
          <p:spPr>
            <a:xfrm>
              <a:off x="3940550" y="2246000"/>
              <a:ext cx="70250" cy="15475"/>
            </a:xfrm>
            <a:custGeom>
              <a:avLst/>
              <a:gdLst/>
              <a:ahLst/>
              <a:cxnLst/>
              <a:rect l="l" t="t" r="r" b="b"/>
              <a:pathLst>
                <a:path w="2810" h="619" extrusionOk="0">
                  <a:moveTo>
                    <a:pt x="1" y="0"/>
                  </a:moveTo>
                  <a:cubicBezTo>
                    <a:pt x="1" y="113"/>
                    <a:pt x="1" y="169"/>
                    <a:pt x="1" y="225"/>
                  </a:cubicBezTo>
                  <a:lnTo>
                    <a:pt x="2697" y="618"/>
                  </a:lnTo>
                  <a:cubicBezTo>
                    <a:pt x="2753" y="618"/>
                    <a:pt x="2809" y="618"/>
                    <a:pt x="2809" y="562"/>
                  </a:cubicBezTo>
                  <a:cubicBezTo>
                    <a:pt x="2809" y="450"/>
                    <a:pt x="2753" y="393"/>
                    <a:pt x="2697" y="393"/>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1"/>
            <p:cNvSpPr/>
            <p:nvPr/>
          </p:nvSpPr>
          <p:spPr>
            <a:xfrm>
              <a:off x="3943375" y="2208075"/>
              <a:ext cx="70225" cy="8450"/>
            </a:xfrm>
            <a:custGeom>
              <a:avLst/>
              <a:gdLst/>
              <a:ahLst/>
              <a:cxnLst/>
              <a:rect l="l" t="t" r="r" b="b"/>
              <a:pathLst>
                <a:path w="2809" h="338" extrusionOk="0">
                  <a:moveTo>
                    <a:pt x="0" y="1"/>
                  </a:moveTo>
                  <a:lnTo>
                    <a:pt x="0" y="226"/>
                  </a:lnTo>
                  <a:lnTo>
                    <a:pt x="2696" y="338"/>
                  </a:lnTo>
                  <a:cubicBezTo>
                    <a:pt x="2808" y="338"/>
                    <a:pt x="2808" y="169"/>
                    <a:pt x="2696" y="169"/>
                  </a:cubicBezTo>
                  <a:lnTo>
                    <a:pt x="2752" y="169"/>
                  </a:ln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1"/>
            <p:cNvSpPr/>
            <p:nvPr/>
          </p:nvSpPr>
          <p:spPr>
            <a:xfrm>
              <a:off x="3919500" y="2321825"/>
              <a:ext cx="68825" cy="29500"/>
            </a:xfrm>
            <a:custGeom>
              <a:avLst/>
              <a:gdLst/>
              <a:ahLst/>
              <a:cxnLst/>
              <a:rect l="l" t="t" r="r" b="b"/>
              <a:pathLst>
                <a:path w="2753" h="1180" extrusionOk="0">
                  <a:moveTo>
                    <a:pt x="56" y="0"/>
                  </a:moveTo>
                  <a:cubicBezTo>
                    <a:pt x="56" y="113"/>
                    <a:pt x="0" y="169"/>
                    <a:pt x="0" y="225"/>
                  </a:cubicBezTo>
                  <a:lnTo>
                    <a:pt x="2584" y="1180"/>
                  </a:lnTo>
                  <a:cubicBezTo>
                    <a:pt x="2696" y="1124"/>
                    <a:pt x="2752" y="1011"/>
                    <a:pt x="2640" y="955"/>
                  </a:cubicBez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1"/>
            <p:cNvSpPr/>
            <p:nvPr/>
          </p:nvSpPr>
          <p:spPr>
            <a:xfrm>
              <a:off x="3884400" y="2393425"/>
              <a:ext cx="64300" cy="39575"/>
            </a:xfrm>
            <a:custGeom>
              <a:avLst/>
              <a:gdLst/>
              <a:ahLst/>
              <a:cxnLst/>
              <a:rect l="l" t="t" r="r" b="b"/>
              <a:pathLst>
                <a:path w="2572" h="1583" extrusionOk="0">
                  <a:moveTo>
                    <a:pt x="113" y="1"/>
                  </a:moveTo>
                  <a:cubicBezTo>
                    <a:pt x="113" y="57"/>
                    <a:pt x="56" y="113"/>
                    <a:pt x="0" y="169"/>
                  </a:cubicBezTo>
                  <a:lnTo>
                    <a:pt x="2359" y="1573"/>
                  </a:lnTo>
                  <a:lnTo>
                    <a:pt x="2415" y="1573"/>
                  </a:lnTo>
                  <a:cubicBezTo>
                    <a:pt x="2428" y="1579"/>
                    <a:pt x="2440" y="1582"/>
                    <a:pt x="2451" y="1582"/>
                  </a:cubicBezTo>
                  <a:cubicBezTo>
                    <a:pt x="2538" y="1582"/>
                    <a:pt x="2571" y="1405"/>
                    <a:pt x="2471"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1"/>
            <p:cNvSpPr/>
            <p:nvPr/>
          </p:nvSpPr>
          <p:spPr>
            <a:xfrm>
              <a:off x="3599350" y="2585800"/>
              <a:ext cx="15475" cy="70225"/>
            </a:xfrm>
            <a:custGeom>
              <a:avLst/>
              <a:gdLst/>
              <a:ahLst/>
              <a:cxnLst/>
              <a:rect l="l" t="t" r="r" b="b"/>
              <a:pathLst>
                <a:path w="619" h="2809" extrusionOk="0">
                  <a:moveTo>
                    <a:pt x="1" y="0"/>
                  </a:moveTo>
                  <a:lnTo>
                    <a:pt x="394" y="2696"/>
                  </a:lnTo>
                  <a:cubicBezTo>
                    <a:pt x="394" y="2752"/>
                    <a:pt x="450" y="2808"/>
                    <a:pt x="506" y="2808"/>
                  </a:cubicBezTo>
                  <a:cubicBezTo>
                    <a:pt x="562" y="2808"/>
                    <a:pt x="619" y="2752"/>
                    <a:pt x="619" y="2696"/>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1"/>
            <p:cNvSpPr/>
            <p:nvPr/>
          </p:nvSpPr>
          <p:spPr>
            <a:xfrm>
              <a:off x="3904050" y="2359725"/>
              <a:ext cx="66025" cy="33725"/>
            </a:xfrm>
            <a:custGeom>
              <a:avLst/>
              <a:gdLst/>
              <a:ahLst/>
              <a:cxnLst/>
              <a:rect l="l" t="t" r="r" b="b"/>
              <a:pathLst>
                <a:path w="2641" h="1349" extrusionOk="0">
                  <a:moveTo>
                    <a:pt x="113" y="1"/>
                  </a:moveTo>
                  <a:cubicBezTo>
                    <a:pt x="113" y="57"/>
                    <a:pt x="1" y="113"/>
                    <a:pt x="1" y="169"/>
                  </a:cubicBezTo>
                  <a:lnTo>
                    <a:pt x="2472" y="1349"/>
                  </a:lnTo>
                  <a:cubicBezTo>
                    <a:pt x="2528" y="1349"/>
                    <a:pt x="2584" y="1349"/>
                    <a:pt x="2584" y="1292"/>
                  </a:cubicBezTo>
                  <a:cubicBezTo>
                    <a:pt x="2640" y="1236"/>
                    <a:pt x="2584" y="1180"/>
                    <a:pt x="2528" y="1124"/>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1"/>
            <p:cNvSpPr/>
            <p:nvPr/>
          </p:nvSpPr>
          <p:spPr>
            <a:xfrm>
              <a:off x="3100900" y="2321825"/>
              <a:ext cx="67425" cy="28100"/>
            </a:xfrm>
            <a:custGeom>
              <a:avLst/>
              <a:gdLst/>
              <a:ahLst/>
              <a:cxnLst/>
              <a:rect l="l" t="t" r="r" b="b"/>
              <a:pathLst>
                <a:path w="2697" h="1124" extrusionOk="0">
                  <a:moveTo>
                    <a:pt x="2640" y="0"/>
                  </a:moveTo>
                  <a:lnTo>
                    <a:pt x="113" y="899"/>
                  </a:lnTo>
                  <a:cubicBezTo>
                    <a:pt x="57" y="899"/>
                    <a:pt x="0" y="1011"/>
                    <a:pt x="0" y="1067"/>
                  </a:cubicBezTo>
                  <a:cubicBezTo>
                    <a:pt x="57" y="1067"/>
                    <a:pt x="57" y="1124"/>
                    <a:pt x="113" y="1124"/>
                  </a:cubicBezTo>
                  <a:lnTo>
                    <a:pt x="169" y="1124"/>
                  </a:lnTo>
                  <a:lnTo>
                    <a:pt x="2696" y="225"/>
                  </a:lnTo>
                  <a:cubicBezTo>
                    <a:pt x="2696" y="113"/>
                    <a:pt x="2696" y="56"/>
                    <a:pt x="264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1"/>
            <p:cNvSpPr/>
            <p:nvPr/>
          </p:nvSpPr>
          <p:spPr>
            <a:xfrm>
              <a:off x="3140225" y="2392025"/>
              <a:ext cx="63200" cy="40750"/>
            </a:xfrm>
            <a:custGeom>
              <a:avLst/>
              <a:gdLst/>
              <a:ahLst/>
              <a:cxnLst/>
              <a:rect l="l" t="t" r="r" b="b"/>
              <a:pathLst>
                <a:path w="2528" h="1630" extrusionOk="0">
                  <a:moveTo>
                    <a:pt x="2415" y="0"/>
                  </a:moveTo>
                  <a:lnTo>
                    <a:pt x="56" y="1405"/>
                  </a:lnTo>
                  <a:cubicBezTo>
                    <a:pt x="0" y="1461"/>
                    <a:pt x="0" y="1517"/>
                    <a:pt x="0" y="1573"/>
                  </a:cubicBezTo>
                  <a:cubicBezTo>
                    <a:pt x="56" y="1629"/>
                    <a:pt x="56" y="1629"/>
                    <a:pt x="112" y="1629"/>
                  </a:cubicBezTo>
                  <a:lnTo>
                    <a:pt x="169" y="1629"/>
                  </a:lnTo>
                  <a:lnTo>
                    <a:pt x="2527" y="225"/>
                  </a:lnTo>
                  <a:lnTo>
                    <a:pt x="241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1"/>
            <p:cNvSpPr/>
            <p:nvPr/>
          </p:nvSpPr>
          <p:spPr>
            <a:xfrm>
              <a:off x="3119150" y="2358325"/>
              <a:ext cx="66025" cy="35125"/>
            </a:xfrm>
            <a:custGeom>
              <a:avLst/>
              <a:gdLst/>
              <a:ahLst/>
              <a:cxnLst/>
              <a:rect l="l" t="t" r="r" b="b"/>
              <a:pathLst>
                <a:path w="2641" h="1405" extrusionOk="0">
                  <a:moveTo>
                    <a:pt x="2528" y="1"/>
                  </a:moveTo>
                  <a:lnTo>
                    <a:pt x="57" y="1180"/>
                  </a:lnTo>
                  <a:cubicBezTo>
                    <a:pt x="1" y="1180"/>
                    <a:pt x="1" y="1236"/>
                    <a:pt x="1" y="1348"/>
                  </a:cubicBezTo>
                  <a:cubicBezTo>
                    <a:pt x="1" y="1348"/>
                    <a:pt x="57" y="1405"/>
                    <a:pt x="113" y="1405"/>
                  </a:cubicBezTo>
                  <a:lnTo>
                    <a:pt x="169" y="1405"/>
                  </a:lnTo>
                  <a:lnTo>
                    <a:pt x="2640" y="225"/>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1"/>
            <p:cNvSpPr/>
            <p:nvPr/>
          </p:nvSpPr>
          <p:spPr>
            <a:xfrm>
              <a:off x="3166900" y="2425725"/>
              <a:ext cx="60400" cy="46350"/>
            </a:xfrm>
            <a:custGeom>
              <a:avLst/>
              <a:gdLst/>
              <a:ahLst/>
              <a:cxnLst/>
              <a:rect l="l" t="t" r="r" b="b"/>
              <a:pathLst>
                <a:path w="2416" h="1854" extrusionOk="0">
                  <a:moveTo>
                    <a:pt x="2191" y="0"/>
                  </a:moveTo>
                  <a:lnTo>
                    <a:pt x="56" y="1629"/>
                  </a:lnTo>
                  <a:cubicBezTo>
                    <a:pt x="0" y="1685"/>
                    <a:pt x="0" y="1742"/>
                    <a:pt x="56" y="1798"/>
                  </a:cubicBezTo>
                  <a:cubicBezTo>
                    <a:pt x="56" y="1798"/>
                    <a:pt x="113" y="1854"/>
                    <a:pt x="169" y="1854"/>
                  </a:cubicBezTo>
                  <a:lnTo>
                    <a:pt x="225" y="1854"/>
                  </a:lnTo>
                  <a:lnTo>
                    <a:pt x="2415" y="225"/>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1"/>
            <p:cNvSpPr/>
            <p:nvPr/>
          </p:nvSpPr>
          <p:spPr>
            <a:xfrm>
              <a:off x="3078425" y="2246000"/>
              <a:ext cx="71650" cy="15475"/>
            </a:xfrm>
            <a:custGeom>
              <a:avLst/>
              <a:gdLst/>
              <a:ahLst/>
              <a:cxnLst/>
              <a:rect l="l" t="t" r="r" b="b"/>
              <a:pathLst>
                <a:path w="2866" h="619" extrusionOk="0">
                  <a:moveTo>
                    <a:pt x="2809" y="0"/>
                  </a:moveTo>
                  <a:lnTo>
                    <a:pt x="113" y="393"/>
                  </a:lnTo>
                  <a:cubicBezTo>
                    <a:pt x="57" y="393"/>
                    <a:pt x="1" y="450"/>
                    <a:pt x="57" y="506"/>
                  </a:cubicBezTo>
                  <a:cubicBezTo>
                    <a:pt x="57" y="562"/>
                    <a:pt x="57" y="618"/>
                    <a:pt x="169" y="618"/>
                  </a:cubicBezTo>
                  <a:lnTo>
                    <a:pt x="2865" y="225"/>
                  </a:lnTo>
                  <a:cubicBezTo>
                    <a:pt x="2865" y="113"/>
                    <a:pt x="2809" y="56"/>
                    <a:pt x="28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1"/>
            <p:cNvSpPr/>
            <p:nvPr/>
          </p:nvSpPr>
          <p:spPr>
            <a:xfrm>
              <a:off x="3194975" y="2455200"/>
              <a:ext cx="54775" cy="50575"/>
            </a:xfrm>
            <a:custGeom>
              <a:avLst/>
              <a:gdLst/>
              <a:ahLst/>
              <a:cxnLst/>
              <a:rect l="l" t="t" r="r" b="b"/>
              <a:pathLst>
                <a:path w="2191" h="2023" extrusionOk="0">
                  <a:moveTo>
                    <a:pt x="2022" y="1"/>
                  </a:moveTo>
                  <a:lnTo>
                    <a:pt x="0" y="1854"/>
                  </a:lnTo>
                  <a:cubicBezTo>
                    <a:pt x="0" y="1910"/>
                    <a:pt x="0" y="1967"/>
                    <a:pt x="0" y="2023"/>
                  </a:cubicBezTo>
                  <a:lnTo>
                    <a:pt x="169" y="2023"/>
                  </a:lnTo>
                  <a:lnTo>
                    <a:pt x="2191" y="169"/>
                  </a:lnTo>
                  <a:lnTo>
                    <a:pt x="202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1"/>
            <p:cNvSpPr/>
            <p:nvPr/>
          </p:nvSpPr>
          <p:spPr>
            <a:xfrm>
              <a:off x="3088250" y="2285300"/>
              <a:ext cx="68850" cy="22500"/>
            </a:xfrm>
            <a:custGeom>
              <a:avLst/>
              <a:gdLst/>
              <a:ahLst/>
              <a:cxnLst/>
              <a:rect l="l" t="t" r="r" b="b"/>
              <a:pathLst>
                <a:path w="2754" h="900" extrusionOk="0">
                  <a:moveTo>
                    <a:pt x="2753" y="1"/>
                  </a:moveTo>
                  <a:lnTo>
                    <a:pt x="113" y="675"/>
                  </a:lnTo>
                  <a:cubicBezTo>
                    <a:pt x="1" y="675"/>
                    <a:pt x="1" y="731"/>
                    <a:pt x="1" y="787"/>
                  </a:cubicBezTo>
                  <a:cubicBezTo>
                    <a:pt x="1" y="843"/>
                    <a:pt x="57" y="900"/>
                    <a:pt x="113" y="900"/>
                  </a:cubicBezTo>
                  <a:lnTo>
                    <a:pt x="2753" y="226"/>
                  </a:lnTo>
                  <a:cubicBezTo>
                    <a:pt x="2753" y="169"/>
                    <a:pt x="2753" y="57"/>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1"/>
            <p:cNvSpPr/>
            <p:nvPr/>
          </p:nvSpPr>
          <p:spPr>
            <a:xfrm>
              <a:off x="3561450" y="2588600"/>
              <a:ext cx="8450" cy="71625"/>
            </a:xfrm>
            <a:custGeom>
              <a:avLst/>
              <a:gdLst/>
              <a:ahLst/>
              <a:cxnLst/>
              <a:rect l="l" t="t" r="r" b="b"/>
              <a:pathLst>
                <a:path w="338" h="2865" extrusionOk="0">
                  <a:moveTo>
                    <a:pt x="225" y="0"/>
                  </a:moveTo>
                  <a:lnTo>
                    <a:pt x="0" y="57"/>
                  </a:lnTo>
                  <a:lnTo>
                    <a:pt x="113" y="2753"/>
                  </a:lnTo>
                  <a:cubicBezTo>
                    <a:pt x="113" y="2809"/>
                    <a:pt x="169" y="2865"/>
                    <a:pt x="225" y="2865"/>
                  </a:cubicBezTo>
                  <a:cubicBezTo>
                    <a:pt x="281" y="2865"/>
                    <a:pt x="337" y="2809"/>
                    <a:pt x="337" y="2753"/>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1"/>
            <p:cNvSpPr/>
            <p:nvPr/>
          </p:nvSpPr>
          <p:spPr>
            <a:xfrm>
              <a:off x="3075625" y="2206675"/>
              <a:ext cx="70225" cy="9850"/>
            </a:xfrm>
            <a:custGeom>
              <a:avLst/>
              <a:gdLst/>
              <a:ahLst/>
              <a:cxnLst/>
              <a:rect l="l" t="t" r="r" b="b"/>
              <a:pathLst>
                <a:path w="2809" h="394" extrusionOk="0">
                  <a:moveTo>
                    <a:pt x="2809" y="1"/>
                  </a:moveTo>
                  <a:lnTo>
                    <a:pt x="113" y="169"/>
                  </a:lnTo>
                  <a:cubicBezTo>
                    <a:pt x="0" y="169"/>
                    <a:pt x="0" y="225"/>
                    <a:pt x="0" y="282"/>
                  </a:cubicBezTo>
                  <a:cubicBezTo>
                    <a:pt x="0" y="338"/>
                    <a:pt x="57" y="394"/>
                    <a:pt x="113" y="394"/>
                  </a:cubicBezTo>
                  <a:lnTo>
                    <a:pt x="2809" y="225"/>
                  </a:lnTo>
                  <a:lnTo>
                    <a:pt x="280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1"/>
            <p:cNvSpPr/>
            <p:nvPr/>
          </p:nvSpPr>
          <p:spPr>
            <a:xfrm>
              <a:off x="3426650" y="2577375"/>
              <a:ext cx="22500" cy="68825"/>
            </a:xfrm>
            <a:custGeom>
              <a:avLst/>
              <a:gdLst/>
              <a:ahLst/>
              <a:cxnLst/>
              <a:rect l="l" t="t" r="r" b="b"/>
              <a:pathLst>
                <a:path w="900" h="2753" extrusionOk="0">
                  <a:moveTo>
                    <a:pt x="675" y="0"/>
                  </a:moveTo>
                  <a:lnTo>
                    <a:pt x="1" y="2640"/>
                  </a:lnTo>
                  <a:cubicBezTo>
                    <a:pt x="1" y="2696"/>
                    <a:pt x="57" y="2752"/>
                    <a:pt x="113" y="2752"/>
                  </a:cubicBezTo>
                  <a:cubicBezTo>
                    <a:pt x="169" y="2752"/>
                    <a:pt x="169" y="2696"/>
                    <a:pt x="225" y="2696"/>
                  </a:cubicBezTo>
                  <a:lnTo>
                    <a:pt x="899" y="56"/>
                  </a:lnTo>
                  <a:lnTo>
                    <a:pt x="67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1"/>
            <p:cNvSpPr/>
            <p:nvPr/>
          </p:nvSpPr>
          <p:spPr>
            <a:xfrm>
              <a:off x="3384525" y="2566125"/>
              <a:ext cx="26700" cy="67425"/>
            </a:xfrm>
            <a:custGeom>
              <a:avLst/>
              <a:gdLst/>
              <a:ahLst/>
              <a:cxnLst/>
              <a:rect l="l" t="t" r="r" b="b"/>
              <a:pathLst>
                <a:path w="1068" h="2697" extrusionOk="0">
                  <a:moveTo>
                    <a:pt x="899" y="1"/>
                  </a:moveTo>
                  <a:lnTo>
                    <a:pt x="1" y="2528"/>
                  </a:lnTo>
                  <a:cubicBezTo>
                    <a:pt x="1" y="2584"/>
                    <a:pt x="1" y="2641"/>
                    <a:pt x="57" y="2697"/>
                  </a:cubicBezTo>
                  <a:cubicBezTo>
                    <a:pt x="113" y="2697"/>
                    <a:pt x="169" y="2641"/>
                    <a:pt x="169" y="2584"/>
                  </a:cubicBezTo>
                  <a:lnTo>
                    <a:pt x="1068" y="57"/>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1"/>
            <p:cNvSpPr/>
            <p:nvPr/>
          </p:nvSpPr>
          <p:spPr>
            <a:xfrm>
              <a:off x="3227275" y="2484700"/>
              <a:ext cx="50575" cy="54775"/>
            </a:xfrm>
            <a:custGeom>
              <a:avLst/>
              <a:gdLst/>
              <a:ahLst/>
              <a:cxnLst/>
              <a:rect l="l" t="t" r="r" b="b"/>
              <a:pathLst>
                <a:path w="2023" h="2191" extrusionOk="0">
                  <a:moveTo>
                    <a:pt x="1854" y="0"/>
                  </a:moveTo>
                  <a:lnTo>
                    <a:pt x="0" y="2022"/>
                  </a:lnTo>
                  <a:cubicBezTo>
                    <a:pt x="0" y="2078"/>
                    <a:pt x="0" y="2135"/>
                    <a:pt x="0" y="2191"/>
                  </a:cubicBezTo>
                  <a:lnTo>
                    <a:pt x="169" y="2191"/>
                  </a:lnTo>
                  <a:lnTo>
                    <a:pt x="2022" y="113"/>
                  </a:lnTo>
                  <a:lnTo>
                    <a:pt x="185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1"/>
            <p:cNvSpPr/>
            <p:nvPr/>
          </p:nvSpPr>
          <p:spPr>
            <a:xfrm>
              <a:off x="3517925" y="2588600"/>
              <a:ext cx="8450" cy="71625"/>
            </a:xfrm>
            <a:custGeom>
              <a:avLst/>
              <a:gdLst/>
              <a:ahLst/>
              <a:cxnLst/>
              <a:rect l="l" t="t" r="r" b="b"/>
              <a:pathLst>
                <a:path w="338" h="2865" extrusionOk="0">
                  <a:moveTo>
                    <a:pt x="113" y="0"/>
                  </a:moveTo>
                  <a:lnTo>
                    <a:pt x="0" y="2753"/>
                  </a:lnTo>
                  <a:cubicBezTo>
                    <a:pt x="0" y="2809"/>
                    <a:pt x="56" y="2865"/>
                    <a:pt x="113" y="2865"/>
                  </a:cubicBezTo>
                  <a:cubicBezTo>
                    <a:pt x="169" y="2865"/>
                    <a:pt x="225" y="2809"/>
                    <a:pt x="225" y="2753"/>
                  </a:cubicBez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1"/>
            <p:cNvSpPr/>
            <p:nvPr/>
          </p:nvSpPr>
          <p:spPr>
            <a:xfrm>
              <a:off x="3341000" y="2549275"/>
              <a:ext cx="33725" cy="66025"/>
            </a:xfrm>
            <a:custGeom>
              <a:avLst/>
              <a:gdLst/>
              <a:ahLst/>
              <a:cxnLst/>
              <a:rect l="l" t="t" r="r" b="b"/>
              <a:pathLst>
                <a:path w="1349" h="2641" extrusionOk="0">
                  <a:moveTo>
                    <a:pt x="1180" y="1"/>
                  </a:moveTo>
                  <a:lnTo>
                    <a:pt x="1" y="2472"/>
                  </a:lnTo>
                  <a:cubicBezTo>
                    <a:pt x="1" y="2528"/>
                    <a:pt x="1" y="2584"/>
                    <a:pt x="57" y="2641"/>
                  </a:cubicBezTo>
                  <a:lnTo>
                    <a:pt x="113" y="2641"/>
                  </a:lnTo>
                  <a:cubicBezTo>
                    <a:pt x="169" y="2641"/>
                    <a:pt x="169" y="2584"/>
                    <a:pt x="225" y="2584"/>
                  </a:cubicBez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11"/>
            <p:cNvSpPr/>
            <p:nvPr/>
          </p:nvSpPr>
          <p:spPr>
            <a:xfrm>
              <a:off x="3262375" y="2508575"/>
              <a:ext cx="46350" cy="59000"/>
            </a:xfrm>
            <a:custGeom>
              <a:avLst/>
              <a:gdLst/>
              <a:ahLst/>
              <a:cxnLst/>
              <a:rect l="l" t="t" r="r" b="b"/>
              <a:pathLst>
                <a:path w="1854" h="2360" extrusionOk="0">
                  <a:moveTo>
                    <a:pt x="1629" y="0"/>
                  </a:moveTo>
                  <a:lnTo>
                    <a:pt x="0" y="2191"/>
                  </a:lnTo>
                  <a:cubicBezTo>
                    <a:pt x="0" y="2247"/>
                    <a:pt x="0" y="2303"/>
                    <a:pt x="0" y="2359"/>
                  </a:cubicBezTo>
                  <a:lnTo>
                    <a:pt x="113" y="2359"/>
                  </a:lnTo>
                  <a:cubicBezTo>
                    <a:pt x="113" y="2359"/>
                    <a:pt x="169" y="2359"/>
                    <a:pt x="169" y="2303"/>
                  </a:cubicBezTo>
                  <a:lnTo>
                    <a:pt x="1854" y="169"/>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11"/>
            <p:cNvSpPr/>
            <p:nvPr/>
          </p:nvSpPr>
          <p:spPr>
            <a:xfrm>
              <a:off x="3300275" y="2531025"/>
              <a:ext cx="40750" cy="63225"/>
            </a:xfrm>
            <a:custGeom>
              <a:avLst/>
              <a:gdLst/>
              <a:ahLst/>
              <a:cxnLst/>
              <a:rect l="l" t="t" r="r" b="b"/>
              <a:pathLst>
                <a:path w="1630" h="2529" extrusionOk="0">
                  <a:moveTo>
                    <a:pt x="1461" y="1"/>
                  </a:moveTo>
                  <a:lnTo>
                    <a:pt x="57" y="2360"/>
                  </a:lnTo>
                  <a:cubicBezTo>
                    <a:pt x="1" y="2416"/>
                    <a:pt x="1" y="2472"/>
                    <a:pt x="57" y="2528"/>
                  </a:cubicBezTo>
                  <a:lnTo>
                    <a:pt x="113" y="2528"/>
                  </a:lnTo>
                  <a:cubicBezTo>
                    <a:pt x="169" y="2528"/>
                    <a:pt x="169" y="2472"/>
                    <a:pt x="225" y="2472"/>
                  </a:cubicBezTo>
                  <a:lnTo>
                    <a:pt x="1630"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1"/>
            <p:cNvSpPr/>
            <p:nvPr/>
          </p:nvSpPr>
          <p:spPr>
            <a:xfrm>
              <a:off x="3065800" y="1831775"/>
              <a:ext cx="836875" cy="718050"/>
            </a:xfrm>
            <a:custGeom>
              <a:avLst/>
              <a:gdLst/>
              <a:ahLst/>
              <a:cxnLst/>
              <a:rect l="l" t="t" r="r" b="b"/>
              <a:pathLst>
                <a:path w="33475" h="28722" extrusionOk="0">
                  <a:moveTo>
                    <a:pt x="19038" y="344"/>
                  </a:moveTo>
                  <a:cubicBezTo>
                    <a:pt x="26234" y="344"/>
                    <a:pt x="33137" y="5917"/>
                    <a:pt x="33137" y="14323"/>
                  </a:cubicBezTo>
                  <a:cubicBezTo>
                    <a:pt x="33081" y="22073"/>
                    <a:pt x="26847" y="28308"/>
                    <a:pt x="19152" y="28308"/>
                  </a:cubicBezTo>
                  <a:cubicBezTo>
                    <a:pt x="6684" y="28308"/>
                    <a:pt x="450" y="13256"/>
                    <a:pt x="9267" y="4438"/>
                  </a:cubicBezTo>
                  <a:cubicBezTo>
                    <a:pt x="12114" y="1610"/>
                    <a:pt x="15609" y="344"/>
                    <a:pt x="19038" y="344"/>
                  </a:cubicBezTo>
                  <a:close/>
                  <a:moveTo>
                    <a:pt x="19152" y="1"/>
                  </a:moveTo>
                  <a:cubicBezTo>
                    <a:pt x="6347" y="1"/>
                    <a:pt x="0" y="15446"/>
                    <a:pt x="8987" y="24489"/>
                  </a:cubicBezTo>
                  <a:cubicBezTo>
                    <a:pt x="11910" y="27412"/>
                    <a:pt x="15503" y="28721"/>
                    <a:pt x="19027" y="28721"/>
                  </a:cubicBezTo>
                  <a:cubicBezTo>
                    <a:pt x="26402" y="28721"/>
                    <a:pt x="33474" y="22988"/>
                    <a:pt x="33474" y="14323"/>
                  </a:cubicBezTo>
                  <a:cubicBezTo>
                    <a:pt x="33474" y="6404"/>
                    <a:pt x="27072" y="1"/>
                    <a:pt x="1915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1"/>
            <p:cNvSpPr/>
            <p:nvPr/>
          </p:nvSpPr>
          <p:spPr>
            <a:xfrm>
              <a:off x="3427300" y="2075175"/>
              <a:ext cx="42900" cy="41675"/>
            </a:xfrm>
            <a:custGeom>
              <a:avLst/>
              <a:gdLst/>
              <a:ahLst/>
              <a:cxnLst/>
              <a:rect l="l" t="t" r="r" b="b"/>
              <a:pathLst>
                <a:path w="1716" h="1667" extrusionOk="0">
                  <a:moveTo>
                    <a:pt x="172" y="0"/>
                  </a:moveTo>
                  <a:cubicBezTo>
                    <a:pt x="80" y="0"/>
                    <a:pt x="1" y="120"/>
                    <a:pt x="87" y="206"/>
                  </a:cubicBezTo>
                  <a:lnTo>
                    <a:pt x="1547" y="1666"/>
                  </a:lnTo>
                  <a:lnTo>
                    <a:pt x="1716" y="1498"/>
                  </a:lnTo>
                  <a:lnTo>
                    <a:pt x="255" y="37"/>
                  </a:lnTo>
                  <a:cubicBezTo>
                    <a:pt x="229" y="11"/>
                    <a:pt x="200" y="0"/>
                    <a:pt x="1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1"/>
            <p:cNvSpPr/>
            <p:nvPr/>
          </p:nvSpPr>
          <p:spPr>
            <a:xfrm>
              <a:off x="3329775" y="2185625"/>
              <a:ext cx="106725" cy="5625"/>
            </a:xfrm>
            <a:custGeom>
              <a:avLst/>
              <a:gdLst/>
              <a:ahLst/>
              <a:cxnLst/>
              <a:rect l="l" t="t" r="r" b="b"/>
              <a:pathLst>
                <a:path w="4269" h="225" extrusionOk="0">
                  <a:moveTo>
                    <a:pt x="113" y="0"/>
                  </a:moveTo>
                  <a:cubicBezTo>
                    <a:pt x="56" y="0"/>
                    <a:pt x="0" y="56"/>
                    <a:pt x="0" y="113"/>
                  </a:cubicBezTo>
                  <a:cubicBezTo>
                    <a:pt x="0" y="169"/>
                    <a:pt x="56" y="225"/>
                    <a:pt x="113" y="225"/>
                  </a:cubicBezTo>
                  <a:lnTo>
                    <a:pt x="4269" y="225"/>
                  </a:lnTo>
                  <a:lnTo>
                    <a:pt x="4269" y="169"/>
                  </a:lnTo>
                  <a:lnTo>
                    <a:pt x="42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1"/>
            <p:cNvSpPr/>
            <p:nvPr/>
          </p:nvSpPr>
          <p:spPr>
            <a:xfrm>
              <a:off x="3539675" y="1977100"/>
              <a:ext cx="6350" cy="106050"/>
            </a:xfrm>
            <a:custGeom>
              <a:avLst/>
              <a:gdLst/>
              <a:ahLst/>
              <a:cxnLst/>
              <a:rect l="l" t="t" r="r" b="b"/>
              <a:pathLst>
                <a:path w="254" h="4242" extrusionOk="0">
                  <a:moveTo>
                    <a:pt x="120" y="1"/>
                  </a:moveTo>
                  <a:cubicBezTo>
                    <a:pt x="57" y="1"/>
                    <a:pt x="1" y="29"/>
                    <a:pt x="29" y="85"/>
                  </a:cubicBezTo>
                  <a:lnTo>
                    <a:pt x="29" y="4241"/>
                  </a:lnTo>
                  <a:lnTo>
                    <a:pt x="254" y="4241"/>
                  </a:lnTo>
                  <a:lnTo>
                    <a:pt x="254" y="85"/>
                  </a:lnTo>
                  <a:cubicBezTo>
                    <a:pt x="254" y="29"/>
                    <a:pt x="183"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1"/>
            <p:cNvSpPr/>
            <p:nvPr/>
          </p:nvSpPr>
          <p:spPr>
            <a:xfrm>
              <a:off x="3390150" y="2036775"/>
              <a:ext cx="366500" cy="365100"/>
            </a:xfrm>
            <a:custGeom>
              <a:avLst/>
              <a:gdLst/>
              <a:ahLst/>
              <a:cxnLst/>
              <a:rect l="l" t="t" r="r" b="b"/>
              <a:pathLst>
                <a:path w="14660" h="14604" extrusionOk="0">
                  <a:moveTo>
                    <a:pt x="7976" y="1"/>
                  </a:moveTo>
                  <a:lnTo>
                    <a:pt x="7751" y="731"/>
                  </a:lnTo>
                  <a:cubicBezTo>
                    <a:pt x="8593" y="1012"/>
                    <a:pt x="9324" y="1461"/>
                    <a:pt x="9998" y="2079"/>
                  </a:cubicBezTo>
                  <a:lnTo>
                    <a:pt x="9099" y="2978"/>
                  </a:lnTo>
                  <a:cubicBezTo>
                    <a:pt x="9155" y="2978"/>
                    <a:pt x="9211" y="3034"/>
                    <a:pt x="9267" y="3090"/>
                  </a:cubicBezTo>
                  <a:lnTo>
                    <a:pt x="10166" y="2247"/>
                  </a:lnTo>
                  <a:cubicBezTo>
                    <a:pt x="11121" y="3258"/>
                    <a:pt x="11683" y="4550"/>
                    <a:pt x="11739" y="5954"/>
                  </a:cubicBezTo>
                  <a:lnTo>
                    <a:pt x="10503" y="5954"/>
                  </a:lnTo>
                  <a:lnTo>
                    <a:pt x="10503" y="6123"/>
                  </a:lnTo>
                  <a:lnTo>
                    <a:pt x="10503" y="6179"/>
                  </a:lnTo>
                  <a:lnTo>
                    <a:pt x="11739" y="6179"/>
                  </a:lnTo>
                  <a:cubicBezTo>
                    <a:pt x="11683" y="7583"/>
                    <a:pt x="11121" y="8931"/>
                    <a:pt x="10166" y="9998"/>
                  </a:cubicBezTo>
                  <a:lnTo>
                    <a:pt x="9324" y="9099"/>
                  </a:lnTo>
                  <a:lnTo>
                    <a:pt x="9155" y="9268"/>
                  </a:lnTo>
                  <a:lnTo>
                    <a:pt x="9998" y="10110"/>
                  </a:lnTo>
                  <a:cubicBezTo>
                    <a:pt x="8987" y="11121"/>
                    <a:pt x="7639" y="11683"/>
                    <a:pt x="6235" y="11683"/>
                  </a:cubicBezTo>
                  <a:lnTo>
                    <a:pt x="6235" y="10447"/>
                  </a:lnTo>
                  <a:lnTo>
                    <a:pt x="6010" y="10447"/>
                  </a:lnTo>
                  <a:lnTo>
                    <a:pt x="6010" y="11683"/>
                  </a:lnTo>
                  <a:cubicBezTo>
                    <a:pt x="4550" y="11683"/>
                    <a:pt x="3202" y="11121"/>
                    <a:pt x="2191" y="10110"/>
                  </a:cubicBezTo>
                  <a:lnTo>
                    <a:pt x="3146" y="9212"/>
                  </a:lnTo>
                  <a:lnTo>
                    <a:pt x="2977" y="9043"/>
                  </a:lnTo>
                  <a:lnTo>
                    <a:pt x="2022" y="9942"/>
                  </a:lnTo>
                  <a:cubicBezTo>
                    <a:pt x="1461" y="9324"/>
                    <a:pt x="1011" y="8594"/>
                    <a:pt x="730" y="7752"/>
                  </a:cubicBezTo>
                  <a:lnTo>
                    <a:pt x="0" y="7976"/>
                  </a:lnTo>
                  <a:cubicBezTo>
                    <a:pt x="787" y="10616"/>
                    <a:pt x="3202" y="12469"/>
                    <a:pt x="6010" y="12469"/>
                  </a:cubicBezTo>
                  <a:lnTo>
                    <a:pt x="6010" y="14491"/>
                  </a:lnTo>
                  <a:cubicBezTo>
                    <a:pt x="6010" y="14547"/>
                    <a:pt x="6066" y="14547"/>
                    <a:pt x="6122" y="14604"/>
                  </a:cubicBezTo>
                  <a:cubicBezTo>
                    <a:pt x="6178" y="14604"/>
                    <a:pt x="6178" y="14547"/>
                    <a:pt x="6235" y="14491"/>
                  </a:cubicBezTo>
                  <a:lnTo>
                    <a:pt x="6235" y="12526"/>
                  </a:lnTo>
                  <a:cubicBezTo>
                    <a:pt x="9661" y="12469"/>
                    <a:pt x="12469" y="9661"/>
                    <a:pt x="12525" y="6179"/>
                  </a:cubicBezTo>
                  <a:lnTo>
                    <a:pt x="14547" y="6179"/>
                  </a:lnTo>
                  <a:cubicBezTo>
                    <a:pt x="14603" y="6179"/>
                    <a:pt x="14659" y="6123"/>
                    <a:pt x="14659" y="6067"/>
                  </a:cubicBezTo>
                  <a:cubicBezTo>
                    <a:pt x="14659" y="6010"/>
                    <a:pt x="14603" y="5954"/>
                    <a:pt x="14547" y="5954"/>
                  </a:cubicBezTo>
                  <a:lnTo>
                    <a:pt x="12525" y="5954"/>
                  </a:lnTo>
                  <a:cubicBezTo>
                    <a:pt x="12469" y="4325"/>
                    <a:pt x="11795" y="2753"/>
                    <a:pt x="10672" y="1630"/>
                  </a:cubicBezTo>
                  <a:lnTo>
                    <a:pt x="10672" y="1573"/>
                  </a:lnTo>
                  <a:cubicBezTo>
                    <a:pt x="9885" y="843"/>
                    <a:pt x="8987" y="282"/>
                    <a:pt x="797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1"/>
            <p:cNvSpPr/>
            <p:nvPr/>
          </p:nvSpPr>
          <p:spPr>
            <a:xfrm>
              <a:off x="3238500" y="1894975"/>
              <a:ext cx="659950" cy="590600"/>
            </a:xfrm>
            <a:custGeom>
              <a:avLst/>
              <a:gdLst/>
              <a:ahLst/>
              <a:cxnLst/>
              <a:rect l="l" t="t" r="r" b="b"/>
              <a:pathLst>
                <a:path w="26398" h="23624" extrusionOk="0">
                  <a:moveTo>
                    <a:pt x="12244" y="0"/>
                  </a:moveTo>
                  <a:lnTo>
                    <a:pt x="12244" y="1067"/>
                  </a:lnTo>
                  <a:lnTo>
                    <a:pt x="12076" y="1067"/>
                  </a:lnTo>
                  <a:cubicBezTo>
                    <a:pt x="11177" y="1067"/>
                    <a:pt x="10223" y="1180"/>
                    <a:pt x="9380" y="1404"/>
                  </a:cubicBezTo>
                  <a:lnTo>
                    <a:pt x="9436" y="1685"/>
                  </a:lnTo>
                  <a:cubicBezTo>
                    <a:pt x="8706" y="1854"/>
                    <a:pt x="7976" y="2134"/>
                    <a:pt x="7302" y="2471"/>
                  </a:cubicBezTo>
                  <a:lnTo>
                    <a:pt x="7190" y="2191"/>
                  </a:lnTo>
                  <a:cubicBezTo>
                    <a:pt x="2303" y="4662"/>
                    <a:pt x="1" y="10334"/>
                    <a:pt x="1798" y="15445"/>
                  </a:cubicBezTo>
                  <a:lnTo>
                    <a:pt x="2079" y="15389"/>
                  </a:lnTo>
                  <a:cubicBezTo>
                    <a:pt x="3580" y="19561"/>
                    <a:pt x="7506" y="22411"/>
                    <a:pt x="11946" y="22411"/>
                  </a:cubicBezTo>
                  <a:cubicBezTo>
                    <a:pt x="11989" y="22411"/>
                    <a:pt x="12033" y="22410"/>
                    <a:pt x="12076" y="22410"/>
                  </a:cubicBezTo>
                  <a:lnTo>
                    <a:pt x="12076" y="20837"/>
                  </a:lnTo>
                  <a:cubicBezTo>
                    <a:pt x="7807" y="20837"/>
                    <a:pt x="4157" y="17861"/>
                    <a:pt x="3314" y="13704"/>
                  </a:cubicBezTo>
                  <a:cubicBezTo>
                    <a:pt x="3202" y="13087"/>
                    <a:pt x="3146" y="12469"/>
                    <a:pt x="3146" y="11907"/>
                  </a:cubicBezTo>
                  <a:lnTo>
                    <a:pt x="2416" y="11907"/>
                  </a:lnTo>
                  <a:cubicBezTo>
                    <a:pt x="2416" y="9380"/>
                    <a:pt x="3427" y="6965"/>
                    <a:pt x="5168" y="5167"/>
                  </a:cubicBezTo>
                  <a:lnTo>
                    <a:pt x="5673" y="5617"/>
                  </a:lnTo>
                  <a:cubicBezTo>
                    <a:pt x="7419" y="3871"/>
                    <a:pt x="9729" y="2952"/>
                    <a:pt x="12141" y="2952"/>
                  </a:cubicBezTo>
                  <a:cubicBezTo>
                    <a:pt x="12677" y="2952"/>
                    <a:pt x="13219" y="2997"/>
                    <a:pt x="13761" y="3089"/>
                  </a:cubicBezTo>
                  <a:lnTo>
                    <a:pt x="13873" y="2415"/>
                  </a:lnTo>
                  <a:cubicBezTo>
                    <a:pt x="14659" y="2528"/>
                    <a:pt x="15390" y="2808"/>
                    <a:pt x="16120" y="3089"/>
                  </a:cubicBezTo>
                  <a:lnTo>
                    <a:pt x="15839" y="3763"/>
                  </a:lnTo>
                  <a:cubicBezTo>
                    <a:pt x="16569" y="4100"/>
                    <a:pt x="17299" y="4550"/>
                    <a:pt x="17917" y="5167"/>
                  </a:cubicBezTo>
                  <a:lnTo>
                    <a:pt x="18366" y="4606"/>
                  </a:lnTo>
                  <a:cubicBezTo>
                    <a:pt x="21624" y="7414"/>
                    <a:pt x="22635" y="12076"/>
                    <a:pt x="20838" y="15951"/>
                  </a:cubicBezTo>
                  <a:lnTo>
                    <a:pt x="21905" y="16456"/>
                  </a:lnTo>
                  <a:cubicBezTo>
                    <a:pt x="22579" y="15052"/>
                    <a:pt x="22916" y="13480"/>
                    <a:pt x="22916" y="11907"/>
                  </a:cubicBezTo>
                  <a:cubicBezTo>
                    <a:pt x="22916" y="6571"/>
                    <a:pt x="19040" y="2078"/>
                    <a:pt x="13817" y="1236"/>
                  </a:cubicBezTo>
                  <a:lnTo>
                    <a:pt x="13817" y="1236"/>
                  </a:lnTo>
                  <a:cubicBezTo>
                    <a:pt x="21006" y="2247"/>
                    <a:pt x="25106" y="10110"/>
                    <a:pt x="21849" y="16625"/>
                  </a:cubicBezTo>
                  <a:cubicBezTo>
                    <a:pt x="19925" y="20505"/>
                    <a:pt x="16083" y="22583"/>
                    <a:pt x="12195" y="22583"/>
                  </a:cubicBezTo>
                  <a:cubicBezTo>
                    <a:pt x="9498" y="22583"/>
                    <a:pt x="6779" y="21583"/>
                    <a:pt x="4662" y="19489"/>
                  </a:cubicBezTo>
                  <a:lnTo>
                    <a:pt x="3876" y="20163"/>
                  </a:lnTo>
                  <a:cubicBezTo>
                    <a:pt x="6229" y="22516"/>
                    <a:pt x="9231" y="23623"/>
                    <a:pt x="12200" y="23623"/>
                  </a:cubicBezTo>
                  <a:cubicBezTo>
                    <a:pt x="16742" y="23623"/>
                    <a:pt x="21204" y="21031"/>
                    <a:pt x="23140" y="16344"/>
                  </a:cubicBezTo>
                  <a:cubicBezTo>
                    <a:pt x="26398" y="8537"/>
                    <a:pt x="20669" y="0"/>
                    <a:pt x="1224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1"/>
            <p:cNvSpPr/>
            <p:nvPr/>
          </p:nvSpPr>
          <p:spPr>
            <a:xfrm>
              <a:off x="3560050" y="2137875"/>
              <a:ext cx="33725" cy="33725"/>
            </a:xfrm>
            <a:custGeom>
              <a:avLst/>
              <a:gdLst/>
              <a:ahLst/>
              <a:cxnLst/>
              <a:rect l="l" t="t" r="r" b="b"/>
              <a:pathLst>
                <a:path w="1349" h="1349" extrusionOk="0">
                  <a:moveTo>
                    <a:pt x="1067" y="1"/>
                  </a:moveTo>
                  <a:lnTo>
                    <a:pt x="0" y="1068"/>
                  </a:lnTo>
                  <a:cubicBezTo>
                    <a:pt x="113" y="1124"/>
                    <a:pt x="225" y="1236"/>
                    <a:pt x="281" y="1349"/>
                  </a:cubicBezTo>
                  <a:lnTo>
                    <a:pt x="1348" y="281"/>
                  </a:lnTo>
                  <a:lnTo>
                    <a:pt x="106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1"/>
            <p:cNvSpPr/>
            <p:nvPr/>
          </p:nvSpPr>
          <p:spPr>
            <a:xfrm>
              <a:off x="3489850" y="2208075"/>
              <a:ext cx="32300" cy="33725"/>
            </a:xfrm>
            <a:custGeom>
              <a:avLst/>
              <a:gdLst/>
              <a:ahLst/>
              <a:cxnLst/>
              <a:rect l="l" t="t" r="r" b="b"/>
              <a:pathLst>
                <a:path w="1292" h="1349" extrusionOk="0">
                  <a:moveTo>
                    <a:pt x="1011" y="1"/>
                  </a:moveTo>
                  <a:lnTo>
                    <a:pt x="0" y="1068"/>
                  </a:lnTo>
                  <a:lnTo>
                    <a:pt x="281" y="1349"/>
                  </a:lnTo>
                  <a:lnTo>
                    <a:pt x="1292" y="282"/>
                  </a:lnTo>
                  <a:cubicBezTo>
                    <a:pt x="1179" y="226"/>
                    <a:pt x="1067" y="113"/>
                    <a:pt x="101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1"/>
            <p:cNvSpPr/>
            <p:nvPr/>
          </p:nvSpPr>
          <p:spPr>
            <a:xfrm>
              <a:off x="3561450" y="2208075"/>
              <a:ext cx="32325" cy="33725"/>
            </a:xfrm>
            <a:custGeom>
              <a:avLst/>
              <a:gdLst/>
              <a:ahLst/>
              <a:cxnLst/>
              <a:rect l="l" t="t" r="r" b="b"/>
              <a:pathLst>
                <a:path w="1293" h="1349" extrusionOk="0">
                  <a:moveTo>
                    <a:pt x="281" y="1"/>
                  </a:moveTo>
                  <a:cubicBezTo>
                    <a:pt x="169" y="113"/>
                    <a:pt x="57" y="226"/>
                    <a:pt x="0" y="338"/>
                  </a:cubicBezTo>
                  <a:lnTo>
                    <a:pt x="1011" y="1349"/>
                  </a:lnTo>
                  <a:lnTo>
                    <a:pt x="1292" y="1068"/>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1"/>
            <p:cNvSpPr/>
            <p:nvPr/>
          </p:nvSpPr>
          <p:spPr>
            <a:xfrm>
              <a:off x="3489850" y="2137875"/>
              <a:ext cx="33700" cy="33725"/>
            </a:xfrm>
            <a:custGeom>
              <a:avLst/>
              <a:gdLst/>
              <a:ahLst/>
              <a:cxnLst/>
              <a:rect l="l" t="t" r="r" b="b"/>
              <a:pathLst>
                <a:path w="1348" h="1349" extrusionOk="0">
                  <a:moveTo>
                    <a:pt x="281" y="1"/>
                  </a:moveTo>
                  <a:lnTo>
                    <a:pt x="0" y="281"/>
                  </a:lnTo>
                  <a:lnTo>
                    <a:pt x="1067" y="1349"/>
                  </a:lnTo>
                  <a:cubicBezTo>
                    <a:pt x="1123" y="1236"/>
                    <a:pt x="1236" y="1124"/>
                    <a:pt x="1348" y="1068"/>
                  </a:cubicBez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1"/>
            <p:cNvSpPr/>
            <p:nvPr/>
          </p:nvSpPr>
          <p:spPr>
            <a:xfrm>
              <a:off x="3519325" y="2168775"/>
              <a:ext cx="51975" cy="44500"/>
            </a:xfrm>
            <a:custGeom>
              <a:avLst/>
              <a:gdLst/>
              <a:ahLst/>
              <a:cxnLst/>
              <a:rect l="l" t="t" r="r" b="b"/>
              <a:pathLst>
                <a:path w="2079" h="1780" extrusionOk="0">
                  <a:moveTo>
                    <a:pt x="899" y="0"/>
                  </a:moveTo>
                  <a:cubicBezTo>
                    <a:pt x="394" y="0"/>
                    <a:pt x="0" y="393"/>
                    <a:pt x="0" y="843"/>
                  </a:cubicBezTo>
                  <a:cubicBezTo>
                    <a:pt x="0" y="1414"/>
                    <a:pt x="440" y="1779"/>
                    <a:pt x="898" y="1779"/>
                  </a:cubicBezTo>
                  <a:cubicBezTo>
                    <a:pt x="1115" y="1779"/>
                    <a:pt x="1336" y="1697"/>
                    <a:pt x="1517" y="1517"/>
                  </a:cubicBezTo>
                  <a:cubicBezTo>
                    <a:pt x="2079" y="955"/>
                    <a:pt x="1685" y="0"/>
                    <a:pt x="89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1"/>
            <p:cNvSpPr/>
            <p:nvPr/>
          </p:nvSpPr>
          <p:spPr>
            <a:xfrm>
              <a:off x="2634725" y="2247400"/>
              <a:ext cx="370725" cy="209250"/>
            </a:xfrm>
            <a:custGeom>
              <a:avLst/>
              <a:gdLst/>
              <a:ahLst/>
              <a:cxnLst/>
              <a:rect l="l" t="t" r="r" b="b"/>
              <a:pathLst>
                <a:path w="14829" h="8370" extrusionOk="0">
                  <a:moveTo>
                    <a:pt x="11627" y="0"/>
                  </a:moveTo>
                  <a:lnTo>
                    <a:pt x="6965" y="8201"/>
                  </a:lnTo>
                  <a:lnTo>
                    <a:pt x="1" y="8201"/>
                  </a:lnTo>
                  <a:lnTo>
                    <a:pt x="1" y="8369"/>
                  </a:lnTo>
                  <a:lnTo>
                    <a:pt x="7078" y="8369"/>
                  </a:lnTo>
                  <a:lnTo>
                    <a:pt x="11739" y="169"/>
                  </a:lnTo>
                  <a:lnTo>
                    <a:pt x="14828" y="169"/>
                  </a:lnTo>
                  <a:lnTo>
                    <a:pt x="1482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1"/>
            <p:cNvSpPr/>
            <p:nvPr/>
          </p:nvSpPr>
          <p:spPr>
            <a:xfrm>
              <a:off x="2624900" y="2438350"/>
              <a:ext cx="28100" cy="28125"/>
            </a:xfrm>
            <a:custGeom>
              <a:avLst/>
              <a:gdLst/>
              <a:ahLst/>
              <a:cxnLst/>
              <a:rect l="l" t="t" r="r" b="b"/>
              <a:pathLst>
                <a:path w="1124" h="1125"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11"/>
            <p:cNvSpPr/>
            <p:nvPr/>
          </p:nvSpPr>
          <p:spPr>
            <a:xfrm>
              <a:off x="2997000" y="2236175"/>
              <a:ext cx="26700" cy="26700"/>
            </a:xfrm>
            <a:custGeom>
              <a:avLst/>
              <a:gdLst/>
              <a:ahLst/>
              <a:cxnLst/>
              <a:rect l="l" t="t" r="r" b="b"/>
              <a:pathLst>
                <a:path w="1068" h="1068" extrusionOk="0">
                  <a:moveTo>
                    <a:pt x="0" y="0"/>
                  </a:moveTo>
                  <a:lnTo>
                    <a:pt x="0" y="1067"/>
                  </a:lnTo>
                  <a:lnTo>
                    <a:pt x="1067" y="1067"/>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11"/>
            <p:cNvSpPr/>
            <p:nvPr/>
          </p:nvSpPr>
          <p:spPr>
            <a:xfrm>
              <a:off x="4052875" y="1882325"/>
              <a:ext cx="754050" cy="563075"/>
            </a:xfrm>
            <a:custGeom>
              <a:avLst/>
              <a:gdLst/>
              <a:ahLst/>
              <a:cxnLst/>
              <a:rect l="l" t="t" r="r" b="b"/>
              <a:pathLst>
                <a:path w="30162" h="22523" extrusionOk="0">
                  <a:moveTo>
                    <a:pt x="26960" y="1"/>
                  </a:moveTo>
                  <a:lnTo>
                    <a:pt x="12750" y="22354"/>
                  </a:lnTo>
                  <a:lnTo>
                    <a:pt x="1" y="22354"/>
                  </a:lnTo>
                  <a:lnTo>
                    <a:pt x="1" y="22523"/>
                  </a:lnTo>
                  <a:lnTo>
                    <a:pt x="12863" y="22523"/>
                  </a:lnTo>
                  <a:lnTo>
                    <a:pt x="27072" y="225"/>
                  </a:lnTo>
                  <a:lnTo>
                    <a:pt x="30161" y="225"/>
                  </a:lnTo>
                  <a:lnTo>
                    <a:pt x="301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1"/>
            <p:cNvSpPr/>
            <p:nvPr/>
          </p:nvSpPr>
          <p:spPr>
            <a:xfrm>
              <a:off x="4044450" y="2427125"/>
              <a:ext cx="26725" cy="28100"/>
            </a:xfrm>
            <a:custGeom>
              <a:avLst/>
              <a:gdLst/>
              <a:ahLst/>
              <a:cxnLst/>
              <a:rect l="l" t="t" r="r" b="b"/>
              <a:pathLst>
                <a:path w="1069" h="1124" extrusionOk="0">
                  <a:moveTo>
                    <a:pt x="1" y="1"/>
                  </a:moveTo>
                  <a:lnTo>
                    <a:pt x="1" y="1124"/>
                  </a:lnTo>
                  <a:lnTo>
                    <a:pt x="1068" y="1124"/>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1"/>
            <p:cNvSpPr/>
            <p:nvPr/>
          </p:nvSpPr>
          <p:spPr>
            <a:xfrm>
              <a:off x="4798475" y="1871100"/>
              <a:ext cx="28100" cy="28100"/>
            </a:xfrm>
            <a:custGeom>
              <a:avLst/>
              <a:gdLst/>
              <a:ahLst/>
              <a:cxnLst/>
              <a:rect l="l" t="t" r="r" b="b"/>
              <a:pathLst>
                <a:path w="1124" h="1124" extrusionOk="0">
                  <a:moveTo>
                    <a:pt x="0" y="0"/>
                  </a:moveTo>
                  <a:lnTo>
                    <a:pt x="0"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1"/>
            <p:cNvSpPr/>
            <p:nvPr/>
          </p:nvSpPr>
          <p:spPr>
            <a:xfrm>
              <a:off x="2660000" y="1812125"/>
              <a:ext cx="91300" cy="636100"/>
            </a:xfrm>
            <a:custGeom>
              <a:avLst/>
              <a:gdLst/>
              <a:ahLst/>
              <a:cxnLst/>
              <a:rect l="l" t="t" r="r" b="b"/>
              <a:pathLst>
                <a:path w="3652" h="25444" extrusionOk="0">
                  <a:moveTo>
                    <a:pt x="1" y="0"/>
                  </a:moveTo>
                  <a:lnTo>
                    <a:pt x="1" y="14322"/>
                  </a:lnTo>
                  <a:lnTo>
                    <a:pt x="3483" y="18085"/>
                  </a:lnTo>
                  <a:lnTo>
                    <a:pt x="3483" y="25443"/>
                  </a:lnTo>
                  <a:lnTo>
                    <a:pt x="3652" y="25443"/>
                  </a:lnTo>
                  <a:lnTo>
                    <a:pt x="3652" y="18029"/>
                  </a:lnTo>
                  <a:lnTo>
                    <a:pt x="169" y="1421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1"/>
            <p:cNvSpPr/>
            <p:nvPr/>
          </p:nvSpPr>
          <p:spPr>
            <a:xfrm>
              <a:off x="2735825" y="2436950"/>
              <a:ext cx="28100" cy="28100"/>
            </a:xfrm>
            <a:custGeom>
              <a:avLst/>
              <a:gdLst/>
              <a:ahLst/>
              <a:cxnLst/>
              <a:rect l="l" t="t" r="r" b="b"/>
              <a:pathLst>
                <a:path w="1124" h="1124"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1"/>
            <p:cNvSpPr/>
            <p:nvPr/>
          </p:nvSpPr>
          <p:spPr>
            <a:xfrm>
              <a:off x="4229800" y="1924450"/>
              <a:ext cx="61800" cy="520950"/>
            </a:xfrm>
            <a:custGeom>
              <a:avLst/>
              <a:gdLst/>
              <a:ahLst/>
              <a:cxnLst/>
              <a:rect l="l" t="t" r="r" b="b"/>
              <a:pathLst>
                <a:path w="2472" h="20838" extrusionOk="0">
                  <a:moveTo>
                    <a:pt x="1" y="1"/>
                  </a:moveTo>
                  <a:lnTo>
                    <a:pt x="1" y="169"/>
                  </a:lnTo>
                  <a:lnTo>
                    <a:pt x="2303" y="169"/>
                  </a:lnTo>
                  <a:lnTo>
                    <a:pt x="2303" y="20838"/>
                  </a:lnTo>
                  <a:lnTo>
                    <a:pt x="2472" y="20838"/>
                  </a:lnTo>
                  <a:lnTo>
                    <a:pt x="247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1"/>
            <p:cNvSpPr/>
            <p:nvPr/>
          </p:nvSpPr>
          <p:spPr>
            <a:xfrm>
              <a:off x="4205925" y="1910425"/>
              <a:ext cx="28125" cy="28100"/>
            </a:xfrm>
            <a:custGeom>
              <a:avLst/>
              <a:gdLst/>
              <a:ahLst/>
              <a:cxnLst/>
              <a:rect l="l" t="t" r="r" b="b"/>
              <a:pathLst>
                <a:path w="1125" h="1124" extrusionOk="0">
                  <a:moveTo>
                    <a:pt x="1" y="0"/>
                  </a:moveTo>
                  <a:lnTo>
                    <a:pt x="1" y="1123"/>
                  </a:lnTo>
                  <a:lnTo>
                    <a:pt x="1124" y="1123"/>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1"/>
            <p:cNvSpPr/>
            <p:nvPr/>
          </p:nvSpPr>
          <p:spPr>
            <a:xfrm>
              <a:off x="4274725" y="2425725"/>
              <a:ext cx="28125" cy="28100"/>
            </a:xfrm>
            <a:custGeom>
              <a:avLst/>
              <a:gdLst/>
              <a:ahLst/>
              <a:cxnLst/>
              <a:rect l="l" t="t" r="r" b="b"/>
              <a:pathLst>
                <a:path w="1125" h="1124" extrusionOk="0">
                  <a:moveTo>
                    <a:pt x="1" y="0"/>
                  </a:moveTo>
                  <a:lnTo>
                    <a:pt x="1"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1"/>
            <p:cNvSpPr/>
            <p:nvPr/>
          </p:nvSpPr>
          <p:spPr>
            <a:xfrm>
              <a:off x="3641475" y="2257225"/>
              <a:ext cx="35125" cy="47775"/>
            </a:xfrm>
            <a:custGeom>
              <a:avLst/>
              <a:gdLst/>
              <a:ahLst/>
              <a:cxnLst/>
              <a:rect l="l" t="t" r="r" b="b"/>
              <a:pathLst>
                <a:path w="1405" h="1911" extrusionOk="0">
                  <a:moveTo>
                    <a:pt x="1405" y="955"/>
                  </a:moveTo>
                  <a:cubicBezTo>
                    <a:pt x="1405" y="1910"/>
                    <a:pt x="1" y="1910"/>
                    <a:pt x="1" y="955"/>
                  </a:cubicBezTo>
                  <a:cubicBezTo>
                    <a:pt x="1" y="1"/>
                    <a:pt x="1405" y="1"/>
                    <a:pt x="1405" y="955"/>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1"/>
            <p:cNvSpPr/>
            <p:nvPr/>
          </p:nvSpPr>
          <p:spPr>
            <a:xfrm>
              <a:off x="3645700" y="2272675"/>
              <a:ext cx="22475" cy="22500"/>
            </a:xfrm>
            <a:custGeom>
              <a:avLst/>
              <a:gdLst/>
              <a:ahLst/>
              <a:cxnLst/>
              <a:rect l="l" t="t" r="r" b="b"/>
              <a:pathLst>
                <a:path w="899" h="900" extrusionOk="0">
                  <a:moveTo>
                    <a:pt x="899" y="337"/>
                  </a:moveTo>
                  <a:cubicBezTo>
                    <a:pt x="899" y="899"/>
                    <a:pt x="0" y="0"/>
                    <a:pt x="562" y="0"/>
                  </a:cubicBezTo>
                  <a:cubicBezTo>
                    <a:pt x="730" y="0"/>
                    <a:pt x="899" y="169"/>
                    <a:pt x="899" y="337"/>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1"/>
            <p:cNvSpPr/>
            <p:nvPr/>
          </p:nvSpPr>
          <p:spPr>
            <a:xfrm>
              <a:off x="3238500" y="2196850"/>
              <a:ext cx="68825" cy="68825"/>
            </a:xfrm>
            <a:custGeom>
              <a:avLst/>
              <a:gdLst/>
              <a:ahLst/>
              <a:cxnLst/>
              <a:rect l="l" t="t" r="r" b="b"/>
              <a:pathLst>
                <a:path w="2753" h="2753" extrusionOk="0">
                  <a:moveTo>
                    <a:pt x="2640" y="1686"/>
                  </a:moveTo>
                  <a:cubicBezTo>
                    <a:pt x="2753" y="675"/>
                    <a:pt x="1573" y="1"/>
                    <a:pt x="787" y="675"/>
                  </a:cubicBezTo>
                  <a:cubicBezTo>
                    <a:pt x="1" y="1292"/>
                    <a:pt x="394" y="2584"/>
                    <a:pt x="1405" y="2696"/>
                  </a:cubicBezTo>
                  <a:cubicBezTo>
                    <a:pt x="2022" y="2753"/>
                    <a:pt x="2584" y="2303"/>
                    <a:pt x="2696" y="1686"/>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1"/>
            <p:cNvSpPr/>
            <p:nvPr/>
          </p:nvSpPr>
          <p:spPr>
            <a:xfrm>
              <a:off x="3253950" y="2216500"/>
              <a:ext cx="42150" cy="37950"/>
            </a:xfrm>
            <a:custGeom>
              <a:avLst/>
              <a:gdLst/>
              <a:ahLst/>
              <a:cxnLst/>
              <a:rect l="l" t="t" r="r" b="b"/>
              <a:pathLst>
                <a:path w="1686" h="1518" extrusionOk="0">
                  <a:moveTo>
                    <a:pt x="1629" y="843"/>
                  </a:moveTo>
                  <a:cubicBezTo>
                    <a:pt x="1685" y="394"/>
                    <a:pt x="1404" y="57"/>
                    <a:pt x="955" y="1"/>
                  </a:cubicBezTo>
                  <a:lnTo>
                    <a:pt x="899" y="1"/>
                  </a:lnTo>
                  <a:cubicBezTo>
                    <a:pt x="0" y="113"/>
                    <a:pt x="0" y="1405"/>
                    <a:pt x="899" y="1517"/>
                  </a:cubicBezTo>
                  <a:lnTo>
                    <a:pt x="955" y="1517"/>
                  </a:lnTo>
                  <a:cubicBezTo>
                    <a:pt x="1292" y="1461"/>
                    <a:pt x="1573" y="1180"/>
                    <a:pt x="1629" y="843"/>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1"/>
            <p:cNvSpPr/>
            <p:nvPr/>
          </p:nvSpPr>
          <p:spPr>
            <a:xfrm>
              <a:off x="3266575" y="2224925"/>
              <a:ext cx="19700" cy="21100"/>
            </a:xfrm>
            <a:custGeom>
              <a:avLst/>
              <a:gdLst/>
              <a:ahLst/>
              <a:cxnLst/>
              <a:rect l="l" t="t" r="r" b="b"/>
              <a:pathLst>
                <a:path w="788" h="844" extrusionOk="0">
                  <a:moveTo>
                    <a:pt x="787" y="450"/>
                  </a:moveTo>
                  <a:cubicBezTo>
                    <a:pt x="787" y="226"/>
                    <a:pt x="619" y="57"/>
                    <a:pt x="450" y="57"/>
                  </a:cubicBezTo>
                  <a:cubicBezTo>
                    <a:pt x="226" y="1"/>
                    <a:pt x="1" y="169"/>
                    <a:pt x="1" y="394"/>
                  </a:cubicBezTo>
                  <a:cubicBezTo>
                    <a:pt x="1" y="619"/>
                    <a:pt x="113" y="787"/>
                    <a:pt x="338" y="787"/>
                  </a:cubicBezTo>
                  <a:cubicBezTo>
                    <a:pt x="563" y="843"/>
                    <a:pt x="731" y="675"/>
                    <a:pt x="787" y="45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1"/>
            <p:cNvSpPr/>
            <p:nvPr/>
          </p:nvSpPr>
          <p:spPr>
            <a:xfrm>
              <a:off x="3269400" y="2234775"/>
              <a:ext cx="5625" cy="7025"/>
            </a:xfrm>
            <a:custGeom>
              <a:avLst/>
              <a:gdLst/>
              <a:ahLst/>
              <a:cxnLst/>
              <a:rect l="l" t="t" r="r" b="b"/>
              <a:pathLst>
                <a:path w="225" h="281" extrusionOk="0">
                  <a:moveTo>
                    <a:pt x="225" y="112"/>
                  </a:moveTo>
                  <a:cubicBezTo>
                    <a:pt x="169" y="0"/>
                    <a:pt x="0" y="0"/>
                    <a:pt x="0" y="112"/>
                  </a:cubicBezTo>
                  <a:cubicBezTo>
                    <a:pt x="0" y="225"/>
                    <a:pt x="0" y="281"/>
                    <a:pt x="113" y="281"/>
                  </a:cubicBezTo>
                  <a:cubicBezTo>
                    <a:pt x="169" y="281"/>
                    <a:pt x="225" y="225"/>
                    <a:pt x="225" y="169"/>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6" name="Google Shape;4826;p11"/>
          <p:cNvGrpSpPr/>
          <p:nvPr/>
        </p:nvGrpSpPr>
        <p:grpSpPr>
          <a:xfrm flipH="1">
            <a:off x="12563" y="56"/>
            <a:ext cx="9143721" cy="2251922"/>
            <a:chOff x="-347225" y="-1310325"/>
            <a:chExt cx="7672194" cy="1889514"/>
          </a:xfrm>
        </p:grpSpPr>
        <p:sp>
          <p:nvSpPr>
            <p:cNvPr id="4827" name="Google Shape;4827;p11"/>
            <p:cNvSpPr/>
            <p:nvPr/>
          </p:nvSpPr>
          <p:spPr>
            <a:xfrm>
              <a:off x="1908395" y="18533"/>
              <a:ext cx="98243" cy="116656"/>
            </a:xfrm>
            <a:custGeom>
              <a:avLst/>
              <a:gdLst/>
              <a:ahLst/>
              <a:cxnLst/>
              <a:rect l="l" t="t" r="r" b="b"/>
              <a:pathLst>
                <a:path w="1798" h="2135" extrusionOk="0">
                  <a:moveTo>
                    <a:pt x="0" y="0"/>
                  </a:moveTo>
                  <a:lnTo>
                    <a:pt x="0" y="2134"/>
                  </a:lnTo>
                  <a:lnTo>
                    <a:pt x="1797" y="2134"/>
                  </a:lnTo>
                  <a:lnTo>
                    <a:pt x="179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1"/>
            <p:cNvSpPr/>
            <p:nvPr/>
          </p:nvSpPr>
          <p:spPr>
            <a:xfrm>
              <a:off x="2046472" y="18533"/>
              <a:ext cx="92123" cy="116656"/>
            </a:xfrm>
            <a:custGeom>
              <a:avLst/>
              <a:gdLst/>
              <a:ahLst/>
              <a:cxnLst/>
              <a:rect l="l" t="t" r="r" b="b"/>
              <a:pathLst>
                <a:path w="1686" h="2135" extrusionOk="0">
                  <a:moveTo>
                    <a:pt x="0" y="0"/>
                  </a:moveTo>
                  <a:lnTo>
                    <a:pt x="0" y="2134"/>
                  </a:lnTo>
                  <a:lnTo>
                    <a:pt x="1685" y="2134"/>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1"/>
            <p:cNvSpPr/>
            <p:nvPr/>
          </p:nvSpPr>
          <p:spPr>
            <a:xfrm>
              <a:off x="2184549" y="18533"/>
              <a:ext cx="89063" cy="116656"/>
            </a:xfrm>
            <a:custGeom>
              <a:avLst/>
              <a:gdLst/>
              <a:ahLst/>
              <a:cxnLst/>
              <a:rect l="l" t="t" r="r" b="b"/>
              <a:pathLst>
                <a:path w="1630" h="2135" extrusionOk="0">
                  <a:moveTo>
                    <a:pt x="1" y="0"/>
                  </a:moveTo>
                  <a:lnTo>
                    <a:pt x="1" y="2134"/>
                  </a:lnTo>
                  <a:lnTo>
                    <a:pt x="1630" y="2134"/>
                  </a:lnTo>
                  <a:lnTo>
                    <a:pt x="16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1"/>
            <p:cNvSpPr/>
            <p:nvPr/>
          </p:nvSpPr>
          <p:spPr>
            <a:xfrm>
              <a:off x="2319620" y="18533"/>
              <a:ext cx="89009" cy="116656"/>
            </a:xfrm>
            <a:custGeom>
              <a:avLst/>
              <a:gdLst/>
              <a:ahLst/>
              <a:cxnLst/>
              <a:rect l="l" t="t" r="r" b="b"/>
              <a:pathLst>
                <a:path w="1629" h="2135" extrusionOk="0">
                  <a:moveTo>
                    <a:pt x="0" y="0"/>
                  </a:moveTo>
                  <a:lnTo>
                    <a:pt x="0" y="2134"/>
                  </a:lnTo>
                  <a:lnTo>
                    <a:pt x="1629" y="2134"/>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1"/>
            <p:cNvSpPr/>
            <p:nvPr/>
          </p:nvSpPr>
          <p:spPr>
            <a:xfrm>
              <a:off x="2457697" y="18533"/>
              <a:ext cx="82889" cy="116656"/>
            </a:xfrm>
            <a:custGeom>
              <a:avLst/>
              <a:gdLst/>
              <a:ahLst/>
              <a:cxnLst/>
              <a:rect l="l" t="t" r="r" b="b"/>
              <a:pathLst>
                <a:path w="1517" h="2135" extrusionOk="0">
                  <a:moveTo>
                    <a:pt x="1" y="0"/>
                  </a:moveTo>
                  <a:lnTo>
                    <a:pt x="1" y="2134"/>
                  </a:lnTo>
                  <a:lnTo>
                    <a:pt x="1517" y="2134"/>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1"/>
            <p:cNvSpPr/>
            <p:nvPr/>
          </p:nvSpPr>
          <p:spPr>
            <a:xfrm>
              <a:off x="2595774" y="18533"/>
              <a:ext cx="79884" cy="116656"/>
            </a:xfrm>
            <a:custGeom>
              <a:avLst/>
              <a:gdLst/>
              <a:ahLst/>
              <a:cxnLst/>
              <a:rect l="l" t="t" r="r" b="b"/>
              <a:pathLst>
                <a:path w="1462" h="2135" extrusionOk="0">
                  <a:moveTo>
                    <a:pt x="1" y="0"/>
                  </a:moveTo>
                  <a:lnTo>
                    <a:pt x="1" y="2134"/>
                  </a:lnTo>
                  <a:lnTo>
                    <a:pt x="1461" y="2134"/>
                  </a:lnTo>
                  <a:lnTo>
                    <a:pt x="146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1"/>
            <p:cNvSpPr/>
            <p:nvPr/>
          </p:nvSpPr>
          <p:spPr>
            <a:xfrm>
              <a:off x="2730846" y="18533"/>
              <a:ext cx="76769" cy="116656"/>
            </a:xfrm>
            <a:custGeom>
              <a:avLst/>
              <a:gdLst/>
              <a:ahLst/>
              <a:cxnLst/>
              <a:rect l="l" t="t" r="r" b="b"/>
              <a:pathLst>
                <a:path w="1405" h="2135" extrusionOk="0">
                  <a:moveTo>
                    <a:pt x="0" y="0"/>
                  </a:moveTo>
                  <a:lnTo>
                    <a:pt x="0" y="2134"/>
                  </a:lnTo>
                  <a:lnTo>
                    <a:pt x="1404" y="2134"/>
                  </a:lnTo>
                  <a:lnTo>
                    <a:pt x="140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1"/>
            <p:cNvSpPr/>
            <p:nvPr/>
          </p:nvSpPr>
          <p:spPr>
            <a:xfrm>
              <a:off x="2868922" y="18533"/>
              <a:ext cx="73709" cy="116656"/>
            </a:xfrm>
            <a:custGeom>
              <a:avLst/>
              <a:gdLst/>
              <a:ahLst/>
              <a:cxnLst/>
              <a:rect l="l" t="t" r="r" b="b"/>
              <a:pathLst>
                <a:path w="1349" h="2135" extrusionOk="0">
                  <a:moveTo>
                    <a:pt x="1" y="0"/>
                  </a:moveTo>
                  <a:lnTo>
                    <a:pt x="1" y="2134"/>
                  </a:lnTo>
                  <a:lnTo>
                    <a:pt x="1348" y="2134"/>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1"/>
            <p:cNvSpPr/>
            <p:nvPr/>
          </p:nvSpPr>
          <p:spPr>
            <a:xfrm>
              <a:off x="3003939" y="18533"/>
              <a:ext cx="70650" cy="116656"/>
            </a:xfrm>
            <a:custGeom>
              <a:avLst/>
              <a:gdLst/>
              <a:ahLst/>
              <a:cxnLst/>
              <a:rect l="l" t="t" r="r" b="b"/>
              <a:pathLst>
                <a:path w="1293" h="2135" extrusionOk="0">
                  <a:moveTo>
                    <a:pt x="1" y="0"/>
                  </a:moveTo>
                  <a:lnTo>
                    <a:pt x="1" y="2134"/>
                  </a:lnTo>
                  <a:lnTo>
                    <a:pt x="1293" y="2134"/>
                  </a:lnTo>
                  <a:lnTo>
                    <a:pt x="129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1"/>
            <p:cNvSpPr/>
            <p:nvPr/>
          </p:nvSpPr>
          <p:spPr>
            <a:xfrm>
              <a:off x="3142071" y="18533"/>
              <a:ext cx="67535" cy="116656"/>
            </a:xfrm>
            <a:custGeom>
              <a:avLst/>
              <a:gdLst/>
              <a:ahLst/>
              <a:cxnLst/>
              <a:rect l="l" t="t" r="r" b="b"/>
              <a:pathLst>
                <a:path w="1236" h="2135" extrusionOk="0">
                  <a:moveTo>
                    <a:pt x="0" y="0"/>
                  </a:moveTo>
                  <a:lnTo>
                    <a:pt x="0" y="2134"/>
                  </a:lnTo>
                  <a:lnTo>
                    <a:pt x="1236" y="2134"/>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1"/>
            <p:cNvSpPr/>
            <p:nvPr/>
          </p:nvSpPr>
          <p:spPr>
            <a:xfrm>
              <a:off x="3280148" y="18533"/>
              <a:ext cx="61415" cy="116656"/>
            </a:xfrm>
            <a:custGeom>
              <a:avLst/>
              <a:gdLst/>
              <a:ahLst/>
              <a:cxnLst/>
              <a:rect l="l" t="t" r="r" b="b"/>
              <a:pathLst>
                <a:path w="1124"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1"/>
            <p:cNvSpPr/>
            <p:nvPr/>
          </p:nvSpPr>
          <p:spPr>
            <a:xfrm>
              <a:off x="3415165" y="18533"/>
              <a:ext cx="61470" cy="116656"/>
            </a:xfrm>
            <a:custGeom>
              <a:avLst/>
              <a:gdLst/>
              <a:ahLst/>
              <a:cxnLst/>
              <a:rect l="l" t="t" r="r" b="b"/>
              <a:pathLst>
                <a:path w="1125"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1"/>
            <p:cNvSpPr/>
            <p:nvPr/>
          </p:nvSpPr>
          <p:spPr>
            <a:xfrm>
              <a:off x="3553296" y="18533"/>
              <a:ext cx="58356" cy="116656"/>
            </a:xfrm>
            <a:custGeom>
              <a:avLst/>
              <a:gdLst/>
              <a:ahLst/>
              <a:cxnLst/>
              <a:rect l="l" t="t" r="r" b="b"/>
              <a:pathLst>
                <a:path w="1068" h="2135" extrusionOk="0">
                  <a:moveTo>
                    <a:pt x="0" y="0"/>
                  </a:moveTo>
                  <a:lnTo>
                    <a:pt x="0" y="2134"/>
                  </a:lnTo>
                  <a:lnTo>
                    <a:pt x="1067" y="2134"/>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1"/>
            <p:cNvSpPr/>
            <p:nvPr/>
          </p:nvSpPr>
          <p:spPr>
            <a:xfrm>
              <a:off x="3691373" y="18533"/>
              <a:ext cx="52236" cy="116656"/>
            </a:xfrm>
            <a:custGeom>
              <a:avLst/>
              <a:gdLst/>
              <a:ahLst/>
              <a:cxnLst/>
              <a:rect l="l" t="t" r="r" b="b"/>
              <a:pathLst>
                <a:path w="956" h="2135" extrusionOk="0">
                  <a:moveTo>
                    <a:pt x="1" y="0"/>
                  </a:moveTo>
                  <a:lnTo>
                    <a:pt x="1" y="2134"/>
                  </a:lnTo>
                  <a:lnTo>
                    <a:pt x="955" y="2134"/>
                  </a:lnTo>
                  <a:lnTo>
                    <a:pt x="95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1"/>
            <p:cNvSpPr/>
            <p:nvPr/>
          </p:nvSpPr>
          <p:spPr>
            <a:xfrm>
              <a:off x="3826390" y="18533"/>
              <a:ext cx="52236" cy="116656"/>
            </a:xfrm>
            <a:custGeom>
              <a:avLst/>
              <a:gdLst/>
              <a:ahLst/>
              <a:cxnLst/>
              <a:rect l="l" t="t" r="r" b="b"/>
              <a:pathLst>
                <a:path w="956" h="2135" extrusionOk="0">
                  <a:moveTo>
                    <a:pt x="1" y="0"/>
                  </a:moveTo>
                  <a:lnTo>
                    <a:pt x="1" y="2134"/>
                  </a:lnTo>
                  <a:lnTo>
                    <a:pt x="956" y="2134"/>
                  </a:lnTo>
                  <a:lnTo>
                    <a:pt x="9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1"/>
            <p:cNvSpPr/>
            <p:nvPr/>
          </p:nvSpPr>
          <p:spPr>
            <a:xfrm>
              <a:off x="3964522"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1"/>
            <p:cNvSpPr/>
            <p:nvPr/>
          </p:nvSpPr>
          <p:spPr>
            <a:xfrm>
              <a:off x="4099539"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1"/>
            <p:cNvSpPr/>
            <p:nvPr/>
          </p:nvSpPr>
          <p:spPr>
            <a:xfrm>
              <a:off x="4237616" y="18533"/>
              <a:ext cx="39996" cy="116656"/>
            </a:xfrm>
            <a:custGeom>
              <a:avLst/>
              <a:gdLst/>
              <a:ahLst/>
              <a:cxnLst/>
              <a:rect l="l" t="t" r="r" b="b"/>
              <a:pathLst>
                <a:path w="732" h="2135" extrusionOk="0">
                  <a:moveTo>
                    <a:pt x="1" y="0"/>
                  </a:moveTo>
                  <a:lnTo>
                    <a:pt x="1" y="2134"/>
                  </a:lnTo>
                  <a:lnTo>
                    <a:pt x="731" y="2134"/>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1"/>
            <p:cNvSpPr/>
            <p:nvPr/>
          </p:nvSpPr>
          <p:spPr>
            <a:xfrm>
              <a:off x="2362568" y="-1307210"/>
              <a:ext cx="15408" cy="6174"/>
            </a:xfrm>
            <a:custGeom>
              <a:avLst/>
              <a:gdLst/>
              <a:ahLst/>
              <a:cxnLst/>
              <a:rect l="l" t="t" r="r" b="b"/>
              <a:pathLst>
                <a:path w="282" h="113" extrusionOk="0">
                  <a:moveTo>
                    <a:pt x="0" y="0"/>
                  </a:moveTo>
                  <a:lnTo>
                    <a:pt x="169" y="112"/>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1"/>
            <p:cNvSpPr/>
            <p:nvPr/>
          </p:nvSpPr>
          <p:spPr>
            <a:xfrm>
              <a:off x="2221376" y="-1294971"/>
              <a:ext cx="95183" cy="73709"/>
            </a:xfrm>
            <a:custGeom>
              <a:avLst/>
              <a:gdLst/>
              <a:ahLst/>
              <a:cxnLst/>
              <a:rect l="l" t="t" r="r" b="b"/>
              <a:pathLst>
                <a:path w="1742" h="1349" extrusionOk="0">
                  <a:moveTo>
                    <a:pt x="169" y="1"/>
                  </a:moveTo>
                  <a:cubicBezTo>
                    <a:pt x="113" y="113"/>
                    <a:pt x="57" y="169"/>
                    <a:pt x="1" y="282"/>
                  </a:cubicBezTo>
                  <a:lnTo>
                    <a:pt x="1573" y="1349"/>
                  </a:lnTo>
                  <a:cubicBezTo>
                    <a:pt x="1630" y="1236"/>
                    <a:pt x="1686" y="1124"/>
                    <a:pt x="1742" y="106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1"/>
            <p:cNvSpPr/>
            <p:nvPr/>
          </p:nvSpPr>
          <p:spPr>
            <a:xfrm>
              <a:off x="2132421" y="-1080124"/>
              <a:ext cx="104362" cy="36882"/>
            </a:xfrm>
            <a:custGeom>
              <a:avLst/>
              <a:gdLst/>
              <a:ahLst/>
              <a:cxnLst/>
              <a:rect l="l" t="t" r="r" b="b"/>
              <a:pathLst>
                <a:path w="1910" h="675" extrusionOk="0">
                  <a:moveTo>
                    <a:pt x="56" y="0"/>
                  </a:moveTo>
                  <a:cubicBezTo>
                    <a:pt x="0" y="113"/>
                    <a:pt x="0" y="169"/>
                    <a:pt x="0" y="281"/>
                  </a:cubicBezTo>
                  <a:lnTo>
                    <a:pt x="1854" y="674"/>
                  </a:lnTo>
                  <a:cubicBezTo>
                    <a:pt x="1854" y="618"/>
                    <a:pt x="1910" y="562"/>
                    <a:pt x="1910" y="506"/>
                  </a:cubicBezTo>
                  <a:lnTo>
                    <a:pt x="1910" y="393"/>
                  </a:ln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1"/>
            <p:cNvSpPr/>
            <p:nvPr/>
          </p:nvSpPr>
          <p:spPr>
            <a:xfrm>
              <a:off x="2147721" y="-1135366"/>
              <a:ext cx="104417" cy="46062"/>
            </a:xfrm>
            <a:custGeom>
              <a:avLst/>
              <a:gdLst/>
              <a:ahLst/>
              <a:cxnLst/>
              <a:rect l="l" t="t" r="r" b="b"/>
              <a:pathLst>
                <a:path w="1911" h="843" extrusionOk="0">
                  <a:moveTo>
                    <a:pt x="57" y="0"/>
                  </a:moveTo>
                  <a:lnTo>
                    <a:pt x="57" y="56"/>
                  </a:lnTo>
                  <a:cubicBezTo>
                    <a:pt x="57" y="113"/>
                    <a:pt x="57" y="225"/>
                    <a:pt x="1" y="281"/>
                  </a:cubicBezTo>
                  <a:lnTo>
                    <a:pt x="1854" y="843"/>
                  </a:lnTo>
                  <a:cubicBezTo>
                    <a:pt x="1854" y="730"/>
                    <a:pt x="1854" y="618"/>
                    <a:pt x="1910"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1"/>
            <p:cNvSpPr/>
            <p:nvPr/>
          </p:nvSpPr>
          <p:spPr>
            <a:xfrm>
              <a:off x="2282792" y="-1307210"/>
              <a:ext cx="64475" cy="43002"/>
            </a:xfrm>
            <a:custGeom>
              <a:avLst/>
              <a:gdLst/>
              <a:ahLst/>
              <a:cxnLst/>
              <a:rect l="l" t="t" r="r" b="b"/>
              <a:pathLst>
                <a:path w="1180" h="787" extrusionOk="0">
                  <a:moveTo>
                    <a:pt x="0" y="0"/>
                  </a:moveTo>
                  <a:lnTo>
                    <a:pt x="955" y="786"/>
                  </a:lnTo>
                  <a:lnTo>
                    <a:pt x="1180" y="562"/>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1"/>
            <p:cNvSpPr/>
            <p:nvPr/>
          </p:nvSpPr>
          <p:spPr>
            <a:xfrm>
              <a:off x="2126247" y="-1021823"/>
              <a:ext cx="104417" cy="27648"/>
            </a:xfrm>
            <a:custGeom>
              <a:avLst/>
              <a:gdLst/>
              <a:ahLst/>
              <a:cxnLst/>
              <a:rect l="l" t="t" r="r" b="b"/>
              <a:pathLst>
                <a:path w="1911" h="506" extrusionOk="0">
                  <a:moveTo>
                    <a:pt x="1" y="0"/>
                  </a:moveTo>
                  <a:lnTo>
                    <a:pt x="1" y="337"/>
                  </a:lnTo>
                  <a:lnTo>
                    <a:pt x="1910" y="506"/>
                  </a:lnTo>
                  <a:cubicBezTo>
                    <a:pt x="1910" y="394"/>
                    <a:pt x="1910" y="337"/>
                    <a:pt x="1910" y="225"/>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1"/>
            <p:cNvSpPr/>
            <p:nvPr/>
          </p:nvSpPr>
          <p:spPr>
            <a:xfrm>
              <a:off x="2166135" y="-1193667"/>
              <a:ext cx="101357" cy="55296"/>
            </a:xfrm>
            <a:custGeom>
              <a:avLst/>
              <a:gdLst/>
              <a:ahLst/>
              <a:cxnLst/>
              <a:rect l="l" t="t" r="r" b="b"/>
              <a:pathLst>
                <a:path w="1855" h="1012" extrusionOk="0">
                  <a:moveTo>
                    <a:pt x="113" y="0"/>
                  </a:moveTo>
                  <a:cubicBezTo>
                    <a:pt x="57" y="113"/>
                    <a:pt x="57" y="225"/>
                    <a:pt x="1" y="281"/>
                  </a:cubicBezTo>
                  <a:lnTo>
                    <a:pt x="1742" y="1011"/>
                  </a:lnTo>
                  <a:cubicBezTo>
                    <a:pt x="1798" y="955"/>
                    <a:pt x="1854" y="843"/>
                    <a:pt x="1854" y="73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1"/>
            <p:cNvSpPr/>
            <p:nvPr/>
          </p:nvSpPr>
          <p:spPr>
            <a:xfrm>
              <a:off x="2190723" y="-1245849"/>
              <a:ext cx="98243" cy="67535"/>
            </a:xfrm>
            <a:custGeom>
              <a:avLst/>
              <a:gdLst/>
              <a:ahLst/>
              <a:cxnLst/>
              <a:rect l="l" t="t" r="r" b="b"/>
              <a:pathLst>
                <a:path w="1798" h="1236" extrusionOk="0">
                  <a:moveTo>
                    <a:pt x="113" y="0"/>
                  </a:moveTo>
                  <a:lnTo>
                    <a:pt x="0" y="281"/>
                  </a:lnTo>
                  <a:lnTo>
                    <a:pt x="1685" y="1236"/>
                  </a:lnTo>
                  <a:lnTo>
                    <a:pt x="1797" y="899"/>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1"/>
            <p:cNvSpPr/>
            <p:nvPr/>
          </p:nvSpPr>
          <p:spPr>
            <a:xfrm>
              <a:off x="2123187" y="-1307210"/>
              <a:ext cx="1206123" cy="957511"/>
            </a:xfrm>
            <a:custGeom>
              <a:avLst/>
              <a:gdLst/>
              <a:ahLst/>
              <a:cxnLst/>
              <a:rect l="l" t="t" r="r" b="b"/>
              <a:pathLst>
                <a:path w="22074" h="17524" extrusionOk="0">
                  <a:moveTo>
                    <a:pt x="18310" y="0"/>
                  </a:moveTo>
                  <a:cubicBezTo>
                    <a:pt x="18366" y="56"/>
                    <a:pt x="18423" y="112"/>
                    <a:pt x="18479" y="225"/>
                  </a:cubicBezTo>
                  <a:lnTo>
                    <a:pt x="18029" y="618"/>
                  </a:lnTo>
                  <a:cubicBezTo>
                    <a:pt x="18086" y="674"/>
                    <a:pt x="18142" y="786"/>
                    <a:pt x="18198" y="843"/>
                  </a:cubicBezTo>
                  <a:lnTo>
                    <a:pt x="18703" y="449"/>
                  </a:lnTo>
                  <a:cubicBezTo>
                    <a:pt x="18816" y="618"/>
                    <a:pt x="18928" y="843"/>
                    <a:pt x="19097" y="1011"/>
                  </a:cubicBezTo>
                  <a:lnTo>
                    <a:pt x="18591" y="1348"/>
                  </a:lnTo>
                  <a:lnTo>
                    <a:pt x="18760" y="1573"/>
                  </a:lnTo>
                  <a:lnTo>
                    <a:pt x="19265" y="1236"/>
                  </a:lnTo>
                  <a:cubicBezTo>
                    <a:pt x="19377" y="1460"/>
                    <a:pt x="19490" y="1629"/>
                    <a:pt x="19546" y="1797"/>
                  </a:cubicBezTo>
                  <a:lnTo>
                    <a:pt x="19040" y="2078"/>
                  </a:lnTo>
                  <a:lnTo>
                    <a:pt x="19153" y="2359"/>
                  </a:lnTo>
                  <a:lnTo>
                    <a:pt x="19714" y="2078"/>
                  </a:lnTo>
                  <a:cubicBezTo>
                    <a:pt x="19827" y="2247"/>
                    <a:pt x="19939" y="2471"/>
                    <a:pt x="19995" y="2696"/>
                  </a:cubicBezTo>
                  <a:lnTo>
                    <a:pt x="19433" y="2921"/>
                  </a:lnTo>
                  <a:cubicBezTo>
                    <a:pt x="19433" y="2977"/>
                    <a:pt x="19546" y="3089"/>
                    <a:pt x="19546" y="3201"/>
                  </a:cubicBezTo>
                  <a:lnTo>
                    <a:pt x="20107" y="2977"/>
                  </a:lnTo>
                  <a:cubicBezTo>
                    <a:pt x="20164" y="3145"/>
                    <a:pt x="20276" y="3370"/>
                    <a:pt x="20332" y="3538"/>
                  </a:cubicBezTo>
                  <a:lnTo>
                    <a:pt x="19770" y="3707"/>
                  </a:lnTo>
                  <a:lnTo>
                    <a:pt x="19827" y="4044"/>
                  </a:lnTo>
                  <a:lnTo>
                    <a:pt x="20388" y="3819"/>
                  </a:lnTo>
                  <a:cubicBezTo>
                    <a:pt x="20501" y="4044"/>
                    <a:pt x="20557" y="4269"/>
                    <a:pt x="20557" y="4493"/>
                  </a:cubicBezTo>
                  <a:lnTo>
                    <a:pt x="19995" y="4606"/>
                  </a:lnTo>
                  <a:cubicBezTo>
                    <a:pt x="19995" y="4718"/>
                    <a:pt x="20051" y="4830"/>
                    <a:pt x="20051" y="4886"/>
                  </a:cubicBezTo>
                  <a:lnTo>
                    <a:pt x="20613" y="4774"/>
                  </a:lnTo>
                  <a:cubicBezTo>
                    <a:pt x="20613" y="4999"/>
                    <a:pt x="20725" y="5223"/>
                    <a:pt x="20725" y="5392"/>
                  </a:cubicBezTo>
                  <a:lnTo>
                    <a:pt x="20107" y="5448"/>
                  </a:lnTo>
                  <a:lnTo>
                    <a:pt x="20107" y="5785"/>
                  </a:lnTo>
                  <a:lnTo>
                    <a:pt x="20725" y="5729"/>
                  </a:lnTo>
                  <a:lnTo>
                    <a:pt x="20725" y="6403"/>
                  </a:lnTo>
                  <a:lnTo>
                    <a:pt x="20107" y="6403"/>
                  </a:lnTo>
                  <a:lnTo>
                    <a:pt x="20107" y="6684"/>
                  </a:lnTo>
                  <a:lnTo>
                    <a:pt x="20781" y="6684"/>
                  </a:lnTo>
                  <a:lnTo>
                    <a:pt x="20781" y="7301"/>
                  </a:lnTo>
                  <a:lnTo>
                    <a:pt x="20220" y="7245"/>
                  </a:lnTo>
                  <a:lnTo>
                    <a:pt x="20220" y="7582"/>
                  </a:lnTo>
                  <a:lnTo>
                    <a:pt x="20838" y="7638"/>
                  </a:lnTo>
                  <a:cubicBezTo>
                    <a:pt x="20838" y="7863"/>
                    <a:pt x="20725" y="8088"/>
                    <a:pt x="20725" y="8312"/>
                  </a:cubicBezTo>
                  <a:lnTo>
                    <a:pt x="20107" y="8144"/>
                  </a:lnTo>
                  <a:cubicBezTo>
                    <a:pt x="20107" y="8200"/>
                    <a:pt x="20107" y="8256"/>
                    <a:pt x="20107" y="8312"/>
                  </a:cubicBezTo>
                  <a:lnTo>
                    <a:pt x="20107" y="8481"/>
                  </a:lnTo>
                  <a:lnTo>
                    <a:pt x="20725" y="8593"/>
                  </a:lnTo>
                  <a:cubicBezTo>
                    <a:pt x="20669" y="8818"/>
                    <a:pt x="20613" y="8986"/>
                    <a:pt x="20557" y="9211"/>
                  </a:cubicBezTo>
                  <a:lnTo>
                    <a:pt x="19995" y="9043"/>
                  </a:lnTo>
                  <a:cubicBezTo>
                    <a:pt x="19995" y="9099"/>
                    <a:pt x="19939" y="9211"/>
                    <a:pt x="19883" y="9323"/>
                  </a:cubicBezTo>
                  <a:lnTo>
                    <a:pt x="20444" y="9492"/>
                  </a:lnTo>
                  <a:cubicBezTo>
                    <a:pt x="20388" y="9717"/>
                    <a:pt x="20332" y="9941"/>
                    <a:pt x="20220" y="10110"/>
                  </a:cubicBezTo>
                  <a:lnTo>
                    <a:pt x="19658" y="9885"/>
                  </a:lnTo>
                  <a:cubicBezTo>
                    <a:pt x="19658" y="9997"/>
                    <a:pt x="19602" y="10110"/>
                    <a:pt x="19546" y="10166"/>
                  </a:cubicBezTo>
                  <a:lnTo>
                    <a:pt x="20107" y="10391"/>
                  </a:lnTo>
                  <a:cubicBezTo>
                    <a:pt x="20051" y="10615"/>
                    <a:pt x="19939" y="10784"/>
                    <a:pt x="19827" y="10952"/>
                  </a:cubicBezTo>
                  <a:lnTo>
                    <a:pt x="19321" y="10671"/>
                  </a:lnTo>
                  <a:cubicBezTo>
                    <a:pt x="19265" y="10784"/>
                    <a:pt x="19209" y="10896"/>
                    <a:pt x="19153" y="10952"/>
                  </a:cubicBezTo>
                  <a:lnTo>
                    <a:pt x="19714" y="11233"/>
                  </a:lnTo>
                  <a:cubicBezTo>
                    <a:pt x="19602" y="11458"/>
                    <a:pt x="19490" y="11626"/>
                    <a:pt x="19377" y="11795"/>
                  </a:cubicBezTo>
                  <a:lnTo>
                    <a:pt x="18703" y="11458"/>
                  </a:lnTo>
                  <a:cubicBezTo>
                    <a:pt x="18647" y="11570"/>
                    <a:pt x="18591" y="11626"/>
                    <a:pt x="18535" y="11738"/>
                  </a:cubicBezTo>
                  <a:lnTo>
                    <a:pt x="19040" y="12075"/>
                  </a:lnTo>
                  <a:cubicBezTo>
                    <a:pt x="18928" y="12244"/>
                    <a:pt x="18760" y="12412"/>
                    <a:pt x="18647" y="12581"/>
                  </a:cubicBezTo>
                  <a:lnTo>
                    <a:pt x="18198" y="12188"/>
                  </a:lnTo>
                  <a:lnTo>
                    <a:pt x="17973" y="12412"/>
                  </a:lnTo>
                  <a:lnTo>
                    <a:pt x="18479" y="12806"/>
                  </a:lnTo>
                  <a:cubicBezTo>
                    <a:pt x="18310" y="12974"/>
                    <a:pt x="18142" y="13143"/>
                    <a:pt x="18029" y="13311"/>
                  </a:cubicBezTo>
                  <a:lnTo>
                    <a:pt x="17580" y="12862"/>
                  </a:lnTo>
                  <a:lnTo>
                    <a:pt x="17355" y="13086"/>
                  </a:lnTo>
                  <a:lnTo>
                    <a:pt x="17805" y="13480"/>
                  </a:lnTo>
                  <a:cubicBezTo>
                    <a:pt x="17636" y="13648"/>
                    <a:pt x="17468" y="13760"/>
                    <a:pt x="17299" y="13929"/>
                  </a:cubicBezTo>
                  <a:lnTo>
                    <a:pt x="16906" y="13480"/>
                  </a:lnTo>
                  <a:lnTo>
                    <a:pt x="16681" y="13648"/>
                  </a:lnTo>
                  <a:lnTo>
                    <a:pt x="17075" y="14097"/>
                  </a:lnTo>
                  <a:cubicBezTo>
                    <a:pt x="16906" y="14266"/>
                    <a:pt x="16738" y="14378"/>
                    <a:pt x="16569" y="14547"/>
                  </a:cubicBezTo>
                  <a:lnTo>
                    <a:pt x="16232" y="14041"/>
                  </a:lnTo>
                  <a:lnTo>
                    <a:pt x="15951" y="14210"/>
                  </a:lnTo>
                  <a:lnTo>
                    <a:pt x="16288" y="14715"/>
                  </a:lnTo>
                  <a:cubicBezTo>
                    <a:pt x="16120" y="14828"/>
                    <a:pt x="15951" y="14940"/>
                    <a:pt x="15727" y="14996"/>
                  </a:cubicBezTo>
                  <a:lnTo>
                    <a:pt x="15446" y="14491"/>
                  </a:lnTo>
                  <a:lnTo>
                    <a:pt x="15165" y="14603"/>
                  </a:lnTo>
                  <a:lnTo>
                    <a:pt x="15502" y="15165"/>
                  </a:lnTo>
                  <a:cubicBezTo>
                    <a:pt x="15277" y="15277"/>
                    <a:pt x="15109" y="15333"/>
                    <a:pt x="14884" y="15445"/>
                  </a:cubicBezTo>
                  <a:lnTo>
                    <a:pt x="14660" y="14884"/>
                  </a:lnTo>
                  <a:lnTo>
                    <a:pt x="14379" y="14996"/>
                  </a:lnTo>
                  <a:lnTo>
                    <a:pt x="14603" y="15558"/>
                  </a:lnTo>
                  <a:cubicBezTo>
                    <a:pt x="14379" y="15614"/>
                    <a:pt x="14210" y="15726"/>
                    <a:pt x="13986" y="15782"/>
                  </a:cubicBezTo>
                  <a:lnTo>
                    <a:pt x="13817" y="15165"/>
                  </a:lnTo>
                  <a:lnTo>
                    <a:pt x="13536" y="15277"/>
                  </a:lnTo>
                  <a:lnTo>
                    <a:pt x="13705" y="15839"/>
                  </a:lnTo>
                  <a:cubicBezTo>
                    <a:pt x="13480" y="15895"/>
                    <a:pt x="13255" y="15951"/>
                    <a:pt x="13031" y="16007"/>
                  </a:cubicBezTo>
                  <a:lnTo>
                    <a:pt x="12918" y="15445"/>
                  </a:lnTo>
                  <a:lnTo>
                    <a:pt x="12638" y="15502"/>
                  </a:lnTo>
                  <a:lnTo>
                    <a:pt x="12750" y="16063"/>
                  </a:lnTo>
                  <a:cubicBezTo>
                    <a:pt x="12525" y="16063"/>
                    <a:pt x="12357" y="16119"/>
                    <a:pt x="12132" y="16175"/>
                  </a:cubicBezTo>
                  <a:lnTo>
                    <a:pt x="12076" y="15558"/>
                  </a:lnTo>
                  <a:lnTo>
                    <a:pt x="11739" y="15558"/>
                  </a:lnTo>
                  <a:lnTo>
                    <a:pt x="11851" y="16175"/>
                  </a:lnTo>
                  <a:lnTo>
                    <a:pt x="11121" y="16175"/>
                  </a:lnTo>
                  <a:lnTo>
                    <a:pt x="11121" y="15670"/>
                  </a:lnTo>
                  <a:lnTo>
                    <a:pt x="10840" y="15670"/>
                  </a:lnTo>
                  <a:lnTo>
                    <a:pt x="10840" y="16288"/>
                  </a:lnTo>
                  <a:lnTo>
                    <a:pt x="10166" y="16288"/>
                  </a:lnTo>
                  <a:lnTo>
                    <a:pt x="10223" y="15670"/>
                  </a:lnTo>
                  <a:lnTo>
                    <a:pt x="9942" y="15670"/>
                  </a:lnTo>
                  <a:lnTo>
                    <a:pt x="9886" y="16288"/>
                  </a:lnTo>
                  <a:cubicBezTo>
                    <a:pt x="9661" y="16288"/>
                    <a:pt x="9436" y="16232"/>
                    <a:pt x="9155" y="16175"/>
                  </a:cubicBezTo>
                  <a:lnTo>
                    <a:pt x="9324" y="15558"/>
                  </a:lnTo>
                  <a:lnTo>
                    <a:pt x="8987" y="15558"/>
                  </a:lnTo>
                  <a:lnTo>
                    <a:pt x="8875" y="16119"/>
                  </a:lnTo>
                  <a:cubicBezTo>
                    <a:pt x="8650" y="16119"/>
                    <a:pt x="8481" y="16063"/>
                    <a:pt x="8257" y="16007"/>
                  </a:cubicBezTo>
                  <a:lnTo>
                    <a:pt x="8425" y="15389"/>
                  </a:lnTo>
                  <a:cubicBezTo>
                    <a:pt x="8369" y="15389"/>
                    <a:pt x="8257" y="15333"/>
                    <a:pt x="8144" y="15333"/>
                  </a:cubicBezTo>
                  <a:lnTo>
                    <a:pt x="7976" y="15895"/>
                  </a:lnTo>
                  <a:cubicBezTo>
                    <a:pt x="7751" y="15839"/>
                    <a:pt x="7527" y="15726"/>
                    <a:pt x="7358" y="15670"/>
                  </a:cubicBezTo>
                  <a:lnTo>
                    <a:pt x="7583" y="15108"/>
                  </a:lnTo>
                  <a:lnTo>
                    <a:pt x="7302" y="14996"/>
                  </a:lnTo>
                  <a:lnTo>
                    <a:pt x="7077" y="15558"/>
                  </a:lnTo>
                  <a:cubicBezTo>
                    <a:pt x="6853" y="15445"/>
                    <a:pt x="6684" y="15389"/>
                    <a:pt x="6516" y="15277"/>
                  </a:cubicBezTo>
                  <a:lnTo>
                    <a:pt x="6796" y="14715"/>
                  </a:lnTo>
                  <a:lnTo>
                    <a:pt x="6516" y="14603"/>
                  </a:lnTo>
                  <a:lnTo>
                    <a:pt x="6235" y="15108"/>
                  </a:lnTo>
                  <a:cubicBezTo>
                    <a:pt x="6010" y="14996"/>
                    <a:pt x="5842" y="14884"/>
                    <a:pt x="5673" y="14771"/>
                  </a:cubicBezTo>
                  <a:lnTo>
                    <a:pt x="6010" y="14266"/>
                  </a:lnTo>
                  <a:cubicBezTo>
                    <a:pt x="5898" y="14210"/>
                    <a:pt x="5842" y="14154"/>
                    <a:pt x="5729" y="14097"/>
                  </a:cubicBezTo>
                  <a:lnTo>
                    <a:pt x="5392" y="14603"/>
                  </a:lnTo>
                  <a:cubicBezTo>
                    <a:pt x="5224" y="14491"/>
                    <a:pt x="5055" y="14378"/>
                    <a:pt x="4887" y="14210"/>
                  </a:cubicBezTo>
                  <a:lnTo>
                    <a:pt x="5280" y="13760"/>
                  </a:lnTo>
                  <a:lnTo>
                    <a:pt x="5055" y="13592"/>
                  </a:lnTo>
                  <a:lnTo>
                    <a:pt x="4662" y="14041"/>
                  </a:lnTo>
                  <a:cubicBezTo>
                    <a:pt x="4494" y="13873"/>
                    <a:pt x="4325" y="13760"/>
                    <a:pt x="4157" y="13592"/>
                  </a:cubicBezTo>
                  <a:lnTo>
                    <a:pt x="4606" y="13143"/>
                  </a:lnTo>
                  <a:lnTo>
                    <a:pt x="4438" y="12862"/>
                  </a:lnTo>
                  <a:lnTo>
                    <a:pt x="4044" y="13311"/>
                  </a:lnTo>
                  <a:cubicBezTo>
                    <a:pt x="3876" y="13143"/>
                    <a:pt x="3764" y="12974"/>
                    <a:pt x="3595" y="12806"/>
                  </a:cubicBezTo>
                  <a:lnTo>
                    <a:pt x="4044" y="12412"/>
                  </a:lnTo>
                  <a:lnTo>
                    <a:pt x="3876" y="12188"/>
                  </a:lnTo>
                  <a:lnTo>
                    <a:pt x="3427" y="12581"/>
                  </a:lnTo>
                  <a:cubicBezTo>
                    <a:pt x="3258" y="12412"/>
                    <a:pt x="3146" y="12244"/>
                    <a:pt x="3033" y="12019"/>
                  </a:cubicBezTo>
                  <a:lnTo>
                    <a:pt x="3539" y="11682"/>
                  </a:lnTo>
                  <a:lnTo>
                    <a:pt x="3370" y="11458"/>
                  </a:lnTo>
                  <a:lnTo>
                    <a:pt x="2865" y="11795"/>
                  </a:lnTo>
                  <a:cubicBezTo>
                    <a:pt x="2753" y="11626"/>
                    <a:pt x="2640" y="11402"/>
                    <a:pt x="2528" y="11233"/>
                  </a:cubicBezTo>
                  <a:lnTo>
                    <a:pt x="3033" y="10952"/>
                  </a:lnTo>
                  <a:lnTo>
                    <a:pt x="2921" y="10671"/>
                  </a:lnTo>
                  <a:lnTo>
                    <a:pt x="2359" y="10952"/>
                  </a:lnTo>
                  <a:cubicBezTo>
                    <a:pt x="2247" y="10784"/>
                    <a:pt x="2191" y="10559"/>
                    <a:pt x="2079" y="10391"/>
                  </a:cubicBezTo>
                  <a:lnTo>
                    <a:pt x="2640" y="10110"/>
                  </a:lnTo>
                  <a:cubicBezTo>
                    <a:pt x="2584" y="10054"/>
                    <a:pt x="2584" y="9941"/>
                    <a:pt x="2528" y="9829"/>
                  </a:cubicBezTo>
                  <a:lnTo>
                    <a:pt x="1966" y="10054"/>
                  </a:lnTo>
                  <a:cubicBezTo>
                    <a:pt x="1910" y="9885"/>
                    <a:pt x="1798" y="9717"/>
                    <a:pt x="1742" y="9492"/>
                  </a:cubicBezTo>
                  <a:lnTo>
                    <a:pt x="2359" y="9323"/>
                  </a:lnTo>
                  <a:lnTo>
                    <a:pt x="2247" y="9043"/>
                  </a:lnTo>
                  <a:lnTo>
                    <a:pt x="1686" y="9211"/>
                  </a:lnTo>
                  <a:cubicBezTo>
                    <a:pt x="1629" y="8986"/>
                    <a:pt x="1573" y="8762"/>
                    <a:pt x="1517" y="8537"/>
                  </a:cubicBezTo>
                  <a:lnTo>
                    <a:pt x="2079" y="8425"/>
                  </a:lnTo>
                  <a:cubicBezTo>
                    <a:pt x="2079" y="8312"/>
                    <a:pt x="2079" y="8256"/>
                    <a:pt x="2023" y="8144"/>
                  </a:cubicBezTo>
                  <a:lnTo>
                    <a:pt x="1461" y="8256"/>
                  </a:lnTo>
                  <a:cubicBezTo>
                    <a:pt x="1461" y="8032"/>
                    <a:pt x="1405" y="7807"/>
                    <a:pt x="1349" y="7638"/>
                  </a:cubicBezTo>
                  <a:lnTo>
                    <a:pt x="1966" y="7582"/>
                  </a:lnTo>
                  <a:lnTo>
                    <a:pt x="1966" y="7245"/>
                  </a:lnTo>
                  <a:lnTo>
                    <a:pt x="1349" y="7301"/>
                  </a:lnTo>
                  <a:lnTo>
                    <a:pt x="1349" y="6628"/>
                  </a:lnTo>
                  <a:lnTo>
                    <a:pt x="1966" y="6628"/>
                  </a:lnTo>
                  <a:lnTo>
                    <a:pt x="1966" y="6291"/>
                  </a:lnTo>
                  <a:lnTo>
                    <a:pt x="1" y="6291"/>
                  </a:lnTo>
                  <a:lnTo>
                    <a:pt x="1" y="6571"/>
                  </a:lnTo>
                  <a:cubicBezTo>
                    <a:pt x="1" y="6908"/>
                    <a:pt x="1" y="7245"/>
                    <a:pt x="57" y="7582"/>
                  </a:cubicBezTo>
                  <a:cubicBezTo>
                    <a:pt x="57" y="7638"/>
                    <a:pt x="57" y="7695"/>
                    <a:pt x="57" y="7751"/>
                  </a:cubicBezTo>
                  <a:cubicBezTo>
                    <a:pt x="57" y="7975"/>
                    <a:pt x="113" y="8200"/>
                    <a:pt x="169" y="8481"/>
                  </a:cubicBezTo>
                  <a:cubicBezTo>
                    <a:pt x="169" y="8593"/>
                    <a:pt x="169" y="8649"/>
                    <a:pt x="225" y="8762"/>
                  </a:cubicBezTo>
                  <a:cubicBezTo>
                    <a:pt x="281" y="9043"/>
                    <a:pt x="338" y="9267"/>
                    <a:pt x="394" y="9548"/>
                  </a:cubicBezTo>
                  <a:cubicBezTo>
                    <a:pt x="450" y="9604"/>
                    <a:pt x="450" y="9717"/>
                    <a:pt x="450" y="9773"/>
                  </a:cubicBezTo>
                  <a:cubicBezTo>
                    <a:pt x="562" y="10054"/>
                    <a:pt x="675" y="10278"/>
                    <a:pt x="731" y="10559"/>
                  </a:cubicBezTo>
                  <a:cubicBezTo>
                    <a:pt x="731" y="10559"/>
                    <a:pt x="731" y="10615"/>
                    <a:pt x="731" y="10615"/>
                  </a:cubicBezTo>
                  <a:cubicBezTo>
                    <a:pt x="899" y="11008"/>
                    <a:pt x="1068" y="11402"/>
                    <a:pt x="1292" y="11738"/>
                  </a:cubicBezTo>
                  <a:lnTo>
                    <a:pt x="1349" y="11851"/>
                  </a:lnTo>
                  <a:cubicBezTo>
                    <a:pt x="1461" y="12075"/>
                    <a:pt x="1573" y="12300"/>
                    <a:pt x="1686" y="12469"/>
                  </a:cubicBezTo>
                  <a:lnTo>
                    <a:pt x="1854" y="12749"/>
                  </a:lnTo>
                  <a:cubicBezTo>
                    <a:pt x="2023" y="12974"/>
                    <a:pt x="2191" y="13199"/>
                    <a:pt x="2359" y="13367"/>
                  </a:cubicBezTo>
                  <a:lnTo>
                    <a:pt x="2472" y="13536"/>
                  </a:lnTo>
                  <a:cubicBezTo>
                    <a:pt x="2640" y="13760"/>
                    <a:pt x="2865" y="13985"/>
                    <a:pt x="3033" y="14210"/>
                  </a:cubicBezTo>
                  <a:lnTo>
                    <a:pt x="3146" y="14266"/>
                  </a:lnTo>
                  <a:cubicBezTo>
                    <a:pt x="3370" y="14491"/>
                    <a:pt x="3595" y="14771"/>
                    <a:pt x="3876" y="14996"/>
                  </a:cubicBezTo>
                  <a:lnTo>
                    <a:pt x="3932" y="15052"/>
                  </a:lnTo>
                  <a:cubicBezTo>
                    <a:pt x="4213" y="15221"/>
                    <a:pt x="4438" y="15445"/>
                    <a:pt x="4718" y="15614"/>
                  </a:cubicBezTo>
                  <a:lnTo>
                    <a:pt x="4943" y="15726"/>
                  </a:lnTo>
                  <a:cubicBezTo>
                    <a:pt x="5168" y="15895"/>
                    <a:pt x="5392" y="16063"/>
                    <a:pt x="5673" y="16175"/>
                  </a:cubicBezTo>
                  <a:lnTo>
                    <a:pt x="5842" y="16288"/>
                  </a:lnTo>
                  <a:cubicBezTo>
                    <a:pt x="6066" y="16400"/>
                    <a:pt x="6347" y="16512"/>
                    <a:pt x="6628" y="16625"/>
                  </a:cubicBezTo>
                  <a:lnTo>
                    <a:pt x="6740" y="16681"/>
                  </a:lnTo>
                  <a:cubicBezTo>
                    <a:pt x="7077" y="16849"/>
                    <a:pt x="7414" y="16962"/>
                    <a:pt x="7751" y="17074"/>
                  </a:cubicBezTo>
                  <a:lnTo>
                    <a:pt x="7976" y="17130"/>
                  </a:lnTo>
                  <a:cubicBezTo>
                    <a:pt x="8313" y="17243"/>
                    <a:pt x="8650" y="17299"/>
                    <a:pt x="8987" y="17355"/>
                  </a:cubicBezTo>
                  <a:cubicBezTo>
                    <a:pt x="9212" y="17411"/>
                    <a:pt x="9492" y="17467"/>
                    <a:pt x="9773" y="17467"/>
                  </a:cubicBezTo>
                  <a:lnTo>
                    <a:pt x="9942" y="17467"/>
                  </a:lnTo>
                  <a:cubicBezTo>
                    <a:pt x="10279" y="17467"/>
                    <a:pt x="10672" y="17523"/>
                    <a:pt x="11009" y="17523"/>
                  </a:cubicBezTo>
                  <a:cubicBezTo>
                    <a:pt x="12020" y="17523"/>
                    <a:pt x="13087" y="17411"/>
                    <a:pt x="14042" y="17130"/>
                  </a:cubicBezTo>
                  <a:lnTo>
                    <a:pt x="14323" y="17018"/>
                  </a:lnTo>
                  <a:cubicBezTo>
                    <a:pt x="15277" y="16737"/>
                    <a:pt x="16176" y="16344"/>
                    <a:pt x="17018" y="15782"/>
                  </a:cubicBezTo>
                  <a:lnTo>
                    <a:pt x="17131" y="15726"/>
                  </a:lnTo>
                  <a:cubicBezTo>
                    <a:pt x="17412" y="15502"/>
                    <a:pt x="17636" y="15333"/>
                    <a:pt x="17917" y="15165"/>
                  </a:cubicBezTo>
                  <a:lnTo>
                    <a:pt x="18142" y="14940"/>
                  </a:lnTo>
                  <a:cubicBezTo>
                    <a:pt x="18310" y="14771"/>
                    <a:pt x="18535" y="14603"/>
                    <a:pt x="18703" y="14434"/>
                  </a:cubicBezTo>
                  <a:lnTo>
                    <a:pt x="18928" y="14210"/>
                  </a:lnTo>
                  <a:cubicBezTo>
                    <a:pt x="19097" y="14041"/>
                    <a:pt x="19265" y="13817"/>
                    <a:pt x="19490" y="13648"/>
                  </a:cubicBezTo>
                  <a:cubicBezTo>
                    <a:pt x="19490" y="13592"/>
                    <a:pt x="19546" y="13536"/>
                    <a:pt x="19602" y="13480"/>
                  </a:cubicBezTo>
                  <a:lnTo>
                    <a:pt x="19658" y="13423"/>
                  </a:lnTo>
                  <a:cubicBezTo>
                    <a:pt x="20107" y="12862"/>
                    <a:pt x="20444" y="12300"/>
                    <a:pt x="20781" y="11682"/>
                  </a:cubicBezTo>
                  <a:lnTo>
                    <a:pt x="20894" y="11570"/>
                  </a:lnTo>
                  <a:cubicBezTo>
                    <a:pt x="21006" y="11345"/>
                    <a:pt x="21062" y="11121"/>
                    <a:pt x="21175" y="10896"/>
                  </a:cubicBezTo>
                  <a:cubicBezTo>
                    <a:pt x="21343" y="10503"/>
                    <a:pt x="21512" y="10166"/>
                    <a:pt x="21624" y="9773"/>
                  </a:cubicBezTo>
                  <a:cubicBezTo>
                    <a:pt x="21624" y="9717"/>
                    <a:pt x="21624" y="9660"/>
                    <a:pt x="21680" y="9548"/>
                  </a:cubicBezTo>
                  <a:cubicBezTo>
                    <a:pt x="21736" y="9211"/>
                    <a:pt x="21849" y="8874"/>
                    <a:pt x="21905" y="8537"/>
                  </a:cubicBezTo>
                  <a:cubicBezTo>
                    <a:pt x="21961" y="8144"/>
                    <a:pt x="22017" y="7807"/>
                    <a:pt x="22073" y="7414"/>
                  </a:cubicBezTo>
                  <a:lnTo>
                    <a:pt x="22073" y="6684"/>
                  </a:lnTo>
                  <a:cubicBezTo>
                    <a:pt x="22073" y="5954"/>
                    <a:pt x="22017" y="5223"/>
                    <a:pt x="21905" y="4493"/>
                  </a:cubicBezTo>
                  <a:cubicBezTo>
                    <a:pt x="21849" y="4156"/>
                    <a:pt x="21736" y="3819"/>
                    <a:pt x="21624" y="3426"/>
                  </a:cubicBezTo>
                  <a:cubicBezTo>
                    <a:pt x="21512" y="2977"/>
                    <a:pt x="21343" y="2584"/>
                    <a:pt x="21175" y="2134"/>
                  </a:cubicBezTo>
                  <a:cubicBezTo>
                    <a:pt x="20950" y="1573"/>
                    <a:pt x="20669" y="1011"/>
                    <a:pt x="20332" y="506"/>
                  </a:cubicBezTo>
                  <a:cubicBezTo>
                    <a:pt x="20164" y="337"/>
                    <a:pt x="20051" y="169"/>
                    <a:pt x="199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1"/>
            <p:cNvSpPr/>
            <p:nvPr/>
          </p:nvSpPr>
          <p:spPr>
            <a:xfrm>
              <a:off x="3077595" y="-1307210"/>
              <a:ext cx="18468" cy="9234"/>
            </a:xfrm>
            <a:custGeom>
              <a:avLst/>
              <a:gdLst/>
              <a:ahLst/>
              <a:cxnLst/>
              <a:rect l="l" t="t" r="r" b="b"/>
              <a:pathLst>
                <a:path w="338" h="169" extrusionOk="0">
                  <a:moveTo>
                    <a:pt x="1" y="0"/>
                  </a:moveTo>
                  <a:lnTo>
                    <a:pt x="169" y="169"/>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1"/>
            <p:cNvSpPr/>
            <p:nvPr/>
          </p:nvSpPr>
          <p:spPr>
            <a:xfrm>
              <a:off x="2334920" y="-1282677"/>
              <a:ext cx="816376" cy="721357"/>
            </a:xfrm>
            <a:custGeom>
              <a:avLst/>
              <a:gdLst/>
              <a:ahLst/>
              <a:cxnLst/>
              <a:rect l="l" t="t" r="r" b="b"/>
              <a:pathLst>
                <a:path w="14941" h="13202" extrusionOk="0">
                  <a:moveTo>
                    <a:pt x="11009" y="0"/>
                  </a:moveTo>
                  <a:lnTo>
                    <a:pt x="10672" y="618"/>
                  </a:lnTo>
                  <a:cubicBezTo>
                    <a:pt x="13031" y="2135"/>
                    <a:pt x="14154" y="5055"/>
                    <a:pt x="13424" y="7807"/>
                  </a:cubicBezTo>
                  <a:cubicBezTo>
                    <a:pt x="12975" y="9492"/>
                    <a:pt x="11852" y="10896"/>
                    <a:pt x="10335" y="11739"/>
                  </a:cubicBezTo>
                  <a:cubicBezTo>
                    <a:pt x="9313" y="12304"/>
                    <a:pt x="8236" y="12563"/>
                    <a:pt x="7187" y="12563"/>
                  </a:cubicBezTo>
                  <a:cubicBezTo>
                    <a:pt x="3855" y="12563"/>
                    <a:pt x="803" y="9951"/>
                    <a:pt x="675" y="6235"/>
                  </a:cubicBezTo>
                  <a:lnTo>
                    <a:pt x="1" y="6235"/>
                  </a:lnTo>
                  <a:cubicBezTo>
                    <a:pt x="113" y="9773"/>
                    <a:pt x="2753" y="12694"/>
                    <a:pt x="6291" y="13143"/>
                  </a:cubicBezTo>
                  <a:cubicBezTo>
                    <a:pt x="6595" y="13182"/>
                    <a:pt x="6897" y="13201"/>
                    <a:pt x="7196" y="13201"/>
                  </a:cubicBezTo>
                  <a:cubicBezTo>
                    <a:pt x="10333" y="13201"/>
                    <a:pt x="13170" y="11103"/>
                    <a:pt x="14042" y="7976"/>
                  </a:cubicBezTo>
                  <a:cubicBezTo>
                    <a:pt x="14941" y="4943"/>
                    <a:pt x="13705" y="1685"/>
                    <a:pt x="110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1"/>
            <p:cNvSpPr/>
            <p:nvPr/>
          </p:nvSpPr>
          <p:spPr>
            <a:xfrm>
              <a:off x="2460757" y="-1150720"/>
              <a:ext cx="463456" cy="395921"/>
            </a:xfrm>
            <a:custGeom>
              <a:avLst/>
              <a:gdLst/>
              <a:ahLst/>
              <a:cxnLst/>
              <a:rect l="l" t="t" r="r" b="b"/>
              <a:pathLst>
                <a:path w="8482" h="7246" extrusionOk="0">
                  <a:moveTo>
                    <a:pt x="4944" y="1009"/>
                  </a:moveTo>
                  <a:cubicBezTo>
                    <a:pt x="7058" y="1009"/>
                    <a:pt x="8481" y="3708"/>
                    <a:pt x="6740" y="5448"/>
                  </a:cubicBezTo>
                  <a:lnTo>
                    <a:pt x="6684" y="5448"/>
                  </a:lnTo>
                  <a:cubicBezTo>
                    <a:pt x="6235" y="5954"/>
                    <a:pt x="5561" y="6235"/>
                    <a:pt x="4887" y="6235"/>
                  </a:cubicBezTo>
                  <a:cubicBezTo>
                    <a:pt x="2023" y="6235"/>
                    <a:pt x="1236" y="2303"/>
                    <a:pt x="3876" y="1236"/>
                  </a:cubicBezTo>
                  <a:cubicBezTo>
                    <a:pt x="4243" y="1080"/>
                    <a:pt x="4603" y="1009"/>
                    <a:pt x="4944" y="1009"/>
                  </a:cubicBezTo>
                  <a:close/>
                  <a:moveTo>
                    <a:pt x="4831" y="0"/>
                  </a:moveTo>
                  <a:cubicBezTo>
                    <a:pt x="1" y="0"/>
                    <a:pt x="1" y="7246"/>
                    <a:pt x="4831" y="7246"/>
                  </a:cubicBezTo>
                  <a:cubicBezTo>
                    <a:pt x="6853" y="7246"/>
                    <a:pt x="8482" y="5617"/>
                    <a:pt x="8482" y="3595"/>
                  </a:cubicBezTo>
                  <a:cubicBezTo>
                    <a:pt x="8482" y="1629"/>
                    <a:pt x="6853" y="0"/>
                    <a:pt x="483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1"/>
            <p:cNvSpPr/>
            <p:nvPr/>
          </p:nvSpPr>
          <p:spPr>
            <a:xfrm>
              <a:off x="6312211" y="-1132306"/>
              <a:ext cx="196431" cy="187251"/>
            </a:xfrm>
            <a:custGeom>
              <a:avLst/>
              <a:gdLst/>
              <a:ahLst/>
              <a:cxnLst/>
              <a:rect l="l" t="t" r="r" b="b"/>
              <a:pathLst>
                <a:path w="3595" h="3427" extrusionOk="0">
                  <a:moveTo>
                    <a:pt x="955" y="0"/>
                  </a:moveTo>
                  <a:lnTo>
                    <a:pt x="0" y="2191"/>
                  </a:lnTo>
                  <a:cubicBezTo>
                    <a:pt x="786" y="2528"/>
                    <a:pt x="1517" y="2977"/>
                    <a:pt x="2247" y="3427"/>
                  </a:cubicBezTo>
                  <a:lnTo>
                    <a:pt x="3595" y="1517"/>
                  </a:lnTo>
                  <a:cubicBezTo>
                    <a:pt x="2752" y="955"/>
                    <a:pt x="1854" y="450"/>
                    <a:pt x="95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1"/>
            <p:cNvSpPr/>
            <p:nvPr/>
          </p:nvSpPr>
          <p:spPr>
            <a:xfrm>
              <a:off x="6115778" y="-1209021"/>
              <a:ext cx="184191" cy="168838"/>
            </a:xfrm>
            <a:custGeom>
              <a:avLst/>
              <a:gdLst/>
              <a:ahLst/>
              <a:cxnLst/>
              <a:rect l="l" t="t" r="r" b="b"/>
              <a:pathLst>
                <a:path w="3371" h="3090" extrusionOk="0">
                  <a:moveTo>
                    <a:pt x="506" y="0"/>
                  </a:moveTo>
                  <a:lnTo>
                    <a:pt x="1" y="2303"/>
                  </a:lnTo>
                  <a:cubicBezTo>
                    <a:pt x="843" y="2528"/>
                    <a:pt x="1629" y="2752"/>
                    <a:pt x="2416" y="3089"/>
                  </a:cubicBezTo>
                  <a:lnTo>
                    <a:pt x="3370" y="899"/>
                  </a:lnTo>
                  <a:cubicBezTo>
                    <a:pt x="2472" y="562"/>
                    <a:pt x="1461" y="225"/>
                    <a:pt x="5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11"/>
            <p:cNvSpPr/>
            <p:nvPr/>
          </p:nvSpPr>
          <p:spPr>
            <a:xfrm>
              <a:off x="6766384" y="-665840"/>
              <a:ext cx="187251" cy="196485"/>
            </a:xfrm>
            <a:custGeom>
              <a:avLst/>
              <a:gdLst/>
              <a:ahLst/>
              <a:cxnLst/>
              <a:rect l="l" t="t" r="r" b="b"/>
              <a:pathLst>
                <a:path w="3427" h="3596" extrusionOk="0">
                  <a:moveTo>
                    <a:pt x="2022" y="0"/>
                  </a:moveTo>
                  <a:lnTo>
                    <a:pt x="0" y="1292"/>
                  </a:lnTo>
                  <a:cubicBezTo>
                    <a:pt x="450" y="2022"/>
                    <a:pt x="899" y="2809"/>
                    <a:pt x="1236" y="3595"/>
                  </a:cubicBezTo>
                  <a:lnTo>
                    <a:pt x="3426" y="2696"/>
                  </a:lnTo>
                  <a:cubicBezTo>
                    <a:pt x="3033" y="1798"/>
                    <a:pt x="2584" y="843"/>
                    <a:pt x="202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11"/>
            <p:cNvSpPr/>
            <p:nvPr/>
          </p:nvSpPr>
          <p:spPr>
            <a:xfrm>
              <a:off x="5910165" y="-1242789"/>
              <a:ext cx="165778" cy="144304"/>
            </a:xfrm>
            <a:custGeom>
              <a:avLst/>
              <a:gdLst/>
              <a:ahLst/>
              <a:cxnLst/>
              <a:rect l="l" t="t" r="r" b="b"/>
              <a:pathLst>
                <a:path w="3034" h="2641" extrusionOk="0">
                  <a:moveTo>
                    <a:pt x="57" y="1"/>
                  </a:moveTo>
                  <a:lnTo>
                    <a:pt x="1" y="2359"/>
                  </a:lnTo>
                  <a:cubicBezTo>
                    <a:pt x="843" y="2416"/>
                    <a:pt x="1685" y="2528"/>
                    <a:pt x="2528" y="2640"/>
                  </a:cubicBezTo>
                  <a:lnTo>
                    <a:pt x="3033" y="338"/>
                  </a:lnTo>
                  <a:cubicBezTo>
                    <a:pt x="2022" y="169"/>
                    <a:pt x="1068" y="57"/>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1"/>
            <p:cNvSpPr/>
            <p:nvPr/>
          </p:nvSpPr>
          <p:spPr>
            <a:xfrm>
              <a:off x="6643606" y="-853038"/>
              <a:ext cx="199545" cy="199545"/>
            </a:xfrm>
            <a:custGeom>
              <a:avLst/>
              <a:gdLst/>
              <a:ahLst/>
              <a:cxnLst/>
              <a:rect l="l" t="t" r="r" b="b"/>
              <a:pathLst>
                <a:path w="3652" h="3652" extrusionOk="0">
                  <a:moveTo>
                    <a:pt x="1742" y="0"/>
                  </a:moveTo>
                  <a:lnTo>
                    <a:pt x="1" y="1629"/>
                  </a:lnTo>
                  <a:cubicBezTo>
                    <a:pt x="619" y="2247"/>
                    <a:pt x="1124" y="2921"/>
                    <a:pt x="1630" y="3651"/>
                  </a:cubicBezTo>
                  <a:lnTo>
                    <a:pt x="3652" y="2359"/>
                  </a:lnTo>
                  <a:cubicBezTo>
                    <a:pt x="3034" y="1517"/>
                    <a:pt x="2416" y="731"/>
                    <a:pt x="17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1"/>
            <p:cNvSpPr/>
            <p:nvPr/>
          </p:nvSpPr>
          <p:spPr>
            <a:xfrm>
              <a:off x="6490175" y="-1012643"/>
              <a:ext cx="199545" cy="199545"/>
            </a:xfrm>
            <a:custGeom>
              <a:avLst/>
              <a:gdLst/>
              <a:ahLst/>
              <a:cxnLst/>
              <a:rect l="l" t="t" r="r" b="b"/>
              <a:pathLst>
                <a:path w="3652" h="3652" extrusionOk="0">
                  <a:moveTo>
                    <a:pt x="1349" y="1"/>
                  </a:moveTo>
                  <a:lnTo>
                    <a:pt x="1" y="1967"/>
                  </a:lnTo>
                  <a:cubicBezTo>
                    <a:pt x="675" y="2472"/>
                    <a:pt x="1349" y="3034"/>
                    <a:pt x="1966" y="3652"/>
                  </a:cubicBezTo>
                  <a:lnTo>
                    <a:pt x="3651" y="2023"/>
                  </a:lnTo>
                  <a:cubicBezTo>
                    <a:pt x="2977" y="1293"/>
                    <a:pt x="2191" y="619"/>
                    <a:pt x="134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1"/>
            <p:cNvSpPr/>
            <p:nvPr/>
          </p:nvSpPr>
          <p:spPr>
            <a:xfrm>
              <a:off x="4783913" y="-705727"/>
              <a:ext cx="184191" cy="196431"/>
            </a:xfrm>
            <a:custGeom>
              <a:avLst/>
              <a:gdLst/>
              <a:ahLst/>
              <a:cxnLst/>
              <a:rect l="l" t="t" r="r" b="b"/>
              <a:pathLst>
                <a:path w="3371" h="3595" extrusionOk="0">
                  <a:moveTo>
                    <a:pt x="1460" y="0"/>
                  </a:moveTo>
                  <a:cubicBezTo>
                    <a:pt x="899" y="843"/>
                    <a:pt x="393" y="1741"/>
                    <a:pt x="0" y="2640"/>
                  </a:cubicBezTo>
                  <a:lnTo>
                    <a:pt x="2191" y="3595"/>
                  </a:lnTo>
                  <a:cubicBezTo>
                    <a:pt x="2528" y="2809"/>
                    <a:pt x="2921" y="2078"/>
                    <a:pt x="3370" y="1404"/>
                  </a:cubicBez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1"/>
            <p:cNvSpPr/>
            <p:nvPr/>
          </p:nvSpPr>
          <p:spPr>
            <a:xfrm>
              <a:off x="5680019" y="-1242789"/>
              <a:ext cx="162663" cy="141244"/>
            </a:xfrm>
            <a:custGeom>
              <a:avLst/>
              <a:gdLst/>
              <a:ahLst/>
              <a:cxnLst/>
              <a:rect l="l" t="t" r="r" b="b"/>
              <a:pathLst>
                <a:path w="2977" h="2585" extrusionOk="0">
                  <a:moveTo>
                    <a:pt x="2977" y="1"/>
                  </a:moveTo>
                  <a:cubicBezTo>
                    <a:pt x="1966" y="1"/>
                    <a:pt x="1011" y="57"/>
                    <a:pt x="0" y="225"/>
                  </a:cubicBezTo>
                  <a:lnTo>
                    <a:pt x="393" y="2584"/>
                  </a:lnTo>
                  <a:cubicBezTo>
                    <a:pt x="1236" y="2416"/>
                    <a:pt x="2078" y="2359"/>
                    <a:pt x="2921" y="2359"/>
                  </a:cubicBezTo>
                  <a:lnTo>
                    <a:pt x="297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1"/>
            <p:cNvSpPr/>
            <p:nvPr/>
          </p:nvSpPr>
          <p:spPr>
            <a:xfrm>
              <a:off x="4903576" y="-886806"/>
              <a:ext cx="193371" cy="199545"/>
            </a:xfrm>
            <a:custGeom>
              <a:avLst/>
              <a:gdLst/>
              <a:ahLst/>
              <a:cxnLst/>
              <a:rect l="l" t="t" r="r" b="b"/>
              <a:pathLst>
                <a:path w="3539" h="3652" extrusionOk="0">
                  <a:moveTo>
                    <a:pt x="1910" y="1"/>
                  </a:moveTo>
                  <a:cubicBezTo>
                    <a:pt x="1236" y="731"/>
                    <a:pt x="562" y="1517"/>
                    <a:pt x="1" y="2303"/>
                  </a:cubicBezTo>
                  <a:lnTo>
                    <a:pt x="1910" y="3651"/>
                  </a:lnTo>
                  <a:cubicBezTo>
                    <a:pt x="2416" y="2977"/>
                    <a:pt x="2977" y="2360"/>
                    <a:pt x="3539" y="1742"/>
                  </a:cubicBez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1"/>
            <p:cNvSpPr/>
            <p:nvPr/>
          </p:nvSpPr>
          <p:spPr>
            <a:xfrm>
              <a:off x="4707197" y="-500115"/>
              <a:ext cx="168838" cy="184191"/>
            </a:xfrm>
            <a:custGeom>
              <a:avLst/>
              <a:gdLst/>
              <a:ahLst/>
              <a:cxnLst/>
              <a:rect l="l" t="t" r="r" b="b"/>
              <a:pathLst>
                <a:path w="3090" h="3371" extrusionOk="0">
                  <a:moveTo>
                    <a:pt x="899" y="0"/>
                  </a:moveTo>
                  <a:cubicBezTo>
                    <a:pt x="506" y="955"/>
                    <a:pt x="225" y="1910"/>
                    <a:pt x="0" y="2865"/>
                  </a:cubicBezTo>
                  <a:lnTo>
                    <a:pt x="2303" y="3370"/>
                  </a:lnTo>
                  <a:cubicBezTo>
                    <a:pt x="2471" y="2584"/>
                    <a:pt x="2752" y="1741"/>
                    <a:pt x="3089" y="955"/>
                  </a:cubicBez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1"/>
            <p:cNvSpPr/>
            <p:nvPr/>
          </p:nvSpPr>
          <p:spPr>
            <a:xfrm>
              <a:off x="5452932" y="-1218256"/>
              <a:ext cx="181077" cy="165778"/>
            </a:xfrm>
            <a:custGeom>
              <a:avLst/>
              <a:gdLst/>
              <a:ahLst/>
              <a:cxnLst/>
              <a:rect l="l" t="t" r="r" b="b"/>
              <a:pathLst>
                <a:path w="3314" h="3034" extrusionOk="0">
                  <a:moveTo>
                    <a:pt x="2921" y="1"/>
                  </a:moveTo>
                  <a:cubicBezTo>
                    <a:pt x="1910" y="226"/>
                    <a:pt x="955" y="506"/>
                    <a:pt x="0" y="843"/>
                  </a:cubicBezTo>
                  <a:lnTo>
                    <a:pt x="842" y="3034"/>
                  </a:lnTo>
                  <a:cubicBezTo>
                    <a:pt x="1685" y="2753"/>
                    <a:pt x="2471" y="2528"/>
                    <a:pt x="3314" y="2360"/>
                  </a:cubicBezTo>
                  <a:lnTo>
                    <a:pt x="292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1"/>
            <p:cNvSpPr/>
            <p:nvPr/>
          </p:nvSpPr>
          <p:spPr>
            <a:xfrm>
              <a:off x="5244205" y="-1147660"/>
              <a:ext cx="193426" cy="187251"/>
            </a:xfrm>
            <a:custGeom>
              <a:avLst/>
              <a:gdLst/>
              <a:ahLst/>
              <a:cxnLst/>
              <a:rect l="l" t="t" r="r" b="b"/>
              <a:pathLst>
                <a:path w="3540" h="3427" extrusionOk="0">
                  <a:moveTo>
                    <a:pt x="2641" y="1"/>
                  </a:moveTo>
                  <a:cubicBezTo>
                    <a:pt x="1742" y="394"/>
                    <a:pt x="843" y="899"/>
                    <a:pt x="1" y="1405"/>
                  </a:cubicBezTo>
                  <a:lnTo>
                    <a:pt x="1236" y="3427"/>
                  </a:lnTo>
                  <a:cubicBezTo>
                    <a:pt x="1967" y="2977"/>
                    <a:pt x="2753" y="2584"/>
                    <a:pt x="3539" y="2247"/>
                  </a:cubicBezTo>
                  <a:lnTo>
                    <a:pt x="264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1"/>
            <p:cNvSpPr/>
            <p:nvPr/>
          </p:nvSpPr>
          <p:spPr>
            <a:xfrm>
              <a:off x="5057006" y="-1034117"/>
              <a:ext cx="196485" cy="193426"/>
            </a:xfrm>
            <a:custGeom>
              <a:avLst/>
              <a:gdLst/>
              <a:ahLst/>
              <a:cxnLst/>
              <a:rect l="l" t="t" r="r" b="b"/>
              <a:pathLst>
                <a:path w="3596" h="3540" extrusionOk="0">
                  <a:moveTo>
                    <a:pt x="2360" y="1"/>
                  </a:moveTo>
                  <a:cubicBezTo>
                    <a:pt x="1517" y="562"/>
                    <a:pt x="731" y="1180"/>
                    <a:pt x="1" y="1854"/>
                  </a:cubicBezTo>
                  <a:lnTo>
                    <a:pt x="1630" y="3539"/>
                  </a:lnTo>
                  <a:cubicBezTo>
                    <a:pt x="2247" y="2977"/>
                    <a:pt x="2921" y="2472"/>
                    <a:pt x="3595" y="1967"/>
                  </a:cubicBezTo>
                  <a:lnTo>
                    <a:pt x="236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1"/>
            <p:cNvSpPr/>
            <p:nvPr/>
          </p:nvSpPr>
          <p:spPr>
            <a:xfrm>
              <a:off x="6855393" y="-454108"/>
              <a:ext cx="162663" cy="153538"/>
            </a:xfrm>
            <a:custGeom>
              <a:avLst/>
              <a:gdLst/>
              <a:ahLst/>
              <a:cxnLst/>
              <a:rect l="l" t="t" r="r" b="b"/>
              <a:pathLst>
                <a:path w="2977" h="2810" extrusionOk="0">
                  <a:moveTo>
                    <a:pt x="2247" y="1"/>
                  </a:moveTo>
                  <a:lnTo>
                    <a:pt x="0" y="843"/>
                  </a:lnTo>
                  <a:cubicBezTo>
                    <a:pt x="225" y="1461"/>
                    <a:pt x="393" y="2135"/>
                    <a:pt x="562" y="2809"/>
                  </a:cubicBezTo>
                  <a:lnTo>
                    <a:pt x="2977" y="2809"/>
                  </a:lnTo>
                  <a:cubicBezTo>
                    <a:pt x="2808" y="1854"/>
                    <a:pt x="2584" y="899"/>
                    <a:pt x="224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1"/>
            <p:cNvSpPr/>
            <p:nvPr/>
          </p:nvSpPr>
          <p:spPr>
            <a:xfrm>
              <a:off x="4903576" y="-1040237"/>
              <a:ext cx="1908848" cy="739662"/>
            </a:xfrm>
            <a:custGeom>
              <a:avLst/>
              <a:gdLst/>
              <a:ahLst/>
              <a:cxnLst/>
              <a:rect l="l" t="t" r="r" b="b"/>
              <a:pathLst>
                <a:path w="34935" h="13537" extrusionOk="0">
                  <a:moveTo>
                    <a:pt x="17468" y="0"/>
                  </a:moveTo>
                  <a:cubicBezTo>
                    <a:pt x="9268" y="0"/>
                    <a:pt x="2079" y="5561"/>
                    <a:pt x="1" y="13536"/>
                  </a:cubicBezTo>
                  <a:lnTo>
                    <a:pt x="338" y="13536"/>
                  </a:lnTo>
                  <a:cubicBezTo>
                    <a:pt x="2375" y="5773"/>
                    <a:pt x="9431" y="331"/>
                    <a:pt x="17433" y="331"/>
                  </a:cubicBezTo>
                  <a:cubicBezTo>
                    <a:pt x="17594" y="331"/>
                    <a:pt x="17755" y="333"/>
                    <a:pt x="17917" y="337"/>
                  </a:cubicBezTo>
                  <a:cubicBezTo>
                    <a:pt x="25780" y="506"/>
                    <a:pt x="32632" y="5898"/>
                    <a:pt x="34598" y="13536"/>
                  </a:cubicBezTo>
                  <a:lnTo>
                    <a:pt x="34935" y="13536"/>
                  </a:lnTo>
                  <a:cubicBezTo>
                    <a:pt x="32857" y="5561"/>
                    <a:pt x="25668" y="0"/>
                    <a:pt x="1746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1"/>
            <p:cNvSpPr/>
            <p:nvPr/>
          </p:nvSpPr>
          <p:spPr>
            <a:xfrm>
              <a:off x="5023293" y="-949424"/>
              <a:ext cx="1694004" cy="648850"/>
            </a:xfrm>
            <a:custGeom>
              <a:avLst/>
              <a:gdLst/>
              <a:ahLst/>
              <a:cxnLst/>
              <a:rect l="l" t="t" r="r" b="b"/>
              <a:pathLst>
                <a:path w="31003" h="11875" extrusionOk="0">
                  <a:moveTo>
                    <a:pt x="15289" y="1"/>
                  </a:moveTo>
                  <a:cubicBezTo>
                    <a:pt x="9303" y="1"/>
                    <a:pt x="3606" y="3317"/>
                    <a:pt x="730" y="8897"/>
                  </a:cubicBezTo>
                  <a:lnTo>
                    <a:pt x="1123" y="9122"/>
                  </a:lnTo>
                  <a:cubicBezTo>
                    <a:pt x="674" y="9964"/>
                    <a:pt x="281" y="10919"/>
                    <a:pt x="0" y="11874"/>
                  </a:cubicBezTo>
                  <a:lnTo>
                    <a:pt x="2640" y="11874"/>
                  </a:lnTo>
                  <a:cubicBezTo>
                    <a:pt x="3033" y="10751"/>
                    <a:pt x="3595" y="9684"/>
                    <a:pt x="4269" y="8729"/>
                  </a:cubicBezTo>
                  <a:cubicBezTo>
                    <a:pt x="4774" y="7943"/>
                    <a:pt x="5336" y="7269"/>
                    <a:pt x="6010" y="6651"/>
                  </a:cubicBezTo>
                  <a:lnTo>
                    <a:pt x="5279" y="5864"/>
                  </a:lnTo>
                  <a:cubicBezTo>
                    <a:pt x="7979" y="3276"/>
                    <a:pt x="11542" y="1875"/>
                    <a:pt x="15228" y="1875"/>
                  </a:cubicBezTo>
                  <a:cubicBezTo>
                    <a:pt x="15300" y="1875"/>
                    <a:pt x="15373" y="1876"/>
                    <a:pt x="15445" y="1877"/>
                  </a:cubicBezTo>
                  <a:lnTo>
                    <a:pt x="15445" y="2944"/>
                  </a:lnTo>
                  <a:cubicBezTo>
                    <a:pt x="19096" y="2944"/>
                    <a:pt x="22522" y="4460"/>
                    <a:pt x="24993" y="7100"/>
                  </a:cubicBezTo>
                  <a:cubicBezTo>
                    <a:pt x="25555" y="7718"/>
                    <a:pt x="26116" y="8336"/>
                    <a:pt x="26566" y="9066"/>
                  </a:cubicBezTo>
                  <a:lnTo>
                    <a:pt x="27464" y="8504"/>
                  </a:lnTo>
                  <a:cubicBezTo>
                    <a:pt x="28138" y="9571"/>
                    <a:pt x="28644" y="10695"/>
                    <a:pt x="29037" y="11874"/>
                  </a:cubicBezTo>
                  <a:lnTo>
                    <a:pt x="31003" y="11874"/>
                  </a:lnTo>
                  <a:cubicBezTo>
                    <a:pt x="30273" y="9291"/>
                    <a:pt x="28981" y="6988"/>
                    <a:pt x="27127" y="5078"/>
                  </a:cubicBezTo>
                  <a:cubicBezTo>
                    <a:pt x="26173" y="4067"/>
                    <a:pt x="25106" y="3169"/>
                    <a:pt x="23926" y="2438"/>
                  </a:cubicBezTo>
                  <a:lnTo>
                    <a:pt x="23701" y="2832"/>
                  </a:lnTo>
                  <a:cubicBezTo>
                    <a:pt x="22747" y="2214"/>
                    <a:pt x="21736" y="1764"/>
                    <a:pt x="20669" y="1371"/>
                  </a:cubicBezTo>
                  <a:lnTo>
                    <a:pt x="20837" y="978"/>
                  </a:lnTo>
                  <a:cubicBezTo>
                    <a:pt x="19010" y="316"/>
                    <a:pt x="17136" y="1"/>
                    <a:pt x="1528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1"/>
            <p:cNvSpPr/>
            <p:nvPr/>
          </p:nvSpPr>
          <p:spPr>
            <a:xfrm>
              <a:off x="5152136" y="-543062"/>
              <a:ext cx="1285898" cy="1122251"/>
            </a:xfrm>
            <a:custGeom>
              <a:avLst/>
              <a:gdLst/>
              <a:ahLst/>
              <a:cxnLst/>
              <a:rect l="l" t="t" r="r" b="b"/>
              <a:pathLst>
                <a:path w="23534" h="20539" extrusionOk="0">
                  <a:moveTo>
                    <a:pt x="13200" y="0"/>
                  </a:moveTo>
                  <a:cubicBezTo>
                    <a:pt x="4831" y="56"/>
                    <a:pt x="1" y="9604"/>
                    <a:pt x="5000" y="16344"/>
                  </a:cubicBezTo>
                  <a:cubicBezTo>
                    <a:pt x="7100" y="19200"/>
                    <a:pt x="10183" y="20538"/>
                    <a:pt x="13234" y="20538"/>
                  </a:cubicBezTo>
                  <a:cubicBezTo>
                    <a:pt x="17444" y="20538"/>
                    <a:pt x="21596" y="17991"/>
                    <a:pt x="23028" y="13367"/>
                  </a:cubicBezTo>
                  <a:lnTo>
                    <a:pt x="23028" y="13311"/>
                  </a:lnTo>
                  <a:cubicBezTo>
                    <a:pt x="23365" y="12300"/>
                    <a:pt x="23534" y="11289"/>
                    <a:pt x="23534" y="10222"/>
                  </a:cubicBezTo>
                  <a:lnTo>
                    <a:pt x="22298" y="10222"/>
                  </a:lnTo>
                  <a:lnTo>
                    <a:pt x="22298" y="10278"/>
                  </a:lnTo>
                  <a:cubicBezTo>
                    <a:pt x="22298" y="15719"/>
                    <a:pt x="17839" y="19330"/>
                    <a:pt x="13182" y="19330"/>
                  </a:cubicBezTo>
                  <a:cubicBezTo>
                    <a:pt x="10964" y="19330"/>
                    <a:pt x="8701" y="18511"/>
                    <a:pt x="6853" y="16681"/>
                  </a:cubicBezTo>
                  <a:cubicBezTo>
                    <a:pt x="1180" y="11008"/>
                    <a:pt x="5168" y="1236"/>
                    <a:pt x="13200" y="1236"/>
                  </a:cubicBezTo>
                  <a:lnTo>
                    <a:pt x="1320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1"/>
            <p:cNvSpPr/>
            <p:nvPr/>
          </p:nvSpPr>
          <p:spPr>
            <a:xfrm>
              <a:off x="5526533" y="-341056"/>
              <a:ext cx="758075" cy="694147"/>
            </a:xfrm>
            <a:custGeom>
              <a:avLst/>
              <a:gdLst/>
              <a:ahLst/>
              <a:cxnLst/>
              <a:rect l="l" t="t" r="r" b="b"/>
              <a:pathLst>
                <a:path w="13874" h="12704" extrusionOk="0">
                  <a:moveTo>
                    <a:pt x="6362" y="1"/>
                  </a:moveTo>
                  <a:cubicBezTo>
                    <a:pt x="6245" y="1"/>
                    <a:pt x="6128" y="4"/>
                    <a:pt x="6011" y="10"/>
                  </a:cubicBezTo>
                  <a:lnTo>
                    <a:pt x="6067" y="10"/>
                  </a:lnTo>
                  <a:cubicBezTo>
                    <a:pt x="3146" y="178"/>
                    <a:pt x="675" y="2200"/>
                    <a:pt x="1" y="5009"/>
                  </a:cubicBezTo>
                  <a:lnTo>
                    <a:pt x="450" y="5121"/>
                  </a:lnTo>
                  <a:cubicBezTo>
                    <a:pt x="1185" y="2220"/>
                    <a:pt x="3767" y="472"/>
                    <a:pt x="6425" y="472"/>
                  </a:cubicBezTo>
                  <a:cubicBezTo>
                    <a:pt x="7833" y="472"/>
                    <a:pt x="9261" y="962"/>
                    <a:pt x="10448" y="2032"/>
                  </a:cubicBezTo>
                  <a:cubicBezTo>
                    <a:pt x="13874" y="5065"/>
                    <a:pt x="12806" y="10681"/>
                    <a:pt x="8482" y="12310"/>
                  </a:cubicBezTo>
                  <a:lnTo>
                    <a:pt x="8650" y="12703"/>
                  </a:lnTo>
                  <a:cubicBezTo>
                    <a:pt x="11739" y="11580"/>
                    <a:pt x="13480" y="8435"/>
                    <a:pt x="12806" y="5233"/>
                  </a:cubicBezTo>
                  <a:cubicBezTo>
                    <a:pt x="12211" y="2147"/>
                    <a:pt x="9476" y="1"/>
                    <a:pt x="636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1"/>
            <p:cNvSpPr/>
            <p:nvPr/>
          </p:nvSpPr>
          <p:spPr>
            <a:xfrm>
              <a:off x="5722966" y="-154295"/>
              <a:ext cx="368328" cy="317076"/>
            </a:xfrm>
            <a:custGeom>
              <a:avLst/>
              <a:gdLst/>
              <a:ahLst/>
              <a:cxnLst/>
              <a:rect l="l" t="t" r="r" b="b"/>
              <a:pathLst>
                <a:path w="6741" h="5803" extrusionOk="0">
                  <a:moveTo>
                    <a:pt x="2918" y="0"/>
                  </a:moveTo>
                  <a:cubicBezTo>
                    <a:pt x="1424" y="0"/>
                    <a:pt x="0" y="1185"/>
                    <a:pt x="0" y="2939"/>
                  </a:cubicBezTo>
                  <a:cubicBezTo>
                    <a:pt x="0" y="4511"/>
                    <a:pt x="1292" y="5803"/>
                    <a:pt x="2921" y="5803"/>
                  </a:cubicBezTo>
                  <a:cubicBezTo>
                    <a:pt x="5505" y="5803"/>
                    <a:pt x="6740" y="2658"/>
                    <a:pt x="4943" y="860"/>
                  </a:cubicBezTo>
                  <a:cubicBezTo>
                    <a:pt x="4348" y="265"/>
                    <a:pt x="3625" y="0"/>
                    <a:pt x="291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1"/>
            <p:cNvSpPr/>
            <p:nvPr/>
          </p:nvSpPr>
          <p:spPr>
            <a:xfrm>
              <a:off x="5600189" y="-138012"/>
              <a:ext cx="633879" cy="427940"/>
            </a:xfrm>
            <a:custGeom>
              <a:avLst/>
              <a:gdLst/>
              <a:ahLst/>
              <a:cxnLst/>
              <a:rect l="l" t="t" r="r" b="b"/>
              <a:pathLst>
                <a:path w="11601" h="7832" extrusionOk="0">
                  <a:moveTo>
                    <a:pt x="9100" y="1"/>
                  </a:moveTo>
                  <a:lnTo>
                    <a:pt x="8763" y="282"/>
                  </a:lnTo>
                  <a:cubicBezTo>
                    <a:pt x="11035" y="3602"/>
                    <a:pt x="8276" y="7365"/>
                    <a:pt x="5009" y="7365"/>
                  </a:cubicBezTo>
                  <a:cubicBezTo>
                    <a:pt x="4076" y="7365"/>
                    <a:pt x="3102" y="7058"/>
                    <a:pt x="2191" y="6347"/>
                  </a:cubicBezTo>
                  <a:cubicBezTo>
                    <a:pt x="619" y="5112"/>
                    <a:pt x="57" y="3034"/>
                    <a:pt x="787" y="1180"/>
                  </a:cubicBezTo>
                  <a:lnTo>
                    <a:pt x="338" y="1012"/>
                  </a:lnTo>
                  <a:cubicBezTo>
                    <a:pt x="113" y="1573"/>
                    <a:pt x="1" y="2191"/>
                    <a:pt x="1" y="2809"/>
                  </a:cubicBezTo>
                  <a:cubicBezTo>
                    <a:pt x="1" y="4325"/>
                    <a:pt x="731" y="5786"/>
                    <a:pt x="1911" y="6741"/>
                  </a:cubicBezTo>
                  <a:cubicBezTo>
                    <a:pt x="2894" y="7503"/>
                    <a:pt x="3945" y="7832"/>
                    <a:pt x="4953" y="7832"/>
                  </a:cubicBezTo>
                  <a:cubicBezTo>
                    <a:pt x="8549" y="7832"/>
                    <a:pt x="11600" y="3642"/>
                    <a:pt x="910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1"/>
            <p:cNvSpPr/>
            <p:nvPr/>
          </p:nvSpPr>
          <p:spPr>
            <a:xfrm>
              <a:off x="1398926" y="-1267323"/>
              <a:ext cx="95183" cy="49121"/>
            </a:xfrm>
            <a:custGeom>
              <a:avLst/>
              <a:gdLst/>
              <a:ahLst/>
              <a:cxnLst/>
              <a:rect l="l" t="t" r="r" b="b"/>
              <a:pathLst>
                <a:path w="1742" h="899" extrusionOk="0">
                  <a:moveTo>
                    <a:pt x="1573" y="0"/>
                  </a:moveTo>
                  <a:lnTo>
                    <a:pt x="1" y="674"/>
                  </a:lnTo>
                  <a:lnTo>
                    <a:pt x="57" y="899"/>
                  </a:lnTo>
                  <a:lnTo>
                    <a:pt x="1686" y="281"/>
                  </a:lnTo>
                  <a:cubicBezTo>
                    <a:pt x="1742" y="225"/>
                    <a:pt x="1742" y="169"/>
                    <a:pt x="1742" y="113"/>
                  </a:cubicBezTo>
                  <a:cubicBezTo>
                    <a:pt x="1686" y="0"/>
                    <a:pt x="1630" y="0"/>
                    <a:pt x="157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1"/>
            <p:cNvSpPr/>
            <p:nvPr/>
          </p:nvSpPr>
          <p:spPr>
            <a:xfrm>
              <a:off x="1478756" y="-923962"/>
              <a:ext cx="101248" cy="24916"/>
            </a:xfrm>
            <a:custGeom>
              <a:avLst/>
              <a:gdLst/>
              <a:ahLst/>
              <a:cxnLst/>
              <a:rect l="l" t="t" r="r" b="b"/>
              <a:pathLst>
                <a:path w="1853" h="456" extrusionOk="0">
                  <a:moveTo>
                    <a:pt x="1721" y="0"/>
                  </a:moveTo>
                  <a:cubicBezTo>
                    <a:pt x="1710" y="0"/>
                    <a:pt x="1698" y="2"/>
                    <a:pt x="1685" y="7"/>
                  </a:cubicBezTo>
                  <a:lnTo>
                    <a:pt x="0" y="175"/>
                  </a:lnTo>
                  <a:lnTo>
                    <a:pt x="0" y="456"/>
                  </a:lnTo>
                  <a:lnTo>
                    <a:pt x="1685" y="287"/>
                  </a:lnTo>
                  <a:cubicBezTo>
                    <a:pt x="1841" y="287"/>
                    <a:pt x="1852" y="0"/>
                    <a:pt x="17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1"/>
            <p:cNvSpPr/>
            <p:nvPr/>
          </p:nvSpPr>
          <p:spPr>
            <a:xfrm>
              <a:off x="1435753" y="-1157277"/>
              <a:ext cx="100483" cy="43439"/>
            </a:xfrm>
            <a:custGeom>
              <a:avLst/>
              <a:gdLst/>
              <a:ahLst/>
              <a:cxnLst/>
              <a:rect l="l" t="t" r="r" b="b"/>
              <a:pathLst>
                <a:path w="1839" h="795" extrusionOk="0">
                  <a:moveTo>
                    <a:pt x="1672" y="1"/>
                  </a:moveTo>
                  <a:cubicBezTo>
                    <a:pt x="1659" y="1"/>
                    <a:pt x="1645" y="3"/>
                    <a:pt x="1630" y="8"/>
                  </a:cubicBezTo>
                  <a:lnTo>
                    <a:pt x="1" y="514"/>
                  </a:lnTo>
                  <a:cubicBezTo>
                    <a:pt x="1" y="626"/>
                    <a:pt x="57" y="682"/>
                    <a:pt x="57" y="794"/>
                  </a:cubicBezTo>
                  <a:lnTo>
                    <a:pt x="1686" y="289"/>
                  </a:lnTo>
                  <a:cubicBezTo>
                    <a:pt x="1839" y="238"/>
                    <a:pt x="1806" y="1"/>
                    <a:pt x="167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1"/>
            <p:cNvSpPr/>
            <p:nvPr/>
          </p:nvSpPr>
          <p:spPr>
            <a:xfrm>
              <a:off x="1463402" y="-1037559"/>
              <a:ext cx="100483" cy="31145"/>
            </a:xfrm>
            <a:custGeom>
              <a:avLst/>
              <a:gdLst/>
              <a:ahLst/>
              <a:cxnLst/>
              <a:rect l="l" t="t" r="r" b="b"/>
              <a:pathLst>
                <a:path w="1839" h="570" extrusionOk="0">
                  <a:moveTo>
                    <a:pt x="1672" y="0"/>
                  </a:moveTo>
                  <a:cubicBezTo>
                    <a:pt x="1659" y="0"/>
                    <a:pt x="1644" y="2"/>
                    <a:pt x="1629" y="8"/>
                  </a:cubicBezTo>
                  <a:lnTo>
                    <a:pt x="0" y="288"/>
                  </a:lnTo>
                  <a:lnTo>
                    <a:pt x="0" y="569"/>
                  </a:lnTo>
                  <a:lnTo>
                    <a:pt x="1685" y="232"/>
                  </a:lnTo>
                  <a:cubicBezTo>
                    <a:pt x="1838" y="232"/>
                    <a:pt x="1806" y="0"/>
                    <a:pt x="16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1"/>
            <p:cNvSpPr/>
            <p:nvPr/>
          </p:nvSpPr>
          <p:spPr>
            <a:xfrm>
              <a:off x="-212208" y="181144"/>
              <a:ext cx="58356" cy="92123"/>
            </a:xfrm>
            <a:custGeom>
              <a:avLst/>
              <a:gdLst/>
              <a:ahLst/>
              <a:cxnLst/>
              <a:rect l="l" t="t" r="r" b="b"/>
              <a:pathLst>
                <a:path w="1068" h="1686" extrusionOk="0">
                  <a:moveTo>
                    <a:pt x="843" y="1"/>
                  </a:moveTo>
                  <a:lnTo>
                    <a:pt x="0" y="1517"/>
                  </a:lnTo>
                  <a:cubicBezTo>
                    <a:pt x="0" y="1574"/>
                    <a:pt x="0" y="1630"/>
                    <a:pt x="57" y="1686"/>
                  </a:cubicBezTo>
                  <a:lnTo>
                    <a:pt x="113" y="1686"/>
                  </a:lnTo>
                  <a:cubicBezTo>
                    <a:pt x="169" y="1686"/>
                    <a:pt x="225" y="1686"/>
                    <a:pt x="225" y="1630"/>
                  </a:cubicBezTo>
                  <a:lnTo>
                    <a:pt x="1068" y="113"/>
                  </a:lnTo>
                  <a:lnTo>
                    <a:pt x="84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1"/>
            <p:cNvSpPr/>
            <p:nvPr/>
          </p:nvSpPr>
          <p:spPr>
            <a:xfrm>
              <a:off x="978521" y="129016"/>
              <a:ext cx="64475" cy="85949"/>
            </a:xfrm>
            <a:custGeom>
              <a:avLst/>
              <a:gdLst/>
              <a:ahLst/>
              <a:cxnLst/>
              <a:rect l="l" t="t" r="r" b="b"/>
              <a:pathLst>
                <a:path w="1180" h="1573" extrusionOk="0">
                  <a:moveTo>
                    <a:pt x="225" y="0"/>
                  </a:moveTo>
                  <a:lnTo>
                    <a:pt x="0" y="112"/>
                  </a:lnTo>
                  <a:lnTo>
                    <a:pt x="955" y="1517"/>
                  </a:lnTo>
                  <a:cubicBezTo>
                    <a:pt x="955" y="1573"/>
                    <a:pt x="1011" y="1573"/>
                    <a:pt x="1067" y="1573"/>
                  </a:cubicBezTo>
                  <a:lnTo>
                    <a:pt x="1124" y="1573"/>
                  </a:lnTo>
                  <a:cubicBezTo>
                    <a:pt x="1180" y="1517"/>
                    <a:pt x="1180" y="1460"/>
                    <a:pt x="1124"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1"/>
            <p:cNvSpPr/>
            <p:nvPr/>
          </p:nvSpPr>
          <p:spPr>
            <a:xfrm>
              <a:off x="1067530" y="61481"/>
              <a:ext cx="73655" cy="82889"/>
            </a:xfrm>
            <a:custGeom>
              <a:avLst/>
              <a:gdLst/>
              <a:ahLst/>
              <a:cxnLst/>
              <a:rect l="l" t="t" r="r" b="b"/>
              <a:pathLst>
                <a:path w="1348" h="1517" extrusionOk="0">
                  <a:moveTo>
                    <a:pt x="225" y="0"/>
                  </a:moveTo>
                  <a:lnTo>
                    <a:pt x="0" y="169"/>
                  </a:lnTo>
                  <a:lnTo>
                    <a:pt x="1123" y="1461"/>
                  </a:lnTo>
                  <a:cubicBezTo>
                    <a:pt x="1123" y="1517"/>
                    <a:pt x="1179" y="1517"/>
                    <a:pt x="1236" y="1517"/>
                  </a:cubicBezTo>
                  <a:lnTo>
                    <a:pt x="1292" y="1517"/>
                  </a:lnTo>
                  <a:cubicBezTo>
                    <a:pt x="1348" y="1461"/>
                    <a:pt x="1348" y="1405"/>
                    <a:pt x="1292" y="1348"/>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1"/>
            <p:cNvSpPr/>
            <p:nvPr/>
          </p:nvSpPr>
          <p:spPr>
            <a:xfrm>
              <a:off x="1150365" y="-12175"/>
              <a:ext cx="76769" cy="79829"/>
            </a:xfrm>
            <a:custGeom>
              <a:avLst/>
              <a:gdLst/>
              <a:ahLst/>
              <a:cxnLst/>
              <a:rect l="l" t="t" r="r" b="b"/>
              <a:pathLst>
                <a:path w="1405" h="1461" extrusionOk="0">
                  <a:moveTo>
                    <a:pt x="169" y="1"/>
                  </a:moveTo>
                  <a:lnTo>
                    <a:pt x="0" y="169"/>
                  </a:lnTo>
                  <a:lnTo>
                    <a:pt x="1180" y="1405"/>
                  </a:lnTo>
                  <a:cubicBezTo>
                    <a:pt x="1180" y="1405"/>
                    <a:pt x="1236" y="1461"/>
                    <a:pt x="1292" y="1461"/>
                  </a:cubicBezTo>
                  <a:cubicBezTo>
                    <a:pt x="1292" y="1461"/>
                    <a:pt x="1348" y="1405"/>
                    <a:pt x="1348" y="1405"/>
                  </a:cubicBezTo>
                  <a:cubicBezTo>
                    <a:pt x="1405" y="1348"/>
                    <a:pt x="1405" y="1292"/>
                    <a:pt x="1348"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1"/>
            <p:cNvSpPr/>
            <p:nvPr/>
          </p:nvSpPr>
          <p:spPr>
            <a:xfrm>
              <a:off x="886451" y="184258"/>
              <a:ext cx="58356" cy="92068"/>
            </a:xfrm>
            <a:custGeom>
              <a:avLst/>
              <a:gdLst/>
              <a:ahLst/>
              <a:cxnLst/>
              <a:rect l="l" t="t" r="r" b="b"/>
              <a:pathLst>
                <a:path w="1068" h="1685" extrusionOk="0">
                  <a:moveTo>
                    <a:pt x="225" y="0"/>
                  </a:moveTo>
                  <a:lnTo>
                    <a:pt x="0" y="112"/>
                  </a:lnTo>
                  <a:lnTo>
                    <a:pt x="787" y="1629"/>
                  </a:lnTo>
                  <a:cubicBezTo>
                    <a:pt x="787" y="1629"/>
                    <a:pt x="843" y="1685"/>
                    <a:pt x="899" y="1685"/>
                  </a:cubicBezTo>
                  <a:lnTo>
                    <a:pt x="955" y="1685"/>
                  </a:lnTo>
                  <a:cubicBezTo>
                    <a:pt x="1011" y="1629"/>
                    <a:pt x="1067" y="1573"/>
                    <a:pt x="1011" y="1517"/>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1"/>
            <p:cNvSpPr/>
            <p:nvPr/>
          </p:nvSpPr>
          <p:spPr>
            <a:xfrm>
              <a:off x="683898" y="270153"/>
              <a:ext cx="39942" cy="95183"/>
            </a:xfrm>
            <a:custGeom>
              <a:avLst/>
              <a:gdLst/>
              <a:ahLst/>
              <a:cxnLst/>
              <a:rect l="l" t="t" r="r" b="b"/>
              <a:pathLst>
                <a:path w="731" h="1742" extrusionOk="0">
                  <a:moveTo>
                    <a:pt x="225" y="1"/>
                  </a:moveTo>
                  <a:lnTo>
                    <a:pt x="0" y="57"/>
                  </a:lnTo>
                  <a:lnTo>
                    <a:pt x="450" y="1686"/>
                  </a:lnTo>
                  <a:cubicBezTo>
                    <a:pt x="506" y="1742"/>
                    <a:pt x="562" y="1742"/>
                    <a:pt x="618" y="1742"/>
                  </a:cubicBezTo>
                  <a:cubicBezTo>
                    <a:pt x="674" y="1742"/>
                    <a:pt x="731" y="1686"/>
                    <a:pt x="731" y="162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1"/>
            <p:cNvSpPr/>
            <p:nvPr/>
          </p:nvSpPr>
          <p:spPr>
            <a:xfrm>
              <a:off x="573415" y="294741"/>
              <a:ext cx="33822" cy="101303"/>
            </a:xfrm>
            <a:custGeom>
              <a:avLst/>
              <a:gdLst/>
              <a:ahLst/>
              <a:cxnLst/>
              <a:rect l="l" t="t" r="r" b="b"/>
              <a:pathLst>
                <a:path w="619" h="1854" extrusionOk="0">
                  <a:moveTo>
                    <a:pt x="281" y="0"/>
                  </a:moveTo>
                  <a:lnTo>
                    <a:pt x="1" y="56"/>
                  </a:lnTo>
                  <a:lnTo>
                    <a:pt x="338" y="1741"/>
                  </a:lnTo>
                  <a:cubicBezTo>
                    <a:pt x="338" y="1797"/>
                    <a:pt x="394" y="1853"/>
                    <a:pt x="506" y="1853"/>
                  </a:cubicBezTo>
                  <a:cubicBezTo>
                    <a:pt x="562" y="1853"/>
                    <a:pt x="618" y="1741"/>
                    <a:pt x="562" y="1685"/>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1"/>
            <p:cNvSpPr/>
            <p:nvPr/>
          </p:nvSpPr>
          <p:spPr>
            <a:xfrm>
              <a:off x="785147" y="233325"/>
              <a:ext cx="49176" cy="95183"/>
            </a:xfrm>
            <a:custGeom>
              <a:avLst/>
              <a:gdLst/>
              <a:ahLst/>
              <a:cxnLst/>
              <a:rect l="l" t="t" r="r" b="b"/>
              <a:pathLst>
                <a:path w="900" h="1742" extrusionOk="0">
                  <a:moveTo>
                    <a:pt x="226" y="1"/>
                  </a:moveTo>
                  <a:lnTo>
                    <a:pt x="1" y="57"/>
                  </a:lnTo>
                  <a:lnTo>
                    <a:pt x="619" y="1629"/>
                  </a:lnTo>
                  <a:cubicBezTo>
                    <a:pt x="675" y="1686"/>
                    <a:pt x="675" y="1742"/>
                    <a:pt x="731" y="1742"/>
                  </a:cubicBezTo>
                  <a:lnTo>
                    <a:pt x="787" y="1742"/>
                  </a:lnTo>
                  <a:cubicBezTo>
                    <a:pt x="843" y="1686"/>
                    <a:pt x="900" y="1629"/>
                    <a:pt x="900" y="1573"/>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1"/>
            <p:cNvSpPr/>
            <p:nvPr/>
          </p:nvSpPr>
          <p:spPr>
            <a:xfrm>
              <a:off x="1224021" y="-95010"/>
              <a:ext cx="85949" cy="70595"/>
            </a:xfrm>
            <a:custGeom>
              <a:avLst/>
              <a:gdLst/>
              <a:ahLst/>
              <a:cxnLst/>
              <a:rect l="l" t="t" r="r" b="b"/>
              <a:pathLst>
                <a:path w="1573" h="1292" extrusionOk="0">
                  <a:moveTo>
                    <a:pt x="169" y="0"/>
                  </a:moveTo>
                  <a:lnTo>
                    <a:pt x="0" y="225"/>
                  </a:lnTo>
                  <a:lnTo>
                    <a:pt x="1348" y="1292"/>
                  </a:lnTo>
                  <a:lnTo>
                    <a:pt x="1405" y="1292"/>
                  </a:lnTo>
                  <a:cubicBezTo>
                    <a:pt x="1461" y="1292"/>
                    <a:pt x="1517" y="1292"/>
                    <a:pt x="1517" y="1236"/>
                  </a:cubicBezTo>
                  <a:cubicBezTo>
                    <a:pt x="1573" y="1180"/>
                    <a:pt x="1573" y="1123"/>
                    <a:pt x="1517" y="106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1"/>
            <p:cNvSpPr/>
            <p:nvPr/>
          </p:nvSpPr>
          <p:spPr>
            <a:xfrm>
              <a:off x="1478756" y="-696548"/>
              <a:ext cx="101303" cy="24643"/>
            </a:xfrm>
            <a:custGeom>
              <a:avLst/>
              <a:gdLst/>
              <a:ahLst/>
              <a:cxnLst/>
              <a:rect l="l" t="t" r="r" b="b"/>
              <a:pathLst>
                <a:path w="1854" h="451" extrusionOk="0">
                  <a:moveTo>
                    <a:pt x="0" y="1"/>
                  </a:moveTo>
                  <a:lnTo>
                    <a:pt x="0" y="282"/>
                  </a:lnTo>
                  <a:lnTo>
                    <a:pt x="1685" y="450"/>
                  </a:lnTo>
                  <a:cubicBezTo>
                    <a:pt x="1741" y="450"/>
                    <a:pt x="1797" y="394"/>
                    <a:pt x="1853" y="338"/>
                  </a:cubicBezTo>
                  <a:cubicBezTo>
                    <a:pt x="1853" y="282"/>
                    <a:pt x="1797" y="169"/>
                    <a:pt x="1685" y="169"/>
                  </a:cubicBez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1"/>
            <p:cNvSpPr/>
            <p:nvPr/>
          </p:nvSpPr>
          <p:spPr>
            <a:xfrm>
              <a:off x="1288442" y="-180959"/>
              <a:ext cx="92123" cy="61415"/>
            </a:xfrm>
            <a:custGeom>
              <a:avLst/>
              <a:gdLst/>
              <a:ahLst/>
              <a:cxnLst/>
              <a:rect l="l" t="t" r="r" b="b"/>
              <a:pathLst>
                <a:path w="1686" h="1124" extrusionOk="0">
                  <a:moveTo>
                    <a:pt x="169" y="0"/>
                  </a:moveTo>
                  <a:lnTo>
                    <a:pt x="1" y="169"/>
                  </a:lnTo>
                  <a:lnTo>
                    <a:pt x="1405" y="1124"/>
                  </a:lnTo>
                  <a:lnTo>
                    <a:pt x="1517" y="1124"/>
                  </a:lnTo>
                  <a:cubicBezTo>
                    <a:pt x="1573" y="1124"/>
                    <a:pt x="1573" y="1124"/>
                    <a:pt x="1630" y="1068"/>
                  </a:cubicBezTo>
                  <a:cubicBezTo>
                    <a:pt x="1686" y="1011"/>
                    <a:pt x="1686" y="955"/>
                    <a:pt x="1630" y="899"/>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1"/>
            <p:cNvSpPr/>
            <p:nvPr/>
          </p:nvSpPr>
          <p:spPr>
            <a:xfrm>
              <a:off x="1460342" y="-583005"/>
              <a:ext cx="98243" cy="30762"/>
            </a:xfrm>
            <a:custGeom>
              <a:avLst/>
              <a:gdLst/>
              <a:ahLst/>
              <a:cxnLst/>
              <a:rect l="l" t="t" r="r" b="b"/>
              <a:pathLst>
                <a:path w="1798" h="563" extrusionOk="0">
                  <a:moveTo>
                    <a:pt x="56" y="1"/>
                  </a:moveTo>
                  <a:cubicBezTo>
                    <a:pt x="56" y="57"/>
                    <a:pt x="0" y="169"/>
                    <a:pt x="0" y="226"/>
                  </a:cubicBezTo>
                  <a:lnTo>
                    <a:pt x="1685" y="563"/>
                  </a:lnTo>
                  <a:cubicBezTo>
                    <a:pt x="1741" y="563"/>
                    <a:pt x="1797" y="506"/>
                    <a:pt x="1797" y="450"/>
                  </a:cubicBezTo>
                  <a:cubicBezTo>
                    <a:pt x="1797" y="394"/>
                    <a:pt x="1797" y="338"/>
                    <a:pt x="1741" y="338"/>
                  </a:cubicBez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1"/>
            <p:cNvSpPr/>
            <p:nvPr/>
          </p:nvSpPr>
          <p:spPr>
            <a:xfrm>
              <a:off x="1484875" y="-802059"/>
              <a:ext cx="101303" cy="13496"/>
            </a:xfrm>
            <a:custGeom>
              <a:avLst/>
              <a:gdLst/>
              <a:ahLst/>
              <a:cxnLst/>
              <a:rect l="l" t="t" r="r" b="b"/>
              <a:pathLst>
                <a:path w="1854" h="247" extrusionOk="0">
                  <a:moveTo>
                    <a:pt x="1739" y="0"/>
                  </a:moveTo>
                  <a:cubicBezTo>
                    <a:pt x="1719" y="0"/>
                    <a:pt x="1700" y="7"/>
                    <a:pt x="1685" y="22"/>
                  </a:cubicBezTo>
                  <a:lnTo>
                    <a:pt x="0" y="22"/>
                  </a:lnTo>
                  <a:lnTo>
                    <a:pt x="0" y="78"/>
                  </a:lnTo>
                  <a:lnTo>
                    <a:pt x="0" y="247"/>
                  </a:lnTo>
                  <a:lnTo>
                    <a:pt x="1685" y="247"/>
                  </a:lnTo>
                  <a:cubicBezTo>
                    <a:pt x="1741" y="247"/>
                    <a:pt x="1854" y="191"/>
                    <a:pt x="1854" y="135"/>
                  </a:cubicBezTo>
                  <a:cubicBezTo>
                    <a:pt x="1854" y="52"/>
                    <a:pt x="1794" y="0"/>
                    <a:pt x="17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1"/>
            <p:cNvSpPr/>
            <p:nvPr/>
          </p:nvSpPr>
          <p:spPr>
            <a:xfrm>
              <a:off x="1346744" y="-276089"/>
              <a:ext cx="95238" cy="55296"/>
            </a:xfrm>
            <a:custGeom>
              <a:avLst/>
              <a:gdLst/>
              <a:ahLst/>
              <a:cxnLst/>
              <a:rect l="l" t="t" r="r" b="b"/>
              <a:pathLst>
                <a:path w="1743" h="1012" extrusionOk="0">
                  <a:moveTo>
                    <a:pt x="169" y="0"/>
                  </a:moveTo>
                  <a:lnTo>
                    <a:pt x="1" y="225"/>
                  </a:lnTo>
                  <a:lnTo>
                    <a:pt x="1517" y="1011"/>
                  </a:lnTo>
                  <a:lnTo>
                    <a:pt x="1574" y="1011"/>
                  </a:lnTo>
                  <a:cubicBezTo>
                    <a:pt x="1630" y="1011"/>
                    <a:pt x="1686" y="955"/>
                    <a:pt x="1686" y="955"/>
                  </a:cubicBezTo>
                  <a:cubicBezTo>
                    <a:pt x="1742" y="899"/>
                    <a:pt x="1742" y="787"/>
                    <a:pt x="1630" y="78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1"/>
            <p:cNvSpPr/>
            <p:nvPr/>
          </p:nvSpPr>
          <p:spPr>
            <a:xfrm>
              <a:off x="1432693" y="-481701"/>
              <a:ext cx="101357" cy="43002"/>
            </a:xfrm>
            <a:custGeom>
              <a:avLst/>
              <a:gdLst/>
              <a:ahLst/>
              <a:cxnLst/>
              <a:rect l="l" t="t" r="r" b="b"/>
              <a:pathLst>
                <a:path w="1855" h="787" extrusionOk="0">
                  <a:moveTo>
                    <a:pt x="113" y="0"/>
                  </a:moveTo>
                  <a:cubicBezTo>
                    <a:pt x="113" y="113"/>
                    <a:pt x="57" y="169"/>
                    <a:pt x="1" y="281"/>
                  </a:cubicBezTo>
                  <a:lnTo>
                    <a:pt x="1629" y="787"/>
                  </a:lnTo>
                  <a:lnTo>
                    <a:pt x="1686" y="787"/>
                  </a:lnTo>
                  <a:cubicBezTo>
                    <a:pt x="1742" y="787"/>
                    <a:pt x="1798" y="731"/>
                    <a:pt x="1798" y="674"/>
                  </a:cubicBezTo>
                  <a:cubicBezTo>
                    <a:pt x="1854" y="618"/>
                    <a:pt x="1798" y="562"/>
                    <a:pt x="1742" y="506"/>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1"/>
            <p:cNvSpPr/>
            <p:nvPr/>
          </p:nvSpPr>
          <p:spPr>
            <a:xfrm>
              <a:off x="1395866" y="-374278"/>
              <a:ext cx="95183" cy="49121"/>
            </a:xfrm>
            <a:custGeom>
              <a:avLst/>
              <a:gdLst/>
              <a:ahLst/>
              <a:cxnLst/>
              <a:rect l="l" t="t" r="r" b="b"/>
              <a:pathLst>
                <a:path w="1742" h="899" extrusionOk="0">
                  <a:moveTo>
                    <a:pt x="113" y="0"/>
                  </a:moveTo>
                  <a:cubicBezTo>
                    <a:pt x="57" y="112"/>
                    <a:pt x="1" y="169"/>
                    <a:pt x="1" y="225"/>
                  </a:cubicBezTo>
                  <a:lnTo>
                    <a:pt x="1573" y="899"/>
                  </a:lnTo>
                  <a:lnTo>
                    <a:pt x="1629" y="899"/>
                  </a:lnTo>
                  <a:cubicBezTo>
                    <a:pt x="1686" y="899"/>
                    <a:pt x="1686" y="843"/>
                    <a:pt x="1742" y="843"/>
                  </a:cubicBezTo>
                  <a:cubicBezTo>
                    <a:pt x="1742" y="730"/>
                    <a:pt x="1742" y="674"/>
                    <a:pt x="1686"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1"/>
            <p:cNvSpPr/>
            <p:nvPr/>
          </p:nvSpPr>
          <p:spPr>
            <a:xfrm>
              <a:off x="355508" y="316215"/>
              <a:ext cx="15408" cy="101303"/>
            </a:xfrm>
            <a:custGeom>
              <a:avLst/>
              <a:gdLst/>
              <a:ahLst/>
              <a:cxnLst/>
              <a:rect l="l" t="t" r="r" b="b"/>
              <a:pathLst>
                <a:path w="282" h="1854" extrusionOk="0">
                  <a:moveTo>
                    <a:pt x="1" y="0"/>
                  </a:moveTo>
                  <a:lnTo>
                    <a:pt x="1" y="1685"/>
                  </a:lnTo>
                  <a:cubicBezTo>
                    <a:pt x="1" y="1797"/>
                    <a:pt x="57" y="1854"/>
                    <a:pt x="113" y="1854"/>
                  </a:cubicBezTo>
                  <a:cubicBezTo>
                    <a:pt x="226" y="1854"/>
                    <a:pt x="282" y="1797"/>
                    <a:pt x="282" y="1741"/>
                  </a:cubicBez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1"/>
            <p:cNvSpPr/>
            <p:nvPr/>
          </p:nvSpPr>
          <p:spPr>
            <a:xfrm>
              <a:off x="238905" y="313101"/>
              <a:ext cx="24588" cy="98297"/>
            </a:xfrm>
            <a:custGeom>
              <a:avLst/>
              <a:gdLst/>
              <a:ahLst/>
              <a:cxnLst/>
              <a:rect l="l" t="t" r="r" b="b"/>
              <a:pathLst>
                <a:path w="450" h="1799" extrusionOk="0">
                  <a:moveTo>
                    <a:pt x="169" y="1"/>
                  </a:moveTo>
                  <a:lnTo>
                    <a:pt x="1" y="1686"/>
                  </a:lnTo>
                  <a:cubicBezTo>
                    <a:pt x="1" y="1742"/>
                    <a:pt x="57" y="1798"/>
                    <a:pt x="113" y="1798"/>
                  </a:cubicBezTo>
                  <a:cubicBezTo>
                    <a:pt x="169" y="1798"/>
                    <a:pt x="225" y="1742"/>
                    <a:pt x="281" y="1686"/>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1"/>
            <p:cNvSpPr/>
            <p:nvPr/>
          </p:nvSpPr>
          <p:spPr>
            <a:xfrm>
              <a:off x="119242" y="294741"/>
              <a:ext cx="30708" cy="98243"/>
            </a:xfrm>
            <a:custGeom>
              <a:avLst/>
              <a:gdLst/>
              <a:ahLst/>
              <a:cxnLst/>
              <a:rect l="l" t="t" r="r" b="b"/>
              <a:pathLst>
                <a:path w="562" h="1798" extrusionOk="0">
                  <a:moveTo>
                    <a:pt x="337" y="0"/>
                  </a:moveTo>
                  <a:lnTo>
                    <a:pt x="0" y="1685"/>
                  </a:lnTo>
                  <a:cubicBezTo>
                    <a:pt x="0" y="1741"/>
                    <a:pt x="56" y="1797"/>
                    <a:pt x="113" y="1797"/>
                  </a:cubicBezTo>
                  <a:cubicBezTo>
                    <a:pt x="169" y="1797"/>
                    <a:pt x="225" y="1741"/>
                    <a:pt x="225" y="1685"/>
                  </a:cubicBezTo>
                  <a:lnTo>
                    <a:pt x="562" y="56"/>
                  </a:ln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1"/>
            <p:cNvSpPr/>
            <p:nvPr/>
          </p:nvSpPr>
          <p:spPr>
            <a:xfrm>
              <a:off x="-347225" y="58421"/>
              <a:ext cx="12294" cy="21528"/>
            </a:xfrm>
            <a:custGeom>
              <a:avLst/>
              <a:gdLst/>
              <a:ahLst/>
              <a:cxnLst/>
              <a:rect l="l" t="t" r="r" b="b"/>
              <a:pathLst>
                <a:path w="225" h="394" extrusionOk="0">
                  <a:moveTo>
                    <a:pt x="0" y="0"/>
                  </a:moveTo>
                  <a:lnTo>
                    <a:pt x="0" y="393"/>
                  </a:lnTo>
                  <a:lnTo>
                    <a:pt x="225" y="169"/>
                  </a:ln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1"/>
            <p:cNvSpPr/>
            <p:nvPr/>
          </p:nvSpPr>
          <p:spPr>
            <a:xfrm>
              <a:off x="469051" y="313101"/>
              <a:ext cx="21583" cy="98297"/>
            </a:xfrm>
            <a:custGeom>
              <a:avLst/>
              <a:gdLst/>
              <a:ahLst/>
              <a:cxnLst/>
              <a:rect l="l" t="t" r="r" b="b"/>
              <a:pathLst>
                <a:path w="395" h="1799" extrusionOk="0">
                  <a:moveTo>
                    <a:pt x="1" y="1"/>
                  </a:moveTo>
                  <a:lnTo>
                    <a:pt x="113" y="1686"/>
                  </a:lnTo>
                  <a:cubicBezTo>
                    <a:pt x="169" y="1742"/>
                    <a:pt x="226" y="1798"/>
                    <a:pt x="282" y="1798"/>
                  </a:cubicBezTo>
                  <a:cubicBezTo>
                    <a:pt x="338" y="1798"/>
                    <a:pt x="394" y="1742"/>
                    <a:pt x="394" y="1686"/>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1"/>
            <p:cNvSpPr/>
            <p:nvPr/>
          </p:nvSpPr>
          <p:spPr>
            <a:xfrm>
              <a:off x="-316572" y="125902"/>
              <a:ext cx="64530" cy="86003"/>
            </a:xfrm>
            <a:custGeom>
              <a:avLst/>
              <a:gdLst/>
              <a:ahLst/>
              <a:cxnLst/>
              <a:rect l="l" t="t" r="r" b="b"/>
              <a:pathLst>
                <a:path w="1181" h="1574" extrusionOk="0">
                  <a:moveTo>
                    <a:pt x="956" y="1"/>
                  </a:moveTo>
                  <a:lnTo>
                    <a:pt x="1" y="1405"/>
                  </a:lnTo>
                  <a:cubicBezTo>
                    <a:pt x="1" y="1461"/>
                    <a:pt x="1" y="1517"/>
                    <a:pt x="57" y="1574"/>
                  </a:cubicBezTo>
                  <a:lnTo>
                    <a:pt x="113" y="1574"/>
                  </a:lnTo>
                  <a:cubicBezTo>
                    <a:pt x="169" y="1574"/>
                    <a:pt x="226" y="1517"/>
                    <a:pt x="226" y="1517"/>
                  </a:cubicBezTo>
                  <a:lnTo>
                    <a:pt x="1180" y="113"/>
                  </a:lnTo>
                  <a:lnTo>
                    <a:pt x="9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1"/>
            <p:cNvSpPr/>
            <p:nvPr/>
          </p:nvSpPr>
          <p:spPr>
            <a:xfrm>
              <a:off x="5699" y="264033"/>
              <a:ext cx="43002" cy="98243"/>
            </a:xfrm>
            <a:custGeom>
              <a:avLst/>
              <a:gdLst/>
              <a:ahLst/>
              <a:cxnLst/>
              <a:rect l="l" t="t" r="r" b="b"/>
              <a:pathLst>
                <a:path w="787" h="1798" extrusionOk="0">
                  <a:moveTo>
                    <a:pt x="506" y="0"/>
                  </a:moveTo>
                  <a:lnTo>
                    <a:pt x="0" y="1685"/>
                  </a:lnTo>
                  <a:cubicBezTo>
                    <a:pt x="0" y="1741"/>
                    <a:pt x="56" y="1798"/>
                    <a:pt x="112" y="1798"/>
                  </a:cubicBezTo>
                  <a:lnTo>
                    <a:pt x="169" y="1798"/>
                  </a:lnTo>
                  <a:cubicBezTo>
                    <a:pt x="225" y="1798"/>
                    <a:pt x="281" y="1798"/>
                    <a:pt x="281" y="1741"/>
                  </a:cubicBezTo>
                  <a:lnTo>
                    <a:pt x="786"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1"/>
            <p:cNvSpPr/>
            <p:nvPr/>
          </p:nvSpPr>
          <p:spPr>
            <a:xfrm>
              <a:off x="-107844" y="230265"/>
              <a:ext cx="49121" cy="95183"/>
            </a:xfrm>
            <a:custGeom>
              <a:avLst/>
              <a:gdLst/>
              <a:ahLst/>
              <a:cxnLst/>
              <a:rect l="l" t="t" r="r" b="b"/>
              <a:pathLst>
                <a:path w="899" h="1742" extrusionOk="0">
                  <a:moveTo>
                    <a:pt x="674" y="1"/>
                  </a:moveTo>
                  <a:lnTo>
                    <a:pt x="0" y="1573"/>
                  </a:lnTo>
                  <a:cubicBezTo>
                    <a:pt x="0" y="1629"/>
                    <a:pt x="0" y="1685"/>
                    <a:pt x="112" y="1742"/>
                  </a:cubicBezTo>
                  <a:cubicBezTo>
                    <a:pt x="169" y="1742"/>
                    <a:pt x="225" y="1685"/>
                    <a:pt x="281" y="1685"/>
                  </a:cubicBezTo>
                  <a:lnTo>
                    <a:pt x="899" y="113"/>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1"/>
            <p:cNvSpPr/>
            <p:nvPr/>
          </p:nvSpPr>
          <p:spPr>
            <a:xfrm>
              <a:off x="1337564" y="-1212081"/>
              <a:ext cx="178072" cy="73709"/>
            </a:xfrm>
            <a:custGeom>
              <a:avLst/>
              <a:gdLst/>
              <a:ahLst/>
              <a:cxnLst/>
              <a:rect l="l" t="t" r="r" b="b"/>
              <a:pathLst>
                <a:path w="3259" h="1349" extrusionOk="0">
                  <a:moveTo>
                    <a:pt x="3090" y="0"/>
                  </a:moveTo>
                  <a:lnTo>
                    <a:pt x="0" y="1067"/>
                  </a:lnTo>
                  <a:cubicBezTo>
                    <a:pt x="57" y="1180"/>
                    <a:pt x="113" y="1236"/>
                    <a:pt x="113" y="1348"/>
                  </a:cubicBezTo>
                  <a:lnTo>
                    <a:pt x="3146" y="281"/>
                  </a:lnTo>
                  <a:cubicBezTo>
                    <a:pt x="3202" y="225"/>
                    <a:pt x="3258" y="169"/>
                    <a:pt x="3258" y="113"/>
                  </a:cubicBezTo>
                  <a:cubicBezTo>
                    <a:pt x="3202" y="0"/>
                    <a:pt x="3146" y="0"/>
                    <a:pt x="30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1"/>
            <p:cNvSpPr/>
            <p:nvPr/>
          </p:nvSpPr>
          <p:spPr>
            <a:xfrm>
              <a:off x="1297676" y="-1307210"/>
              <a:ext cx="159603" cy="70595"/>
            </a:xfrm>
            <a:custGeom>
              <a:avLst/>
              <a:gdLst/>
              <a:ahLst/>
              <a:cxnLst/>
              <a:rect l="l" t="t" r="r" b="b"/>
              <a:pathLst>
                <a:path w="2921" h="1292" extrusionOk="0">
                  <a:moveTo>
                    <a:pt x="2303" y="0"/>
                  </a:moveTo>
                  <a:lnTo>
                    <a:pt x="0" y="1067"/>
                  </a:lnTo>
                  <a:lnTo>
                    <a:pt x="113" y="1292"/>
                  </a:lnTo>
                  <a:lnTo>
                    <a:pt x="292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1"/>
            <p:cNvSpPr/>
            <p:nvPr/>
          </p:nvSpPr>
          <p:spPr>
            <a:xfrm>
              <a:off x="1398926" y="-865332"/>
              <a:ext cx="184191" cy="21528"/>
            </a:xfrm>
            <a:custGeom>
              <a:avLst/>
              <a:gdLst/>
              <a:ahLst/>
              <a:cxnLst/>
              <a:rect l="l" t="t" r="r" b="b"/>
              <a:pathLst>
                <a:path w="3371" h="394" extrusionOk="0">
                  <a:moveTo>
                    <a:pt x="3202" y="1"/>
                  </a:moveTo>
                  <a:cubicBezTo>
                    <a:pt x="3212" y="1"/>
                    <a:pt x="3222" y="1"/>
                    <a:pt x="3232" y="2"/>
                  </a:cubicBezTo>
                  <a:lnTo>
                    <a:pt x="3232" y="2"/>
                  </a:lnTo>
                  <a:lnTo>
                    <a:pt x="3258" y="1"/>
                  </a:lnTo>
                  <a:close/>
                  <a:moveTo>
                    <a:pt x="3232" y="2"/>
                  </a:moveTo>
                  <a:lnTo>
                    <a:pt x="1" y="169"/>
                  </a:lnTo>
                  <a:lnTo>
                    <a:pt x="1" y="394"/>
                  </a:lnTo>
                  <a:lnTo>
                    <a:pt x="3258" y="225"/>
                  </a:lnTo>
                  <a:cubicBezTo>
                    <a:pt x="3314" y="225"/>
                    <a:pt x="3371" y="169"/>
                    <a:pt x="3371" y="113"/>
                  </a:cubicBezTo>
                  <a:cubicBezTo>
                    <a:pt x="3371" y="62"/>
                    <a:pt x="3324" y="11"/>
                    <a:pt x="3232" y="2"/>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1"/>
            <p:cNvSpPr/>
            <p:nvPr/>
          </p:nvSpPr>
          <p:spPr>
            <a:xfrm>
              <a:off x="1368272" y="-1101598"/>
              <a:ext cx="181077" cy="58356"/>
            </a:xfrm>
            <a:custGeom>
              <a:avLst/>
              <a:gdLst/>
              <a:ahLst/>
              <a:cxnLst/>
              <a:rect l="l" t="t" r="r" b="b"/>
              <a:pathLst>
                <a:path w="3314" h="1068" extrusionOk="0">
                  <a:moveTo>
                    <a:pt x="3145" y="0"/>
                  </a:moveTo>
                  <a:lnTo>
                    <a:pt x="0" y="786"/>
                  </a:lnTo>
                  <a:lnTo>
                    <a:pt x="56" y="1067"/>
                  </a:lnTo>
                  <a:lnTo>
                    <a:pt x="3202" y="281"/>
                  </a:lnTo>
                  <a:cubicBezTo>
                    <a:pt x="3258" y="281"/>
                    <a:pt x="3314" y="169"/>
                    <a:pt x="3314" y="112"/>
                  </a:cubicBezTo>
                  <a:cubicBezTo>
                    <a:pt x="3258" y="56"/>
                    <a:pt x="3202" y="0"/>
                    <a:pt x="314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1"/>
            <p:cNvSpPr/>
            <p:nvPr/>
          </p:nvSpPr>
          <p:spPr>
            <a:xfrm>
              <a:off x="1389746" y="-981935"/>
              <a:ext cx="181077" cy="39942"/>
            </a:xfrm>
            <a:custGeom>
              <a:avLst/>
              <a:gdLst/>
              <a:ahLst/>
              <a:cxnLst/>
              <a:rect l="l" t="t" r="r" b="b"/>
              <a:pathLst>
                <a:path w="3314" h="731" extrusionOk="0">
                  <a:moveTo>
                    <a:pt x="3202" y="1"/>
                  </a:moveTo>
                  <a:lnTo>
                    <a:pt x="0" y="450"/>
                  </a:lnTo>
                  <a:cubicBezTo>
                    <a:pt x="0" y="618"/>
                    <a:pt x="0" y="618"/>
                    <a:pt x="0" y="731"/>
                  </a:cubicBezTo>
                  <a:lnTo>
                    <a:pt x="3202" y="281"/>
                  </a:lnTo>
                  <a:cubicBezTo>
                    <a:pt x="3314" y="225"/>
                    <a:pt x="3314" y="169"/>
                    <a:pt x="3314" y="113"/>
                  </a:cubicBezTo>
                  <a:cubicBezTo>
                    <a:pt x="3314" y="57"/>
                    <a:pt x="3258" y="1"/>
                    <a:pt x="320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1"/>
            <p:cNvSpPr/>
            <p:nvPr/>
          </p:nvSpPr>
          <p:spPr>
            <a:xfrm>
              <a:off x="180603" y="221086"/>
              <a:ext cx="39942" cy="184137"/>
            </a:xfrm>
            <a:custGeom>
              <a:avLst/>
              <a:gdLst/>
              <a:ahLst/>
              <a:cxnLst/>
              <a:rect l="l" t="t" r="r" b="b"/>
              <a:pathLst>
                <a:path w="731" h="3370" extrusionOk="0">
                  <a:moveTo>
                    <a:pt x="506" y="0"/>
                  </a:moveTo>
                  <a:lnTo>
                    <a:pt x="0" y="3201"/>
                  </a:lnTo>
                  <a:cubicBezTo>
                    <a:pt x="0" y="3314"/>
                    <a:pt x="57" y="3370"/>
                    <a:pt x="113" y="3370"/>
                  </a:cubicBezTo>
                  <a:cubicBezTo>
                    <a:pt x="225" y="3370"/>
                    <a:pt x="225" y="3314"/>
                    <a:pt x="281" y="3258"/>
                  </a:cubicBezTo>
                  <a:lnTo>
                    <a:pt x="731" y="56"/>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1"/>
            <p:cNvSpPr/>
            <p:nvPr/>
          </p:nvSpPr>
          <p:spPr>
            <a:xfrm>
              <a:off x="978521" y="27713"/>
              <a:ext cx="116656" cy="153484"/>
            </a:xfrm>
            <a:custGeom>
              <a:avLst/>
              <a:gdLst/>
              <a:ahLst/>
              <a:cxnLst/>
              <a:rect l="l" t="t" r="r" b="b"/>
              <a:pathLst>
                <a:path w="2135" h="2809" extrusionOk="0">
                  <a:moveTo>
                    <a:pt x="169" y="1"/>
                  </a:moveTo>
                  <a:lnTo>
                    <a:pt x="0" y="169"/>
                  </a:lnTo>
                  <a:lnTo>
                    <a:pt x="1910" y="2753"/>
                  </a:lnTo>
                  <a:cubicBezTo>
                    <a:pt x="1910" y="2753"/>
                    <a:pt x="1966" y="2809"/>
                    <a:pt x="2022" y="2809"/>
                  </a:cubicBezTo>
                  <a:lnTo>
                    <a:pt x="2078" y="2809"/>
                  </a:lnTo>
                  <a:cubicBezTo>
                    <a:pt x="2134" y="2753"/>
                    <a:pt x="2134" y="2640"/>
                    <a:pt x="2078" y="258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1"/>
            <p:cNvSpPr/>
            <p:nvPr/>
          </p:nvSpPr>
          <p:spPr>
            <a:xfrm>
              <a:off x="889511" y="86014"/>
              <a:ext cx="104417" cy="165013"/>
            </a:xfrm>
            <a:custGeom>
              <a:avLst/>
              <a:gdLst/>
              <a:ahLst/>
              <a:cxnLst/>
              <a:rect l="l" t="t" r="r" b="b"/>
              <a:pathLst>
                <a:path w="1911" h="3020" extrusionOk="0">
                  <a:moveTo>
                    <a:pt x="225" y="1"/>
                  </a:moveTo>
                  <a:lnTo>
                    <a:pt x="0" y="113"/>
                  </a:lnTo>
                  <a:lnTo>
                    <a:pt x="1685" y="2921"/>
                  </a:lnTo>
                  <a:cubicBezTo>
                    <a:pt x="1685" y="2961"/>
                    <a:pt x="1713" y="3001"/>
                    <a:pt x="1750" y="3001"/>
                  </a:cubicBezTo>
                  <a:cubicBezTo>
                    <a:pt x="1765" y="3001"/>
                    <a:pt x="1781" y="2994"/>
                    <a:pt x="1798" y="2978"/>
                  </a:cubicBezTo>
                  <a:cubicBezTo>
                    <a:pt x="1798" y="3006"/>
                    <a:pt x="1812" y="3020"/>
                    <a:pt x="1826" y="3020"/>
                  </a:cubicBezTo>
                  <a:cubicBezTo>
                    <a:pt x="1840" y="3020"/>
                    <a:pt x="1854" y="3006"/>
                    <a:pt x="1854" y="2978"/>
                  </a:cubicBezTo>
                  <a:cubicBezTo>
                    <a:pt x="1910" y="2978"/>
                    <a:pt x="1910" y="2865"/>
                    <a:pt x="1910" y="280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1"/>
            <p:cNvSpPr/>
            <p:nvPr/>
          </p:nvSpPr>
          <p:spPr>
            <a:xfrm>
              <a:off x="1055236" y="-36708"/>
              <a:ext cx="128950" cy="144250"/>
            </a:xfrm>
            <a:custGeom>
              <a:avLst/>
              <a:gdLst/>
              <a:ahLst/>
              <a:cxnLst/>
              <a:rect l="l" t="t" r="r" b="b"/>
              <a:pathLst>
                <a:path w="2360" h="2640" extrusionOk="0">
                  <a:moveTo>
                    <a:pt x="169" y="0"/>
                  </a:moveTo>
                  <a:lnTo>
                    <a:pt x="0" y="169"/>
                  </a:lnTo>
                  <a:lnTo>
                    <a:pt x="2135" y="2584"/>
                  </a:lnTo>
                  <a:cubicBezTo>
                    <a:pt x="2191" y="2584"/>
                    <a:pt x="2191" y="2640"/>
                    <a:pt x="2247" y="2640"/>
                  </a:cubicBezTo>
                  <a:lnTo>
                    <a:pt x="2359" y="2640"/>
                  </a:lnTo>
                  <a:cubicBezTo>
                    <a:pt x="2359" y="2584"/>
                    <a:pt x="2359" y="2471"/>
                    <a:pt x="2359" y="241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1"/>
            <p:cNvSpPr/>
            <p:nvPr/>
          </p:nvSpPr>
          <p:spPr>
            <a:xfrm>
              <a:off x="803561" y="132076"/>
              <a:ext cx="89063" cy="168838"/>
            </a:xfrm>
            <a:custGeom>
              <a:avLst/>
              <a:gdLst/>
              <a:ahLst/>
              <a:cxnLst/>
              <a:rect l="l" t="t" r="r" b="b"/>
              <a:pathLst>
                <a:path w="1630" h="3090" extrusionOk="0">
                  <a:moveTo>
                    <a:pt x="226" y="0"/>
                  </a:moveTo>
                  <a:lnTo>
                    <a:pt x="1" y="113"/>
                  </a:lnTo>
                  <a:lnTo>
                    <a:pt x="1405" y="3033"/>
                  </a:lnTo>
                  <a:cubicBezTo>
                    <a:pt x="1405" y="3089"/>
                    <a:pt x="1461" y="3089"/>
                    <a:pt x="1517" y="3089"/>
                  </a:cubicBezTo>
                  <a:lnTo>
                    <a:pt x="1573" y="3089"/>
                  </a:lnTo>
                  <a:cubicBezTo>
                    <a:pt x="1630" y="3089"/>
                    <a:pt x="1630" y="2977"/>
                    <a:pt x="1630" y="2921"/>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1"/>
            <p:cNvSpPr/>
            <p:nvPr/>
          </p:nvSpPr>
          <p:spPr>
            <a:xfrm>
              <a:off x="1128892" y="-110364"/>
              <a:ext cx="144304" cy="128950"/>
            </a:xfrm>
            <a:custGeom>
              <a:avLst/>
              <a:gdLst/>
              <a:ahLst/>
              <a:cxnLst/>
              <a:rect l="l" t="t" r="r" b="b"/>
              <a:pathLst>
                <a:path w="2641" h="2360" extrusionOk="0">
                  <a:moveTo>
                    <a:pt x="169" y="0"/>
                  </a:moveTo>
                  <a:lnTo>
                    <a:pt x="0" y="169"/>
                  </a:lnTo>
                  <a:lnTo>
                    <a:pt x="2359" y="2359"/>
                  </a:lnTo>
                  <a:lnTo>
                    <a:pt x="2472" y="2359"/>
                  </a:lnTo>
                  <a:cubicBezTo>
                    <a:pt x="2528" y="2359"/>
                    <a:pt x="2528" y="2359"/>
                    <a:pt x="2584" y="2303"/>
                  </a:cubicBezTo>
                  <a:cubicBezTo>
                    <a:pt x="2640" y="2247"/>
                    <a:pt x="2640" y="2191"/>
                    <a:pt x="2584" y="213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1"/>
            <p:cNvSpPr/>
            <p:nvPr/>
          </p:nvSpPr>
          <p:spPr>
            <a:xfrm>
              <a:off x="613303" y="202672"/>
              <a:ext cx="55296" cy="178017"/>
            </a:xfrm>
            <a:custGeom>
              <a:avLst/>
              <a:gdLst/>
              <a:ahLst/>
              <a:cxnLst/>
              <a:rect l="l" t="t" r="r" b="b"/>
              <a:pathLst>
                <a:path w="1012" h="3258" extrusionOk="0">
                  <a:moveTo>
                    <a:pt x="225" y="0"/>
                  </a:moveTo>
                  <a:lnTo>
                    <a:pt x="1" y="56"/>
                  </a:lnTo>
                  <a:lnTo>
                    <a:pt x="787" y="3201"/>
                  </a:lnTo>
                  <a:cubicBezTo>
                    <a:pt x="787" y="3258"/>
                    <a:pt x="843" y="3258"/>
                    <a:pt x="899" y="3258"/>
                  </a:cubicBezTo>
                  <a:cubicBezTo>
                    <a:pt x="955" y="3258"/>
                    <a:pt x="1012" y="3201"/>
                    <a:pt x="1012" y="3145"/>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1"/>
            <p:cNvSpPr/>
            <p:nvPr/>
          </p:nvSpPr>
          <p:spPr>
            <a:xfrm>
              <a:off x="705372" y="171964"/>
              <a:ext cx="76769" cy="174957"/>
            </a:xfrm>
            <a:custGeom>
              <a:avLst/>
              <a:gdLst/>
              <a:ahLst/>
              <a:cxnLst/>
              <a:rect l="l" t="t" r="r" b="b"/>
              <a:pathLst>
                <a:path w="1405" h="3202" extrusionOk="0">
                  <a:moveTo>
                    <a:pt x="281" y="0"/>
                  </a:moveTo>
                  <a:lnTo>
                    <a:pt x="1" y="113"/>
                  </a:lnTo>
                  <a:lnTo>
                    <a:pt x="1124" y="3146"/>
                  </a:lnTo>
                  <a:cubicBezTo>
                    <a:pt x="1124" y="3202"/>
                    <a:pt x="1180" y="3202"/>
                    <a:pt x="1236" y="3202"/>
                  </a:cubicBezTo>
                  <a:lnTo>
                    <a:pt x="1292" y="3202"/>
                  </a:lnTo>
                  <a:cubicBezTo>
                    <a:pt x="1349" y="3202"/>
                    <a:pt x="1405" y="3146"/>
                    <a:pt x="1349" y="3033"/>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1"/>
            <p:cNvSpPr/>
            <p:nvPr/>
          </p:nvSpPr>
          <p:spPr>
            <a:xfrm>
              <a:off x="1193313" y="-187079"/>
              <a:ext cx="153484" cy="116656"/>
            </a:xfrm>
            <a:custGeom>
              <a:avLst/>
              <a:gdLst/>
              <a:ahLst/>
              <a:cxnLst/>
              <a:rect l="l" t="t" r="r" b="b"/>
              <a:pathLst>
                <a:path w="2809" h="2135" extrusionOk="0">
                  <a:moveTo>
                    <a:pt x="113" y="0"/>
                  </a:moveTo>
                  <a:cubicBezTo>
                    <a:pt x="57" y="56"/>
                    <a:pt x="1" y="112"/>
                    <a:pt x="1" y="225"/>
                  </a:cubicBezTo>
                  <a:lnTo>
                    <a:pt x="2584" y="2134"/>
                  </a:lnTo>
                  <a:lnTo>
                    <a:pt x="2640" y="2134"/>
                  </a:lnTo>
                  <a:cubicBezTo>
                    <a:pt x="2697" y="2134"/>
                    <a:pt x="2697" y="2134"/>
                    <a:pt x="2753" y="2078"/>
                  </a:cubicBezTo>
                  <a:cubicBezTo>
                    <a:pt x="2809" y="2022"/>
                    <a:pt x="2809" y="1966"/>
                    <a:pt x="2753" y="191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1"/>
            <p:cNvSpPr/>
            <p:nvPr/>
          </p:nvSpPr>
          <p:spPr>
            <a:xfrm>
              <a:off x="1368272" y="-552297"/>
              <a:ext cx="178017" cy="55296"/>
            </a:xfrm>
            <a:custGeom>
              <a:avLst/>
              <a:gdLst/>
              <a:ahLst/>
              <a:cxnLst/>
              <a:rect l="l" t="t" r="r" b="b"/>
              <a:pathLst>
                <a:path w="3258" h="1012" extrusionOk="0">
                  <a:moveTo>
                    <a:pt x="56" y="1"/>
                  </a:moveTo>
                  <a:cubicBezTo>
                    <a:pt x="56" y="57"/>
                    <a:pt x="0" y="169"/>
                    <a:pt x="0" y="225"/>
                  </a:cubicBezTo>
                  <a:lnTo>
                    <a:pt x="3145" y="1012"/>
                  </a:lnTo>
                  <a:cubicBezTo>
                    <a:pt x="3258" y="1012"/>
                    <a:pt x="3258" y="787"/>
                    <a:pt x="3145" y="787"/>
                  </a:cubicBezTo>
                  <a:lnTo>
                    <a:pt x="3202" y="787"/>
                  </a:ln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1"/>
            <p:cNvSpPr/>
            <p:nvPr/>
          </p:nvSpPr>
          <p:spPr>
            <a:xfrm>
              <a:off x="1389746" y="-653546"/>
              <a:ext cx="181077" cy="39942"/>
            </a:xfrm>
            <a:custGeom>
              <a:avLst/>
              <a:gdLst/>
              <a:ahLst/>
              <a:cxnLst/>
              <a:rect l="l" t="t" r="r" b="b"/>
              <a:pathLst>
                <a:path w="3314" h="731" extrusionOk="0">
                  <a:moveTo>
                    <a:pt x="0" y="0"/>
                  </a:moveTo>
                  <a:lnTo>
                    <a:pt x="0" y="225"/>
                  </a:lnTo>
                  <a:lnTo>
                    <a:pt x="3202" y="730"/>
                  </a:lnTo>
                  <a:cubicBezTo>
                    <a:pt x="3258" y="730"/>
                    <a:pt x="3314" y="674"/>
                    <a:pt x="3314" y="618"/>
                  </a:cubicBezTo>
                  <a:cubicBezTo>
                    <a:pt x="3314" y="506"/>
                    <a:pt x="3258" y="449"/>
                    <a:pt x="3202" y="449"/>
                  </a:cubicBez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11"/>
            <p:cNvSpPr/>
            <p:nvPr/>
          </p:nvSpPr>
          <p:spPr>
            <a:xfrm>
              <a:off x="1398926" y="-754849"/>
              <a:ext cx="184191" cy="24643"/>
            </a:xfrm>
            <a:custGeom>
              <a:avLst/>
              <a:gdLst/>
              <a:ahLst/>
              <a:cxnLst/>
              <a:rect l="l" t="t" r="r" b="b"/>
              <a:pathLst>
                <a:path w="3371" h="451" extrusionOk="0">
                  <a:moveTo>
                    <a:pt x="1" y="1"/>
                  </a:moveTo>
                  <a:lnTo>
                    <a:pt x="1" y="282"/>
                  </a:lnTo>
                  <a:lnTo>
                    <a:pt x="3258" y="450"/>
                  </a:lnTo>
                  <a:cubicBezTo>
                    <a:pt x="3314" y="450"/>
                    <a:pt x="3371" y="394"/>
                    <a:pt x="3371" y="338"/>
                  </a:cubicBezTo>
                  <a:cubicBezTo>
                    <a:pt x="3371" y="225"/>
                    <a:pt x="3314" y="169"/>
                    <a:pt x="3258"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11"/>
            <p:cNvSpPr/>
            <p:nvPr/>
          </p:nvSpPr>
          <p:spPr>
            <a:xfrm>
              <a:off x="1337564" y="-457167"/>
              <a:ext cx="174957" cy="73709"/>
            </a:xfrm>
            <a:custGeom>
              <a:avLst/>
              <a:gdLst/>
              <a:ahLst/>
              <a:cxnLst/>
              <a:rect l="l" t="t" r="r" b="b"/>
              <a:pathLst>
                <a:path w="3202" h="1349" extrusionOk="0">
                  <a:moveTo>
                    <a:pt x="57" y="1"/>
                  </a:moveTo>
                  <a:cubicBezTo>
                    <a:pt x="57" y="57"/>
                    <a:pt x="0" y="169"/>
                    <a:pt x="0" y="225"/>
                  </a:cubicBezTo>
                  <a:lnTo>
                    <a:pt x="3033" y="1349"/>
                  </a:lnTo>
                  <a:lnTo>
                    <a:pt x="3090" y="1349"/>
                  </a:lnTo>
                  <a:cubicBezTo>
                    <a:pt x="3146" y="1292"/>
                    <a:pt x="3202" y="1292"/>
                    <a:pt x="3202" y="1236"/>
                  </a:cubicBezTo>
                  <a:cubicBezTo>
                    <a:pt x="3202" y="1180"/>
                    <a:pt x="3202" y="1124"/>
                    <a:pt x="3146" y="1068"/>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1"/>
            <p:cNvSpPr/>
            <p:nvPr/>
          </p:nvSpPr>
          <p:spPr>
            <a:xfrm>
              <a:off x="1251614" y="-273029"/>
              <a:ext cx="162718" cy="101303"/>
            </a:xfrm>
            <a:custGeom>
              <a:avLst/>
              <a:gdLst/>
              <a:ahLst/>
              <a:cxnLst/>
              <a:rect l="l" t="t" r="r" b="b"/>
              <a:pathLst>
                <a:path w="2978" h="1854" extrusionOk="0">
                  <a:moveTo>
                    <a:pt x="113" y="1"/>
                  </a:moveTo>
                  <a:lnTo>
                    <a:pt x="1" y="225"/>
                  </a:lnTo>
                  <a:lnTo>
                    <a:pt x="2753" y="1854"/>
                  </a:lnTo>
                  <a:lnTo>
                    <a:pt x="2809" y="1854"/>
                  </a:lnTo>
                  <a:cubicBezTo>
                    <a:pt x="2865" y="1854"/>
                    <a:pt x="2921" y="1854"/>
                    <a:pt x="2921" y="1798"/>
                  </a:cubicBezTo>
                  <a:cubicBezTo>
                    <a:pt x="2978" y="1742"/>
                    <a:pt x="2921" y="1685"/>
                    <a:pt x="2865" y="162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1"/>
            <p:cNvSpPr/>
            <p:nvPr/>
          </p:nvSpPr>
          <p:spPr>
            <a:xfrm>
              <a:off x="508994" y="221086"/>
              <a:ext cx="39942" cy="184137"/>
            </a:xfrm>
            <a:custGeom>
              <a:avLst/>
              <a:gdLst/>
              <a:ahLst/>
              <a:cxnLst/>
              <a:rect l="l" t="t" r="r" b="b"/>
              <a:pathLst>
                <a:path w="731" h="3370" extrusionOk="0">
                  <a:moveTo>
                    <a:pt x="281" y="0"/>
                  </a:moveTo>
                  <a:lnTo>
                    <a:pt x="0" y="56"/>
                  </a:lnTo>
                  <a:lnTo>
                    <a:pt x="449" y="3258"/>
                  </a:lnTo>
                  <a:cubicBezTo>
                    <a:pt x="506" y="3314"/>
                    <a:pt x="562" y="3370"/>
                    <a:pt x="618" y="3370"/>
                  </a:cubicBezTo>
                  <a:cubicBezTo>
                    <a:pt x="674" y="3370"/>
                    <a:pt x="730" y="3314"/>
                    <a:pt x="730" y="3201"/>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1"/>
            <p:cNvSpPr/>
            <p:nvPr/>
          </p:nvSpPr>
          <p:spPr>
            <a:xfrm>
              <a:off x="1297676" y="-362038"/>
              <a:ext cx="168838" cy="89063"/>
            </a:xfrm>
            <a:custGeom>
              <a:avLst/>
              <a:gdLst/>
              <a:ahLst/>
              <a:cxnLst/>
              <a:rect l="l" t="t" r="r" b="b"/>
              <a:pathLst>
                <a:path w="3090" h="1630" extrusionOk="0">
                  <a:moveTo>
                    <a:pt x="113" y="1"/>
                  </a:moveTo>
                  <a:lnTo>
                    <a:pt x="0" y="225"/>
                  </a:lnTo>
                  <a:lnTo>
                    <a:pt x="2921" y="1630"/>
                  </a:lnTo>
                  <a:lnTo>
                    <a:pt x="2977" y="1630"/>
                  </a:lnTo>
                  <a:cubicBezTo>
                    <a:pt x="3033" y="1630"/>
                    <a:pt x="3089" y="1630"/>
                    <a:pt x="3089" y="1573"/>
                  </a:cubicBezTo>
                  <a:cubicBezTo>
                    <a:pt x="3089" y="1517"/>
                    <a:pt x="3089" y="1405"/>
                    <a:pt x="3033"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1"/>
            <p:cNvSpPr/>
            <p:nvPr/>
          </p:nvSpPr>
          <p:spPr>
            <a:xfrm>
              <a:off x="410750" y="233325"/>
              <a:ext cx="21528" cy="184191"/>
            </a:xfrm>
            <a:custGeom>
              <a:avLst/>
              <a:gdLst/>
              <a:ahLst/>
              <a:cxnLst/>
              <a:rect l="l" t="t" r="r" b="b"/>
              <a:pathLst>
                <a:path w="394" h="3371" extrusionOk="0">
                  <a:moveTo>
                    <a:pt x="1" y="1"/>
                  </a:moveTo>
                  <a:lnTo>
                    <a:pt x="169" y="3258"/>
                  </a:lnTo>
                  <a:cubicBezTo>
                    <a:pt x="169" y="3314"/>
                    <a:pt x="225" y="3371"/>
                    <a:pt x="282" y="3371"/>
                  </a:cubicBezTo>
                  <a:cubicBezTo>
                    <a:pt x="338" y="3371"/>
                    <a:pt x="394" y="3314"/>
                    <a:pt x="394" y="3202"/>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1"/>
            <p:cNvSpPr/>
            <p:nvPr/>
          </p:nvSpPr>
          <p:spPr>
            <a:xfrm>
              <a:off x="60940" y="202672"/>
              <a:ext cx="58356" cy="178017"/>
            </a:xfrm>
            <a:custGeom>
              <a:avLst/>
              <a:gdLst/>
              <a:ahLst/>
              <a:cxnLst/>
              <a:rect l="l" t="t" r="r" b="b"/>
              <a:pathLst>
                <a:path w="1068" h="3258" extrusionOk="0">
                  <a:moveTo>
                    <a:pt x="843" y="0"/>
                  </a:moveTo>
                  <a:lnTo>
                    <a:pt x="56" y="3089"/>
                  </a:lnTo>
                  <a:cubicBezTo>
                    <a:pt x="0" y="3145"/>
                    <a:pt x="56" y="3258"/>
                    <a:pt x="112" y="3258"/>
                  </a:cubicBezTo>
                  <a:cubicBezTo>
                    <a:pt x="169" y="3258"/>
                    <a:pt x="225" y="3201"/>
                    <a:pt x="281" y="3145"/>
                  </a:cubicBezTo>
                  <a:lnTo>
                    <a:pt x="1067" y="56"/>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1"/>
            <p:cNvSpPr/>
            <p:nvPr/>
          </p:nvSpPr>
          <p:spPr>
            <a:xfrm>
              <a:off x="-49543" y="171964"/>
              <a:ext cx="76769" cy="174957"/>
            </a:xfrm>
            <a:custGeom>
              <a:avLst/>
              <a:gdLst/>
              <a:ahLst/>
              <a:cxnLst/>
              <a:rect l="l" t="t" r="r" b="b"/>
              <a:pathLst>
                <a:path w="1405" h="3202" extrusionOk="0">
                  <a:moveTo>
                    <a:pt x="1123" y="0"/>
                  </a:moveTo>
                  <a:lnTo>
                    <a:pt x="56" y="3033"/>
                  </a:lnTo>
                  <a:cubicBezTo>
                    <a:pt x="0" y="3089"/>
                    <a:pt x="56" y="3202"/>
                    <a:pt x="112" y="3202"/>
                  </a:cubicBezTo>
                  <a:lnTo>
                    <a:pt x="169" y="3202"/>
                  </a:lnTo>
                  <a:cubicBezTo>
                    <a:pt x="225" y="3202"/>
                    <a:pt x="281" y="3146"/>
                    <a:pt x="337" y="3089"/>
                  </a:cubicBezTo>
                  <a:lnTo>
                    <a:pt x="1404" y="57"/>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1"/>
            <p:cNvSpPr/>
            <p:nvPr/>
          </p:nvSpPr>
          <p:spPr>
            <a:xfrm>
              <a:off x="-347225" y="-39768"/>
              <a:ext cx="24588" cy="39942"/>
            </a:xfrm>
            <a:custGeom>
              <a:avLst/>
              <a:gdLst/>
              <a:ahLst/>
              <a:cxnLst/>
              <a:rect l="l" t="t" r="r" b="b"/>
              <a:pathLst>
                <a:path w="450" h="731" extrusionOk="0">
                  <a:moveTo>
                    <a:pt x="281" y="0"/>
                  </a:moveTo>
                  <a:lnTo>
                    <a:pt x="0" y="337"/>
                  </a:lnTo>
                  <a:lnTo>
                    <a:pt x="0" y="730"/>
                  </a:lnTo>
                  <a:lnTo>
                    <a:pt x="450" y="22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1"/>
            <p:cNvSpPr/>
            <p:nvPr/>
          </p:nvSpPr>
          <p:spPr>
            <a:xfrm>
              <a:off x="297207" y="233325"/>
              <a:ext cx="24643" cy="184191"/>
            </a:xfrm>
            <a:custGeom>
              <a:avLst/>
              <a:gdLst/>
              <a:ahLst/>
              <a:cxnLst/>
              <a:rect l="l" t="t" r="r" b="b"/>
              <a:pathLst>
                <a:path w="451" h="3371" extrusionOk="0">
                  <a:moveTo>
                    <a:pt x="169" y="1"/>
                  </a:moveTo>
                  <a:lnTo>
                    <a:pt x="1" y="3202"/>
                  </a:lnTo>
                  <a:cubicBezTo>
                    <a:pt x="1" y="3314"/>
                    <a:pt x="57" y="3371"/>
                    <a:pt x="113" y="3371"/>
                  </a:cubicBezTo>
                  <a:cubicBezTo>
                    <a:pt x="225" y="3371"/>
                    <a:pt x="282" y="3314"/>
                    <a:pt x="282" y="3202"/>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1"/>
            <p:cNvSpPr/>
            <p:nvPr/>
          </p:nvSpPr>
          <p:spPr>
            <a:xfrm>
              <a:off x="-163086" y="132076"/>
              <a:ext cx="92068" cy="168838"/>
            </a:xfrm>
            <a:custGeom>
              <a:avLst/>
              <a:gdLst/>
              <a:ahLst/>
              <a:cxnLst/>
              <a:rect l="l" t="t" r="r" b="b"/>
              <a:pathLst>
                <a:path w="1685" h="3090" extrusionOk="0">
                  <a:moveTo>
                    <a:pt x="1460" y="0"/>
                  </a:moveTo>
                  <a:lnTo>
                    <a:pt x="56" y="2921"/>
                  </a:lnTo>
                  <a:cubicBezTo>
                    <a:pt x="0" y="2977"/>
                    <a:pt x="56" y="3033"/>
                    <a:pt x="112" y="3089"/>
                  </a:cubicBezTo>
                  <a:lnTo>
                    <a:pt x="169" y="3089"/>
                  </a:lnTo>
                  <a:cubicBezTo>
                    <a:pt x="225" y="3089"/>
                    <a:pt x="281" y="3033"/>
                    <a:pt x="281" y="2977"/>
                  </a:cubicBezTo>
                  <a:lnTo>
                    <a:pt x="1685"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1"/>
            <p:cNvSpPr/>
            <p:nvPr/>
          </p:nvSpPr>
          <p:spPr>
            <a:xfrm>
              <a:off x="-347225" y="24653"/>
              <a:ext cx="104362" cy="147364"/>
            </a:xfrm>
            <a:custGeom>
              <a:avLst/>
              <a:gdLst/>
              <a:ahLst/>
              <a:cxnLst/>
              <a:rect l="l" t="t" r="r" b="b"/>
              <a:pathLst>
                <a:path w="1910" h="2697" extrusionOk="0">
                  <a:moveTo>
                    <a:pt x="1685" y="1"/>
                  </a:moveTo>
                  <a:lnTo>
                    <a:pt x="0" y="2247"/>
                  </a:lnTo>
                  <a:lnTo>
                    <a:pt x="0" y="2696"/>
                  </a:lnTo>
                  <a:lnTo>
                    <a:pt x="1910" y="169"/>
                  </a:ln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1"/>
            <p:cNvSpPr/>
            <p:nvPr/>
          </p:nvSpPr>
          <p:spPr>
            <a:xfrm>
              <a:off x="-264390" y="82954"/>
              <a:ext cx="104417" cy="162718"/>
            </a:xfrm>
            <a:custGeom>
              <a:avLst/>
              <a:gdLst/>
              <a:ahLst/>
              <a:cxnLst/>
              <a:rect l="l" t="t" r="r" b="b"/>
              <a:pathLst>
                <a:path w="1911" h="2978" extrusionOk="0">
                  <a:moveTo>
                    <a:pt x="1686" y="1"/>
                  </a:moveTo>
                  <a:lnTo>
                    <a:pt x="57" y="2809"/>
                  </a:lnTo>
                  <a:cubicBezTo>
                    <a:pt x="1" y="2865"/>
                    <a:pt x="1" y="2921"/>
                    <a:pt x="113" y="2977"/>
                  </a:cubicBezTo>
                  <a:lnTo>
                    <a:pt x="169" y="2977"/>
                  </a:lnTo>
                  <a:cubicBezTo>
                    <a:pt x="225" y="2977"/>
                    <a:pt x="225" y="2921"/>
                    <a:pt x="281" y="2921"/>
                  </a:cubicBezTo>
                  <a:lnTo>
                    <a:pt x="1910" y="113"/>
                  </a:lnTo>
                  <a:lnTo>
                    <a:pt x="16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1"/>
            <p:cNvSpPr/>
            <p:nvPr/>
          </p:nvSpPr>
          <p:spPr>
            <a:xfrm>
              <a:off x="-347225" y="-1307210"/>
              <a:ext cx="1896554" cy="1436267"/>
            </a:xfrm>
            <a:custGeom>
              <a:avLst/>
              <a:gdLst/>
              <a:ahLst/>
              <a:cxnLst/>
              <a:rect l="l" t="t" r="r" b="b"/>
              <a:pathLst>
                <a:path w="34710" h="26286" extrusionOk="0">
                  <a:moveTo>
                    <a:pt x="26791" y="0"/>
                  </a:moveTo>
                  <a:cubicBezTo>
                    <a:pt x="31677" y="7358"/>
                    <a:pt x="29936" y="17355"/>
                    <a:pt x="22747" y="22578"/>
                  </a:cubicBezTo>
                  <a:cubicBezTo>
                    <a:pt x="19818" y="24706"/>
                    <a:pt x="16413" y="25734"/>
                    <a:pt x="13035" y="25734"/>
                  </a:cubicBezTo>
                  <a:cubicBezTo>
                    <a:pt x="8121" y="25734"/>
                    <a:pt x="3262" y="23560"/>
                    <a:pt x="0" y="19433"/>
                  </a:cubicBezTo>
                  <a:lnTo>
                    <a:pt x="0" y="20163"/>
                  </a:lnTo>
                  <a:cubicBezTo>
                    <a:pt x="3258" y="24039"/>
                    <a:pt x="8032" y="26285"/>
                    <a:pt x="13087" y="26285"/>
                  </a:cubicBezTo>
                  <a:cubicBezTo>
                    <a:pt x="26566" y="26285"/>
                    <a:pt x="34710" y="11289"/>
                    <a:pt x="2729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1"/>
            <p:cNvSpPr/>
            <p:nvPr/>
          </p:nvSpPr>
          <p:spPr>
            <a:xfrm>
              <a:off x="67060" y="-1097773"/>
              <a:ext cx="107477" cy="106712"/>
            </a:xfrm>
            <a:custGeom>
              <a:avLst/>
              <a:gdLst/>
              <a:ahLst/>
              <a:cxnLst/>
              <a:rect l="l" t="t" r="r" b="b"/>
              <a:pathLst>
                <a:path w="1967" h="1953" extrusionOk="0">
                  <a:moveTo>
                    <a:pt x="169" y="0"/>
                  </a:moveTo>
                  <a:cubicBezTo>
                    <a:pt x="127" y="0"/>
                    <a:pt x="85" y="14"/>
                    <a:pt x="57" y="42"/>
                  </a:cubicBezTo>
                  <a:cubicBezTo>
                    <a:pt x="0" y="99"/>
                    <a:pt x="0" y="155"/>
                    <a:pt x="57" y="211"/>
                  </a:cubicBezTo>
                  <a:lnTo>
                    <a:pt x="1798" y="1952"/>
                  </a:lnTo>
                  <a:lnTo>
                    <a:pt x="1966" y="1727"/>
                  </a:lnTo>
                  <a:lnTo>
                    <a:pt x="281" y="42"/>
                  </a:lnTo>
                  <a:cubicBezTo>
                    <a:pt x="253" y="14"/>
                    <a:pt x="211" y="0"/>
                    <a:pt x="16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1"/>
            <p:cNvSpPr/>
            <p:nvPr/>
          </p:nvSpPr>
          <p:spPr>
            <a:xfrm>
              <a:off x="-187674" y="-810091"/>
              <a:ext cx="276260" cy="12349"/>
            </a:xfrm>
            <a:custGeom>
              <a:avLst/>
              <a:gdLst/>
              <a:ahLst/>
              <a:cxnLst/>
              <a:rect l="l" t="t" r="r" b="b"/>
              <a:pathLst>
                <a:path w="5056" h="226" extrusionOk="0">
                  <a:moveTo>
                    <a:pt x="113" y="1"/>
                  </a:moveTo>
                  <a:cubicBezTo>
                    <a:pt x="57" y="1"/>
                    <a:pt x="1" y="57"/>
                    <a:pt x="1" y="113"/>
                  </a:cubicBezTo>
                  <a:cubicBezTo>
                    <a:pt x="1" y="169"/>
                    <a:pt x="57" y="225"/>
                    <a:pt x="113" y="225"/>
                  </a:cubicBezTo>
                  <a:lnTo>
                    <a:pt x="5056" y="225"/>
                  </a:lnTo>
                  <a:lnTo>
                    <a:pt x="5056" y="169"/>
                  </a:lnTo>
                  <a:lnTo>
                    <a:pt x="50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1"/>
            <p:cNvSpPr/>
            <p:nvPr/>
          </p:nvSpPr>
          <p:spPr>
            <a:xfrm>
              <a:off x="355508" y="-1310325"/>
              <a:ext cx="15408" cy="230253"/>
            </a:xfrm>
            <a:custGeom>
              <a:avLst/>
              <a:gdLst/>
              <a:ahLst/>
              <a:cxnLst/>
              <a:rect l="l" t="t" r="r" b="b"/>
              <a:pathLst>
                <a:path w="282" h="4214" extrusionOk="0">
                  <a:moveTo>
                    <a:pt x="1" y="1"/>
                  </a:moveTo>
                  <a:lnTo>
                    <a:pt x="1" y="4213"/>
                  </a:lnTo>
                  <a:lnTo>
                    <a:pt x="282" y="4213"/>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1"/>
            <p:cNvSpPr/>
            <p:nvPr/>
          </p:nvSpPr>
          <p:spPr>
            <a:xfrm>
              <a:off x="-34243" y="-1196727"/>
              <a:ext cx="948277" cy="943414"/>
            </a:xfrm>
            <a:custGeom>
              <a:avLst/>
              <a:gdLst/>
              <a:ahLst/>
              <a:cxnLst/>
              <a:rect l="l" t="t" r="r" b="b"/>
              <a:pathLst>
                <a:path w="17355" h="17266" extrusionOk="0">
                  <a:moveTo>
                    <a:pt x="9493" y="0"/>
                  </a:moveTo>
                  <a:lnTo>
                    <a:pt x="9212" y="899"/>
                  </a:lnTo>
                  <a:cubicBezTo>
                    <a:pt x="10167" y="1179"/>
                    <a:pt x="11065" y="1685"/>
                    <a:pt x="11852" y="2415"/>
                  </a:cubicBezTo>
                  <a:lnTo>
                    <a:pt x="10785" y="3482"/>
                  </a:lnTo>
                  <a:lnTo>
                    <a:pt x="11009" y="3651"/>
                  </a:lnTo>
                  <a:lnTo>
                    <a:pt x="12020" y="2584"/>
                  </a:lnTo>
                  <a:cubicBezTo>
                    <a:pt x="13200" y="3819"/>
                    <a:pt x="13874" y="5392"/>
                    <a:pt x="13930" y="7021"/>
                  </a:cubicBezTo>
                  <a:lnTo>
                    <a:pt x="12469" y="7021"/>
                  </a:lnTo>
                  <a:lnTo>
                    <a:pt x="12469" y="7245"/>
                  </a:lnTo>
                  <a:lnTo>
                    <a:pt x="12469" y="7358"/>
                  </a:lnTo>
                  <a:lnTo>
                    <a:pt x="13874" y="7358"/>
                  </a:lnTo>
                  <a:cubicBezTo>
                    <a:pt x="13817" y="8986"/>
                    <a:pt x="13200" y="10615"/>
                    <a:pt x="12020" y="11795"/>
                  </a:cubicBezTo>
                  <a:lnTo>
                    <a:pt x="11009" y="10784"/>
                  </a:lnTo>
                  <a:lnTo>
                    <a:pt x="10841" y="11008"/>
                  </a:lnTo>
                  <a:lnTo>
                    <a:pt x="11852" y="12019"/>
                  </a:lnTo>
                  <a:cubicBezTo>
                    <a:pt x="10616" y="13199"/>
                    <a:pt x="9043" y="13873"/>
                    <a:pt x="7359" y="13873"/>
                  </a:cubicBezTo>
                  <a:lnTo>
                    <a:pt x="7359" y="12412"/>
                  </a:lnTo>
                  <a:lnTo>
                    <a:pt x="7078" y="12412"/>
                  </a:lnTo>
                  <a:lnTo>
                    <a:pt x="7078" y="13873"/>
                  </a:lnTo>
                  <a:cubicBezTo>
                    <a:pt x="5393" y="13873"/>
                    <a:pt x="3820" y="13199"/>
                    <a:pt x="2585" y="12019"/>
                  </a:cubicBezTo>
                  <a:lnTo>
                    <a:pt x="3708" y="10896"/>
                  </a:lnTo>
                  <a:lnTo>
                    <a:pt x="3539" y="10727"/>
                  </a:lnTo>
                  <a:lnTo>
                    <a:pt x="2416" y="11851"/>
                  </a:lnTo>
                  <a:cubicBezTo>
                    <a:pt x="1686" y="11121"/>
                    <a:pt x="1180" y="10222"/>
                    <a:pt x="900" y="9211"/>
                  </a:cubicBezTo>
                  <a:lnTo>
                    <a:pt x="1" y="9492"/>
                  </a:lnTo>
                  <a:cubicBezTo>
                    <a:pt x="956" y="12637"/>
                    <a:pt x="3820" y="14771"/>
                    <a:pt x="7078" y="14827"/>
                  </a:cubicBezTo>
                  <a:lnTo>
                    <a:pt x="7078" y="17186"/>
                  </a:lnTo>
                  <a:cubicBezTo>
                    <a:pt x="7117" y="17226"/>
                    <a:pt x="7157" y="17266"/>
                    <a:pt x="7197" y="17266"/>
                  </a:cubicBezTo>
                  <a:cubicBezTo>
                    <a:pt x="7213" y="17266"/>
                    <a:pt x="7230" y="17259"/>
                    <a:pt x="7246" y="17243"/>
                  </a:cubicBezTo>
                  <a:cubicBezTo>
                    <a:pt x="7359" y="17243"/>
                    <a:pt x="7415" y="17186"/>
                    <a:pt x="7415" y="17130"/>
                  </a:cubicBezTo>
                  <a:lnTo>
                    <a:pt x="7415" y="14827"/>
                  </a:lnTo>
                  <a:cubicBezTo>
                    <a:pt x="11459" y="14715"/>
                    <a:pt x="14772" y="11401"/>
                    <a:pt x="14828" y="7358"/>
                  </a:cubicBezTo>
                  <a:lnTo>
                    <a:pt x="17187" y="7358"/>
                  </a:lnTo>
                  <a:cubicBezTo>
                    <a:pt x="17343" y="7358"/>
                    <a:pt x="17355" y="7070"/>
                    <a:pt x="17223" y="7070"/>
                  </a:cubicBezTo>
                  <a:cubicBezTo>
                    <a:pt x="17212" y="7070"/>
                    <a:pt x="17200" y="7072"/>
                    <a:pt x="17187" y="7077"/>
                  </a:cubicBezTo>
                  <a:lnTo>
                    <a:pt x="14828" y="7077"/>
                  </a:lnTo>
                  <a:cubicBezTo>
                    <a:pt x="14772" y="5111"/>
                    <a:pt x="13986" y="3258"/>
                    <a:pt x="12638" y="1910"/>
                  </a:cubicBezTo>
                  <a:lnTo>
                    <a:pt x="12638" y="1853"/>
                  </a:lnTo>
                  <a:cubicBezTo>
                    <a:pt x="12638" y="1835"/>
                    <a:pt x="12638" y="1828"/>
                    <a:pt x="12636" y="1828"/>
                  </a:cubicBezTo>
                  <a:cubicBezTo>
                    <a:pt x="12632" y="1828"/>
                    <a:pt x="12619" y="1853"/>
                    <a:pt x="12582" y="1853"/>
                  </a:cubicBezTo>
                  <a:cubicBezTo>
                    <a:pt x="11683" y="1011"/>
                    <a:pt x="10616" y="337"/>
                    <a:pt x="949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1"/>
            <p:cNvSpPr/>
            <p:nvPr/>
          </p:nvSpPr>
          <p:spPr>
            <a:xfrm>
              <a:off x="-175380" y="-1307210"/>
              <a:ext cx="1402500" cy="1288466"/>
            </a:xfrm>
            <a:custGeom>
              <a:avLst/>
              <a:gdLst/>
              <a:ahLst/>
              <a:cxnLst/>
              <a:rect l="l" t="t" r="r" b="b"/>
              <a:pathLst>
                <a:path w="25668" h="23581" extrusionOk="0">
                  <a:moveTo>
                    <a:pt x="18647" y="0"/>
                  </a:moveTo>
                  <a:cubicBezTo>
                    <a:pt x="21231" y="2415"/>
                    <a:pt x="22691" y="5785"/>
                    <a:pt x="22635" y="9267"/>
                  </a:cubicBezTo>
                  <a:cubicBezTo>
                    <a:pt x="22673" y="16981"/>
                    <a:pt x="16387" y="22072"/>
                    <a:pt x="9830" y="22072"/>
                  </a:cubicBezTo>
                  <a:cubicBezTo>
                    <a:pt x="6695" y="22072"/>
                    <a:pt x="3497" y="20908"/>
                    <a:pt x="899" y="18310"/>
                  </a:cubicBezTo>
                  <a:lnTo>
                    <a:pt x="0" y="19208"/>
                  </a:lnTo>
                  <a:cubicBezTo>
                    <a:pt x="2764" y="22118"/>
                    <a:pt x="6463" y="23580"/>
                    <a:pt x="10175" y="23580"/>
                  </a:cubicBezTo>
                  <a:cubicBezTo>
                    <a:pt x="13628" y="23580"/>
                    <a:pt x="17092" y="22315"/>
                    <a:pt x="19826" y="19770"/>
                  </a:cubicBezTo>
                  <a:cubicBezTo>
                    <a:pt x="25443" y="14434"/>
                    <a:pt x="25668" y="5617"/>
                    <a:pt x="2038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1"/>
            <p:cNvSpPr/>
            <p:nvPr/>
          </p:nvSpPr>
          <p:spPr>
            <a:xfrm>
              <a:off x="622537" y="-1307210"/>
              <a:ext cx="494110" cy="807142"/>
            </a:xfrm>
            <a:custGeom>
              <a:avLst/>
              <a:gdLst/>
              <a:ahLst/>
              <a:cxnLst/>
              <a:rect l="l" t="t" r="r" b="b"/>
              <a:pathLst>
                <a:path w="9043" h="14772" extrusionOk="0">
                  <a:moveTo>
                    <a:pt x="0" y="0"/>
                  </a:moveTo>
                  <a:cubicBezTo>
                    <a:pt x="730" y="393"/>
                    <a:pt x="1460" y="843"/>
                    <a:pt x="2134" y="1404"/>
                  </a:cubicBezTo>
                  <a:lnTo>
                    <a:pt x="2640" y="786"/>
                  </a:lnTo>
                  <a:cubicBezTo>
                    <a:pt x="6403" y="4156"/>
                    <a:pt x="7582" y="9548"/>
                    <a:pt x="5448" y="14154"/>
                  </a:cubicBezTo>
                  <a:lnTo>
                    <a:pt x="6740" y="14771"/>
                  </a:lnTo>
                  <a:cubicBezTo>
                    <a:pt x="9043" y="9717"/>
                    <a:pt x="7863" y="3763"/>
                    <a:pt x="381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1"/>
            <p:cNvSpPr/>
            <p:nvPr/>
          </p:nvSpPr>
          <p:spPr>
            <a:xfrm>
              <a:off x="-347225" y="-1304151"/>
              <a:ext cx="702780" cy="1190770"/>
            </a:xfrm>
            <a:custGeom>
              <a:avLst/>
              <a:gdLst/>
              <a:ahLst/>
              <a:cxnLst/>
              <a:rect l="l" t="t" r="r" b="b"/>
              <a:pathLst>
                <a:path w="12862" h="21793" extrusionOk="0">
                  <a:moveTo>
                    <a:pt x="4100" y="0"/>
                  </a:moveTo>
                  <a:cubicBezTo>
                    <a:pt x="1517" y="2415"/>
                    <a:pt x="56" y="5785"/>
                    <a:pt x="0" y="9324"/>
                  </a:cubicBezTo>
                  <a:cubicBezTo>
                    <a:pt x="0" y="10728"/>
                    <a:pt x="281" y="12132"/>
                    <a:pt x="730" y="13536"/>
                  </a:cubicBezTo>
                  <a:lnTo>
                    <a:pt x="1067" y="13424"/>
                  </a:lnTo>
                  <a:cubicBezTo>
                    <a:pt x="2808" y="18422"/>
                    <a:pt x="7526" y="21792"/>
                    <a:pt x="12862" y="21792"/>
                  </a:cubicBezTo>
                  <a:lnTo>
                    <a:pt x="12862" y="19883"/>
                  </a:lnTo>
                  <a:cubicBezTo>
                    <a:pt x="7863" y="19883"/>
                    <a:pt x="3482" y="16400"/>
                    <a:pt x="2471" y="11458"/>
                  </a:cubicBezTo>
                  <a:cubicBezTo>
                    <a:pt x="2359" y="10784"/>
                    <a:pt x="2303" y="10054"/>
                    <a:pt x="2303" y="9380"/>
                  </a:cubicBezTo>
                  <a:lnTo>
                    <a:pt x="1460" y="9380"/>
                  </a:lnTo>
                  <a:cubicBezTo>
                    <a:pt x="1460" y="6403"/>
                    <a:pt x="2640" y="3482"/>
                    <a:pt x="4718" y="1404"/>
                  </a:cubicBezTo>
                  <a:lnTo>
                    <a:pt x="5336" y="1966"/>
                  </a:lnTo>
                  <a:cubicBezTo>
                    <a:pt x="6066" y="1180"/>
                    <a:pt x="7021" y="506"/>
                    <a:pt x="797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1"/>
            <p:cNvSpPr/>
            <p:nvPr/>
          </p:nvSpPr>
          <p:spPr>
            <a:xfrm>
              <a:off x="407690" y="-935873"/>
              <a:ext cx="86003" cy="85949"/>
            </a:xfrm>
            <a:custGeom>
              <a:avLst/>
              <a:gdLst/>
              <a:ahLst/>
              <a:cxnLst/>
              <a:rect l="l" t="t" r="r" b="b"/>
              <a:pathLst>
                <a:path w="1574" h="1573" extrusionOk="0">
                  <a:moveTo>
                    <a:pt x="1236" y="0"/>
                  </a:moveTo>
                  <a:lnTo>
                    <a:pt x="1" y="1236"/>
                  </a:lnTo>
                  <a:cubicBezTo>
                    <a:pt x="113" y="1348"/>
                    <a:pt x="225" y="1460"/>
                    <a:pt x="338" y="1573"/>
                  </a:cubicBezTo>
                  <a:lnTo>
                    <a:pt x="1573" y="337"/>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1"/>
            <p:cNvSpPr/>
            <p:nvPr/>
          </p:nvSpPr>
          <p:spPr>
            <a:xfrm>
              <a:off x="226611" y="-751789"/>
              <a:ext cx="82944" cy="86003"/>
            </a:xfrm>
            <a:custGeom>
              <a:avLst/>
              <a:gdLst/>
              <a:ahLst/>
              <a:cxnLst/>
              <a:rect l="l" t="t" r="r" b="b"/>
              <a:pathLst>
                <a:path w="1518" h="1574" extrusionOk="0">
                  <a:moveTo>
                    <a:pt x="1180" y="1"/>
                  </a:moveTo>
                  <a:lnTo>
                    <a:pt x="1" y="1237"/>
                  </a:lnTo>
                  <a:lnTo>
                    <a:pt x="338" y="1573"/>
                  </a:lnTo>
                  <a:lnTo>
                    <a:pt x="1517" y="338"/>
                  </a:lnTo>
                  <a:cubicBezTo>
                    <a:pt x="1405" y="226"/>
                    <a:pt x="1293" y="113"/>
                    <a:pt x="118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1"/>
            <p:cNvSpPr/>
            <p:nvPr/>
          </p:nvSpPr>
          <p:spPr>
            <a:xfrm>
              <a:off x="410750" y="-751789"/>
              <a:ext cx="82944" cy="86003"/>
            </a:xfrm>
            <a:custGeom>
              <a:avLst/>
              <a:gdLst/>
              <a:ahLst/>
              <a:cxnLst/>
              <a:rect l="l" t="t" r="r" b="b"/>
              <a:pathLst>
                <a:path w="1518" h="1574" extrusionOk="0">
                  <a:moveTo>
                    <a:pt x="282" y="1"/>
                  </a:moveTo>
                  <a:cubicBezTo>
                    <a:pt x="225" y="113"/>
                    <a:pt x="113" y="226"/>
                    <a:pt x="1" y="338"/>
                  </a:cubicBezTo>
                  <a:lnTo>
                    <a:pt x="1180" y="1573"/>
                  </a:lnTo>
                  <a:lnTo>
                    <a:pt x="1517" y="1237"/>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1"/>
            <p:cNvSpPr/>
            <p:nvPr/>
          </p:nvSpPr>
          <p:spPr>
            <a:xfrm>
              <a:off x="226611" y="-935873"/>
              <a:ext cx="86003" cy="85949"/>
            </a:xfrm>
            <a:custGeom>
              <a:avLst/>
              <a:gdLst/>
              <a:ahLst/>
              <a:cxnLst/>
              <a:rect l="l" t="t" r="r" b="b"/>
              <a:pathLst>
                <a:path w="1574" h="1573" extrusionOk="0">
                  <a:moveTo>
                    <a:pt x="338" y="0"/>
                  </a:moveTo>
                  <a:lnTo>
                    <a:pt x="1" y="337"/>
                  </a:lnTo>
                  <a:lnTo>
                    <a:pt x="1237" y="1573"/>
                  </a:lnTo>
                  <a:cubicBezTo>
                    <a:pt x="1293" y="1460"/>
                    <a:pt x="1405" y="1348"/>
                    <a:pt x="1574" y="1236"/>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1"/>
            <p:cNvSpPr/>
            <p:nvPr/>
          </p:nvSpPr>
          <p:spPr>
            <a:xfrm>
              <a:off x="303381" y="-856098"/>
              <a:ext cx="132010" cy="113760"/>
            </a:xfrm>
            <a:custGeom>
              <a:avLst/>
              <a:gdLst/>
              <a:ahLst/>
              <a:cxnLst/>
              <a:rect l="l" t="t" r="r" b="b"/>
              <a:pathLst>
                <a:path w="2416" h="2082" extrusionOk="0">
                  <a:moveTo>
                    <a:pt x="1011" y="0"/>
                  </a:moveTo>
                  <a:cubicBezTo>
                    <a:pt x="449" y="0"/>
                    <a:pt x="0" y="450"/>
                    <a:pt x="0" y="1011"/>
                  </a:cubicBezTo>
                  <a:cubicBezTo>
                    <a:pt x="0" y="1665"/>
                    <a:pt x="526" y="2081"/>
                    <a:pt x="1074" y="2081"/>
                  </a:cubicBezTo>
                  <a:cubicBezTo>
                    <a:pt x="1327" y="2081"/>
                    <a:pt x="1585" y="1993"/>
                    <a:pt x="1797" y="1798"/>
                  </a:cubicBezTo>
                  <a:cubicBezTo>
                    <a:pt x="2415" y="1124"/>
                    <a:pt x="1966" y="0"/>
                    <a:pt x="101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1"/>
            <p:cNvSpPr/>
            <p:nvPr/>
          </p:nvSpPr>
          <p:spPr>
            <a:xfrm>
              <a:off x="3439753" y="-1034117"/>
              <a:ext cx="1157002" cy="616886"/>
            </a:xfrm>
            <a:custGeom>
              <a:avLst/>
              <a:gdLst/>
              <a:ahLst/>
              <a:cxnLst/>
              <a:rect l="l" t="t" r="r" b="b"/>
              <a:pathLst>
                <a:path w="21175" h="11290" extrusionOk="0">
                  <a:moveTo>
                    <a:pt x="0" y="1"/>
                  </a:moveTo>
                  <a:lnTo>
                    <a:pt x="0" y="169"/>
                  </a:lnTo>
                  <a:lnTo>
                    <a:pt x="5504" y="169"/>
                  </a:lnTo>
                  <a:lnTo>
                    <a:pt x="7751" y="11290"/>
                  </a:lnTo>
                  <a:lnTo>
                    <a:pt x="21174" y="11290"/>
                  </a:lnTo>
                  <a:lnTo>
                    <a:pt x="21174" y="11121"/>
                  </a:lnTo>
                  <a:lnTo>
                    <a:pt x="7919" y="11121"/>
                  </a:lnTo>
                  <a:lnTo>
                    <a:pt x="56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1"/>
            <p:cNvSpPr/>
            <p:nvPr/>
          </p:nvSpPr>
          <p:spPr>
            <a:xfrm>
              <a:off x="3412105" y="-1061710"/>
              <a:ext cx="64530" cy="64475"/>
            </a:xfrm>
            <a:custGeom>
              <a:avLst/>
              <a:gdLst/>
              <a:ahLst/>
              <a:cxnLst/>
              <a:rect l="l" t="t" r="r" b="b"/>
              <a:pathLst>
                <a:path w="1181" h="1180" extrusionOk="0">
                  <a:moveTo>
                    <a:pt x="1" y="0"/>
                  </a:moveTo>
                  <a:lnTo>
                    <a:pt x="1"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1"/>
            <p:cNvSpPr/>
            <p:nvPr/>
          </p:nvSpPr>
          <p:spPr>
            <a:xfrm>
              <a:off x="4566006" y="-454108"/>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1"/>
            <p:cNvSpPr/>
            <p:nvPr/>
          </p:nvSpPr>
          <p:spPr>
            <a:xfrm>
              <a:off x="1641366" y="-1202902"/>
              <a:ext cx="472691" cy="583118"/>
            </a:xfrm>
            <a:custGeom>
              <a:avLst/>
              <a:gdLst/>
              <a:ahLst/>
              <a:cxnLst/>
              <a:rect l="l" t="t" r="r" b="b"/>
              <a:pathLst>
                <a:path w="8651" h="10672" extrusionOk="0">
                  <a:moveTo>
                    <a:pt x="1" y="1"/>
                  </a:moveTo>
                  <a:lnTo>
                    <a:pt x="1" y="169"/>
                  </a:lnTo>
                  <a:lnTo>
                    <a:pt x="4943" y="169"/>
                  </a:lnTo>
                  <a:lnTo>
                    <a:pt x="4943" y="10672"/>
                  </a:lnTo>
                  <a:lnTo>
                    <a:pt x="8650" y="10672"/>
                  </a:lnTo>
                  <a:lnTo>
                    <a:pt x="8650" y="10503"/>
                  </a:lnTo>
                  <a:lnTo>
                    <a:pt x="5112" y="10503"/>
                  </a:lnTo>
                  <a:lnTo>
                    <a:pt x="511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1"/>
            <p:cNvSpPr/>
            <p:nvPr/>
          </p:nvSpPr>
          <p:spPr>
            <a:xfrm>
              <a:off x="2083299" y="-65666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1"/>
            <p:cNvSpPr/>
            <p:nvPr/>
          </p:nvSpPr>
          <p:spPr>
            <a:xfrm>
              <a:off x="6787858" y="-1187548"/>
              <a:ext cx="537111" cy="273200"/>
            </a:xfrm>
            <a:custGeom>
              <a:avLst/>
              <a:gdLst/>
              <a:ahLst/>
              <a:cxnLst/>
              <a:rect l="l" t="t" r="r" b="b"/>
              <a:pathLst>
                <a:path w="9830" h="5000" extrusionOk="0">
                  <a:moveTo>
                    <a:pt x="3876" y="1"/>
                  </a:moveTo>
                  <a:lnTo>
                    <a:pt x="3876" y="4831"/>
                  </a:lnTo>
                  <a:lnTo>
                    <a:pt x="1" y="4831"/>
                  </a:lnTo>
                  <a:lnTo>
                    <a:pt x="1" y="4999"/>
                  </a:lnTo>
                  <a:lnTo>
                    <a:pt x="4044" y="4999"/>
                  </a:lnTo>
                  <a:lnTo>
                    <a:pt x="4044" y="169"/>
                  </a:lnTo>
                  <a:lnTo>
                    <a:pt x="9829" y="169"/>
                  </a:lnTo>
                  <a:lnTo>
                    <a:pt x="982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11"/>
            <p:cNvSpPr/>
            <p:nvPr/>
          </p:nvSpPr>
          <p:spPr>
            <a:xfrm>
              <a:off x="6766384" y="-951227"/>
              <a:ext cx="64475" cy="64475"/>
            </a:xfrm>
            <a:custGeom>
              <a:avLst/>
              <a:gdLst/>
              <a:ahLst/>
              <a:cxnLst/>
              <a:rect l="l" t="t" r="r" b="b"/>
              <a:pathLst>
                <a:path w="1180" h="1180" extrusionOk="0">
                  <a:moveTo>
                    <a:pt x="0" y="0"/>
                  </a:moveTo>
                  <a:lnTo>
                    <a:pt x="0"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11"/>
            <p:cNvSpPr/>
            <p:nvPr/>
          </p:nvSpPr>
          <p:spPr>
            <a:xfrm>
              <a:off x="3596244" y="-426459"/>
              <a:ext cx="270086" cy="383627"/>
            </a:xfrm>
            <a:custGeom>
              <a:avLst/>
              <a:gdLst/>
              <a:ahLst/>
              <a:cxnLst/>
              <a:rect l="l" t="t" r="r" b="b"/>
              <a:pathLst>
                <a:path w="4943" h="7021" extrusionOk="0">
                  <a:moveTo>
                    <a:pt x="1" y="0"/>
                  </a:moveTo>
                  <a:lnTo>
                    <a:pt x="1" y="7021"/>
                  </a:lnTo>
                  <a:lnTo>
                    <a:pt x="169" y="7021"/>
                  </a:lnTo>
                  <a:lnTo>
                    <a:pt x="169" y="169"/>
                  </a:lnTo>
                  <a:lnTo>
                    <a:pt x="4943" y="169"/>
                  </a:lnTo>
                  <a:lnTo>
                    <a:pt x="49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11"/>
            <p:cNvSpPr/>
            <p:nvPr/>
          </p:nvSpPr>
          <p:spPr>
            <a:xfrm>
              <a:off x="3568650" y="-7971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11"/>
            <p:cNvSpPr/>
            <p:nvPr/>
          </p:nvSpPr>
          <p:spPr>
            <a:xfrm>
              <a:off x="3835624" y="-457167"/>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11"/>
            <p:cNvSpPr/>
            <p:nvPr/>
          </p:nvSpPr>
          <p:spPr>
            <a:xfrm>
              <a:off x="2295032" y="-128778"/>
              <a:ext cx="24643" cy="39942"/>
            </a:xfrm>
            <a:custGeom>
              <a:avLst/>
              <a:gdLst/>
              <a:ahLst/>
              <a:cxnLst/>
              <a:rect l="l" t="t" r="r" b="b"/>
              <a:pathLst>
                <a:path w="451" h="731" extrusionOk="0">
                  <a:moveTo>
                    <a:pt x="1" y="0"/>
                  </a:moveTo>
                  <a:lnTo>
                    <a:pt x="1" y="730"/>
                  </a:lnTo>
                  <a:lnTo>
                    <a:pt x="450" y="730"/>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8" name="Google Shape;4958;p11"/>
          <p:cNvSpPr txBox="1">
            <a:spLocks noGrp="1"/>
          </p:cNvSpPr>
          <p:nvPr>
            <p:ph type="title" hasCustomPrompt="1"/>
          </p:nvPr>
        </p:nvSpPr>
        <p:spPr>
          <a:xfrm>
            <a:off x="1747200" y="764875"/>
            <a:ext cx="5649600" cy="99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63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959" name="Google Shape;4959;p11"/>
          <p:cNvSpPr txBox="1">
            <a:spLocks noGrp="1"/>
          </p:cNvSpPr>
          <p:nvPr>
            <p:ph type="subTitle" idx="1"/>
          </p:nvPr>
        </p:nvSpPr>
        <p:spPr>
          <a:xfrm>
            <a:off x="1747200" y="1740575"/>
            <a:ext cx="5649600" cy="3507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96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bg>
      <p:bgPr>
        <a:gradFill>
          <a:gsLst>
            <a:gs pos="0">
              <a:schemeClr val="accent6"/>
            </a:gs>
            <a:gs pos="50000">
              <a:schemeClr val="accent6"/>
            </a:gs>
            <a:gs pos="100000">
              <a:schemeClr val="dk1"/>
            </a:gs>
          </a:gsLst>
          <a:lin ang="2700006" scaled="0"/>
        </a:gradFill>
        <a:effectLst/>
      </p:bgPr>
    </p:bg>
    <p:spTree>
      <p:nvGrpSpPr>
        <p:cNvPr id="1" name="Shape 4961"/>
        <p:cNvGrpSpPr/>
        <p:nvPr/>
      </p:nvGrpSpPr>
      <p:grpSpPr>
        <a:xfrm>
          <a:off x="0" y="0"/>
          <a:ext cx="0" cy="0"/>
          <a:chOff x="0" y="0"/>
          <a:chExt cx="0" cy="0"/>
        </a:xfrm>
      </p:grpSpPr>
      <p:grpSp>
        <p:nvGrpSpPr>
          <p:cNvPr id="4962" name="Google Shape;4962;p13"/>
          <p:cNvGrpSpPr/>
          <p:nvPr/>
        </p:nvGrpSpPr>
        <p:grpSpPr>
          <a:xfrm flipH="1">
            <a:off x="-82849" y="2670990"/>
            <a:ext cx="9363767" cy="2555558"/>
            <a:chOff x="1851250" y="1720850"/>
            <a:chExt cx="3539775" cy="966075"/>
          </a:xfrm>
        </p:grpSpPr>
        <p:sp>
          <p:nvSpPr>
            <p:cNvPr id="4963" name="Google Shape;4963;p13"/>
            <p:cNvSpPr/>
            <p:nvPr/>
          </p:nvSpPr>
          <p:spPr>
            <a:xfrm>
              <a:off x="4361800" y="2473450"/>
              <a:ext cx="44950" cy="66025"/>
            </a:xfrm>
            <a:custGeom>
              <a:avLst/>
              <a:gdLst/>
              <a:ahLst/>
              <a:cxnLst/>
              <a:rect l="l" t="t" r="r" b="b"/>
              <a:pathLst>
                <a:path w="1798" h="2641" extrusionOk="0">
                  <a:moveTo>
                    <a:pt x="225" y="1"/>
                  </a:moveTo>
                  <a:lnTo>
                    <a:pt x="0" y="113"/>
                  </a:lnTo>
                  <a:lnTo>
                    <a:pt x="1573" y="2641"/>
                  </a:lnTo>
                  <a:lnTo>
                    <a:pt x="1797" y="252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13"/>
            <p:cNvSpPr/>
            <p:nvPr/>
          </p:nvSpPr>
          <p:spPr>
            <a:xfrm>
              <a:off x="4399700" y="2453800"/>
              <a:ext cx="36525" cy="70225"/>
            </a:xfrm>
            <a:custGeom>
              <a:avLst/>
              <a:gdLst/>
              <a:ahLst/>
              <a:cxnLst/>
              <a:rect l="l" t="t" r="r" b="b"/>
              <a:pathLst>
                <a:path w="1461" h="2809" extrusionOk="0">
                  <a:moveTo>
                    <a:pt x="225" y="1"/>
                  </a:moveTo>
                  <a:lnTo>
                    <a:pt x="1"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13"/>
            <p:cNvSpPr/>
            <p:nvPr/>
          </p:nvSpPr>
          <p:spPr>
            <a:xfrm>
              <a:off x="4439025" y="2436950"/>
              <a:ext cx="30900" cy="73050"/>
            </a:xfrm>
            <a:custGeom>
              <a:avLst/>
              <a:gdLst/>
              <a:ahLst/>
              <a:cxnLst/>
              <a:rect l="l" t="t" r="r" b="b"/>
              <a:pathLst>
                <a:path w="1236" h="2922" extrusionOk="0">
                  <a:moveTo>
                    <a:pt x="281" y="1"/>
                  </a:moveTo>
                  <a:lnTo>
                    <a:pt x="0" y="113"/>
                  </a:lnTo>
                  <a:lnTo>
                    <a:pt x="1011" y="2921"/>
                  </a:lnTo>
                  <a:lnTo>
                    <a:pt x="1236" y="2809"/>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13"/>
            <p:cNvSpPr/>
            <p:nvPr/>
          </p:nvSpPr>
          <p:spPr>
            <a:xfrm>
              <a:off x="4326700" y="2497325"/>
              <a:ext cx="49150" cy="63225"/>
            </a:xfrm>
            <a:custGeom>
              <a:avLst/>
              <a:gdLst/>
              <a:ahLst/>
              <a:cxnLst/>
              <a:rect l="l" t="t" r="r" b="b"/>
              <a:pathLst>
                <a:path w="1966" h="2529" extrusionOk="0">
                  <a:moveTo>
                    <a:pt x="169" y="1"/>
                  </a:moveTo>
                  <a:lnTo>
                    <a:pt x="0" y="169"/>
                  </a:lnTo>
                  <a:lnTo>
                    <a:pt x="1741"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13"/>
            <p:cNvSpPr/>
            <p:nvPr/>
          </p:nvSpPr>
          <p:spPr>
            <a:xfrm>
              <a:off x="4603300" y="2414500"/>
              <a:ext cx="11250" cy="73025"/>
            </a:xfrm>
            <a:custGeom>
              <a:avLst/>
              <a:gdLst/>
              <a:ahLst/>
              <a:cxnLst/>
              <a:rect l="l" t="t" r="r" b="b"/>
              <a:pathLst>
                <a:path w="450" h="2921" extrusionOk="0">
                  <a:moveTo>
                    <a:pt x="169" y="0"/>
                  </a:moveTo>
                  <a:lnTo>
                    <a:pt x="0" y="2921"/>
                  </a:lnTo>
                  <a:lnTo>
                    <a:pt x="281" y="2921"/>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13"/>
            <p:cNvSpPr/>
            <p:nvPr/>
          </p:nvSpPr>
          <p:spPr>
            <a:xfrm>
              <a:off x="4563975" y="2414500"/>
              <a:ext cx="9850" cy="73025"/>
            </a:xfrm>
            <a:custGeom>
              <a:avLst/>
              <a:gdLst/>
              <a:ahLst/>
              <a:cxnLst/>
              <a:rect l="l" t="t" r="r" b="b"/>
              <a:pathLst>
                <a:path w="394" h="2921" extrusionOk="0">
                  <a:moveTo>
                    <a:pt x="1" y="0"/>
                  </a:moveTo>
                  <a:lnTo>
                    <a:pt x="169" y="2921"/>
                  </a:lnTo>
                  <a:lnTo>
                    <a:pt x="394"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13"/>
            <p:cNvSpPr/>
            <p:nvPr/>
          </p:nvSpPr>
          <p:spPr>
            <a:xfrm>
              <a:off x="4521850" y="2417300"/>
              <a:ext cx="16875" cy="74450"/>
            </a:xfrm>
            <a:custGeom>
              <a:avLst/>
              <a:gdLst/>
              <a:ahLst/>
              <a:cxnLst/>
              <a:rect l="l" t="t" r="r" b="b"/>
              <a:pathLst>
                <a:path w="675" h="2978" extrusionOk="0">
                  <a:moveTo>
                    <a:pt x="1" y="0"/>
                  </a:moveTo>
                  <a:lnTo>
                    <a:pt x="450" y="2977"/>
                  </a:lnTo>
                  <a:lnTo>
                    <a:pt x="675"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3"/>
            <p:cNvSpPr/>
            <p:nvPr/>
          </p:nvSpPr>
          <p:spPr>
            <a:xfrm>
              <a:off x="4479725" y="2425725"/>
              <a:ext cx="23900" cy="73025"/>
            </a:xfrm>
            <a:custGeom>
              <a:avLst/>
              <a:gdLst/>
              <a:ahLst/>
              <a:cxnLst/>
              <a:rect l="l" t="t" r="r" b="b"/>
              <a:pathLst>
                <a:path w="956" h="2921" extrusionOk="0">
                  <a:moveTo>
                    <a:pt x="282" y="0"/>
                  </a:moveTo>
                  <a:lnTo>
                    <a:pt x="1" y="57"/>
                  </a:lnTo>
                  <a:lnTo>
                    <a:pt x="731" y="2921"/>
                  </a:lnTo>
                  <a:lnTo>
                    <a:pt x="956" y="2865"/>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3"/>
            <p:cNvSpPr/>
            <p:nvPr/>
          </p:nvSpPr>
          <p:spPr>
            <a:xfrm>
              <a:off x="4236825" y="2585800"/>
              <a:ext cx="63200" cy="49150"/>
            </a:xfrm>
            <a:custGeom>
              <a:avLst/>
              <a:gdLst/>
              <a:ahLst/>
              <a:cxnLst/>
              <a:rect l="l" t="t" r="r" b="b"/>
              <a:pathLst>
                <a:path w="2528" h="1966" extrusionOk="0">
                  <a:moveTo>
                    <a:pt x="169" y="0"/>
                  </a:moveTo>
                  <a:lnTo>
                    <a:pt x="1" y="225"/>
                  </a:lnTo>
                  <a:lnTo>
                    <a:pt x="2416" y="1966"/>
                  </a:lnTo>
                  <a:lnTo>
                    <a:pt x="2528" y="179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13"/>
            <p:cNvSpPr/>
            <p:nvPr/>
          </p:nvSpPr>
          <p:spPr>
            <a:xfrm>
              <a:off x="4263500" y="2553500"/>
              <a:ext cx="59000" cy="54775"/>
            </a:xfrm>
            <a:custGeom>
              <a:avLst/>
              <a:gdLst/>
              <a:ahLst/>
              <a:cxnLst/>
              <a:rect l="l" t="t" r="r" b="b"/>
              <a:pathLst>
                <a:path w="2360" h="2191" extrusionOk="0">
                  <a:moveTo>
                    <a:pt x="169" y="0"/>
                  </a:moveTo>
                  <a:lnTo>
                    <a:pt x="1" y="225"/>
                  </a:lnTo>
                  <a:lnTo>
                    <a:pt x="2191" y="2191"/>
                  </a:lnTo>
                  <a:lnTo>
                    <a:pt x="2360" y="2022"/>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3"/>
            <p:cNvSpPr/>
            <p:nvPr/>
          </p:nvSpPr>
          <p:spPr>
            <a:xfrm>
              <a:off x="4212950" y="2622300"/>
              <a:ext cx="67425" cy="43550"/>
            </a:xfrm>
            <a:custGeom>
              <a:avLst/>
              <a:gdLst/>
              <a:ahLst/>
              <a:cxnLst/>
              <a:rect l="l" t="t" r="r" b="b"/>
              <a:pathLst>
                <a:path w="2697" h="1742" extrusionOk="0">
                  <a:moveTo>
                    <a:pt x="169" y="0"/>
                  </a:moveTo>
                  <a:cubicBezTo>
                    <a:pt x="113" y="57"/>
                    <a:pt x="57" y="113"/>
                    <a:pt x="1" y="225"/>
                  </a:cubicBezTo>
                  <a:lnTo>
                    <a:pt x="2528" y="1742"/>
                  </a:lnTo>
                  <a:lnTo>
                    <a:pt x="2697"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13"/>
            <p:cNvSpPr/>
            <p:nvPr/>
          </p:nvSpPr>
          <p:spPr>
            <a:xfrm>
              <a:off x="4294400" y="2522600"/>
              <a:ext cx="54775" cy="60400"/>
            </a:xfrm>
            <a:custGeom>
              <a:avLst/>
              <a:gdLst/>
              <a:ahLst/>
              <a:cxnLst/>
              <a:rect l="l" t="t" r="r" b="b"/>
              <a:pathLst>
                <a:path w="2191" h="2416" extrusionOk="0">
                  <a:moveTo>
                    <a:pt x="169" y="1"/>
                  </a:moveTo>
                  <a:lnTo>
                    <a:pt x="0" y="225"/>
                  </a:lnTo>
                  <a:lnTo>
                    <a:pt x="1966" y="2416"/>
                  </a:lnTo>
                  <a:lnTo>
                    <a:pt x="2191" y="2247"/>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13"/>
            <p:cNvSpPr/>
            <p:nvPr/>
          </p:nvSpPr>
          <p:spPr>
            <a:xfrm>
              <a:off x="4638400" y="2418700"/>
              <a:ext cx="16875" cy="73050"/>
            </a:xfrm>
            <a:custGeom>
              <a:avLst/>
              <a:gdLst/>
              <a:ahLst/>
              <a:cxnLst/>
              <a:rect l="l" t="t" r="r" b="b"/>
              <a:pathLst>
                <a:path w="675" h="2922" extrusionOk="0">
                  <a:moveTo>
                    <a:pt x="450" y="1"/>
                  </a:moveTo>
                  <a:lnTo>
                    <a:pt x="1" y="2921"/>
                  </a:lnTo>
                  <a:lnTo>
                    <a:pt x="225" y="2921"/>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3"/>
            <p:cNvSpPr/>
            <p:nvPr/>
          </p:nvSpPr>
          <p:spPr>
            <a:xfrm>
              <a:off x="4740900" y="2455200"/>
              <a:ext cx="37925" cy="68825"/>
            </a:xfrm>
            <a:custGeom>
              <a:avLst/>
              <a:gdLst/>
              <a:ahLst/>
              <a:cxnLst/>
              <a:rect l="l" t="t" r="r" b="b"/>
              <a:pathLst>
                <a:path w="1517" h="2753" extrusionOk="0">
                  <a:moveTo>
                    <a:pt x="1236" y="1"/>
                  </a:moveTo>
                  <a:lnTo>
                    <a:pt x="1" y="2697"/>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3"/>
            <p:cNvSpPr/>
            <p:nvPr/>
          </p:nvSpPr>
          <p:spPr>
            <a:xfrm>
              <a:off x="4673500" y="2425725"/>
              <a:ext cx="23900" cy="73025"/>
            </a:xfrm>
            <a:custGeom>
              <a:avLst/>
              <a:gdLst/>
              <a:ahLst/>
              <a:cxnLst/>
              <a:rect l="l" t="t" r="r" b="b"/>
              <a:pathLst>
                <a:path w="956" h="2921" extrusionOk="0">
                  <a:moveTo>
                    <a:pt x="731" y="0"/>
                  </a:moveTo>
                  <a:lnTo>
                    <a:pt x="1" y="2865"/>
                  </a:lnTo>
                  <a:lnTo>
                    <a:pt x="281" y="2921"/>
                  </a:lnTo>
                  <a:lnTo>
                    <a:pt x="955" y="113"/>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3"/>
            <p:cNvSpPr/>
            <p:nvPr/>
          </p:nvSpPr>
          <p:spPr>
            <a:xfrm>
              <a:off x="4707200" y="2438350"/>
              <a:ext cx="30925" cy="71650"/>
            </a:xfrm>
            <a:custGeom>
              <a:avLst/>
              <a:gdLst/>
              <a:ahLst/>
              <a:cxnLst/>
              <a:rect l="l" t="t" r="r" b="b"/>
              <a:pathLst>
                <a:path w="1237" h="2866" extrusionOk="0">
                  <a:moveTo>
                    <a:pt x="955" y="1"/>
                  </a:moveTo>
                  <a:lnTo>
                    <a:pt x="1" y="2753"/>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3"/>
            <p:cNvSpPr/>
            <p:nvPr/>
          </p:nvSpPr>
          <p:spPr>
            <a:xfrm>
              <a:off x="4829350" y="2571750"/>
              <a:ext cx="5650" cy="11250"/>
            </a:xfrm>
            <a:custGeom>
              <a:avLst/>
              <a:gdLst/>
              <a:ahLst/>
              <a:cxnLst/>
              <a:rect l="l" t="t" r="r" b="b"/>
              <a:pathLst>
                <a:path w="226" h="450" extrusionOk="0">
                  <a:moveTo>
                    <a:pt x="226" y="1"/>
                  </a:moveTo>
                  <a:lnTo>
                    <a:pt x="1" y="281"/>
                  </a:lnTo>
                  <a:lnTo>
                    <a:pt x="169" y="450"/>
                  </a:lnTo>
                  <a:lnTo>
                    <a:pt x="226" y="394"/>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3"/>
            <p:cNvSpPr/>
            <p:nvPr/>
          </p:nvSpPr>
          <p:spPr>
            <a:xfrm>
              <a:off x="4771800" y="2473450"/>
              <a:ext cx="43550" cy="67425"/>
            </a:xfrm>
            <a:custGeom>
              <a:avLst/>
              <a:gdLst/>
              <a:ahLst/>
              <a:cxnLst/>
              <a:rect l="l" t="t" r="r" b="b"/>
              <a:pathLst>
                <a:path w="1742" h="2697" extrusionOk="0">
                  <a:moveTo>
                    <a:pt x="1517" y="1"/>
                  </a:moveTo>
                  <a:lnTo>
                    <a:pt x="0" y="2528"/>
                  </a:lnTo>
                  <a:lnTo>
                    <a:pt x="225" y="2697"/>
                  </a:lnTo>
                  <a:lnTo>
                    <a:pt x="1741" y="169"/>
                  </a:lnTo>
                  <a:lnTo>
                    <a:pt x="15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3"/>
            <p:cNvSpPr/>
            <p:nvPr/>
          </p:nvSpPr>
          <p:spPr>
            <a:xfrm>
              <a:off x="4801275" y="2512775"/>
              <a:ext cx="33725" cy="47775"/>
            </a:xfrm>
            <a:custGeom>
              <a:avLst/>
              <a:gdLst/>
              <a:ahLst/>
              <a:cxnLst/>
              <a:rect l="l" t="t" r="r" b="b"/>
              <a:pathLst>
                <a:path w="1349" h="1911" extrusionOk="0">
                  <a:moveTo>
                    <a:pt x="1349" y="1"/>
                  </a:moveTo>
                  <a:lnTo>
                    <a:pt x="1" y="1798"/>
                  </a:lnTo>
                  <a:lnTo>
                    <a:pt x="225" y="1910"/>
                  </a:lnTo>
                  <a:lnTo>
                    <a:pt x="1349" y="394"/>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3"/>
            <p:cNvSpPr/>
            <p:nvPr/>
          </p:nvSpPr>
          <p:spPr>
            <a:xfrm>
              <a:off x="4309850" y="2509975"/>
              <a:ext cx="66000" cy="78650"/>
            </a:xfrm>
            <a:custGeom>
              <a:avLst/>
              <a:gdLst/>
              <a:ahLst/>
              <a:cxnLst/>
              <a:rect l="l" t="t" r="r" b="b"/>
              <a:pathLst>
                <a:path w="2640" h="3146" extrusionOk="0">
                  <a:moveTo>
                    <a:pt x="225" y="0"/>
                  </a:moveTo>
                  <a:lnTo>
                    <a:pt x="0" y="169"/>
                  </a:lnTo>
                  <a:lnTo>
                    <a:pt x="2471" y="3145"/>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13"/>
            <p:cNvSpPr/>
            <p:nvPr/>
          </p:nvSpPr>
          <p:spPr>
            <a:xfrm>
              <a:off x="4420775" y="2443975"/>
              <a:ext cx="42125" cy="92700"/>
            </a:xfrm>
            <a:custGeom>
              <a:avLst/>
              <a:gdLst/>
              <a:ahLst/>
              <a:cxnLst/>
              <a:rect l="l" t="t" r="r" b="b"/>
              <a:pathLst>
                <a:path w="1685" h="3708" extrusionOk="0">
                  <a:moveTo>
                    <a:pt x="225" y="1"/>
                  </a:moveTo>
                  <a:lnTo>
                    <a:pt x="0" y="113"/>
                  </a:lnTo>
                  <a:lnTo>
                    <a:pt x="1460" y="3707"/>
                  </a:lnTo>
                  <a:lnTo>
                    <a:pt x="1685" y="3595"/>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13"/>
            <p:cNvSpPr/>
            <p:nvPr/>
          </p:nvSpPr>
          <p:spPr>
            <a:xfrm>
              <a:off x="4381450" y="2462225"/>
              <a:ext cx="50575" cy="88500"/>
            </a:xfrm>
            <a:custGeom>
              <a:avLst/>
              <a:gdLst/>
              <a:ahLst/>
              <a:cxnLst/>
              <a:rect l="l" t="t" r="r" b="b"/>
              <a:pathLst>
                <a:path w="2023" h="3540" extrusionOk="0">
                  <a:moveTo>
                    <a:pt x="225" y="1"/>
                  </a:moveTo>
                  <a:lnTo>
                    <a:pt x="0" y="169"/>
                  </a:lnTo>
                  <a:lnTo>
                    <a:pt x="1798"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3"/>
            <p:cNvSpPr/>
            <p:nvPr/>
          </p:nvSpPr>
          <p:spPr>
            <a:xfrm>
              <a:off x="4344950" y="2484700"/>
              <a:ext cx="59000" cy="82875"/>
            </a:xfrm>
            <a:custGeom>
              <a:avLst/>
              <a:gdLst/>
              <a:ahLst/>
              <a:cxnLst/>
              <a:rect l="l" t="t" r="r" b="b"/>
              <a:pathLst>
                <a:path w="2360" h="3315" extrusionOk="0">
                  <a:moveTo>
                    <a:pt x="225" y="0"/>
                  </a:moveTo>
                  <a:lnTo>
                    <a:pt x="0" y="113"/>
                  </a:lnTo>
                  <a:lnTo>
                    <a:pt x="2134" y="3314"/>
                  </a:lnTo>
                  <a:lnTo>
                    <a:pt x="2359"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3"/>
            <p:cNvSpPr/>
            <p:nvPr/>
          </p:nvSpPr>
          <p:spPr>
            <a:xfrm>
              <a:off x="4460075" y="2431350"/>
              <a:ext cx="33725" cy="94100"/>
            </a:xfrm>
            <a:custGeom>
              <a:avLst/>
              <a:gdLst/>
              <a:ahLst/>
              <a:cxnLst/>
              <a:rect l="l" t="t" r="r" b="b"/>
              <a:pathLst>
                <a:path w="1349" h="3764" extrusionOk="0">
                  <a:moveTo>
                    <a:pt x="225" y="0"/>
                  </a:moveTo>
                  <a:lnTo>
                    <a:pt x="1" y="56"/>
                  </a:lnTo>
                  <a:lnTo>
                    <a:pt x="1068" y="3763"/>
                  </a:lnTo>
                  <a:lnTo>
                    <a:pt x="1349" y="3651"/>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3"/>
            <p:cNvSpPr/>
            <p:nvPr/>
          </p:nvSpPr>
          <p:spPr>
            <a:xfrm>
              <a:off x="4586450" y="2413075"/>
              <a:ext cx="7050" cy="96925"/>
            </a:xfrm>
            <a:custGeom>
              <a:avLst/>
              <a:gdLst/>
              <a:ahLst/>
              <a:cxnLst/>
              <a:rect l="l" t="t" r="r" b="b"/>
              <a:pathLst>
                <a:path w="282" h="3877" extrusionOk="0">
                  <a:moveTo>
                    <a:pt x="0" y="1"/>
                  </a:moveTo>
                  <a:lnTo>
                    <a:pt x="0" y="3876"/>
                  </a:lnTo>
                  <a:lnTo>
                    <a:pt x="281" y="3876"/>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3"/>
            <p:cNvSpPr/>
            <p:nvPr/>
          </p:nvSpPr>
          <p:spPr>
            <a:xfrm>
              <a:off x="4502200" y="2421500"/>
              <a:ext cx="23900" cy="95525"/>
            </a:xfrm>
            <a:custGeom>
              <a:avLst/>
              <a:gdLst/>
              <a:ahLst/>
              <a:cxnLst/>
              <a:rect l="l" t="t" r="r" b="b"/>
              <a:pathLst>
                <a:path w="956" h="3821" extrusionOk="0">
                  <a:moveTo>
                    <a:pt x="225" y="1"/>
                  </a:moveTo>
                  <a:lnTo>
                    <a:pt x="1" y="57"/>
                  </a:lnTo>
                  <a:lnTo>
                    <a:pt x="675"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3"/>
            <p:cNvSpPr/>
            <p:nvPr/>
          </p:nvSpPr>
          <p:spPr>
            <a:xfrm>
              <a:off x="4542925" y="2414500"/>
              <a:ext cx="15475" cy="96900"/>
            </a:xfrm>
            <a:custGeom>
              <a:avLst/>
              <a:gdLst/>
              <a:ahLst/>
              <a:cxnLst/>
              <a:rect l="l" t="t" r="r" b="b"/>
              <a:pathLst>
                <a:path w="619" h="3876" extrusionOk="0">
                  <a:moveTo>
                    <a:pt x="281" y="0"/>
                  </a:moveTo>
                  <a:lnTo>
                    <a:pt x="0" y="56"/>
                  </a:lnTo>
                  <a:lnTo>
                    <a:pt x="394" y="3875"/>
                  </a:lnTo>
                  <a:lnTo>
                    <a:pt x="618" y="387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3"/>
            <p:cNvSpPr/>
            <p:nvPr/>
          </p:nvSpPr>
          <p:spPr>
            <a:xfrm>
              <a:off x="4278950" y="2536650"/>
              <a:ext cx="73025" cy="73025"/>
            </a:xfrm>
            <a:custGeom>
              <a:avLst/>
              <a:gdLst/>
              <a:ahLst/>
              <a:cxnLst/>
              <a:rect l="l" t="t" r="r" b="b"/>
              <a:pathLst>
                <a:path w="2921" h="2921" extrusionOk="0">
                  <a:moveTo>
                    <a:pt x="169" y="0"/>
                  </a:moveTo>
                  <a:lnTo>
                    <a:pt x="0" y="225"/>
                  </a:lnTo>
                  <a:lnTo>
                    <a:pt x="2752" y="2921"/>
                  </a:lnTo>
                  <a:cubicBezTo>
                    <a:pt x="2809" y="2865"/>
                    <a:pt x="2865" y="2809"/>
                    <a:pt x="2921" y="275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3"/>
            <p:cNvSpPr/>
            <p:nvPr/>
          </p:nvSpPr>
          <p:spPr>
            <a:xfrm>
              <a:off x="4249450" y="2568950"/>
              <a:ext cx="78675" cy="67425"/>
            </a:xfrm>
            <a:custGeom>
              <a:avLst/>
              <a:gdLst/>
              <a:ahLst/>
              <a:cxnLst/>
              <a:rect l="l" t="t" r="r" b="b"/>
              <a:pathLst>
                <a:path w="3147" h="2697" extrusionOk="0">
                  <a:moveTo>
                    <a:pt x="169" y="0"/>
                  </a:moveTo>
                  <a:cubicBezTo>
                    <a:pt x="113" y="113"/>
                    <a:pt x="57" y="169"/>
                    <a:pt x="1" y="225"/>
                  </a:cubicBezTo>
                  <a:lnTo>
                    <a:pt x="2978" y="2696"/>
                  </a:lnTo>
                  <a:lnTo>
                    <a:pt x="3146" y="247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3"/>
            <p:cNvSpPr/>
            <p:nvPr/>
          </p:nvSpPr>
          <p:spPr>
            <a:xfrm>
              <a:off x="4225600" y="2602650"/>
              <a:ext cx="82850" cy="59000"/>
            </a:xfrm>
            <a:custGeom>
              <a:avLst/>
              <a:gdLst/>
              <a:ahLst/>
              <a:cxnLst/>
              <a:rect l="l" t="t" r="r" b="b"/>
              <a:pathLst>
                <a:path w="3314" h="2360" extrusionOk="0">
                  <a:moveTo>
                    <a:pt x="113" y="0"/>
                  </a:moveTo>
                  <a:lnTo>
                    <a:pt x="0" y="225"/>
                  </a:lnTo>
                  <a:lnTo>
                    <a:pt x="3202" y="2359"/>
                  </a:lnTo>
                  <a:lnTo>
                    <a:pt x="3314" y="2134"/>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3"/>
            <p:cNvSpPr/>
            <p:nvPr/>
          </p:nvSpPr>
          <p:spPr>
            <a:xfrm>
              <a:off x="4618750" y="2417300"/>
              <a:ext cx="16875" cy="95500"/>
            </a:xfrm>
            <a:custGeom>
              <a:avLst/>
              <a:gdLst/>
              <a:ahLst/>
              <a:cxnLst/>
              <a:rect l="l" t="t" r="r" b="b"/>
              <a:pathLst>
                <a:path w="675" h="3820" extrusionOk="0">
                  <a:moveTo>
                    <a:pt x="393" y="0"/>
                  </a:moveTo>
                  <a:lnTo>
                    <a:pt x="0" y="3820"/>
                  </a:lnTo>
                  <a:lnTo>
                    <a:pt x="281" y="3820"/>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3"/>
            <p:cNvSpPr/>
            <p:nvPr/>
          </p:nvSpPr>
          <p:spPr>
            <a:xfrm>
              <a:off x="4684725" y="2432750"/>
              <a:ext cx="33725" cy="92700"/>
            </a:xfrm>
            <a:custGeom>
              <a:avLst/>
              <a:gdLst/>
              <a:ahLst/>
              <a:cxnLst/>
              <a:rect l="l" t="t" r="r" b="b"/>
              <a:pathLst>
                <a:path w="1349" h="3708" extrusionOk="0">
                  <a:moveTo>
                    <a:pt x="1124" y="0"/>
                  </a:moveTo>
                  <a:lnTo>
                    <a:pt x="1" y="3651"/>
                  </a:lnTo>
                  <a:lnTo>
                    <a:pt x="226"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3"/>
            <p:cNvSpPr/>
            <p:nvPr/>
          </p:nvSpPr>
          <p:spPr>
            <a:xfrm>
              <a:off x="4652450" y="2421500"/>
              <a:ext cx="25300" cy="95525"/>
            </a:xfrm>
            <a:custGeom>
              <a:avLst/>
              <a:gdLst/>
              <a:ahLst/>
              <a:cxnLst/>
              <a:rect l="l" t="t" r="r" b="b"/>
              <a:pathLst>
                <a:path w="1012" h="3821" extrusionOk="0">
                  <a:moveTo>
                    <a:pt x="730" y="1"/>
                  </a:moveTo>
                  <a:lnTo>
                    <a:pt x="0" y="3764"/>
                  </a:lnTo>
                  <a:lnTo>
                    <a:pt x="281" y="3820"/>
                  </a:lnTo>
                  <a:lnTo>
                    <a:pt x="1011"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3"/>
            <p:cNvSpPr/>
            <p:nvPr/>
          </p:nvSpPr>
          <p:spPr>
            <a:xfrm>
              <a:off x="4826550" y="2599825"/>
              <a:ext cx="8450" cy="12675"/>
            </a:xfrm>
            <a:custGeom>
              <a:avLst/>
              <a:gdLst/>
              <a:ahLst/>
              <a:cxnLst/>
              <a:rect l="l" t="t" r="r" b="b"/>
              <a:pathLst>
                <a:path w="338" h="507" extrusionOk="0">
                  <a:moveTo>
                    <a:pt x="338" y="1"/>
                  </a:moveTo>
                  <a:lnTo>
                    <a:pt x="1" y="338"/>
                  </a:lnTo>
                  <a:lnTo>
                    <a:pt x="169" y="506"/>
                  </a:lnTo>
                  <a:lnTo>
                    <a:pt x="338" y="33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3"/>
            <p:cNvSpPr/>
            <p:nvPr/>
          </p:nvSpPr>
          <p:spPr>
            <a:xfrm>
              <a:off x="4717025" y="2446775"/>
              <a:ext cx="42150" cy="89900"/>
            </a:xfrm>
            <a:custGeom>
              <a:avLst/>
              <a:gdLst/>
              <a:ahLst/>
              <a:cxnLst/>
              <a:rect l="l" t="t" r="r" b="b"/>
              <a:pathLst>
                <a:path w="1686" h="3596" extrusionOk="0">
                  <a:moveTo>
                    <a:pt x="1461" y="1"/>
                  </a:moveTo>
                  <a:lnTo>
                    <a:pt x="1" y="3539"/>
                  </a:lnTo>
                  <a:lnTo>
                    <a:pt x="225" y="3595"/>
                  </a:lnTo>
                  <a:lnTo>
                    <a:pt x="1686"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3"/>
            <p:cNvSpPr/>
            <p:nvPr/>
          </p:nvSpPr>
          <p:spPr>
            <a:xfrm>
              <a:off x="4746525" y="2463625"/>
              <a:ext cx="50575" cy="88500"/>
            </a:xfrm>
            <a:custGeom>
              <a:avLst/>
              <a:gdLst/>
              <a:ahLst/>
              <a:cxnLst/>
              <a:rect l="l" t="t" r="r" b="b"/>
              <a:pathLst>
                <a:path w="2023" h="3540" extrusionOk="0">
                  <a:moveTo>
                    <a:pt x="1797" y="1"/>
                  </a:moveTo>
                  <a:lnTo>
                    <a:pt x="0" y="3371"/>
                  </a:lnTo>
                  <a:lnTo>
                    <a:pt x="225" y="3539"/>
                  </a:lnTo>
                  <a:lnTo>
                    <a:pt x="2022" y="113"/>
                  </a:lnTo>
                  <a:lnTo>
                    <a:pt x="179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3"/>
            <p:cNvSpPr/>
            <p:nvPr/>
          </p:nvSpPr>
          <p:spPr>
            <a:xfrm>
              <a:off x="4801275" y="2543675"/>
              <a:ext cx="33725" cy="44950"/>
            </a:xfrm>
            <a:custGeom>
              <a:avLst/>
              <a:gdLst/>
              <a:ahLst/>
              <a:cxnLst/>
              <a:rect l="l" t="t" r="r" b="b"/>
              <a:pathLst>
                <a:path w="1349" h="1798" extrusionOk="0">
                  <a:moveTo>
                    <a:pt x="1349" y="0"/>
                  </a:moveTo>
                  <a:lnTo>
                    <a:pt x="1" y="1629"/>
                  </a:lnTo>
                  <a:lnTo>
                    <a:pt x="225" y="1797"/>
                  </a:lnTo>
                  <a:lnTo>
                    <a:pt x="1349" y="393"/>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3"/>
            <p:cNvSpPr/>
            <p:nvPr/>
          </p:nvSpPr>
          <p:spPr>
            <a:xfrm>
              <a:off x="4774600" y="2486100"/>
              <a:ext cx="60400" cy="82875"/>
            </a:xfrm>
            <a:custGeom>
              <a:avLst/>
              <a:gdLst/>
              <a:ahLst/>
              <a:cxnLst/>
              <a:rect l="l" t="t" r="r" b="b"/>
              <a:pathLst>
                <a:path w="2416" h="3315" extrusionOk="0">
                  <a:moveTo>
                    <a:pt x="2191" y="0"/>
                  </a:moveTo>
                  <a:lnTo>
                    <a:pt x="0" y="3202"/>
                  </a:lnTo>
                  <a:lnTo>
                    <a:pt x="225" y="3314"/>
                  </a:lnTo>
                  <a:lnTo>
                    <a:pt x="2416" y="113"/>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3"/>
            <p:cNvSpPr/>
            <p:nvPr/>
          </p:nvSpPr>
          <p:spPr>
            <a:xfrm>
              <a:off x="4593475" y="2648975"/>
              <a:ext cx="120775" cy="37950"/>
            </a:xfrm>
            <a:custGeom>
              <a:avLst/>
              <a:gdLst/>
              <a:ahLst/>
              <a:cxnLst/>
              <a:rect l="l" t="t" r="r" b="b"/>
              <a:pathLst>
                <a:path w="4831" h="1518" extrusionOk="0">
                  <a:moveTo>
                    <a:pt x="0" y="1"/>
                  </a:moveTo>
                  <a:lnTo>
                    <a:pt x="0" y="1068"/>
                  </a:lnTo>
                  <a:cubicBezTo>
                    <a:pt x="899" y="1068"/>
                    <a:pt x="1741" y="1180"/>
                    <a:pt x="2584" y="1517"/>
                  </a:cubicBezTo>
                  <a:lnTo>
                    <a:pt x="4830" y="1517"/>
                  </a:lnTo>
                  <a:cubicBezTo>
                    <a:pt x="3426" y="506"/>
                    <a:pt x="1741" y="1"/>
                    <a:pt x="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3"/>
            <p:cNvSpPr/>
            <p:nvPr/>
          </p:nvSpPr>
          <p:spPr>
            <a:xfrm>
              <a:off x="4500800" y="2536650"/>
              <a:ext cx="37925" cy="94100"/>
            </a:xfrm>
            <a:custGeom>
              <a:avLst/>
              <a:gdLst/>
              <a:ahLst/>
              <a:cxnLst/>
              <a:rect l="l" t="t" r="r" b="b"/>
              <a:pathLst>
                <a:path w="1517" h="3764" extrusionOk="0">
                  <a:moveTo>
                    <a:pt x="113" y="0"/>
                  </a:moveTo>
                  <a:cubicBezTo>
                    <a:pt x="0" y="0"/>
                    <a:pt x="955" y="3763"/>
                    <a:pt x="955" y="3763"/>
                  </a:cubicBezTo>
                  <a:lnTo>
                    <a:pt x="1517" y="359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3"/>
            <p:cNvSpPr/>
            <p:nvPr/>
          </p:nvSpPr>
          <p:spPr>
            <a:xfrm>
              <a:off x="1972000" y="2504350"/>
              <a:ext cx="16875" cy="15475"/>
            </a:xfrm>
            <a:custGeom>
              <a:avLst/>
              <a:gdLst/>
              <a:ahLst/>
              <a:cxnLst/>
              <a:rect l="l" t="t" r="r" b="b"/>
              <a:pathLst>
                <a:path w="675" h="619" extrusionOk="0">
                  <a:moveTo>
                    <a:pt x="562" y="1"/>
                  </a:moveTo>
                  <a:lnTo>
                    <a:pt x="0" y="506"/>
                  </a:lnTo>
                  <a:lnTo>
                    <a:pt x="113" y="618"/>
                  </a:lnTo>
                  <a:lnTo>
                    <a:pt x="674"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3"/>
            <p:cNvSpPr/>
            <p:nvPr/>
          </p:nvSpPr>
          <p:spPr>
            <a:xfrm>
              <a:off x="1980425" y="2515575"/>
              <a:ext cx="18275" cy="14075"/>
            </a:xfrm>
            <a:custGeom>
              <a:avLst/>
              <a:gdLst/>
              <a:ahLst/>
              <a:cxnLst/>
              <a:rect l="l" t="t" r="r" b="b"/>
              <a:pathLst>
                <a:path w="731" h="563" extrusionOk="0">
                  <a:moveTo>
                    <a:pt x="618" y="1"/>
                  </a:moveTo>
                  <a:lnTo>
                    <a:pt x="0" y="394"/>
                  </a:lnTo>
                  <a:cubicBezTo>
                    <a:pt x="56" y="450"/>
                    <a:pt x="56" y="506"/>
                    <a:pt x="113" y="563"/>
                  </a:cubicBezTo>
                  <a:lnTo>
                    <a:pt x="730" y="113"/>
                  </a:lnTo>
                  <a:lnTo>
                    <a:pt x="61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3"/>
            <p:cNvSpPr/>
            <p:nvPr/>
          </p:nvSpPr>
          <p:spPr>
            <a:xfrm>
              <a:off x="1994450" y="2540850"/>
              <a:ext cx="18275" cy="11275"/>
            </a:xfrm>
            <a:custGeom>
              <a:avLst/>
              <a:gdLst/>
              <a:ahLst/>
              <a:cxnLst/>
              <a:rect l="l" t="t" r="r" b="b"/>
              <a:pathLst>
                <a:path w="731" h="451" extrusionOk="0">
                  <a:moveTo>
                    <a:pt x="675" y="1"/>
                  </a:moveTo>
                  <a:lnTo>
                    <a:pt x="1" y="282"/>
                  </a:lnTo>
                  <a:lnTo>
                    <a:pt x="113" y="450"/>
                  </a:lnTo>
                  <a:lnTo>
                    <a:pt x="731" y="169"/>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3"/>
            <p:cNvSpPr/>
            <p:nvPr/>
          </p:nvSpPr>
          <p:spPr>
            <a:xfrm>
              <a:off x="1988850" y="2528225"/>
              <a:ext cx="18275" cy="12650"/>
            </a:xfrm>
            <a:custGeom>
              <a:avLst/>
              <a:gdLst/>
              <a:ahLst/>
              <a:cxnLst/>
              <a:rect l="l" t="t" r="r" b="b"/>
              <a:pathLst>
                <a:path w="731" h="506" extrusionOk="0">
                  <a:moveTo>
                    <a:pt x="618" y="0"/>
                  </a:moveTo>
                  <a:lnTo>
                    <a:pt x="0" y="337"/>
                  </a:lnTo>
                  <a:lnTo>
                    <a:pt x="56" y="506"/>
                  </a:lnTo>
                  <a:lnTo>
                    <a:pt x="730" y="113"/>
                  </a:ln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3"/>
            <p:cNvSpPr/>
            <p:nvPr/>
          </p:nvSpPr>
          <p:spPr>
            <a:xfrm>
              <a:off x="1879325" y="2455200"/>
              <a:ext cx="4225" cy="18275"/>
            </a:xfrm>
            <a:custGeom>
              <a:avLst/>
              <a:gdLst/>
              <a:ahLst/>
              <a:cxnLst/>
              <a:rect l="l" t="t" r="r" b="b"/>
              <a:pathLst>
                <a:path w="169" h="731" extrusionOk="0">
                  <a:moveTo>
                    <a:pt x="0" y="1"/>
                  </a:moveTo>
                  <a:lnTo>
                    <a:pt x="0" y="731"/>
                  </a:lnTo>
                  <a:lnTo>
                    <a:pt x="169" y="73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3"/>
            <p:cNvSpPr/>
            <p:nvPr/>
          </p:nvSpPr>
          <p:spPr>
            <a:xfrm>
              <a:off x="2007100" y="2582975"/>
              <a:ext cx="18275" cy="7050"/>
            </a:xfrm>
            <a:custGeom>
              <a:avLst/>
              <a:gdLst/>
              <a:ahLst/>
              <a:cxnLst/>
              <a:rect l="l" t="t" r="r" b="b"/>
              <a:pathLst>
                <a:path w="731" h="282" extrusionOk="0">
                  <a:moveTo>
                    <a:pt x="730" y="1"/>
                  </a:moveTo>
                  <a:lnTo>
                    <a:pt x="0" y="113"/>
                  </a:lnTo>
                  <a:cubicBezTo>
                    <a:pt x="0" y="169"/>
                    <a:pt x="0" y="225"/>
                    <a:pt x="0" y="282"/>
                  </a:cubicBezTo>
                  <a:lnTo>
                    <a:pt x="730" y="225"/>
                  </a:lnTo>
                  <a:cubicBezTo>
                    <a:pt x="730" y="169"/>
                    <a:pt x="730" y="57"/>
                    <a:pt x="73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3"/>
            <p:cNvSpPr/>
            <p:nvPr/>
          </p:nvSpPr>
          <p:spPr>
            <a:xfrm>
              <a:off x="2004300" y="2568950"/>
              <a:ext cx="18275" cy="8450"/>
            </a:xfrm>
            <a:custGeom>
              <a:avLst/>
              <a:gdLst/>
              <a:ahLst/>
              <a:cxnLst/>
              <a:rect l="l" t="t" r="r" b="b"/>
              <a:pathLst>
                <a:path w="731" h="338" extrusionOk="0">
                  <a:moveTo>
                    <a:pt x="674" y="0"/>
                  </a:moveTo>
                  <a:lnTo>
                    <a:pt x="0" y="169"/>
                  </a:lnTo>
                  <a:lnTo>
                    <a:pt x="56" y="337"/>
                  </a:lnTo>
                  <a:lnTo>
                    <a:pt x="730" y="169"/>
                  </a:lnTo>
                  <a:cubicBezTo>
                    <a:pt x="730" y="113"/>
                    <a:pt x="730" y="56"/>
                    <a:pt x="67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3"/>
            <p:cNvSpPr/>
            <p:nvPr/>
          </p:nvSpPr>
          <p:spPr>
            <a:xfrm>
              <a:off x="1962175" y="2493125"/>
              <a:ext cx="15450" cy="16875"/>
            </a:xfrm>
            <a:custGeom>
              <a:avLst/>
              <a:gdLst/>
              <a:ahLst/>
              <a:cxnLst/>
              <a:rect l="l" t="t" r="r" b="b"/>
              <a:pathLst>
                <a:path w="618" h="675" extrusionOk="0">
                  <a:moveTo>
                    <a:pt x="506" y="0"/>
                  </a:moveTo>
                  <a:lnTo>
                    <a:pt x="0" y="562"/>
                  </a:lnTo>
                  <a:lnTo>
                    <a:pt x="169" y="674"/>
                  </a:lnTo>
                  <a:lnTo>
                    <a:pt x="618"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13"/>
            <p:cNvSpPr/>
            <p:nvPr/>
          </p:nvSpPr>
          <p:spPr>
            <a:xfrm>
              <a:off x="1904600" y="2459425"/>
              <a:ext cx="8450" cy="18275"/>
            </a:xfrm>
            <a:custGeom>
              <a:avLst/>
              <a:gdLst/>
              <a:ahLst/>
              <a:cxnLst/>
              <a:rect l="l" t="t" r="r" b="b"/>
              <a:pathLst>
                <a:path w="338" h="731" extrusionOk="0">
                  <a:moveTo>
                    <a:pt x="169" y="0"/>
                  </a:moveTo>
                  <a:lnTo>
                    <a:pt x="0" y="674"/>
                  </a:lnTo>
                  <a:lnTo>
                    <a:pt x="169" y="730"/>
                  </a:lnTo>
                  <a:lnTo>
                    <a:pt x="337" y="5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13"/>
            <p:cNvSpPr/>
            <p:nvPr/>
          </p:nvSpPr>
          <p:spPr>
            <a:xfrm>
              <a:off x="1918625" y="2462225"/>
              <a:ext cx="9875" cy="19675"/>
            </a:xfrm>
            <a:custGeom>
              <a:avLst/>
              <a:gdLst/>
              <a:ahLst/>
              <a:cxnLst/>
              <a:rect l="l" t="t" r="r" b="b"/>
              <a:pathLst>
                <a:path w="395" h="787" extrusionOk="0">
                  <a:moveTo>
                    <a:pt x="226" y="1"/>
                  </a:moveTo>
                  <a:lnTo>
                    <a:pt x="1" y="731"/>
                  </a:lnTo>
                  <a:lnTo>
                    <a:pt x="113" y="787"/>
                  </a:lnTo>
                  <a:lnTo>
                    <a:pt x="394" y="113"/>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3"/>
            <p:cNvSpPr/>
            <p:nvPr/>
          </p:nvSpPr>
          <p:spPr>
            <a:xfrm>
              <a:off x="1891950" y="2458025"/>
              <a:ext cx="7050" cy="16875"/>
            </a:xfrm>
            <a:custGeom>
              <a:avLst/>
              <a:gdLst/>
              <a:ahLst/>
              <a:cxnLst/>
              <a:rect l="l" t="t" r="r" b="b"/>
              <a:pathLst>
                <a:path w="282" h="675" extrusionOk="0">
                  <a:moveTo>
                    <a:pt x="113" y="0"/>
                  </a:moveTo>
                  <a:lnTo>
                    <a:pt x="1" y="674"/>
                  </a:lnTo>
                  <a:lnTo>
                    <a:pt x="169" y="674"/>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3"/>
            <p:cNvSpPr/>
            <p:nvPr/>
          </p:nvSpPr>
          <p:spPr>
            <a:xfrm>
              <a:off x="2008500" y="2599825"/>
              <a:ext cx="18275" cy="4250"/>
            </a:xfrm>
            <a:custGeom>
              <a:avLst/>
              <a:gdLst/>
              <a:ahLst/>
              <a:cxnLst/>
              <a:rect l="l" t="t" r="r" b="b"/>
              <a:pathLst>
                <a:path w="731" h="170" extrusionOk="0">
                  <a:moveTo>
                    <a:pt x="1" y="1"/>
                  </a:moveTo>
                  <a:cubicBezTo>
                    <a:pt x="1" y="57"/>
                    <a:pt x="1" y="113"/>
                    <a:pt x="1" y="169"/>
                  </a:cubicBezTo>
                  <a:lnTo>
                    <a:pt x="731" y="169"/>
                  </a:lnTo>
                  <a:cubicBezTo>
                    <a:pt x="731" y="113"/>
                    <a:pt x="731" y="1"/>
                    <a:pt x="73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3"/>
            <p:cNvSpPr/>
            <p:nvPr/>
          </p:nvSpPr>
          <p:spPr>
            <a:xfrm>
              <a:off x="1952325" y="2484700"/>
              <a:ext cx="14075" cy="16875"/>
            </a:xfrm>
            <a:custGeom>
              <a:avLst/>
              <a:gdLst/>
              <a:ahLst/>
              <a:cxnLst/>
              <a:rect l="l" t="t" r="r" b="b"/>
              <a:pathLst>
                <a:path w="563" h="675" extrusionOk="0">
                  <a:moveTo>
                    <a:pt x="450" y="0"/>
                  </a:moveTo>
                  <a:lnTo>
                    <a:pt x="1" y="562"/>
                  </a:lnTo>
                  <a:lnTo>
                    <a:pt x="169" y="674"/>
                  </a:lnTo>
                  <a:lnTo>
                    <a:pt x="563" y="113"/>
                  </a:lnTo>
                  <a:cubicBezTo>
                    <a:pt x="563" y="56"/>
                    <a:pt x="506" y="0"/>
                    <a:pt x="45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3"/>
            <p:cNvSpPr/>
            <p:nvPr/>
          </p:nvSpPr>
          <p:spPr>
            <a:xfrm>
              <a:off x="1929875" y="2469250"/>
              <a:ext cx="11250" cy="18275"/>
            </a:xfrm>
            <a:custGeom>
              <a:avLst/>
              <a:gdLst/>
              <a:ahLst/>
              <a:cxnLst/>
              <a:rect l="l" t="t" r="r" b="b"/>
              <a:pathLst>
                <a:path w="450" h="731" extrusionOk="0">
                  <a:moveTo>
                    <a:pt x="337" y="1"/>
                  </a:moveTo>
                  <a:lnTo>
                    <a:pt x="0" y="674"/>
                  </a:lnTo>
                  <a:lnTo>
                    <a:pt x="169" y="731"/>
                  </a:lnTo>
                  <a:lnTo>
                    <a:pt x="450" y="57"/>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3"/>
            <p:cNvSpPr/>
            <p:nvPr/>
          </p:nvSpPr>
          <p:spPr>
            <a:xfrm>
              <a:off x="1941100" y="2476275"/>
              <a:ext cx="12675" cy="16875"/>
            </a:xfrm>
            <a:custGeom>
              <a:avLst/>
              <a:gdLst/>
              <a:ahLst/>
              <a:cxnLst/>
              <a:rect l="l" t="t" r="r" b="b"/>
              <a:pathLst>
                <a:path w="507" h="675" extrusionOk="0">
                  <a:moveTo>
                    <a:pt x="394" y="0"/>
                  </a:moveTo>
                  <a:lnTo>
                    <a:pt x="1" y="618"/>
                  </a:lnTo>
                  <a:lnTo>
                    <a:pt x="169" y="674"/>
                  </a:lnTo>
                  <a:lnTo>
                    <a:pt x="506" y="56"/>
                  </a:lnTo>
                  <a:lnTo>
                    <a:pt x="39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3"/>
            <p:cNvSpPr/>
            <p:nvPr/>
          </p:nvSpPr>
          <p:spPr>
            <a:xfrm>
              <a:off x="2000075" y="2554900"/>
              <a:ext cx="18275" cy="9850"/>
            </a:xfrm>
            <a:custGeom>
              <a:avLst/>
              <a:gdLst/>
              <a:ahLst/>
              <a:cxnLst/>
              <a:rect l="l" t="t" r="r" b="b"/>
              <a:pathLst>
                <a:path w="731" h="394" extrusionOk="0">
                  <a:moveTo>
                    <a:pt x="674" y="1"/>
                  </a:moveTo>
                  <a:lnTo>
                    <a:pt x="1" y="225"/>
                  </a:lnTo>
                  <a:lnTo>
                    <a:pt x="57" y="394"/>
                  </a:lnTo>
                  <a:lnTo>
                    <a:pt x="731" y="169"/>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3"/>
            <p:cNvSpPr/>
            <p:nvPr/>
          </p:nvSpPr>
          <p:spPr>
            <a:xfrm>
              <a:off x="1851250" y="2455200"/>
              <a:ext cx="22475" cy="19700"/>
            </a:xfrm>
            <a:custGeom>
              <a:avLst/>
              <a:gdLst/>
              <a:ahLst/>
              <a:cxnLst/>
              <a:rect l="l" t="t" r="r" b="b"/>
              <a:pathLst>
                <a:path w="899" h="788" extrusionOk="0">
                  <a:moveTo>
                    <a:pt x="899" y="1"/>
                  </a:moveTo>
                  <a:cubicBezTo>
                    <a:pt x="618" y="1"/>
                    <a:pt x="337" y="57"/>
                    <a:pt x="0" y="113"/>
                  </a:cubicBezTo>
                  <a:lnTo>
                    <a:pt x="0" y="787"/>
                  </a:lnTo>
                  <a:cubicBezTo>
                    <a:pt x="337" y="731"/>
                    <a:pt x="618" y="731"/>
                    <a:pt x="899" y="731"/>
                  </a:cubicBez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13"/>
            <p:cNvSpPr/>
            <p:nvPr/>
          </p:nvSpPr>
          <p:spPr>
            <a:xfrm>
              <a:off x="1983225" y="2608250"/>
              <a:ext cx="42150" cy="78675"/>
            </a:xfrm>
            <a:custGeom>
              <a:avLst/>
              <a:gdLst/>
              <a:ahLst/>
              <a:cxnLst/>
              <a:rect l="l" t="t" r="r" b="b"/>
              <a:pathLst>
                <a:path w="1686" h="3147" extrusionOk="0">
                  <a:moveTo>
                    <a:pt x="1012" y="1"/>
                  </a:moveTo>
                  <a:cubicBezTo>
                    <a:pt x="1012" y="57"/>
                    <a:pt x="1012" y="113"/>
                    <a:pt x="1012" y="169"/>
                  </a:cubicBezTo>
                  <a:cubicBezTo>
                    <a:pt x="1012" y="225"/>
                    <a:pt x="1012" y="282"/>
                    <a:pt x="1012" y="338"/>
                  </a:cubicBezTo>
                  <a:cubicBezTo>
                    <a:pt x="1012" y="450"/>
                    <a:pt x="955" y="562"/>
                    <a:pt x="955" y="731"/>
                  </a:cubicBezTo>
                  <a:cubicBezTo>
                    <a:pt x="899" y="1236"/>
                    <a:pt x="731" y="1742"/>
                    <a:pt x="506" y="2247"/>
                  </a:cubicBezTo>
                  <a:lnTo>
                    <a:pt x="506" y="2304"/>
                  </a:lnTo>
                  <a:cubicBezTo>
                    <a:pt x="338" y="2584"/>
                    <a:pt x="169" y="2865"/>
                    <a:pt x="1" y="3146"/>
                  </a:cubicBezTo>
                  <a:lnTo>
                    <a:pt x="843" y="3146"/>
                  </a:lnTo>
                  <a:cubicBezTo>
                    <a:pt x="955" y="2978"/>
                    <a:pt x="1012" y="2865"/>
                    <a:pt x="1124" y="2697"/>
                  </a:cubicBezTo>
                  <a:lnTo>
                    <a:pt x="1180" y="2528"/>
                  </a:lnTo>
                  <a:cubicBezTo>
                    <a:pt x="1236" y="2416"/>
                    <a:pt x="1292" y="2247"/>
                    <a:pt x="1348" y="2135"/>
                  </a:cubicBezTo>
                  <a:lnTo>
                    <a:pt x="1348" y="2079"/>
                  </a:lnTo>
                  <a:cubicBezTo>
                    <a:pt x="1348" y="1967"/>
                    <a:pt x="1405" y="1910"/>
                    <a:pt x="1461" y="1798"/>
                  </a:cubicBezTo>
                  <a:cubicBezTo>
                    <a:pt x="1573" y="1349"/>
                    <a:pt x="1685" y="843"/>
                    <a:pt x="1685" y="394"/>
                  </a:cubicBezTo>
                  <a:cubicBezTo>
                    <a:pt x="1685" y="338"/>
                    <a:pt x="1685" y="282"/>
                    <a:pt x="1685" y="225"/>
                  </a:cubicBez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13"/>
            <p:cNvSpPr/>
            <p:nvPr/>
          </p:nvSpPr>
          <p:spPr>
            <a:xfrm>
              <a:off x="1851250" y="2508425"/>
              <a:ext cx="123575" cy="178500"/>
            </a:xfrm>
            <a:custGeom>
              <a:avLst/>
              <a:gdLst/>
              <a:ahLst/>
              <a:cxnLst/>
              <a:rect l="l" t="t" r="r" b="b"/>
              <a:pathLst>
                <a:path w="4943" h="7140" extrusionOk="0">
                  <a:moveTo>
                    <a:pt x="922" y="1"/>
                  </a:moveTo>
                  <a:cubicBezTo>
                    <a:pt x="858" y="1"/>
                    <a:pt x="794" y="3"/>
                    <a:pt x="730" y="6"/>
                  </a:cubicBezTo>
                  <a:cubicBezTo>
                    <a:pt x="506" y="6"/>
                    <a:pt x="225" y="62"/>
                    <a:pt x="0" y="118"/>
                  </a:cubicBezTo>
                  <a:lnTo>
                    <a:pt x="0" y="568"/>
                  </a:lnTo>
                  <a:cubicBezTo>
                    <a:pt x="225" y="455"/>
                    <a:pt x="506" y="455"/>
                    <a:pt x="730" y="455"/>
                  </a:cubicBezTo>
                  <a:cubicBezTo>
                    <a:pt x="801" y="451"/>
                    <a:pt x="872" y="449"/>
                    <a:pt x="942" y="449"/>
                  </a:cubicBezTo>
                  <a:cubicBezTo>
                    <a:pt x="2816" y="449"/>
                    <a:pt x="4385" y="1876"/>
                    <a:pt x="4493" y="3825"/>
                  </a:cubicBezTo>
                  <a:cubicBezTo>
                    <a:pt x="4549" y="5173"/>
                    <a:pt x="3819" y="6521"/>
                    <a:pt x="2584" y="7139"/>
                  </a:cubicBezTo>
                  <a:lnTo>
                    <a:pt x="3314" y="7139"/>
                  </a:lnTo>
                  <a:cubicBezTo>
                    <a:pt x="4381" y="6353"/>
                    <a:pt x="4943" y="5061"/>
                    <a:pt x="4886" y="3769"/>
                  </a:cubicBezTo>
                  <a:cubicBezTo>
                    <a:pt x="4830" y="2702"/>
                    <a:pt x="4325" y="1747"/>
                    <a:pt x="3538" y="1017"/>
                  </a:cubicBezTo>
                  <a:cubicBezTo>
                    <a:pt x="2802" y="386"/>
                    <a:pt x="1868" y="1"/>
                    <a:pt x="92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3"/>
            <p:cNvSpPr/>
            <p:nvPr/>
          </p:nvSpPr>
          <p:spPr>
            <a:xfrm>
              <a:off x="1856850" y="2590150"/>
              <a:ext cx="40750" cy="34975"/>
            </a:xfrm>
            <a:custGeom>
              <a:avLst/>
              <a:gdLst/>
              <a:ahLst/>
              <a:cxnLst/>
              <a:rect l="l" t="t" r="r" b="b"/>
              <a:pathLst>
                <a:path w="1630" h="1399" extrusionOk="0">
                  <a:moveTo>
                    <a:pt x="675" y="1"/>
                  </a:moveTo>
                  <a:cubicBezTo>
                    <a:pt x="325" y="1"/>
                    <a:pt x="1" y="275"/>
                    <a:pt x="1" y="725"/>
                  </a:cubicBezTo>
                  <a:cubicBezTo>
                    <a:pt x="1" y="1118"/>
                    <a:pt x="282" y="1399"/>
                    <a:pt x="675" y="1399"/>
                  </a:cubicBezTo>
                  <a:cubicBezTo>
                    <a:pt x="1293" y="1399"/>
                    <a:pt x="1630" y="669"/>
                    <a:pt x="1180" y="219"/>
                  </a:cubicBezTo>
                  <a:cubicBezTo>
                    <a:pt x="1030" y="70"/>
                    <a:pt x="849" y="1"/>
                    <a:pt x="67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3"/>
            <p:cNvSpPr/>
            <p:nvPr/>
          </p:nvSpPr>
          <p:spPr>
            <a:xfrm>
              <a:off x="1977600" y="1880925"/>
              <a:ext cx="25300" cy="18275"/>
            </a:xfrm>
            <a:custGeom>
              <a:avLst/>
              <a:gdLst/>
              <a:ahLst/>
              <a:cxnLst/>
              <a:rect l="l" t="t" r="r" b="b"/>
              <a:pathLst>
                <a:path w="1012" h="731" extrusionOk="0">
                  <a:moveTo>
                    <a:pt x="900" y="1"/>
                  </a:moveTo>
                  <a:lnTo>
                    <a:pt x="1" y="562"/>
                  </a:lnTo>
                  <a:cubicBezTo>
                    <a:pt x="57" y="618"/>
                    <a:pt x="57" y="675"/>
                    <a:pt x="113" y="731"/>
                  </a:cubicBezTo>
                  <a:lnTo>
                    <a:pt x="1012" y="113"/>
                  </a:lnTo>
                  <a:lnTo>
                    <a:pt x="90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3"/>
            <p:cNvSpPr/>
            <p:nvPr/>
          </p:nvSpPr>
          <p:spPr>
            <a:xfrm>
              <a:off x="1970600" y="1868300"/>
              <a:ext cx="22475" cy="19675"/>
            </a:xfrm>
            <a:custGeom>
              <a:avLst/>
              <a:gdLst/>
              <a:ahLst/>
              <a:cxnLst/>
              <a:rect l="l" t="t" r="r" b="b"/>
              <a:pathLst>
                <a:path w="899" h="787" extrusionOk="0">
                  <a:moveTo>
                    <a:pt x="843" y="0"/>
                  </a:moveTo>
                  <a:lnTo>
                    <a:pt x="0" y="674"/>
                  </a:lnTo>
                  <a:lnTo>
                    <a:pt x="112" y="786"/>
                  </a:lnTo>
                  <a:lnTo>
                    <a:pt x="899" y="112"/>
                  </a:lnTo>
                  <a:cubicBezTo>
                    <a:pt x="899" y="56"/>
                    <a:pt x="843"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3"/>
            <p:cNvSpPr/>
            <p:nvPr/>
          </p:nvSpPr>
          <p:spPr>
            <a:xfrm>
              <a:off x="1984625" y="1893575"/>
              <a:ext cx="25300" cy="15450"/>
            </a:xfrm>
            <a:custGeom>
              <a:avLst/>
              <a:gdLst/>
              <a:ahLst/>
              <a:cxnLst/>
              <a:rect l="l" t="t" r="r" b="b"/>
              <a:pathLst>
                <a:path w="1012" h="618" extrusionOk="0">
                  <a:moveTo>
                    <a:pt x="899" y="0"/>
                  </a:moveTo>
                  <a:lnTo>
                    <a:pt x="1" y="506"/>
                  </a:lnTo>
                  <a:cubicBezTo>
                    <a:pt x="1" y="562"/>
                    <a:pt x="57" y="562"/>
                    <a:pt x="57" y="618"/>
                  </a:cubicBezTo>
                  <a:lnTo>
                    <a:pt x="1012" y="112"/>
                  </a:ln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3"/>
            <p:cNvSpPr/>
            <p:nvPr/>
          </p:nvSpPr>
          <p:spPr>
            <a:xfrm>
              <a:off x="1990250" y="1907600"/>
              <a:ext cx="26700" cy="12675"/>
            </a:xfrm>
            <a:custGeom>
              <a:avLst/>
              <a:gdLst/>
              <a:ahLst/>
              <a:cxnLst/>
              <a:rect l="l" t="t" r="r" b="b"/>
              <a:pathLst>
                <a:path w="1068" h="507" extrusionOk="0">
                  <a:moveTo>
                    <a:pt x="955" y="1"/>
                  </a:moveTo>
                  <a:lnTo>
                    <a:pt x="0" y="394"/>
                  </a:lnTo>
                  <a:lnTo>
                    <a:pt x="57" y="506"/>
                  </a:lnTo>
                  <a:lnTo>
                    <a:pt x="1067" y="113"/>
                  </a:lnTo>
                  <a:cubicBezTo>
                    <a:pt x="1011" y="57"/>
                    <a:pt x="1011" y="57"/>
                    <a:pt x="95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3"/>
            <p:cNvSpPr/>
            <p:nvPr/>
          </p:nvSpPr>
          <p:spPr>
            <a:xfrm>
              <a:off x="1962175" y="1857050"/>
              <a:ext cx="22475" cy="22500"/>
            </a:xfrm>
            <a:custGeom>
              <a:avLst/>
              <a:gdLst/>
              <a:ahLst/>
              <a:cxnLst/>
              <a:rect l="l" t="t" r="r" b="b"/>
              <a:pathLst>
                <a:path w="899" h="900" extrusionOk="0">
                  <a:moveTo>
                    <a:pt x="786" y="1"/>
                  </a:moveTo>
                  <a:lnTo>
                    <a:pt x="0" y="787"/>
                  </a:lnTo>
                  <a:lnTo>
                    <a:pt x="112" y="899"/>
                  </a:lnTo>
                  <a:lnTo>
                    <a:pt x="899" y="169"/>
                  </a:lnTo>
                  <a:lnTo>
                    <a:pt x="7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3"/>
            <p:cNvSpPr/>
            <p:nvPr/>
          </p:nvSpPr>
          <p:spPr>
            <a:xfrm>
              <a:off x="1998675" y="1935675"/>
              <a:ext cx="25300" cy="8450"/>
            </a:xfrm>
            <a:custGeom>
              <a:avLst/>
              <a:gdLst/>
              <a:ahLst/>
              <a:cxnLst/>
              <a:rect l="l" t="t" r="r" b="b"/>
              <a:pathLst>
                <a:path w="1012" h="338" extrusionOk="0">
                  <a:moveTo>
                    <a:pt x="1011" y="1"/>
                  </a:moveTo>
                  <a:lnTo>
                    <a:pt x="0" y="169"/>
                  </a:lnTo>
                  <a:cubicBezTo>
                    <a:pt x="0" y="226"/>
                    <a:pt x="0" y="282"/>
                    <a:pt x="0" y="338"/>
                  </a:cubicBezTo>
                  <a:lnTo>
                    <a:pt x="1011" y="169"/>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3"/>
            <p:cNvSpPr/>
            <p:nvPr/>
          </p:nvSpPr>
          <p:spPr>
            <a:xfrm>
              <a:off x="1994450" y="1921650"/>
              <a:ext cx="26700" cy="11250"/>
            </a:xfrm>
            <a:custGeom>
              <a:avLst/>
              <a:gdLst/>
              <a:ahLst/>
              <a:cxnLst/>
              <a:rect l="l" t="t" r="r" b="b"/>
              <a:pathLst>
                <a:path w="1068" h="450" extrusionOk="0">
                  <a:moveTo>
                    <a:pt x="1012" y="0"/>
                  </a:moveTo>
                  <a:lnTo>
                    <a:pt x="1" y="281"/>
                  </a:lnTo>
                  <a:cubicBezTo>
                    <a:pt x="1" y="337"/>
                    <a:pt x="1" y="393"/>
                    <a:pt x="57" y="450"/>
                  </a:cubicBezTo>
                  <a:lnTo>
                    <a:pt x="1068" y="169"/>
                  </a:lnTo>
                  <a:cubicBezTo>
                    <a:pt x="1068" y="113"/>
                    <a:pt x="1012" y="56"/>
                    <a:pt x="10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3"/>
            <p:cNvSpPr/>
            <p:nvPr/>
          </p:nvSpPr>
          <p:spPr>
            <a:xfrm>
              <a:off x="1942500" y="1838800"/>
              <a:ext cx="18275" cy="23900"/>
            </a:xfrm>
            <a:custGeom>
              <a:avLst/>
              <a:gdLst/>
              <a:ahLst/>
              <a:cxnLst/>
              <a:rect l="l" t="t" r="r" b="b"/>
              <a:pathLst>
                <a:path w="731" h="956" extrusionOk="0">
                  <a:moveTo>
                    <a:pt x="562" y="1"/>
                  </a:moveTo>
                  <a:lnTo>
                    <a:pt x="1" y="899"/>
                  </a:lnTo>
                  <a:lnTo>
                    <a:pt x="169" y="955"/>
                  </a:lnTo>
                  <a:lnTo>
                    <a:pt x="731"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3"/>
            <p:cNvSpPr/>
            <p:nvPr/>
          </p:nvSpPr>
          <p:spPr>
            <a:xfrm>
              <a:off x="1897575" y="1817750"/>
              <a:ext cx="8450" cy="25300"/>
            </a:xfrm>
            <a:custGeom>
              <a:avLst/>
              <a:gdLst/>
              <a:ahLst/>
              <a:cxnLst/>
              <a:rect l="l" t="t" r="r" b="b"/>
              <a:pathLst>
                <a:path w="338" h="1012" extrusionOk="0">
                  <a:moveTo>
                    <a:pt x="169" y="0"/>
                  </a:moveTo>
                  <a:lnTo>
                    <a:pt x="1" y="1011"/>
                  </a:lnTo>
                  <a:lnTo>
                    <a:pt x="169" y="1011"/>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3"/>
            <p:cNvSpPr/>
            <p:nvPr/>
          </p:nvSpPr>
          <p:spPr>
            <a:xfrm>
              <a:off x="1908800" y="1820550"/>
              <a:ext cx="11275" cy="26700"/>
            </a:xfrm>
            <a:custGeom>
              <a:avLst/>
              <a:gdLst/>
              <a:ahLst/>
              <a:cxnLst/>
              <a:rect l="l" t="t" r="r" b="b"/>
              <a:pathLst>
                <a:path w="451" h="1068" extrusionOk="0">
                  <a:moveTo>
                    <a:pt x="338" y="0"/>
                  </a:moveTo>
                  <a:lnTo>
                    <a:pt x="1" y="1011"/>
                  </a:lnTo>
                  <a:lnTo>
                    <a:pt x="169" y="1068"/>
                  </a:lnTo>
                  <a:lnTo>
                    <a:pt x="450" y="57"/>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3"/>
            <p:cNvSpPr/>
            <p:nvPr/>
          </p:nvSpPr>
          <p:spPr>
            <a:xfrm>
              <a:off x="1952325" y="1847225"/>
              <a:ext cx="21100" cy="23900"/>
            </a:xfrm>
            <a:custGeom>
              <a:avLst/>
              <a:gdLst/>
              <a:ahLst/>
              <a:cxnLst/>
              <a:rect l="l" t="t" r="r" b="b"/>
              <a:pathLst>
                <a:path w="844" h="956" extrusionOk="0">
                  <a:moveTo>
                    <a:pt x="731" y="1"/>
                  </a:moveTo>
                  <a:lnTo>
                    <a:pt x="1" y="843"/>
                  </a:lnTo>
                  <a:lnTo>
                    <a:pt x="169" y="955"/>
                  </a:lnTo>
                  <a:lnTo>
                    <a:pt x="843" y="113"/>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3"/>
            <p:cNvSpPr/>
            <p:nvPr/>
          </p:nvSpPr>
          <p:spPr>
            <a:xfrm>
              <a:off x="1883525" y="1814925"/>
              <a:ext cx="8450" cy="26700"/>
            </a:xfrm>
            <a:custGeom>
              <a:avLst/>
              <a:gdLst/>
              <a:ahLst/>
              <a:cxnLst/>
              <a:rect l="l" t="t" r="r" b="b"/>
              <a:pathLst>
                <a:path w="338" h="1068" extrusionOk="0">
                  <a:moveTo>
                    <a:pt x="113" y="1"/>
                  </a:moveTo>
                  <a:lnTo>
                    <a:pt x="1" y="1068"/>
                  </a:lnTo>
                  <a:lnTo>
                    <a:pt x="226" y="106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3"/>
            <p:cNvSpPr/>
            <p:nvPr/>
          </p:nvSpPr>
          <p:spPr>
            <a:xfrm>
              <a:off x="1921450" y="1824750"/>
              <a:ext cx="14050" cy="26725"/>
            </a:xfrm>
            <a:custGeom>
              <a:avLst/>
              <a:gdLst/>
              <a:ahLst/>
              <a:cxnLst/>
              <a:rect l="l" t="t" r="r" b="b"/>
              <a:pathLst>
                <a:path w="562" h="1069" extrusionOk="0">
                  <a:moveTo>
                    <a:pt x="393" y="1"/>
                  </a:moveTo>
                  <a:lnTo>
                    <a:pt x="0" y="1012"/>
                  </a:lnTo>
                  <a:lnTo>
                    <a:pt x="113" y="1068"/>
                  </a:ln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3"/>
            <p:cNvSpPr/>
            <p:nvPr/>
          </p:nvSpPr>
          <p:spPr>
            <a:xfrm>
              <a:off x="1931275" y="1831775"/>
              <a:ext cx="16875" cy="25300"/>
            </a:xfrm>
            <a:custGeom>
              <a:avLst/>
              <a:gdLst/>
              <a:ahLst/>
              <a:cxnLst/>
              <a:rect l="l" t="t" r="r" b="b"/>
              <a:pathLst>
                <a:path w="675" h="1012" extrusionOk="0">
                  <a:moveTo>
                    <a:pt x="506" y="1"/>
                  </a:moveTo>
                  <a:lnTo>
                    <a:pt x="0" y="956"/>
                  </a:lnTo>
                  <a:lnTo>
                    <a:pt x="169" y="1012"/>
                  </a:lnTo>
                  <a:lnTo>
                    <a:pt x="674" y="57"/>
                  </a:lnTo>
                  <a:lnTo>
                    <a:pt x="50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3"/>
            <p:cNvSpPr/>
            <p:nvPr/>
          </p:nvSpPr>
          <p:spPr>
            <a:xfrm>
              <a:off x="2000075" y="1949725"/>
              <a:ext cx="26700" cy="7050"/>
            </a:xfrm>
            <a:custGeom>
              <a:avLst/>
              <a:gdLst/>
              <a:ahLst/>
              <a:cxnLst/>
              <a:rect l="l" t="t" r="r" b="b"/>
              <a:pathLst>
                <a:path w="1068" h="282" extrusionOk="0">
                  <a:moveTo>
                    <a:pt x="1068" y="1"/>
                  </a:moveTo>
                  <a:lnTo>
                    <a:pt x="57" y="113"/>
                  </a:lnTo>
                  <a:cubicBezTo>
                    <a:pt x="1" y="169"/>
                    <a:pt x="1" y="225"/>
                    <a:pt x="1" y="281"/>
                  </a:cubicBezTo>
                  <a:lnTo>
                    <a:pt x="1068" y="169"/>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3"/>
            <p:cNvSpPr/>
            <p:nvPr/>
          </p:nvSpPr>
          <p:spPr>
            <a:xfrm>
              <a:off x="1851250" y="1965175"/>
              <a:ext cx="174125" cy="153075"/>
            </a:xfrm>
            <a:custGeom>
              <a:avLst/>
              <a:gdLst/>
              <a:ahLst/>
              <a:cxnLst/>
              <a:rect l="l" t="t" r="r" b="b"/>
              <a:pathLst>
                <a:path w="6965" h="6123" extrusionOk="0">
                  <a:moveTo>
                    <a:pt x="5954" y="0"/>
                  </a:moveTo>
                  <a:lnTo>
                    <a:pt x="5954" y="169"/>
                  </a:lnTo>
                  <a:lnTo>
                    <a:pt x="6291" y="169"/>
                  </a:lnTo>
                  <a:lnTo>
                    <a:pt x="6291" y="506"/>
                  </a:lnTo>
                  <a:lnTo>
                    <a:pt x="5954" y="506"/>
                  </a:lnTo>
                  <a:lnTo>
                    <a:pt x="5954" y="674"/>
                  </a:lnTo>
                  <a:lnTo>
                    <a:pt x="6291" y="674"/>
                  </a:lnTo>
                  <a:cubicBezTo>
                    <a:pt x="6291" y="787"/>
                    <a:pt x="6234" y="955"/>
                    <a:pt x="6234" y="1068"/>
                  </a:cubicBezTo>
                  <a:lnTo>
                    <a:pt x="5897" y="1011"/>
                  </a:lnTo>
                  <a:lnTo>
                    <a:pt x="5897" y="1068"/>
                  </a:lnTo>
                  <a:lnTo>
                    <a:pt x="5897" y="1180"/>
                  </a:lnTo>
                  <a:lnTo>
                    <a:pt x="6234" y="1236"/>
                  </a:lnTo>
                  <a:cubicBezTo>
                    <a:pt x="6234" y="1348"/>
                    <a:pt x="6178" y="1461"/>
                    <a:pt x="6178" y="1573"/>
                  </a:cubicBezTo>
                  <a:lnTo>
                    <a:pt x="5841" y="1461"/>
                  </a:lnTo>
                  <a:cubicBezTo>
                    <a:pt x="5841" y="1517"/>
                    <a:pt x="5785" y="1573"/>
                    <a:pt x="5785" y="1629"/>
                  </a:cubicBezTo>
                  <a:lnTo>
                    <a:pt x="6122" y="1742"/>
                  </a:lnTo>
                  <a:lnTo>
                    <a:pt x="6010" y="2079"/>
                  </a:lnTo>
                  <a:lnTo>
                    <a:pt x="5617" y="1910"/>
                  </a:lnTo>
                  <a:lnTo>
                    <a:pt x="5560" y="2079"/>
                  </a:lnTo>
                  <a:lnTo>
                    <a:pt x="5897" y="2191"/>
                  </a:lnTo>
                  <a:cubicBezTo>
                    <a:pt x="5841" y="2303"/>
                    <a:pt x="5785" y="2415"/>
                    <a:pt x="5729" y="2528"/>
                  </a:cubicBezTo>
                  <a:lnTo>
                    <a:pt x="5448" y="2359"/>
                  </a:lnTo>
                  <a:lnTo>
                    <a:pt x="5336" y="2528"/>
                  </a:lnTo>
                  <a:lnTo>
                    <a:pt x="5617" y="2696"/>
                  </a:lnTo>
                  <a:cubicBezTo>
                    <a:pt x="5560" y="2809"/>
                    <a:pt x="5504" y="2921"/>
                    <a:pt x="5448" y="2977"/>
                  </a:cubicBezTo>
                  <a:lnTo>
                    <a:pt x="5167" y="2809"/>
                  </a:lnTo>
                  <a:lnTo>
                    <a:pt x="5055" y="2977"/>
                  </a:lnTo>
                  <a:lnTo>
                    <a:pt x="5336" y="3146"/>
                  </a:lnTo>
                  <a:lnTo>
                    <a:pt x="5167" y="3426"/>
                  </a:lnTo>
                  <a:lnTo>
                    <a:pt x="4886" y="3202"/>
                  </a:lnTo>
                  <a:lnTo>
                    <a:pt x="4774" y="3314"/>
                  </a:lnTo>
                  <a:lnTo>
                    <a:pt x="4999" y="3539"/>
                  </a:lnTo>
                  <a:cubicBezTo>
                    <a:pt x="4943" y="3595"/>
                    <a:pt x="4830" y="3707"/>
                    <a:pt x="4774" y="3820"/>
                  </a:cubicBezTo>
                  <a:lnTo>
                    <a:pt x="4549" y="3539"/>
                  </a:lnTo>
                  <a:lnTo>
                    <a:pt x="4437" y="3707"/>
                  </a:lnTo>
                  <a:lnTo>
                    <a:pt x="4662" y="3932"/>
                  </a:lnTo>
                  <a:lnTo>
                    <a:pt x="4381" y="4157"/>
                  </a:lnTo>
                  <a:lnTo>
                    <a:pt x="4156" y="3876"/>
                  </a:lnTo>
                  <a:lnTo>
                    <a:pt x="4044" y="4044"/>
                  </a:lnTo>
                  <a:lnTo>
                    <a:pt x="4269" y="4269"/>
                  </a:lnTo>
                  <a:lnTo>
                    <a:pt x="3988" y="4494"/>
                  </a:lnTo>
                  <a:lnTo>
                    <a:pt x="3763" y="4213"/>
                  </a:lnTo>
                  <a:lnTo>
                    <a:pt x="3651" y="4325"/>
                  </a:lnTo>
                  <a:lnTo>
                    <a:pt x="3819" y="4606"/>
                  </a:lnTo>
                  <a:lnTo>
                    <a:pt x="3538" y="4774"/>
                  </a:lnTo>
                  <a:lnTo>
                    <a:pt x="3370" y="4494"/>
                  </a:lnTo>
                  <a:lnTo>
                    <a:pt x="3201" y="4550"/>
                  </a:lnTo>
                  <a:lnTo>
                    <a:pt x="3370" y="4831"/>
                  </a:lnTo>
                  <a:lnTo>
                    <a:pt x="3033" y="4999"/>
                  </a:lnTo>
                  <a:lnTo>
                    <a:pt x="2921" y="4718"/>
                  </a:lnTo>
                  <a:lnTo>
                    <a:pt x="2752" y="4774"/>
                  </a:lnTo>
                  <a:lnTo>
                    <a:pt x="2864" y="5111"/>
                  </a:lnTo>
                  <a:lnTo>
                    <a:pt x="2527" y="5224"/>
                  </a:lnTo>
                  <a:lnTo>
                    <a:pt x="2471" y="4887"/>
                  </a:lnTo>
                  <a:lnTo>
                    <a:pt x="2303" y="4943"/>
                  </a:lnTo>
                  <a:lnTo>
                    <a:pt x="2415" y="5280"/>
                  </a:lnTo>
                  <a:cubicBezTo>
                    <a:pt x="2247" y="5280"/>
                    <a:pt x="2134" y="5336"/>
                    <a:pt x="2022" y="5336"/>
                  </a:cubicBezTo>
                  <a:lnTo>
                    <a:pt x="1966" y="4999"/>
                  </a:lnTo>
                  <a:lnTo>
                    <a:pt x="1797" y="4999"/>
                  </a:lnTo>
                  <a:lnTo>
                    <a:pt x="1854" y="5336"/>
                  </a:lnTo>
                  <a:lnTo>
                    <a:pt x="1517" y="5448"/>
                  </a:lnTo>
                  <a:lnTo>
                    <a:pt x="1517" y="5111"/>
                  </a:lnTo>
                  <a:lnTo>
                    <a:pt x="1348" y="5111"/>
                  </a:lnTo>
                  <a:lnTo>
                    <a:pt x="1348" y="5448"/>
                  </a:lnTo>
                  <a:lnTo>
                    <a:pt x="955" y="5448"/>
                  </a:lnTo>
                  <a:lnTo>
                    <a:pt x="955" y="5111"/>
                  </a:lnTo>
                  <a:lnTo>
                    <a:pt x="786" y="5111"/>
                  </a:lnTo>
                  <a:lnTo>
                    <a:pt x="786" y="5448"/>
                  </a:lnTo>
                  <a:lnTo>
                    <a:pt x="449" y="5448"/>
                  </a:lnTo>
                  <a:lnTo>
                    <a:pt x="506" y="5111"/>
                  </a:lnTo>
                  <a:lnTo>
                    <a:pt x="337" y="5111"/>
                  </a:lnTo>
                  <a:lnTo>
                    <a:pt x="337" y="5448"/>
                  </a:lnTo>
                  <a:lnTo>
                    <a:pt x="0" y="5392"/>
                  </a:lnTo>
                  <a:lnTo>
                    <a:pt x="0" y="6066"/>
                  </a:lnTo>
                  <a:lnTo>
                    <a:pt x="225" y="6066"/>
                  </a:lnTo>
                  <a:lnTo>
                    <a:pt x="225" y="6122"/>
                  </a:lnTo>
                  <a:lnTo>
                    <a:pt x="1573" y="6122"/>
                  </a:lnTo>
                  <a:lnTo>
                    <a:pt x="2022" y="6066"/>
                  </a:lnTo>
                  <a:cubicBezTo>
                    <a:pt x="2191" y="6010"/>
                    <a:pt x="2415" y="5954"/>
                    <a:pt x="2584" y="5898"/>
                  </a:cubicBezTo>
                  <a:cubicBezTo>
                    <a:pt x="2808" y="5842"/>
                    <a:pt x="3089" y="5785"/>
                    <a:pt x="3314" y="5673"/>
                  </a:cubicBezTo>
                  <a:cubicBezTo>
                    <a:pt x="3595" y="5561"/>
                    <a:pt x="3932" y="5392"/>
                    <a:pt x="4212" y="5224"/>
                  </a:cubicBezTo>
                  <a:cubicBezTo>
                    <a:pt x="4606" y="4943"/>
                    <a:pt x="4999" y="4662"/>
                    <a:pt x="5280" y="4325"/>
                  </a:cubicBezTo>
                  <a:cubicBezTo>
                    <a:pt x="5841" y="3763"/>
                    <a:pt x="6291" y="3089"/>
                    <a:pt x="6627" y="2359"/>
                  </a:cubicBezTo>
                  <a:cubicBezTo>
                    <a:pt x="6684" y="2191"/>
                    <a:pt x="6684" y="2079"/>
                    <a:pt x="6740" y="1910"/>
                  </a:cubicBezTo>
                  <a:cubicBezTo>
                    <a:pt x="6852" y="1517"/>
                    <a:pt x="6964" y="1124"/>
                    <a:pt x="6964" y="787"/>
                  </a:cubicBezTo>
                  <a:lnTo>
                    <a:pt x="6964" y="618"/>
                  </a:lnTo>
                  <a:lnTo>
                    <a:pt x="6964" y="57"/>
                  </a:lnTo>
                  <a:lnTo>
                    <a:pt x="696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3"/>
            <p:cNvSpPr/>
            <p:nvPr/>
          </p:nvSpPr>
          <p:spPr>
            <a:xfrm>
              <a:off x="1851250" y="1813525"/>
              <a:ext cx="25300" cy="28100"/>
            </a:xfrm>
            <a:custGeom>
              <a:avLst/>
              <a:gdLst/>
              <a:ahLst/>
              <a:cxnLst/>
              <a:rect l="l" t="t" r="r" b="b"/>
              <a:pathLst>
                <a:path w="1012" h="1124" extrusionOk="0">
                  <a:moveTo>
                    <a:pt x="899" y="1"/>
                  </a:moveTo>
                  <a:cubicBezTo>
                    <a:pt x="674" y="1"/>
                    <a:pt x="506" y="1"/>
                    <a:pt x="337" y="57"/>
                  </a:cubicBezTo>
                  <a:lnTo>
                    <a:pt x="0" y="57"/>
                  </a:lnTo>
                  <a:lnTo>
                    <a:pt x="0" y="787"/>
                  </a:lnTo>
                  <a:lnTo>
                    <a:pt x="337" y="787"/>
                  </a:lnTo>
                  <a:lnTo>
                    <a:pt x="337" y="1124"/>
                  </a:lnTo>
                  <a:lnTo>
                    <a:pt x="506" y="1124"/>
                  </a:lnTo>
                  <a:lnTo>
                    <a:pt x="506" y="787"/>
                  </a:lnTo>
                  <a:lnTo>
                    <a:pt x="843" y="787"/>
                  </a:lnTo>
                  <a:lnTo>
                    <a:pt x="843" y="1124"/>
                  </a:lnTo>
                  <a:lnTo>
                    <a:pt x="1011" y="1124"/>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3"/>
            <p:cNvSpPr/>
            <p:nvPr/>
          </p:nvSpPr>
          <p:spPr>
            <a:xfrm>
              <a:off x="1851250" y="1841600"/>
              <a:ext cx="25" cy="1450"/>
            </a:xfrm>
            <a:custGeom>
              <a:avLst/>
              <a:gdLst/>
              <a:ahLst/>
              <a:cxnLst/>
              <a:rect l="l" t="t" r="r" b="b"/>
              <a:pathLst>
                <a:path w="1" h="58" extrusionOk="0">
                  <a:moveTo>
                    <a:pt x="0" y="57"/>
                  </a:move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3"/>
            <p:cNvSpPr/>
            <p:nvPr/>
          </p:nvSpPr>
          <p:spPr>
            <a:xfrm>
              <a:off x="1851250" y="1868300"/>
              <a:ext cx="21075" cy="12650"/>
            </a:xfrm>
            <a:custGeom>
              <a:avLst/>
              <a:gdLst/>
              <a:ahLst/>
              <a:cxnLst/>
              <a:rect l="l" t="t" r="r" b="b"/>
              <a:pathLst>
                <a:path w="843" h="506" extrusionOk="0">
                  <a:moveTo>
                    <a:pt x="843" y="0"/>
                  </a:moveTo>
                  <a:cubicBezTo>
                    <a:pt x="562" y="0"/>
                    <a:pt x="281" y="0"/>
                    <a:pt x="0" y="112"/>
                  </a:cubicBezTo>
                  <a:lnTo>
                    <a:pt x="0" y="506"/>
                  </a:lnTo>
                  <a:cubicBezTo>
                    <a:pt x="281" y="393"/>
                    <a:pt x="562" y="393"/>
                    <a:pt x="843" y="393"/>
                  </a:cubicBez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3"/>
            <p:cNvSpPr/>
            <p:nvPr/>
          </p:nvSpPr>
          <p:spPr>
            <a:xfrm>
              <a:off x="1851250" y="2014325"/>
              <a:ext cx="105325" cy="51300"/>
            </a:xfrm>
            <a:custGeom>
              <a:avLst/>
              <a:gdLst/>
              <a:ahLst/>
              <a:cxnLst/>
              <a:rect l="l" t="t" r="r" b="b"/>
              <a:pathLst>
                <a:path w="4213" h="2052" extrusionOk="0">
                  <a:moveTo>
                    <a:pt x="3932" y="0"/>
                  </a:moveTo>
                  <a:cubicBezTo>
                    <a:pt x="3242" y="1058"/>
                    <a:pt x="2063" y="1664"/>
                    <a:pt x="826" y="1664"/>
                  </a:cubicBezTo>
                  <a:cubicBezTo>
                    <a:pt x="552" y="1664"/>
                    <a:pt x="275" y="1634"/>
                    <a:pt x="0" y="1573"/>
                  </a:cubicBezTo>
                  <a:lnTo>
                    <a:pt x="0" y="1966"/>
                  </a:lnTo>
                  <a:cubicBezTo>
                    <a:pt x="278" y="2023"/>
                    <a:pt x="558" y="2052"/>
                    <a:pt x="835" y="2052"/>
                  </a:cubicBezTo>
                  <a:cubicBezTo>
                    <a:pt x="2181" y="2052"/>
                    <a:pt x="3467" y="1389"/>
                    <a:pt x="4212" y="225"/>
                  </a:cubicBezTo>
                  <a:lnTo>
                    <a:pt x="393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3"/>
            <p:cNvSpPr/>
            <p:nvPr/>
          </p:nvSpPr>
          <p:spPr>
            <a:xfrm>
              <a:off x="1851250" y="1916025"/>
              <a:ext cx="74425" cy="102525"/>
            </a:xfrm>
            <a:custGeom>
              <a:avLst/>
              <a:gdLst/>
              <a:ahLst/>
              <a:cxnLst/>
              <a:rect l="l" t="t" r="r" b="b"/>
              <a:pathLst>
                <a:path w="2977" h="4101" extrusionOk="0">
                  <a:moveTo>
                    <a:pt x="899" y="1"/>
                  </a:moveTo>
                  <a:cubicBezTo>
                    <a:pt x="618" y="1"/>
                    <a:pt x="281" y="113"/>
                    <a:pt x="0" y="225"/>
                  </a:cubicBezTo>
                  <a:lnTo>
                    <a:pt x="0" y="899"/>
                  </a:lnTo>
                  <a:cubicBezTo>
                    <a:pt x="281" y="675"/>
                    <a:pt x="562" y="618"/>
                    <a:pt x="899" y="618"/>
                  </a:cubicBezTo>
                  <a:cubicBezTo>
                    <a:pt x="2808" y="618"/>
                    <a:pt x="2808" y="3483"/>
                    <a:pt x="899" y="3483"/>
                  </a:cubicBezTo>
                  <a:cubicBezTo>
                    <a:pt x="562" y="3483"/>
                    <a:pt x="281" y="3371"/>
                    <a:pt x="0" y="3202"/>
                  </a:cubicBezTo>
                  <a:lnTo>
                    <a:pt x="0" y="3876"/>
                  </a:lnTo>
                  <a:cubicBezTo>
                    <a:pt x="281" y="3988"/>
                    <a:pt x="618" y="4101"/>
                    <a:pt x="899" y="4101"/>
                  </a:cubicBezTo>
                  <a:cubicBezTo>
                    <a:pt x="2022" y="4101"/>
                    <a:pt x="2977" y="3146"/>
                    <a:pt x="2921" y="2023"/>
                  </a:cubicBezTo>
                  <a:cubicBezTo>
                    <a:pt x="2921" y="899"/>
                    <a:pt x="2022" y="1"/>
                    <a:pt x="8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3"/>
            <p:cNvSpPr/>
            <p:nvPr/>
          </p:nvSpPr>
          <p:spPr>
            <a:xfrm>
              <a:off x="2181200" y="2125250"/>
              <a:ext cx="344050" cy="333275"/>
            </a:xfrm>
            <a:custGeom>
              <a:avLst/>
              <a:gdLst/>
              <a:ahLst/>
              <a:cxnLst/>
              <a:rect l="l" t="t" r="r" b="b"/>
              <a:pathLst>
                <a:path w="13762" h="13331" extrusionOk="0">
                  <a:moveTo>
                    <a:pt x="9156" y="0"/>
                  </a:moveTo>
                  <a:lnTo>
                    <a:pt x="9043" y="393"/>
                  </a:lnTo>
                  <a:cubicBezTo>
                    <a:pt x="11683" y="1404"/>
                    <a:pt x="13368" y="4100"/>
                    <a:pt x="13199" y="6965"/>
                  </a:cubicBezTo>
                  <a:cubicBezTo>
                    <a:pt x="12919" y="10166"/>
                    <a:pt x="10391" y="12693"/>
                    <a:pt x="7190" y="12918"/>
                  </a:cubicBezTo>
                  <a:cubicBezTo>
                    <a:pt x="7000" y="12935"/>
                    <a:pt x="6812" y="12943"/>
                    <a:pt x="6625" y="12943"/>
                  </a:cubicBezTo>
                  <a:cubicBezTo>
                    <a:pt x="3651" y="12943"/>
                    <a:pt x="1025" y="10879"/>
                    <a:pt x="338" y="7919"/>
                  </a:cubicBezTo>
                  <a:lnTo>
                    <a:pt x="1" y="7976"/>
                  </a:lnTo>
                  <a:cubicBezTo>
                    <a:pt x="619" y="10952"/>
                    <a:pt x="3146" y="13087"/>
                    <a:pt x="6179" y="13311"/>
                  </a:cubicBezTo>
                  <a:cubicBezTo>
                    <a:pt x="6353" y="13324"/>
                    <a:pt x="6525" y="13331"/>
                    <a:pt x="6697" y="13331"/>
                  </a:cubicBezTo>
                  <a:cubicBezTo>
                    <a:pt x="10241" y="13331"/>
                    <a:pt x="13271" y="10607"/>
                    <a:pt x="13593" y="6965"/>
                  </a:cubicBezTo>
                  <a:cubicBezTo>
                    <a:pt x="13761" y="3932"/>
                    <a:pt x="12020" y="1123"/>
                    <a:pt x="915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13"/>
            <p:cNvSpPr/>
            <p:nvPr/>
          </p:nvSpPr>
          <p:spPr>
            <a:xfrm>
              <a:off x="2266850" y="2208775"/>
              <a:ext cx="170350" cy="154850"/>
            </a:xfrm>
            <a:custGeom>
              <a:avLst/>
              <a:gdLst/>
              <a:ahLst/>
              <a:cxnLst/>
              <a:rect l="l" t="t" r="r" b="b"/>
              <a:pathLst>
                <a:path w="6814" h="6194" extrusionOk="0">
                  <a:moveTo>
                    <a:pt x="3324" y="219"/>
                  </a:moveTo>
                  <a:cubicBezTo>
                    <a:pt x="4380" y="219"/>
                    <a:pt x="5437" y="773"/>
                    <a:pt x="5954" y="1995"/>
                  </a:cubicBezTo>
                  <a:cubicBezTo>
                    <a:pt x="6814" y="4123"/>
                    <a:pt x="5109" y="6012"/>
                    <a:pt x="3251" y="6012"/>
                  </a:cubicBezTo>
                  <a:cubicBezTo>
                    <a:pt x="2559" y="6012"/>
                    <a:pt x="1846" y="5750"/>
                    <a:pt x="1236" y="5140"/>
                  </a:cubicBezTo>
                  <a:cubicBezTo>
                    <a:pt x="731" y="4635"/>
                    <a:pt x="394" y="3904"/>
                    <a:pt x="394" y="3118"/>
                  </a:cubicBezTo>
                  <a:cubicBezTo>
                    <a:pt x="394" y="1289"/>
                    <a:pt x="1857" y="219"/>
                    <a:pt x="3324" y="219"/>
                  </a:cubicBezTo>
                  <a:close/>
                  <a:moveTo>
                    <a:pt x="3279" y="1"/>
                  </a:moveTo>
                  <a:cubicBezTo>
                    <a:pt x="1700" y="1"/>
                    <a:pt x="113" y="1040"/>
                    <a:pt x="1" y="3118"/>
                  </a:cubicBezTo>
                  <a:cubicBezTo>
                    <a:pt x="113" y="5168"/>
                    <a:pt x="1700" y="6193"/>
                    <a:pt x="3279" y="6193"/>
                  </a:cubicBezTo>
                  <a:cubicBezTo>
                    <a:pt x="4859" y="6193"/>
                    <a:pt x="6432" y="5168"/>
                    <a:pt x="6516" y="3118"/>
                  </a:cubicBezTo>
                  <a:cubicBezTo>
                    <a:pt x="6432" y="1040"/>
                    <a:pt x="4859" y="1"/>
                    <a:pt x="32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13"/>
            <p:cNvSpPr/>
            <p:nvPr/>
          </p:nvSpPr>
          <p:spPr>
            <a:xfrm>
              <a:off x="2321625" y="2266650"/>
              <a:ext cx="46350" cy="39750"/>
            </a:xfrm>
            <a:custGeom>
              <a:avLst/>
              <a:gdLst/>
              <a:ahLst/>
              <a:cxnLst/>
              <a:rect l="l" t="t" r="r" b="b"/>
              <a:pathLst>
                <a:path w="1854" h="1590" extrusionOk="0">
                  <a:moveTo>
                    <a:pt x="1072" y="0"/>
                  </a:moveTo>
                  <a:cubicBezTo>
                    <a:pt x="875" y="0"/>
                    <a:pt x="672" y="75"/>
                    <a:pt x="506" y="241"/>
                  </a:cubicBezTo>
                  <a:cubicBezTo>
                    <a:pt x="0" y="747"/>
                    <a:pt x="393" y="1589"/>
                    <a:pt x="1067" y="1589"/>
                  </a:cubicBezTo>
                  <a:cubicBezTo>
                    <a:pt x="1517" y="1589"/>
                    <a:pt x="1854" y="1196"/>
                    <a:pt x="1854" y="803"/>
                  </a:cubicBezTo>
                  <a:cubicBezTo>
                    <a:pt x="1854" y="313"/>
                    <a:pt x="1474" y="0"/>
                    <a:pt x="10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3"/>
            <p:cNvSpPr/>
            <p:nvPr/>
          </p:nvSpPr>
          <p:spPr>
            <a:xfrm>
              <a:off x="1851250" y="2564725"/>
              <a:ext cx="103925" cy="118925"/>
            </a:xfrm>
            <a:custGeom>
              <a:avLst/>
              <a:gdLst/>
              <a:ahLst/>
              <a:cxnLst/>
              <a:rect l="l" t="t" r="r" b="b"/>
              <a:pathLst>
                <a:path w="4157" h="4757" extrusionOk="0">
                  <a:moveTo>
                    <a:pt x="3426" y="1"/>
                  </a:moveTo>
                  <a:lnTo>
                    <a:pt x="3089" y="225"/>
                  </a:lnTo>
                  <a:cubicBezTo>
                    <a:pt x="3763" y="1180"/>
                    <a:pt x="3707" y="2472"/>
                    <a:pt x="2977" y="3371"/>
                  </a:cubicBezTo>
                  <a:cubicBezTo>
                    <a:pt x="2450" y="4019"/>
                    <a:pt x="1689" y="4375"/>
                    <a:pt x="905" y="4375"/>
                  </a:cubicBezTo>
                  <a:cubicBezTo>
                    <a:pt x="602" y="4375"/>
                    <a:pt x="297" y="4322"/>
                    <a:pt x="0" y="4213"/>
                  </a:cubicBezTo>
                  <a:lnTo>
                    <a:pt x="0" y="4606"/>
                  </a:lnTo>
                  <a:cubicBezTo>
                    <a:pt x="318" y="4707"/>
                    <a:pt x="639" y="4756"/>
                    <a:pt x="954" y="4756"/>
                  </a:cubicBezTo>
                  <a:cubicBezTo>
                    <a:pt x="1863" y="4756"/>
                    <a:pt x="2715" y="4346"/>
                    <a:pt x="3258" y="3595"/>
                  </a:cubicBezTo>
                  <a:cubicBezTo>
                    <a:pt x="4100" y="2584"/>
                    <a:pt x="4156" y="1124"/>
                    <a:pt x="342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3"/>
            <p:cNvSpPr/>
            <p:nvPr/>
          </p:nvSpPr>
          <p:spPr>
            <a:xfrm>
              <a:off x="1859675" y="2133675"/>
              <a:ext cx="190975" cy="304700"/>
            </a:xfrm>
            <a:custGeom>
              <a:avLst/>
              <a:gdLst/>
              <a:ahLst/>
              <a:cxnLst/>
              <a:rect l="l" t="t" r="r" b="b"/>
              <a:pathLst>
                <a:path w="7639" h="12188" extrusionOk="0">
                  <a:moveTo>
                    <a:pt x="0" y="0"/>
                  </a:moveTo>
                  <a:lnTo>
                    <a:pt x="0" y="1123"/>
                  </a:lnTo>
                  <a:lnTo>
                    <a:pt x="506" y="1123"/>
                  </a:lnTo>
                  <a:lnTo>
                    <a:pt x="506" y="5504"/>
                  </a:lnTo>
                  <a:lnTo>
                    <a:pt x="0" y="5504"/>
                  </a:lnTo>
                  <a:lnTo>
                    <a:pt x="0" y="6628"/>
                  </a:lnTo>
                  <a:lnTo>
                    <a:pt x="506" y="6628"/>
                  </a:lnTo>
                  <a:lnTo>
                    <a:pt x="506" y="11121"/>
                  </a:lnTo>
                  <a:lnTo>
                    <a:pt x="0" y="11121"/>
                  </a:lnTo>
                  <a:lnTo>
                    <a:pt x="0" y="12188"/>
                  </a:lnTo>
                  <a:lnTo>
                    <a:pt x="1123" y="12188"/>
                  </a:lnTo>
                  <a:lnTo>
                    <a:pt x="1123" y="11121"/>
                  </a:lnTo>
                  <a:lnTo>
                    <a:pt x="618" y="11121"/>
                  </a:lnTo>
                  <a:lnTo>
                    <a:pt x="618" y="6628"/>
                  </a:lnTo>
                  <a:lnTo>
                    <a:pt x="1123" y="6628"/>
                  </a:lnTo>
                  <a:lnTo>
                    <a:pt x="1123" y="6122"/>
                  </a:lnTo>
                  <a:lnTo>
                    <a:pt x="6571" y="6122"/>
                  </a:lnTo>
                  <a:lnTo>
                    <a:pt x="6571" y="6628"/>
                  </a:lnTo>
                  <a:lnTo>
                    <a:pt x="7638" y="6628"/>
                  </a:lnTo>
                  <a:lnTo>
                    <a:pt x="7638" y="5504"/>
                  </a:lnTo>
                  <a:lnTo>
                    <a:pt x="6571" y="5504"/>
                  </a:lnTo>
                  <a:lnTo>
                    <a:pt x="6571" y="6010"/>
                  </a:lnTo>
                  <a:lnTo>
                    <a:pt x="1123" y="6010"/>
                  </a:lnTo>
                  <a:lnTo>
                    <a:pt x="1123" y="5504"/>
                  </a:lnTo>
                  <a:lnTo>
                    <a:pt x="618" y="5504"/>
                  </a:lnTo>
                  <a:lnTo>
                    <a:pt x="618" y="1123"/>
                  </a:lnTo>
                  <a:lnTo>
                    <a:pt x="1123" y="1123"/>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3"/>
            <p:cNvSpPr/>
            <p:nvPr/>
          </p:nvSpPr>
          <p:spPr>
            <a:xfrm>
              <a:off x="2553300" y="2136475"/>
              <a:ext cx="43550" cy="29500"/>
            </a:xfrm>
            <a:custGeom>
              <a:avLst/>
              <a:gdLst/>
              <a:ahLst/>
              <a:cxnLst/>
              <a:rect l="l" t="t" r="r" b="b"/>
              <a:pathLst>
                <a:path w="1742" h="1180" extrusionOk="0">
                  <a:moveTo>
                    <a:pt x="1685" y="0"/>
                  </a:moveTo>
                  <a:lnTo>
                    <a:pt x="0" y="1011"/>
                  </a:lnTo>
                  <a:lnTo>
                    <a:pt x="56" y="1180"/>
                  </a:lnTo>
                  <a:lnTo>
                    <a:pt x="1741" y="169"/>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3"/>
            <p:cNvSpPr/>
            <p:nvPr/>
          </p:nvSpPr>
          <p:spPr>
            <a:xfrm>
              <a:off x="2564525" y="2161750"/>
              <a:ext cx="44950" cy="23900"/>
            </a:xfrm>
            <a:custGeom>
              <a:avLst/>
              <a:gdLst/>
              <a:ahLst/>
              <a:cxnLst/>
              <a:rect l="l" t="t" r="r" b="b"/>
              <a:pathLst>
                <a:path w="1798" h="956" extrusionOk="0">
                  <a:moveTo>
                    <a:pt x="1742" y="0"/>
                  </a:moveTo>
                  <a:lnTo>
                    <a:pt x="1" y="843"/>
                  </a:lnTo>
                  <a:cubicBezTo>
                    <a:pt x="1" y="899"/>
                    <a:pt x="1" y="955"/>
                    <a:pt x="57" y="955"/>
                  </a:cubicBezTo>
                  <a:lnTo>
                    <a:pt x="1798" y="169"/>
                  </a:lnTo>
                  <a:lnTo>
                    <a:pt x="174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3"/>
            <p:cNvSpPr/>
            <p:nvPr/>
          </p:nvSpPr>
          <p:spPr>
            <a:xfrm>
              <a:off x="2572950" y="2188425"/>
              <a:ext cx="47775" cy="19675"/>
            </a:xfrm>
            <a:custGeom>
              <a:avLst/>
              <a:gdLst/>
              <a:ahLst/>
              <a:cxnLst/>
              <a:rect l="l" t="t" r="r" b="b"/>
              <a:pathLst>
                <a:path w="1911" h="787" extrusionOk="0">
                  <a:moveTo>
                    <a:pt x="1854" y="1"/>
                  </a:moveTo>
                  <a:lnTo>
                    <a:pt x="1" y="675"/>
                  </a:lnTo>
                  <a:cubicBezTo>
                    <a:pt x="1" y="731"/>
                    <a:pt x="57" y="731"/>
                    <a:pt x="57" y="787"/>
                  </a:cubicBezTo>
                  <a:lnTo>
                    <a:pt x="1910" y="169"/>
                  </a:lnTo>
                  <a:lnTo>
                    <a:pt x="185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3"/>
            <p:cNvSpPr/>
            <p:nvPr/>
          </p:nvSpPr>
          <p:spPr>
            <a:xfrm>
              <a:off x="2539250" y="2112600"/>
              <a:ext cx="42150" cy="33725"/>
            </a:xfrm>
            <a:custGeom>
              <a:avLst/>
              <a:gdLst/>
              <a:ahLst/>
              <a:cxnLst/>
              <a:rect l="l" t="t" r="r" b="b"/>
              <a:pathLst>
                <a:path w="1686" h="1349" extrusionOk="0">
                  <a:moveTo>
                    <a:pt x="1573" y="1"/>
                  </a:moveTo>
                  <a:lnTo>
                    <a:pt x="1" y="1180"/>
                  </a:lnTo>
                  <a:lnTo>
                    <a:pt x="113" y="1349"/>
                  </a:lnTo>
                  <a:lnTo>
                    <a:pt x="1686" y="169"/>
                  </a:lnTo>
                  <a:lnTo>
                    <a:pt x="157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13"/>
            <p:cNvSpPr/>
            <p:nvPr/>
          </p:nvSpPr>
          <p:spPr>
            <a:xfrm>
              <a:off x="2587000" y="2269875"/>
              <a:ext cx="49175" cy="7025"/>
            </a:xfrm>
            <a:custGeom>
              <a:avLst/>
              <a:gdLst/>
              <a:ahLst/>
              <a:cxnLst/>
              <a:rect l="l" t="t" r="r" b="b"/>
              <a:pathLst>
                <a:path w="1967" h="281" extrusionOk="0">
                  <a:moveTo>
                    <a:pt x="1966" y="0"/>
                  </a:moveTo>
                  <a:lnTo>
                    <a:pt x="0" y="112"/>
                  </a:lnTo>
                  <a:cubicBezTo>
                    <a:pt x="0" y="169"/>
                    <a:pt x="0" y="281"/>
                    <a:pt x="0" y="281"/>
                  </a:cubicBezTo>
                  <a:lnTo>
                    <a:pt x="1966" y="169"/>
                  </a:lnTo>
                  <a:cubicBezTo>
                    <a:pt x="1966" y="112"/>
                    <a:pt x="1966" y="56"/>
                    <a:pt x="19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13"/>
            <p:cNvSpPr/>
            <p:nvPr/>
          </p:nvSpPr>
          <p:spPr>
            <a:xfrm>
              <a:off x="2585600" y="2243200"/>
              <a:ext cx="47750" cy="11250"/>
            </a:xfrm>
            <a:custGeom>
              <a:avLst/>
              <a:gdLst/>
              <a:ahLst/>
              <a:cxnLst/>
              <a:rect l="l" t="t" r="r" b="b"/>
              <a:pathLst>
                <a:path w="1910" h="450" extrusionOk="0">
                  <a:moveTo>
                    <a:pt x="1910" y="0"/>
                  </a:moveTo>
                  <a:lnTo>
                    <a:pt x="0" y="281"/>
                  </a:lnTo>
                  <a:cubicBezTo>
                    <a:pt x="0" y="337"/>
                    <a:pt x="0" y="393"/>
                    <a:pt x="0" y="449"/>
                  </a:cubicBezTo>
                  <a:lnTo>
                    <a:pt x="1910" y="168"/>
                  </a:lnTo>
                  <a:cubicBezTo>
                    <a:pt x="1910" y="112"/>
                    <a:pt x="1910" y="56"/>
                    <a:pt x="191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3"/>
            <p:cNvSpPr/>
            <p:nvPr/>
          </p:nvSpPr>
          <p:spPr>
            <a:xfrm>
              <a:off x="2579975" y="2215100"/>
              <a:ext cx="49175" cy="15475"/>
            </a:xfrm>
            <a:custGeom>
              <a:avLst/>
              <a:gdLst/>
              <a:ahLst/>
              <a:cxnLst/>
              <a:rect l="l" t="t" r="r" b="b"/>
              <a:pathLst>
                <a:path w="1967" h="619" extrusionOk="0">
                  <a:moveTo>
                    <a:pt x="1910" y="1"/>
                  </a:moveTo>
                  <a:lnTo>
                    <a:pt x="0" y="450"/>
                  </a:lnTo>
                  <a:lnTo>
                    <a:pt x="57" y="619"/>
                  </a:lnTo>
                  <a:lnTo>
                    <a:pt x="1966" y="113"/>
                  </a:ln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3"/>
            <p:cNvSpPr/>
            <p:nvPr/>
          </p:nvSpPr>
          <p:spPr>
            <a:xfrm>
              <a:off x="2358125" y="1998875"/>
              <a:ext cx="7050" cy="49175"/>
            </a:xfrm>
            <a:custGeom>
              <a:avLst/>
              <a:gdLst/>
              <a:ahLst/>
              <a:cxnLst/>
              <a:rect l="l" t="t" r="r" b="b"/>
              <a:pathLst>
                <a:path w="282" h="1967" extrusionOk="0">
                  <a:moveTo>
                    <a:pt x="113" y="0"/>
                  </a:moveTo>
                  <a:lnTo>
                    <a:pt x="0" y="1966"/>
                  </a:lnTo>
                  <a:lnTo>
                    <a:pt x="169" y="1966"/>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3"/>
            <p:cNvSpPr/>
            <p:nvPr/>
          </p:nvSpPr>
          <p:spPr>
            <a:xfrm>
              <a:off x="2426925" y="2014325"/>
              <a:ext cx="21075" cy="47750"/>
            </a:xfrm>
            <a:custGeom>
              <a:avLst/>
              <a:gdLst/>
              <a:ahLst/>
              <a:cxnLst/>
              <a:rect l="l" t="t" r="r" b="b"/>
              <a:pathLst>
                <a:path w="843" h="1910" extrusionOk="0">
                  <a:moveTo>
                    <a:pt x="674" y="0"/>
                  </a:moveTo>
                  <a:lnTo>
                    <a:pt x="1" y="1854"/>
                  </a:lnTo>
                  <a:lnTo>
                    <a:pt x="169" y="1910"/>
                  </a:lnTo>
                  <a:lnTo>
                    <a:pt x="843" y="56"/>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3"/>
            <p:cNvSpPr/>
            <p:nvPr/>
          </p:nvSpPr>
          <p:spPr>
            <a:xfrm>
              <a:off x="2405875" y="2007300"/>
              <a:ext cx="15450" cy="47750"/>
            </a:xfrm>
            <a:custGeom>
              <a:avLst/>
              <a:gdLst/>
              <a:ahLst/>
              <a:cxnLst/>
              <a:rect l="l" t="t" r="r" b="b"/>
              <a:pathLst>
                <a:path w="618" h="1910" extrusionOk="0">
                  <a:moveTo>
                    <a:pt x="449" y="0"/>
                  </a:moveTo>
                  <a:lnTo>
                    <a:pt x="0" y="1854"/>
                  </a:lnTo>
                  <a:lnTo>
                    <a:pt x="112" y="1910"/>
                  </a:lnTo>
                  <a:lnTo>
                    <a:pt x="618" y="5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3"/>
            <p:cNvSpPr/>
            <p:nvPr/>
          </p:nvSpPr>
          <p:spPr>
            <a:xfrm>
              <a:off x="2382000" y="2001675"/>
              <a:ext cx="11250" cy="49175"/>
            </a:xfrm>
            <a:custGeom>
              <a:avLst/>
              <a:gdLst/>
              <a:ahLst/>
              <a:cxnLst/>
              <a:rect l="l" t="t" r="r" b="b"/>
              <a:pathLst>
                <a:path w="450" h="1967" extrusionOk="0">
                  <a:moveTo>
                    <a:pt x="281" y="1"/>
                  </a:moveTo>
                  <a:lnTo>
                    <a:pt x="0" y="1966"/>
                  </a:lnTo>
                  <a:lnTo>
                    <a:pt x="169" y="1966"/>
                  </a:ln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3"/>
            <p:cNvSpPr/>
            <p:nvPr/>
          </p:nvSpPr>
          <p:spPr>
            <a:xfrm>
              <a:off x="2488700" y="2053625"/>
              <a:ext cx="33725" cy="42150"/>
            </a:xfrm>
            <a:custGeom>
              <a:avLst/>
              <a:gdLst/>
              <a:ahLst/>
              <a:cxnLst/>
              <a:rect l="l" t="t" r="r" b="b"/>
              <a:pathLst>
                <a:path w="1349" h="1686" extrusionOk="0">
                  <a:moveTo>
                    <a:pt x="1180" y="1"/>
                  </a:moveTo>
                  <a:lnTo>
                    <a:pt x="1" y="1573"/>
                  </a:lnTo>
                  <a:lnTo>
                    <a:pt x="169" y="1686"/>
                  </a:ln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3"/>
            <p:cNvSpPr/>
            <p:nvPr/>
          </p:nvSpPr>
          <p:spPr>
            <a:xfrm>
              <a:off x="2506950" y="2071875"/>
              <a:ext cx="36550" cy="39350"/>
            </a:xfrm>
            <a:custGeom>
              <a:avLst/>
              <a:gdLst/>
              <a:ahLst/>
              <a:cxnLst/>
              <a:rect l="l" t="t" r="r" b="b"/>
              <a:pathLst>
                <a:path w="1462" h="1574" extrusionOk="0">
                  <a:moveTo>
                    <a:pt x="1349" y="1"/>
                  </a:moveTo>
                  <a:lnTo>
                    <a:pt x="1" y="1461"/>
                  </a:lnTo>
                  <a:lnTo>
                    <a:pt x="169" y="1574"/>
                  </a:lnTo>
                  <a:lnTo>
                    <a:pt x="1461" y="113"/>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3"/>
            <p:cNvSpPr/>
            <p:nvPr/>
          </p:nvSpPr>
          <p:spPr>
            <a:xfrm>
              <a:off x="2469050" y="2039600"/>
              <a:ext cx="29500" cy="43550"/>
            </a:xfrm>
            <a:custGeom>
              <a:avLst/>
              <a:gdLst/>
              <a:ahLst/>
              <a:cxnLst/>
              <a:rect l="l" t="t" r="r" b="b"/>
              <a:pathLst>
                <a:path w="1180" h="1742" extrusionOk="0">
                  <a:moveTo>
                    <a:pt x="1011" y="0"/>
                  </a:moveTo>
                  <a:lnTo>
                    <a:pt x="0" y="1629"/>
                  </a:lnTo>
                  <a:lnTo>
                    <a:pt x="169" y="1741"/>
                  </a:lnTo>
                  <a:lnTo>
                    <a:pt x="1180" y="56"/>
                  </a:lnTo>
                  <a:lnTo>
                    <a:pt x="101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3"/>
            <p:cNvSpPr/>
            <p:nvPr/>
          </p:nvSpPr>
          <p:spPr>
            <a:xfrm>
              <a:off x="2449400" y="2025550"/>
              <a:ext cx="25300" cy="46350"/>
            </a:xfrm>
            <a:custGeom>
              <a:avLst/>
              <a:gdLst/>
              <a:ahLst/>
              <a:cxnLst/>
              <a:rect l="l" t="t" r="r" b="b"/>
              <a:pathLst>
                <a:path w="1012" h="1854" extrusionOk="0">
                  <a:moveTo>
                    <a:pt x="843" y="0"/>
                  </a:moveTo>
                  <a:lnTo>
                    <a:pt x="0" y="1742"/>
                  </a:lnTo>
                  <a:lnTo>
                    <a:pt x="169" y="1854"/>
                  </a:lnTo>
                  <a:lnTo>
                    <a:pt x="1011" y="57"/>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3"/>
            <p:cNvSpPr/>
            <p:nvPr/>
          </p:nvSpPr>
          <p:spPr>
            <a:xfrm>
              <a:off x="2525225" y="2091550"/>
              <a:ext cx="39325" cy="36525"/>
            </a:xfrm>
            <a:custGeom>
              <a:avLst/>
              <a:gdLst/>
              <a:ahLst/>
              <a:cxnLst/>
              <a:rect l="l" t="t" r="r" b="b"/>
              <a:pathLst>
                <a:path w="1573" h="1461" extrusionOk="0">
                  <a:moveTo>
                    <a:pt x="1460" y="0"/>
                  </a:moveTo>
                  <a:lnTo>
                    <a:pt x="0" y="1348"/>
                  </a:lnTo>
                  <a:lnTo>
                    <a:pt x="112" y="1461"/>
                  </a:lnTo>
                  <a:lnTo>
                    <a:pt x="1573"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3"/>
            <p:cNvSpPr/>
            <p:nvPr/>
          </p:nvSpPr>
          <p:spPr>
            <a:xfrm>
              <a:off x="2521000" y="2102775"/>
              <a:ext cx="51975" cy="43550"/>
            </a:xfrm>
            <a:custGeom>
              <a:avLst/>
              <a:gdLst/>
              <a:ahLst/>
              <a:cxnLst/>
              <a:rect l="l" t="t" r="r" b="b"/>
              <a:pathLst>
                <a:path w="2079" h="1742" extrusionOk="0">
                  <a:moveTo>
                    <a:pt x="1966" y="1"/>
                  </a:moveTo>
                  <a:lnTo>
                    <a:pt x="1" y="1573"/>
                  </a:lnTo>
                  <a:lnTo>
                    <a:pt x="113" y="1742"/>
                  </a:lnTo>
                  <a:lnTo>
                    <a:pt x="2079" y="113"/>
                  </a:lnTo>
                  <a:lnTo>
                    <a:pt x="196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3"/>
            <p:cNvSpPr/>
            <p:nvPr/>
          </p:nvSpPr>
          <p:spPr>
            <a:xfrm>
              <a:off x="2556100" y="2175800"/>
              <a:ext cx="60400" cy="28100"/>
            </a:xfrm>
            <a:custGeom>
              <a:avLst/>
              <a:gdLst/>
              <a:ahLst/>
              <a:cxnLst/>
              <a:rect l="l" t="t" r="r" b="b"/>
              <a:pathLst>
                <a:path w="2416" h="1124" extrusionOk="0">
                  <a:moveTo>
                    <a:pt x="2360" y="0"/>
                  </a:moveTo>
                  <a:lnTo>
                    <a:pt x="1" y="955"/>
                  </a:lnTo>
                  <a:cubicBezTo>
                    <a:pt x="1" y="1011"/>
                    <a:pt x="1" y="1067"/>
                    <a:pt x="57" y="1123"/>
                  </a:cubicBezTo>
                  <a:lnTo>
                    <a:pt x="2416" y="112"/>
                  </a:lnTo>
                  <a:lnTo>
                    <a:pt x="23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3"/>
            <p:cNvSpPr/>
            <p:nvPr/>
          </p:nvSpPr>
          <p:spPr>
            <a:xfrm>
              <a:off x="2546275" y="2149100"/>
              <a:ext cx="57600" cy="33725"/>
            </a:xfrm>
            <a:custGeom>
              <a:avLst/>
              <a:gdLst/>
              <a:ahLst/>
              <a:cxnLst/>
              <a:rect l="l" t="t" r="r" b="b"/>
              <a:pathLst>
                <a:path w="2304" h="1349" extrusionOk="0">
                  <a:moveTo>
                    <a:pt x="2247" y="1"/>
                  </a:moveTo>
                  <a:lnTo>
                    <a:pt x="0" y="1237"/>
                  </a:lnTo>
                  <a:cubicBezTo>
                    <a:pt x="0" y="1237"/>
                    <a:pt x="0" y="1293"/>
                    <a:pt x="57" y="1349"/>
                  </a:cubicBezTo>
                  <a:lnTo>
                    <a:pt x="2303" y="169"/>
                  </a:lnTo>
                  <a:lnTo>
                    <a:pt x="224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3"/>
            <p:cNvSpPr/>
            <p:nvPr/>
          </p:nvSpPr>
          <p:spPr>
            <a:xfrm>
              <a:off x="2533650" y="2125250"/>
              <a:ext cx="54775" cy="39325"/>
            </a:xfrm>
            <a:custGeom>
              <a:avLst/>
              <a:gdLst/>
              <a:ahLst/>
              <a:cxnLst/>
              <a:rect l="l" t="t" r="r" b="b"/>
              <a:pathLst>
                <a:path w="2191" h="1573" extrusionOk="0">
                  <a:moveTo>
                    <a:pt x="2134" y="0"/>
                  </a:moveTo>
                  <a:lnTo>
                    <a:pt x="0" y="1404"/>
                  </a:lnTo>
                  <a:lnTo>
                    <a:pt x="112" y="1573"/>
                  </a:lnTo>
                  <a:lnTo>
                    <a:pt x="2190" y="169"/>
                  </a:lnTo>
                  <a:lnTo>
                    <a:pt x="213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3"/>
            <p:cNvSpPr/>
            <p:nvPr/>
          </p:nvSpPr>
          <p:spPr>
            <a:xfrm>
              <a:off x="2563125" y="2202475"/>
              <a:ext cx="61800" cy="21075"/>
            </a:xfrm>
            <a:custGeom>
              <a:avLst/>
              <a:gdLst/>
              <a:ahLst/>
              <a:cxnLst/>
              <a:rect l="l" t="t" r="r" b="b"/>
              <a:pathLst>
                <a:path w="2472" h="843" extrusionOk="0">
                  <a:moveTo>
                    <a:pt x="2416" y="0"/>
                  </a:moveTo>
                  <a:lnTo>
                    <a:pt x="0" y="674"/>
                  </a:lnTo>
                  <a:lnTo>
                    <a:pt x="57" y="843"/>
                  </a:lnTo>
                  <a:lnTo>
                    <a:pt x="2472" y="169"/>
                  </a:lnTo>
                  <a:cubicBezTo>
                    <a:pt x="2472" y="113"/>
                    <a:pt x="2416" y="56"/>
                    <a:pt x="241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3"/>
            <p:cNvSpPr/>
            <p:nvPr/>
          </p:nvSpPr>
          <p:spPr>
            <a:xfrm>
              <a:off x="2568750" y="2229150"/>
              <a:ext cx="63200" cy="16875"/>
            </a:xfrm>
            <a:custGeom>
              <a:avLst/>
              <a:gdLst/>
              <a:ahLst/>
              <a:cxnLst/>
              <a:rect l="l" t="t" r="r" b="b"/>
              <a:pathLst>
                <a:path w="2528" h="675" extrusionOk="0">
                  <a:moveTo>
                    <a:pt x="2528" y="0"/>
                  </a:moveTo>
                  <a:lnTo>
                    <a:pt x="56" y="506"/>
                  </a:lnTo>
                  <a:lnTo>
                    <a:pt x="0" y="674"/>
                  </a:lnTo>
                  <a:lnTo>
                    <a:pt x="2528" y="169"/>
                  </a:lnTo>
                  <a:cubicBezTo>
                    <a:pt x="2528" y="113"/>
                    <a:pt x="2528" y="57"/>
                    <a:pt x="252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3"/>
            <p:cNvSpPr/>
            <p:nvPr/>
          </p:nvSpPr>
          <p:spPr>
            <a:xfrm>
              <a:off x="2571550" y="2257225"/>
              <a:ext cx="63200" cy="9850"/>
            </a:xfrm>
            <a:custGeom>
              <a:avLst/>
              <a:gdLst/>
              <a:ahLst/>
              <a:cxnLst/>
              <a:rect l="l" t="t" r="r" b="b"/>
              <a:pathLst>
                <a:path w="2528" h="394" extrusionOk="0">
                  <a:moveTo>
                    <a:pt x="2528" y="1"/>
                  </a:moveTo>
                  <a:lnTo>
                    <a:pt x="0" y="225"/>
                  </a:lnTo>
                  <a:cubicBezTo>
                    <a:pt x="0" y="281"/>
                    <a:pt x="0" y="338"/>
                    <a:pt x="0" y="394"/>
                  </a:cubicBezTo>
                  <a:lnTo>
                    <a:pt x="2528" y="169"/>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3"/>
            <p:cNvSpPr/>
            <p:nvPr/>
          </p:nvSpPr>
          <p:spPr>
            <a:xfrm>
              <a:off x="2412875" y="2010100"/>
              <a:ext cx="22500" cy="61800"/>
            </a:xfrm>
            <a:custGeom>
              <a:avLst/>
              <a:gdLst/>
              <a:ahLst/>
              <a:cxnLst/>
              <a:rect l="l" t="t" r="r" b="b"/>
              <a:pathLst>
                <a:path w="900" h="2472" extrusionOk="0">
                  <a:moveTo>
                    <a:pt x="731" y="1"/>
                  </a:moveTo>
                  <a:lnTo>
                    <a:pt x="1" y="2472"/>
                  </a:lnTo>
                  <a:lnTo>
                    <a:pt x="113" y="2472"/>
                  </a:lnTo>
                  <a:lnTo>
                    <a:pt x="900"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3"/>
            <p:cNvSpPr/>
            <p:nvPr/>
          </p:nvSpPr>
          <p:spPr>
            <a:xfrm>
              <a:off x="2391825" y="2004500"/>
              <a:ext cx="16875" cy="61800"/>
            </a:xfrm>
            <a:custGeom>
              <a:avLst/>
              <a:gdLst/>
              <a:ahLst/>
              <a:cxnLst/>
              <a:rect l="l" t="t" r="r" b="b"/>
              <a:pathLst>
                <a:path w="675" h="2472" extrusionOk="0">
                  <a:moveTo>
                    <a:pt x="506" y="0"/>
                  </a:moveTo>
                  <a:lnTo>
                    <a:pt x="0" y="2471"/>
                  </a:lnTo>
                  <a:lnTo>
                    <a:pt x="169" y="2471"/>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13"/>
            <p:cNvSpPr/>
            <p:nvPr/>
          </p:nvSpPr>
          <p:spPr>
            <a:xfrm>
              <a:off x="2369350" y="2000275"/>
              <a:ext cx="9850" cy="63200"/>
            </a:xfrm>
            <a:custGeom>
              <a:avLst/>
              <a:gdLst/>
              <a:ahLst/>
              <a:cxnLst/>
              <a:rect l="l" t="t" r="r" b="b"/>
              <a:pathLst>
                <a:path w="394" h="2528" extrusionOk="0">
                  <a:moveTo>
                    <a:pt x="225" y="1"/>
                  </a:moveTo>
                  <a:lnTo>
                    <a:pt x="1" y="2528"/>
                  </a:lnTo>
                  <a:lnTo>
                    <a:pt x="169" y="2528"/>
                  </a:lnTo>
                  <a:lnTo>
                    <a:pt x="39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13"/>
            <p:cNvSpPr/>
            <p:nvPr/>
          </p:nvSpPr>
          <p:spPr>
            <a:xfrm>
              <a:off x="2505550" y="2081725"/>
              <a:ext cx="47775" cy="47750"/>
            </a:xfrm>
            <a:custGeom>
              <a:avLst/>
              <a:gdLst/>
              <a:ahLst/>
              <a:cxnLst/>
              <a:rect l="l" t="t" r="r" b="b"/>
              <a:pathLst>
                <a:path w="1911" h="1910" extrusionOk="0">
                  <a:moveTo>
                    <a:pt x="1798" y="0"/>
                  </a:moveTo>
                  <a:lnTo>
                    <a:pt x="1" y="1797"/>
                  </a:lnTo>
                  <a:cubicBezTo>
                    <a:pt x="57" y="1854"/>
                    <a:pt x="113" y="1910"/>
                    <a:pt x="169" y="1910"/>
                  </a:cubicBezTo>
                  <a:lnTo>
                    <a:pt x="1910" y="112"/>
                  </a:lnTo>
                  <a:lnTo>
                    <a:pt x="179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3"/>
            <p:cNvSpPr/>
            <p:nvPr/>
          </p:nvSpPr>
          <p:spPr>
            <a:xfrm>
              <a:off x="2490100" y="2063450"/>
              <a:ext cx="43575" cy="50575"/>
            </a:xfrm>
            <a:custGeom>
              <a:avLst/>
              <a:gdLst/>
              <a:ahLst/>
              <a:cxnLst/>
              <a:rect l="l" t="t" r="r" b="b"/>
              <a:pathLst>
                <a:path w="1743" h="2023" extrusionOk="0">
                  <a:moveTo>
                    <a:pt x="1574" y="1"/>
                  </a:moveTo>
                  <a:lnTo>
                    <a:pt x="1" y="1967"/>
                  </a:lnTo>
                  <a:lnTo>
                    <a:pt x="113" y="2023"/>
                  </a:lnTo>
                  <a:lnTo>
                    <a:pt x="1742" y="113"/>
                  </a:lnTo>
                  <a:lnTo>
                    <a:pt x="15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3"/>
            <p:cNvSpPr/>
            <p:nvPr/>
          </p:nvSpPr>
          <p:spPr>
            <a:xfrm>
              <a:off x="2453600" y="2031175"/>
              <a:ext cx="32325" cy="59000"/>
            </a:xfrm>
            <a:custGeom>
              <a:avLst/>
              <a:gdLst/>
              <a:ahLst/>
              <a:cxnLst/>
              <a:rect l="l" t="t" r="r" b="b"/>
              <a:pathLst>
                <a:path w="1293" h="2360" extrusionOk="0">
                  <a:moveTo>
                    <a:pt x="1180" y="0"/>
                  </a:moveTo>
                  <a:lnTo>
                    <a:pt x="1" y="2247"/>
                  </a:lnTo>
                  <a:lnTo>
                    <a:pt x="113" y="2359"/>
                  </a:lnTo>
                  <a:lnTo>
                    <a:pt x="1292" y="112"/>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3"/>
            <p:cNvSpPr/>
            <p:nvPr/>
          </p:nvSpPr>
          <p:spPr>
            <a:xfrm>
              <a:off x="2471850" y="2046600"/>
              <a:ext cx="39350" cy="54800"/>
            </a:xfrm>
            <a:custGeom>
              <a:avLst/>
              <a:gdLst/>
              <a:ahLst/>
              <a:cxnLst/>
              <a:rect l="l" t="t" r="r" b="b"/>
              <a:pathLst>
                <a:path w="1574" h="2192" extrusionOk="0">
                  <a:moveTo>
                    <a:pt x="1405" y="1"/>
                  </a:moveTo>
                  <a:lnTo>
                    <a:pt x="1" y="2135"/>
                  </a:lnTo>
                  <a:lnTo>
                    <a:pt x="169" y="2191"/>
                  </a:lnTo>
                  <a:lnTo>
                    <a:pt x="1573" y="113"/>
                  </a:lnTo>
                  <a:lnTo>
                    <a:pt x="140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3"/>
            <p:cNvSpPr/>
            <p:nvPr/>
          </p:nvSpPr>
          <p:spPr>
            <a:xfrm>
              <a:off x="2433950" y="2019925"/>
              <a:ext cx="28100" cy="60400"/>
            </a:xfrm>
            <a:custGeom>
              <a:avLst/>
              <a:gdLst/>
              <a:ahLst/>
              <a:cxnLst/>
              <a:rect l="l" t="t" r="r" b="b"/>
              <a:pathLst>
                <a:path w="1124" h="2416" extrusionOk="0">
                  <a:moveTo>
                    <a:pt x="955" y="1"/>
                  </a:moveTo>
                  <a:lnTo>
                    <a:pt x="0" y="2360"/>
                  </a:lnTo>
                  <a:lnTo>
                    <a:pt x="113" y="2416"/>
                  </a:lnTo>
                  <a:lnTo>
                    <a:pt x="1124" y="57"/>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3"/>
            <p:cNvSpPr/>
            <p:nvPr/>
          </p:nvSpPr>
          <p:spPr>
            <a:xfrm>
              <a:off x="2053425" y="1998875"/>
              <a:ext cx="579925" cy="574825"/>
            </a:xfrm>
            <a:custGeom>
              <a:avLst/>
              <a:gdLst/>
              <a:ahLst/>
              <a:cxnLst/>
              <a:rect l="l" t="t" r="r" b="b"/>
              <a:pathLst>
                <a:path w="23197" h="22993" extrusionOk="0">
                  <a:moveTo>
                    <a:pt x="11739" y="0"/>
                  </a:moveTo>
                  <a:cubicBezTo>
                    <a:pt x="11402" y="0"/>
                    <a:pt x="11121" y="0"/>
                    <a:pt x="10784" y="57"/>
                  </a:cubicBezTo>
                  <a:lnTo>
                    <a:pt x="10616" y="57"/>
                  </a:lnTo>
                  <a:cubicBezTo>
                    <a:pt x="10279" y="57"/>
                    <a:pt x="9998" y="113"/>
                    <a:pt x="9661" y="169"/>
                  </a:cubicBezTo>
                  <a:lnTo>
                    <a:pt x="9493" y="225"/>
                  </a:lnTo>
                  <a:cubicBezTo>
                    <a:pt x="9156" y="281"/>
                    <a:pt x="8875" y="337"/>
                    <a:pt x="8538" y="450"/>
                  </a:cubicBezTo>
                  <a:lnTo>
                    <a:pt x="8425" y="506"/>
                  </a:lnTo>
                  <a:cubicBezTo>
                    <a:pt x="8145" y="562"/>
                    <a:pt x="7808" y="674"/>
                    <a:pt x="7471" y="843"/>
                  </a:cubicBezTo>
                  <a:lnTo>
                    <a:pt x="7358" y="899"/>
                  </a:lnTo>
                  <a:cubicBezTo>
                    <a:pt x="7021" y="1011"/>
                    <a:pt x="6741" y="1124"/>
                    <a:pt x="6404" y="1292"/>
                  </a:cubicBezTo>
                  <a:cubicBezTo>
                    <a:pt x="3708" y="2696"/>
                    <a:pt x="1686" y="5168"/>
                    <a:pt x="787" y="8088"/>
                  </a:cubicBezTo>
                  <a:lnTo>
                    <a:pt x="787" y="8200"/>
                  </a:lnTo>
                  <a:cubicBezTo>
                    <a:pt x="1" y="10728"/>
                    <a:pt x="113" y="13368"/>
                    <a:pt x="1124" y="15783"/>
                  </a:cubicBezTo>
                  <a:cubicBezTo>
                    <a:pt x="1236" y="16120"/>
                    <a:pt x="1405" y="16513"/>
                    <a:pt x="1573" y="16850"/>
                  </a:cubicBezTo>
                  <a:lnTo>
                    <a:pt x="1686" y="16962"/>
                  </a:lnTo>
                  <a:cubicBezTo>
                    <a:pt x="1742" y="17131"/>
                    <a:pt x="1798" y="17243"/>
                    <a:pt x="1910" y="17355"/>
                  </a:cubicBezTo>
                  <a:cubicBezTo>
                    <a:pt x="1910" y="17411"/>
                    <a:pt x="1910" y="17411"/>
                    <a:pt x="1967" y="17468"/>
                  </a:cubicBezTo>
                  <a:lnTo>
                    <a:pt x="2191" y="17861"/>
                  </a:lnTo>
                  <a:lnTo>
                    <a:pt x="2191" y="17917"/>
                  </a:lnTo>
                  <a:lnTo>
                    <a:pt x="2247" y="17973"/>
                  </a:lnTo>
                  <a:cubicBezTo>
                    <a:pt x="2304" y="18085"/>
                    <a:pt x="2416" y="18198"/>
                    <a:pt x="2472" y="18310"/>
                  </a:cubicBezTo>
                  <a:cubicBezTo>
                    <a:pt x="2809" y="18759"/>
                    <a:pt x="3202" y="19152"/>
                    <a:pt x="3595" y="19546"/>
                  </a:cubicBezTo>
                  <a:lnTo>
                    <a:pt x="3708" y="19714"/>
                  </a:lnTo>
                  <a:cubicBezTo>
                    <a:pt x="3764" y="19770"/>
                    <a:pt x="3876" y="19883"/>
                    <a:pt x="3988" y="19995"/>
                  </a:cubicBezTo>
                  <a:lnTo>
                    <a:pt x="4157" y="20107"/>
                  </a:lnTo>
                  <a:lnTo>
                    <a:pt x="4438" y="20332"/>
                  </a:lnTo>
                  <a:lnTo>
                    <a:pt x="4550" y="20444"/>
                  </a:lnTo>
                  <a:lnTo>
                    <a:pt x="4831" y="20669"/>
                  </a:lnTo>
                  <a:lnTo>
                    <a:pt x="4999" y="20781"/>
                  </a:lnTo>
                  <a:lnTo>
                    <a:pt x="5280" y="21006"/>
                  </a:lnTo>
                  <a:lnTo>
                    <a:pt x="5449" y="21118"/>
                  </a:lnTo>
                  <a:lnTo>
                    <a:pt x="5786" y="21343"/>
                  </a:lnTo>
                  <a:lnTo>
                    <a:pt x="5954" y="21455"/>
                  </a:lnTo>
                  <a:cubicBezTo>
                    <a:pt x="6235" y="21568"/>
                    <a:pt x="6516" y="21736"/>
                    <a:pt x="6797" y="21848"/>
                  </a:cubicBezTo>
                  <a:lnTo>
                    <a:pt x="6965" y="21961"/>
                  </a:lnTo>
                  <a:cubicBezTo>
                    <a:pt x="7246" y="22073"/>
                    <a:pt x="7527" y="22185"/>
                    <a:pt x="7864" y="22298"/>
                  </a:cubicBezTo>
                  <a:cubicBezTo>
                    <a:pt x="8032" y="22354"/>
                    <a:pt x="8145" y="22466"/>
                    <a:pt x="8313" y="22466"/>
                  </a:cubicBezTo>
                  <a:cubicBezTo>
                    <a:pt x="9464" y="22821"/>
                    <a:pt x="10634" y="22992"/>
                    <a:pt x="11787" y="22992"/>
                  </a:cubicBezTo>
                  <a:cubicBezTo>
                    <a:pt x="15920" y="22992"/>
                    <a:pt x="19829" y="20795"/>
                    <a:pt x="21849" y="17018"/>
                  </a:cubicBezTo>
                  <a:cubicBezTo>
                    <a:pt x="22242" y="16344"/>
                    <a:pt x="22523" y="15614"/>
                    <a:pt x="22747" y="14884"/>
                  </a:cubicBezTo>
                  <a:lnTo>
                    <a:pt x="22804" y="14772"/>
                  </a:lnTo>
                  <a:cubicBezTo>
                    <a:pt x="22804" y="14659"/>
                    <a:pt x="22860" y="14491"/>
                    <a:pt x="22916" y="14379"/>
                  </a:cubicBezTo>
                  <a:lnTo>
                    <a:pt x="22972" y="14210"/>
                  </a:lnTo>
                  <a:cubicBezTo>
                    <a:pt x="22972" y="14098"/>
                    <a:pt x="23028" y="13985"/>
                    <a:pt x="23028" y="13873"/>
                  </a:cubicBezTo>
                  <a:lnTo>
                    <a:pt x="23028" y="13705"/>
                  </a:lnTo>
                  <a:cubicBezTo>
                    <a:pt x="23028" y="13536"/>
                    <a:pt x="23084" y="13424"/>
                    <a:pt x="23141" y="13255"/>
                  </a:cubicBezTo>
                  <a:lnTo>
                    <a:pt x="23141" y="13087"/>
                  </a:lnTo>
                  <a:cubicBezTo>
                    <a:pt x="23141" y="12918"/>
                    <a:pt x="23141" y="12750"/>
                    <a:pt x="23141" y="12637"/>
                  </a:cubicBezTo>
                  <a:lnTo>
                    <a:pt x="23141" y="12581"/>
                  </a:lnTo>
                  <a:lnTo>
                    <a:pt x="23141" y="12188"/>
                  </a:lnTo>
                  <a:cubicBezTo>
                    <a:pt x="23197" y="12132"/>
                    <a:pt x="23197" y="12020"/>
                    <a:pt x="23141" y="12020"/>
                  </a:cubicBezTo>
                  <a:lnTo>
                    <a:pt x="23141" y="11626"/>
                  </a:lnTo>
                  <a:lnTo>
                    <a:pt x="23141" y="11514"/>
                  </a:lnTo>
                  <a:lnTo>
                    <a:pt x="20782" y="11514"/>
                  </a:lnTo>
                  <a:lnTo>
                    <a:pt x="20782" y="11683"/>
                  </a:lnTo>
                  <a:lnTo>
                    <a:pt x="21287" y="11683"/>
                  </a:lnTo>
                  <a:lnTo>
                    <a:pt x="21287" y="12413"/>
                  </a:lnTo>
                  <a:lnTo>
                    <a:pt x="20725" y="12300"/>
                  </a:lnTo>
                  <a:cubicBezTo>
                    <a:pt x="20725" y="12357"/>
                    <a:pt x="20725" y="12413"/>
                    <a:pt x="20725" y="12525"/>
                  </a:cubicBezTo>
                  <a:lnTo>
                    <a:pt x="21231" y="12525"/>
                  </a:lnTo>
                  <a:cubicBezTo>
                    <a:pt x="21231" y="12806"/>
                    <a:pt x="21175" y="13087"/>
                    <a:pt x="21119" y="13311"/>
                  </a:cubicBezTo>
                  <a:lnTo>
                    <a:pt x="20613" y="13199"/>
                  </a:lnTo>
                  <a:lnTo>
                    <a:pt x="20613" y="13368"/>
                  </a:lnTo>
                  <a:lnTo>
                    <a:pt x="21119" y="13480"/>
                  </a:lnTo>
                  <a:cubicBezTo>
                    <a:pt x="21062" y="13705"/>
                    <a:pt x="21006" y="13985"/>
                    <a:pt x="20894" y="14210"/>
                  </a:cubicBezTo>
                  <a:lnTo>
                    <a:pt x="20445" y="14042"/>
                  </a:lnTo>
                  <a:cubicBezTo>
                    <a:pt x="20445" y="14098"/>
                    <a:pt x="20388" y="14154"/>
                    <a:pt x="20388" y="14210"/>
                  </a:cubicBezTo>
                  <a:lnTo>
                    <a:pt x="20894" y="14322"/>
                  </a:lnTo>
                  <a:cubicBezTo>
                    <a:pt x="20782" y="14603"/>
                    <a:pt x="20725" y="14828"/>
                    <a:pt x="20613" y="15052"/>
                  </a:cubicBezTo>
                  <a:lnTo>
                    <a:pt x="20164" y="14884"/>
                  </a:lnTo>
                  <a:lnTo>
                    <a:pt x="20108" y="14996"/>
                  </a:lnTo>
                  <a:lnTo>
                    <a:pt x="20557" y="15221"/>
                  </a:lnTo>
                  <a:cubicBezTo>
                    <a:pt x="20445" y="15446"/>
                    <a:pt x="20332" y="15670"/>
                    <a:pt x="20220" y="15895"/>
                  </a:cubicBezTo>
                  <a:lnTo>
                    <a:pt x="19771" y="15670"/>
                  </a:lnTo>
                  <a:lnTo>
                    <a:pt x="19714" y="15839"/>
                  </a:lnTo>
                  <a:lnTo>
                    <a:pt x="20164" y="16063"/>
                  </a:lnTo>
                  <a:cubicBezTo>
                    <a:pt x="19995" y="16288"/>
                    <a:pt x="19883" y="16513"/>
                    <a:pt x="19714" y="16737"/>
                  </a:cubicBezTo>
                  <a:lnTo>
                    <a:pt x="19321" y="16457"/>
                  </a:lnTo>
                  <a:cubicBezTo>
                    <a:pt x="19321" y="16513"/>
                    <a:pt x="19265" y="16569"/>
                    <a:pt x="19209" y="16625"/>
                  </a:cubicBezTo>
                  <a:lnTo>
                    <a:pt x="19658" y="16906"/>
                  </a:lnTo>
                  <a:cubicBezTo>
                    <a:pt x="19490" y="17074"/>
                    <a:pt x="19378" y="17299"/>
                    <a:pt x="19209" y="17468"/>
                  </a:cubicBezTo>
                  <a:lnTo>
                    <a:pt x="18816" y="17187"/>
                  </a:lnTo>
                  <a:lnTo>
                    <a:pt x="18704" y="17299"/>
                  </a:lnTo>
                  <a:lnTo>
                    <a:pt x="19097" y="17636"/>
                  </a:lnTo>
                  <a:cubicBezTo>
                    <a:pt x="18928" y="17805"/>
                    <a:pt x="18760" y="18029"/>
                    <a:pt x="18591" y="18198"/>
                  </a:cubicBezTo>
                  <a:lnTo>
                    <a:pt x="18198" y="17861"/>
                  </a:lnTo>
                  <a:lnTo>
                    <a:pt x="18086" y="17973"/>
                  </a:lnTo>
                  <a:lnTo>
                    <a:pt x="18423" y="18310"/>
                  </a:lnTo>
                  <a:lnTo>
                    <a:pt x="17917" y="18816"/>
                  </a:lnTo>
                  <a:lnTo>
                    <a:pt x="17580" y="18422"/>
                  </a:lnTo>
                  <a:lnTo>
                    <a:pt x="17468" y="18535"/>
                  </a:lnTo>
                  <a:lnTo>
                    <a:pt x="17805" y="18928"/>
                  </a:lnTo>
                  <a:cubicBezTo>
                    <a:pt x="17580" y="19096"/>
                    <a:pt x="17356" y="19265"/>
                    <a:pt x="17131" y="19377"/>
                  </a:cubicBezTo>
                  <a:lnTo>
                    <a:pt x="16850" y="18984"/>
                  </a:lnTo>
                  <a:lnTo>
                    <a:pt x="16738" y="19040"/>
                  </a:lnTo>
                  <a:lnTo>
                    <a:pt x="17019" y="19489"/>
                  </a:lnTo>
                  <a:cubicBezTo>
                    <a:pt x="16794" y="19602"/>
                    <a:pt x="16569" y="19770"/>
                    <a:pt x="16401" y="19883"/>
                  </a:cubicBezTo>
                  <a:lnTo>
                    <a:pt x="16120" y="19433"/>
                  </a:lnTo>
                  <a:lnTo>
                    <a:pt x="16008" y="19489"/>
                  </a:lnTo>
                  <a:lnTo>
                    <a:pt x="16232" y="19939"/>
                  </a:lnTo>
                  <a:cubicBezTo>
                    <a:pt x="16008" y="20051"/>
                    <a:pt x="15783" y="20163"/>
                    <a:pt x="15502" y="20276"/>
                  </a:cubicBezTo>
                  <a:lnTo>
                    <a:pt x="15334" y="19826"/>
                  </a:lnTo>
                  <a:lnTo>
                    <a:pt x="15165" y="19883"/>
                  </a:lnTo>
                  <a:lnTo>
                    <a:pt x="15390" y="20332"/>
                  </a:lnTo>
                  <a:cubicBezTo>
                    <a:pt x="15109" y="20444"/>
                    <a:pt x="14884" y="20500"/>
                    <a:pt x="14660" y="20557"/>
                  </a:cubicBezTo>
                  <a:lnTo>
                    <a:pt x="14491" y="20107"/>
                  </a:lnTo>
                  <a:lnTo>
                    <a:pt x="14379" y="20163"/>
                  </a:lnTo>
                  <a:lnTo>
                    <a:pt x="14491" y="20613"/>
                  </a:lnTo>
                  <a:cubicBezTo>
                    <a:pt x="14267" y="20725"/>
                    <a:pt x="13986" y="20781"/>
                    <a:pt x="13761" y="20837"/>
                  </a:cubicBezTo>
                  <a:lnTo>
                    <a:pt x="13649" y="20332"/>
                  </a:lnTo>
                  <a:lnTo>
                    <a:pt x="13480" y="20332"/>
                  </a:lnTo>
                  <a:lnTo>
                    <a:pt x="13593" y="20837"/>
                  </a:lnTo>
                  <a:cubicBezTo>
                    <a:pt x="13312" y="20894"/>
                    <a:pt x="13087" y="20894"/>
                    <a:pt x="12862" y="20950"/>
                  </a:cubicBezTo>
                  <a:lnTo>
                    <a:pt x="12806" y="20444"/>
                  </a:lnTo>
                  <a:lnTo>
                    <a:pt x="12638" y="20444"/>
                  </a:lnTo>
                  <a:lnTo>
                    <a:pt x="12694" y="20950"/>
                  </a:lnTo>
                  <a:lnTo>
                    <a:pt x="11908" y="20950"/>
                  </a:lnTo>
                  <a:lnTo>
                    <a:pt x="11908" y="20444"/>
                  </a:lnTo>
                  <a:lnTo>
                    <a:pt x="11739" y="20444"/>
                  </a:lnTo>
                  <a:lnTo>
                    <a:pt x="11739" y="20950"/>
                  </a:lnTo>
                  <a:lnTo>
                    <a:pt x="11009" y="20950"/>
                  </a:lnTo>
                  <a:lnTo>
                    <a:pt x="11065" y="20444"/>
                  </a:lnTo>
                  <a:lnTo>
                    <a:pt x="10897" y="20444"/>
                  </a:lnTo>
                  <a:lnTo>
                    <a:pt x="10841" y="20950"/>
                  </a:lnTo>
                  <a:cubicBezTo>
                    <a:pt x="10560" y="20950"/>
                    <a:pt x="10335" y="20894"/>
                    <a:pt x="10054" y="20837"/>
                  </a:cubicBezTo>
                  <a:lnTo>
                    <a:pt x="10167" y="20332"/>
                  </a:lnTo>
                  <a:lnTo>
                    <a:pt x="9998" y="20332"/>
                  </a:lnTo>
                  <a:lnTo>
                    <a:pt x="9886" y="20837"/>
                  </a:lnTo>
                  <a:cubicBezTo>
                    <a:pt x="9661" y="20781"/>
                    <a:pt x="9436" y="20725"/>
                    <a:pt x="9212" y="20669"/>
                  </a:cubicBezTo>
                  <a:lnTo>
                    <a:pt x="9324" y="20163"/>
                  </a:lnTo>
                  <a:lnTo>
                    <a:pt x="9212" y="20107"/>
                  </a:lnTo>
                  <a:lnTo>
                    <a:pt x="9043" y="20613"/>
                  </a:lnTo>
                  <a:cubicBezTo>
                    <a:pt x="8819" y="20500"/>
                    <a:pt x="8538" y="20444"/>
                    <a:pt x="8313" y="20332"/>
                  </a:cubicBezTo>
                  <a:lnTo>
                    <a:pt x="8538" y="19883"/>
                  </a:lnTo>
                  <a:cubicBezTo>
                    <a:pt x="8482" y="19826"/>
                    <a:pt x="8425" y="19826"/>
                    <a:pt x="8369" y="19826"/>
                  </a:cubicBezTo>
                  <a:lnTo>
                    <a:pt x="8088" y="20220"/>
                  </a:lnTo>
                  <a:cubicBezTo>
                    <a:pt x="7864" y="20107"/>
                    <a:pt x="7639" y="19995"/>
                    <a:pt x="7414" y="19883"/>
                  </a:cubicBezTo>
                  <a:lnTo>
                    <a:pt x="7639" y="19489"/>
                  </a:lnTo>
                  <a:lnTo>
                    <a:pt x="7527" y="19377"/>
                  </a:lnTo>
                  <a:lnTo>
                    <a:pt x="7246" y="19826"/>
                  </a:lnTo>
                  <a:cubicBezTo>
                    <a:pt x="7021" y="19714"/>
                    <a:pt x="6797" y="19546"/>
                    <a:pt x="6628" y="19433"/>
                  </a:cubicBezTo>
                  <a:lnTo>
                    <a:pt x="6853" y="18984"/>
                  </a:lnTo>
                  <a:lnTo>
                    <a:pt x="6741" y="18928"/>
                  </a:lnTo>
                  <a:lnTo>
                    <a:pt x="6460" y="19321"/>
                  </a:lnTo>
                  <a:cubicBezTo>
                    <a:pt x="6235" y="19209"/>
                    <a:pt x="6067" y="19040"/>
                    <a:pt x="5842" y="18872"/>
                  </a:cubicBezTo>
                  <a:lnTo>
                    <a:pt x="6179" y="18479"/>
                  </a:lnTo>
                  <a:lnTo>
                    <a:pt x="6067" y="18366"/>
                  </a:lnTo>
                  <a:lnTo>
                    <a:pt x="5730" y="18759"/>
                  </a:lnTo>
                  <a:cubicBezTo>
                    <a:pt x="5561" y="18591"/>
                    <a:pt x="5336" y="18422"/>
                    <a:pt x="5168" y="18254"/>
                  </a:cubicBezTo>
                  <a:lnTo>
                    <a:pt x="5505" y="17917"/>
                  </a:lnTo>
                  <a:lnTo>
                    <a:pt x="5393" y="17748"/>
                  </a:lnTo>
                  <a:lnTo>
                    <a:pt x="5056" y="18142"/>
                  </a:lnTo>
                  <a:cubicBezTo>
                    <a:pt x="4887" y="17973"/>
                    <a:pt x="4719" y="17748"/>
                    <a:pt x="4550" y="17580"/>
                  </a:cubicBezTo>
                  <a:lnTo>
                    <a:pt x="4943" y="17243"/>
                  </a:lnTo>
                  <a:lnTo>
                    <a:pt x="4831" y="17131"/>
                  </a:lnTo>
                  <a:lnTo>
                    <a:pt x="4438" y="17468"/>
                  </a:lnTo>
                  <a:cubicBezTo>
                    <a:pt x="4269" y="17243"/>
                    <a:pt x="4101" y="17018"/>
                    <a:pt x="3988" y="16794"/>
                  </a:cubicBezTo>
                  <a:lnTo>
                    <a:pt x="4382" y="16569"/>
                  </a:lnTo>
                  <a:cubicBezTo>
                    <a:pt x="4382" y="16513"/>
                    <a:pt x="4325" y="16457"/>
                    <a:pt x="4269" y="16400"/>
                  </a:cubicBezTo>
                  <a:lnTo>
                    <a:pt x="3876" y="16681"/>
                  </a:lnTo>
                  <a:cubicBezTo>
                    <a:pt x="3764" y="16457"/>
                    <a:pt x="3595" y="16232"/>
                    <a:pt x="3483" y="16063"/>
                  </a:cubicBezTo>
                  <a:lnTo>
                    <a:pt x="3932" y="15783"/>
                  </a:lnTo>
                  <a:lnTo>
                    <a:pt x="3876" y="15670"/>
                  </a:lnTo>
                  <a:lnTo>
                    <a:pt x="3427" y="15895"/>
                  </a:lnTo>
                  <a:cubicBezTo>
                    <a:pt x="3314" y="15670"/>
                    <a:pt x="3202" y="15446"/>
                    <a:pt x="3090" y="15165"/>
                  </a:cubicBezTo>
                  <a:lnTo>
                    <a:pt x="3539" y="14996"/>
                  </a:lnTo>
                  <a:lnTo>
                    <a:pt x="3483" y="14828"/>
                  </a:lnTo>
                  <a:lnTo>
                    <a:pt x="3034" y="14996"/>
                  </a:lnTo>
                  <a:cubicBezTo>
                    <a:pt x="2921" y="14772"/>
                    <a:pt x="2865" y="14547"/>
                    <a:pt x="2809" y="14322"/>
                  </a:cubicBezTo>
                  <a:lnTo>
                    <a:pt x="3258" y="14154"/>
                  </a:lnTo>
                  <a:lnTo>
                    <a:pt x="3146" y="14042"/>
                  </a:lnTo>
                  <a:lnTo>
                    <a:pt x="2697" y="14154"/>
                  </a:lnTo>
                  <a:cubicBezTo>
                    <a:pt x="2640" y="13929"/>
                    <a:pt x="2528" y="13648"/>
                    <a:pt x="2528" y="13424"/>
                  </a:cubicBezTo>
                  <a:lnTo>
                    <a:pt x="2977" y="13311"/>
                  </a:lnTo>
                  <a:lnTo>
                    <a:pt x="2977" y="13143"/>
                  </a:lnTo>
                  <a:lnTo>
                    <a:pt x="2472" y="13255"/>
                  </a:lnTo>
                  <a:cubicBezTo>
                    <a:pt x="2472" y="12974"/>
                    <a:pt x="2416" y="12750"/>
                    <a:pt x="2360" y="12525"/>
                  </a:cubicBezTo>
                  <a:lnTo>
                    <a:pt x="2865" y="12469"/>
                  </a:lnTo>
                  <a:lnTo>
                    <a:pt x="2865" y="12300"/>
                  </a:lnTo>
                  <a:lnTo>
                    <a:pt x="2360" y="12357"/>
                  </a:lnTo>
                  <a:cubicBezTo>
                    <a:pt x="2360" y="12076"/>
                    <a:pt x="2360" y="11851"/>
                    <a:pt x="2360" y="11570"/>
                  </a:cubicBezTo>
                  <a:lnTo>
                    <a:pt x="2865" y="11570"/>
                  </a:lnTo>
                  <a:lnTo>
                    <a:pt x="2865" y="11514"/>
                  </a:lnTo>
                  <a:lnTo>
                    <a:pt x="2865" y="11402"/>
                  </a:lnTo>
                  <a:lnTo>
                    <a:pt x="2360" y="11402"/>
                  </a:lnTo>
                  <a:lnTo>
                    <a:pt x="2360" y="10728"/>
                  </a:lnTo>
                  <a:lnTo>
                    <a:pt x="2865" y="10784"/>
                  </a:lnTo>
                  <a:lnTo>
                    <a:pt x="2865" y="10615"/>
                  </a:lnTo>
                  <a:lnTo>
                    <a:pt x="2360" y="10559"/>
                  </a:lnTo>
                  <a:cubicBezTo>
                    <a:pt x="2360" y="10278"/>
                    <a:pt x="2416" y="10054"/>
                    <a:pt x="2472" y="9773"/>
                  </a:cubicBezTo>
                  <a:lnTo>
                    <a:pt x="2977" y="9885"/>
                  </a:lnTo>
                  <a:cubicBezTo>
                    <a:pt x="2977" y="9829"/>
                    <a:pt x="2977" y="9773"/>
                    <a:pt x="2977" y="9717"/>
                  </a:cubicBezTo>
                  <a:lnTo>
                    <a:pt x="2472" y="9605"/>
                  </a:lnTo>
                  <a:cubicBezTo>
                    <a:pt x="2528" y="9380"/>
                    <a:pt x="2584" y="9155"/>
                    <a:pt x="2640" y="8931"/>
                  </a:cubicBezTo>
                  <a:lnTo>
                    <a:pt x="3146" y="8987"/>
                  </a:lnTo>
                  <a:cubicBezTo>
                    <a:pt x="3202" y="8931"/>
                    <a:pt x="3202" y="8874"/>
                    <a:pt x="3202" y="8818"/>
                  </a:cubicBezTo>
                  <a:lnTo>
                    <a:pt x="2753" y="8706"/>
                  </a:lnTo>
                  <a:cubicBezTo>
                    <a:pt x="2809" y="8425"/>
                    <a:pt x="2921" y="8200"/>
                    <a:pt x="2977" y="7920"/>
                  </a:cubicBezTo>
                  <a:lnTo>
                    <a:pt x="3483" y="8144"/>
                  </a:lnTo>
                  <a:lnTo>
                    <a:pt x="3539" y="7976"/>
                  </a:lnTo>
                  <a:lnTo>
                    <a:pt x="3090" y="7807"/>
                  </a:lnTo>
                  <a:cubicBezTo>
                    <a:pt x="3146" y="7583"/>
                    <a:pt x="3258" y="7358"/>
                    <a:pt x="3371" y="7133"/>
                  </a:cubicBezTo>
                  <a:lnTo>
                    <a:pt x="3820" y="7358"/>
                  </a:lnTo>
                  <a:lnTo>
                    <a:pt x="3932" y="7189"/>
                  </a:lnTo>
                  <a:lnTo>
                    <a:pt x="3483" y="6965"/>
                  </a:lnTo>
                  <a:cubicBezTo>
                    <a:pt x="3595" y="6740"/>
                    <a:pt x="3708" y="6515"/>
                    <a:pt x="3876" y="6291"/>
                  </a:cubicBezTo>
                  <a:lnTo>
                    <a:pt x="4269" y="6572"/>
                  </a:lnTo>
                  <a:cubicBezTo>
                    <a:pt x="4325" y="6515"/>
                    <a:pt x="4325" y="6459"/>
                    <a:pt x="4382" y="6403"/>
                  </a:cubicBezTo>
                  <a:lnTo>
                    <a:pt x="3988" y="6122"/>
                  </a:lnTo>
                  <a:cubicBezTo>
                    <a:pt x="4101" y="5954"/>
                    <a:pt x="4269" y="5729"/>
                    <a:pt x="4382" y="5561"/>
                  </a:cubicBezTo>
                  <a:lnTo>
                    <a:pt x="4775" y="5841"/>
                  </a:lnTo>
                  <a:lnTo>
                    <a:pt x="4887" y="5729"/>
                  </a:lnTo>
                  <a:lnTo>
                    <a:pt x="4550" y="5392"/>
                  </a:lnTo>
                  <a:cubicBezTo>
                    <a:pt x="4719" y="5224"/>
                    <a:pt x="4943" y="4999"/>
                    <a:pt x="5112" y="4831"/>
                  </a:cubicBezTo>
                  <a:lnTo>
                    <a:pt x="5449" y="5224"/>
                  </a:lnTo>
                  <a:lnTo>
                    <a:pt x="5561" y="5055"/>
                  </a:lnTo>
                  <a:lnTo>
                    <a:pt x="5224" y="4718"/>
                  </a:lnTo>
                  <a:cubicBezTo>
                    <a:pt x="5393" y="4550"/>
                    <a:pt x="5561" y="4381"/>
                    <a:pt x="5786" y="4213"/>
                  </a:cubicBezTo>
                  <a:lnTo>
                    <a:pt x="6067" y="4606"/>
                  </a:lnTo>
                  <a:lnTo>
                    <a:pt x="6235" y="4494"/>
                  </a:lnTo>
                  <a:lnTo>
                    <a:pt x="5898" y="4100"/>
                  </a:lnTo>
                  <a:cubicBezTo>
                    <a:pt x="6123" y="3932"/>
                    <a:pt x="6291" y="3820"/>
                    <a:pt x="6516" y="3651"/>
                  </a:cubicBezTo>
                  <a:lnTo>
                    <a:pt x="6797" y="4044"/>
                  </a:lnTo>
                  <a:lnTo>
                    <a:pt x="6965" y="3988"/>
                  </a:lnTo>
                  <a:lnTo>
                    <a:pt x="6684" y="3539"/>
                  </a:lnTo>
                  <a:cubicBezTo>
                    <a:pt x="6853" y="3426"/>
                    <a:pt x="7077" y="3314"/>
                    <a:pt x="7302" y="3202"/>
                  </a:cubicBezTo>
                  <a:lnTo>
                    <a:pt x="7527" y="3595"/>
                  </a:lnTo>
                  <a:lnTo>
                    <a:pt x="7695" y="3539"/>
                  </a:lnTo>
                  <a:lnTo>
                    <a:pt x="7471" y="3089"/>
                  </a:lnTo>
                  <a:cubicBezTo>
                    <a:pt x="7695" y="2977"/>
                    <a:pt x="7920" y="2865"/>
                    <a:pt x="8145" y="2752"/>
                  </a:cubicBezTo>
                  <a:lnTo>
                    <a:pt x="8369" y="3202"/>
                  </a:lnTo>
                  <a:lnTo>
                    <a:pt x="8482" y="3146"/>
                  </a:lnTo>
                  <a:lnTo>
                    <a:pt x="8313" y="2696"/>
                  </a:lnTo>
                  <a:cubicBezTo>
                    <a:pt x="8538" y="2584"/>
                    <a:pt x="8762" y="2472"/>
                    <a:pt x="8987" y="2415"/>
                  </a:cubicBezTo>
                  <a:lnTo>
                    <a:pt x="9156" y="2921"/>
                  </a:lnTo>
                  <a:lnTo>
                    <a:pt x="9268" y="2865"/>
                  </a:lnTo>
                  <a:lnTo>
                    <a:pt x="9156" y="2359"/>
                  </a:lnTo>
                  <a:cubicBezTo>
                    <a:pt x="9380" y="2303"/>
                    <a:pt x="9661" y="2247"/>
                    <a:pt x="9886" y="2191"/>
                  </a:cubicBezTo>
                  <a:lnTo>
                    <a:pt x="9998" y="2696"/>
                  </a:lnTo>
                  <a:lnTo>
                    <a:pt x="10167" y="2696"/>
                  </a:lnTo>
                  <a:lnTo>
                    <a:pt x="10110" y="2191"/>
                  </a:lnTo>
                  <a:cubicBezTo>
                    <a:pt x="10335" y="2135"/>
                    <a:pt x="10560" y="2078"/>
                    <a:pt x="10784" y="2078"/>
                  </a:cubicBezTo>
                  <a:lnTo>
                    <a:pt x="10841" y="2584"/>
                  </a:lnTo>
                  <a:lnTo>
                    <a:pt x="11009" y="2584"/>
                  </a:lnTo>
                  <a:lnTo>
                    <a:pt x="10953" y="2078"/>
                  </a:lnTo>
                  <a:cubicBezTo>
                    <a:pt x="11234" y="2078"/>
                    <a:pt x="11514" y="2022"/>
                    <a:pt x="11739" y="2022"/>
                  </a:cubicBezTo>
                  <a:lnTo>
                    <a:pt x="11739" y="2528"/>
                  </a:lnTo>
                  <a:lnTo>
                    <a:pt x="11908" y="2528"/>
                  </a:lnTo>
                  <a:lnTo>
                    <a:pt x="1190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3"/>
            <p:cNvSpPr/>
            <p:nvPr/>
          </p:nvSpPr>
          <p:spPr>
            <a:xfrm>
              <a:off x="4888325" y="1885150"/>
              <a:ext cx="44975" cy="67400"/>
            </a:xfrm>
            <a:custGeom>
              <a:avLst/>
              <a:gdLst/>
              <a:ahLst/>
              <a:cxnLst/>
              <a:rect l="l" t="t" r="r" b="b"/>
              <a:pathLst>
                <a:path w="1799" h="2696" extrusionOk="0">
                  <a:moveTo>
                    <a:pt x="225" y="0"/>
                  </a:moveTo>
                  <a:lnTo>
                    <a:pt x="1" y="112"/>
                  </a:lnTo>
                  <a:lnTo>
                    <a:pt x="1573" y="2696"/>
                  </a:lnTo>
                  <a:lnTo>
                    <a:pt x="1798" y="252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3"/>
            <p:cNvSpPr/>
            <p:nvPr/>
          </p:nvSpPr>
          <p:spPr>
            <a:xfrm>
              <a:off x="4926250" y="1865475"/>
              <a:ext cx="36525" cy="70225"/>
            </a:xfrm>
            <a:custGeom>
              <a:avLst/>
              <a:gdLst/>
              <a:ahLst/>
              <a:cxnLst/>
              <a:rect l="l" t="t" r="r" b="b"/>
              <a:pathLst>
                <a:path w="1461" h="2809" extrusionOk="0">
                  <a:moveTo>
                    <a:pt x="225" y="1"/>
                  </a:moveTo>
                  <a:lnTo>
                    <a:pt x="0"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3"/>
            <p:cNvSpPr/>
            <p:nvPr/>
          </p:nvSpPr>
          <p:spPr>
            <a:xfrm>
              <a:off x="4965550" y="1848625"/>
              <a:ext cx="30925" cy="73050"/>
            </a:xfrm>
            <a:custGeom>
              <a:avLst/>
              <a:gdLst/>
              <a:ahLst/>
              <a:cxnLst/>
              <a:rect l="l" t="t" r="r" b="b"/>
              <a:pathLst>
                <a:path w="1237" h="2922" extrusionOk="0">
                  <a:moveTo>
                    <a:pt x="282" y="1"/>
                  </a:moveTo>
                  <a:lnTo>
                    <a:pt x="1" y="113"/>
                  </a:lnTo>
                  <a:lnTo>
                    <a:pt x="1012" y="2921"/>
                  </a:lnTo>
                  <a:lnTo>
                    <a:pt x="1236" y="2809"/>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3"/>
            <p:cNvSpPr/>
            <p:nvPr/>
          </p:nvSpPr>
          <p:spPr>
            <a:xfrm>
              <a:off x="4853225" y="1909000"/>
              <a:ext cx="49175" cy="63225"/>
            </a:xfrm>
            <a:custGeom>
              <a:avLst/>
              <a:gdLst/>
              <a:ahLst/>
              <a:cxnLst/>
              <a:rect l="l" t="t" r="r" b="b"/>
              <a:pathLst>
                <a:path w="1967" h="2529" extrusionOk="0">
                  <a:moveTo>
                    <a:pt x="169" y="1"/>
                  </a:moveTo>
                  <a:lnTo>
                    <a:pt x="1" y="169"/>
                  </a:lnTo>
                  <a:lnTo>
                    <a:pt x="1742"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3"/>
            <p:cNvSpPr/>
            <p:nvPr/>
          </p:nvSpPr>
          <p:spPr>
            <a:xfrm>
              <a:off x="5129850" y="1826175"/>
              <a:ext cx="11250" cy="74425"/>
            </a:xfrm>
            <a:custGeom>
              <a:avLst/>
              <a:gdLst/>
              <a:ahLst/>
              <a:cxnLst/>
              <a:rect l="l" t="t" r="r" b="b"/>
              <a:pathLst>
                <a:path w="450" h="2977" extrusionOk="0">
                  <a:moveTo>
                    <a:pt x="169" y="0"/>
                  </a:moveTo>
                  <a:lnTo>
                    <a:pt x="0" y="2977"/>
                  </a:lnTo>
                  <a:lnTo>
                    <a:pt x="281" y="297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3"/>
            <p:cNvSpPr/>
            <p:nvPr/>
          </p:nvSpPr>
          <p:spPr>
            <a:xfrm>
              <a:off x="5090525" y="1826175"/>
              <a:ext cx="9850" cy="74425"/>
            </a:xfrm>
            <a:custGeom>
              <a:avLst/>
              <a:gdLst/>
              <a:ahLst/>
              <a:cxnLst/>
              <a:rect l="l" t="t" r="r" b="b"/>
              <a:pathLst>
                <a:path w="394" h="2977" extrusionOk="0">
                  <a:moveTo>
                    <a:pt x="0" y="0"/>
                  </a:moveTo>
                  <a:lnTo>
                    <a:pt x="169" y="2977"/>
                  </a:lnTo>
                  <a:lnTo>
                    <a:pt x="394" y="2977"/>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3"/>
            <p:cNvSpPr/>
            <p:nvPr/>
          </p:nvSpPr>
          <p:spPr>
            <a:xfrm>
              <a:off x="5048400" y="1830375"/>
              <a:ext cx="16875" cy="73050"/>
            </a:xfrm>
            <a:custGeom>
              <a:avLst/>
              <a:gdLst/>
              <a:ahLst/>
              <a:cxnLst/>
              <a:rect l="l" t="t" r="r" b="b"/>
              <a:pathLst>
                <a:path w="675" h="2922" extrusionOk="0">
                  <a:moveTo>
                    <a:pt x="1" y="1"/>
                  </a:moveTo>
                  <a:lnTo>
                    <a:pt x="450" y="2921"/>
                  </a:lnTo>
                  <a:lnTo>
                    <a:pt x="675" y="2921"/>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3"/>
            <p:cNvSpPr/>
            <p:nvPr/>
          </p:nvSpPr>
          <p:spPr>
            <a:xfrm>
              <a:off x="5006275" y="1837400"/>
              <a:ext cx="23900" cy="74450"/>
            </a:xfrm>
            <a:custGeom>
              <a:avLst/>
              <a:gdLst/>
              <a:ahLst/>
              <a:cxnLst/>
              <a:rect l="l" t="t" r="r" b="b"/>
              <a:pathLst>
                <a:path w="956" h="2978" extrusionOk="0">
                  <a:moveTo>
                    <a:pt x="281" y="0"/>
                  </a:moveTo>
                  <a:lnTo>
                    <a:pt x="1" y="57"/>
                  </a:lnTo>
                  <a:lnTo>
                    <a:pt x="731" y="2977"/>
                  </a:lnTo>
                  <a:lnTo>
                    <a:pt x="955" y="286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13"/>
            <p:cNvSpPr/>
            <p:nvPr/>
          </p:nvSpPr>
          <p:spPr>
            <a:xfrm>
              <a:off x="4763375" y="1998875"/>
              <a:ext cx="63200" cy="49175"/>
            </a:xfrm>
            <a:custGeom>
              <a:avLst/>
              <a:gdLst/>
              <a:ahLst/>
              <a:cxnLst/>
              <a:rect l="l" t="t" r="r" b="b"/>
              <a:pathLst>
                <a:path w="2528" h="1967" extrusionOk="0">
                  <a:moveTo>
                    <a:pt x="169" y="0"/>
                  </a:moveTo>
                  <a:lnTo>
                    <a:pt x="0" y="169"/>
                  </a:lnTo>
                  <a:lnTo>
                    <a:pt x="2415" y="1966"/>
                  </a:lnTo>
                  <a:lnTo>
                    <a:pt x="2528" y="174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13"/>
            <p:cNvSpPr/>
            <p:nvPr/>
          </p:nvSpPr>
          <p:spPr>
            <a:xfrm>
              <a:off x="4790050" y="1966575"/>
              <a:ext cx="59000" cy="54775"/>
            </a:xfrm>
            <a:custGeom>
              <a:avLst/>
              <a:gdLst/>
              <a:ahLst/>
              <a:cxnLst/>
              <a:rect l="l" t="t" r="r" b="b"/>
              <a:pathLst>
                <a:path w="2360" h="2191" extrusionOk="0">
                  <a:moveTo>
                    <a:pt x="169" y="1"/>
                  </a:moveTo>
                  <a:lnTo>
                    <a:pt x="0" y="169"/>
                  </a:lnTo>
                  <a:lnTo>
                    <a:pt x="2191" y="2191"/>
                  </a:lnTo>
                  <a:lnTo>
                    <a:pt x="2359" y="196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3"/>
            <p:cNvSpPr/>
            <p:nvPr/>
          </p:nvSpPr>
          <p:spPr>
            <a:xfrm>
              <a:off x="4739500" y="2033975"/>
              <a:ext cx="67425" cy="43550"/>
            </a:xfrm>
            <a:custGeom>
              <a:avLst/>
              <a:gdLst/>
              <a:ahLst/>
              <a:cxnLst/>
              <a:rect l="l" t="t" r="r" b="b"/>
              <a:pathLst>
                <a:path w="2697" h="1742" extrusionOk="0">
                  <a:moveTo>
                    <a:pt x="169" y="0"/>
                  </a:moveTo>
                  <a:cubicBezTo>
                    <a:pt x="113" y="57"/>
                    <a:pt x="57" y="169"/>
                    <a:pt x="0" y="225"/>
                  </a:cubicBezTo>
                  <a:lnTo>
                    <a:pt x="2528" y="1742"/>
                  </a:lnTo>
                  <a:lnTo>
                    <a:pt x="2696"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3"/>
            <p:cNvSpPr/>
            <p:nvPr/>
          </p:nvSpPr>
          <p:spPr>
            <a:xfrm>
              <a:off x="4820925" y="1935675"/>
              <a:ext cx="54800" cy="60425"/>
            </a:xfrm>
            <a:custGeom>
              <a:avLst/>
              <a:gdLst/>
              <a:ahLst/>
              <a:cxnLst/>
              <a:rect l="l" t="t" r="r" b="b"/>
              <a:pathLst>
                <a:path w="2192" h="2417" extrusionOk="0">
                  <a:moveTo>
                    <a:pt x="169" y="1"/>
                  </a:moveTo>
                  <a:lnTo>
                    <a:pt x="1" y="169"/>
                  </a:lnTo>
                  <a:lnTo>
                    <a:pt x="1967" y="2416"/>
                  </a:lnTo>
                  <a:lnTo>
                    <a:pt x="2191" y="219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3"/>
            <p:cNvSpPr/>
            <p:nvPr/>
          </p:nvSpPr>
          <p:spPr>
            <a:xfrm>
              <a:off x="5164950" y="1830375"/>
              <a:ext cx="16875" cy="74450"/>
            </a:xfrm>
            <a:custGeom>
              <a:avLst/>
              <a:gdLst/>
              <a:ahLst/>
              <a:cxnLst/>
              <a:rect l="l" t="t" r="r" b="b"/>
              <a:pathLst>
                <a:path w="675" h="2978" extrusionOk="0">
                  <a:moveTo>
                    <a:pt x="450" y="1"/>
                  </a:moveTo>
                  <a:lnTo>
                    <a:pt x="0" y="2921"/>
                  </a:lnTo>
                  <a:lnTo>
                    <a:pt x="225" y="2977"/>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3"/>
            <p:cNvSpPr/>
            <p:nvPr/>
          </p:nvSpPr>
          <p:spPr>
            <a:xfrm>
              <a:off x="5267450" y="1866875"/>
              <a:ext cx="37925" cy="68825"/>
            </a:xfrm>
            <a:custGeom>
              <a:avLst/>
              <a:gdLst/>
              <a:ahLst/>
              <a:cxnLst/>
              <a:rect l="l" t="t" r="r" b="b"/>
              <a:pathLst>
                <a:path w="1517" h="2753" extrusionOk="0">
                  <a:moveTo>
                    <a:pt x="1236" y="1"/>
                  </a:moveTo>
                  <a:lnTo>
                    <a:pt x="0" y="2641"/>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3"/>
            <p:cNvSpPr/>
            <p:nvPr/>
          </p:nvSpPr>
          <p:spPr>
            <a:xfrm>
              <a:off x="5200050" y="1838800"/>
              <a:ext cx="23900" cy="73050"/>
            </a:xfrm>
            <a:custGeom>
              <a:avLst/>
              <a:gdLst/>
              <a:ahLst/>
              <a:cxnLst/>
              <a:rect l="l" t="t" r="r" b="b"/>
              <a:pathLst>
                <a:path w="956" h="2922" extrusionOk="0">
                  <a:moveTo>
                    <a:pt x="730" y="1"/>
                  </a:moveTo>
                  <a:lnTo>
                    <a:pt x="0" y="2865"/>
                  </a:lnTo>
                  <a:lnTo>
                    <a:pt x="281" y="2921"/>
                  </a:lnTo>
                  <a:lnTo>
                    <a:pt x="955"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3"/>
            <p:cNvSpPr/>
            <p:nvPr/>
          </p:nvSpPr>
          <p:spPr>
            <a:xfrm>
              <a:off x="5233750" y="1850025"/>
              <a:ext cx="30900" cy="71650"/>
            </a:xfrm>
            <a:custGeom>
              <a:avLst/>
              <a:gdLst/>
              <a:ahLst/>
              <a:cxnLst/>
              <a:rect l="l" t="t" r="r" b="b"/>
              <a:pathLst>
                <a:path w="1236" h="2866" extrusionOk="0">
                  <a:moveTo>
                    <a:pt x="955" y="1"/>
                  </a:moveTo>
                  <a:lnTo>
                    <a:pt x="0" y="2809"/>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3"/>
            <p:cNvSpPr/>
            <p:nvPr/>
          </p:nvSpPr>
          <p:spPr>
            <a:xfrm>
              <a:off x="5355900" y="1984825"/>
              <a:ext cx="5650" cy="11275"/>
            </a:xfrm>
            <a:custGeom>
              <a:avLst/>
              <a:gdLst/>
              <a:ahLst/>
              <a:cxnLst/>
              <a:rect l="l" t="t" r="r" b="b"/>
              <a:pathLst>
                <a:path w="226" h="451" extrusionOk="0">
                  <a:moveTo>
                    <a:pt x="225" y="1"/>
                  </a:moveTo>
                  <a:lnTo>
                    <a:pt x="1" y="225"/>
                  </a:lnTo>
                  <a:lnTo>
                    <a:pt x="169" y="450"/>
                  </a:lnTo>
                  <a:lnTo>
                    <a:pt x="225" y="33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3"/>
            <p:cNvSpPr/>
            <p:nvPr/>
          </p:nvSpPr>
          <p:spPr>
            <a:xfrm>
              <a:off x="5298325" y="1886550"/>
              <a:ext cx="43550" cy="66000"/>
            </a:xfrm>
            <a:custGeom>
              <a:avLst/>
              <a:gdLst/>
              <a:ahLst/>
              <a:cxnLst/>
              <a:rect l="l" t="t" r="r" b="b"/>
              <a:pathLst>
                <a:path w="1742" h="2640" extrusionOk="0">
                  <a:moveTo>
                    <a:pt x="1517" y="0"/>
                  </a:moveTo>
                  <a:lnTo>
                    <a:pt x="1" y="2528"/>
                  </a:lnTo>
                  <a:lnTo>
                    <a:pt x="225" y="2640"/>
                  </a:lnTo>
                  <a:lnTo>
                    <a:pt x="1742" y="113"/>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3"/>
            <p:cNvSpPr/>
            <p:nvPr/>
          </p:nvSpPr>
          <p:spPr>
            <a:xfrm>
              <a:off x="5327825" y="1925850"/>
              <a:ext cx="33725" cy="47775"/>
            </a:xfrm>
            <a:custGeom>
              <a:avLst/>
              <a:gdLst/>
              <a:ahLst/>
              <a:cxnLst/>
              <a:rect l="l" t="t" r="r" b="b"/>
              <a:pathLst>
                <a:path w="1349" h="1911" extrusionOk="0">
                  <a:moveTo>
                    <a:pt x="1348" y="1"/>
                  </a:moveTo>
                  <a:lnTo>
                    <a:pt x="0" y="1742"/>
                  </a:lnTo>
                  <a:lnTo>
                    <a:pt x="225" y="1910"/>
                  </a:lnTo>
                  <a:lnTo>
                    <a:pt x="1348" y="394"/>
                  </a:lnTo>
                  <a:lnTo>
                    <a:pt x="134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3"/>
            <p:cNvSpPr/>
            <p:nvPr/>
          </p:nvSpPr>
          <p:spPr>
            <a:xfrm>
              <a:off x="4836375" y="1921650"/>
              <a:ext cx="66025" cy="78650"/>
            </a:xfrm>
            <a:custGeom>
              <a:avLst/>
              <a:gdLst/>
              <a:ahLst/>
              <a:cxnLst/>
              <a:rect l="l" t="t" r="r" b="b"/>
              <a:pathLst>
                <a:path w="2641" h="3146" extrusionOk="0">
                  <a:moveTo>
                    <a:pt x="225" y="0"/>
                  </a:moveTo>
                  <a:lnTo>
                    <a:pt x="1" y="169"/>
                  </a:lnTo>
                  <a:lnTo>
                    <a:pt x="2472" y="3146"/>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3"/>
            <p:cNvSpPr/>
            <p:nvPr/>
          </p:nvSpPr>
          <p:spPr>
            <a:xfrm>
              <a:off x="4947300" y="1857050"/>
              <a:ext cx="42150" cy="91300"/>
            </a:xfrm>
            <a:custGeom>
              <a:avLst/>
              <a:gdLst/>
              <a:ahLst/>
              <a:cxnLst/>
              <a:rect l="l" t="t" r="r" b="b"/>
              <a:pathLst>
                <a:path w="1686" h="3652" extrusionOk="0">
                  <a:moveTo>
                    <a:pt x="225" y="1"/>
                  </a:moveTo>
                  <a:lnTo>
                    <a:pt x="1" y="57"/>
                  </a:lnTo>
                  <a:lnTo>
                    <a:pt x="1461" y="3651"/>
                  </a:lnTo>
                  <a:lnTo>
                    <a:pt x="1686" y="3539"/>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3"/>
            <p:cNvSpPr/>
            <p:nvPr/>
          </p:nvSpPr>
          <p:spPr>
            <a:xfrm>
              <a:off x="4908000" y="1875300"/>
              <a:ext cx="50575" cy="88500"/>
            </a:xfrm>
            <a:custGeom>
              <a:avLst/>
              <a:gdLst/>
              <a:ahLst/>
              <a:cxnLst/>
              <a:rect l="l" t="t" r="r" b="b"/>
              <a:pathLst>
                <a:path w="2023" h="3540" extrusionOk="0">
                  <a:moveTo>
                    <a:pt x="225" y="1"/>
                  </a:moveTo>
                  <a:lnTo>
                    <a:pt x="0" y="113"/>
                  </a:lnTo>
                  <a:lnTo>
                    <a:pt x="1797"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3"/>
            <p:cNvSpPr/>
            <p:nvPr/>
          </p:nvSpPr>
          <p:spPr>
            <a:xfrm>
              <a:off x="4871475" y="1896375"/>
              <a:ext cx="59000" cy="82875"/>
            </a:xfrm>
            <a:custGeom>
              <a:avLst/>
              <a:gdLst/>
              <a:ahLst/>
              <a:cxnLst/>
              <a:rect l="l" t="t" r="r" b="b"/>
              <a:pathLst>
                <a:path w="2360" h="3315" extrusionOk="0">
                  <a:moveTo>
                    <a:pt x="225" y="0"/>
                  </a:moveTo>
                  <a:lnTo>
                    <a:pt x="1" y="113"/>
                  </a:lnTo>
                  <a:lnTo>
                    <a:pt x="2135" y="3314"/>
                  </a:lnTo>
                  <a:lnTo>
                    <a:pt x="2360"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3"/>
            <p:cNvSpPr/>
            <p:nvPr/>
          </p:nvSpPr>
          <p:spPr>
            <a:xfrm>
              <a:off x="4986625" y="1843025"/>
              <a:ext cx="33725" cy="94100"/>
            </a:xfrm>
            <a:custGeom>
              <a:avLst/>
              <a:gdLst/>
              <a:ahLst/>
              <a:cxnLst/>
              <a:rect l="l" t="t" r="r" b="b"/>
              <a:pathLst>
                <a:path w="1349" h="3764" extrusionOk="0">
                  <a:moveTo>
                    <a:pt x="225" y="0"/>
                  </a:moveTo>
                  <a:lnTo>
                    <a:pt x="0" y="56"/>
                  </a:lnTo>
                  <a:lnTo>
                    <a:pt x="1067" y="3763"/>
                  </a:lnTo>
                  <a:lnTo>
                    <a:pt x="1348" y="370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3"/>
            <p:cNvSpPr/>
            <p:nvPr/>
          </p:nvSpPr>
          <p:spPr>
            <a:xfrm>
              <a:off x="5113000" y="1826175"/>
              <a:ext cx="7025" cy="95500"/>
            </a:xfrm>
            <a:custGeom>
              <a:avLst/>
              <a:gdLst/>
              <a:ahLst/>
              <a:cxnLst/>
              <a:rect l="l" t="t" r="r" b="b"/>
              <a:pathLst>
                <a:path w="281" h="3820" extrusionOk="0">
                  <a:moveTo>
                    <a:pt x="0" y="0"/>
                  </a:moveTo>
                  <a:lnTo>
                    <a:pt x="0" y="3819"/>
                  </a:lnTo>
                  <a:lnTo>
                    <a:pt x="281"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3"/>
            <p:cNvSpPr/>
            <p:nvPr/>
          </p:nvSpPr>
          <p:spPr>
            <a:xfrm>
              <a:off x="5028750" y="1833175"/>
              <a:ext cx="23900" cy="95525"/>
            </a:xfrm>
            <a:custGeom>
              <a:avLst/>
              <a:gdLst/>
              <a:ahLst/>
              <a:cxnLst/>
              <a:rect l="l" t="t" r="r" b="b"/>
              <a:pathLst>
                <a:path w="956" h="3821" extrusionOk="0">
                  <a:moveTo>
                    <a:pt x="225" y="1"/>
                  </a:moveTo>
                  <a:lnTo>
                    <a:pt x="0" y="57"/>
                  </a:lnTo>
                  <a:lnTo>
                    <a:pt x="674"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3"/>
            <p:cNvSpPr/>
            <p:nvPr/>
          </p:nvSpPr>
          <p:spPr>
            <a:xfrm>
              <a:off x="5069475" y="1827575"/>
              <a:ext cx="15450" cy="95500"/>
            </a:xfrm>
            <a:custGeom>
              <a:avLst/>
              <a:gdLst/>
              <a:ahLst/>
              <a:cxnLst/>
              <a:rect l="l" t="t" r="r" b="b"/>
              <a:pathLst>
                <a:path w="618" h="3820" extrusionOk="0">
                  <a:moveTo>
                    <a:pt x="0" y="0"/>
                  </a:moveTo>
                  <a:lnTo>
                    <a:pt x="393" y="3819"/>
                  </a:lnTo>
                  <a:lnTo>
                    <a:pt x="618"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3"/>
            <p:cNvSpPr/>
            <p:nvPr/>
          </p:nvSpPr>
          <p:spPr>
            <a:xfrm>
              <a:off x="4805500" y="1949725"/>
              <a:ext cx="73025" cy="73050"/>
            </a:xfrm>
            <a:custGeom>
              <a:avLst/>
              <a:gdLst/>
              <a:ahLst/>
              <a:cxnLst/>
              <a:rect l="l" t="t" r="r" b="b"/>
              <a:pathLst>
                <a:path w="2921" h="2922" extrusionOk="0">
                  <a:moveTo>
                    <a:pt x="169" y="1"/>
                  </a:moveTo>
                  <a:lnTo>
                    <a:pt x="0" y="169"/>
                  </a:lnTo>
                  <a:lnTo>
                    <a:pt x="2752" y="2921"/>
                  </a:lnTo>
                  <a:cubicBezTo>
                    <a:pt x="2808" y="2865"/>
                    <a:pt x="2864" y="2809"/>
                    <a:pt x="2921" y="2753"/>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3"/>
            <p:cNvSpPr/>
            <p:nvPr/>
          </p:nvSpPr>
          <p:spPr>
            <a:xfrm>
              <a:off x="4776000" y="1982025"/>
              <a:ext cx="78650" cy="66025"/>
            </a:xfrm>
            <a:custGeom>
              <a:avLst/>
              <a:gdLst/>
              <a:ahLst/>
              <a:cxnLst/>
              <a:rect l="l" t="t" r="r" b="b"/>
              <a:pathLst>
                <a:path w="3146" h="2641" extrusionOk="0">
                  <a:moveTo>
                    <a:pt x="169" y="0"/>
                  </a:moveTo>
                  <a:cubicBezTo>
                    <a:pt x="113" y="57"/>
                    <a:pt x="57" y="113"/>
                    <a:pt x="1" y="169"/>
                  </a:cubicBezTo>
                  <a:lnTo>
                    <a:pt x="2977" y="2640"/>
                  </a:lnTo>
                  <a:lnTo>
                    <a:pt x="3146" y="2415"/>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3"/>
            <p:cNvSpPr/>
            <p:nvPr/>
          </p:nvSpPr>
          <p:spPr>
            <a:xfrm>
              <a:off x="4752125" y="2015725"/>
              <a:ext cx="82875" cy="59000"/>
            </a:xfrm>
            <a:custGeom>
              <a:avLst/>
              <a:gdLst/>
              <a:ahLst/>
              <a:cxnLst/>
              <a:rect l="l" t="t" r="r" b="b"/>
              <a:pathLst>
                <a:path w="3315" h="2360" extrusionOk="0">
                  <a:moveTo>
                    <a:pt x="113" y="0"/>
                  </a:moveTo>
                  <a:lnTo>
                    <a:pt x="1" y="169"/>
                  </a:lnTo>
                  <a:lnTo>
                    <a:pt x="3202" y="2359"/>
                  </a:lnTo>
                  <a:lnTo>
                    <a:pt x="3315" y="213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3"/>
            <p:cNvSpPr/>
            <p:nvPr/>
          </p:nvSpPr>
          <p:spPr>
            <a:xfrm>
              <a:off x="5145275" y="1827575"/>
              <a:ext cx="15475" cy="96900"/>
            </a:xfrm>
            <a:custGeom>
              <a:avLst/>
              <a:gdLst/>
              <a:ahLst/>
              <a:cxnLst/>
              <a:rect l="l" t="t" r="r" b="b"/>
              <a:pathLst>
                <a:path w="619" h="3876" extrusionOk="0">
                  <a:moveTo>
                    <a:pt x="394" y="0"/>
                  </a:moveTo>
                  <a:lnTo>
                    <a:pt x="1" y="3876"/>
                  </a:lnTo>
                  <a:lnTo>
                    <a:pt x="282" y="3876"/>
                  </a:lnTo>
                  <a:lnTo>
                    <a:pt x="61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3"/>
            <p:cNvSpPr/>
            <p:nvPr/>
          </p:nvSpPr>
          <p:spPr>
            <a:xfrm>
              <a:off x="5211275" y="1844425"/>
              <a:ext cx="33725" cy="92700"/>
            </a:xfrm>
            <a:custGeom>
              <a:avLst/>
              <a:gdLst/>
              <a:ahLst/>
              <a:cxnLst/>
              <a:rect l="l" t="t" r="r" b="b"/>
              <a:pathLst>
                <a:path w="1349" h="3708" extrusionOk="0">
                  <a:moveTo>
                    <a:pt x="1124" y="0"/>
                  </a:moveTo>
                  <a:lnTo>
                    <a:pt x="1" y="3651"/>
                  </a:lnTo>
                  <a:lnTo>
                    <a:pt x="225"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3"/>
            <p:cNvSpPr/>
            <p:nvPr/>
          </p:nvSpPr>
          <p:spPr>
            <a:xfrm>
              <a:off x="5178975" y="1833175"/>
              <a:ext cx="25300" cy="95525"/>
            </a:xfrm>
            <a:custGeom>
              <a:avLst/>
              <a:gdLst/>
              <a:ahLst/>
              <a:cxnLst/>
              <a:rect l="l" t="t" r="r" b="b"/>
              <a:pathLst>
                <a:path w="1012" h="3821" extrusionOk="0">
                  <a:moveTo>
                    <a:pt x="731" y="1"/>
                  </a:moveTo>
                  <a:lnTo>
                    <a:pt x="1" y="3764"/>
                  </a:lnTo>
                  <a:lnTo>
                    <a:pt x="282" y="3820"/>
                  </a:lnTo>
                  <a:lnTo>
                    <a:pt x="1012"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3"/>
            <p:cNvSpPr/>
            <p:nvPr/>
          </p:nvSpPr>
          <p:spPr>
            <a:xfrm>
              <a:off x="5353100" y="2011500"/>
              <a:ext cx="8450" cy="12675"/>
            </a:xfrm>
            <a:custGeom>
              <a:avLst/>
              <a:gdLst/>
              <a:ahLst/>
              <a:cxnLst/>
              <a:rect l="l" t="t" r="r" b="b"/>
              <a:pathLst>
                <a:path w="338" h="507" extrusionOk="0">
                  <a:moveTo>
                    <a:pt x="337" y="1"/>
                  </a:moveTo>
                  <a:lnTo>
                    <a:pt x="0" y="338"/>
                  </a:lnTo>
                  <a:lnTo>
                    <a:pt x="169" y="506"/>
                  </a:lnTo>
                  <a:lnTo>
                    <a:pt x="337" y="394"/>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3"/>
            <p:cNvSpPr/>
            <p:nvPr/>
          </p:nvSpPr>
          <p:spPr>
            <a:xfrm>
              <a:off x="5243575" y="1858450"/>
              <a:ext cx="42150" cy="91300"/>
            </a:xfrm>
            <a:custGeom>
              <a:avLst/>
              <a:gdLst/>
              <a:ahLst/>
              <a:cxnLst/>
              <a:rect l="l" t="t" r="r" b="b"/>
              <a:pathLst>
                <a:path w="1686" h="3652" extrusionOk="0">
                  <a:moveTo>
                    <a:pt x="1461" y="1"/>
                  </a:moveTo>
                  <a:lnTo>
                    <a:pt x="0" y="3539"/>
                  </a:lnTo>
                  <a:lnTo>
                    <a:pt x="225" y="3652"/>
                  </a:lnTo>
                  <a:lnTo>
                    <a:pt x="1685" y="57"/>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3"/>
            <p:cNvSpPr/>
            <p:nvPr/>
          </p:nvSpPr>
          <p:spPr>
            <a:xfrm>
              <a:off x="5273050" y="1875300"/>
              <a:ext cx="50575" cy="88500"/>
            </a:xfrm>
            <a:custGeom>
              <a:avLst/>
              <a:gdLst/>
              <a:ahLst/>
              <a:cxnLst/>
              <a:rect l="l" t="t" r="r" b="b"/>
              <a:pathLst>
                <a:path w="2023" h="3540" extrusionOk="0">
                  <a:moveTo>
                    <a:pt x="1798" y="1"/>
                  </a:moveTo>
                  <a:lnTo>
                    <a:pt x="1" y="3427"/>
                  </a:lnTo>
                  <a:lnTo>
                    <a:pt x="226" y="3539"/>
                  </a:lnTo>
                  <a:lnTo>
                    <a:pt x="2023" y="113"/>
                  </a:lnTo>
                  <a:lnTo>
                    <a:pt x="179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3"/>
            <p:cNvSpPr/>
            <p:nvPr/>
          </p:nvSpPr>
          <p:spPr>
            <a:xfrm>
              <a:off x="5327825" y="1955350"/>
              <a:ext cx="33725" cy="46350"/>
            </a:xfrm>
            <a:custGeom>
              <a:avLst/>
              <a:gdLst/>
              <a:ahLst/>
              <a:cxnLst/>
              <a:rect l="l" t="t" r="r" b="b"/>
              <a:pathLst>
                <a:path w="1349" h="1854" extrusionOk="0">
                  <a:moveTo>
                    <a:pt x="1348" y="0"/>
                  </a:moveTo>
                  <a:lnTo>
                    <a:pt x="0" y="1629"/>
                  </a:lnTo>
                  <a:lnTo>
                    <a:pt x="225" y="1854"/>
                  </a:lnTo>
                  <a:lnTo>
                    <a:pt x="1348" y="450"/>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3"/>
            <p:cNvSpPr/>
            <p:nvPr/>
          </p:nvSpPr>
          <p:spPr>
            <a:xfrm>
              <a:off x="5301150" y="1897775"/>
              <a:ext cx="59000" cy="84275"/>
            </a:xfrm>
            <a:custGeom>
              <a:avLst/>
              <a:gdLst/>
              <a:ahLst/>
              <a:cxnLst/>
              <a:rect l="l" t="t" r="r" b="b"/>
              <a:pathLst>
                <a:path w="2360" h="3371" extrusionOk="0">
                  <a:moveTo>
                    <a:pt x="2191" y="1"/>
                  </a:moveTo>
                  <a:lnTo>
                    <a:pt x="0" y="3202"/>
                  </a:lnTo>
                  <a:lnTo>
                    <a:pt x="225" y="3370"/>
                  </a:lnTo>
                  <a:lnTo>
                    <a:pt x="2359" y="169"/>
                  </a:lnTo>
                  <a:lnTo>
                    <a:pt x="219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3"/>
            <p:cNvSpPr/>
            <p:nvPr/>
          </p:nvSpPr>
          <p:spPr>
            <a:xfrm>
              <a:off x="4903775" y="2062050"/>
              <a:ext cx="487250" cy="430375"/>
            </a:xfrm>
            <a:custGeom>
              <a:avLst/>
              <a:gdLst/>
              <a:ahLst/>
              <a:cxnLst/>
              <a:rect l="l" t="t" r="r" b="b"/>
              <a:pathLst>
                <a:path w="19490" h="17215" extrusionOk="0">
                  <a:moveTo>
                    <a:pt x="8650" y="1"/>
                  </a:moveTo>
                  <a:lnTo>
                    <a:pt x="8650" y="1012"/>
                  </a:lnTo>
                  <a:cubicBezTo>
                    <a:pt x="15446" y="1012"/>
                    <a:pt x="18816" y="9156"/>
                    <a:pt x="14042" y="13986"/>
                  </a:cubicBezTo>
                  <a:cubicBezTo>
                    <a:pt x="12496" y="15532"/>
                    <a:pt x="10590" y="16224"/>
                    <a:pt x="8721" y="16224"/>
                  </a:cubicBezTo>
                  <a:cubicBezTo>
                    <a:pt x="4817" y="16224"/>
                    <a:pt x="1068" y="13207"/>
                    <a:pt x="1068" y="8650"/>
                  </a:cubicBezTo>
                  <a:lnTo>
                    <a:pt x="1" y="8650"/>
                  </a:lnTo>
                  <a:cubicBezTo>
                    <a:pt x="41" y="13703"/>
                    <a:pt x="4214" y="17215"/>
                    <a:pt x="8664" y="17215"/>
                  </a:cubicBezTo>
                  <a:cubicBezTo>
                    <a:pt x="10397" y="17215"/>
                    <a:pt x="12171" y="16683"/>
                    <a:pt x="13761" y="15502"/>
                  </a:cubicBezTo>
                  <a:cubicBezTo>
                    <a:pt x="19490" y="11346"/>
                    <a:pt x="17973" y="2472"/>
                    <a:pt x="11234" y="338"/>
                  </a:cubicBezTo>
                  <a:lnTo>
                    <a:pt x="11234" y="394"/>
                  </a:lnTo>
                  <a:cubicBezTo>
                    <a:pt x="10391" y="113"/>
                    <a:pt x="9549" y="1"/>
                    <a:pt x="865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3"/>
            <p:cNvSpPr/>
            <p:nvPr/>
          </p:nvSpPr>
          <p:spPr>
            <a:xfrm>
              <a:off x="4982400" y="2160350"/>
              <a:ext cx="330000" cy="255575"/>
            </a:xfrm>
            <a:custGeom>
              <a:avLst/>
              <a:gdLst/>
              <a:ahLst/>
              <a:cxnLst/>
              <a:rect l="l" t="t" r="r" b="b"/>
              <a:pathLst>
                <a:path w="13200" h="10223" extrusionOk="0">
                  <a:moveTo>
                    <a:pt x="8538" y="0"/>
                  </a:moveTo>
                  <a:lnTo>
                    <a:pt x="8313" y="337"/>
                  </a:lnTo>
                  <a:cubicBezTo>
                    <a:pt x="10167" y="1573"/>
                    <a:pt x="11065" y="3876"/>
                    <a:pt x="10447" y="6066"/>
                  </a:cubicBezTo>
                  <a:cubicBezTo>
                    <a:pt x="10054" y="7358"/>
                    <a:pt x="9212" y="8481"/>
                    <a:pt x="7976" y="9099"/>
                  </a:cubicBezTo>
                  <a:cubicBezTo>
                    <a:pt x="7184" y="9542"/>
                    <a:pt x="6347" y="9744"/>
                    <a:pt x="5530" y="9744"/>
                  </a:cubicBezTo>
                  <a:cubicBezTo>
                    <a:pt x="2930" y="9744"/>
                    <a:pt x="536" y="7694"/>
                    <a:pt x="450" y="4830"/>
                  </a:cubicBezTo>
                  <a:lnTo>
                    <a:pt x="1" y="4830"/>
                  </a:lnTo>
                  <a:cubicBezTo>
                    <a:pt x="57" y="7246"/>
                    <a:pt x="1686" y="9324"/>
                    <a:pt x="4045" y="9998"/>
                  </a:cubicBezTo>
                  <a:cubicBezTo>
                    <a:pt x="4550" y="10110"/>
                    <a:pt x="5056" y="10222"/>
                    <a:pt x="5561" y="10222"/>
                  </a:cubicBezTo>
                  <a:cubicBezTo>
                    <a:pt x="11065" y="10166"/>
                    <a:pt x="13199" y="2977"/>
                    <a:pt x="853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3"/>
            <p:cNvSpPr/>
            <p:nvPr/>
          </p:nvSpPr>
          <p:spPr>
            <a:xfrm>
              <a:off x="5028675" y="2210725"/>
              <a:ext cx="175600" cy="133675"/>
            </a:xfrm>
            <a:custGeom>
              <a:avLst/>
              <a:gdLst/>
              <a:ahLst/>
              <a:cxnLst/>
              <a:rect l="l" t="t" r="r" b="b"/>
              <a:pathLst>
                <a:path w="7024" h="5347" extrusionOk="0">
                  <a:moveTo>
                    <a:pt x="3631" y="463"/>
                  </a:moveTo>
                  <a:cubicBezTo>
                    <a:pt x="4755" y="463"/>
                    <a:pt x="5844" y="1327"/>
                    <a:pt x="5844" y="2647"/>
                  </a:cubicBezTo>
                  <a:cubicBezTo>
                    <a:pt x="5901" y="3826"/>
                    <a:pt x="4890" y="4894"/>
                    <a:pt x="3654" y="4894"/>
                  </a:cubicBezTo>
                  <a:cubicBezTo>
                    <a:pt x="1688" y="4837"/>
                    <a:pt x="677" y="2478"/>
                    <a:pt x="2081" y="1131"/>
                  </a:cubicBezTo>
                  <a:cubicBezTo>
                    <a:pt x="2524" y="669"/>
                    <a:pt x="3082" y="463"/>
                    <a:pt x="3631" y="463"/>
                  </a:cubicBezTo>
                  <a:close/>
                  <a:moveTo>
                    <a:pt x="3444" y="1"/>
                  </a:moveTo>
                  <a:cubicBezTo>
                    <a:pt x="0" y="1"/>
                    <a:pt x="17" y="5347"/>
                    <a:pt x="3495" y="5347"/>
                  </a:cubicBezTo>
                  <a:cubicBezTo>
                    <a:pt x="3547" y="5347"/>
                    <a:pt x="3600" y="5345"/>
                    <a:pt x="3654" y="5343"/>
                  </a:cubicBezTo>
                  <a:cubicBezTo>
                    <a:pt x="7024" y="5118"/>
                    <a:pt x="7024" y="176"/>
                    <a:pt x="3654" y="7"/>
                  </a:cubicBezTo>
                  <a:cubicBezTo>
                    <a:pt x="3583" y="3"/>
                    <a:pt x="3513" y="1"/>
                    <a:pt x="344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3"/>
            <p:cNvSpPr/>
            <p:nvPr/>
          </p:nvSpPr>
          <p:spPr>
            <a:xfrm>
              <a:off x="5027350" y="1948325"/>
              <a:ext cx="37925" cy="94100"/>
            </a:xfrm>
            <a:custGeom>
              <a:avLst/>
              <a:gdLst/>
              <a:ahLst/>
              <a:cxnLst/>
              <a:rect l="l" t="t" r="r" b="b"/>
              <a:pathLst>
                <a:path w="1517" h="3764" extrusionOk="0">
                  <a:moveTo>
                    <a:pt x="112" y="0"/>
                  </a:moveTo>
                  <a:cubicBezTo>
                    <a:pt x="0" y="0"/>
                    <a:pt x="955" y="3763"/>
                    <a:pt x="955" y="3763"/>
                  </a:cubicBezTo>
                  <a:lnTo>
                    <a:pt x="1517" y="3595"/>
                  </a:lnTo>
                  <a:lnTo>
                    <a:pt x="11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3"/>
            <p:cNvSpPr/>
            <p:nvPr/>
          </p:nvSpPr>
          <p:spPr>
            <a:xfrm>
              <a:off x="3496850" y="1723675"/>
              <a:ext cx="8450" cy="37925"/>
            </a:xfrm>
            <a:custGeom>
              <a:avLst/>
              <a:gdLst/>
              <a:ahLst/>
              <a:cxnLst/>
              <a:rect l="l" t="t" r="r" b="b"/>
              <a:pathLst>
                <a:path w="338" h="1517" extrusionOk="0">
                  <a:moveTo>
                    <a:pt x="113" y="0"/>
                  </a:moveTo>
                  <a:cubicBezTo>
                    <a:pt x="1" y="0"/>
                    <a:pt x="1" y="56"/>
                    <a:pt x="1" y="112"/>
                  </a:cubicBezTo>
                  <a:lnTo>
                    <a:pt x="113" y="1517"/>
                  </a:lnTo>
                  <a:lnTo>
                    <a:pt x="338" y="1460"/>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3"/>
            <p:cNvSpPr/>
            <p:nvPr/>
          </p:nvSpPr>
          <p:spPr>
            <a:xfrm>
              <a:off x="3211825" y="1856000"/>
              <a:ext cx="30925" cy="30575"/>
            </a:xfrm>
            <a:custGeom>
              <a:avLst/>
              <a:gdLst/>
              <a:ahLst/>
              <a:cxnLst/>
              <a:rect l="l" t="t" r="r" b="b"/>
              <a:pathLst>
                <a:path w="1237" h="1223" extrusionOk="0">
                  <a:moveTo>
                    <a:pt x="141" y="1"/>
                  </a:moveTo>
                  <a:cubicBezTo>
                    <a:pt x="113" y="1"/>
                    <a:pt x="85" y="15"/>
                    <a:pt x="57" y="43"/>
                  </a:cubicBezTo>
                  <a:cubicBezTo>
                    <a:pt x="0" y="99"/>
                    <a:pt x="0" y="155"/>
                    <a:pt x="57" y="211"/>
                  </a:cubicBezTo>
                  <a:lnTo>
                    <a:pt x="1068" y="1222"/>
                  </a:lnTo>
                  <a:lnTo>
                    <a:pt x="1236" y="1054"/>
                  </a:lnTo>
                  <a:lnTo>
                    <a:pt x="225" y="43"/>
                  </a:lnTo>
                  <a:cubicBezTo>
                    <a:pt x="197" y="15"/>
                    <a:pt x="169" y="1"/>
                    <a:pt x="1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3"/>
            <p:cNvSpPr/>
            <p:nvPr/>
          </p:nvSpPr>
          <p:spPr>
            <a:xfrm>
              <a:off x="3245525" y="1826525"/>
              <a:ext cx="28100" cy="31950"/>
            </a:xfrm>
            <a:custGeom>
              <a:avLst/>
              <a:gdLst/>
              <a:ahLst/>
              <a:cxnLst/>
              <a:rect l="l" t="t" r="r" b="b"/>
              <a:pathLst>
                <a:path w="1124" h="1278" extrusionOk="0">
                  <a:moveTo>
                    <a:pt x="141" y="0"/>
                  </a:moveTo>
                  <a:cubicBezTo>
                    <a:pt x="113" y="0"/>
                    <a:pt x="85" y="14"/>
                    <a:pt x="57" y="42"/>
                  </a:cubicBezTo>
                  <a:cubicBezTo>
                    <a:pt x="0" y="42"/>
                    <a:pt x="0" y="155"/>
                    <a:pt x="57" y="155"/>
                  </a:cubicBezTo>
                  <a:lnTo>
                    <a:pt x="955" y="1278"/>
                  </a:lnTo>
                  <a:lnTo>
                    <a:pt x="1124" y="1166"/>
                  </a:lnTo>
                  <a:lnTo>
                    <a:pt x="225" y="42"/>
                  </a:lnTo>
                  <a:cubicBezTo>
                    <a:pt x="197" y="14"/>
                    <a:pt x="169"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3"/>
            <p:cNvSpPr/>
            <p:nvPr/>
          </p:nvSpPr>
          <p:spPr>
            <a:xfrm>
              <a:off x="3283425" y="1798075"/>
              <a:ext cx="25300" cy="33725"/>
            </a:xfrm>
            <a:custGeom>
              <a:avLst/>
              <a:gdLst/>
              <a:ahLst/>
              <a:cxnLst/>
              <a:rect l="l" t="t" r="r" b="b"/>
              <a:pathLst>
                <a:path w="1012" h="1349" extrusionOk="0">
                  <a:moveTo>
                    <a:pt x="57" y="1"/>
                  </a:moveTo>
                  <a:cubicBezTo>
                    <a:pt x="1" y="57"/>
                    <a:pt x="1" y="113"/>
                    <a:pt x="57" y="169"/>
                  </a:cubicBezTo>
                  <a:lnTo>
                    <a:pt x="787" y="1349"/>
                  </a:lnTo>
                  <a:lnTo>
                    <a:pt x="1012" y="1236"/>
                  </a:lnTo>
                  <a:lnTo>
                    <a:pt x="225" y="57"/>
                  </a:lnTo>
                  <a:cubicBezTo>
                    <a:pt x="169" y="1"/>
                    <a:pt x="113" y="1"/>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3"/>
            <p:cNvSpPr/>
            <p:nvPr/>
          </p:nvSpPr>
          <p:spPr>
            <a:xfrm>
              <a:off x="3451925" y="1730100"/>
              <a:ext cx="12675" cy="38525"/>
            </a:xfrm>
            <a:custGeom>
              <a:avLst/>
              <a:gdLst/>
              <a:ahLst/>
              <a:cxnLst/>
              <a:rect l="l" t="t" r="r" b="b"/>
              <a:pathLst>
                <a:path w="507" h="1541" extrusionOk="0">
                  <a:moveTo>
                    <a:pt x="161" y="1"/>
                  </a:moveTo>
                  <a:cubicBezTo>
                    <a:pt x="146" y="1"/>
                    <a:pt x="129" y="7"/>
                    <a:pt x="113" y="24"/>
                  </a:cubicBezTo>
                  <a:cubicBezTo>
                    <a:pt x="57" y="24"/>
                    <a:pt x="1" y="80"/>
                    <a:pt x="1" y="136"/>
                  </a:cubicBezTo>
                  <a:lnTo>
                    <a:pt x="281" y="1540"/>
                  </a:lnTo>
                  <a:lnTo>
                    <a:pt x="506" y="1484"/>
                  </a:lnTo>
                  <a:lnTo>
                    <a:pt x="225" y="80"/>
                  </a:lnTo>
                  <a:cubicBezTo>
                    <a:pt x="225" y="40"/>
                    <a:pt x="197" y="1"/>
                    <a:pt x="16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3"/>
            <p:cNvSpPr/>
            <p:nvPr/>
          </p:nvSpPr>
          <p:spPr>
            <a:xfrm>
              <a:off x="3363475" y="1755375"/>
              <a:ext cx="19675" cy="37125"/>
            </a:xfrm>
            <a:custGeom>
              <a:avLst/>
              <a:gdLst/>
              <a:ahLst/>
              <a:cxnLst/>
              <a:rect l="l" t="t" r="r" b="b"/>
              <a:pathLst>
                <a:path w="787" h="1485" extrusionOk="0">
                  <a:moveTo>
                    <a:pt x="160" y="1"/>
                  </a:moveTo>
                  <a:cubicBezTo>
                    <a:pt x="145" y="1"/>
                    <a:pt x="129" y="7"/>
                    <a:pt x="113" y="24"/>
                  </a:cubicBezTo>
                  <a:cubicBezTo>
                    <a:pt x="56" y="24"/>
                    <a:pt x="0" y="80"/>
                    <a:pt x="56" y="136"/>
                  </a:cubicBezTo>
                  <a:lnTo>
                    <a:pt x="618" y="1484"/>
                  </a:lnTo>
                  <a:lnTo>
                    <a:pt x="787" y="1372"/>
                  </a:lnTo>
                  <a:lnTo>
                    <a:pt x="225" y="80"/>
                  </a:lnTo>
                  <a:cubicBezTo>
                    <a:pt x="225" y="40"/>
                    <a:pt x="197" y="1"/>
                    <a:pt x="16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3"/>
            <p:cNvSpPr/>
            <p:nvPr/>
          </p:nvSpPr>
          <p:spPr>
            <a:xfrm>
              <a:off x="3407000" y="1739100"/>
              <a:ext cx="15475" cy="39350"/>
            </a:xfrm>
            <a:custGeom>
              <a:avLst/>
              <a:gdLst/>
              <a:ahLst/>
              <a:cxnLst/>
              <a:rect l="l" t="t" r="r" b="b"/>
              <a:pathLst>
                <a:path w="619" h="1574" extrusionOk="0">
                  <a:moveTo>
                    <a:pt x="56" y="1"/>
                  </a:moveTo>
                  <a:cubicBezTo>
                    <a:pt x="0" y="57"/>
                    <a:pt x="0" y="113"/>
                    <a:pt x="0" y="169"/>
                  </a:cubicBezTo>
                  <a:lnTo>
                    <a:pt x="393" y="1574"/>
                  </a:lnTo>
                  <a:lnTo>
                    <a:pt x="618" y="1517"/>
                  </a:lnTo>
                  <a:lnTo>
                    <a:pt x="225" y="113"/>
                  </a:lnTo>
                  <a:cubicBezTo>
                    <a:pt x="169" y="1"/>
                    <a:pt x="113" y="1"/>
                    <a:pt x="5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3"/>
            <p:cNvSpPr/>
            <p:nvPr/>
          </p:nvSpPr>
          <p:spPr>
            <a:xfrm>
              <a:off x="3321350" y="1775025"/>
              <a:ext cx="22475" cy="35725"/>
            </a:xfrm>
            <a:custGeom>
              <a:avLst/>
              <a:gdLst/>
              <a:ahLst/>
              <a:cxnLst/>
              <a:rect l="l" t="t" r="r" b="b"/>
              <a:pathLst>
                <a:path w="899" h="1429" extrusionOk="0">
                  <a:moveTo>
                    <a:pt x="106" y="1"/>
                  </a:moveTo>
                  <a:cubicBezTo>
                    <a:pt x="89" y="1"/>
                    <a:pt x="73" y="8"/>
                    <a:pt x="56" y="24"/>
                  </a:cubicBezTo>
                  <a:cubicBezTo>
                    <a:pt x="0" y="24"/>
                    <a:pt x="0" y="137"/>
                    <a:pt x="0" y="193"/>
                  </a:cubicBezTo>
                  <a:lnTo>
                    <a:pt x="730" y="1428"/>
                  </a:lnTo>
                  <a:lnTo>
                    <a:pt x="899" y="1316"/>
                  </a:lnTo>
                  <a:lnTo>
                    <a:pt x="225" y="80"/>
                  </a:lnTo>
                  <a:cubicBezTo>
                    <a:pt x="185" y="41"/>
                    <a:pt x="146" y="1"/>
                    <a:pt x="10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3"/>
            <p:cNvSpPr/>
            <p:nvPr/>
          </p:nvSpPr>
          <p:spPr>
            <a:xfrm>
              <a:off x="3093875" y="2050825"/>
              <a:ext cx="39350" cy="16875"/>
            </a:xfrm>
            <a:custGeom>
              <a:avLst/>
              <a:gdLst/>
              <a:ahLst/>
              <a:cxnLst/>
              <a:rect l="l" t="t" r="r" b="b"/>
              <a:pathLst>
                <a:path w="1574" h="675" extrusionOk="0">
                  <a:moveTo>
                    <a:pt x="169" y="0"/>
                  </a:moveTo>
                  <a:cubicBezTo>
                    <a:pt x="113" y="0"/>
                    <a:pt x="57" y="57"/>
                    <a:pt x="57" y="113"/>
                  </a:cubicBezTo>
                  <a:cubicBezTo>
                    <a:pt x="1" y="169"/>
                    <a:pt x="57" y="225"/>
                    <a:pt x="113" y="225"/>
                  </a:cubicBezTo>
                  <a:lnTo>
                    <a:pt x="1517" y="674"/>
                  </a:lnTo>
                  <a:lnTo>
                    <a:pt x="1573"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3"/>
            <p:cNvSpPr/>
            <p:nvPr/>
          </p:nvSpPr>
          <p:spPr>
            <a:xfrm>
              <a:off x="3082650" y="2095175"/>
              <a:ext cx="39325" cy="13250"/>
            </a:xfrm>
            <a:custGeom>
              <a:avLst/>
              <a:gdLst/>
              <a:ahLst/>
              <a:cxnLst/>
              <a:rect l="l" t="t" r="r" b="b"/>
              <a:pathLst>
                <a:path w="1573" h="530" extrusionOk="0">
                  <a:moveTo>
                    <a:pt x="121" y="0"/>
                  </a:moveTo>
                  <a:cubicBezTo>
                    <a:pt x="85" y="0"/>
                    <a:pt x="56" y="40"/>
                    <a:pt x="56" y="80"/>
                  </a:cubicBezTo>
                  <a:cubicBezTo>
                    <a:pt x="0" y="136"/>
                    <a:pt x="56" y="192"/>
                    <a:pt x="113" y="248"/>
                  </a:cubicBezTo>
                  <a:lnTo>
                    <a:pt x="1517" y="529"/>
                  </a:lnTo>
                  <a:lnTo>
                    <a:pt x="1573" y="305"/>
                  </a:lnTo>
                  <a:lnTo>
                    <a:pt x="169" y="24"/>
                  </a:lnTo>
                  <a:cubicBezTo>
                    <a:pt x="152" y="7"/>
                    <a:pt x="136" y="0"/>
                    <a:pt x="1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3"/>
            <p:cNvSpPr/>
            <p:nvPr/>
          </p:nvSpPr>
          <p:spPr>
            <a:xfrm>
              <a:off x="3075625" y="2140675"/>
              <a:ext cx="37925" cy="9875"/>
            </a:xfrm>
            <a:custGeom>
              <a:avLst/>
              <a:gdLst/>
              <a:ahLst/>
              <a:cxnLst/>
              <a:rect l="l" t="t" r="r" b="b"/>
              <a:pathLst>
                <a:path w="1517" h="395" extrusionOk="0">
                  <a:moveTo>
                    <a:pt x="113" y="1"/>
                  </a:moveTo>
                  <a:cubicBezTo>
                    <a:pt x="57" y="1"/>
                    <a:pt x="0" y="57"/>
                    <a:pt x="0" y="113"/>
                  </a:cubicBezTo>
                  <a:cubicBezTo>
                    <a:pt x="0" y="169"/>
                    <a:pt x="57" y="226"/>
                    <a:pt x="113" y="226"/>
                  </a:cubicBezTo>
                  <a:lnTo>
                    <a:pt x="1517" y="394"/>
                  </a:lnTo>
                  <a:lnTo>
                    <a:pt x="1517"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3"/>
            <p:cNvSpPr/>
            <p:nvPr/>
          </p:nvSpPr>
          <p:spPr>
            <a:xfrm>
              <a:off x="3128975" y="1966000"/>
              <a:ext cx="36550" cy="23075"/>
            </a:xfrm>
            <a:custGeom>
              <a:avLst/>
              <a:gdLst/>
              <a:ahLst/>
              <a:cxnLst/>
              <a:rect l="l" t="t" r="r" b="b"/>
              <a:pathLst>
                <a:path w="1462" h="923" extrusionOk="0">
                  <a:moveTo>
                    <a:pt x="166" y="0"/>
                  </a:moveTo>
                  <a:cubicBezTo>
                    <a:pt x="113" y="0"/>
                    <a:pt x="57" y="40"/>
                    <a:pt x="57" y="80"/>
                  </a:cubicBezTo>
                  <a:cubicBezTo>
                    <a:pt x="1" y="136"/>
                    <a:pt x="57" y="192"/>
                    <a:pt x="113" y="192"/>
                  </a:cubicBezTo>
                  <a:lnTo>
                    <a:pt x="1349" y="922"/>
                  </a:lnTo>
                  <a:lnTo>
                    <a:pt x="1461" y="698"/>
                  </a:lnTo>
                  <a:lnTo>
                    <a:pt x="225" y="24"/>
                  </a:lnTo>
                  <a:cubicBezTo>
                    <a:pt x="209" y="7"/>
                    <a:pt x="188" y="0"/>
                    <a:pt x="1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3"/>
            <p:cNvSpPr/>
            <p:nvPr/>
          </p:nvSpPr>
          <p:spPr>
            <a:xfrm>
              <a:off x="3109625" y="2007075"/>
              <a:ext cx="37625" cy="19900"/>
            </a:xfrm>
            <a:custGeom>
              <a:avLst/>
              <a:gdLst/>
              <a:ahLst/>
              <a:cxnLst/>
              <a:rect l="l" t="t" r="r" b="b"/>
              <a:pathLst>
                <a:path w="1505" h="796" extrusionOk="0">
                  <a:moveTo>
                    <a:pt x="162" y="0"/>
                  </a:moveTo>
                  <a:cubicBezTo>
                    <a:pt x="34" y="0"/>
                    <a:pt x="1" y="184"/>
                    <a:pt x="101" y="234"/>
                  </a:cubicBezTo>
                  <a:lnTo>
                    <a:pt x="1449" y="796"/>
                  </a:lnTo>
                  <a:lnTo>
                    <a:pt x="1505" y="571"/>
                  </a:lnTo>
                  <a:lnTo>
                    <a:pt x="213" y="9"/>
                  </a:lnTo>
                  <a:cubicBezTo>
                    <a:pt x="195" y="3"/>
                    <a:pt x="178" y="0"/>
                    <a:pt x="16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3"/>
            <p:cNvSpPr/>
            <p:nvPr/>
          </p:nvSpPr>
          <p:spPr>
            <a:xfrm>
              <a:off x="3154250" y="1926200"/>
              <a:ext cx="35125" cy="24950"/>
            </a:xfrm>
            <a:custGeom>
              <a:avLst/>
              <a:gdLst/>
              <a:ahLst/>
              <a:cxnLst/>
              <a:rect l="l" t="t" r="r" b="b"/>
              <a:pathLst>
                <a:path w="1405" h="998" extrusionOk="0">
                  <a:moveTo>
                    <a:pt x="113" y="1"/>
                  </a:moveTo>
                  <a:cubicBezTo>
                    <a:pt x="85" y="1"/>
                    <a:pt x="57" y="15"/>
                    <a:pt x="57" y="43"/>
                  </a:cubicBezTo>
                  <a:cubicBezTo>
                    <a:pt x="1" y="99"/>
                    <a:pt x="1" y="155"/>
                    <a:pt x="57" y="211"/>
                  </a:cubicBezTo>
                  <a:lnTo>
                    <a:pt x="1236" y="998"/>
                  </a:lnTo>
                  <a:lnTo>
                    <a:pt x="1405" y="829"/>
                  </a:lnTo>
                  <a:lnTo>
                    <a:pt x="169" y="43"/>
                  </a:lnTo>
                  <a:cubicBezTo>
                    <a:pt x="169" y="15"/>
                    <a:pt x="141"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3"/>
            <p:cNvSpPr/>
            <p:nvPr/>
          </p:nvSpPr>
          <p:spPr>
            <a:xfrm>
              <a:off x="3180925" y="1890750"/>
              <a:ext cx="32325" cy="28100"/>
            </a:xfrm>
            <a:custGeom>
              <a:avLst/>
              <a:gdLst/>
              <a:ahLst/>
              <a:cxnLst/>
              <a:rect l="l" t="t" r="r" b="b"/>
              <a:pathLst>
                <a:path w="1293" h="1124" extrusionOk="0">
                  <a:moveTo>
                    <a:pt x="57" y="1"/>
                  </a:moveTo>
                  <a:cubicBezTo>
                    <a:pt x="1" y="57"/>
                    <a:pt x="1" y="113"/>
                    <a:pt x="57" y="169"/>
                  </a:cubicBezTo>
                  <a:lnTo>
                    <a:pt x="1124" y="1124"/>
                  </a:lnTo>
                  <a:lnTo>
                    <a:pt x="1293" y="955"/>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3"/>
            <p:cNvSpPr/>
            <p:nvPr/>
          </p:nvSpPr>
          <p:spPr>
            <a:xfrm>
              <a:off x="3849300" y="1858800"/>
              <a:ext cx="29500" cy="29175"/>
            </a:xfrm>
            <a:custGeom>
              <a:avLst/>
              <a:gdLst/>
              <a:ahLst/>
              <a:cxnLst/>
              <a:rect l="l" t="t" r="r" b="b"/>
              <a:pathLst>
                <a:path w="1180" h="1167" extrusionOk="0">
                  <a:moveTo>
                    <a:pt x="1095" y="1"/>
                  </a:moveTo>
                  <a:cubicBezTo>
                    <a:pt x="1067" y="1"/>
                    <a:pt x="1039" y="15"/>
                    <a:pt x="1011" y="43"/>
                  </a:cubicBezTo>
                  <a:lnTo>
                    <a:pt x="0" y="1054"/>
                  </a:lnTo>
                  <a:lnTo>
                    <a:pt x="112" y="1166"/>
                  </a:lnTo>
                  <a:lnTo>
                    <a:pt x="1180" y="155"/>
                  </a:lnTo>
                  <a:cubicBezTo>
                    <a:pt x="1180" y="99"/>
                    <a:pt x="1180" y="43"/>
                    <a:pt x="1180" y="43"/>
                  </a:cubicBezTo>
                  <a:cubicBezTo>
                    <a:pt x="1151" y="15"/>
                    <a:pt x="1123" y="1"/>
                    <a:pt x="10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3"/>
            <p:cNvSpPr/>
            <p:nvPr/>
          </p:nvSpPr>
          <p:spPr>
            <a:xfrm>
              <a:off x="3901250" y="1930075"/>
              <a:ext cx="35125" cy="23900"/>
            </a:xfrm>
            <a:custGeom>
              <a:avLst/>
              <a:gdLst/>
              <a:ahLst/>
              <a:cxnLst/>
              <a:rect l="l" t="t" r="r" b="b"/>
              <a:pathLst>
                <a:path w="1405" h="956" extrusionOk="0">
                  <a:moveTo>
                    <a:pt x="1180" y="0"/>
                  </a:moveTo>
                  <a:lnTo>
                    <a:pt x="0" y="843"/>
                  </a:lnTo>
                  <a:cubicBezTo>
                    <a:pt x="113" y="843"/>
                    <a:pt x="169" y="899"/>
                    <a:pt x="169" y="955"/>
                  </a:cubicBezTo>
                  <a:lnTo>
                    <a:pt x="1348" y="169"/>
                  </a:lnTo>
                  <a:cubicBezTo>
                    <a:pt x="1404" y="113"/>
                    <a:pt x="1404" y="56"/>
                    <a:pt x="134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3"/>
            <p:cNvSpPr/>
            <p:nvPr/>
          </p:nvSpPr>
          <p:spPr>
            <a:xfrm>
              <a:off x="3074225" y="2185625"/>
              <a:ext cx="37925" cy="5625"/>
            </a:xfrm>
            <a:custGeom>
              <a:avLst/>
              <a:gdLst/>
              <a:ahLst/>
              <a:cxnLst/>
              <a:rect l="l" t="t" r="r" b="b"/>
              <a:pathLst>
                <a:path w="1517" h="225" extrusionOk="0">
                  <a:moveTo>
                    <a:pt x="113" y="0"/>
                  </a:moveTo>
                  <a:cubicBezTo>
                    <a:pt x="56" y="0"/>
                    <a:pt x="0" y="56"/>
                    <a:pt x="0" y="113"/>
                  </a:cubicBezTo>
                  <a:cubicBezTo>
                    <a:pt x="0" y="169"/>
                    <a:pt x="56" y="225"/>
                    <a:pt x="113" y="225"/>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3"/>
            <p:cNvSpPr/>
            <p:nvPr/>
          </p:nvSpPr>
          <p:spPr>
            <a:xfrm>
              <a:off x="3875975" y="1891375"/>
              <a:ext cx="34575" cy="27475"/>
            </a:xfrm>
            <a:custGeom>
              <a:avLst/>
              <a:gdLst/>
              <a:ahLst/>
              <a:cxnLst/>
              <a:rect l="l" t="t" r="r" b="b"/>
              <a:pathLst>
                <a:path w="1383" h="1099" extrusionOk="0">
                  <a:moveTo>
                    <a:pt x="1193" y="1"/>
                  </a:moveTo>
                  <a:cubicBezTo>
                    <a:pt x="1170" y="1"/>
                    <a:pt x="1145" y="10"/>
                    <a:pt x="1124" y="32"/>
                  </a:cubicBezTo>
                  <a:lnTo>
                    <a:pt x="0" y="930"/>
                  </a:lnTo>
                  <a:lnTo>
                    <a:pt x="169" y="1099"/>
                  </a:lnTo>
                  <a:lnTo>
                    <a:pt x="1292" y="200"/>
                  </a:lnTo>
                  <a:cubicBezTo>
                    <a:pt x="1382" y="155"/>
                    <a:pt x="1291" y="1"/>
                    <a:pt x="119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3"/>
            <p:cNvSpPr/>
            <p:nvPr/>
          </p:nvSpPr>
          <p:spPr>
            <a:xfrm>
              <a:off x="3943375" y="2010100"/>
              <a:ext cx="36525" cy="19675"/>
            </a:xfrm>
            <a:custGeom>
              <a:avLst/>
              <a:gdLst/>
              <a:ahLst/>
              <a:cxnLst/>
              <a:rect l="l" t="t" r="r" b="b"/>
              <a:pathLst>
                <a:path w="1461" h="787" extrusionOk="0">
                  <a:moveTo>
                    <a:pt x="1292" y="1"/>
                  </a:moveTo>
                  <a:lnTo>
                    <a:pt x="0" y="562"/>
                  </a:lnTo>
                  <a:lnTo>
                    <a:pt x="56" y="787"/>
                  </a:lnTo>
                  <a:lnTo>
                    <a:pt x="1404" y="225"/>
                  </a:lnTo>
                  <a:cubicBezTo>
                    <a:pt x="1460" y="169"/>
                    <a:pt x="1460" y="113"/>
                    <a:pt x="1460" y="57"/>
                  </a:cubicBezTo>
                  <a:cubicBezTo>
                    <a:pt x="1404" y="1"/>
                    <a:pt x="1348" y="1"/>
                    <a:pt x="129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3"/>
            <p:cNvSpPr/>
            <p:nvPr/>
          </p:nvSpPr>
          <p:spPr>
            <a:xfrm>
              <a:off x="3923700" y="1967400"/>
              <a:ext cx="36550" cy="23075"/>
            </a:xfrm>
            <a:custGeom>
              <a:avLst/>
              <a:gdLst/>
              <a:ahLst/>
              <a:cxnLst/>
              <a:rect l="l" t="t" r="r" b="b"/>
              <a:pathLst>
                <a:path w="1462" h="923" extrusionOk="0">
                  <a:moveTo>
                    <a:pt x="1342" y="0"/>
                  </a:moveTo>
                  <a:cubicBezTo>
                    <a:pt x="1326" y="0"/>
                    <a:pt x="1309" y="7"/>
                    <a:pt x="1293" y="24"/>
                  </a:cubicBezTo>
                  <a:lnTo>
                    <a:pt x="1" y="698"/>
                  </a:lnTo>
                  <a:cubicBezTo>
                    <a:pt x="57" y="754"/>
                    <a:pt x="57" y="866"/>
                    <a:pt x="113" y="922"/>
                  </a:cubicBezTo>
                  <a:lnTo>
                    <a:pt x="1405" y="192"/>
                  </a:lnTo>
                  <a:cubicBezTo>
                    <a:pt x="1461" y="192"/>
                    <a:pt x="1461" y="136"/>
                    <a:pt x="1461" y="80"/>
                  </a:cubicBezTo>
                  <a:cubicBezTo>
                    <a:pt x="1421" y="40"/>
                    <a:pt x="1382" y="0"/>
                    <a:pt x="13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3"/>
            <p:cNvSpPr/>
            <p:nvPr/>
          </p:nvSpPr>
          <p:spPr>
            <a:xfrm>
              <a:off x="3974250" y="2142100"/>
              <a:ext cx="36550" cy="9850"/>
            </a:xfrm>
            <a:custGeom>
              <a:avLst/>
              <a:gdLst/>
              <a:ahLst/>
              <a:cxnLst/>
              <a:rect l="l" t="t" r="r" b="b"/>
              <a:pathLst>
                <a:path w="1462" h="394" extrusionOk="0">
                  <a:moveTo>
                    <a:pt x="1349" y="0"/>
                  </a:moveTo>
                  <a:lnTo>
                    <a:pt x="1" y="169"/>
                  </a:lnTo>
                  <a:lnTo>
                    <a:pt x="1" y="393"/>
                  </a:lnTo>
                  <a:lnTo>
                    <a:pt x="1405" y="225"/>
                  </a:lnTo>
                  <a:cubicBezTo>
                    <a:pt x="1461" y="225"/>
                    <a:pt x="1461" y="169"/>
                    <a:pt x="1461" y="112"/>
                  </a:cubicBezTo>
                  <a:cubicBezTo>
                    <a:pt x="1461" y="56"/>
                    <a:pt x="1405" y="0"/>
                    <a:pt x="134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3"/>
            <p:cNvSpPr/>
            <p:nvPr/>
          </p:nvSpPr>
          <p:spPr>
            <a:xfrm>
              <a:off x="3956000" y="2052050"/>
              <a:ext cx="40375" cy="17050"/>
            </a:xfrm>
            <a:custGeom>
              <a:avLst/>
              <a:gdLst/>
              <a:ahLst/>
              <a:cxnLst/>
              <a:rect l="l" t="t" r="r" b="b"/>
              <a:pathLst>
                <a:path w="1615" h="682" extrusionOk="0">
                  <a:moveTo>
                    <a:pt x="1435" y="0"/>
                  </a:moveTo>
                  <a:cubicBezTo>
                    <a:pt x="1425" y="0"/>
                    <a:pt x="1415" y="3"/>
                    <a:pt x="1405" y="8"/>
                  </a:cubicBezTo>
                  <a:lnTo>
                    <a:pt x="1" y="457"/>
                  </a:lnTo>
                  <a:lnTo>
                    <a:pt x="57" y="682"/>
                  </a:lnTo>
                  <a:lnTo>
                    <a:pt x="1461" y="232"/>
                  </a:lnTo>
                  <a:cubicBezTo>
                    <a:pt x="1614" y="232"/>
                    <a:pt x="1535" y="0"/>
                    <a:pt x="143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3"/>
            <p:cNvSpPr/>
            <p:nvPr/>
          </p:nvSpPr>
          <p:spPr>
            <a:xfrm>
              <a:off x="3967225" y="2098575"/>
              <a:ext cx="39350" cy="12650"/>
            </a:xfrm>
            <a:custGeom>
              <a:avLst/>
              <a:gdLst/>
              <a:ahLst/>
              <a:cxnLst/>
              <a:rect l="l" t="t" r="r" b="b"/>
              <a:pathLst>
                <a:path w="1574" h="506" extrusionOk="0">
                  <a:moveTo>
                    <a:pt x="1405" y="0"/>
                  </a:moveTo>
                  <a:lnTo>
                    <a:pt x="1" y="281"/>
                  </a:lnTo>
                  <a:cubicBezTo>
                    <a:pt x="1" y="337"/>
                    <a:pt x="57" y="393"/>
                    <a:pt x="57" y="506"/>
                  </a:cubicBezTo>
                  <a:lnTo>
                    <a:pt x="1461" y="225"/>
                  </a:lnTo>
                  <a:cubicBezTo>
                    <a:pt x="1574" y="169"/>
                    <a:pt x="1517" y="0"/>
                    <a:pt x="14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3"/>
            <p:cNvSpPr/>
            <p:nvPr/>
          </p:nvSpPr>
          <p:spPr>
            <a:xfrm>
              <a:off x="3668150" y="1740525"/>
              <a:ext cx="15475" cy="39325"/>
            </a:xfrm>
            <a:custGeom>
              <a:avLst/>
              <a:gdLst/>
              <a:ahLst/>
              <a:cxnLst/>
              <a:rect l="l" t="t" r="r" b="b"/>
              <a:pathLst>
                <a:path w="619" h="1573" extrusionOk="0">
                  <a:moveTo>
                    <a:pt x="563" y="0"/>
                  </a:moveTo>
                  <a:cubicBezTo>
                    <a:pt x="506" y="0"/>
                    <a:pt x="394" y="0"/>
                    <a:pt x="394" y="56"/>
                  </a:cubicBezTo>
                  <a:lnTo>
                    <a:pt x="1" y="1460"/>
                  </a:lnTo>
                  <a:lnTo>
                    <a:pt x="169" y="1573"/>
                  </a:lnTo>
                  <a:lnTo>
                    <a:pt x="619" y="169"/>
                  </a:lnTo>
                  <a:cubicBezTo>
                    <a:pt x="619" y="56"/>
                    <a:pt x="619" y="0"/>
                    <a:pt x="56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3"/>
            <p:cNvSpPr/>
            <p:nvPr/>
          </p:nvSpPr>
          <p:spPr>
            <a:xfrm>
              <a:off x="3627450" y="1728700"/>
              <a:ext cx="12650" cy="38525"/>
            </a:xfrm>
            <a:custGeom>
              <a:avLst/>
              <a:gdLst/>
              <a:ahLst/>
              <a:cxnLst/>
              <a:rect l="l" t="t" r="r" b="b"/>
              <a:pathLst>
                <a:path w="506" h="1541" extrusionOk="0">
                  <a:moveTo>
                    <a:pt x="345" y="1"/>
                  </a:moveTo>
                  <a:cubicBezTo>
                    <a:pt x="309" y="1"/>
                    <a:pt x="281" y="40"/>
                    <a:pt x="281" y="80"/>
                  </a:cubicBezTo>
                  <a:lnTo>
                    <a:pt x="0" y="1484"/>
                  </a:lnTo>
                  <a:lnTo>
                    <a:pt x="225" y="1540"/>
                  </a:lnTo>
                  <a:lnTo>
                    <a:pt x="506" y="136"/>
                  </a:lnTo>
                  <a:cubicBezTo>
                    <a:pt x="506" y="80"/>
                    <a:pt x="449" y="24"/>
                    <a:pt x="393" y="24"/>
                  </a:cubicBezTo>
                  <a:cubicBezTo>
                    <a:pt x="377" y="7"/>
                    <a:pt x="360" y="1"/>
                    <a:pt x="34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3"/>
            <p:cNvSpPr/>
            <p:nvPr/>
          </p:nvSpPr>
          <p:spPr>
            <a:xfrm>
              <a:off x="3543200" y="1720850"/>
              <a:ext cx="5625" cy="37950"/>
            </a:xfrm>
            <a:custGeom>
              <a:avLst/>
              <a:gdLst/>
              <a:ahLst/>
              <a:cxnLst/>
              <a:rect l="l" t="t" r="r" b="b"/>
              <a:pathLst>
                <a:path w="225" h="1518" extrusionOk="0">
                  <a:moveTo>
                    <a:pt x="113" y="1"/>
                  </a:moveTo>
                  <a:cubicBezTo>
                    <a:pt x="56" y="1"/>
                    <a:pt x="0" y="1"/>
                    <a:pt x="0" y="113"/>
                  </a:cubicBezTo>
                  <a:lnTo>
                    <a:pt x="0" y="1517"/>
                  </a:lnTo>
                  <a:lnTo>
                    <a:pt x="225" y="1517"/>
                  </a:lnTo>
                  <a:lnTo>
                    <a:pt x="225" y="113"/>
                  </a:lnTo>
                  <a:cubicBezTo>
                    <a:pt x="225" y="1"/>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3"/>
            <p:cNvSpPr/>
            <p:nvPr/>
          </p:nvSpPr>
          <p:spPr>
            <a:xfrm>
              <a:off x="3817000" y="1826525"/>
              <a:ext cx="28100" cy="33375"/>
            </a:xfrm>
            <a:custGeom>
              <a:avLst/>
              <a:gdLst/>
              <a:ahLst/>
              <a:cxnLst/>
              <a:rect l="l" t="t" r="r" b="b"/>
              <a:pathLst>
                <a:path w="1124" h="1335" extrusionOk="0">
                  <a:moveTo>
                    <a:pt x="983" y="0"/>
                  </a:moveTo>
                  <a:cubicBezTo>
                    <a:pt x="955" y="0"/>
                    <a:pt x="927" y="14"/>
                    <a:pt x="899" y="42"/>
                  </a:cubicBezTo>
                  <a:lnTo>
                    <a:pt x="0" y="1166"/>
                  </a:lnTo>
                  <a:lnTo>
                    <a:pt x="169" y="1334"/>
                  </a:lnTo>
                  <a:lnTo>
                    <a:pt x="1067" y="211"/>
                  </a:lnTo>
                  <a:cubicBezTo>
                    <a:pt x="1124" y="155"/>
                    <a:pt x="1124" y="98"/>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13"/>
            <p:cNvSpPr/>
            <p:nvPr/>
          </p:nvSpPr>
          <p:spPr>
            <a:xfrm>
              <a:off x="3585325" y="1722250"/>
              <a:ext cx="8450" cy="37950"/>
            </a:xfrm>
            <a:custGeom>
              <a:avLst/>
              <a:gdLst/>
              <a:ahLst/>
              <a:cxnLst/>
              <a:rect l="l" t="t" r="r" b="b"/>
              <a:pathLst>
                <a:path w="338" h="1518" extrusionOk="0">
                  <a:moveTo>
                    <a:pt x="225" y="1"/>
                  </a:moveTo>
                  <a:cubicBezTo>
                    <a:pt x="169" y="1"/>
                    <a:pt x="113" y="57"/>
                    <a:pt x="113" y="113"/>
                  </a:cubicBezTo>
                  <a:lnTo>
                    <a:pt x="0" y="1517"/>
                  </a:lnTo>
                  <a:lnTo>
                    <a:pt x="169" y="1517"/>
                  </a:lnTo>
                  <a:lnTo>
                    <a:pt x="337" y="113"/>
                  </a:lnTo>
                  <a:cubicBezTo>
                    <a:pt x="337" y="57"/>
                    <a:pt x="281" y="1"/>
                    <a:pt x="22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13"/>
            <p:cNvSpPr/>
            <p:nvPr/>
          </p:nvSpPr>
          <p:spPr>
            <a:xfrm>
              <a:off x="3781900" y="1799850"/>
              <a:ext cx="26700" cy="34775"/>
            </a:xfrm>
            <a:custGeom>
              <a:avLst/>
              <a:gdLst/>
              <a:ahLst/>
              <a:cxnLst/>
              <a:rect l="l" t="t" r="r" b="b"/>
              <a:pathLst>
                <a:path w="1068" h="1391" extrusionOk="0">
                  <a:moveTo>
                    <a:pt x="983" y="0"/>
                  </a:moveTo>
                  <a:cubicBezTo>
                    <a:pt x="955" y="0"/>
                    <a:pt x="927" y="14"/>
                    <a:pt x="899" y="42"/>
                  </a:cubicBezTo>
                  <a:lnTo>
                    <a:pt x="0" y="1222"/>
                  </a:lnTo>
                  <a:lnTo>
                    <a:pt x="225" y="1390"/>
                  </a:lnTo>
                  <a:lnTo>
                    <a:pt x="1067" y="154"/>
                  </a:lnTo>
                  <a:cubicBezTo>
                    <a:pt x="1067" y="154"/>
                    <a:pt x="1067" y="42"/>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3"/>
            <p:cNvSpPr/>
            <p:nvPr/>
          </p:nvSpPr>
          <p:spPr>
            <a:xfrm>
              <a:off x="3745375" y="1775625"/>
              <a:ext cx="23900" cy="36525"/>
            </a:xfrm>
            <a:custGeom>
              <a:avLst/>
              <a:gdLst/>
              <a:ahLst/>
              <a:cxnLst/>
              <a:rect l="l" t="t" r="r" b="b"/>
              <a:pathLst>
                <a:path w="956" h="1461" extrusionOk="0">
                  <a:moveTo>
                    <a:pt x="900" y="0"/>
                  </a:moveTo>
                  <a:cubicBezTo>
                    <a:pt x="843" y="0"/>
                    <a:pt x="731" y="0"/>
                    <a:pt x="731" y="56"/>
                  </a:cubicBezTo>
                  <a:lnTo>
                    <a:pt x="1" y="1348"/>
                  </a:lnTo>
                  <a:lnTo>
                    <a:pt x="226" y="1460"/>
                  </a:lnTo>
                  <a:lnTo>
                    <a:pt x="900" y="169"/>
                  </a:lnTo>
                  <a:cubicBezTo>
                    <a:pt x="956" y="113"/>
                    <a:pt x="956" y="56"/>
                    <a:pt x="90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3"/>
            <p:cNvSpPr/>
            <p:nvPr/>
          </p:nvSpPr>
          <p:spPr>
            <a:xfrm>
              <a:off x="3708875" y="1756775"/>
              <a:ext cx="19675" cy="37125"/>
            </a:xfrm>
            <a:custGeom>
              <a:avLst/>
              <a:gdLst/>
              <a:ahLst/>
              <a:cxnLst/>
              <a:rect l="l" t="t" r="r" b="b"/>
              <a:pathLst>
                <a:path w="787" h="1485" extrusionOk="0">
                  <a:moveTo>
                    <a:pt x="627" y="1"/>
                  </a:moveTo>
                  <a:cubicBezTo>
                    <a:pt x="590" y="1"/>
                    <a:pt x="562" y="41"/>
                    <a:pt x="562" y="80"/>
                  </a:cubicBezTo>
                  <a:lnTo>
                    <a:pt x="1" y="1372"/>
                  </a:lnTo>
                  <a:lnTo>
                    <a:pt x="169" y="1484"/>
                  </a:lnTo>
                  <a:lnTo>
                    <a:pt x="731" y="136"/>
                  </a:lnTo>
                  <a:cubicBezTo>
                    <a:pt x="787" y="80"/>
                    <a:pt x="731" y="24"/>
                    <a:pt x="675" y="24"/>
                  </a:cubicBezTo>
                  <a:cubicBezTo>
                    <a:pt x="658" y="8"/>
                    <a:pt x="642" y="1"/>
                    <a:pt x="62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3"/>
            <p:cNvSpPr/>
            <p:nvPr/>
          </p:nvSpPr>
          <p:spPr>
            <a:xfrm>
              <a:off x="3319950" y="2568950"/>
              <a:ext cx="22475" cy="36525"/>
            </a:xfrm>
            <a:custGeom>
              <a:avLst/>
              <a:gdLst/>
              <a:ahLst/>
              <a:cxnLst/>
              <a:rect l="l" t="t" r="r" b="b"/>
              <a:pathLst>
                <a:path w="899" h="1461" extrusionOk="0">
                  <a:moveTo>
                    <a:pt x="730" y="0"/>
                  </a:moveTo>
                  <a:lnTo>
                    <a:pt x="0" y="1292"/>
                  </a:lnTo>
                  <a:cubicBezTo>
                    <a:pt x="0" y="1348"/>
                    <a:pt x="0" y="1404"/>
                    <a:pt x="56" y="1460"/>
                  </a:cubicBezTo>
                  <a:lnTo>
                    <a:pt x="112" y="1460"/>
                  </a:lnTo>
                  <a:cubicBezTo>
                    <a:pt x="169" y="1404"/>
                    <a:pt x="225" y="1404"/>
                    <a:pt x="225" y="1348"/>
                  </a:cubicBezTo>
                  <a:lnTo>
                    <a:pt x="899" y="113"/>
                  </a:lnTo>
                  <a:lnTo>
                    <a:pt x="7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3"/>
            <p:cNvSpPr/>
            <p:nvPr/>
          </p:nvSpPr>
          <p:spPr>
            <a:xfrm>
              <a:off x="3780500" y="2547875"/>
              <a:ext cx="25275" cy="35125"/>
            </a:xfrm>
            <a:custGeom>
              <a:avLst/>
              <a:gdLst/>
              <a:ahLst/>
              <a:cxnLst/>
              <a:rect l="l" t="t" r="r" b="b"/>
              <a:pathLst>
                <a:path w="1011" h="1405" extrusionOk="0">
                  <a:moveTo>
                    <a:pt x="169" y="1"/>
                  </a:moveTo>
                  <a:lnTo>
                    <a:pt x="0" y="169"/>
                  </a:lnTo>
                  <a:lnTo>
                    <a:pt x="786" y="1349"/>
                  </a:lnTo>
                  <a:cubicBezTo>
                    <a:pt x="786" y="1405"/>
                    <a:pt x="843" y="1405"/>
                    <a:pt x="899" y="1405"/>
                  </a:cubicBezTo>
                  <a:lnTo>
                    <a:pt x="955" y="1405"/>
                  </a:lnTo>
                  <a:cubicBezTo>
                    <a:pt x="1011" y="1349"/>
                    <a:pt x="1011" y="1293"/>
                    <a:pt x="955"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3"/>
            <p:cNvSpPr/>
            <p:nvPr/>
          </p:nvSpPr>
          <p:spPr>
            <a:xfrm>
              <a:off x="3815600" y="2522600"/>
              <a:ext cx="28100" cy="32325"/>
            </a:xfrm>
            <a:custGeom>
              <a:avLst/>
              <a:gdLst/>
              <a:ahLst/>
              <a:cxnLst/>
              <a:rect l="l" t="t" r="r" b="b"/>
              <a:pathLst>
                <a:path w="1124" h="1293" extrusionOk="0">
                  <a:moveTo>
                    <a:pt x="169" y="1"/>
                  </a:moveTo>
                  <a:lnTo>
                    <a:pt x="0" y="113"/>
                  </a:lnTo>
                  <a:lnTo>
                    <a:pt x="899" y="1236"/>
                  </a:lnTo>
                  <a:cubicBezTo>
                    <a:pt x="899" y="1236"/>
                    <a:pt x="955" y="1236"/>
                    <a:pt x="1011" y="1293"/>
                  </a:cubicBezTo>
                  <a:lnTo>
                    <a:pt x="1067" y="1293"/>
                  </a:lnTo>
                  <a:cubicBezTo>
                    <a:pt x="1123" y="1236"/>
                    <a:pt x="1123" y="1124"/>
                    <a:pt x="1067" y="112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3"/>
            <p:cNvSpPr/>
            <p:nvPr/>
          </p:nvSpPr>
          <p:spPr>
            <a:xfrm>
              <a:off x="3846475" y="2494525"/>
              <a:ext cx="30925" cy="30575"/>
            </a:xfrm>
            <a:custGeom>
              <a:avLst/>
              <a:gdLst/>
              <a:ahLst/>
              <a:cxnLst/>
              <a:rect l="l" t="t" r="r" b="b"/>
              <a:pathLst>
                <a:path w="1237" h="1223" extrusionOk="0">
                  <a:moveTo>
                    <a:pt x="169" y="0"/>
                  </a:moveTo>
                  <a:lnTo>
                    <a:pt x="1" y="169"/>
                  </a:lnTo>
                  <a:lnTo>
                    <a:pt x="1012" y="1180"/>
                  </a:lnTo>
                  <a:cubicBezTo>
                    <a:pt x="1040" y="1208"/>
                    <a:pt x="1068" y="1222"/>
                    <a:pt x="1096" y="1222"/>
                  </a:cubicBezTo>
                  <a:cubicBezTo>
                    <a:pt x="1124" y="1222"/>
                    <a:pt x="1152" y="1208"/>
                    <a:pt x="1180" y="1180"/>
                  </a:cubicBezTo>
                  <a:cubicBezTo>
                    <a:pt x="1236" y="1124"/>
                    <a:pt x="1236" y="1068"/>
                    <a:pt x="1180" y="101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3"/>
            <p:cNvSpPr/>
            <p:nvPr/>
          </p:nvSpPr>
          <p:spPr>
            <a:xfrm>
              <a:off x="3745375" y="2570350"/>
              <a:ext cx="22500" cy="35125"/>
            </a:xfrm>
            <a:custGeom>
              <a:avLst/>
              <a:gdLst/>
              <a:ahLst/>
              <a:cxnLst/>
              <a:rect l="l" t="t" r="r" b="b"/>
              <a:pathLst>
                <a:path w="900" h="1405" extrusionOk="0">
                  <a:moveTo>
                    <a:pt x="169" y="0"/>
                  </a:moveTo>
                  <a:lnTo>
                    <a:pt x="1" y="113"/>
                  </a:lnTo>
                  <a:lnTo>
                    <a:pt x="675" y="1348"/>
                  </a:lnTo>
                  <a:cubicBezTo>
                    <a:pt x="675" y="1404"/>
                    <a:pt x="731" y="1404"/>
                    <a:pt x="787" y="1404"/>
                  </a:cubicBezTo>
                  <a:lnTo>
                    <a:pt x="843" y="1404"/>
                  </a:lnTo>
                  <a:cubicBezTo>
                    <a:pt x="900" y="1404"/>
                    <a:pt x="900" y="1292"/>
                    <a:pt x="843" y="129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3"/>
            <p:cNvSpPr/>
            <p:nvPr/>
          </p:nvSpPr>
          <p:spPr>
            <a:xfrm>
              <a:off x="3666750" y="2602650"/>
              <a:ext cx="15475" cy="39325"/>
            </a:xfrm>
            <a:custGeom>
              <a:avLst/>
              <a:gdLst/>
              <a:ahLst/>
              <a:cxnLst/>
              <a:rect l="l" t="t" r="r" b="b"/>
              <a:pathLst>
                <a:path w="619" h="1573" extrusionOk="0">
                  <a:moveTo>
                    <a:pt x="225" y="0"/>
                  </a:moveTo>
                  <a:lnTo>
                    <a:pt x="1" y="56"/>
                  </a:lnTo>
                  <a:lnTo>
                    <a:pt x="394" y="1460"/>
                  </a:lnTo>
                  <a:cubicBezTo>
                    <a:pt x="394" y="1517"/>
                    <a:pt x="450" y="1573"/>
                    <a:pt x="506" y="1573"/>
                  </a:cubicBezTo>
                  <a:lnTo>
                    <a:pt x="562" y="1573"/>
                  </a:lnTo>
                  <a:cubicBezTo>
                    <a:pt x="619" y="1517"/>
                    <a:pt x="619" y="1460"/>
                    <a:pt x="619"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3"/>
            <p:cNvSpPr/>
            <p:nvPr/>
          </p:nvSpPr>
          <p:spPr>
            <a:xfrm>
              <a:off x="3624625" y="2613875"/>
              <a:ext cx="12675" cy="37925"/>
            </a:xfrm>
            <a:custGeom>
              <a:avLst/>
              <a:gdLst/>
              <a:ahLst/>
              <a:cxnLst/>
              <a:rect l="l" t="t" r="r" b="b"/>
              <a:pathLst>
                <a:path w="507" h="1517" extrusionOk="0">
                  <a:moveTo>
                    <a:pt x="1" y="0"/>
                  </a:moveTo>
                  <a:lnTo>
                    <a:pt x="282" y="1405"/>
                  </a:lnTo>
                  <a:cubicBezTo>
                    <a:pt x="282" y="1461"/>
                    <a:pt x="338" y="1517"/>
                    <a:pt x="394" y="1517"/>
                  </a:cubicBezTo>
                  <a:cubicBezTo>
                    <a:pt x="450" y="1517"/>
                    <a:pt x="506" y="1461"/>
                    <a:pt x="450" y="140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3"/>
            <p:cNvSpPr/>
            <p:nvPr/>
          </p:nvSpPr>
          <p:spPr>
            <a:xfrm>
              <a:off x="3706075" y="2588600"/>
              <a:ext cx="18275" cy="36525"/>
            </a:xfrm>
            <a:custGeom>
              <a:avLst/>
              <a:gdLst/>
              <a:ahLst/>
              <a:cxnLst/>
              <a:rect l="l" t="t" r="r" b="b"/>
              <a:pathLst>
                <a:path w="731" h="1461" extrusionOk="0">
                  <a:moveTo>
                    <a:pt x="169" y="0"/>
                  </a:moveTo>
                  <a:lnTo>
                    <a:pt x="0" y="57"/>
                  </a:lnTo>
                  <a:lnTo>
                    <a:pt x="506" y="1405"/>
                  </a:lnTo>
                  <a:cubicBezTo>
                    <a:pt x="562" y="1461"/>
                    <a:pt x="562" y="1461"/>
                    <a:pt x="618" y="1461"/>
                  </a:cubicBezTo>
                  <a:lnTo>
                    <a:pt x="674" y="1461"/>
                  </a:lnTo>
                  <a:cubicBezTo>
                    <a:pt x="730" y="1461"/>
                    <a:pt x="730" y="1405"/>
                    <a:pt x="730" y="1348"/>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3"/>
            <p:cNvSpPr/>
            <p:nvPr/>
          </p:nvSpPr>
          <p:spPr>
            <a:xfrm>
              <a:off x="3875975" y="2462225"/>
              <a:ext cx="32325" cy="28100"/>
            </a:xfrm>
            <a:custGeom>
              <a:avLst/>
              <a:gdLst/>
              <a:ahLst/>
              <a:cxnLst/>
              <a:rect l="l" t="t" r="r" b="b"/>
              <a:pathLst>
                <a:path w="1293" h="1124" extrusionOk="0">
                  <a:moveTo>
                    <a:pt x="113" y="1"/>
                  </a:moveTo>
                  <a:lnTo>
                    <a:pt x="0" y="169"/>
                  </a:lnTo>
                  <a:lnTo>
                    <a:pt x="1124" y="1124"/>
                  </a:lnTo>
                  <a:lnTo>
                    <a:pt x="1180" y="1124"/>
                  </a:lnTo>
                  <a:cubicBezTo>
                    <a:pt x="1180" y="1124"/>
                    <a:pt x="1236" y="1068"/>
                    <a:pt x="1236" y="1068"/>
                  </a:cubicBezTo>
                  <a:cubicBezTo>
                    <a:pt x="1292" y="1012"/>
                    <a:pt x="1292" y="955"/>
                    <a:pt x="1236" y="89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3"/>
            <p:cNvSpPr/>
            <p:nvPr/>
          </p:nvSpPr>
          <p:spPr>
            <a:xfrm>
              <a:off x="3975650" y="2230550"/>
              <a:ext cx="37950" cy="9850"/>
            </a:xfrm>
            <a:custGeom>
              <a:avLst/>
              <a:gdLst/>
              <a:ahLst/>
              <a:cxnLst/>
              <a:rect l="l" t="t" r="r" b="b"/>
              <a:pathLst>
                <a:path w="1518" h="394" extrusionOk="0">
                  <a:moveTo>
                    <a:pt x="1" y="1"/>
                  </a:moveTo>
                  <a:lnTo>
                    <a:pt x="1" y="225"/>
                  </a:lnTo>
                  <a:lnTo>
                    <a:pt x="1405" y="394"/>
                  </a:lnTo>
                  <a:cubicBezTo>
                    <a:pt x="1461" y="394"/>
                    <a:pt x="1517" y="338"/>
                    <a:pt x="1517" y="281"/>
                  </a:cubicBezTo>
                  <a:cubicBezTo>
                    <a:pt x="1517" y="225"/>
                    <a:pt x="1461" y="169"/>
                    <a:pt x="1405"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3"/>
            <p:cNvSpPr/>
            <p:nvPr/>
          </p:nvSpPr>
          <p:spPr>
            <a:xfrm>
              <a:off x="3901250" y="2428525"/>
              <a:ext cx="35125" cy="25300"/>
            </a:xfrm>
            <a:custGeom>
              <a:avLst/>
              <a:gdLst/>
              <a:ahLst/>
              <a:cxnLst/>
              <a:rect l="l" t="t" r="r" b="b"/>
              <a:pathLst>
                <a:path w="1405" h="1012" extrusionOk="0">
                  <a:moveTo>
                    <a:pt x="113" y="1"/>
                  </a:moveTo>
                  <a:lnTo>
                    <a:pt x="0" y="225"/>
                  </a:lnTo>
                  <a:lnTo>
                    <a:pt x="1180" y="1012"/>
                  </a:lnTo>
                  <a:lnTo>
                    <a:pt x="1236" y="1012"/>
                  </a:lnTo>
                  <a:cubicBezTo>
                    <a:pt x="1348" y="1012"/>
                    <a:pt x="1404" y="843"/>
                    <a:pt x="1292" y="84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3"/>
            <p:cNvSpPr/>
            <p:nvPr/>
          </p:nvSpPr>
          <p:spPr>
            <a:xfrm>
              <a:off x="3967225" y="2274075"/>
              <a:ext cx="37950" cy="12675"/>
            </a:xfrm>
            <a:custGeom>
              <a:avLst/>
              <a:gdLst/>
              <a:ahLst/>
              <a:cxnLst/>
              <a:rect l="l" t="t" r="r" b="b"/>
              <a:pathLst>
                <a:path w="1518" h="507" extrusionOk="0">
                  <a:moveTo>
                    <a:pt x="57" y="1"/>
                  </a:moveTo>
                  <a:lnTo>
                    <a:pt x="1" y="169"/>
                  </a:lnTo>
                  <a:lnTo>
                    <a:pt x="1405" y="506"/>
                  </a:lnTo>
                  <a:cubicBezTo>
                    <a:pt x="1461" y="450"/>
                    <a:pt x="1517" y="450"/>
                    <a:pt x="1517" y="394"/>
                  </a:cubicBezTo>
                  <a:cubicBezTo>
                    <a:pt x="1517" y="338"/>
                    <a:pt x="1461" y="281"/>
                    <a:pt x="1461" y="281"/>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3"/>
            <p:cNvSpPr/>
            <p:nvPr/>
          </p:nvSpPr>
          <p:spPr>
            <a:xfrm>
              <a:off x="3977075" y="2189825"/>
              <a:ext cx="37925" cy="5650"/>
            </a:xfrm>
            <a:custGeom>
              <a:avLst/>
              <a:gdLst/>
              <a:ahLst/>
              <a:cxnLst/>
              <a:rect l="l" t="t" r="r" b="b"/>
              <a:pathLst>
                <a:path w="1517" h="226" extrusionOk="0">
                  <a:moveTo>
                    <a:pt x="0" y="1"/>
                  </a:moveTo>
                  <a:lnTo>
                    <a:pt x="0" y="57"/>
                  </a:lnTo>
                  <a:cubicBezTo>
                    <a:pt x="0" y="113"/>
                    <a:pt x="0" y="169"/>
                    <a:pt x="0" y="225"/>
                  </a:cubicBezTo>
                  <a:lnTo>
                    <a:pt x="1404" y="225"/>
                  </a:lnTo>
                  <a:cubicBezTo>
                    <a:pt x="1460" y="225"/>
                    <a:pt x="1517" y="169"/>
                    <a:pt x="1517" y="113"/>
                  </a:cubicBezTo>
                  <a:cubicBezTo>
                    <a:pt x="1517" y="57"/>
                    <a:pt x="1460" y="1"/>
                    <a:pt x="140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3"/>
            <p:cNvSpPr/>
            <p:nvPr/>
          </p:nvSpPr>
          <p:spPr>
            <a:xfrm>
              <a:off x="3923700" y="2392025"/>
              <a:ext cx="36550" cy="22500"/>
            </a:xfrm>
            <a:custGeom>
              <a:avLst/>
              <a:gdLst/>
              <a:ahLst/>
              <a:cxnLst/>
              <a:rect l="l" t="t" r="r" b="b"/>
              <a:pathLst>
                <a:path w="1462" h="900" extrusionOk="0">
                  <a:moveTo>
                    <a:pt x="113" y="0"/>
                  </a:moveTo>
                  <a:lnTo>
                    <a:pt x="1" y="169"/>
                  </a:lnTo>
                  <a:lnTo>
                    <a:pt x="1236" y="899"/>
                  </a:lnTo>
                  <a:lnTo>
                    <a:pt x="1293" y="899"/>
                  </a:lnTo>
                  <a:cubicBezTo>
                    <a:pt x="1349" y="899"/>
                    <a:pt x="1405" y="843"/>
                    <a:pt x="1405" y="843"/>
                  </a:cubicBezTo>
                  <a:cubicBezTo>
                    <a:pt x="1461" y="787"/>
                    <a:pt x="1405" y="731"/>
                    <a:pt x="1349"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3"/>
            <p:cNvSpPr/>
            <p:nvPr/>
          </p:nvSpPr>
          <p:spPr>
            <a:xfrm>
              <a:off x="3956000" y="2313400"/>
              <a:ext cx="37950" cy="15475"/>
            </a:xfrm>
            <a:custGeom>
              <a:avLst/>
              <a:gdLst/>
              <a:ahLst/>
              <a:cxnLst/>
              <a:rect l="l" t="t" r="r" b="b"/>
              <a:pathLst>
                <a:path w="1518" h="619" extrusionOk="0">
                  <a:moveTo>
                    <a:pt x="57" y="0"/>
                  </a:moveTo>
                  <a:lnTo>
                    <a:pt x="1" y="225"/>
                  </a:lnTo>
                  <a:lnTo>
                    <a:pt x="1405" y="618"/>
                  </a:lnTo>
                  <a:cubicBezTo>
                    <a:pt x="1461" y="618"/>
                    <a:pt x="1517" y="618"/>
                    <a:pt x="1517" y="562"/>
                  </a:cubicBezTo>
                  <a:cubicBezTo>
                    <a:pt x="1517" y="506"/>
                    <a:pt x="1517" y="450"/>
                    <a:pt x="1461" y="450"/>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3"/>
            <p:cNvSpPr/>
            <p:nvPr/>
          </p:nvSpPr>
          <p:spPr>
            <a:xfrm>
              <a:off x="3941950" y="2354125"/>
              <a:ext cx="36550" cy="19675"/>
            </a:xfrm>
            <a:custGeom>
              <a:avLst/>
              <a:gdLst/>
              <a:ahLst/>
              <a:cxnLst/>
              <a:rect l="l" t="t" r="r" b="b"/>
              <a:pathLst>
                <a:path w="1462" h="787" extrusionOk="0">
                  <a:moveTo>
                    <a:pt x="57" y="0"/>
                  </a:moveTo>
                  <a:lnTo>
                    <a:pt x="1" y="225"/>
                  </a:lnTo>
                  <a:lnTo>
                    <a:pt x="1293" y="786"/>
                  </a:lnTo>
                  <a:lnTo>
                    <a:pt x="1349" y="786"/>
                  </a:lnTo>
                  <a:cubicBezTo>
                    <a:pt x="1405" y="786"/>
                    <a:pt x="1405" y="730"/>
                    <a:pt x="1461" y="730"/>
                  </a:cubicBezTo>
                  <a:cubicBezTo>
                    <a:pt x="1461" y="618"/>
                    <a:pt x="1461" y="562"/>
                    <a:pt x="1405"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3"/>
            <p:cNvSpPr/>
            <p:nvPr/>
          </p:nvSpPr>
          <p:spPr>
            <a:xfrm>
              <a:off x="3152850" y="2427125"/>
              <a:ext cx="32325" cy="23900"/>
            </a:xfrm>
            <a:custGeom>
              <a:avLst/>
              <a:gdLst/>
              <a:ahLst/>
              <a:cxnLst/>
              <a:rect l="l" t="t" r="r" b="b"/>
              <a:pathLst>
                <a:path w="1293" h="956" extrusionOk="0">
                  <a:moveTo>
                    <a:pt x="1236" y="1"/>
                  </a:moveTo>
                  <a:lnTo>
                    <a:pt x="1" y="787"/>
                  </a:lnTo>
                  <a:cubicBezTo>
                    <a:pt x="1" y="787"/>
                    <a:pt x="1" y="899"/>
                    <a:pt x="1" y="899"/>
                  </a:cubicBezTo>
                  <a:cubicBezTo>
                    <a:pt x="57" y="955"/>
                    <a:pt x="57" y="955"/>
                    <a:pt x="113" y="955"/>
                  </a:cubicBezTo>
                  <a:lnTo>
                    <a:pt x="169" y="955"/>
                  </a:lnTo>
                  <a:lnTo>
                    <a:pt x="1292" y="169"/>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3"/>
            <p:cNvSpPr/>
            <p:nvPr/>
          </p:nvSpPr>
          <p:spPr>
            <a:xfrm>
              <a:off x="3077025" y="2229150"/>
              <a:ext cx="37950" cy="9850"/>
            </a:xfrm>
            <a:custGeom>
              <a:avLst/>
              <a:gdLst/>
              <a:ahLst/>
              <a:cxnLst/>
              <a:rect l="l" t="t" r="r" b="b"/>
              <a:pathLst>
                <a:path w="1518" h="394" extrusionOk="0">
                  <a:moveTo>
                    <a:pt x="1517" y="0"/>
                  </a:moveTo>
                  <a:lnTo>
                    <a:pt x="113" y="169"/>
                  </a:lnTo>
                  <a:cubicBezTo>
                    <a:pt x="57" y="169"/>
                    <a:pt x="1" y="225"/>
                    <a:pt x="57" y="281"/>
                  </a:cubicBezTo>
                  <a:cubicBezTo>
                    <a:pt x="57" y="337"/>
                    <a:pt x="57" y="394"/>
                    <a:pt x="113" y="394"/>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3"/>
            <p:cNvSpPr/>
            <p:nvPr/>
          </p:nvSpPr>
          <p:spPr>
            <a:xfrm>
              <a:off x="3179525" y="2460825"/>
              <a:ext cx="32325" cy="28100"/>
            </a:xfrm>
            <a:custGeom>
              <a:avLst/>
              <a:gdLst/>
              <a:ahLst/>
              <a:cxnLst/>
              <a:rect l="l" t="t" r="r" b="b"/>
              <a:pathLst>
                <a:path w="1293" h="1124" extrusionOk="0">
                  <a:moveTo>
                    <a:pt x="1180" y="1"/>
                  </a:moveTo>
                  <a:lnTo>
                    <a:pt x="57" y="955"/>
                  </a:lnTo>
                  <a:cubicBezTo>
                    <a:pt x="1" y="1011"/>
                    <a:pt x="1" y="1124"/>
                    <a:pt x="113" y="1124"/>
                  </a:cubicBezTo>
                  <a:lnTo>
                    <a:pt x="169" y="1124"/>
                  </a:lnTo>
                  <a:lnTo>
                    <a:pt x="1292" y="225"/>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3"/>
            <p:cNvSpPr/>
            <p:nvPr/>
          </p:nvSpPr>
          <p:spPr>
            <a:xfrm>
              <a:off x="3128975" y="2390625"/>
              <a:ext cx="36550" cy="22475"/>
            </a:xfrm>
            <a:custGeom>
              <a:avLst/>
              <a:gdLst/>
              <a:ahLst/>
              <a:cxnLst/>
              <a:rect l="l" t="t" r="r" b="b"/>
              <a:pathLst>
                <a:path w="1462" h="899" extrusionOk="0">
                  <a:moveTo>
                    <a:pt x="1349" y="0"/>
                  </a:moveTo>
                  <a:lnTo>
                    <a:pt x="57" y="730"/>
                  </a:lnTo>
                  <a:cubicBezTo>
                    <a:pt x="1" y="730"/>
                    <a:pt x="1" y="787"/>
                    <a:pt x="1" y="843"/>
                  </a:cubicBezTo>
                  <a:cubicBezTo>
                    <a:pt x="57" y="899"/>
                    <a:pt x="57" y="899"/>
                    <a:pt x="113" y="899"/>
                  </a:cubicBezTo>
                  <a:lnTo>
                    <a:pt x="169" y="899"/>
                  </a:lnTo>
                  <a:lnTo>
                    <a:pt x="1461" y="225"/>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3"/>
            <p:cNvSpPr/>
            <p:nvPr/>
          </p:nvSpPr>
          <p:spPr>
            <a:xfrm>
              <a:off x="3109325" y="2351300"/>
              <a:ext cx="36525" cy="19675"/>
            </a:xfrm>
            <a:custGeom>
              <a:avLst/>
              <a:gdLst/>
              <a:ahLst/>
              <a:cxnLst/>
              <a:rect l="l" t="t" r="r" b="b"/>
              <a:pathLst>
                <a:path w="1461" h="787" extrusionOk="0">
                  <a:moveTo>
                    <a:pt x="1405" y="1"/>
                  </a:moveTo>
                  <a:lnTo>
                    <a:pt x="57" y="562"/>
                  </a:lnTo>
                  <a:cubicBezTo>
                    <a:pt x="0" y="562"/>
                    <a:pt x="0" y="618"/>
                    <a:pt x="0" y="675"/>
                  </a:cubicBezTo>
                  <a:cubicBezTo>
                    <a:pt x="0" y="731"/>
                    <a:pt x="57" y="787"/>
                    <a:pt x="113" y="787"/>
                  </a:cubicBezTo>
                  <a:lnTo>
                    <a:pt x="169" y="787"/>
                  </a:lnTo>
                  <a:lnTo>
                    <a:pt x="1461" y="225"/>
                  </a:lnTo>
                  <a:cubicBezTo>
                    <a:pt x="1461" y="169"/>
                    <a:pt x="1405" y="57"/>
                    <a:pt x="140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13"/>
            <p:cNvSpPr/>
            <p:nvPr/>
          </p:nvSpPr>
          <p:spPr>
            <a:xfrm>
              <a:off x="3082650" y="2269875"/>
              <a:ext cx="37925" cy="12650"/>
            </a:xfrm>
            <a:custGeom>
              <a:avLst/>
              <a:gdLst/>
              <a:ahLst/>
              <a:cxnLst/>
              <a:rect l="l" t="t" r="r" b="b"/>
              <a:pathLst>
                <a:path w="1517" h="506" extrusionOk="0">
                  <a:moveTo>
                    <a:pt x="1517" y="0"/>
                  </a:moveTo>
                  <a:lnTo>
                    <a:pt x="113" y="281"/>
                  </a:lnTo>
                  <a:cubicBezTo>
                    <a:pt x="56" y="281"/>
                    <a:pt x="0" y="337"/>
                    <a:pt x="0" y="449"/>
                  </a:cubicBezTo>
                  <a:cubicBezTo>
                    <a:pt x="56" y="449"/>
                    <a:pt x="56" y="506"/>
                    <a:pt x="113" y="506"/>
                  </a:cubicBezTo>
                  <a:lnTo>
                    <a:pt x="1517" y="225"/>
                  </a:lnTo>
                  <a:cubicBezTo>
                    <a:pt x="1517" y="169"/>
                    <a:pt x="1517" y="112"/>
                    <a:pt x="151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13"/>
            <p:cNvSpPr/>
            <p:nvPr/>
          </p:nvSpPr>
          <p:spPr>
            <a:xfrm>
              <a:off x="3092475" y="2312000"/>
              <a:ext cx="39350" cy="16875"/>
            </a:xfrm>
            <a:custGeom>
              <a:avLst/>
              <a:gdLst/>
              <a:ahLst/>
              <a:cxnLst/>
              <a:rect l="l" t="t" r="r" b="b"/>
              <a:pathLst>
                <a:path w="1574" h="675" extrusionOk="0">
                  <a:moveTo>
                    <a:pt x="1517" y="0"/>
                  </a:moveTo>
                  <a:lnTo>
                    <a:pt x="113" y="449"/>
                  </a:lnTo>
                  <a:cubicBezTo>
                    <a:pt x="57" y="449"/>
                    <a:pt x="0" y="506"/>
                    <a:pt x="57" y="562"/>
                  </a:cubicBezTo>
                  <a:cubicBezTo>
                    <a:pt x="57" y="618"/>
                    <a:pt x="113" y="674"/>
                    <a:pt x="169" y="674"/>
                  </a:cubicBezTo>
                  <a:lnTo>
                    <a:pt x="1573"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3"/>
            <p:cNvSpPr/>
            <p:nvPr/>
          </p:nvSpPr>
          <p:spPr>
            <a:xfrm>
              <a:off x="3210425" y="2491725"/>
              <a:ext cx="29500" cy="30550"/>
            </a:xfrm>
            <a:custGeom>
              <a:avLst/>
              <a:gdLst/>
              <a:ahLst/>
              <a:cxnLst/>
              <a:rect l="l" t="t" r="r" b="b"/>
              <a:pathLst>
                <a:path w="1180" h="1222" extrusionOk="0">
                  <a:moveTo>
                    <a:pt x="1067" y="0"/>
                  </a:moveTo>
                  <a:lnTo>
                    <a:pt x="0" y="1067"/>
                  </a:lnTo>
                  <a:cubicBezTo>
                    <a:pt x="0" y="1067"/>
                    <a:pt x="0" y="1180"/>
                    <a:pt x="0" y="1180"/>
                  </a:cubicBezTo>
                  <a:cubicBezTo>
                    <a:pt x="28" y="1208"/>
                    <a:pt x="56" y="1222"/>
                    <a:pt x="85" y="1222"/>
                  </a:cubicBezTo>
                  <a:cubicBezTo>
                    <a:pt x="113" y="1222"/>
                    <a:pt x="141" y="1208"/>
                    <a:pt x="169" y="1180"/>
                  </a:cubicBezTo>
                  <a:lnTo>
                    <a:pt x="1180" y="169"/>
                  </a:lnTo>
                  <a:cubicBezTo>
                    <a:pt x="1124" y="112"/>
                    <a:pt x="1067" y="56"/>
                    <a:pt x="106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3"/>
            <p:cNvSpPr/>
            <p:nvPr/>
          </p:nvSpPr>
          <p:spPr>
            <a:xfrm>
              <a:off x="3540375" y="2622300"/>
              <a:ext cx="5650" cy="37925"/>
            </a:xfrm>
            <a:custGeom>
              <a:avLst/>
              <a:gdLst/>
              <a:ahLst/>
              <a:cxnLst/>
              <a:rect l="l" t="t" r="r" b="b"/>
              <a:pathLst>
                <a:path w="226" h="1517" extrusionOk="0">
                  <a:moveTo>
                    <a:pt x="1" y="0"/>
                  </a:moveTo>
                  <a:lnTo>
                    <a:pt x="1" y="1405"/>
                  </a:lnTo>
                  <a:cubicBezTo>
                    <a:pt x="1" y="1461"/>
                    <a:pt x="57" y="1517"/>
                    <a:pt x="113" y="1517"/>
                  </a:cubicBezTo>
                  <a:cubicBezTo>
                    <a:pt x="169" y="1517"/>
                    <a:pt x="226" y="1461"/>
                    <a:pt x="226" y="1405"/>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13"/>
            <p:cNvSpPr/>
            <p:nvPr/>
          </p:nvSpPr>
          <p:spPr>
            <a:xfrm>
              <a:off x="3495450" y="2619500"/>
              <a:ext cx="8450" cy="39325"/>
            </a:xfrm>
            <a:custGeom>
              <a:avLst/>
              <a:gdLst/>
              <a:ahLst/>
              <a:cxnLst/>
              <a:rect l="l" t="t" r="r" b="b"/>
              <a:pathLst>
                <a:path w="338" h="1573" extrusionOk="0">
                  <a:moveTo>
                    <a:pt x="113" y="0"/>
                  </a:moveTo>
                  <a:lnTo>
                    <a:pt x="1" y="1460"/>
                  </a:lnTo>
                  <a:cubicBezTo>
                    <a:pt x="1" y="1517"/>
                    <a:pt x="1" y="1517"/>
                    <a:pt x="113" y="1573"/>
                  </a:cubicBezTo>
                  <a:cubicBezTo>
                    <a:pt x="113" y="1573"/>
                    <a:pt x="169" y="1517"/>
                    <a:pt x="169" y="1460"/>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13"/>
            <p:cNvSpPr/>
            <p:nvPr/>
          </p:nvSpPr>
          <p:spPr>
            <a:xfrm>
              <a:off x="3449125" y="2612475"/>
              <a:ext cx="11250" cy="39325"/>
            </a:xfrm>
            <a:custGeom>
              <a:avLst/>
              <a:gdLst/>
              <a:ahLst/>
              <a:cxnLst/>
              <a:rect l="l" t="t" r="r" b="b"/>
              <a:pathLst>
                <a:path w="450" h="1573" extrusionOk="0">
                  <a:moveTo>
                    <a:pt x="281" y="0"/>
                  </a:moveTo>
                  <a:lnTo>
                    <a:pt x="0" y="1404"/>
                  </a:lnTo>
                  <a:cubicBezTo>
                    <a:pt x="0" y="1461"/>
                    <a:pt x="0" y="1517"/>
                    <a:pt x="56" y="1573"/>
                  </a:cubicBezTo>
                  <a:cubicBezTo>
                    <a:pt x="113" y="1573"/>
                    <a:pt x="169" y="1517"/>
                    <a:pt x="169" y="1461"/>
                  </a:cubicBezTo>
                  <a:lnTo>
                    <a:pt x="450" y="56"/>
                  </a:lnTo>
                  <a:cubicBezTo>
                    <a:pt x="393" y="56"/>
                    <a:pt x="337" y="56"/>
                    <a:pt x="28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3"/>
            <p:cNvSpPr/>
            <p:nvPr/>
          </p:nvSpPr>
          <p:spPr>
            <a:xfrm>
              <a:off x="3244125" y="2522600"/>
              <a:ext cx="28100" cy="31975"/>
            </a:xfrm>
            <a:custGeom>
              <a:avLst/>
              <a:gdLst/>
              <a:ahLst/>
              <a:cxnLst/>
              <a:rect l="l" t="t" r="r" b="b"/>
              <a:pathLst>
                <a:path w="1124" h="1279" extrusionOk="0">
                  <a:moveTo>
                    <a:pt x="955" y="1"/>
                  </a:moveTo>
                  <a:lnTo>
                    <a:pt x="56" y="1068"/>
                  </a:lnTo>
                  <a:cubicBezTo>
                    <a:pt x="0" y="1124"/>
                    <a:pt x="0" y="1180"/>
                    <a:pt x="56" y="1236"/>
                  </a:cubicBezTo>
                  <a:cubicBezTo>
                    <a:pt x="56" y="1264"/>
                    <a:pt x="84" y="1278"/>
                    <a:pt x="113" y="1278"/>
                  </a:cubicBezTo>
                  <a:cubicBezTo>
                    <a:pt x="141" y="1278"/>
                    <a:pt x="169" y="1264"/>
                    <a:pt x="169" y="1236"/>
                  </a:cubicBezTo>
                  <a:lnTo>
                    <a:pt x="1124"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3"/>
            <p:cNvSpPr/>
            <p:nvPr/>
          </p:nvSpPr>
          <p:spPr>
            <a:xfrm>
              <a:off x="3583925" y="2619500"/>
              <a:ext cx="8450" cy="37925"/>
            </a:xfrm>
            <a:custGeom>
              <a:avLst/>
              <a:gdLst/>
              <a:ahLst/>
              <a:cxnLst/>
              <a:rect l="l" t="t" r="r" b="b"/>
              <a:pathLst>
                <a:path w="338" h="1517" extrusionOk="0">
                  <a:moveTo>
                    <a:pt x="0" y="0"/>
                  </a:moveTo>
                  <a:lnTo>
                    <a:pt x="112" y="1404"/>
                  </a:lnTo>
                  <a:cubicBezTo>
                    <a:pt x="112" y="1460"/>
                    <a:pt x="169" y="1517"/>
                    <a:pt x="225" y="1517"/>
                  </a:cubicBezTo>
                  <a:cubicBezTo>
                    <a:pt x="281" y="1517"/>
                    <a:pt x="337" y="1460"/>
                    <a:pt x="337" y="1404"/>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13"/>
            <p:cNvSpPr/>
            <p:nvPr/>
          </p:nvSpPr>
          <p:spPr>
            <a:xfrm>
              <a:off x="3279225" y="2546475"/>
              <a:ext cx="25300" cy="33725"/>
            </a:xfrm>
            <a:custGeom>
              <a:avLst/>
              <a:gdLst/>
              <a:ahLst/>
              <a:cxnLst/>
              <a:rect l="l" t="t" r="r" b="b"/>
              <a:pathLst>
                <a:path w="1012" h="1349" extrusionOk="0">
                  <a:moveTo>
                    <a:pt x="899" y="1"/>
                  </a:moveTo>
                  <a:lnTo>
                    <a:pt x="57" y="1180"/>
                  </a:lnTo>
                  <a:cubicBezTo>
                    <a:pt x="0" y="1236"/>
                    <a:pt x="0" y="1292"/>
                    <a:pt x="57" y="1349"/>
                  </a:cubicBezTo>
                  <a:lnTo>
                    <a:pt x="113" y="1349"/>
                  </a:lnTo>
                  <a:cubicBezTo>
                    <a:pt x="169" y="1349"/>
                    <a:pt x="225" y="1349"/>
                    <a:pt x="225" y="1292"/>
                  </a:cubicBezTo>
                  <a:lnTo>
                    <a:pt x="1011" y="113"/>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13"/>
            <p:cNvSpPr/>
            <p:nvPr/>
          </p:nvSpPr>
          <p:spPr>
            <a:xfrm>
              <a:off x="3405600" y="2601225"/>
              <a:ext cx="14050" cy="39350"/>
            </a:xfrm>
            <a:custGeom>
              <a:avLst/>
              <a:gdLst/>
              <a:ahLst/>
              <a:cxnLst/>
              <a:rect l="l" t="t" r="r" b="b"/>
              <a:pathLst>
                <a:path w="562" h="1574" extrusionOk="0">
                  <a:moveTo>
                    <a:pt x="393" y="1"/>
                  </a:moveTo>
                  <a:lnTo>
                    <a:pt x="0" y="1405"/>
                  </a:lnTo>
                  <a:cubicBezTo>
                    <a:pt x="0" y="1461"/>
                    <a:pt x="0" y="1517"/>
                    <a:pt x="56" y="1574"/>
                  </a:cubicBezTo>
                  <a:cubicBezTo>
                    <a:pt x="112" y="1574"/>
                    <a:pt x="169" y="1517"/>
                    <a:pt x="169" y="1461"/>
                  </a:cubicBez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3"/>
            <p:cNvSpPr/>
            <p:nvPr/>
          </p:nvSpPr>
          <p:spPr>
            <a:xfrm>
              <a:off x="3360650" y="2587200"/>
              <a:ext cx="19700" cy="36525"/>
            </a:xfrm>
            <a:custGeom>
              <a:avLst/>
              <a:gdLst/>
              <a:ahLst/>
              <a:cxnLst/>
              <a:rect l="l" t="t" r="r" b="b"/>
              <a:pathLst>
                <a:path w="788" h="1461" extrusionOk="0">
                  <a:moveTo>
                    <a:pt x="563" y="0"/>
                  </a:moveTo>
                  <a:lnTo>
                    <a:pt x="1" y="1348"/>
                  </a:lnTo>
                  <a:cubicBezTo>
                    <a:pt x="1" y="1404"/>
                    <a:pt x="57" y="1461"/>
                    <a:pt x="113" y="1461"/>
                  </a:cubicBezTo>
                  <a:cubicBezTo>
                    <a:pt x="169" y="1461"/>
                    <a:pt x="226" y="1461"/>
                    <a:pt x="226" y="1404"/>
                  </a:cubicBezTo>
                  <a:lnTo>
                    <a:pt x="787" y="56"/>
                  </a:lnTo>
                  <a:lnTo>
                    <a:pt x="56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3"/>
            <p:cNvSpPr/>
            <p:nvPr/>
          </p:nvSpPr>
          <p:spPr>
            <a:xfrm>
              <a:off x="3301675" y="1786275"/>
              <a:ext cx="40750" cy="62375"/>
            </a:xfrm>
            <a:custGeom>
              <a:avLst/>
              <a:gdLst/>
              <a:ahLst/>
              <a:cxnLst/>
              <a:rect l="l" t="t" r="r" b="b"/>
              <a:pathLst>
                <a:path w="1630" h="2495" extrusionOk="0">
                  <a:moveTo>
                    <a:pt x="106" y="0"/>
                  </a:moveTo>
                  <a:cubicBezTo>
                    <a:pt x="90" y="0"/>
                    <a:pt x="74" y="7"/>
                    <a:pt x="57" y="24"/>
                  </a:cubicBezTo>
                  <a:cubicBezTo>
                    <a:pt x="1" y="24"/>
                    <a:pt x="1" y="136"/>
                    <a:pt x="57" y="192"/>
                  </a:cubicBezTo>
                  <a:lnTo>
                    <a:pt x="1461" y="2495"/>
                  </a:lnTo>
                  <a:lnTo>
                    <a:pt x="1630" y="2382"/>
                  </a:lnTo>
                  <a:lnTo>
                    <a:pt x="226" y="80"/>
                  </a:lnTo>
                  <a:cubicBezTo>
                    <a:pt x="186" y="40"/>
                    <a:pt x="146" y="0"/>
                    <a:pt x="1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13"/>
            <p:cNvSpPr/>
            <p:nvPr/>
          </p:nvSpPr>
          <p:spPr>
            <a:xfrm>
              <a:off x="3261650" y="1812575"/>
              <a:ext cx="47075" cy="58550"/>
            </a:xfrm>
            <a:custGeom>
              <a:avLst/>
              <a:gdLst/>
              <a:ahLst/>
              <a:cxnLst/>
              <a:rect l="l" t="t" r="r" b="b"/>
              <a:pathLst>
                <a:path w="1883" h="2342" extrusionOk="0">
                  <a:moveTo>
                    <a:pt x="191" y="1"/>
                  </a:moveTo>
                  <a:cubicBezTo>
                    <a:pt x="109" y="1"/>
                    <a:pt x="0" y="108"/>
                    <a:pt x="86" y="151"/>
                  </a:cubicBezTo>
                  <a:lnTo>
                    <a:pt x="1714" y="2341"/>
                  </a:lnTo>
                  <a:lnTo>
                    <a:pt x="1883" y="2229"/>
                  </a:lnTo>
                  <a:lnTo>
                    <a:pt x="254" y="39"/>
                  </a:lnTo>
                  <a:cubicBezTo>
                    <a:pt x="241" y="12"/>
                    <a:pt x="217" y="1"/>
                    <a:pt x="19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13"/>
            <p:cNvSpPr/>
            <p:nvPr/>
          </p:nvSpPr>
          <p:spPr>
            <a:xfrm>
              <a:off x="3341000" y="1765800"/>
              <a:ext cx="35125" cy="64600"/>
            </a:xfrm>
            <a:custGeom>
              <a:avLst/>
              <a:gdLst/>
              <a:ahLst/>
              <a:cxnLst/>
              <a:rect l="l" t="t" r="r" b="b"/>
              <a:pathLst>
                <a:path w="1405" h="2584" extrusionOk="0">
                  <a:moveTo>
                    <a:pt x="113" y="0"/>
                  </a:moveTo>
                  <a:cubicBezTo>
                    <a:pt x="57" y="0"/>
                    <a:pt x="1" y="112"/>
                    <a:pt x="57" y="169"/>
                  </a:cubicBezTo>
                  <a:lnTo>
                    <a:pt x="1236" y="2584"/>
                  </a:lnTo>
                  <a:lnTo>
                    <a:pt x="1405" y="2471"/>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13"/>
            <p:cNvSpPr/>
            <p:nvPr/>
          </p:nvSpPr>
          <p:spPr>
            <a:xfrm>
              <a:off x="3226525" y="1840675"/>
              <a:ext cx="52725" cy="55725"/>
            </a:xfrm>
            <a:custGeom>
              <a:avLst/>
              <a:gdLst/>
              <a:ahLst/>
              <a:cxnLst/>
              <a:rect l="l" t="t" r="r" b="b"/>
              <a:pathLst>
                <a:path w="2109" h="2229" extrusionOk="0">
                  <a:moveTo>
                    <a:pt x="195" y="1"/>
                  </a:moveTo>
                  <a:cubicBezTo>
                    <a:pt x="113" y="1"/>
                    <a:pt x="0" y="120"/>
                    <a:pt x="86" y="206"/>
                  </a:cubicBezTo>
                  <a:lnTo>
                    <a:pt x="1940" y="2228"/>
                  </a:lnTo>
                  <a:lnTo>
                    <a:pt x="2108" y="2060"/>
                  </a:lnTo>
                  <a:lnTo>
                    <a:pt x="255" y="38"/>
                  </a:lnTo>
                  <a:cubicBezTo>
                    <a:pt x="242" y="12"/>
                    <a:pt x="220" y="1"/>
                    <a:pt x="1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13"/>
            <p:cNvSpPr/>
            <p:nvPr/>
          </p:nvSpPr>
          <p:spPr>
            <a:xfrm>
              <a:off x="3384525" y="1747525"/>
              <a:ext cx="29525" cy="68825"/>
            </a:xfrm>
            <a:custGeom>
              <a:avLst/>
              <a:gdLst/>
              <a:ahLst/>
              <a:cxnLst/>
              <a:rect l="l" t="t" r="r" b="b"/>
              <a:pathLst>
                <a:path w="1181" h="2753" extrusionOk="0">
                  <a:moveTo>
                    <a:pt x="113" y="1"/>
                  </a:moveTo>
                  <a:cubicBezTo>
                    <a:pt x="57" y="57"/>
                    <a:pt x="1" y="113"/>
                    <a:pt x="57" y="169"/>
                  </a:cubicBezTo>
                  <a:lnTo>
                    <a:pt x="955" y="2753"/>
                  </a:lnTo>
                  <a:lnTo>
                    <a:pt x="1180" y="2641"/>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13"/>
            <p:cNvSpPr/>
            <p:nvPr/>
          </p:nvSpPr>
          <p:spPr>
            <a:xfrm>
              <a:off x="3519325" y="1720850"/>
              <a:ext cx="8450" cy="71650"/>
            </a:xfrm>
            <a:custGeom>
              <a:avLst/>
              <a:gdLst/>
              <a:ahLst/>
              <a:cxnLst/>
              <a:rect l="l" t="t" r="r" b="b"/>
              <a:pathLst>
                <a:path w="338" h="2866" extrusionOk="0">
                  <a:moveTo>
                    <a:pt x="113" y="1"/>
                  </a:moveTo>
                  <a:cubicBezTo>
                    <a:pt x="57" y="1"/>
                    <a:pt x="0" y="57"/>
                    <a:pt x="0" y="113"/>
                  </a:cubicBezTo>
                  <a:lnTo>
                    <a:pt x="113" y="2865"/>
                  </a:lnTo>
                  <a:lnTo>
                    <a:pt x="337" y="2809"/>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3"/>
            <p:cNvSpPr/>
            <p:nvPr/>
          </p:nvSpPr>
          <p:spPr>
            <a:xfrm>
              <a:off x="3428050" y="1734325"/>
              <a:ext cx="22500" cy="69400"/>
            </a:xfrm>
            <a:custGeom>
              <a:avLst/>
              <a:gdLst/>
              <a:ahLst/>
              <a:cxnLst/>
              <a:rect l="l" t="t" r="r" b="b"/>
              <a:pathLst>
                <a:path w="900" h="2776" extrusionOk="0">
                  <a:moveTo>
                    <a:pt x="141" y="0"/>
                  </a:moveTo>
                  <a:cubicBezTo>
                    <a:pt x="118" y="0"/>
                    <a:pt x="90" y="7"/>
                    <a:pt x="57" y="23"/>
                  </a:cubicBezTo>
                  <a:cubicBezTo>
                    <a:pt x="1" y="23"/>
                    <a:pt x="1" y="80"/>
                    <a:pt x="1" y="136"/>
                  </a:cubicBezTo>
                  <a:lnTo>
                    <a:pt x="675" y="2775"/>
                  </a:lnTo>
                  <a:lnTo>
                    <a:pt x="899" y="2719"/>
                  </a:lnTo>
                  <a:lnTo>
                    <a:pt x="225" y="80"/>
                  </a:lnTo>
                  <a:cubicBezTo>
                    <a:pt x="225" y="40"/>
                    <a:pt x="197"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3"/>
            <p:cNvSpPr/>
            <p:nvPr/>
          </p:nvSpPr>
          <p:spPr>
            <a:xfrm>
              <a:off x="3474400" y="1725075"/>
              <a:ext cx="15450" cy="70225"/>
            </a:xfrm>
            <a:custGeom>
              <a:avLst/>
              <a:gdLst/>
              <a:ahLst/>
              <a:cxnLst/>
              <a:rect l="l" t="t" r="r" b="b"/>
              <a:pathLst>
                <a:path w="618" h="2809" extrusionOk="0">
                  <a:moveTo>
                    <a:pt x="113" y="0"/>
                  </a:moveTo>
                  <a:cubicBezTo>
                    <a:pt x="0" y="0"/>
                    <a:pt x="0" y="56"/>
                    <a:pt x="0" y="113"/>
                  </a:cubicBezTo>
                  <a:lnTo>
                    <a:pt x="393" y="2809"/>
                  </a:lnTo>
                  <a:lnTo>
                    <a:pt x="618" y="2809"/>
                  </a:lnTo>
                  <a:lnTo>
                    <a:pt x="225" y="113"/>
                  </a:lnTo>
                  <a:cubicBezTo>
                    <a:pt x="169" y="56"/>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13"/>
            <p:cNvSpPr/>
            <p:nvPr/>
          </p:nvSpPr>
          <p:spPr>
            <a:xfrm>
              <a:off x="3100900" y="2030575"/>
              <a:ext cx="68825" cy="27300"/>
            </a:xfrm>
            <a:custGeom>
              <a:avLst/>
              <a:gdLst/>
              <a:ahLst/>
              <a:cxnLst/>
              <a:rect l="l" t="t" r="r" b="b"/>
              <a:pathLst>
                <a:path w="2753" h="1092" extrusionOk="0">
                  <a:moveTo>
                    <a:pt x="121" y="1"/>
                  </a:moveTo>
                  <a:cubicBezTo>
                    <a:pt x="85" y="1"/>
                    <a:pt x="57" y="41"/>
                    <a:pt x="57" y="80"/>
                  </a:cubicBezTo>
                  <a:cubicBezTo>
                    <a:pt x="0" y="136"/>
                    <a:pt x="57" y="193"/>
                    <a:pt x="113" y="193"/>
                  </a:cubicBezTo>
                  <a:lnTo>
                    <a:pt x="2696" y="1091"/>
                  </a:lnTo>
                  <a:lnTo>
                    <a:pt x="2753" y="923"/>
                  </a:lnTo>
                  <a:lnTo>
                    <a:pt x="169" y="24"/>
                  </a:lnTo>
                  <a:cubicBezTo>
                    <a:pt x="152"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13"/>
            <p:cNvSpPr/>
            <p:nvPr/>
          </p:nvSpPr>
          <p:spPr>
            <a:xfrm>
              <a:off x="3194975" y="1874250"/>
              <a:ext cx="56200" cy="51625"/>
            </a:xfrm>
            <a:custGeom>
              <a:avLst/>
              <a:gdLst/>
              <a:ahLst/>
              <a:cxnLst/>
              <a:rect l="l" t="t" r="r" b="b"/>
              <a:pathLst>
                <a:path w="2248" h="2065" extrusionOk="0">
                  <a:moveTo>
                    <a:pt x="120" y="1"/>
                  </a:moveTo>
                  <a:cubicBezTo>
                    <a:pt x="85" y="1"/>
                    <a:pt x="57" y="15"/>
                    <a:pt x="57" y="43"/>
                  </a:cubicBezTo>
                  <a:cubicBezTo>
                    <a:pt x="0" y="99"/>
                    <a:pt x="0" y="155"/>
                    <a:pt x="57" y="211"/>
                  </a:cubicBezTo>
                  <a:lnTo>
                    <a:pt x="2079" y="2065"/>
                  </a:lnTo>
                  <a:lnTo>
                    <a:pt x="2247" y="1896"/>
                  </a:lnTo>
                  <a:lnTo>
                    <a:pt x="225" y="43"/>
                  </a:lnTo>
                  <a:cubicBezTo>
                    <a:pt x="197" y="15"/>
                    <a:pt x="155"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3"/>
            <p:cNvSpPr/>
            <p:nvPr/>
          </p:nvSpPr>
          <p:spPr>
            <a:xfrm>
              <a:off x="3078425" y="2118225"/>
              <a:ext cx="70250" cy="16875"/>
            </a:xfrm>
            <a:custGeom>
              <a:avLst/>
              <a:gdLst/>
              <a:ahLst/>
              <a:cxnLst/>
              <a:rect l="l" t="t" r="r" b="b"/>
              <a:pathLst>
                <a:path w="2810" h="675" extrusionOk="0">
                  <a:moveTo>
                    <a:pt x="169" y="0"/>
                  </a:moveTo>
                  <a:cubicBezTo>
                    <a:pt x="113" y="0"/>
                    <a:pt x="57" y="57"/>
                    <a:pt x="57" y="113"/>
                  </a:cubicBezTo>
                  <a:cubicBezTo>
                    <a:pt x="1" y="169"/>
                    <a:pt x="57" y="225"/>
                    <a:pt x="113" y="281"/>
                  </a:cubicBezTo>
                  <a:lnTo>
                    <a:pt x="2809" y="674"/>
                  </a:lnTo>
                  <a:lnTo>
                    <a:pt x="2809"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3"/>
            <p:cNvSpPr/>
            <p:nvPr/>
          </p:nvSpPr>
          <p:spPr>
            <a:xfrm>
              <a:off x="3088250" y="2074100"/>
              <a:ext cx="70250" cy="21675"/>
            </a:xfrm>
            <a:custGeom>
              <a:avLst/>
              <a:gdLst/>
              <a:ahLst/>
              <a:cxnLst/>
              <a:rect l="l" t="t" r="r" b="b"/>
              <a:pathLst>
                <a:path w="2810" h="867" extrusionOk="0">
                  <a:moveTo>
                    <a:pt x="110" y="1"/>
                  </a:moveTo>
                  <a:cubicBezTo>
                    <a:pt x="57" y="1"/>
                    <a:pt x="1" y="41"/>
                    <a:pt x="1" y="80"/>
                  </a:cubicBezTo>
                  <a:cubicBezTo>
                    <a:pt x="1" y="137"/>
                    <a:pt x="57" y="137"/>
                    <a:pt x="113" y="193"/>
                  </a:cubicBezTo>
                  <a:lnTo>
                    <a:pt x="2753" y="867"/>
                  </a:lnTo>
                  <a:cubicBezTo>
                    <a:pt x="2753" y="811"/>
                    <a:pt x="2753" y="754"/>
                    <a:pt x="2809" y="642"/>
                  </a:cubicBezTo>
                  <a:lnTo>
                    <a:pt x="169" y="24"/>
                  </a:lnTo>
                  <a:cubicBezTo>
                    <a:pt x="153" y="8"/>
                    <a:pt x="132" y="1"/>
                    <a:pt x="11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13"/>
            <p:cNvSpPr/>
            <p:nvPr/>
          </p:nvSpPr>
          <p:spPr>
            <a:xfrm>
              <a:off x="3119150" y="1987050"/>
              <a:ext cx="66025" cy="34300"/>
            </a:xfrm>
            <a:custGeom>
              <a:avLst/>
              <a:gdLst/>
              <a:ahLst/>
              <a:cxnLst/>
              <a:rect l="l" t="t" r="r" b="b"/>
              <a:pathLst>
                <a:path w="2641" h="1372" extrusionOk="0">
                  <a:moveTo>
                    <a:pt x="121" y="1"/>
                  </a:moveTo>
                  <a:cubicBezTo>
                    <a:pt x="85" y="1"/>
                    <a:pt x="57" y="41"/>
                    <a:pt x="57" y="80"/>
                  </a:cubicBezTo>
                  <a:cubicBezTo>
                    <a:pt x="1" y="80"/>
                    <a:pt x="1" y="193"/>
                    <a:pt x="57" y="193"/>
                  </a:cubicBezTo>
                  <a:lnTo>
                    <a:pt x="2528" y="1372"/>
                  </a:lnTo>
                  <a:cubicBezTo>
                    <a:pt x="2584" y="1316"/>
                    <a:pt x="2584" y="1260"/>
                    <a:pt x="2640" y="1204"/>
                  </a:cubicBezTo>
                  <a:lnTo>
                    <a:pt x="169" y="24"/>
                  </a:lnTo>
                  <a:cubicBezTo>
                    <a:pt x="153"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3"/>
            <p:cNvSpPr/>
            <p:nvPr/>
          </p:nvSpPr>
          <p:spPr>
            <a:xfrm>
              <a:off x="3166900" y="1907950"/>
              <a:ext cx="59000" cy="46025"/>
            </a:xfrm>
            <a:custGeom>
              <a:avLst/>
              <a:gdLst/>
              <a:ahLst/>
              <a:cxnLst/>
              <a:rect l="l" t="t" r="r" b="b"/>
              <a:pathLst>
                <a:path w="2360" h="1841" extrusionOk="0">
                  <a:moveTo>
                    <a:pt x="84" y="1"/>
                  </a:moveTo>
                  <a:cubicBezTo>
                    <a:pt x="56" y="1"/>
                    <a:pt x="28" y="15"/>
                    <a:pt x="0" y="43"/>
                  </a:cubicBezTo>
                  <a:cubicBezTo>
                    <a:pt x="0" y="99"/>
                    <a:pt x="0" y="155"/>
                    <a:pt x="0" y="211"/>
                  </a:cubicBezTo>
                  <a:lnTo>
                    <a:pt x="2247" y="1840"/>
                  </a:lnTo>
                  <a:lnTo>
                    <a:pt x="2359" y="1672"/>
                  </a:lnTo>
                  <a:lnTo>
                    <a:pt x="169" y="43"/>
                  </a:lnTo>
                  <a:cubicBezTo>
                    <a:pt x="141" y="15"/>
                    <a:pt x="113" y="1"/>
                    <a:pt x="8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13"/>
            <p:cNvSpPr/>
            <p:nvPr/>
          </p:nvSpPr>
          <p:spPr>
            <a:xfrm>
              <a:off x="3140225" y="1947275"/>
              <a:ext cx="63200" cy="40400"/>
            </a:xfrm>
            <a:custGeom>
              <a:avLst/>
              <a:gdLst/>
              <a:ahLst/>
              <a:cxnLst/>
              <a:rect l="l" t="t" r="r" b="b"/>
              <a:pathLst>
                <a:path w="2528" h="1616" extrusionOk="0">
                  <a:moveTo>
                    <a:pt x="112" y="0"/>
                  </a:moveTo>
                  <a:cubicBezTo>
                    <a:pt x="84" y="0"/>
                    <a:pt x="56" y="14"/>
                    <a:pt x="56" y="42"/>
                  </a:cubicBezTo>
                  <a:cubicBezTo>
                    <a:pt x="0" y="42"/>
                    <a:pt x="0" y="155"/>
                    <a:pt x="56" y="155"/>
                  </a:cubicBezTo>
                  <a:lnTo>
                    <a:pt x="2415" y="1615"/>
                  </a:lnTo>
                  <a:lnTo>
                    <a:pt x="2527" y="1447"/>
                  </a:lnTo>
                  <a:lnTo>
                    <a:pt x="169" y="42"/>
                  </a:lnTo>
                  <a:cubicBezTo>
                    <a:pt x="169" y="14"/>
                    <a:pt x="140" y="0"/>
                    <a:pt x="1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13"/>
            <p:cNvSpPr/>
            <p:nvPr/>
          </p:nvSpPr>
          <p:spPr>
            <a:xfrm>
              <a:off x="3676575" y="1747525"/>
              <a:ext cx="28125" cy="67425"/>
            </a:xfrm>
            <a:custGeom>
              <a:avLst/>
              <a:gdLst/>
              <a:ahLst/>
              <a:cxnLst/>
              <a:rect l="l" t="t" r="r" b="b"/>
              <a:pathLst>
                <a:path w="1125" h="2697" extrusionOk="0">
                  <a:moveTo>
                    <a:pt x="1068" y="1"/>
                  </a:moveTo>
                  <a:cubicBezTo>
                    <a:pt x="1012" y="1"/>
                    <a:pt x="956" y="1"/>
                    <a:pt x="900" y="57"/>
                  </a:cubicBezTo>
                  <a:lnTo>
                    <a:pt x="1" y="2641"/>
                  </a:lnTo>
                  <a:lnTo>
                    <a:pt x="226" y="2697"/>
                  </a:lnTo>
                  <a:lnTo>
                    <a:pt x="1124" y="169"/>
                  </a:lnTo>
                  <a:cubicBezTo>
                    <a:pt x="1124" y="113"/>
                    <a:pt x="1124" y="57"/>
                    <a:pt x="1068"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3"/>
            <p:cNvSpPr/>
            <p:nvPr/>
          </p:nvSpPr>
          <p:spPr>
            <a:xfrm>
              <a:off x="3919500" y="2031175"/>
              <a:ext cx="68825" cy="28100"/>
            </a:xfrm>
            <a:custGeom>
              <a:avLst/>
              <a:gdLst/>
              <a:ahLst/>
              <a:cxnLst/>
              <a:rect l="l" t="t" r="r" b="b"/>
              <a:pathLst>
                <a:path w="2753" h="1124" extrusionOk="0">
                  <a:moveTo>
                    <a:pt x="2584" y="0"/>
                  </a:moveTo>
                  <a:lnTo>
                    <a:pt x="0" y="899"/>
                  </a:lnTo>
                  <a:cubicBezTo>
                    <a:pt x="56" y="1011"/>
                    <a:pt x="56" y="1067"/>
                    <a:pt x="113" y="1123"/>
                  </a:cubicBezTo>
                  <a:lnTo>
                    <a:pt x="2640" y="225"/>
                  </a:lnTo>
                  <a:cubicBezTo>
                    <a:pt x="2696" y="169"/>
                    <a:pt x="2752" y="112"/>
                    <a:pt x="2696" y="56"/>
                  </a:cubicBezTo>
                  <a:cubicBezTo>
                    <a:pt x="2696" y="0"/>
                    <a:pt x="2640" y="0"/>
                    <a:pt x="258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3"/>
            <p:cNvSpPr/>
            <p:nvPr/>
          </p:nvSpPr>
          <p:spPr>
            <a:xfrm>
              <a:off x="3904050" y="1987650"/>
              <a:ext cx="66025" cy="35125"/>
            </a:xfrm>
            <a:custGeom>
              <a:avLst/>
              <a:gdLst/>
              <a:ahLst/>
              <a:cxnLst/>
              <a:rect l="l" t="t" r="r" b="b"/>
              <a:pathLst>
                <a:path w="2641" h="1405" extrusionOk="0">
                  <a:moveTo>
                    <a:pt x="2472" y="0"/>
                  </a:moveTo>
                  <a:lnTo>
                    <a:pt x="1" y="1180"/>
                  </a:lnTo>
                  <a:lnTo>
                    <a:pt x="113" y="1404"/>
                  </a:lnTo>
                  <a:lnTo>
                    <a:pt x="2584" y="225"/>
                  </a:lnTo>
                  <a:cubicBezTo>
                    <a:pt x="2640" y="169"/>
                    <a:pt x="2640" y="112"/>
                    <a:pt x="2640" y="56"/>
                  </a:cubicBezTo>
                  <a:cubicBezTo>
                    <a:pt x="2584" y="0"/>
                    <a:pt x="2528" y="0"/>
                    <a:pt x="24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3"/>
            <p:cNvSpPr/>
            <p:nvPr/>
          </p:nvSpPr>
          <p:spPr>
            <a:xfrm>
              <a:off x="3885800" y="1948325"/>
              <a:ext cx="63200" cy="39350"/>
            </a:xfrm>
            <a:custGeom>
              <a:avLst/>
              <a:gdLst/>
              <a:ahLst/>
              <a:cxnLst/>
              <a:rect l="l" t="t" r="r" b="b"/>
              <a:pathLst>
                <a:path w="2528" h="1574" extrusionOk="0">
                  <a:moveTo>
                    <a:pt x="2359" y="0"/>
                  </a:moveTo>
                  <a:lnTo>
                    <a:pt x="0" y="1405"/>
                  </a:lnTo>
                  <a:lnTo>
                    <a:pt x="113" y="1573"/>
                  </a:lnTo>
                  <a:lnTo>
                    <a:pt x="2472" y="169"/>
                  </a:lnTo>
                  <a:cubicBezTo>
                    <a:pt x="2528" y="169"/>
                    <a:pt x="2528" y="113"/>
                    <a:pt x="2528" y="57"/>
                  </a:cubicBezTo>
                  <a:cubicBezTo>
                    <a:pt x="2472" y="0"/>
                    <a:pt x="2415" y="0"/>
                    <a:pt x="235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3"/>
            <p:cNvSpPr/>
            <p:nvPr/>
          </p:nvSpPr>
          <p:spPr>
            <a:xfrm>
              <a:off x="3863325" y="1909350"/>
              <a:ext cx="59000" cy="46025"/>
            </a:xfrm>
            <a:custGeom>
              <a:avLst/>
              <a:gdLst/>
              <a:ahLst/>
              <a:cxnLst/>
              <a:rect l="l" t="t" r="r" b="b"/>
              <a:pathLst>
                <a:path w="2360" h="1841" extrusionOk="0">
                  <a:moveTo>
                    <a:pt x="2254" y="1"/>
                  </a:moveTo>
                  <a:cubicBezTo>
                    <a:pt x="2219" y="1"/>
                    <a:pt x="2191" y="15"/>
                    <a:pt x="2191" y="43"/>
                  </a:cubicBezTo>
                  <a:lnTo>
                    <a:pt x="1" y="1672"/>
                  </a:lnTo>
                  <a:cubicBezTo>
                    <a:pt x="57" y="1728"/>
                    <a:pt x="113" y="1784"/>
                    <a:pt x="169" y="1840"/>
                  </a:cubicBezTo>
                  <a:lnTo>
                    <a:pt x="2360" y="211"/>
                  </a:lnTo>
                  <a:cubicBezTo>
                    <a:pt x="2360" y="155"/>
                    <a:pt x="2360" y="99"/>
                    <a:pt x="2360" y="43"/>
                  </a:cubicBezTo>
                  <a:cubicBezTo>
                    <a:pt x="2332" y="15"/>
                    <a:pt x="2289" y="1"/>
                    <a:pt x="225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3"/>
            <p:cNvSpPr/>
            <p:nvPr/>
          </p:nvSpPr>
          <p:spPr>
            <a:xfrm>
              <a:off x="3941950" y="2164550"/>
              <a:ext cx="71650" cy="9850"/>
            </a:xfrm>
            <a:custGeom>
              <a:avLst/>
              <a:gdLst/>
              <a:ahLst/>
              <a:cxnLst/>
              <a:rect l="l" t="t" r="r" b="b"/>
              <a:pathLst>
                <a:path w="2866" h="394" extrusionOk="0">
                  <a:moveTo>
                    <a:pt x="2753" y="1"/>
                  </a:moveTo>
                  <a:lnTo>
                    <a:pt x="1" y="169"/>
                  </a:lnTo>
                  <a:lnTo>
                    <a:pt x="1" y="394"/>
                  </a:lnTo>
                  <a:lnTo>
                    <a:pt x="2753" y="225"/>
                  </a:lnTo>
                  <a:cubicBezTo>
                    <a:pt x="2809" y="225"/>
                    <a:pt x="2865" y="169"/>
                    <a:pt x="2865" y="113"/>
                  </a:cubicBezTo>
                  <a:cubicBezTo>
                    <a:pt x="2865" y="57"/>
                    <a:pt x="2809" y="1"/>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3"/>
            <p:cNvSpPr/>
            <p:nvPr/>
          </p:nvSpPr>
          <p:spPr>
            <a:xfrm>
              <a:off x="3839450" y="1874250"/>
              <a:ext cx="54800" cy="51625"/>
            </a:xfrm>
            <a:custGeom>
              <a:avLst/>
              <a:gdLst/>
              <a:ahLst/>
              <a:cxnLst/>
              <a:rect l="l" t="t" r="r" b="b"/>
              <a:pathLst>
                <a:path w="2192" h="2065" extrusionOk="0">
                  <a:moveTo>
                    <a:pt x="2079" y="1"/>
                  </a:moveTo>
                  <a:cubicBezTo>
                    <a:pt x="2051" y="1"/>
                    <a:pt x="2023" y="15"/>
                    <a:pt x="2023" y="43"/>
                  </a:cubicBezTo>
                  <a:lnTo>
                    <a:pt x="1" y="1896"/>
                  </a:lnTo>
                  <a:lnTo>
                    <a:pt x="113" y="2065"/>
                  </a:lnTo>
                  <a:lnTo>
                    <a:pt x="2135" y="211"/>
                  </a:lnTo>
                  <a:cubicBezTo>
                    <a:pt x="2191" y="155"/>
                    <a:pt x="2191" y="99"/>
                    <a:pt x="2135" y="43"/>
                  </a:cubicBezTo>
                  <a:cubicBezTo>
                    <a:pt x="2135" y="15"/>
                    <a:pt x="2107" y="1"/>
                    <a:pt x="20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3"/>
            <p:cNvSpPr/>
            <p:nvPr/>
          </p:nvSpPr>
          <p:spPr>
            <a:xfrm>
              <a:off x="3930725" y="2074475"/>
              <a:ext cx="70200" cy="21300"/>
            </a:xfrm>
            <a:custGeom>
              <a:avLst/>
              <a:gdLst/>
              <a:ahLst/>
              <a:cxnLst/>
              <a:rect l="l" t="t" r="r" b="b"/>
              <a:pathLst>
                <a:path w="2808" h="852" extrusionOk="0">
                  <a:moveTo>
                    <a:pt x="2690" y="0"/>
                  </a:moveTo>
                  <a:cubicBezTo>
                    <a:pt x="2675" y="0"/>
                    <a:pt x="2659" y="3"/>
                    <a:pt x="2640" y="9"/>
                  </a:cubicBezTo>
                  <a:lnTo>
                    <a:pt x="1" y="627"/>
                  </a:lnTo>
                  <a:cubicBezTo>
                    <a:pt x="57" y="739"/>
                    <a:pt x="57" y="796"/>
                    <a:pt x="57" y="852"/>
                  </a:cubicBezTo>
                  <a:lnTo>
                    <a:pt x="2697" y="234"/>
                  </a:lnTo>
                  <a:cubicBezTo>
                    <a:pt x="2797" y="184"/>
                    <a:pt x="2808" y="0"/>
                    <a:pt x="26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13"/>
            <p:cNvSpPr/>
            <p:nvPr/>
          </p:nvSpPr>
          <p:spPr>
            <a:xfrm>
              <a:off x="3939150" y="2120450"/>
              <a:ext cx="71650" cy="16050"/>
            </a:xfrm>
            <a:custGeom>
              <a:avLst/>
              <a:gdLst/>
              <a:ahLst/>
              <a:cxnLst/>
              <a:rect l="l" t="t" r="r" b="b"/>
              <a:pathLst>
                <a:path w="2866" h="642" extrusionOk="0">
                  <a:moveTo>
                    <a:pt x="2746" y="0"/>
                  </a:moveTo>
                  <a:cubicBezTo>
                    <a:pt x="2729" y="0"/>
                    <a:pt x="2713" y="7"/>
                    <a:pt x="2697" y="24"/>
                  </a:cubicBezTo>
                  <a:lnTo>
                    <a:pt x="1" y="417"/>
                  </a:lnTo>
                  <a:cubicBezTo>
                    <a:pt x="1" y="473"/>
                    <a:pt x="57" y="529"/>
                    <a:pt x="57" y="641"/>
                  </a:cubicBezTo>
                  <a:lnTo>
                    <a:pt x="2753" y="248"/>
                  </a:lnTo>
                  <a:cubicBezTo>
                    <a:pt x="2809" y="192"/>
                    <a:pt x="2865" y="136"/>
                    <a:pt x="2865" y="80"/>
                  </a:cubicBezTo>
                  <a:cubicBezTo>
                    <a:pt x="2825" y="40"/>
                    <a:pt x="2786" y="0"/>
                    <a:pt x="274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13"/>
            <p:cNvSpPr/>
            <p:nvPr/>
          </p:nvSpPr>
          <p:spPr>
            <a:xfrm>
              <a:off x="3748200" y="1786850"/>
              <a:ext cx="39325" cy="63200"/>
            </a:xfrm>
            <a:custGeom>
              <a:avLst/>
              <a:gdLst/>
              <a:ahLst/>
              <a:cxnLst/>
              <a:rect l="l" t="t" r="r" b="b"/>
              <a:pathLst>
                <a:path w="1573" h="2528" extrusionOk="0">
                  <a:moveTo>
                    <a:pt x="1573" y="1"/>
                  </a:moveTo>
                  <a:cubicBezTo>
                    <a:pt x="1517" y="1"/>
                    <a:pt x="1461" y="1"/>
                    <a:pt x="1404" y="57"/>
                  </a:cubicBezTo>
                  <a:lnTo>
                    <a:pt x="0" y="2416"/>
                  </a:lnTo>
                  <a:lnTo>
                    <a:pt x="169" y="2528"/>
                  </a:lnTo>
                  <a:lnTo>
                    <a:pt x="1573" y="169"/>
                  </a:lnTo>
                  <a:cubicBezTo>
                    <a:pt x="1573" y="113"/>
                    <a:pt x="1573" y="57"/>
                    <a:pt x="157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3"/>
            <p:cNvSpPr/>
            <p:nvPr/>
          </p:nvSpPr>
          <p:spPr>
            <a:xfrm>
              <a:off x="3640075" y="1734900"/>
              <a:ext cx="22500" cy="68825"/>
            </a:xfrm>
            <a:custGeom>
              <a:avLst/>
              <a:gdLst/>
              <a:ahLst/>
              <a:cxnLst/>
              <a:rect l="l" t="t" r="r" b="b"/>
              <a:pathLst>
                <a:path w="900" h="2753" extrusionOk="0">
                  <a:moveTo>
                    <a:pt x="843" y="0"/>
                  </a:moveTo>
                  <a:cubicBezTo>
                    <a:pt x="731" y="0"/>
                    <a:pt x="675" y="0"/>
                    <a:pt x="675" y="57"/>
                  </a:cubicBezTo>
                  <a:lnTo>
                    <a:pt x="1" y="2696"/>
                  </a:lnTo>
                  <a:lnTo>
                    <a:pt x="225" y="2752"/>
                  </a:lnTo>
                  <a:lnTo>
                    <a:pt x="899" y="113"/>
                  </a:lnTo>
                  <a:cubicBezTo>
                    <a:pt x="899" y="57"/>
                    <a:pt x="899"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3"/>
            <p:cNvSpPr/>
            <p:nvPr/>
          </p:nvSpPr>
          <p:spPr>
            <a:xfrm>
              <a:off x="3600775" y="1725075"/>
              <a:ext cx="15450" cy="70225"/>
            </a:xfrm>
            <a:custGeom>
              <a:avLst/>
              <a:gdLst/>
              <a:ahLst/>
              <a:cxnLst/>
              <a:rect l="l" t="t" r="r" b="b"/>
              <a:pathLst>
                <a:path w="618" h="2809" extrusionOk="0">
                  <a:moveTo>
                    <a:pt x="505" y="0"/>
                  </a:moveTo>
                  <a:cubicBezTo>
                    <a:pt x="449" y="0"/>
                    <a:pt x="393" y="56"/>
                    <a:pt x="393" y="113"/>
                  </a:cubicBezTo>
                  <a:lnTo>
                    <a:pt x="0" y="2809"/>
                  </a:lnTo>
                  <a:lnTo>
                    <a:pt x="225" y="2809"/>
                  </a:lnTo>
                  <a:lnTo>
                    <a:pt x="618" y="113"/>
                  </a:lnTo>
                  <a:cubicBezTo>
                    <a:pt x="618" y="56"/>
                    <a:pt x="562" y="0"/>
                    <a:pt x="5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3"/>
            <p:cNvSpPr/>
            <p:nvPr/>
          </p:nvSpPr>
          <p:spPr>
            <a:xfrm>
              <a:off x="3074225" y="2163150"/>
              <a:ext cx="71625" cy="9850"/>
            </a:xfrm>
            <a:custGeom>
              <a:avLst/>
              <a:gdLst/>
              <a:ahLst/>
              <a:cxnLst/>
              <a:rect l="l" t="t" r="r" b="b"/>
              <a:pathLst>
                <a:path w="2865" h="394" extrusionOk="0">
                  <a:moveTo>
                    <a:pt x="113" y="1"/>
                  </a:moveTo>
                  <a:cubicBezTo>
                    <a:pt x="56" y="1"/>
                    <a:pt x="0" y="57"/>
                    <a:pt x="0" y="113"/>
                  </a:cubicBezTo>
                  <a:cubicBezTo>
                    <a:pt x="0" y="169"/>
                    <a:pt x="56" y="225"/>
                    <a:pt x="113" y="225"/>
                  </a:cubicBezTo>
                  <a:lnTo>
                    <a:pt x="2865" y="394"/>
                  </a:lnTo>
                  <a:lnTo>
                    <a:pt x="2865"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3"/>
            <p:cNvSpPr/>
            <p:nvPr/>
          </p:nvSpPr>
          <p:spPr>
            <a:xfrm>
              <a:off x="3781900" y="1813525"/>
              <a:ext cx="44950" cy="59000"/>
            </a:xfrm>
            <a:custGeom>
              <a:avLst/>
              <a:gdLst/>
              <a:ahLst/>
              <a:cxnLst/>
              <a:rect l="l" t="t" r="r" b="b"/>
              <a:pathLst>
                <a:path w="1798" h="2360" extrusionOk="0">
                  <a:moveTo>
                    <a:pt x="1629" y="1"/>
                  </a:moveTo>
                  <a:lnTo>
                    <a:pt x="0" y="2191"/>
                  </a:lnTo>
                  <a:lnTo>
                    <a:pt x="113" y="2360"/>
                  </a:lnTo>
                  <a:lnTo>
                    <a:pt x="1741" y="169"/>
                  </a:lnTo>
                  <a:cubicBezTo>
                    <a:pt x="1797" y="113"/>
                    <a:pt x="1797" y="57"/>
                    <a:pt x="17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3"/>
            <p:cNvSpPr/>
            <p:nvPr/>
          </p:nvSpPr>
          <p:spPr>
            <a:xfrm>
              <a:off x="3811375" y="1841600"/>
              <a:ext cx="50575" cy="54800"/>
            </a:xfrm>
            <a:custGeom>
              <a:avLst/>
              <a:gdLst/>
              <a:ahLst/>
              <a:cxnLst/>
              <a:rect l="l" t="t" r="r" b="b"/>
              <a:pathLst>
                <a:path w="2023" h="2192" extrusionOk="0">
                  <a:moveTo>
                    <a:pt x="1798" y="1"/>
                  </a:moveTo>
                  <a:lnTo>
                    <a:pt x="1" y="2023"/>
                  </a:lnTo>
                  <a:lnTo>
                    <a:pt x="113" y="2191"/>
                  </a:lnTo>
                  <a:lnTo>
                    <a:pt x="1966" y="169"/>
                  </a:lnTo>
                  <a:cubicBezTo>
                    <a:pt x="2023" y="113"/>
                    <a:pt x="2023" y="57"/>
                    <a:pt x="196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3"/>
            <p:cNvSpPr/>
            <p:nvPr/>
          </p:nvSpPr>
          <p:spPr>
            <a:xfrm>
              <a:off x="3713100" y="1765200"/>
              <a:ext cx="35125" cy="65200"/>
            </a:xfrm>
            <a:custGeom>
              <a:avLst/>
              <a:gdLst/>
              <a:ahLst/>
              <a:cxnLst/>
              <a:rect l="l" t="t" r="r" b="b"/>
              <a:pathLst>
                <a:path w="1405" h="2608" extrusionOk="0">
                  <a:moveTo>
                    <a:pt x="1299" y="1"/>
                  </a:moveTo>
                  <a:cubicBezTo>
                    <a:pt x="1259" y="1"/>
                    <a:pt x="1219" y="41"/>
                    <a:pt x="1180" y="80"/>
                  </a:cubicBezTo>
                  <a:lnTo>
                    <a:pt x="0" y="2551"/>
                  </a:lnTo>
                  <a:lnTo>
                    <a:pt x="225" y="2608"/>
                  </a:lnTo>
                  <a:lnTo>
                    <a:pt x="1404" y="193"/>
                  </a:lnTo>
                  <a:cubicBezTo>
                    <a:pt x="1404" y="136"/>
                    <a:pt x="1404" y="24"/>
                    <a:pt x="1348" y="24"/>
                  </a:cubicBezTo>
                  <a:cubicBezTo>
                    <a:pt x="1332" y="8"/>
                    <a:pt x="1315" y="1"/>
                    <a:pt x="12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3"/>
            <p:cNvSpPr/>
            <p:nvPr/>
          </p:nvSpPr>
          <p:spPr>
            <a:xfrm>
              <a:off x="3562850" y="1720850"/>
              <a:ext cx="9850" cy="70250"/>
            </a:xfrm>
            <a:custGeom>
              <a:avLst/>
              <a:gdLst/>
              <a:ahLst/>
              <a:cxnLst/>
              <a:rect l="l" t="t" r="r" b="b"/>
              <a:pathLst>
                <a:path w="394" h="2810" extrusionOk="0">
                  <a:moveTo>
                    <a:pt x="281" y="1"/>
                  </a:moveTo>
                  <a:cubicBezTo>
                    <a:pt x="169" y="1"/>
                    <a:pt x="169" y="57"/>
                    <a:pt x="169" y="113"/>
                  </a:cubicBezTo>
                  <a:lnTo>
                    <a:pt x="1" y="2809"/>
                  </a:lnTo>
                  <a:lnTo>
                    <a:pt x="225" y="2809"/>
                  </a:lnTo>
                  <a:lnTo>
                    <a:pt x="338" y="113"/>
                  </a:lnTo>
                  <a:cubicBezTo>
                    <a:pt x="394" y="57"/>
                    <a:pt x="338" y="1"/>
                    <a:pt x="28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13"/>
            <p:cNvSpPr/>
            <p:nvPr/>
          </p:nvSpPr>
          <p:spPr>
            <a:xfrm>
              <a:off x="3473000" y="2585800"/>
              <a:ext cx="15450" cy="70225"/>
            </a:xfrm>
            <a:custGeom>
              <a:avLst/>
              <a:gdLst/>
              <a:ahLst/>
              <a:cxnLst/>
              <a:rect l="l" t="t" r="r" b="b"/>
              <a:pathLst>
                <a:path w="618" h="2809" extrusionOk="0">
                  <a:moveTo>
                    <a:pt x="393" y="0"/>
                  </a:moveTo>
                  <a:lnTo>
                    <a:pt x="0" y="2640"/>
                  </a:lnTo>
                  <a:cubicBezTo>
                    <a:pt x="0" y="2696"/>
                    <a:pt x="56" y="2752"/>
                    <a:pt x="112" y="2808"/>
                  </a:cubicBezTo>
                  <a:cubicBezTo>
                    <a:pt x="169" y="2808"/>
                    <a:pt x="225" y="2752"/>
                    <a:pt x="225" y="2696"/>
                  </a:cubicBez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13"/>
            <p:cNvSpPr/>
            <p:nvPr/>
          </p:nvSpPr>
          <p:spPr>
            <a:xfrm>
              <a:off x="3780500" y="2509975"/>
              <a:ext cx="44950" cy="59000"/>
            </a:xfrm>
            <a:custGeom>
              <a:avLst/>
              <a:gdLst/>
              <a:ahLst/>
              <a:cxnLst/>
              <a:rect l="l" t="t" r="r" b="b"/>
              <a:pathLst>
                <a:path w="1798" h="2360" extrusionOk="0">
                  <a:moveTo>
                    <a:pt x="169" y="0"/>
                  </a:moveTo>
                  <a:lnTo>
                    <a:pt x="0" y="113"/>
                  </a:lnTo>
                  <a:lnTo>
                    <a:pt x="1629" y="2303"/>
                  </a:lnTo>
                  <a:cubicBezTo>
                    <a:pt x="1629" y="2303"/>
                    <a:pt x="1685" y="2359"/>
                    <a:pt x="1685" y="2359"/>
                  </a:cubicBezTo>
                  <a:lnTo>
                    <a:pt x="1741" y="2359"/>
                  </a:lnTo>
                  <a:cubicBezTo>
                    <a:pt x="1797" y="2303"/>
                    <a:pt x="1797" y="2247"/>
                    <a:pt x="1741" y="219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3"/>
            <p:cNvSpPr/>
            <p:nvPr/>
          </p:nvSpPr>
          <p:spPr>
            <a:xfrm>
              <a:off x="3746800" y="2532425"/>
              <a:ext cx="40725" cy="61825"/>
            </a:xfrm>
            <a:custGeom>
              <a:avLst/>
              <a:gdLst/>
              <a:ahLst/>
              <a:cxnLst/>
              <a:rect l="l" t="t" r="r" b="b"/>
              <a:pathLst>
                <a:path w="1629" h="2473" extrusionOk="0">
                  <a:moveTo>
                    <a:pt x="169" y="1"/>
                  </a:moveTo>
                  <a:lnTo>
                    <a:pt x="0" y="113"/>
                  </a:lnTo>
                  <a:lnTo>
                    <a:pt x="1404" y="2416"/>
                  </a:lnTo>
                  <a:cubicBezTo>
                    <a:pt x="1404" y="2472"/>
                    <a:pt x="1460" y="2472"/>
                    <a:pt x="1517" y="2472"/>
                  </a:cubicBezTo>
                  <a:lnTo>
                    <a:pt x="1573" y="2472"/>
                  </a:lnTo>
                  <a:cubicBezTo>
                    <a:pt x="1573" y="2472"/>
                    <a:pt x="1629" y="2360"/>
                    <a:pt x="1573" y="2360"/>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3"/>
            <p:cNvSpPr/>
            <p:nvPr/>
          </p:nvSpPr>
          <p:spPr>
            <a:xfrm>
              <a:off x="3809975" y="2484700"/>
              <a:ext cx="50575" cy="54775"/>
            </a:xfrm>
            <a:custGeom>
              <a:avLst/>
              <a:gdLst/>
              <a:ahLst/>
              <a:cxnLst/>
              <a:rect l="l" t="t" r="r" b="b"/>
              <a:pathLst>
                <a:path w="2023" h="2191" extrusionOk="0">
                  <a:moveTo>
                    <a:pt x="169" y="0"/>
                  </a:moveTo>
                  <a:lnTo>
                    <a:pt x="1" y="169"/>
                  </a:lnTo>
                  <a:lnTo>
                    <a:pt x="1798" y="2191"/>
                  </a:lnTo>
                  <a:lnTo>
                    <a:pt x="1966" y="2191"/>
                  </a:lnTo>
                  <a:cubicBezTo>
                    <a:pt x="2022" y="2135"/>
                    <a:pt x="2022" y="2078"/>
                    <a:pt x="1966" y="202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3"/>
            <p:cNvSpPr/>
            <p:nvPr/>
          </p:nvSpPr>
          <p:spPr>
            <a:xfrm>
              <a:off x="3713100" y="2550700"/>
              <a:ext cx="33725" cy="64600"/>
            </a:xfrm>
            <a:custGeom>
              <a:avLst/>
              <a:gdLst/>
              <a:ahLst/>
              <a:cxnLst/>
              <a:rect l="l" t="t" r="r" b="b"/>
              <a:pathLst>
                <a:path w="1349" h="2584" extrusionOk="0">
                  <a:moveTo>
                    <a:pt x="169" y="0"/>
                  </a:moveTo>
                  <a:lnTo>
                    <a:pt x="0" y="56"/>
                  </a:lnTo>
                  <a:lnTo>
                    <a:pt x="1123" y="2527"/>
                  </a:lnTo>
                  <a:cubicBezTo>
                    <a:pt x="1180" y="2584"/>
                    <a:pt x="1180" y="2584"/>
                    <a:pt x="1236" y="2584"/>
                  </a:cubicBezTo>
                  <a:lnTo>
                    <a:pt x="1292" y="2584"/>
                  </a:lnTo>
                  <a:cubicBezTo>
                    <a:pt x="1348" y="2584"/>
                    <a:pt x="1348" y="2527"/>
                    <a:pt x="1348" y="247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3"/>
            <p:cNvSpPr/>
            <p:nvPr/>
          </p:nvSpPr>
          <p:spPr>
            <a:xfrm>
              <a:off x="3838050" y="2456625"/>
              <a:ext cx="56200" cy="50550"/>
            </a:xfrm>
            <a:custGeom>
              <a:avLst/>
              <a:gdLst/>
              <a:ahLst/>
              <a:cxnLst/>
              <a:rect l="l" t="t" r="r" b="b"/>
              <a:pathLst>
                <a:path w="2248" h="2022" extrusionOk="0">
                  <a:moveTo>
                    <a:pt x="169" y="0"/>
                  </a:moveTo>
                  <a:lnTo>
                    <a:pt x="1" y="169"/>
                  </a:lnTo>
                  <a:lnTo>
                    <a:pt x="2023" y="2022"/>
                  </a:lnTo>
                  <a:lnTo>
                    <a:pt x="2135" y="2022"/>
                  </a:lnTo>
                  <a:cubicBezTo>
                    <a:pt x="2191" y="2022"/>
                    <a:pt x="2247" y="1853"/>
                    <a:pt x="2191" y="179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3"/>
            <p:cNvSpPr/>
            <p:nvPr/>
          </p:nvSpPr>
          <p:spPr>
            <a:xfrm>
              <a:off x="3638675" y="2577375"/>
              <a:ext cx="21075" cy="68825"/>
            </a:xfrm>
            <a:custGeom>
              <a:avLst/>
              <a:gdLst/>
              <a:ahLst/>
              <a:cxnLst/>
              <a:rect l="l" t="t" r="r" b="b"/>
              <a:pathLst>
                <a:path w="843" h="2753" extrusionOk="0">
                  <a:moveTo>
                    <a:pt x="169" y="0"/>
                  </a:moveTo>
                  <a:lnTo>
                    <a:pt x="0" y="56"/>
                  </a:lnTo>
                  <a:lnTo>
                    <a:pt x="674" y="2696"/>
                  </a:lnTo>
                  <a:cubicBezTo>
                    <a:pt x="674" y="2752"/>
                    <a:pt x="731" y="2752"/>
                    <a:pt x="787" y="2752"/>
                  </a:cubicBezTo>
                  <a:cubicBezTo>
                    <a:pt x="843" y="2752"/>
                    <a:pt x="843" y="2696"/>
                    <a:pt x="843" y="2640"/>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3"/>
            <p:cNvSpPr/>
            <p:nvPr/>
          </p:nvSpPr>
          <p:spPr>
            <a:xfrm>
              <a:off x="3675175" y="2566125"/>
              <a:ext cx="28100" cy="67425"/>
            </a:xfrm>
            <a:custGeom>
              <a:avLst/>
              <a:gdLst/>
              <a:ahLst/>
              <a:cxnLst/>
              <a:rect l="l" t="t" r="r" b="b"/>
              <a:pathLst>
                <a:path w="1124" h="2697" extrusionOk="0">
                  <a:moveTo>
                    <a:pt x="169" y="1"/>
                  </a:moveTo>
                  <a:lnTo>
                    <a:pt x="1" y="57"/>
                  </a:lnTo>
                  <a:lnTo>
                    <a:pt x="956" y="2641"/>
                  </a:lnTo>
                  <a:cubicBezTo>
                    <a:pt x="956" y="2697"/>
                    <a:pt x="1012" y="2697"/>
                    <a:pt x="1012" y="2697"/>
                  </a:cubicBezTo>
                  <a:cubicBezTo>
                    <a:pt x="1068" y="2697"/>
                    <a:pt x="1124" y="2584"/>
                    <a:pt x="1124" y="252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3"/>
            <p:cNvSpPr/>
            <p:nvPr/>
          </p:nvSpPr>
          <p:spPr>
            <a:xfrm>
              <a:off x="3863325" y="2427125"/>
              <a:ext cx="59000" cy="44950"/>
            </a:xfrm>
            <a:custGeom>
              <a:avLst/>
              <a:gdLst/>
              <a:ahLst/>
              <a:cxnLst/>
              <a:rect l="l" t="t" r="r" b="b"/>
              <a:pathLst>
                <a:path w="2360" h="1798" extrusionOk="0">
                  <a:moveTo>
                    <a:pt x="113" y="1"/>
                  </a:moveTo>
                  <a:cubicBezTo>
                    <a:pt x="57" y="57"/>
                    <a:pt x="57" y="113"/>
                    <a:pt x="1" y="169"/>
                  </a:cubicBezTo>
                  <a:lnTo>
                    <a:pt x="2191" y="1798"/>
                  </a:lnTo>
                  <a:lnTo>
                    <a:pt x="2247" y="1798"/>
                  </a:lnTo>
                  <a:cubicBezTo>
                    <a:pt x="2247" y="1798"/>
                    <a:pt x="2303" y="1798"/>
                    <a:pt x="2303" y="1742"/>
                  </a:cubicBezTo>
                  <a:cubicBezTo>
                    <a:pt x="2360" y="1686"/>
                    <a:pt x="2360" y="1629"/>
                    <a:pt x="2303" y="157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3"/>
            <p:cNvSpPr/>
            <p:nvPr/>
          </p:nvSpPr>
          <p:spPr>
            <a:xfrm>
              <a:off x="3930725" y="2285300"/>
              <a:ext cx="68825" cy="22500"/>
            </a:xfrm>
            <a:custGeom>
              <a:avLst/>
              <a:gdLst/>
              <a:ahLst/>
              <a:cxnLst/>
              <a:rect l="l" t="t" r="r" b="b"/>
              <a:pathLst>
                <a:path w="2753" h="900" extrusionOk="0">
                  <a:moveTo>
                    <a:pt x="57" y="1"/>
                  </a:moveTo>
                  <a:cubicBezTo>
                    <a:pt x="57" y="113"/>
                    <a:pt x="1" y="169"/>
                    <a:pt x="1" y="226"/>
                  </a:cubicBezTo>
                  <a:lnTo>
                    <a:pt x="2640" y="900"/>
                  </a:lnTo>
                  <a:cubicBezTo>
                    <a:pt x="2697" y="900"/>
                    <a:pt x="2753" y="843"/>
                    <a:pt x="2753" y="787"/>
                  </a:cubicBezTo>
                  <a:cubicBezTo>
                    <a:pt x="2753" y="731"/>
                    <a:pt x="2753" y="731"/>
                    <a:pt x="2697" y="675"/>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3"/>
            <p:cNvSpPr/>
            <p:nvPr/>
          </p:nvSpPr>
          <p:spPr>
            <a:xfrm>
              <a:off x="3940550" y="2246000"/>
              <a:ext cx="70250" cy="15475"/>
            </a:xfrm>
            <a:custGeom>
              <a:avLst/>
              <a:gdLst/>
              <a:ahLst/>
              <a:cxnLst/>
              <a:rect l="l" t="t" r="r" b="b"/>
              <a:pathLst>
                <a:path w="2810" h="619" extrusionOk="0">
                  <a:moveTo>
                    <a:pt x="1" y="0"/>
                  </a:moveTo>
                  <a:cubicBezTo>
                    <a:pt x="1" y="113"/>
                    <a:pt x="1" y="169"/>
                    <a:pt x="1" y="225"/>
                  </a:cubicBezTo>
                  <a:lnTo>
                    <a:pt x="2697" y="618"/>
                  </a:lnTo>
                  <a:cubicBezTo>
                    <a:pt x="2753" y="618"/>
                    <a:pt x="2809" y="618"/>
                    <a:pt x="2809" y="562"/>
                  </a:cubicBezTo>
                  <a:cubicBezTo>
                    <a:pt x="2809" y="450"/>
                    <a:pt x="2753" y="393"/>
                    <a:pt x="2697" y="393"/>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3"/>
            <p:cNvSpPr/>
            <p:nvPr/>
          </p:nvSpPr>
          <p:spPr>
            <a:xfrm>
              <a:off x="3943375" y="2208075"/>
              <a:ext cx="70225" cy="8450"/>
            </a:xfrm>
            <a:custGeom>
              <a:avLst/>
              <a:gdLst/>
              <a:ahLst/>
              <a:cxnLst/>
              <a:rect l="l" t="t" r="r" b="b"/>
              <a:pathLst>
                <a:path w="2809" h="338" extrusionOk="0">
                  <a:moveTo>
                    <a:pt x="0" y="1"/>
                  </a:moveTo>
                  <a:lnTo>
                    <a:pt x="0" y="226"/>
                  </a:lnTo>
                  <a:lnTo>
                    <a:pt x="2696" y="338"/>
                  </a:lnTo>
                  <a:cubicBezTo>
                    <a:pt x="2808" y="338"/>
                    <a:pt x="2808" y="169"/>
                    <a:pt x="2696" y="169"/>
                  </a:cubicBezTo>
                  <a:lnTo>
                    <a:pt x="2752" y="169"/>
                  </a:ln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3"/>
            <p:cNvSpPr/>
            <p:nvPr/>
          </p:nvSpPr>
          <p:spPr>
            <a:xfrm>
              <a:off x="3919500" y="2321825"/>
              <a:ext cx="68825" cy="29500"/>
            </a:xfrm>
            <a:custGeom>
              <a:avLst/>
              <a:gdLst/>
              <a:ahLst/>
              <a:cxnLst/>
              <a:rect l="l" t="t" r="r" b="b"/>
              <a:pathLst>
                <a:path w="2753" h="1180" extrusionOk="0">
                  <a:moveTo>
                    <a:pt x="56" y="0"/>
                  </a:moveTo>
                  <a:cubicBezTo>
                    <a:pt x="56" y="113"/>
                    <a:pt x="0" y="169"/>
                    <a:pt x="0" y="225"/>
                  </a:cubicBezTo>
                  <a:lnTo>
                    <a:pt x="2584" y="1180"/>
                  </a:lnTo>
                  <a:cubicBezTo>
                    <a:pt x="2696" y="1124"/>
                    <a:pt x="2752" y="1011"/>
                    <a:pt x="2640" y="955"/>
                  </a:cubicBez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3"/>
            <p:cNvSpPr/>
            <p:nvPr/>
          </p:nvSpPr>
          <p:spPr>
            <a:xfrm>
              <a:off x="3884400" y="2393425"/>
              <a:ext cx="64300" cy="39575"/>
            </a:xfrm>
            <a:custGeom>
              <a:avLst/>
              <a:gdLst/>
              <a:ahLst/>
              <a:cxnLst/>
              <a:rect l="l" t="t" r="r" b="b"/>
              <a:pathLst>
                <a:path w="2572" h="1583" extrusionOk="0">
                  <a:moveTo>
                    <a:pt x="113" y="1"/>
                  </a:moveTo>
                  <a:cubicBezTo>
                    <a:pt x="113" y="57"/>
                    <a:pt x="56" y="113"/>
                    <a:pt x="0" y="169"/>
                  </a:cubicBezTo>
                  <a:lnTo>
                    <a:pt x="2359" y="1573"/>
                  </a:lnTo>
                  <a:lnTo>
                    <a:pt x="2415" y="1573"/>
                  </a:lnTo>
                  <a:cubicBezTo>
                    <a:pt x="2428" y="1579"/>
                    <a:pt x="2440" y="1582"/>
                    <a:pt x="2451" y="1582"/>
                  </a:cubicBezTo>
                  <a:cubicBezTo>
                    <a:pt x="2538" y="1582"/>
                    <a:pt x="2571" y="1405"/>
                    <a:pt x="2471"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3"/>
            <p:cNvSpPr/>
            <p:nvPr/>
          </p:nvSpPr>
          <p:spPr>
            <a:xfrm>
              <a:off x="3599350" y="2585800"/>
              <a:ext cx="15475" cy="70225"/>
            </a:xfrm>
            <a:custGeom>
              <a:avLst/>
              <a:gdLst/>
              <a:ahLst/>
              <a:cxnLst/>
              <a:rect l="l" t="t" r="r" b="b"/>
              <a:pathLst>
                <a:path w="619" h="2809" extrusionOk="0">
                  <a:moveTo>
                    <a:pt x="1" y="0"/>
                  </a:moveTo>
                  <a:lnTo>
                    <a:pt x="394" y="2696"/>
                  </a:lnTo>
                  <a:cubicBezTo>
                    <a:pt x="394" y="2752"/>
                    <a:pt x="450" y="2808"/>
                    <a:pt x="506" y="2808"/>
                  </a:cubicBezTo>
                  <a:cubicBezTo>
                    <a:pt x="562" y="2808"/>
                    <a:pt x="619" y="2752"/>
                    <a:pt x="619" y="2696"/>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3"/>
            <p:cNvSpPr/>
            <p:nvPr/>
          </p:nvSpPr>
          <p:spPr>
            <a:xfrm>
              <a:off x="3904050" y="2359725"/>
              <a:ext cx="66025" cy="33725"/>
            </a:xfrm>
            <a:custGeom>
              <a:avLst/>
              <a:gdLst/>
              <a:ahLst/>
              <a:cxnLst/>
              <a:rect l="l" t="t" r="r" b="b"/>
              <a:pathLst>
                <a:path w="2641" h="1349" extrusionOk="0">
                  <a:moveTo>
                    <a:pt x="113" y="1"/>
                  </a:moveTo>
                  <a:cubicBezTo>
                    <a:pt x="113" y="57"/>
                    <a:pt x="1" y="113"/>
                    <a:pt x="1" y="169"/>
                  </a:cubicBezTo>
                  <a:lnTo>
                    <a:pt x="2472" y="1349"/>
                  </a:lnTo>
                  <a:cubicBezTo>
                    <a:pt x="2528" y="1349"/>
                    <a:pt x="2584" y="1349"/>
                    <a:pt x="2584" y="1292"/>
                  </a:cubicBezTo>
                  <a:cubicBezTo>
                    <a:pt x="2640" y="1236"/>
                    <a:pt x="2584" y="1180"/>
                    <a:pt x="2528" y="1124"/>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3"/>
            <p:cNvSpPr/>
            <p:nvPr/>
          </p:nvSpPr>
          <p:spPr>
            <a:xfrm>
              <a:off x="3100900" y="2321825"/>
              <a:ext cx="67425" cy="28100"/>
            </a:xfrm>
            <a:custGeom>
              <a:avLst/>
              <a:gdLst/>
              <a:ahLst/>
              <a:cxnLst/>
              <a:rect l="l" t="t" r="r" b="b"/>
              <a:pathLst>
                <a:path w="2697" h="1124" extrusionOk="0">
                  <a:moveTo>
                    <a:pt x="2640" y="0"/>
                  </a:moveTo>
                  <a:lnTo>
                    <a:pt x="113" y="899"/>
                  </a:lnTo>
                  <a:cubicBezTo>
                    <a:pt x="57" y="899"/>
                    <a:pt x="0" y="1011"/>
                    <a:pt x="0" y="1067"/>
                  </a:cubicBezTo>
                  <a:cubicBezTo>
                    <a:pt x="57" y="1067"/>
                    <a:pt x="57" y="1124"/>
                    <a:pt x="113" y="1124"/>
                  </a:cubicBezTo>
                  <a:lnTo>
                    <a:pt x="169" y="1124"/>
                  </a:lnTo>
                  <a:lnTo>
                    <a:pt x="2696" y="225"/>
                  </a:lnTo>
                  <a:cubicBezTo>
                    <a:pt x="2696" y="113"/>
                    <a:pt x="2696" y="56"/>
                    <a:pt x="264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3"/>
            <p:cNvSpPr/>
            <p:nvPr/>
          </p:nvSpPr>
          <p:spPr>
            <a:xfrm>
              <a:off x="3140225" y="2392025"/>
              <a:ext cx="63200" cy="40750"/>
            </a:xfrm>
            <a:custGeom>
              <a:avLst/>
              <a:gdLst/>
              <a:ahLst/>
              <a:cxnLst/>
              <a:rect l="l" t="t" r="r" b="b"/>
              <a:pathLst>
                <a:path w="2528" h="1630" extrusionOk="0">
                  <a:moveTo>
                    <a:pt x="2415" y="0"/>
                  </a:moveTo>
                  <a:lnTo>
                    <a:pt x="56" y="1405"/>
                  </a:lnTo>
                  <a:cubicBezTo>
                    <a:pt x="0" y="1461"/>
                    <a:pt x="0" y="1517"/>
                    <a:pt x="0" y="1573"/>
                  </a:cubicBezTo>
                  <a:cubicBezTo>
                    <a:pt x="56" y="1629"/>
                    <a:pt x="56" y="1629"/>
                    <a:pt x="112" y="1629"/>
                  </a:cubicBezTo>
                  <a:lnTo>
                    <a:pt x="169" y="1629"/>
                  </a:lnTo>
                  <a:lnTo>
                    <a:pt x="2527" y="225"/>
                  </a:lnTo>
                  <a:lnTo>
                    <a:pt x="241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3"/>
            <p:cNvSpPr/>
            <p:nvPr/>
          </p:nvSpPr>
          <p:spPr>
            <a:xfrm>
              <a:off x="3119150" y="2358325"/>
              <a:ext cx="66025" cy="35125"/>
            </a:xfrm>
            <a:custGeom>
              <a:avLst/>
              <a:gdLst/>
              <a:ahLst/>
              <a:cxnLst/>
              <a:rect l="l" t="t" r="r" b="b"/>
              <a:pathLst>
                <a:path w="2641" h="1405" extrusionOk="0">
                  <a:moveTo>
                    <a:pt x="2528" y="1"/>
                  </a:moveTo>
                  <a:lnTo>
                    <a:pt x="57" y="1180"/>
                  </a:lnTo>
                  <a:cubicBezTo>
                    <a:pt x="1" y="1180"/>
                    <a:pt x="1" y="1236"/>
                    <a:pt x="1" y="1348"/>
                  </a:cubicBezTo>
                  <a:cubicBezTo>
                    <a:pt x="1" y="1348"/>
                    <a:pt x="57" y="1405"/>
                    <a:pt x="113" y="1405"/>
                  </a:cubicBezTo>
                  <a:lnTo>
                    <a:pt x="169" y="1405"/>
                  </a:lnTo>
                  <a:lnTo>
                    <a:pt x="2640" y="225"/>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3"/>
            <p:cNvSpPr/>
            <p:nvPr/>
          </p:nvSpPr>
          <p:spPr>
            <a:xfrm>
              <a:off x="3166900" y="2425725"/>
              <a:ext cx="60400" cy="46350"/>
            </a:xfrm>
            <a:custGeom>
              <a:avLst/>
              <a:gdLst/>
              <a:ahLst/>
              <a:cxnLst/>
              <a:rect l="l" t="t" r="r" b="b"/>
              <a:pathLst>
                <a:path w="2416" h="1854" extrusionOk="0">
                  <a:moveTo>
                    <a:pt x="2191" y="0"/>
                  </a:moveTo>
                  <a:lnTo>
                    <a:pt x="56" y="1629"/>
                  </a:lnTo>
                  <a:cubicBezTo>
                    <a:pt x="0" y="1685"/>
                    <a:pt x="0" y="1742"/>
                    <a:pt x="56" y="1798"/>
                  </a:cubicBezTo>
                  <a:cubicBezTo>
                    <a:pt x="56" y="1798"/>
                    <a:pt x="113" y="1854"/>
                    <a:pt x="169" y="1854"/>
                  </a:cubicBezTo>
                  <a:lnTo>
                    <a:pt x="225" y="1854"/>
                  </a:lnTo>
                  <a:lnTo>
                    <a:pt x="2415" y="225"/>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13"/>
            <p:cNvSpPr/>
            <p:nvPr/>
          </p:nvSpPr>
          <p:spPr>
            <a:xfrm>
              <a:off x="3078425" y="2246000"/>
              <a:ext cx="71650" cy="15475"/>
            </a:xfrm>
            <a:custGeom>
              <a:avLst/>
              <a:gdLst/>
              <a:ahLst/>
              <a:cxnLst/>
              <a:rect l="l" t="t" r="r" b="b"/>
              <a:pathLst>
                <a:path w="2866" h="619" extrusionOk="0">
                  <a:moveTo>
                    <a:pt x="2809" y="0"/>
                  </a:moveTo>
                  <a:lnTo>
                    <a:pt x="113" y="393"/>
                  </a:lnTo>
                  <a:cubicBezTo>
                    <a:pt x="57" y="393"/>
                    <a:pt x="1" y="450"/>
                    <a:pt x="57" y="506"/>
                  </a:cubicBezTo>
                  <a:cubicBezTo>
                    <a:pt x="57" y="562"/>
                    <a:pt x="57" y="618"/>
                    <a:pt x="169" y="618"/>
                  </a:cubicBezTo>
                  <a:lnTo>
                    <a:pt x="2865" y="225"/>
                  </a:lnTo>
                  <a:cubicBezTo>
                    <a:pt x="2865" y="113"/>
                    <a:pt x="2809" y="56"/>
                    <a:pt x="28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13"/>
            <p:cNvSpPr/>
            <p:nvPr/>
          </p:nvSpPr>
          <p:spPr>
            <a:xfrm>
              <a:off x="3194975" y="2455200"/>
              <a:ext cx="54775" cy="50575"/>
            </a:xfrm>
            <a:custGeom>
              <a:avLst/>
              <a:gdLst/>
              <a:ahLst/>
              <a:cxnLst/>
              <a:rect l="l" t="t" r="r" b="b"/>
              <a:pathLst>
                <a:path w="2191" h="2023" extrusionOk="0">
                  <a:moveTo>
                    <a:pt x="2022" y="1"/>
                  </a:moveTo>
                  <a:lnTo>
                    <a:pt x="0" y="1854"/>
                  </a:lnTo>
                  <a:cubicBezTo>
                    <a:pt x="0" y="1910"/>
                    <a:pt x="0" y="1967"/>
                    <a:pt x="0" y="2023"/>
                  </a:cubicBezTo>
                  <a:lnTo>
                    <a:pt x="169" y="2023"/>
                  </a:lnTo>
                  <a:lnTo>
                    <a:pt x="2191" y="169"/>
                  </a:lnTo>
                  <a:lnTo>
                    <a:pt x="202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3"/>
            <p:cNvSpPr/>
            <p:nvPr/>
          </p:nvSpPr>
          <p:spPr>
            <a:xfrm>
              <a:off x="3088250" y="2285300"/>
              <a:ext cx="68850" cy="22500"/>
            </a:xfrm>
            <a:custGeom>
              <a:avLst/>
              <a:gdLst/>
              <a:ahLst/>
              <a:cxnLst/>
              <a:rect l="l" t="t" r="r" b="b"/>
              <a:pathLst>
                <a:path w="2754" h="900" extrusionOk="0">
                  <a:moveTo>
                    <a:pt x="2753" y="1"/>
                  </a:moveTo>
                  <a:lnTo>
                    <a:pt x="113" y="675"/>
                  </a:lnTo>
                  <a:cubicBezTo>
                    <a:pt x="1" y="675"/>
                    <a:pt x="1" y="731"/>
                    <a:pt x="1" y="787"/>
                  </a:cubicBezTo>
                  <a:cubicBezTo>
                    <a:pt x="1" y="843"/>
                    <a:pt x="57" y="900"/>
                    <a:pt x="113" y="900"/>
                  </a:cubicBezTo>
                  <a:lnTo>
                    <a:pt x="2753" y="226"/>
                  </a:lnTo>
                  <a:cubicBezTo>
                    <a:pt x="2753" y="169"/>
                    <a:pt x="2753" y="57"/>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3"/>
            <p:cNvSpPr/>
            <p:nvPr/>
          </p:nvSpPr>
          <p:spPr>
            <a:xfrm>
              <a:off x="3561450" y="2588600"/>
              <a:ext cx="8450" cy="71625"/>
            </a:xfrm>
            <a:custGeom>
              <a:avLst/>
              <a:gdLst/>
              <a:ahLst/>
              <a:cxnLst/>
              <a:rect l="l" t="t" r="r" b="b"/>
              <a:pathLst>
                <a:path w="338" h="2865" extrusionOk="0">
                  <a:moveTo>
                    <a:pt x="225" y="0"/>
                  </a:moveTo>
                  <a:lnTo>
                    <a:pt x="0" y="57"/>
                  </a:lnTo>
                  <a:lnTo>
                    <a:pt x="113" y="2753"/>
                  </a:lnTo>
                  <a:cubicBezTo>
                    <a:pt x="113" y="2809"/>
                    <a:pt x="169" y="2865"/>
                    <a:pt x="225" y="2865"/>
                  </a:cubicBezTo>
                  <a:cubicBezTo>
                    <a:pt x="281" y="2865"/>
                    <a:pt x="337" y="2809"/>
                    <a:pt x="337" y="2753"/>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3"/>
            <p:cNvSpPr/>
            <p:nvPr/>
          </p:nvSpPr>
          <p:spPr>
            <a:xfrm>
              <a:off x="3075625" y="2206675"/>
              <a:ext cx="70225" cy="9850"/>
            </a:xfrm>
            <a:custGeom>
              <a:avLst/>
              <a:gdLst/>
              <a:ahLst/>
              <a:cxnLst/>
              <a:rect l="l" t="t" r="r" b="b"/>
              <a:pathLst>
                <a:path w="2809" h="394" extrusionOk="0">
                  <a:moveTo>
                    <a:pt x="2809" y="1"/>
                  </a:moveTo>
                  <a:lnTo>
                    <a:pt x="113" y="169"/>
                  </a:lnTo>
                  <a:cubicBezTo>
                    <a:pt x="0" y="169"/>
                    <a:pt x="0" y="225"/>
                    <a:pt x="0" y="282"/>
                  </a:cubicBezTo>
                  <a:cubicBezTo>
                    <a:pt x="0" y="338"/>
                    <a:pt x="57" y="394"/>
                    <a:pt x="113" y="394"/>
                  </a:cubicBezTo>
                  <a:lnTo>
                    <a:pt x="2809" y="225"/>
                  </a:lnTo>
                  <a:lnTo>
                    <a:pt x="280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3"/>
            <p:cNvSpPr/>
            <p:nvPr/>
          </p:nvSpPr>
          <p:spPr>
            <a:xfrm>
              <a:off x="3426650" y="2577375"/>
              <a:ext cx="22500" cy="68825"/>
            </a:xfrm>
            <a:custGeom>
              <a:avLst/>
              <a:gdLst/>
              <a:ahLst/>
              <a:cxnLst/>
              <a:rect l="l" t="t" r="r" b="b"/>
              <a:pathLst>
                <a:path w="900" h="2753" extrusionOk="0">
                  <a:moveTo>
                    <a:pt x="675" y="0"/>
                  </a:moveTo>
                  <a:lnTo>
                    <a:pt x="1" y="2640"/>
                  </a:lnTo>
                  <a:cubicBezTo>
                    <a:pt x="1" y="2696"/>
                    <a:pt x="57" y="2752"/>
                    <a:pt x="113" y="2752"/>
                  </a:cubicBezTo>
                  <a:cubicBezTo>
                    <a:pt x="169" y="2752"/>
                    <a:pt x="169" y="2696"/>
                    <a:pt x="225" y="2696"/>
                  </a:cubicBezTo>
                  <a:lnTo>
                    <a:pt x="899" y="56"/>
                  </a:lnTo>
                  <a:lnTo>
                    <a:pt x="67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3"/>
            <p:cNvSpPr/>
            <p:nvPr/>
          </p:nvSpPr>
          <p:spPr>
            <a:xfrm>
              <a:off x="3384525" y="2566125"/>
              <a:ext cx="26700" cy="67425"/>
            </a:xfrm>
            <a:custGeom>
              <a:avLst/>
              <a:gdLst/>
              <a:ahLst/>
              <a:cxnLst/>
              <a:rect l="l" t="t" r="r" b="b"/>
              <a:pathLst>
                <a:path w="1068" h="2697" extrusionOk="0">
                  <a:moveTo>
                    <a:pt x="899" y="1"/>
                  </a:moveTo>
                  <a:lnTo>
                    <a:pt x="1" y="2528"/>
                  </a:lnTo>
                  <a:cubicBezTo>
                    <a:pt x="1" y="2584"/>
                    <a:pt x="1" y="2641"/>
                    <a:pt x="57" y="2697"/>
                  </a:cubicBezTo>
                  <a:cubicBezTo>
                    <a:pt x="113" y="2697"/>
                    <a:pt x="169" y="2641"/>
                    <a:pt x="169" y="2584"/>
                  </a:cubicBezTo>
                  <a:lnTo>
                    <a:pt x="1068" y="57"/>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3"/>
            <p:cNvSpPr/>
            <p:nvPr/>
          </p:nvSpPr>
          <p:spPr>
            <a:xfrm>
              <a:off x="3227275" y="2484700"/>
              <a:ext cx="50575" cy="54775"/>
            </a:xfrm>
            <a:custGeom>
              <a:avLst/>
              <a:gdLst/>
              <a:ahLst/>
              <a:cxnLst/>
              <a:rect l="l" t="t" r="r" b="b"/>
              <a:pathLst>
                <a:path w="2023" h="2191" extrusionOk="0">
                  <a:moveTo>
                    <a:pt x="1854" y="0"/>
                  </a:moveTo>
                  <a:lnTo>
                    <a:pt x="0" y="2022"/>
                  </a:lnTo>
                  <a:cubicBezTo>
                    <a:pt x="0" y="2078"/>
                    <a:pt x="0" y="2135"/>
                    <a:pt x="0" y="2191"/>
                  </a:cubicBezTo>
                  <a:lnTo>
                    <a:pt x="169" y="2191"/>
                  </a:lnTo>
                  <a:lnTo>
                    <a:pt x="2022" y="113"/>
                  </a:lnTo>
                  <a:lnTo>
                    <a:pt x="185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3"/>
            <p:cNvSpPr/>
            <p:nvPr/>
          </p:nvSpPr>
          <p:spPr>
            <a:xfrm>
              <a:off x="3517925" y="2588600"/>
              <a:ext cx="8450" cy="71625"/>
            </a:xfrm>
            <a:custGeom>
              <a:avLst/>
              <a:gdLst/>
              <a:ahLst/>
              <a:cxnLst/>
              <a:rect l="l" t="t" r="r" b="b"/>
              <a:pathLst>
                <a:path w="338" h="2865" extrusionOk="0">
                  <a:moveTo>
                    <a:pt x="113" y="0"/>
                  </a:moveTo>
                  <a:lnTo>
                    <a:pt x="0" y="2753"/>
                  </a:lnTo>
                  <a:cubicBezTo>
                    <a:pt x="0" y="2809"/>
                    <a:pt x="56" y="2865"/>
                    <a:pt x="113" y="2865"/>
                  </a:cubicBezTo>
                  <a:cubicBezTo>
                    <a:pt x="169" y="2865"/>
                    <a:pt x="225" y="2809"/>
                    <a:pt x="225" y="2753"/>
                  </a:cubicBez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3"/>
            <p:cNvSpPr/>
            <p:nvPr/>
          </p:nvSpPr>
          <p:spPr>
            <a:xfrm>
              <a:off x="3341000" y="2549275"/>
              <a:ext cx="33725" cy="66025"/>
            </a:xfrm>
            <a:custGeom>
              <a:avLst/>
              <a:gdLst/>
              <a:ahLst/>
              <a:cxnLst/>
              <a:rect l="l" t="t" r="r" b="b"/>
              <a:pathLst>
                <a:path w="1349" h="2641" extrusionOk="0">
                  <a:moveTo>
                    <a:pt x="1180" y="1"/>
                  </a:moveTo>
                  <a:lnTo>
                    <a:pt x="1" y="2472"/>
                  </a:lnTo>
                  <a:cubicBezTo>
                    <a:pt x="1" y="2528"/>
                    <a:pt x="1" y="2584"/>
                    <a:pt x="57" y="2641"/>
                  </a:cubicBezTo>
                  <a:lnTo>
                    <a:pt x="113" y="2641"/>
                  </a:lnTo>
                  <a:cubicBezTo>
                    <a:pt x="169" y="2641"/>
                    <a:pt x="169" y="2584"/>
                    <a:pt x="225" y="2584"/>
                  </a:cubicBez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3"/>
            <p:cNvSpPr/>
            <p:nvPr/>
          </p:nvSpPr>
          <p:spPr>
            <a:xfrm>
              <a:off x="3262375" y="2508575"/>
              <a:ext cx="46350" cy="59000"/>
            </a:xfrm>
            <a:custGeom>
              <a:avLst/>
              <a:gdLst/>
              <a:ahLst/>
              <a:cxnLst/>
              <a:rect l="l" t="t" r="r" b="b"/>
              <a:pathLst>
                <a:path w="1854" h="2360" extrusionOk="0">
                  <a:moveTo>
                    <a:pt x="1629" y="0"/>
                  </a:moveTo>
                  <a:lnTo>
                    <a:pt x="0" y="2191"/>
                  </a:lnTo>
                  <a:cubicBezTo>
                    <a:pt x="0" y="2247"/>
                    <a:pt x="0" y="2303"/>
                    <a:pt x="0" y="2359"/>
                  </a:cubicBezTo>
                  <a:lnTo>
                    <a:pt x="113" y="2359"/>
                  </a:lnTo>
                  <a:cubicBezTo>
                    <a:pt x="113" y="2359"/>
                    <a:pt x="169" y="2359"/>
                    <a:pt x="169" y="2303"/>
                  </a:cubicBezTo>
                  <a:lnTo>
                    <a:pt x="1854" y="169"/>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3"/>
            <p:cNvSpPr/>
            <p:nvPr/>
          </p:nvSpPr>
          <p:spPr>
            <a:xfrm>
              <a:off x="3300275" y="2531025"/>
              <a:ext cx="40750" cy="63225"/>
            </a:xfrm>
            <a:custGeom>
              <a:avLst/>
              <a:gdLst/>
              <a:ahLst/>
              <a:cxnLst/>
              <a:rect l="l" t="t" r="r" b="b"/>
              <a:pathLst>
                <a:path w="1630" h="2529" extrusionOk="0">
                  <a:moveTo>
                    <a:pt x="1461" y="1"/>
                  </a:moveTo>
                  <a:lnTo>
                    <a:pt x="57" y="2360"/>
                  </a:lnTo>
                  <a:cubicBezTo>
                    <a:pt x="1" y="2416"/>
                    <a:pt x="1" y="2472"/>
                    <a:pt x="57" y="2528"/>
                  </a:cubicBezTo>
                  <a:lnTo>
                    <a:pt x="113" y="2528"/>
                  </a:lnTo>
                  <a:cubicBezTo>
                    <a:pt x="169" y="2528"/>
                    <a:pt x="169" y="2472"/>
                    <a:pt x="225" y="2472"/>
                  </a:cubicBezTo>
                  <a:lnTo>
                    <a:pt x="1630"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3"/>
            <p:cNvSpPr/>
            <p:nvPr/>
          </p:nvSpPr>
          <p:spPr>
            <a:xfrm>
              <a:off x="3065800" y="1831775"/>
              <a:ext cx="836875" cy="718050"/>
            </a:xfrm>
            <a:custGeom>
              <a:avLst/>
              <a:gdLst/>
              <a:ahLst/>
              <a:cxnLst/>
              <a:rect l="l" t="t" r="r" b="b"/>
              <a:pathLst>
                <a:path w="33475" h="28722" extrusionOk="0">
                  <a:moveTo>
                    <a:pt x="19038" y="344"/>
                  </a:moveTo>
                  <a:cubicBezTo>
                    <a:pt x="26234" y="344"/>
                    <a:pt x="33137" y="5917"/>
                    <a:pt x="33137" y="14323"/>
                  </a:cubicBezTo>
                  <a:cubicBezTo>
                    <a:pt x="33081" y="22073"/>
                    <a:pt x="26847" y="28308"/>
                    <a:pt x="19152" y="28308"/>
                  </a:cubicBezTo>
                  <a:cubicBezTo>
                    <a:pt x="6684" y="28308"/>
                    <a:pt x="450" y="13256"/>
                    <a:pt x="9267" y="4438"/>
                  </a:cubicBezTo>
                  <a:cubicBezTo>
                    <a:pt x="12114" y="1610"/>
                    <a:pt x="15609" y="344"/>
                    <a:pt x="19038" y="344"/>
                  </a:cubicBezTo>
                  <a:close/>
                  <a:moveTo>
                    <a:pt x="19152" y="1"/>
                  </a:moveTo>
                  <a:cubicBezTo>
                    <a:pt x="6347" y="1"/>
                    <a:pt x="0" y="15446"/>
                    <a:pt x="8987" y="24489"/>
                  </a:cubicBezTo>
                  <a:cubicBezTo>
                    <a:pt x="11910" y="27412"/>
                    <a:pt x="15503" y="28721"/>
                    <a:pt x="19027" y="28721"/>
                  </a:cubicBezTo>
                  <a:cubicBezTo>
                    <a:pt x="26402" y="28721"/>
                    <a:pt x="33474" y="22988"/>
                    <a:pt x="33474" y="14323"/>
                  </a:cubicBezTo>
                  <a:cubicBezTo>
                    <a:pt x="33474" y="6404"/>
                    <a:pt x="27072" y="1"/>
                    <a:pt x="1915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3"/>
            <p:cNvSpPr/>
            <p:nvPr/>
          </p:nvSpPr>
          <p:spPr>
            <a:xfrm>
              <a:off x="3427300" y="2075175"/>
              <a:ext cx="42900" cy="41675"/>
            </a:xfrm>
            <a:custGeom>
              <a:avLst/>
              <a:gdLst/>
              <a:ahLst/>
              <a:cxnLst/>
              <a:rect l="l" t="t" r="r" b="b"/>
              <a:pathLst>
                <a:path w="1716" h="1667" extrusionOk="0">
                  <a:moveTo>
                    <a:pt x="172" y="0"/>
                  </a:moveTo>
                  <a:cubicBezTo>
                    <a:pt x="80" y="0"/>
                    <a:pt x="1" y="120"/>
                    <a:pt x="87" y="206"/>
                  </a:cubicBezTo>
                  <a:lnTo>
                    <a:pt x="1547" y="1666"/>
                  </a:lnTo>
                  <a:lnTo>
                    <a:pt x="1716" y="1498"/>
                  </a:lnTo>
                  <a:lnTo>
                    <a:pt x="255" y="37"/>
                  </a:lnTo>
                  <a:cubicBezTo>
                    <a:pt x="229" y="11"/>
                    <a:pt x="200" y="0"/>
                    <a:pt x="1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3"/>
            <p:cNvSpPr/>
            <p:nvPr/>
          </p:nvSpPr>
          <p:spPr>
            <a:xfrm>
              <a:off x="3329775" y="2185625"/>
              <a:ext cx="106725" cy="5625"/>
            </a:xfrm>
            <a:custGeom>
              <a:avLst/>
              <a:gdLst/>
              <a:ahLst/>
              <a:cxnLst/>
              <a:rect l="l" t="t" r="r" b="b"/>
              <a:pathLst>
                <a:path w="4269" h="225" extrusionOk="0">
                  <a:moveTo>
                    <a:pt x="113" y="0"/>
                  </a:moveTo>
                  <a:cubicBezTo>
                    <a:pt x="56" y="0"/>
                    <a:pt x="0" y="56"/>
                    <a:pt x="0" y="113"/>
                  </a:cubicBezTo>
                  <a:cubicBezTo>
                    <a:pt x="0" y="169"/>
                    <a:pt x="56" y="225"/>
                    <a:pt x="113" y="225"/>
                  </a:cubicBezTo>
                  <a:lnTo>
                    <a:pt x="4269" y="225"/>
                  </a:lnTo>
                  <a:lnTo>
                    <a:pt x="4269" y="169"/>
                  </a:lnTo>
                  <a:lnTo>
                    <a:pt x="42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3"/>
            <p:cNvSpPr/>
            <p:nvPr/>
          </p:nvSpPr>
          <p:spPr>
            <a:xfrm>
              <a:off x="3539675" y="1977100"/>
              <a:ext cx="6350" cy="106050"/>
            </a:xfrm>
            <a:custGeom>
              <a:avLst/>
              <a:gdLst/>
              <a:ahLst/>
              <a:cxnLst/>
              <a:rect l="l" t="t" r="r" b="b"/>
              <a:pathLst>
                <a:path w="254" h="4242" extrusionOk="0">
                  <a:moveTo>
                    <a:pt x="120" y="1"/>
                  </a:moveTo>
                  <a:cubicBezTo>
                    <a:pt x="57" y="1"/>
                    <a:pt x="1" y="29"/>
                    <a:pt x="29" y="85"/>
                  </a:cubicBezTo>
                  <a:lnTo>
                    <a:pt x="29" y="4241"/>
                  </a:lnTo>
                  <a:lnTo>
                    <a:pt x="254" y="4241"/>
                  </a:lnTo>
                  <a:lnTo>
                    <a:pt x="254" y="85"/>
                  </a:lnTo>
                  <a:cubicBezTo>
                    <a:pt x="254" y="29"/>
                    <a:pt x="183"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3"/>
            <p:cNvSpPr/>
            <p:nvPr/>
          </p:nvSpPr>
          <p:spPr>
            <a:xfrm>
              <a:off x="3390150" y="2036775"/>
              <a:ext cx="366500" cy="365100"/>
            </a:xfrm>
            <a:custGeom>
              <a:avLst/>
              <a:gdLst/>
              <a:ahLst/>
              <a:cxnLst/>
              <a:rect l="l" t="t" r="r" b="b"/>
              <a:pathLst>
                <a:path w="14660" h="14604" extrusionOk="0">
                  <a:moveTo>
                    <a:pt x="7976" y="1"/>
                  </a:moveTo>
                  <a:lnTo>
                    <a:pt x="7751" y="731"/>
                  </a:lnTo>
                  <a:cubicBezTo>
                    <a:pt x="8593" y="1012"/>
                    <a:pt x="9324" y="1461"/>
                    <a:pt x="9998" y="2079"/>
                  </a:cubicBezTo>
                  <a:lnTo>
                    <a:pt x="9099" y="2978"/>
                  </a:lnTo>
                  <a:cubicBezTo>
                    <a:pt x="9155" y="2978"/>
                    <a:pt x="9211" y="3034"/>
                    <a:pt x="9267" y="3090"/>
                  </a:cubicBezTo>
                  <a:lnTo>
                    <a:pt x="10166" y="2247"/>
                  </a:lnTo>
                  <a:cubicBezTo>
                    <a:pt x="11121" y="3258"/>
                    <a:pt x="11683" y="4550"/>
                    <a:pt x="11739" y="5954"/>
                  </a:cubicBezTo>
                  <a:lnTo>
                    <a:pt x="10503" y="5954"/>
                  </a:lnTo>
                  <a:lnTo>
                    <a:pt x="10503" y="6123"/>
                  </a:lnTo>
                  <a:lnTo>
                    <a:pt x="10503" y="6179"/>
                  </a:lnTo>
                  <a:lnTo>
                    <a:pt x="11739" y="6179"/>
                  </a:lnTo>
                  <a:cubicBezTo>
                    <a:pt x="11683" y="7583"/>
                    <a:pt x="11121" y="8931"/>
                    <a:pt x="10166" y="9998"/>
                  </a:cubicBezTo>
                  <a:lnTo>
                    <a:pt x="9324" y="9099"/>
                  </a:lnTo>
                  <a:lnTo>
                    <a:pt x="9155" y="9268"/>
                  </a:lnTo>
                  <a:lnTo>
                    <a:pt x="9998" y="10110"/>
                  </a:lnTo>
                  <a:cubicBezTo>
                    <a:pt x="8987" y="11121"/>
                    <a:pt x="7639" y="11683"/>
                    <a:pt x="6235" y="11683"/>
                  </a:cubicBezTo>
                  <a:lnTo>
                    <a:pt x="6235" y="10447"/>
                  </a:lnTo>
                  <a:lnTo>
                    <a:pt x="6010" y="10447"/>
                  </a:lnTo>
                  <a:lnTo>
                    <a:pt x="6010" y="11683"/>
                  </a:lnTo>
                  <a:cubicBezTo>
                    <a:pt x="4550" y="11683"/>
                    <a:pt x="3202" y="11121"/>
                    <a:pt x="2191" y="10110"/>
                  </a:cubicBezTo>
                  <a:lnTo>
                    <a:pt x="3146" y="9212"/>
                  </a:lnTo>
                  <a:lnTo>
                    <a:pt x="2977" y="9043"/>
                  </a:lnTo>
                  <a:lnTo>
                    <a:pt x="2022" y="9942"/>
                  </a:lnTo>
                  <a:cubicBezTo>
                    <a:pt x="1461" y="9324"/>
                    <a:pt x="1011" y="8594"/>
                    <a:pt x="730" y="7752"/>
                  </a:cubicBezTo>
                  <a:lnTo>
                    <a:pt x="0" y="7976"/>
                  </a:lnTo>
                  <a:cubicBezTo>
                    <a:pt x="787" y="10616"/>
                    <a:pt x="3202" y="12469"/>
                    <a:pt x="6010" y="12469"/>
                  </a:cubicBezTo>
                  <a:lnTo>
                    <a:pt x="6010" y="14491"/>
                  </a:lnTo>
                  <a:cubicBezTo>
                    <a:pt x="6010" y="14547"/>
                    <a:pt x="6066" y="14547"/>
                    <a:pt x="6122" y="14604"/>
                  </a:cubicBezTo>
                  <a:cubicBezTo>
                    <a:pt x="6178" y="14604"/>
                    <a:pt x="6178" y="14547"/>
                    <a:pt x="6235" y="14491"/>
                  </a:cubicBezTo>
                  <a:lnTo>
                    <a:pt x="6235" y="12526"/>
                  </a:lnTo>
                  <a:cubicBezTo>
                    <a:pt x="9661" y="12469"/>
                    <a:pt x="12469" y="9661"/>
                    <a:pt x="12525" y="6179"/>
                  </a:cubicBezTo>
                  <a:lnTo>
                    <a:pt x="14547" y="6179"/>
                  </a:lnTo>
                  <a:cubicBezTo>
                    <a:pt x="14603" y="6179"/>
                    <a:pt x="14659" y="6123"/>
                    <a:pt x="14659" y="6067"/>
                  </a:cubicBezTo>
                  <a:cubicBezTo>
                    <a:pt x="14659" y="6010"/>
                    <a:pt x="14603" y="5954"/>
                    <a:pt x="14547" y="5954"/>
                  </a:cubicBezTo>
                  <a:lnTo>
                    <a:pt x="12525" y="5954"/>
                  </a:lnTo>
                  <a:cubicBezTo>
                    <a:pt x="12469" y="4325"/>
                    <a:pt x="11795" y="2753"/>
                    <a:pt x="10672" y="1630"/>
                  </a:cubicBezTo>
                  <a:lnTo>
                    <a:pt x="10672" y="1573"/>
                  </a:lnTo>
                  <a:cubicBezTo>
                    <a:pt x="9885" y="843"/>
                    <a:pt x="8987" y="282"/>
                    <a:pt x="797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3"/>
            <p:cNvSpPr/>
            <p:nvPr/>
          </p:nvSpPr>
          <p:spPr>
            <a:xfrm>
              <a:off x="3238500" y="1894975"/>
              <a:ext cx="659950" cy="590600"/>
            </a:xfrm>
            <a:custGeom>
              <a:avLst/>
              <a:gdLst/>
              <a:ahLst/>
              <a:cxnLst/>
              <a:rect l="l" t="t" r="r" b="b"/>
              <a:pathLst>
                <a:path w="26398" h="23624" extrusionOk="0">
                  <a:moveTo>
                    <a:pt x="12244" y="0"/>
                  </a:moveTo>
                  <a:lnTo>
                    <a:pt x="12244" y="1067"/>
                  </a:lnTo>
                  <a:lnTo>
                    <a:pt x="12076" y="1067"/>
                  </a:lnTo>
                  <a:cubicBezTo>
                    <a:pt x="11177" y="1067"/>
                    <a:pt x="10223" y="1180"/>
                    <a:pt x="9380" y="1404"/>
                  </a:cubicBezTo>
                  <a:lnTo>
                    <a:pt x="9436" y="1685"/>
                  </a:lnTo>
                  <a:cubicBezTo>
                    <a:pt x="8706" y="1854"/>
                    <a:pt x="7976" y="2134"/>
                    <a:pt x="7302" y="2471"/>
                  </a:cubicBezTo>
                  <a:lnTo>
                    <a:pt x="7190" y="2191"/>
                  </a:lnTo>
                  <a:cubicBezTo>
                    <a:pt x="2303" y="4662"/>
                    <a:pt x="1" y="10334"/>
                    <a:pt x="1798" y="15445"/>
                  </a:cubicBezTo>
                  <a:lnTo>
                    <a:pt x="2079" y="15389"/>
                  </a:lnTo>
                  <a:cubicBezTo>
                    <a:pt x="3580" y="19561"/>
                    <a:pt x="7506" y="22411"/>
                    <a:pt x="11946" y="22411"/>
                  </a:cubicBezTo>
                  <a:cubicBezTo>
                    <a:pt x="11989" y="22411"/>
                    <a:pt x="12033" y="22410"/>
                    <a:pt x="12076" y="22410"/>
                  </a:cubicBezTo>
                  <a:lnTo>
                    <a:pt x="12076" y="20837"/>
                  </a:lnTo>
                  <a:cubicBezTo>
                    <a:pt x="7807" y="20837"/>
                    <a:pt x="4157" y="17861"/>
                    <a:pt x="3314" y="13704"/>
                  </a:cubicBezTo>
                  <a:cubicBezTo>
                    <a:pt x="3202" y="13087"/>
                    <a:pt x="3146" y="12469"/>
                    <a:pt x="3146" y="11907"/>
                  </a:cubicBezTo>
                  <a:lnTo>
                    <a:pt x="2416" y="11907"/>
                  </a:lnTo>
                  <a:cubicBezTo>
                    <a:pt x="2416" y="9380"/>
                    <a:pt x="3427" y="6965"/>
                    <a:pt x="5168" y="5167"/>
                  </a:cubicBezTo>
                  <a:lnTo>
                    <a:pt x="5673" y="5617"/>
                  </a:lnTo>
                  <a:cubicBezTo>
                    <a:pt x="7419" y="3871"/>
                    <a:pt x="9729" y="2952"/>
                    <a:pt x="12141" y="2952"/>
                  </a:cubicBezTo>
                  <a:cubicBezTo>
                    <a:pt x="12677" y="2952"/>
                    <a:pt x="13219" y="2997"/>
                    <a:pt x="13761" y="3089"/>
                  </a:cubicBezTo>
                  <a:lnTo>
                    <a:pt x="13873" y="2415"/>
                  </a:lnTo>
                  <a:cubicBezTo>
                    <a:pt x="14659" y="2528"/>
                    <a:pt x="15390" y="2808"/>
                    <a:pt x="16120" y="3089"/>
                  </a:cubicBezTo>
                  <a:lnTo>
                    <a:pt x="15839" y="3763"/>
                  </a:lnTo>
                  <a:cubicBezTo>
                    <a:pt x="16569" y="4100"/>
                    <a:pt x="17299" y="4550"/>
                    <a:pt x="17917" y="5167"/>
                  </a:cubicBezTo>
                  <a:lnTo>
                    <a:pt x="18366" y="4606"/>
                  </a:lnTo>
                  <a:cubicBezTo>
                    <a:pt x="21624" y="7414"/>
                    <a:pt x="22635" y="12076"/>
                    <a:pt x="20838" y="15951"/>
                  </a:cubicBezTo>
                  <a:lnTo>
                    <a:pt x="21905" y="16456"/>
                  </a:lnTo>
                  <a:cubicBezTo>
                    <a:pt x="22579" y="15052"/>
                    <a:pt x="22916" y="13480"/>
                    <a:pt x="22916" y="11907"/>
                  </a:cubicBezTo>
                  <a:cubicBezTo>
                    <a:pt x="22916" y="6571"/>
                    <a:pt x="19040" y="2078"/>
                    <a:pt x="13817" y="1236"/>
                  </a:cubicBezTo>
                  <a:lnTo>
                    <a:pt x="13817" y="1236"/>
                  </a:lnTo>
                  <a:cubicBezTo>
                    <a:pt x="21006" y="2247"/>
                    <a:pt x="25106" y="10110"/>
                    <a:pt x="21849" y="16625"/>
                  </a:cubicBezTo>
                  <a:cubicBezTo>
                    <a:pt x="19925" y="20505"/>
                    <a:pt x="16083" y="22583"/>
                    <a:pt x="12195" y="22583"/>
                  </a:cubicBezTo>
                  <a:cubicBezTo>
                    <a:pt x="9498" y="22583"/>
                    <a:pt x="6779" y="21583"/>
                    <a:pt x="4662" y="19489"/>
                  </a:cubicBezTo>
                  <a:lnTo>
                    <a:pt x="3876" y="20163"/>
                  </a:lnTo>
                  <a:cubicBezTo>
                    <a:pt x="6229" y="22516"/>
                    <a:pt x="9231" y="23623"/>
                    <a:pt x="12200" y="23623"/>
                  </a:cubicBezTo>
                  <a:cubicBezTo>
                    <a:pt x="16742" y="23623"/>
                    <a:pt x="21204" y="21031"/>
                    <a:pt x="23140" y="16344"/>
                  </a:cubicBezTo>
                  <a:cubicBezTo>
                    <a:pt x="26398" y="8537"/>
                    <a:pt x="20669" y="0"/>
                    <a:pt x="1224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3"/>
            <p:cNvSpPr/>
            <p:nvPr/>
          </p:nvSpPr>
          <p:spPr>
            <a:xfrm>
              <a:off x="3560050" y="2137875"/>
              <a:ext cx="33725" cy="33725"/>
            </a:xfrm>
            <a:custGeom>
              <a:avLst/>
              <a:gdLst/>
              <a:ahLst/>
              <a:cxnLst/>
              <a:rect l="l" t="t" r="r" b="b"/>
              <a:pathLst>
                <a:path w="1349" h="1349" extrusionOk="0">
                  <a:moveTo>
                    <a:pt x="1067" y="1"/>
                  </a:moveTo>
                  <a:lnTo>
                    <a:pt x="0" y="1068"/>
                  </a:lnTo>
                  <a:cubicBezTo>
                    <a:pt x="113" y="1124"/>
                    <a:pt x="225" y="1236"/>
                    <a:pt x="281" y="1349"/>
                  </a:cubicBezTo>
                  <a:lnTo>
                    <a:pt x="1348" y="281"/>
                  </a:lnTo>
                  <a:lnTo>
                    <a:pt x="106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3"/>
            <p:cNvSpPr/>
            <p:nvPr/>
          </p:nvSpPr>
          <p:spPr>
            <a:xfrm>
              <a:off x="3489850" y="2208075"/>
              <a:ext cx="32300" cy="33725"/>
            </a:xfrm>
            <a:custGeom>
              <a:avLst/>
              <a:gdLst/>
              <a:ahLst/>
              <a:cxnLst/>
              <a:rect l="l" t="t" r="r" b="b"/>
              <a:pathLst>
                <a:path w="1292" h="1349" extrusionOk="0">
                  <a:moveTo>
                    <a:pt x="1011" y="1"/>
                  </a:moveTo>
                  <a:lnTo>
                    <a:pt x="0" y="1068"/>
                  </a:lnTo>
                  <a:lnTo>
                    <a:pt x="281" y="1349"/>
                  </a:lnTo>
                  <a:lnTo>
                    <a:pt x="1292" y="282"/>
                  </a:lnTo>
                  <a:cubicBezTo>
                    <a:pt x="1179" y="226"/>
                    <a:pt x="1067" y="113"/>
                    <a:pt x="101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3"/>
            <p:cNvSpPr/>
            <p:nvPr/>
          </p:nvSpPr>
          <p:spPr>
            <a:xfrm>
              <a:off x="3561450" y="2208075"/>
              <a:ext cx="32325" cy="33725"/>
            </a:xfrm>
            <a:custGeom>
              <a:avLst/>
              <a:gdLst/>
              <a:ahLst/>
              <a:cxnLst/>
              <a:rect l="l" t="t" r="r" b="b"/>
              <a:pathLst>
                <a:path w="1293" h="1349" extrusionOk="0">
                  <a:moveTo>
                    <a:pt x="281" y="1"/>
                  </a:moveTo>
                  <a:cubicBezTo>
                    <a:pt x="169" y="113"/>
                    <a:pt x="57" y="226"/>
                    <a:pt x="0" y="338"/>
                  </a:cubicBezTo>
                  <a:lnTo>
                    <a:pt x="1011" y="1349"/>
                  </a:lnTo>
                  <a:lnTo>
                    <a:pt x="1292" y="1068"/>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3"/>
            <p:cNvSpPr/>
            <p:nvPr/>
          </p:nvSpPr>
          <p:spPr>
            <a:xfrm>
              <a:off x="3489850" y="2137875"/>
              <a:ext cx="33700" cy="33725"/>
            </a:xfrm>
            <a:custGeom>
              <a:avLst/>
              <a:gdLst/>
              <a:ahLst/>
              <a:cxnLst/>
              <a:rect l="l" t="t" r="r" b="b"/>
              <a:pathLst>
                <a:path w="1348" h="1349" extrusionOk="0">
                  <a:moveTo>
                    <a:pt x="281" y="1"/>
                  </a:moveTo>
                  <a:lnTo>
                    <a:pt x="0" y="281"/>
                  </a:lnTo>
                  <a:lnTo>
                    <a:pt x="1067" y="1349"/>
                  </a:lnTo>
                  <a:cubicBezTo>
                    <a:pt x="1123" y="1236"/>
                    <a:pt x="1236" y="1124"/>
                    <a:pt x="1348" y="1068"/>
                  </a:cubicBez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3"/>
            <p:cNvSpPr/>
            <p:nvPr/>
          </p:nvSpPr>
          <p:spPr>
            <a:xfrm>
              <a:off x="3519325" y="2168775"/>
              <a:ext cx="51975" cy="44500"/>
            </a:xfrm>
            <a:custGeom>
              <a:avLst/>
              <a:gdLst/>
              <a:ahLst/>
              <a:cxnLst/>
              <a:rect l="l" t="t" r="r" b="b"/>
              <a:pathLst>
                <a:path w="2079" h="1780" extrusionOk="0">
                  <a:moveTo>
                    <a:pt x="899" y="0"/>
                  </a:moveTo>
                  <a:cubicBezTo>
                    <a:pt x="394" y="0"/>
                    <a:pt x="0" y="393"/>
                    <a:pt x="0" y="843"/>
                  </a:cubicBezTo>
                  <a:cubicBezTo>
                    <a:pt x="0" y="1414"/>
                    <a:pt x="440" y="1779"/>
                    <a:pt x="898" y="1779"/>
                  </a:cubicBezTo>
                  <a:cubicBezTo>
                    <a:pt x="1115" y="1779"/>
                    <a:pt x="1336" y="1697"/>
                    <a:pt x="1517" y="1517"/>
                  </a:cubicBezTo>
                  <a:cubicBezTo>
                    <a:pt x="2079" y="955"/>
                    <a:pt x="1685" y="0"/>
                    <a:pt x="89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3"/>
            <p:cNvSpPr/>
            <p:nvPr/>
          </p:nvSpPr>
          <p:spPr>
            <a:xfrm>
              <a:off x="2634725" y="2247400"/>
              <a:ext cx="370725" cy="209250"/>
            </a:xfrm>
            <a:custGeom>
              <a:avLst/>
              <a:gdLst/>
              <a:ahLst/>
              <a:cxnLst/>
              <a:rect l="l" t="t" r="r" b="b"/>
              <a:pathLst>
                <a:path w="14829" h="8370" extrusionOk="0">
                  <a:moveTo>
                    <a:pt x="11627" y="0"/>
                  </a:moveTo>
                  <a:lnTo>
                    <a:pt x="6965" y="8201"/>
                  </a:lnTo>
                  <a:lnTo>
                    <a:pt x="1" y="8201"/>
                  </a:lnTo>
                  <a:lnTo>
                    <a:pt x="1" y="8369"/>
                  </a:lnTo>
                  <a:lnTo>
                    <a:pt x="7078" y="8369"/>
                  </a:lnTo>
                  <a:lnTo>
                    <a:pt x="11739" y="169"/>
                  </a:lnTo>
                  <a:lnTo>
                    <a:pt x="14828" y="169"/>
                  </a:lnTo>
                  <a:lnTo>
                    <a:pt x="1482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3"/>
            <p:cNvSpPr/>
            <p:nvPr/>
          </p:nvSpPr>
          <p:spPr>
            <a:xfrm>
              <a:off x="2624900" y="2438350"/>
              <a:ext cx="28100" cy="28125"/>
            </a:xfrm>
            <a:custGeom>
              <a:avLst/>
              <a:gdLst/>
              <a:ahLst/>
              <a:cxnLst/>
              <a:rect l="l" t="t" r="r" b="b"/>
              <a:pathLst>
                <a:path w="1124" h="1125"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3"/>
            <p:cNvSpPr/>
            <p:nvPr/>
          </p:nvSpPr>
          <p:spPr>
            <a:xfrm>
              <a:off x="2997000" y="2236175"/>
              <a:ext cx="26700" cy="26700"/>
            </a:xfrm>
            <a:custGeom>
              <a:avLst/>
              <a:gdLst/>
              <a:ahLst/>
              <a:cxnLst/>
              <a:rect l="l" t="t" r="r" b="b"/>
              <a:pathLst>
                <a:path w="1068" h="1068" extrusionOk="0">
                  <a:moveTo>
                    <a:pt x="0" y="0"/>
                  </a:moveTo>
                  <a:lnTo>
                    <a:pt x="0" y="1067"/>
                  </a:lnTo>
                  <a:lnTo>
                    <a:pt x="1067" y="1067"/>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3"/>
            <p:cNvSpPr/>
            <p:nvPr/>
          </p:nvSpPr>
          <p:spPr>
            <a:xfrm>
              <a:off x="4052875" y="1882325"/>
              <a:ext cx="754050" cy="563075"/>
            </a:xfrm>
            <a:custGeom>
              <a:avLst/>
              <a:gdLst/>
              <a:ahLst/>
              <a:cxnLst/>
              <a:rect l="l" t="t" r="r" b="b"/>
              <a:pathLst>
                <a:path w="30162" h="22523" extrusionOk="0">
                  <a:moveTo>
                    <a:pt x="26960" y="1"/>
                  </a:moveTo>
                  <a:lnTo>
                    <a:pt x="12750" y="22354"/>
                  </a:lnTo>
                  <a:lnTo>
                    <a:pt x="1" y="22354"/>
                  </a:lnTo>
                  <a:lnTo>
                    <a:pt x="1" y="22523"/>
                  </a:lnTo>
                  <a:lnTo>
                    <a:pt x="12863" y="22523"/>
                  </a:lnTo>
                  <a:lnTo>
                    <a:pt x="27072" y="225"/>
                  </a:lnTo>
                  <a:lnTo>
                    <a:pt x="30161" y="225"/>
                  </a:lnTo>
                  <a:lnTo>
                    <a:pt x="301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3"/>
            <p:cNvSpPr/>
            <p:nvPr/>
          </p:nvSpPr>
          <p:spPr>
            <a:xfrm>
              <a:off x="4044450" y="2427125"/>
              <a:ext cx="26725" cy="28100"/>
            </a:xfrm>
            <a:custGeom>
              <a:avLst/>
              <a:gdLst/>
              <a:ahLst/>
              <a:cxnLst/>
              <a:rect l="l" t="t" r="r" b="b"/>
              <a:pathLst>
                <a:path w="1069" h="1124" extrusionOk="0">
                  <a:moveTo>
                    <a:pt x="1" y="1"/>
                  </a:moveTo>
                  <a:lnTo>
                    <a:pt x="1" y="1124"/>
                  </a:lnTo>
                  <a:lnTo>
                    <a:pt x="1068" y="1124"/>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13"/>
            <p:cNvSpPr/>
            <p:nvPr/>
          </p:nvSpPr>
          <p:spPr>
            <a:xfrm>
              <a:off x="4798475" y="1871100"/>
              <a:ext cx="28100" cy="28100"/>
            </a:xfrm>
            <a:custGeom>
              <a:avLst/>
              <a:gdLst/>
              <a:ahLst/>
              <a:cxnLst/>
              <a:rect l="l" t="t" r="r" b="b"/>
              <a:pathLst>
                <a:path w="1124" h="1124" extrusionOk="0">
                  <a:moveTo>
                    <a:pt x="0" y="0"/>
                  </a:moveTo>
                  <a:lnTo>
                    <a:pt x="0"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13"/>
            <p:cNvSpPr/>
            <p:nvPr/>
          </p:nvSpPr>
          <p:spPr>
            <a:xfrm>
              <a:off x="2660000" y="1812125"/>
              <a:ext cx="91300" cy="636100"/>
            </a:xfrm>
            <a:custGeom>
              <a:avLst/>
              <a:gdLst/>
              <a:ahLst/>
              <a:cxnLst/>
              <a:rect l="l" t="t" r="r" b="b"/>
              <a:pathLst>
                <a:path w="3652" h="25444" extrusionOk="0">
                  <a:moveTo>
                    <a:pt x="1" y="0"/>
                  </a:moveTo>
                  <a:lnTo>
                    <a:pt x="1" y="14322"/>
                  </a:lnTo>
                  <a:lnTo>
                    <a:pt x="3483" y="18085"/>
                  </a:lnTo>
                  <a:lnTo>
                    <a:pt x="3483" y="25443"/>
                  </a:lnTo>
                  <a:lnTo>
                    <a:pt x="3652" y="25443"/>
                  </a:lnTo>
                  <a:lnTo>
                    <a:pt x="3652" y="18029"/>
                  </a:lnTo>
                  <a:lnTo>
                    <a:pt x="169" y="1421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3"/>
            <p:cNvSpPr/>
            <p:nvPr/>
          </p:nvSpPr>
          <p:spPr>
            <a:xfrm>
              <a:off x="2735825" y="2436950"/>
              <a:ext cx="28100" cy="28100"/>
            </a:xfrm>
            <a:custGeom>
              <a:avLst/>
              <a:gdLst/>
              <a:ahLst/>
              <a:cxnLst/>
              <a:rect l="l" t="t" r="r" b="b"/>
              <a:pathLst>
                <a:path w="1124" h="1124"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3"/>
            <p:cNvSpPr/>
            <p:nvPr/>
          </p:nvSpPr>
          <p:spPr>
            <a:xfrm>
              <a:off x="4229800" y="1924450"/>
              <a:ext cx="61800" cy="520950"/>
            </a:xfrm>
            <a:custGeom>
              <a:avLst/>
              <a:gdLst/>
              <a:ahLst/>
              <a:cxnLst/>
              <a:rect l="l" t="t" r="r" b="b"/>
              <a:pathLst>
                <a:path w="2472" h="20838" extrusionOk="0">
                  <a:moveTo>
                    <a:pt x="1" y="1"/>
                  </a:moveTo>
                  <a:lnTo>
                    <a:pt x="1" y="169"/>
                  </a:lnTo>
                  <a:lnTo>
                    <a:pt x="2303" y="169"/>
                  </a:lnTo>
                  <a:lnTo>
                    <a:pt x="2303" y="20838"/>
                  </a:lnTo>
                  <a:lnTo>
                    <a:pt x="2472" y="20838"/>
                  </a:lnTo>
                  <a:lnTo>
                    <a:pt x="247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3"/>
            <p:cNvSpPr/>
            <p:nvPr/>
          </p:nvSpPr>
          <p:spPr>
            <a:xfrm>
              <a:off x="4205925" y="1910425"/>
              <a:ext cx="28125" cy="28100"/>
            </a:xfrm>
            <a:custGeom>
              <a:avLst/>
              <a:gdLst/>
              <a:ahLst/>
              <a:cxnLst/>
              <a:rect l="l" t="t" r="r" b="b"/>
              <a:pathLst>
                <a:path w="1125" h="1124" extrusionOk="0">
                  <a:moveTo>
                    <a:pt x="1" y="0"/>
                  </a:moveTo>
                  <a:lnTo>
                    <a:pt x="1" y="1123"/>
                  </a:lnTo>
                  <a:lnTo>
                    <a:pt x="1124" y="1123"/>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3"/>
            <p:cNvSpPr/>
            <p:nvPr/>
          </p:nvSpPr>
          <p:spPr>
            <a:xfrm>
              <a:off x="4274725" y="2425725"/>
              <a:ext cx="28125" cy="28100"/>
            </a:xfrm>
            <a:custGeom>
              <a:avLst/>
              <a:gdLst/>
              <a:ahLst/>
              <a:cxnLst/>
              <a:rect l="l" t="t" r="r" b="b"/>
              <a:pathLst>
                <a:path w="1125" h="1124" extrusionOk="0">
                  <a:moveTo>
                    <a:pt x="1" y="0"/>
                  </a:moveTo>
                  <a:lnTo>
                    <a:pt x="1"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3"/>
            <p:cNvSpPr/>
            <p:nvPr/>
          </p:nvSpPr>
          <p:spPr>
            <a:xfrm>
              <a:off x="3641475" y="2257225"/>
              <a:ext cx="35125" cy="47775"/>
            </a:xfrm>
            <a:custGeom>
              <a:avLst/>
              <a:gdLst/>
              <a:ahLst/>
              <a:cxnLst/>
              <a:rect l="l" t="t" r="r" b="b"/>
              <a:pathLst>
                <a:path w="1405" h="1911" extrusionOk="0">
                  <a:moveTo>
                    <a:pt x="1405" y="955"/>
                  </a:moveTo>
                  <a:cubicBezTo>
                    <a:pt x="1405" y="1910"/>
                    <a:pt x="1" y="1910"/>
                    <a:pt x="1" y="955"/>
                  </a:cubicBezTo>
                  <a:cubicBezTo>
                    <a:pt x="1" y="1"/>
                    <a:pt x="1405" y="1"/>
                    <a:pt x="1405" y="955"/>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3"/>
            <p:cNvSpPr/>
            <p:nvPr/>
          </p:nvSpPr>
          <p:spPr>
            <a:xfrm>
              <a:off x="3645700" y="2272675"/>
              <a:ext cx="22475" cy="22500"/>
            </a:xfrm>
            <a:custGeom>
              <a:avLst/>
              <a:gdLst/>
              <a:ahLst/>
              <a:cxnLst/>
              <a:rect l="l" t="t" r="r" b="b"/>
              <a:pathLst>
                <a:path w="899" h="900" extrusionOk="0">
                  <a:moveTo>
                    <a:pt x="899" y="337"/>
                  </a:moveTo>
                  <a:cubicBezTo>
                    <a:pt x="899" y="899"/>
                    <a:pt x="0" y="0"/>
                    <a:pt x="562" y="0"/>
                  </a:cubicBezTo>
                  <a:cubicBezTo>
                    <a:pt x="730" y="0"/>
                    <a:pt x="899" y="169"/>
                    <a:pt x="899" y="337"/>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3"/>
            <p:cNvSpPr/>
            <p:nvPr/>
          </p:nvSpPr>
          <p:spPr>
            <a:xfrm>
              <a:off x="3238500" y="2196850"/>
              <a:ext cx="68825" cy="68825"/>
            </a:xfrm>
            <a:custGeom>
              <a:avLst/>
              <a:gdLst/>
              <a:ahLst/>
              <a:cxnLst/>
              <a:rect l="l" t="t" r="r" b="b"/>
              <a:pathLst>
                <a:path w="2753" h="2753" extrusionOk="0">
                  <a:moveTo>
                    <a:pt x="2640" y="1686"/>
                  </a:moveTo>
                  <a:cubicBezTo>
                    <a:pt x="2753" y="675"/>
                    <a:pt x="1573" y="1"/>
                    <a:pt x="787" y="675"/>
                  </a:cubicBezTo>
                  <a:cubicBezTo>
                    <a:pt x="1" y="1292"/>
                    <a:pt x="394" y="2584"/>
                    <a:pt x="1405" y="2696"/>
                  </a:cubicBezTo>
                  <a:cubicBezTo>
                    <a:pt x="2022" y="2753"/>
                    <a:pt x="2584" y="2303"/>
                    <a:pt x="2696" y="1686"/>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3"/>
            <p:cNvSpPr/>
            <p:nvPr/>
          </p:nvSpPr>
          <p:spPr>
            <a:xfrm>
              <a:off x="3253950" y="2216500"/>
              <a:ext cx="42150" cy="37950"/>
            </a:xfrm>
            <a:custGeom>
              <a:avLst/>
              <a:gdLst/>
              <a:ahLst/>
              <a:cxnLst/>
              <a:rect l="l" t="t" r="r" b="b"/>
              <a:pathLst>
                <a:path w="1686" h="1518" extrusionOk="0">
                  <a:moveTo>
                    <a:pt x="1629" y="843"/>
                  </a:moveTo>
                  <a:cubicBezTo>
                    <a:pt x="1685" y="394"/>
                    <a:pt x="1404" y="57"/>
                    <a:pt x="955" y="1"/>
                  </a:cubicBezTo>
                  <a:lnTo>
                    <a:pt x="899" y="1"/>
                  </a:lnTo>
                  <a:cubicBezTo>
                    <a:pt x="0" y="113"/>
                    <a:pt x="0" y="1405"/>
                    <a:pt x="899" y="1517"/>
                  </a:cubicBezTo>
                  <a:lnTo>
                    <a:pt x="955" y="1517"/>
                  </a:lnTo>
                  <a:cubicBezTo>
                    <a:pt x="1292" y="1461"/>
                    <a:pt x="1573" y="1180"/>
                    <a:pt x="1629" y="843"/>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3"/>
            <p:cNvSpPr/>
            <p:nvPr/>
          </p:nvSpPr>
          <p:spPr>
            <a:xfrm>
              <a:off x="3266575" y="2224925"/>
              <a:ext cx="19700" cy="21100"/>
            </a:xfrm>
            <a:custGeom>
              <a:avLst/>
              <a:gdLst/>
              <a:ahLst/>
              <a:cxnLst/>
              <a:rect l="l" t="t" r="r" b="b"/>
              <a:pathLst>
                <a:path w="788" h="844" extrusionOk="0">
                  <a:moveTo>
                    <a:pt x="787" y="450"/>
                  </a:moveTo>
                  <a:cubicBezTo>
                    <a:pt x="787" y="226"/>
                    <a:pt x="619" y="57"/>
                    <a:pt x="450" y="57"/>
                  </a:cubicBezTo>
                  <a:cubicBezTo>
                    <a:pt x="226" y="1"/>
                    <a:pt x="1" y="169"/>
                    <a:pt x="1" y="394"/>
                  </a:cubicBezTo>
                  <a:cubicBezTo>
                    <a:pt x="1" y="619"/>
                    <a:pt x="113" y="787"/>
                    <a:pt x="338" y="787"/>
                  </a:cubicBezTo>
                  <a:cubicBezTo>
                    <a:pt x="563" y="843"/>
                    <a:pt x="731" y="675"/>
                    <a:pt x="787" y="45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3"/>
            <p:cNvSpPr/>
            <p:nvPr/>
          </p:nvSpPr>
          <p:spPr>
            <a:xfrm>
              <a:off x="3269400" y="2234775"/>
              <a:ext cx="5625" cy="7025"/>
            </a:xfrm>
            <a:custGeom>
              <a:avLst/>
              <a:gdLst/>
              <a:ahLst/>
              <a:cxnLst/>
              <a:rect l="l" t="t" r="r" b="b"/>
              <a:pathLst>
                <a:path w="225" h="281" extrusionOk="0">
                  <a:moveTo>
                    <a:pt x="225" y="112"/>
                  </a:moveTo>
                  <a:cubicBezTo>
                    <a:pt x="169" y="0"/>
                    <a:pt x="0" y="0"/>
                    <a:pt x="0" y="112"/>
                  </a:cubicBezTo>
                  <a:cubicBezTo>
                    <a:pt x="0" y="225"/>
                    <a:pt x="0" y="281"/>
                    <a:pt x="113" y="281"/>
                  </a:cubicBezTo>
                  <a:cubicBezTo>
                    <a:pt x="169" y="281"/>
                    <a:pt x="225" y="225"/>
                    <a:pt x="225" y="169"/>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9" name="Google Shape;5279;p13"/>
          <p:cNvGrpSpPr/>
          <p:nvPr/>
        </p:nvGrpSpPr>
        <p:grpSpPr>
          <a:xfrm flipH="1">
            <a:off x="12563" y="56"/>
            <a:ext cx="9143721" cy="2251922"/>
            <a:chOff x="-347225" y="-1310325"/>
            <a:chExt cx="7672194" cy="1889514"/>
          </a:xfrm>
        </p:grpSpPr>
        <p:sp>
          <p:nvSpPr>
            <p:cNvPr id="5280" name="Google Shape;5280;p13"/>
            <p:cNvSpPr/>
            <p:nvPr/>
          </p:nvSpPr>
          <p:spPr>
            <a:xfrm>
              <a:off x="1908395" y="18533"/>
              <a:ext cx="98243" cy="116656"/>
            </a:xfrm>
            <a:custGeom>
              <a:avLst/>
              <a:gdLst/>
              <a:ahLst/>
              <a:cxnLst/>
              <a:rect l="l" t="t" r="r" b="b"/>
              <a:pathLst>
                <a:path w="1798" h="2135" extrusionOk="0">
                  <a:moveTo>
                    <a:pt x="0" y="0"/>
                  </a:moveTo>
                  <a:lnTo>
                    <a:pt x="0" y="2134"/>
                  </a:lnTo>
                  <a:lnTo>
                    <a:pt x="1797" y="2134"/>
                  </a:lnTo>
                  <a:lnTo>
                    <a:pt x="179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3"/>
            <p:cNvSpPr/>
            <p:nvPr/>
          </p:nvSpPr>
          <p:spPr>
            <a:xfrm>
              <a:off x="2046472" y="18533"/>
              <a:ext cx="92123" cy="116656"/>
            </a:xfrm>
            <a:custGeom>
              <a:avLst/>
              <a:gdLst/>
              <a:ahLst/>
              <a:cxnLst/>
              <a:rect l="l" t="t" r="r" b="b"/>
              <a:pathLst>
                <a:path w="1686" h="2135" extrusionOk="0">
                  <a:moveTo>
                    <a:pt x="0" y="0"/>
                  </a:moveTo>
                  <a:lnTo>
                    <a:pt x="0" y="2134"/>
                  </a:lnTo>
                  <a:lnTo>
                    <a:pt x="1685" y="2134"/>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3"/>
            <p:cNvSpPr/>
            <p:nvPr/>
          </p:nvSpPr>
          <p:spPr>
            <a:xfrm>
              <a:off x="2184549" y="18533"/>
              <a:ext cx="89063" cy="116656"/>
            </a:xfrm>
            <a:custGeom>
              <a:avLst/>
              <a:gdLst/>
              <a:ahLst/>
              <a:cxnLst/>
              <a:rect l="l" t="t" r="r" b="b"/>
              <a:pathLst>
                <a:path w="1630" h="2135" extrusionOk="0">
                  <a:moveTo>
                    <a:pt x="1" y="0"/>
                  </a:moveTo>
                  <a:lnTo>
                    <a:pt x="1" y="2134"/>
                  </a:lnTo>
                  <a:lnTo>
                    <a:pt x="1630" y="2134"/>
                  </a:lnTo>
                  <a:lnTo>
                    <a:pt x="16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3"/>
            <p:cNvSpPr/>
            <p:nvPr/>
          </p:nvSpPr>
          <p:spPr>
            <a:xfrm>
              <a:off x="2319620" y="18533"/>
              <a:ext cx="89009" cy="116656"/>
            </a:xfrm>
            <a:custGeom>
              <a:avLst/>
              <a:gdLst/>
              <a:ahLst/>
              <a:cxnLst/>
              <a:rect l="l" t="t" r="r" b="b"/>
              <a:pathLst>
                <a:path w="1629" h="2135" extrusionOk="0">
                  <a:moveTo>
                    <a:pt x="0" y="0"/>
                  </a:moveTo>
                  <a:lnTo>
                    <a:pt x="0" y="2134"/>
                  </a:lnTo>
                  <a:lnTo>
                    <a:pt x="1629" y="2134"/>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3"/>
            <p:cNvSpPr/>
            <p:nvPr/>
          </p:nvSpPr>
          <p:spPr>
            <a:xfrm>
              <a:off x="2457697" y="18533"/>
              <a:ext cx="82889" cy="116656"/>
            </a:xfrm>
            <a:custGeom>
              <a:avLst/>
              <a:gdLst/>
              <a:ahLst/>
              <a:cxnLst/>
              <a:rect l="l" t="t" r="r" b="b"/>
              <a:pathLst>
                <a:path w="1517" h="2135" extrusionOk="0">
                  <a:moveTo>
                    <a:pt x="1" y="0"/>
                  </a:moveTo>
                  <a:lnTo>
                    <a:pt x="1" y="2134"/>
                  </a:lnTo>
                  <a:lnTo>
                    <a:pt x="1517" y="2134"/>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3"/>
            <p:cNvSpPr/>
            <p:nvPr/>
          </p:nvSpPr>
          <p:spPr>
            <a:xfrm>
              <a:off x="2595774" y="18533"/>
              <a:ext cx="79884" cy="116656"/>
            </a:xfrm>
            <a:custGeom>
              <a:avLst/>
              <a:gdLst/>
              <a:ahLst/>
              <a:cxnLst/>
              <a:rect l="l" t="t" r="r" b="b"/>
              <a:pathLst>
                <a:path w="1462" h="2135" extrusionOk="0">
                  <a:moveTo>
                    <a:pt x="1" y="0"/>
                  </a:moveTo>
                  <a:lnTo>
                    <a:pt x="1" y="2134"/>
                  </a:lnTo>
                  <a:lnTo>
                    <a:pt x="1461" y="2134"/>
                  </a:lnTo>
                  <a:lnTo>
                    <a:pt x="146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3"/>
            <p:cNvSpPr/>
            <p:nvPr/>
          </p:nvSpPr>
          <p:spPr>
            <a:xfrm>
              <a:off x="2730846" y="18533"/>
              <a:ext cx="76769" cy="116656"/>
            </a:xfrm>
            <a:custGeom>
              <a:avLst/>
              <a:gdLst/>
              <a:ahLst/>
              <a:cxnLst/>
              <a:rect l="l" t="t" r="r" b="b"/>
              <a:pathLst>
                <a:path w="1405" h="2135" extrusionOk="0">
                  <a:moveTo>
                    <a:pt x="0" y="0"/>
                  </a:moveTo>
                  <a:lnTo>
                    <a:pt x="0" y="2134"/>
                  </a:lnTo>
                  <a:lnTo>
                    <a:pt x="1404" y="2134"/>
                  </a:lnTo>
                  <a:lnTo>
                    <a:pt x="140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3"/>
            <p:cNvSpPr/>
            <p:nvPr/>
          </p:nvSpPr>
          <p:spPr>
            <a:xfrm>
              <a:off x="2868922" y="18533"/>
              <a:ext cx="73709" cy="116656"/>
            </a:xfrm>
            <a:custGeom>
              <a:avLst/>
              <a:gdLst/>
              <a:ahLst/>
              <a:cxnLst/>
              <a:rect l="l" t="t" r="r" b="b"/>
              <a:pathLst>
                <a:path w="1349" h="2135" extrusionOk="0">
                  <a:moveTo>
                    <a:pt x="1" y="0"/>
                  </a:moveTo>
                  <a:lnTo>
                    <a:pt x="1" y="2134"/>
                  </a:lnTo>
                  <a:lnTo>
                    <a:pt x="1348" y="2134"/>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13"/>
            <p:cNvSpPr/>
            <p:nvPr/>
          </p:nvSpPr>
          <p:spPr>
            <a:xfrm>
              <a:off x="3003939" y="18533"/>
              <a:ext cx="70650" cy="116656"/>
            </a:xfrm>
            <a:custGeom>
              <a:avLst/>
              <a:gdLst/>
              <a:ahLst/>
              <a:cxnLst/>
              <a:rect l="l" t="t" r="r" b="b"/>
              <a:pathLst>
                <a:path w="1293" h="2135" extrusionOk="0">
                  <a:moveTo>
                    <a:pt x="1" y="0"/>
                  </a:moveTo>
                  <a:lnTo>
                    <a:pt x="1" y="2134"/>
                  </a:lnTo>
                  <a:lnTo>
                    <a:pt x="1293" y="2134"/>
                  </a:lnTo>
                  <a:lnTo>
                    <a:pt x="129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13"/>
            <p:cNvSpPr/>
            <p:nvPr/>
          </p:nvSpPr>
          <p:spPr>
            <a:xfrm>
              <a:off x="3142071" y="18533"/>
              <a:ext cx="67535" cy="116656"/>
            </a:xfrm>
            <a:custGeom>
              <a:avLst/>
              <a:gdLst/>
              <a:ahLst/>
              <a:cxnLst/>
              <a:rect l="l" t="t" r="r" b="b"/>
              <a:pathLst>
                <a:path w="1236" h="2135" extrusionOk="0">
                  <a:moveTo>
                    <a:pt x="0" y="0"/>
                  </a:moveTo>
                  <a:lnTo>
                    <a:pt x="0" y="2134"/>
                  </a:lnTo>
                  <a:lnTo>
                    <a:pt x="1236" y="2134"/>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3"/>
            <p:cNvSpPr/>
            <p:nvPr/>
          </p:nvSpPr>
          <p:spPr>
            <a:xfrm>
              <a:off x="3280148" y="18533"/>
              <a:ext cx="61415" cy="116656"/>
            </a:xfrm>
            <a:custGeom>
              <a:avLst/>
              <a:gdLst/>
              <a:ahLst/>
              <a:cxnLst/>
              <a:rect l="l" t="t" r="r" b="b"/>
              <a:pathLst>
                <a:path w="1124"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3"/>
            <p:cNvSpPr/>
            <p:nvPr/>
          </p:nvSpPr>
          <p:spPr>
            <a:xfrm>
              <a:off x="3415165" y="18533"/>
              <a:ext cx="61470" cy="116656"/>
            </a:xfrm>
            <a:custGeom>
              <a:avLst/>
              <a:gdLst/>
              <a:ahLst/>
              <a:cxnLst/>
              <a:rect l="l" t="t" r="r" b="b"/>
              <a:pathLst>
                <a:path w="1125"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3"/>
            <p:cNvSpPr/>
            <p:nvPr/>
          </p:nvSpPr>
          <p:spPr>
            <a:xfrm>
              <a:off x="3553296" y="18533"/>
              <a:ext cx="58356" cy="116656"/>
            </a:xfrm>
            <a:custGeom>
              <a:avLst/>
              <a:gdLst/>
              <a:ahLst/>
              <a:cxnLst/>
              <a:rect l="l" t="t" r="r" b="b"/>
              <a:pathLst>
                <a:path w="1068" h="2135" extrusionOk="0">
                  <a:moveTo>
                    <a:pt x="0" y="0"/>
                  </a:moveTo>
                  <a:lnTo>
                    <a:pt x="0" y="2134"/>
                  </a:lnTo>
                  <a:lnTo>
                    <a:pt x="1067" y="2134"/>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3"/>
            <p:cNvSpPr/>
            <p:nvPr/>
          </p:nvSpPr>
          <p:spPr>
            <a:xfrm>
              <a:off x="3691373" y="18533"/>
              <a:ext cx="52236" cy="116656"/>
            </a:xfrm>
            <a:custGeom>
              <a:avLst/>
              <a:gdLst/>
              <a:ahLst/>
              <a:cxnLst/>
              <a:rect l="l" t="t" r="r" b="b"/>
              <a:pathLst>
                <a:path w="956" h="2135" extrusionOk="0">
                  <a:moveTo>
                    <a:pt x="1" y="0"/>
                  </a:moveTo>
                  <a:lnTo>
                    <a:pt x="1" y="2134"/>
                  </a:lnTo>
                  <a:lnTo>
                    <a:pt x="955" y="2134"/>
                  </a:lnTo>
                  <a:lnTo>
                    <a:pt x="95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3"/>
            <p:cNvSpPr/>
            <p:nvPr/>
          </p:nvSpPr>
          <p:spPr>
            <a:xfrm>
              <a:off x="3826390" y="18533"/>
              <a:ext cx="52236" cy="116656"/>
            </a:xfrm>
            <a:custGeom>
              <a:avLst/>
              <a:gdLst/>
              <a:ahLst/>
              <a:cxnLst/>
              <a:rect l="l" t="t" r="r" b="b"/>
              <a:pathLst>
                <a:path w="956" h="2135" extrusionOk="0">
                  <a:moveTo>
                    <a:pt x="1" y="0"/>
                  </a:moveTo>
                  <a:lnTo>
                    <a:pt x="1" y="2134"/>
                  </a:lnTo>
                  <a:lnTo>
                    <a:pt x="956" y="2134"/>
                  </a:lnTo>
                  <a:lnTo>
                    <a:pt x="9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3"/>
            <p:cNvSpPr/>
            <p:nvPr/>
          </p:nvSpPr>
          <p:spPr>
            <a:xfrm>
              <a:off x="3964522"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3"/>
            <p:cNvSpPr/>
            <p:nvPr/>
          </p:nvSpPr>
          <p:spPr>
            <a:xfrm>
              <a:off x="4099539"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3"/>
            <p:cNvSpPr/>
            <p:nvPr/>
          </p:nvSpPr>
          <p:spPr>
            <a:xfrm>
              <a:off x="4237616" y="18533"/>
              <a:ext cx="39996" cy="116656"/>
            </a:xfrm>
            <a:custGeom>
              <a:avLst/>
              <a:gdLst/>
              <a:ahLst/>
              <a:cxnLst/>
              <a:rect l="l" t="t" r="r" b="b"/>
              <a:pathLst>
                <a:path w="732" h="2135" extrusionOk="0">
                  <a:moveTo>
                    <a:pt x="1" y="0"/>
                  </a:moveTo>
                  <a:lnTo>
                    <a:pt x="1" y="2134"/>
                  </a:lnTo>
                  <a:lnTo>
                    <a:pt x="731" y="2134"/>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3"/>
            <p:cNvSpPr/>
            <p:nvPr/>
          </p:nvSpPr>
          <p:spPr>
            <a:xfrm>
              <a:off x="2362568" y="-1307210"/>
              <a:ext cx="15408" cy="6174"/>
            </a:xfrm>
            <a:custGeom>
              <a:avLst/>
              <a:gdLst/>
              <a:ahLst/>
              <a:cxnLst/>
              <a:rect l="l" t="t" r="r" b="b"/>
              <a:pathLst>
                <a:path w="282" h="113" extrusionOk="0">
                  <a:moveTo>
                    <a:pt x="0" y="0"/>
                  </a:moveTo>
                  <a:lnTo>
                    <a:pt x="169" y="112"/>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3"/>
            <p:cNvSpPr/>
            <p:nvPr/>
          </p:nvSpPr>
          <p:spPr>
            <a:xfrm>
              <a:off x="2221376" y="-1294971"/>
              <a:ext cx="95183" cy="73709"/>
            </a:xfrm>
            <a:custGeom>
              <a:avLst/>
              <a:gdLst/>
              <a:ahLst/>
              <a:cxnLst/>
              <a:rect l="l" t="t" r="r" b="b"/>
              <a:pathLst>
                <a:path w="1742" h="1349" extrusionOk="0">
                  <a:moveTo>
                    <a:pt x="169" y="1"/>
                  </a:moveTo>
                  <a:cubicBezTo>
                    <a:pt x="113" y="113"/>
                    <a:pt x="57" y="169"/>
                    <a:pt x="1" y="282"/>
                  </a:cubicBezTo>
                  <a:lnTo>
                    <a:pt x="1573" y="1349"/>
                  </a:lnTo>
                  <a:cubicBezTo>
                    <a:pt x="1630" y="1236"/>
                    <a:pt x="1686" y="1124"/>
                    <a:pt x="1742" y="106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3"/>
            <p:cNvSpPr/>
            <p:nvPr/>
          </p:nvSpPr>
          <p:spPr>
            <a:xfrm>
              <a:off x="2132421" y="-1080124"/>
              <a:ext cx="104362" cy="36882"/>
            </a:xfrm>
            <a:custGeom>
              <a:avLst/>
              <a:gdLst/>
              <a:ahLst/>
              <a:cxnLst/>
              <a:rect l="l" t="t" r="r" b="b"/>
              <a:pathLst>
                <a:path w="1910" h="675" extrusionOk="0">
                  <a:moveTo>
                    <a:pt x="56" y="0"/>
                  </a:moveTo>
                  <a:cubicBezTo>
                    <a:pt x="0" y="113"/>
                    <a:pt x="0" y="169"/>
                    <a:pt x="0" y="281"/>
                  </a:cubicBezTo>
                  <a:lnTo>
                    <a:pt x="1854" y="674"/>
                  </a:lnTo>
                  <a:cubicBezTo>
                    <a:pt x="1854" y="618"/>
                    <a:pt x="1910" y="562"/>
                    <a:pt x="1910" y="506"/>
                  </a:cubicBezTo>
                  <a:lnTo>
                    <a:pt x="1910" y="393"/>
                  </a:ln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3"/>
            <p:cNvSpPr/>
            <p:nvPr/>
          </p:nvSpPr>
          <p:spPr>
            <a:xfrm>
              <a:off x="2147721" y="-1135366"/>
              <a:ext cx="104417" cy="46062"/>
            </a:xfrm>
            <a:custGeom>
              <a:avLst/>
              <a:gdLst/>
              <a:ahLst/>
              <a:cxnLst/>
              <a:rect l="l" t="t" r="r" b="b"/>
              <a:pathLst>
                <a:path w="1911" h="843" extrusionOk="0">
                  <a:moveTo>
                    <a:pt x="57" y="0"/>
                  </a:moveTo>
                  <a:lnTo>
                    <a:pt x="57" y="56"/>
                  </a:lnTo>
                  <a:cubicBezTo>
                    <a:pt x="57" y="113"/>
                    <a:pt x="57" y="225"/>
                    <a:pt x="1" y="281"/>
                  </a:cubicBezTo>
                  <a:lnTo>
                    <a:pt x="1854" y="843"/>
                  </a:lnTo>
                  <a:cubicBezTo>
                    <a:pt x="1854" y="730"/>
                    <a:pt x="1854" y="618"/>
                    <a:pt x="1910"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3"/>
            <p:cNvSpPr/>
            <p:nvPr/>
          </p:nvSpPr>
          <p:spPr>
            <a:xfrm>
              <a:off x="2282792" y="-1307210"/>
              <a:ext cx="64475" cy="43002"/>
            </a:xfrm>
            <a:custGeom>
              <a:avLst/>
              <a:gdLst/>
              <a:ahLst/>
              <a:cxnLst/>
              <a:rect l="l" t="t" r="r" b="b"/>
              <a:pathLst>
                <a:path w="1180" h="787" extrusionOk="0">
                  <a:moveTo>
                    <a:pt x="0" y="0"/>
                  </a:moveTo>
                  <a:lnTo>
                    <a:pt x="955" y="786"/>
                  </a:lnTo>
                  <a:lnTo>
                    <a:pt x="1180" y="562"/>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3"/>
            <p:cNvSpPr/>
            <p:nvPr/>
          </p:nvSpPr>
          <p:spPr>
            <a:xfrm>
              <a:off x="2126247" y="-1021823"/>
              <a:ext cx="104417" cy="27648"/>
            </a:xfrm>
            <a:custGeom>
              <a:avLst/>
              <a:gdLst/>
              <a:ahLst/>
              <a:cxnLst/>
              <a:rect l="l" t="t" r="r" b="b"/>
              <a:pathLst>
                <a:path w="1911" h="506" extrusionOk="0">
                  <a:moveTo>
                    <a:pt x="1" y="0"/>
                  </a:moveTo>
                  <a:lnTo>
                    <a:pt x="1" y="337"/>
                  </a:lnTo>
                  <a:lnTo>
                    <a:pt x="1910" y="506"/>
                  </a:lnTo>
                  <a:cubicBezTo>
                    <a:pt x="1910" y="394"/>
                    <a:pt x="1910" y="337"/>
                    <a:pt x="1910" y="225"/>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3"/>
            <p:cNvSpPr/>
            <p:nvPr/>
          </p:nvSpPr>
          <p:spPr>
            <a:xfrm>
              <a:off x="2166135" y="-1193667"/>
              <a:ext cx="101357" cy="55296"/>
            </a:xfrm>
            <a:custGeom>
              <a:avLst/>
              <a:gdLst/>
              <a:ahLst/>
              <a:cxnLst/>
              <a:rect l="l" t="t" r="r" b="b"/>
              <a:pathLst>
                <a:path w="1855" h="1012" extrusionOk="0">
                  <a:moveTo>
                    <a:pt x="113" y="0"/>
                  </a:moveTo>
                  <a:cubicBezTo>
                    <a:pt x="57" y="113"/>
                    <a:pt x="57" y="225"/>
                    <a:pt x="1" y="281"/>
                  </a:cubicBezTo>
                  <a:lnTo>
                    <a:pt x="1742" y="1011"/>
                  </a:lnTo>
                  <a:cubicBezTo>
                    <a:pt x="1798" y="955"/>
                    <a:pt x="1854" y="843"/>
                    <a:pt x="1854" y="73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3"/>
            <p:cNvSpPr/>
            <p:nvPr/>
          </p:nvSpPr>
          <p:spPr>
            <a:xfrm>
              <a:off x="2190723" y="-1245849"/>
              <a:ext cx="98243" cy="67535"/>
            </a:xfrm>
            <a:custGeom>
              <a:avLst/>
              <a:gdLst/>
              <a:ahLst/>
              <a:cxnLst/>
              <a:rect l="l" t="t" r="r" b="b"/>
              <a:pathLst>
                <a:path w="1798" h="1236" extrusionOk="0">
                  <a:moveTo>
                    <a:pt x="113" y="0"/>
                  </a:moveTo>
                  <a:lnTo>
                    <a:pt x="0" y="281"/>
                  </a:lnTo>
                  <a:lnTo>
                    <a:pt x="1685" y="1236"/>
                  </a:lnTo>
                  <a:lnTo>
                    <a:pt x="1797" y="899"/>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3"/>
            <p:cNvSpPr/>
            <p:nvPr/>
          </p:nvSpPr>
          <p:spPr>
            <a:xfrm>
              <a:off x="2123187" y="-1307210"/>
              <a:ext cx="1206123" cy="957511"/>
            </a:xfrm>
            <a:custGeom>
              <a:avLst/>
              <a:gdLst/>
              <a:ahLst/>
              <a:cxnLst/>
              <a:rect l="l" t="t" r="r" b="b"/>
              <a:pathLst>
                <a:path w="22074" h="17524" extrusionOk="0">
                  <a:moveTo>
                    <a:pt x="18310" y="0"/>
                  </a:moveTo>
                  <a:cubicBezTo>
                    <a:pt x="18366" y="56"/>
                    <a:pt x="18423" y="112"/>
                    <a:pt x="18479" y="225"/>
                  </a:cubicBezTo>
                  <a:lnTo>
                    <a:pt x="18029" y="618"/>
                  </a:lnTo>
                  <a:cubicBezTo>
                    <a:pt x="18086" y="674"/>
                    <a:pt x="18142" y="786"/>
                    <a:pt x="18198" y="843"/>
                  </a:cubicBezTo>
                  <a:lnTo>
                    <a:pt x="18703" y="449"/>
                  </a:lnTo>
                  <a:cubicBezTo>
                    <a:pt x="18816" y="618"/>
                    <a:pt x="18928" y="843"/>
                    <a:pt x="19097" y="1011"/>
                  </a:cubicBezTo>
                  <a:lnTo>
                    <a:pt x="18591" y="1348"/>
                  </a:lnTo>
                  <a:lnTo>
                    <a:pt x="18760" y="1573"/>
                  </a:lnTo>
                  <a:lnTo>
                    <a:pt x="19265" y="1236"/>
                  </a:lnTo>
                  <a:cubicBezTo>
                    <a:pt x="19377" y="1460"/>
                    <a:pt x="19490" y="1629"/>
                    <a:pt x="19546" y="1797"/>
                  </a:cubicBezTo>
                  <a:lnTo>
                    <a:pt x="19040" y="2078"/>
                  </a:lnTo>
                  <a:lnTo>
                    <a:pt x="19153" y="2359"/>
                  </a:lnTo>
                  <a:lnTo>
                    <a:pt x="19714" y="2078"/>
                  </a:lnTo>
                  <a:cubicBezTo>
                    <a:pt x="19827" y="2247"/>
                    <a:pt x="19939" y="2471"/>
                    <a:pt x="19995" y="2696"/>
                  </a:cubicBezTo>
                  <a:lnTo>
                    <a:pt x="19433" y="2921"/>
                  </a:lnTo>
                  <a:cubicBezTo>
                    <a:pt x="19433" y="2977"/>
                    <a:pt x="19546" y="3089"/>
                    <a:pt x="19546" y="3201"/>
                  </a:cubicBezTo>
                  <a:lnTo>
                    <a:pt x="20107" y="2977"/>
                  </a:lnTo>
                  <a:cubicBezTo>
                    <a:pt x="20164" y="3145"/>
                    <a:pt x="20276" y="3370"/>
                    <a:pt x="20332" y="3538"/>
                  </a:cubicBezTo>
                  <a:lnTo>
                    <a:pt x="19770" y="3707"/>
                  </a:lnTo>
                  <a:lnTo>
                    <a:pt x="19827" y="4044"/>
                  </a:lnTo>
                  <a:lnTo>
                    <a:pt x="20388" y="3819"/>
                  </a:lnTo>
                  <a:cubicBezTo>
                    <a:pt x="20501" y="4044"/>
                    <a:pt x="20557" y="4269"/>
                    <a:pt x="20557" y="4493"/>
                  </a:cubicBezTo>
                  <a:lnTo>
                    <a:pt x="19995" y="4606"/>
                  </a:lnTo>
                  <a:cubicBezTo>
                    <a:pt x="19995" y="4718"/>
                    <a:pt x="20051" y="4830"/>
                    <a:pt x="20051" y="4886"/>
                  </a:cubicBezTo>
                  <a:lnTo>
                    <a:pt x="20613" y="4774"/>
                  </a:lnTo>
                  <a:cubicBezTo>
                    <a:pt x="20613" y="4999"/>
                    <a:pt x="20725" y="5223"/>
                    <a:pt x="20725" y="5392"/>
                  </a:cubicBezTo>
                  <a:lnTo>
                    <a:pt x="20107" y="5448"/>
                  </a:lnTo>
                  <a:lnTo>
                    <a:pt x="20107" y="5785"/>
                  </a:lnTo>
                  <a:lnTo>
                    <a:pt x="20725" y="5729"/>
                  </a:lnTo>
                  <a:lnTo>
                    <a:pt x="20725" y="6403"/>
                  </a:lnTo>
                  <a:lnTo>
                    <a:pt x="20107" y="6403"/>
                  </a:lnTo>
                  <a:lnTo>
                    <a:pt x="20107" y="6684"/>
                  </a:lnTo>
                  <a:lnTo>
                    <a:pt x="20781" y="6684"/>
                  </a:lnTo>
                  <a:lnTo>
                    <a:pt x="20781" y="7301"/>
                  </a:lnTo>
                  <a:lnTo>
                    <a:pt x="20220" y="7245"/>
                  </a:lnTo>
                  <a:lnTo>
                    <a:pt x="20220" y="7582"/>
                  </a:lnTo>
                  <a:lnTo>
                    <a:pt x="20838" y="7638"/>
                  </a:lnTo>
                  <a:cubicBezTo>
                    <a:pt x="20838" y="7863"/>
                    <a:pt x="20725" y="8088"/>
                    <a:pt x="20725" y="8312"/>
                  </a:cubicBezTo>
                  <a:lnTo>
                    <a:pt x="20107" y="8144"/>
                  </a:lnTo>
                  <a:cubicBezTo>
                    <a:pt x="20107" y="8200"/>
                    <a:pt x="20107" y="8256"/>
                    <a:pt x="20107" y="8312"/>
                  </a:cubicBezTo>
                  <a:lnTo>
                    <a:pt x="20107" y="8481"/>
                  </a:lnTo>
                  <a:lnTo>
                    <a:pt x="20725" y="8593"/>
                  </a:lnTo>
                  <a:cubicBezTo>
                    <a:pt x="20669" y="8818"/>
                    <a:pt x="20613" y="8986"/>
                    <a:pt x="20557" y="9211"/>
                  </a:cubicBezTo>
                  <a:lnTo>
                    <a:pt x="19995" y="9043"/>
                  </a:lnTo>
                  <a:cubicBezTo>
                    <a:pt x="19995" y="9099"/>
                    <a:pt x="19939" y="9211"/>
                    <a:pt x="19883" y="9323"/>
                  </a:cubicBezTo>
                  <a:lnTo>
                    <a:pt x="20444" y="9492"/>
                  </a:lnTo>
                  <a:cubicBezTo>
                    <a:pt x="20388" y="9717"/>
                    <a:pt x="20332" y="9941"/>
                    <a:pt x="20220" y="10110"/>
                  </a:cubicBezTo>
                  <a:lnTo>
                    <a:pt x="19658" y="9885"/>
                  </a:lnTo>
                  <a:cubicBezTo>
                    <a:pt x="19658" y="9997"/>
                    <a:pt x="19602" y="10110"/>
                    <a:pt x="19546" y="10166"/>
                  </a:cubicBezTo>
                  <a:lnTo>
                    <a:pt x="20107" y="10391"/>
                  </a:lnTo>
                  <a:cubicBezTo>
                    <a:pt x="20051" y="10615"/>
                    <a:pt x="19939" y="10784"/>
                    <a:pt x="19827" y="10952"/>
                  </a:cubicBezTo>
                  <a:lnTo>
                    <a:pt x="19321" y="10671"/>
                  </a:lnTo>
                  <a:cubicBezTo>
                    <a:pt x="19265" y="10784"/>
                    <a:pt x="19209" y="10896"/>
                    <a:pt x="19153" y="10952"/>
                  </a:cubicBezTo>
                  <a:lnTo>
                    <a:pt x="19714" y="11233"/>
                  </a:lnTo>
                  <a:cubicBezTo>
                    <a:pt x="19602" y="11458"/>
                    <a:pt x="19490" y="11626"/>
                    <a:pt x="19377" y="11795"/>
                  </a:cubicBezTo>
                  <a:lnTo>
                    <a:pt x="18703" y="11458"/>
                  </a:lnTo>
                  <a:cubicBezTo>
                    <a:pt x="18647" y="11570"/>
                    <a:pt x="18591" y="11626"/>
                    <a:pt x="18535" y="11738"/>
                  </a:cubicBezTo>
                  <a:lnTo>
                    <a:pt x="19040" y="12075"/>
                  </a:lnTo>
                  <a:cubicBezTo>
                    <a:pt x="18928" y="12244"/>
                    <a:pt x="18760" y="12412"/>
                    <a:pt x="18647" y="12581"/>
                  </a:cubicBezTo>
                  <a:lnTo>
                    <a:pt x="18198" y="12188"/>
                  </a:lnTo>
                  <a:lnTo>
                    <a:pt x="17973" y="12412"/>
                  </a:lnTo>
                  <a:lnTo>
                    <a:pt x="18479" y="12806"/>
                  </a:lnTo>
                  <a:cubicBezTo>
                    <a:pt x="18310" y="12974"/>
                    <a:pt x="18142" y="13143"/>
                    <a:pt x="18029" y="13311"/>
                  </a:cubicBezTo>
                  <a:lnTo>
                    <a:pt x="17580" y="12862"/>
                  </a:lnTo>
                  <a:lnTo>
                    <a:pt x="17355" y="13086"/>
                  </a:lnTo>
                  <a:lnTo>
                    <a:pt x="17805" y="13480"/>
                  </a:lnTo>
                  <a:cubicBezTo>
                    <a:pt x="17636" y="13648"/>
                    <a:pt x="17468" y="13760"/>
                    <a:pt x="17299" y="13929"/>
                  </a:cubicBezTo>
                  <a:lnTo>
                    <a:pt x="16906" y="13480"/>
                  </a:lnTo>
                  <a:lnTo>
                    <a:pt x="16681" y="13648"/>
                  </a:lnTo>
                  <a:lnTo>
                    <a:pt x="17075" y="14097"/>
                  </a:lnTo>
                  <a:cubicBezTo>
                    <a:pt x="16906" y="14266"/>
                    <a:pt x="16738" y="14378"/>
                    <a:pt x="16569" y="14547"/>
                  </a:cubicBezTo>
                  <a:lnTo>
                    <a:pt x="16232" y="14041"/>
                  </a:lnTo>
                  <a:lnTo>
                    <a:pt x="15951" y="14210"/>
                  </a:lnTo>
                  <a:lnTo>
                    <a:pt x="16288" y="14715"/>
                  </a:lnTo>
                  <a:cubicBezTo>
                    <a:pt x="16120" y="14828"/>
                    <a:pt x="15951" y="14940"/>
                    <a:pt x="15727" y="14996"/>
                  </a:cubicBezTo>
                  <a:lnTo>
                    <a:pt x="15446" y="14491"/>
                  </a:lnTo>
                  <a:lnTo>
                    <a:pt x="15165" y="14603"/>
                  </a:lnTo>
                  <a:lnTo>
                    <a:pt x="15502" y="15165"/>
                  </a:lnTo>
                  <a:cubicBezTo>
                    <a:pt x="15277" y="15277"/>
                    <a:pt x="15109" y="15333"/>
                    <a:pt x="14884" y="15445"/>
                  </a:cubicBezTo>
                  <a:lnTo>
                    <a:pt x="14660" y="14884"/>
                  </a:lnTo>
                  <a:lnTo>
                    <a:pt x="14379" y="14996"/>
                  </a:lnTo>
                  <a:lnTo>
                    <a:pt x="14603" y="15558"/>
                  </a:lnTo>
                  <a:cubicBezTo>
                    <a:pt x="14379" y="15614"/>
                    <a:pt x="14210" y="15726"/>
                    <a:pt x="13986" y="15782"/>
                  </a:cubicBezTo>
                  <a:lnTo>
                    <a:pt x="13817" y="15165"/>
                  </a:lnTo>
                  <a:lnTo>
                    <a:pt x="13536" y="15277"/>
                  </a:lnTo>
                  <a:lnTo>
                    <a:pt x="13705" y="15839"/>
                  </a:lnTo>
                  <a:cubicBezTo>
                    <a:pt x="13480" y="15895"/>
                    <a:pt x="13255" y="15951"/>
                    <a:pt x="13031" y="16007"/>
                  </a:cubicBezTo>
                  <a:lnTo>
                    <a:pt x="12918" y="15445"/>
                  </a:lnTo>
                  <a:lnTo>
                    <a:pt x="12638" y="15502"/>
                  </a:lnTo>
                  <a:lnTo>
                    <a:pt x="12750" y="16063"/>
                  </a:lnTo>
                  <a:cubicBezTo>
                    <a:pt x="12525" y="16063"/>
                    <a:pt x="12357" y="16119"/>
                    <a:pt x="12132" y="16175"/>
                  </a:cubicBezTo>
                  <a:lnTo>
                    <a:pt x="12076" y="15558"/>
                  </a:lnTo>
                  <a:lnTo>
                    <a:pt x="11739" y="15558"/>
                  </a:lnTo>
                  <a:lnTo>
                    <a:pt x="11851" y="16175"/>
                  </a:lnTo>
                  <a:lnTo>
                    <a:pt x="11121" y="16175"/>
                  </a:lnTo>
                  <a:lnTo>
                    <a:pt x="11121" y="15670"/>
                  </a:lnTo>
                  <a:lnTo>
                    <a:pt x="10840" y="15670"/>
                  </a:lnTo>
                  <a:lnTo>
                    <a:pt x="10840" y="16288"/>
                  </a:lnTo>
                  <a:lnTo>
                    <a:pt x="10166" y="16288"/>
                  </a:lnTo>
                  <a:lnTo>
                    <a:pt x="10223" y="15670"/>
                  </a:lnTo>
                  <a:lnTo>
                    <a:pt x="9942" y="15670"/>
                  </a:lnTo>
                  <a:lnTo>
                    <a:pt x="9886" y="16288"/>
                  </a:lnTo>
                  <a:cubicBezTo>
                    <a:pt x="9661" y="16288"/>
                    <a:pt x="9436" y="16232"/>
                    <a:pt x="9155" y="16175"/>
                  </a:cubicBezTo>
                  <a:lnTo>
                    <a:pt x="9324" y="15558"/>
                  </a:lnTo>
                  <a:lnTo>
                    <a:pt x="8987" y="15558"/>
                  </a:lnTo>
                  <a:lnTo>
                    <a:pt x="8875" y="16119"/>
                  </a:lnTo>
                  <a:cubicBezTo>
                    <a:pt x="8650" y="16119"/>
                    <a:pt x="8481" y="16063"/>
                    <a:pt x="8257" y="16007"/>
                  </a:cubicBezTo>
                  <a:lnTo>
                    <a:pt x="8425" y="15389"/>
                  </a:lnTo>
                  <a:cubicBezTo>
                    <a:pt x="8369" y="15389"/>
                    <a:pt x="8257" y="15333"/>
                    <a:pt x="8144" y="15333"/>
                  </a:cubicBezTo>
                  <a:lnTo>
                    <a:pt x="7976" y="15895"/>
                  </a:lnTo>
                  <a:cubicBezTo>
                    <a:pt x="7751" y="15839"/>
                    <a:pt x="7527" y="15726"/>
                    <a:pt x="7358" y="15670"/>
                  </a:cubicBezTo>
                  <a:lnTo>
                    <a:pt x="7583" y="15108"/>
                  </a:lnTo>
                  <a:lnTo>
                    <a:pt x="7302" y="14996"/>
                  </a:lnTo>
                  <a:lnTo>
                    <a:pt x="7077" y="15558"/>
                  </a:lnTo>
                  <a:cubicBezTo>
                    <a:pt x="6853" y="15445"/>
                    <a:pt x="6684" y="15389"/>
                    <a:pt x="6516" y="15277"/>
                  </a:cubicBezTo>
                  <a:lnTo>
                    <a:pt x="6796" y="14715"/>
                  </a:lnTo>
                  <a:lnTo>
                    <a:pt x="6516" y="14603"/>
                  </a:lnTo>
                  <a:lnTo>
                    <a:pt x="6235" y="15108"/>
                  </a:lnTo>
                  <a:cubicBezTo>
                    <a:pt x="6010" y="14996"/>
                    <a:pt x="5842" y="14884"/>
                    <a:pt x="5673" y="14771"/>
                  </a:cubicBezTo>
                  <a:lnTo>
                    <a:pt x="6010" y="14266"/>
                  </a:lnTo>
                  <a:cubicBezTo>
                    <a:pt x="5898" y="14210"/>
                    <a:pt x="5842" y="14154"/>
                    <a:pt x="5729" y="14097"/>
                  </a:cubicBezTo>
                  <a:lnTo>
                    <a:pt x="5392" y="14603"/>
                  </a:lnTo>
                  <a:cubicBezTo>
                    <a:pt x="5224" y="14491"/>
                    <a:pt x="5055" y="14378"/>
                    <a:pt x="4887" y="14210"/>
                  </a:cubicBezTo>
                  <a:lnTo>
                    <a:pt x="5280" y="13760"/>
                  </a:lnTo>
                  <a:lnTo>
                    <a:pt x="5055" y="13592"/>
                  </a:lnTo>
                  <a:lnTo>
                    <a:pt x="4662" y="14041"/>
                  </a:lnTo>
                  <a:cubicBezTo>
                    <a:pt x="4494" y="13873"/>
                    <a:pt x="4325" y="13760"/>
                    <a:pt x="4157" y="13592"/>
                  </a:cubicBezTo>
                  <a:lnTo>
                    <a:pt x="4606" y="13143"/>
                  </a:lnTo>
                  <a:lnTo>
                    <a:pt x="4438" y="12862"/>
                  </a:lnTo>
                  <a:lnTo>
                    <a:pt x="4044" y="13311"/>
                  </a:lnTo>
                  <a:cubicBezTo>
                    <a:pt x="3876" y="13143"/>
                    <a:pt x="3764" y="12974"/>
                    <a:pt x="3595" y="12806"/>
                  </a:cubicBezTo>
                  <a:lnTo>
                    <a:pt x="4044" y="12412"/>
                  </a:lnTo>
                  <a:lnTo>
                    <a:pt x="3876" y="12188"/>
                  </a:lnTo>
                  <a:lnTo>
                    <a:pt x="3427" y="12581"/>
                  </a:lnTo>
                  <a:cubicBezTo>
                    <a:pt x="3258" y="12412"/>
                    <a:pt x="3146" y="12244"/>
                    <a:pt x="3033" y="12019"/>
                  </a:cubicBezTo>
                  <a:lnTo>
                    <a:pt x="3539" y="11682"/>
                  </a:lnTo>
                  <a:lnTo>
                    <a:pt x="3370" y="11458"/>
                  </a:lnTo>
                  <a:lnTo>
                    <a:pt x="2865" y="11795"/>
                  </a:lnTo>
                  <a:cubicBezTo>
                    <a:pt x="2753" y="11626"/>
                    <a:pt x="2640" y="11402"/>
                    <a:pt x="2528" y="11233"/>
                  </a:cubicBezTo>
                  <a:lnTo>
                    <a:pt x="3033" y="10952"/>
                  </a:lnTo>
                  <a:lnTo>
                    <a:pt x="2921" y="10671"/>
                  </a:lnTo>
                  <a:lnTo>
                    <a:pt x="2359" y="10952"/>
                  </a:lnTo>
                  <a:cubicBezTo>
                    <a:pt x="2247" y="10784"/>
                    <a:pt x="2191" y="10559"/>
                    <a:pt x="2079" y="10391"/>
                  </a:cubicBezTo>
                  <a:lnTo>
                    <a:pt x="2640" y="10110"/>
                  </a:lnTo>
                  <a:cubicBezTo>
                    <a:pt x="2584" y="10054"/>
                    <a:pt x="2584" y="9941"/>
                    <a:pt x="2528" y="9829"/>
                  </a:cubicBezTo>
                  <a:lnTo>
                    <a:pt x="1966" y="10054"/>
                  </a:lnTo>
                  <a:cubicBezTo>
                    <a:pt x="1910" y="9885"/>
                    <a:pt x="1798" y="9717"/>
                    <a:pt x="1742" y="9492"/>
                  </a:cubicBezTo>
                  <a:lnTo>
                    <a:pt x="2359" y="9323"/>
                  </a:lnTo>
                  <a:lnTo>
                    <a:pt x="2247" y="9043"/>
                  </a:lnTo>
                  <a:lnTo>
                    <a:pt x="1686" y="9211"/>
                  </a:lnTo>
                  <a:cubicBezTo>
                    <a:pt x="1629" y="8986"/>
                    <a:pt x="1573" y="8762"/>
                    <a:pt x="1517" y="8537"/>
                  </a:cubicBezTo>
                  <a:lnTo>
                    <a:pt x="2079" y="8425"/>
                  </a:lnTo>
                  <a:cubicBezTo>
                    <a:pt x="2079" y="8312"/>
                    <a:pt x="2079" y="8256"/>
                    <a:pt x="2023" y="8144"/>
                  </a:cubicBezTo>
                  <a:lnTo>
                    <a:pt x="1461" y="8256"/>
                  </a:lnTo>
                  <a:cubicBezTo>
                    <a:pt x="1461" y="8032"/>
                    <a:pt x="1405" y="7807"/>
                    <a:pt x="1349" y="7638"/>
                  </a:cubicBezTo>
                  <a:lnTo>
                    <a:pt x="1966" y="7582"/>
                  </a:lnTo>
                  <a:lnTo>
                    <a:pt x="1966" y="7245"/>
                  </a:lnTo>
                  <a:lnTo>
                    <a:pt x="1349" y="7301"/>
                  </a:lnTo>
                  <a:lnTo>
                    <a:pt x="1349" y="6628"/>
                  </a:lnTo>
                  <a:lnTo>
                    <a:pt x="1966" y="6628"/>
                  </a:lnTo>
                  <a:lnTo>
                    <a:pt x="1966" y="6291"/>
                  </a:lnTo>
                  <a:lnTo>
                    <a:pt x="1" y="6291"/>
                  </a:lnTo>
                  <a:lnTo>
                    <a:pt x="1" y="6571"/>
                  </a:lnTo>
                  <a:cubicBezTo>
                    <a:pt x="1" y="6908"/>
                    <a:pt x="1" y="7245"/>
                    <a:pt x="57" y="7582"/>
                  </a:cubicBezTo>
                  <a:cubicBezTo>
                    <a:pt x="57" y="7638"/>
                    <a:pt x="57" y="7695"/>
                    <a:pt x="57" y="7751"/>
                  </a:cubicBezTo>
                  <a:cubicBezTo>
                    <a:pt x="57" y="7975"/>
                    <a:pt x="113" y="8200"/>
                    <a:pt x="169" y="8481"/>
                  </a:cubicBezTo>
                  <a:cubicBezTo>
                    <a:pt x="169" y="8593"/>
                    <a:pt x="169" y="8649"/>
                    <a:pt x="225" y="8762"/>
                  </a:cubicBezTo>
                  <a:cubicBezTo>
                    <a:pt x="281" y="9043"/>
                    <a:pt x="338" y="9267"/>
                    <a:pt x="394" y="9548"/>
                  </a:cubicBezTo>
                  <a:cubicBezTo>
                    <a:pt x="450" y="9604"/>
                    <a:pt x="450" y="9717"/>
                    <a:pt x="450" y="9773"/>
                  </a:cubicBezTo>
                  <a:cubicBezTo>
                    <a:pt x="562" y="10054"/>
                    <a:pt x="675" y="10278"/>
                    <a:pt x="731" y="10559"/>
                  </a:cubicBezTo>
                  <a:cubicBezTo>
                    <a:pt x="731" y="10559"/>
                    <a:pt x="731" y="10615"/>
                    <a:pt x="731" y="10615"/>
                  </a:cubicBezTo>
                  <a:cubicBezTo>
                    <a:pt x="899" y="11008"/>
                    <a:pt x="1068" y="11402"/>
                    <a:pt x="1292" y="11738"/>
                  </a:cubicBezTo>
                  <a:lnTo>
                    <a:pt x="1349" y="11851"/>
                  </a:lnTo>
                  <a:cubicBezTo>
                    <a:pt x="1461" y="12075"/>
                    <a:pt x="1573" y="12300"/>
                    <a:pt x="1686" y="12469"/>
                  </a:cubicBezTo>
                  <a:lnTo>
                    <a:pt x="1854" y="12749"/>
                  </a:lnTo>
                  <a:cubicBezTo>
                    <a:pt x="2023" y="12974"/>
                    <a:pt x="2191" y="13199"/>
                    <a:pt x="2359" y="13367"/>
                  </a:cubicBezTo>
                  <a:lnTo>
                    <a:pt x="2472" y="13536"/>
                  </a:lnTo>
                  <a:cubicBezTo>
                    <a:pt x="2640" y="13760"/>
                    <a:pt x="2865" y="13985"/>
                    <a:pt x="3033" y="14210"/>
                  </a:cubicBezTo>
                  <a:lnTo>
                    <a:pt x="3146" y="14266"/>
                  </a:lnTo>
                  <a:cubicBezTo>
                    <a:pt x="3370" y="14491"/>
                    <a:pt x="3595" y="14771"/>
                    <a:pt x="3876" y="14996"/>
                  </a:cubicBezTo>
                  <a:lnTo>
                    <a:pt x="3932" y="15052"/>
                  </a:lnTo>
                  <a:cubicBezTo>
                    <a:pt x="4213" y="15221"/>
                    <a:pt x="4438" y="15445"/>
                    <a:pt x="4718" y="15614"/>
                  </a:cubicBezTo>
                  <a:lnTo>
                    <a:pt x="4943" y="15726"/>
                  </a:lnTo>
                  <a:cubicBezTo>
                    <a:pt x="5168" y="15895"/>
                    <a:pt x="5392" y="16063"/>
                    <a:pt x="5673" y="16175"/>
                  </a:cubicBezTo>
                  <a:lnTo>
                    <a:pt x="5842" y="16288"/>
                  </a:lnTo>
                  <a:cubicBezTo>
                    <a:pt x="6066" y="16400"/>
                    <a:pt x="6347" y="16512"/>
                    <a:pt x="6628" y="16625"/>
                  </a:cubicBezTo>
                  <a:lnTo>
                    <a:pt x="6740" y="16681"/>
                  </a:lnTo>
                  <a:cubicBezTo>
                    <a:pt x="7077" y="16849"/>
                    <a:pt x="7414" y="16962"/>
                    <a:pt x="7751" y="17074"/>
                  </a:cubicBezTo>
                  <a:lnTo>
                    <a:pt x="7976" y="17130"/>
                  </a:lnTo>
                  <a:cubicBezTo>
                    <a:pt x="8313" y="17243"/>
                    <a:pt x="8650" y="17299"/>
                    <a:pt x="8987" y="17355"/>
                  </a:cubicBezTo>
                  <a:cubicBezTo>
                    <a:pt x="9212" y="17411"/>
                    <a:pt x="9492" y="17467"/>
                    <a:pt x="9773" y="17467"/>
                  </a:cubicBezTo>
                  <a:lnTo>
                    <a:pt x="9942" y="17467"/>
                  </a:lnTo>
                  <a:cubicBezTo>
                    <a:pt x="10279" y="17467"/>
                    <a:pt x="10672" y="17523"/>
                    <a:pt x="11009" y="17523"/>
                  </a:cubicBezTo>
                  <a:cubicBezTo>
                    <a:pt x="12020" y="17523"/>
                    <a:pt x="13087" y="17411"/>
                    <a:pt x="14042" y="17130"/>
                  </a:cubicBezTo>
                  <a:lnTo>
                    <a:pt x="14323" y="17018"/>
                  </a:lnTo>
                  <a:cubicBezTo>
                    <a:pt x="15277" y="16737"/>
                    <a:pt x="16176" y="16344"/>
                    <a:pt x="17018" y="15782"/>
                  </a:cubicBezTo>
                  <a:lnTo>
                    <a:pt x="17131" y="15726"/>
                  </a:lnTo>
                  <a:cubicBezTo>
                    <a:pt x="17412" y="15502"/>
                    <a:pt x="17636" y="15333"/>
                    <a:pt x="17917" y="15165"/>
                  </a:cubicBezTo>
                  <a:lnTo>
                    <a:pt x="18142" y="14940"/>
                  </a:lnTo>
                  <a:cubicBezTo>
                    <a:pt x="18310" y="14771"/>
                    <a:pt x="18535" y="14603"/>
                    <a:pt x="18703" y="14434"/>
                  </a:cubicBezTo>
                  <a:lnTo>
                    <a:pt x="18928" y="14210"/>
                  </a:lnTo>
                  <a:cubicBezTo>
                    <a:pt x="19097" y="14041"/>
                    <a:pt x="19265" y="13817"/>
                    <a:pt x="19490" y="13648"/>
                  </a:cubicBezTo>
                  <a:cubicBezTo>
                    <a:pt x="19490" y="13592"/>
                    <a:pt x="19546" y="13536"/>
                    <a:pt x="19602" y="13480"/>
                  </a:cubicBezTo>
                  <a:lnTo>
                    <a:pt x="19658" y="13423"/>
                  </a:lnTo>
                  <a:cubicBezTo>
                    <a:pt x="20107" y="12862"/>
                    <a:pt x="20444" y="12300"/>
                    <a:pt x="20781" y="11682"/>
                  </a:cubicBezTo>
                  <a:lnTo>
                    <a:pt x="20894" y="11570"/>
                  </a:lnTo>
                  <a:cubicBezTo>
                    <a:pt x="21006" y="11345"/>
                    <a:pt x="21062" y="11121"/>
                    <a:pt x="21175" y="10896"/>
                  </a:cubicBezTo>
                  <a:cubicBezTo>
                    <a:pt x="21343" y="10503"/>
                    <a:pt x="21512" y="10166"/>
                    <a:pt x="21624" y="9773"/>
                  </a:cubicBezTo>
                  <a:cubicBezTo>
                    <a:pt x="21624" y="9717"/>
                    <a:pt x="21624" y="9660"/>
                    <a:pt x="21680" y="9548"/>
                  </a:cubicBezTo>
                  <a:cubicBezTo>
                    <a:pt x="21736" y="9211"/>
                    <a:pt x="21849" y="8874"/>
                    <a:pt x="21905" y="8537"/>
                  </a:cubicBezTo>
                  <a:cubicBezTo>
                    <a:pt x="21961" y="8144"/>
                    <a:pt x="22017" y="7807"/>
                    <a:pt x="22073" y="7414"/>
                  </a:cubicBezTo>
                  <a:lnTo>
                    <a:pt x="22073" y="6684"/>
                  </a:lnTo>
                  <a:cubicBezTo>
                    <a:pt x="22073" y="5954"/>
                    <a:pt x="22017" y="5223"/>
                    <a:pt x="21905" y="4493"/>
                  </a:cubicBezTo>
                  <a:cubicBezTo>
                    <a:pt x="21849" y="4156"/>
                    <a:pt x="21736" y="3819"/>
                    <a:pt x="21624" y="3426"/>
                  </a:cubicBezTo>
                  <a:cubicBezTo>
                    <a:pt x="21512" y="2977"/>
                    <a:pt x="21343" y="2584"/>
                    <a:pt x="21175" y="2134"/>
                  </a:cubicBezTo>
                  <a:cubicBezTo>
                    <a:pt x="20950" y="1573"/>
                    <a:pt x="20669" y="1011"/>
                    <a:pt x="20332" y="506"/>
                  </a:cubicBezTo>
                  <a:cubicBezTo>
                    <a:pt x="20164" y="337"/>
                    <a:pt x="20051" y="169"/>
                    <a:pt x="199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3"/>
            <p:cNvSpPr/>
            <p:nvPr/>
          </p:nvSpPr>
          <p:spPr>
            <a:xfrm>
              <a:off x="3077595" y="-1307210"/>
              <a:ext cx="18468" cy="9234"/>
            </a:xfrm>
            <a:custGeom>
              <a:avLst/>
              <a:gdLst/>
              <a:ahLst/>
              <a:cxnLst/>
              <a:rect l="l" t="t" r="r" b="b"/>
              <a:pathLst>
                <a:path w="338" h="169" extrusionOk="0">
                  <a:moveTo>
                    <a:pt x="1" y="0"/>
                  </a:moveTo>
                  <a:lnTo>
                    <a:pt x="169" y="169"/>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3"/>
            <p:cNvSpPr/>
            <p:nvPr/>
          </p:nvSpPr>
          <p:spPr>
            <a:xfrm>
              <a:off x="2334920" y="-1282677"/>
              <a:ext cx="816376" cy="721357"/>
            </a:xfrm>
            <a:custGeom>
              <a:avLst/>
              <a:gdLst/>
              <a:ahLst/>
              <a:cxnLst/>
              <a:rect l="l" t="t" r="r" b="b"/>
              <a:pathLst>
                <a:path w="14941" h="13202" extrusionOk="0">
                  <a:moveTo>
                    <a:pt x="11009" y="0"/>
                  </a:moveTo>
                  <a:lnTo>
                    <a:pt x="10672" y="618"/>
                  </a:lnTo>
                  <a:cubicBezTo>
                    <a:pt x="13031" y="2135"/>
                    <a:pt x="14154" y="5055"/>
                    <a:pt x="13424" y="7807"/>
                  </a:cubicBezTo>
                  <a:cubicBezTo>
                    <a:pt x="12975" y="9492"/>
                    <a:pt x="11852" y="10896"/>
                    <a:pt x="10335" y="11739"/>
                  </a:cubicBezTo>
                  <a:cubicBezTo>
                    <a:pt x="9313" y="12304"/>
                    <a:pt x="8236" y="12563"/>
                    <a:pt x="7187" y="12563"/>
                  </a:cubicBezTo>
                  <a:cubicBezTo>
                    <a:pt x="3855" y="12563"/>
                    <a:pt x="803" y="9951"/>
                    <a:pt x="675" y="6235"/>
                  </a:cubicBezTo>
                  <a:lnTo>
                    <a:pt x="1" y="6235"/>
                  </a:lnTo>
                  <a:cubicBezTo>
                    <a:pt x="113" y="9773"/>
                    <a:pt x="2753" y="12694"/>
                    <a:pt x="6291" y="13143"/>
                  </a:cubicBezTo>
                  <a:cubicBezTo>
                    <a:pt x="6595" y="13182"/>
                    <a:pt x="6897" y="13201"/>
                    <a:pt x="7196" y="13201"/>
                  </a:cubicBezTo>
                  <a:cubicBezTo>
                    <a:pt x="10333" y="13201"/>
                    <a:pt x="13170" y="11103"/>
                    <a:pt x="14042" y="7976"/>
                  </a:cubicBezTo>
                  <a:cubicBezTo>
                    <a:pt x="14941" y="4943"/>
                    <a:pt x="13705" y="1685"/>
                    <a:pt x="110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3"/>
            <p:cNvSpPr/>
            <p:nvPr/>
          </p:nvSpPr>
          <p:spPr>
            <a:xfrm>
              <a:off x="2460757" y="-1150720"/>
              <a:ext cx="463456" cy="395921"/>
            </a:xfrm>
            <a:custGeom>
              <a:avLst/>
              <a:gdLst/>
              <a:ahLst/>
              <a:cxnLst/>
              <a:rect l="l" t="t" r="r" b="b"/>
              <a:pathLst>
                <a:path w="8482" h="7246" extrusionOk="0">
                  <a:moveTo>
                    <a:pt x="4944" y="1009"/>
                  </a:moveTo>
                  <a:cubicBezTo>
                    <a:pt x="7058" y="1009"/>
                    <a:pt x="8481" y="3708"/>
                    <a:pt x="6740" y="5448"/>
                  </a:cubicBezTo>
                  <a:lnTo>
                    <a:pt x="6684" y="5448"/>
                  </a:lnTo>
                  <a:cubicBezTo>
                    <a:pt x="6235" y="5954"/>
                    <a:pt x="5561" y="6235"/>
                    <a:pt x="4887" y="6235"/>
                  </a:cubicBezTo>
                  <a:cubicBezTo>
                    <a:pt x="2023" y="6235"/>
                    <a:pt x="1236" y="2303"/>
                    <a:pt x="3876" y="1236"/>
                  </a:cubicBezTo>
                  <a:cubicBezTo>
                    <a:pt x="4243" y="1080"/>
                    <a:pt x="4603" y="1009"/>
                    <a:pt x="4944" y="1009"/>
                  </a:cubicBezTo>
                  <a:close/>
                  <a:moveTo>
                    <a:pt x="4831" y="0"/>
                  </a:moveTo>
                  <a:cubicBezTo>
                    <a:pt x="1" y="0"/>
                    <a:pt x="1" y="7246"/>
                    <a:pt x="4831" y="7246"/>
                  </a:cubicBezTo>
                  <a:cubicBezTo>
                    <a:pt x="6853" y="7246"/>
                    <a:pt x="8482" y="5617"/>
                    <a:pt x="8482" y="3595"/>
                  </a:cubicBezTo>
                  <a:cubicBezTo>
                    <a:pt x="8482" y="1629"/>
                    <a:pt x="6853" y="0"/>
                    <a:pt x="483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3"/>
            <p:cNvSpPr/>
            <p:nvPr/>
          </p:nvSpPr>
          <p:spPr>
            <a:xfrm>
              <a:off x="6312211" y="-1132306"/>
              <a:ext cx="196431" cy="187251"/>
            </a:xfrm>
            <a:custGeom>
              <a:avLst/>
              <a:gdLst/>
              <a:ahLst/>
              <a:cxnLst/>
              <a:rect l="l" t="t" r="r" b="b"/>
              <a:pathLst>
                <a:path w="3595" h="3427" extrusionOk="0">
                  <a:moveTo>
                    <a:pt x="955" y="0"/>
                  </a:moveTo>
                  <a:lnTo>
                    <a:pt x="0" y="2191"/>
                  </a:lnTo>
                  <a:cubicBezTo>
                    <a:pt x="786" y="2528"/>
                    <a:pt x="1517" y="2977"/>
                    <a:pt x="2247" y="3427"/>
                  </a:cubicBezTo>
                  <a:lnTo>
                    <a:pt x="3595" y="1517"/>
                  </a:lnTo>
                  <a:cubicBezTo>
                    <a:pt x="2752" y="955"/>
                    <a:pt x="1854" y="450"/>
                    <a:pt x="95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13"/>
            <p:cNvSpPr/>
            <p:nvPr/>
          </p:nvSpPr>
          <p:spPr>
            <a:xfrm>
              <a:off x="6115778" y="-1209021"/>
              <a:ext cx="184191" cy="168838"/>
            </a:xfrm>
            <a:custGeom>
              <a:avLst/>
              <a:gdLst/>
              <a:ahLst/>
              <a:cxnLst/>
              <a:rect l="l" t="t" r="r" b="b"/>
              <a:pathLst>
                <a:path w="3371" h="3090" extrusionOk="0">
                  <a:moveTo>
                    <a:pt x="506" y="0"/>
                  </a:moveTo>
                  <a:lnTo>
                    <a:pt x="1" y="2303"/>
                  </a:lnTo>
                  <a:cubicBezTo>
                    <a:pt x="843" y="2528"/>
                    <a:pt x="1629" y="2752"/>
                    <a:pt x="2416" y="3089"/>
                  </a:cubicBezTo>
                  <a:lnTo>
                    <a:pt x="3370" y="899"/>
                  </a:lnTo>
                  <a:cubicBezTo>
                    <a:pt x="2472" y="562"/>
                    <a:pt x="1461" y="225"/>
                    <a:pt x="5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13"/>
            <p:cNvSpPr/>
            <p:nvPr/>
          </p:nvSpPr>
          <p:spPr>
            <a:xfrm>
              <a:off x="6766384" y="-665840"/>
              <a:ext cx="187251" cy="196485"/>
            </a:xfrm>
            <a:custGeom>
              <a:avLst/>
              <a:gdLst/>
              <a:ahLst/>
              <a:cxnLst/>
              <a:rect l="l" t="t" r="r" b="b"/>
              <a:pathLst>
                <a:path w="3427" h="3596" extrusionOk="0">
                  <a:moveTo>
                    <a:pt x="2022" y="0"/>
                  </a:moveTo>
                  <a:lnTo>
                    <a:pt x="0" y="1292"/>
                  </a:lnTo>
                  <a:cubicBezTo>
                    <a:pt x="450" y="2022"/>
                    <a:pt x="899" y="2809"/>
                    <a:pt x="1236" y="3595"/>
                  </a:cubicBezTo>
                  <a:lnTo>
                    <a:pt x="3426" y="2696"/>
                  </a:lnTo>
                  <a:cubicBezTo>
                    <a:pt x="3033" y="1798"/>
                    <a:pt x="2584" y="843"/>
                    <a:pt x="202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3"/>
            <p:cNvSpPr/>
            <p:nvPr/>
          </p:nvSpPr>
          <p:spPr>
            <a:xfrm>
              <a:off x="5910165" y="-1242789"/>
              <a:ext cx="165778" cy="144304"/>
            </a:xfrm>
            <a:custGeom>
              <a:avLst/>
              <a:gdLst/>
              <a:ahLst/>
              <a:cxnLst/>
              <a:rect l="l" t="t" r="r" b="b"/>
              <a:pathLst>
                <a:path w="3034" h="2641" extrusionOk="0">
                  <a:moveTo>
                    <a:pt x="57" y="1"/>
                  </a:moveTo>
                  <a:lnTo>
                    <a:pt x="1" y="2359"/>
                  </a:lnTo>
                  <a:cubicBezTo>
                    <a:pt x="843" y="2416"/>
                    <a:pt x="1685" y="2528"/>
                    <a:pt x="2528" y="2640"/>
                  </a:cubicBezTo>
                  <a:lnTo>
                    <a:pt x="3033" y="338"/>
                  </a:lnTo>
                  <a:cubicBezTo>
                    <a:pt x="2022" y="169"/>
                    <a:pt x="1068" y="57"/>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3"/>
            <p:cNvSpPr/>
            <p:nvPr/>
          </p:nvSpPr>
          <p:spPr>
            <a:xfrm>
              <a:off x="6643606" y="-853038"/>
              <a:ext cx="199545" cy="199545"/>
            </a:xfrm>
            <a:custGeom>
              <a:avLst/>
              <a:gdLst/>
              <a:ahLst/>
              <a:cxnLst/>
              <a:rect l="l" t="t" r="r" b="b"/>
              <a:pathLst>
                <a:path w="3652" h="3652" extrusionOk="0">
                  <a:moveTo>
                    <a:pt x="1742" y="0"/>
                  </a:moveTo>
                  <a:lnTo>
                    <a:pt x="1" y="1629"/>
                  </a:lnTo>
                  <a:cubicBezTo>
                    <a:pt x="619" y="2247"/>
                    <a:pt x="1124" y="2921"/>
                    <a:pt x="1630" y="3651"/>
                  </a:cubicBezTo>
                  <a:lnTo>
                    <a:pt x="3652" y="2359"/>
                  </a:lnTo>
                  <a:cubicBezTo>
                    <a:pt x="3034" y="1517"/>
                    <a:pt x="2416" y="731"/>
                    <a:pt x="17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3"/>
            <p:cNvSpPr/>
            <p:nvPr/>
          </p:nvSpPr>
          <p:spPr>
            <a:xfrm>
              <a:off x="6490175" y="-1012643"/>
              <a:ext cx="199545" cy="199545"/>
            </a:xfrm>
            <a:custGeom>
              <a:avLst/>
              <a:gdLst/>
              <a:ahLst/>
              <a:cxnLst/>
              <a:rect l="l" t="t" r="r" b="b"/>
              <a:pathLst>
                <a:path w="3652" h="3652" extrusionOk="0">
                  <a:moveTo>
                    <a:pt x="1349" y="1"/>
                  </a:moveTo>
                  <a:lnTo>
                    <a:pt x="1" y="1967"/>
                  </a:lnTo>
                  <a:cubicBezTo>
                    <a:pt x="675" y="2472"/>
                    <a:pt x="1349" y="3034"/>
                    <a:pt x="1966" y="3652"/>
                  </a:cubicBezTo>
                  <a:lnTo>
                    <a:pt x="3651" y="2023"/>
                  </a:lnTo>
                  <a:cubicBezTo>
                    <a:pt x="2977" y="1293"/>
                    <a:pt x="2191" y="619"/>
                    <a:pt x="134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3"/>
            <p:cNvSpPr/>
            <p:nvPr/>
          </p:nvSpPr>
          <p:spPr>
            <a:xfrm>
              <a:off x="4783913" y="-705727"/>
              <a:ext cx="184191" cy="196431"/>
            </a:xfrm>
            <a:custGeom>
              <a:avLst/>
              <a:gdLst/>
              <a:ahLst/>
              <a:cxnLst/>
              <a:rect l="l" t="t" r="r" b="b"/>
              <a:pathLst>
                <a:path w="3371" h="3595" extrusionOk="0">
                  <a:moveTo>
                    <a:pt x="1460" y="0"/>
                  </a:moveTo>
                  <a:cubicBezTo>
                    <a:pt x="899" y="843"/>
                    <a:pt x="393" y="1741"/>
                    <a:pt x="0" y="2640"/>
                  </a:cubicBezTo>
                  <a:lnTo>
                    <a:pt x="2191" y="3595"/>
                  </a:lnTo>
                  <a:cubicBezTo>
                    <a:pt x="2528" y="2809"/>
                    <a:pt x="2921" y="2078"/>
                    <a:pt x="3370" y="1404"/>
                  </a:cubicBez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3"/>
            <p:cNvSpPr/>
            <p:nvPr/>
          </p:nvSpPr>
          <p:spPr>
            <a:xfrm>
              <a:off x="5680019" y="-1242789"/>
              <a:ext cx="162663" cy="141244"/>
            </a:xfrm>
            <a:custGeom>
              <a:avLst/>
              <a:gdLst/>
              <a:ahLst/>
              <a:cxnLst/>
              <a:rect l="l" t="t" r="r" b="b"/>
              <a:pathLst>
                <a:path w="2977" h="2585" extrusionOk="0">
                  <a:moveTo>
                    <a:pt x="2977" y="1"/>
                  </a:moveTo>
                  <a:cubicBezTo>
                    <a:pt x="1966" y="1"/>
                    <a:pt x="1011" y="57"/>
                    <a:pt x="0" y="225"/>
                  </a:cubicBezTo>
                  <a:lnTo>
                    <a:pt x="393" y="2584"/>
                  </a:lnTo>
                  <a:cubicBezTo>
                    <a:pt x="1236" y="2416"/>
                    <a:pt x="2078" y="2359"/>
                    <a:pt x="2921" y="2359"/>
                  </a:cubicBezTo>
                  <a:lnTo>
                    <a:pt x="297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3"/>
            <p:cNvSpPr/>
            <p:nvPr/>
          </p:nvSpPr>
          <p:spPr>
            <a:xfrm>
              <a:off x="4903576" y="-886806"/>
              <a:ext cx="193371" cy="199545"/>
            </a:xfrm>
            <a:custGeom>
              <a:avLst/>
              <a:gdLst/>
              <a:ahLst/>
              <a:cxnLst/>
              <a:rect l="l" t="t" r="r" b="b"/>
              <a:pathLst>
                <a:path w="3539" h="3652" extrusionOk="0">
                  <a:moveTo>
                    <a:pt x="1910" y="1"/>
                  </a:moveTo>
                  <a:cubicBezTo>
                    <a:pt x="1236" y="731"/>
                    <a:pt x="562" y="1517"/>
                    <a:pt x="1" y="2303"/>
                  </a:cubicBezTo>
                  <a:lnTo>
                    <a:pt x="1910" y="3651"/>
                  </a:lnTo>
                  <a:cubicBezTo>
                    <a:pt x="2416" y="2977"/>
                    <a:pt x="2977" y="2360"/>
                    <a:pt x="3539" y="1742"/>
                  </a:cubicBez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3"/>
            <p:cNvSpPr/>
            <p:nvPr/>
          </p:nvSpPr>
          <p:spPr>
            <a:xfrm>
              <a:off x="4707197" y="-500115"/>
              <a:ext cx="168838" cy="184191"/>
            </a:xfrm>
            <a:custGeom>
              <a:avLst/>
              <a:gdLst/>
              <a:ahLst/>
              <a:cxnLst/>
              <a:rect l="l" t="t" r="r" b="b"/>
              <a:pathLst>
                <a:path w="3090" h="3371" extrusionOk="0">
                  <a:moveTo>
                    <a:pt x="899" y="0"/>
                  </a:moveTo>
                  <a:cubicBezTo>
                    <a:pt x="506" y="955"/>
                    <a:pt x="225" y="1910"/>
                    <a:pt x="0" y="2865"/>
                  </a:cubicBezTo>
                  <a:lnTo>
                    <a:pt x="2303" y="3370"/>
                  </a:lnTo>
                  <a:cubicBezTo>
                    <a:pt x="2471" y="2584"/>
                    <a:pt x="2752" y="1741"/>
                    <a:pt x="3089" y="955"/>
                  </a:cubicBez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3"/>
            <p:cNvSpPr/>
            <p:nvPr/>
          </p:nvSpPr>
          <p:spPr>
            <a:xfrm>
              <a:off x="5452932" y="-1218256"/>
              <a:ext cx="181077" cy="165778"/>
            </a:xfrm>
            <a:custGeom>
              <a:avLst/>
              <a:gdLst/>
              <a:ahLst/>
              <a:cxnLst/>
              <a:rect l="l" t="t" r="r" b="b"/>
              <a:pathLst>
                <a:path w="3314" h="3034" extrusionOk="0">
                  <a:moveTo>
                    <a:pt x="2921" y="1"/>
                  </a:moveTo>
                  <a:cubicBezTo>
                    <a:pt x="1910" y="226"/>
                    <a:pt x="955" y="506"/>
                    <a:pt x="0" y="843"/>
                  </a:cubicBezTo>
                  <a:lnTo>
                    <a:pt x="842" y="3034"/>
                  </a:lnTo>
                  <a:cubicBezTo>
                    <a:pt x="1685" y="2753"/>
                    <a:pt x="2471" y="2528"/>
                    <a:pt x="3314" y="2360"/>
                  </a:cubicBezTo>
                  <a:lnTo>
                    <a:pt x="292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3"/>
            <p:cNvSpPr/>
            <p:nvPr/>
          </p:nvSpPr>
          <p:spPr>
            <a:xfrm>
              <a:off x="5244205" y="-1147660"/>
              <a:ext cx="193426" cy="187251"/>
            </a:xfrm>
            <a:custGeom>
              <a:avLst/>
              <a:gdLst/>
              <a:ahLst/>
              <a:cxnLst/>
              <a:rect l="l" t="t" r="r" b="b"/>
              <a:pathLst>
                <a:path w="3540" h="3427" extrusionOk="0">
                  <a:moveTo>
                    <a:pt x="2641" y="1"/>
                  </a:moveTo>
                  <a:cubicBezTo>
                    <a:pt x="1742" y="394"/>
                    <a:pt x="843" y="899"/>
                    <a:pt x="1" y="1405"/>
                  </a:cubicBezTo>
                  <a:lnTo>
                    <a:pt x="1236" y="3427"/>
                  </a:lnTo>
                  <a:cubicBezTo>
                    <a:pt x="1967" y="2977"/>
                    <a:pt x="2753" y="2584"/>
                    <a:pt x="3539" y="2247"/>
                  </a:cubicBezTo>
                  <a:lnTo>
                    <a:pt x="264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3"/>
            <p:cNvSpPr/>
            <p:nvPr/>
          </p:nvSpPr>
          <p:spPr>
            <a:xfrm>
              <a:off x="5057006" y="-1034117"/>
              <a:ext cx="196485" cy="193426"/>
            </a:xfrm>
            <a:custGeom>
              <a:avLst/>
              <a:gdLst/>
              <a:ahLst/>
              <a:cxnLst/>
              <a:rect l="l" t="t" r="r" b="b"/>
              <a:pathLst>
                <a:path w="3596" h="3540" extrusionOk="0">
                  <a:moveTo>
                    <a:pt x="2360" y="1"/>
                  </a:moveTo>
                  <a:cubicBezTo>
                    <a:pt x="1517" y="562"/>
                    <a:pt x="731" y="1180"/>
                    <a:pt x="1" y="1854"/>
                  </a:cubicBezTo>
                  <a:lnTo>
                    <a:pt x="1630" y="3539"/>
                  </a:lnTo>
                  <a:cubicBezTo>
                    <a:pt x="2247" y="2977"/>
                    <a:pt x="2921" y="2472"/>
                    <a:pt x="3595" y="1967"/>
                  </a:cubicBezTo>
                  <a:lnTo>
                    <a:pt x="236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3"/>
            <p:cNvSpPr/>
            <p:nvPr/>
          </p:nvSpPr>
          <p:spPr>
            <a:xfrm>
              <a:off x="6855393" y="-454108"/>
              <a:ext cx="162663" cy="153538"/>
            </a:xfrm>
            <a:custGeom>
              <a:avLst/>
              <a:gdLst/>
              <a:ahLst/>
              <a:cxnLst/>
              <a:rect l="l" t="t" r="r" b="b"/>
              <a:pathLst>
                <a:path w="2977" h="2810" extrusionOk="0">
                  <a:moveTo>
                    <a:pt x="2247" y="1"/>
                  </a:moveTo>
                  <a:lnTo>
                    <a:pt x="0" y="843"/>
                  </a:lnTo>
                  <a:cubicBezTo>
                    <a:pt x="225" y="1461"/>
                    <a:pt x="393" y="2135"/>
                    <a:pt x="562" y="2809"/>
                  </a:cubicBezTo>
                  <a:lnTo>
                    <a:pt x="2977" y="2809"/>
                  </a:lnTo>
                  <a:cubicBezTo>
                    <a:pt x="2808" y="1854"/>
                    <a:pt x="2584" y="899"/>
                    <a:pt x="224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3"/>
            <p:cNvSpPr/>
            <p:nvPr/>
          </p:nvSpPr>
          <p:spPr>
            <a:xfrm>
              <a:off x="4903576" y="-1040237"/>
              <a:ext cx="1908848" cy="739662"/>
            </a:xfrm>
            <a:custGeom>
              <a:avLst/>
              <a:gdLst/>
              <a:ahLst/>
              <a:cxnLst/>
              <a:rect l="l" t="t" r="r" b="b"/>
              <a:pathLst>
                <a:path w="34935" h="13537" extrusionOk="0">
                  <a:moveTo>
                    <a:pt x="17468" y="0"/>
                  </a:moveTo>
                  <a:cubicBezTo>
                    <a:pt x="9268" y="0"/>
                    <a:pt x="2079" y="5561"/>
                    <a:pt x="1" y="13536"/>
                  </a:cubicBezTo>
                  <a:lnTo>
                    <a:pt x="338" y="13536"/>
                  </a:lnTo>
                  <a:cubicBezTo>
                    <a:pt x="2375" y="5773"/>
                    <a:pt x="9431" y="331"/>
                    <a:pt x="17433" y="331"/>
                  </a:cubicBezTo>
                  <a:cubicBezTo>
                    <a:pt x="17594" y="331"/>
                    <a:pt x="17755" y="333"/>
                    <a:pt x="17917" y="337"/>
                  </a:cubicBezTo>
                  <a:cubicBezTo>
                    <a:pt x="25780" y="506"/>
                    <a:pt x="32632" y="5898"/>
                    <a:pt x="34598" y="13536"/>
                  </a:cubicBezTo>
                  <a:lnTo>
                    <a:pt x="34935" y="13536"/>
                  </a:lnTo>
                  <a:cubicBezTo>
                    <a:pt x="32857" y="5561"/>
                    <a:pt x="25668" y="0"/>
                    <a:pt x="1746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3"/>
            <p:cNvSpPr/>
            <p:nvPr/>
          </p:nvSpPr>
          <p:spPr>
            <a:xfrm>
              <a:off x="5023293" y="-949424"/>
              <a:ext cx="1694004" cy="648850"/>
            </a:xfrm>
            <a:custGeom>
              <a:avLst/>
              <a:gdLst/>
              <a:ahLst/>
              <a:cxnLst/>
              <a:rect l="l" t="t" r="r" b="b"/>
              <a:pathLst>
                <a:path w="31003" h="11875" extrusionOk="0">
                  <a:moveTo>
                    <a:pt x="15289" y="1"/>
                  </a:moveTo>
                  <a:cubicBezTo>
                    <a:pt x="9303" y="1"/>
                    <a:pt x="3606" y="3317"/>
                    <a:pt x="730" y="8897"/>
                  </a:cubicBezTo>
                  <a:lnTo>
                    <a:pt x="1123" y="9122"/>
                  </a:lnTo>
                  <a:cubicBezTo>
                    <a:pt x="674" y="9964"/>
                    <a:pt x="281" y="10919"/>
                    <a:pt x="0" y="11874"/>
                  </a:cubicBezTo>
                  <a:lnTo>
                    <a:pt x="2640" y="11874"/>
                  </a:lnTo>
                  <a:cubicBezTo>
                    <a:pt x="3033" y="10751"/>
                    <a:pt x="3595" y="9684"/>
                    <a:pt x="4269" y="8729"/>
                  </a:cubicBezTo>
                  <a:cubicBezTo>
                    <a:pt x="4774" y="7943"/>
                    <a:pt x="5336" y="7269"/>
                    <a:pt x="6010" y="6651"/>
                  </a:cubicBezTo>
                  <a:lnTo>
                    <a:pt x="5279" y="5864"/>
                  </a:lnTo>
                  <a:cubicBezTo>
                    <a:pt x="7979" y="3276"/>
                    <a:pt x="11542" y="1875"/>
                    <a:pt x="15228" y="1875"/>
                  </a:cubicBezTo>
                  <a:cubicBezTo>
                    <a:pt x="15300" y="1875"/>
                    <a:pt x="15373" y="1876"/>
                    <a:pt x="15445" y="1877"/>
                  </a:cubicBezTo>
                  <a:lnTo>
                    <a:pt x="15445" y="2944"/>
                  </a:lnTo>
                  <a:cubicBezTo>
                    <a:pt x="19096" y="2944"/>
                    <a:pt x="22522" y="4460"/>
                    <a:pt x="24993" y="7100"/>
                  </a:cubicBezTo>
                  <a:cubicBezTo>
                    <a:pt x="25555" y="7718"/>
                    <a:pt x="26116" y="8336"/>
                    <a:pt x="26566" y="9066"/>
                  </a:cubicBezTo>
                  <a:lnTo>
                    <a:pt x="27464" y="8504"/>
                  </a:lnTo>
                  <a:cubicBezTo>
                    <a:pt x="28138" y="9571"/>
                    <a:pt x="28644" y="10695"/>
                    <a:pt x="29037" y="11874"/>
                  </a:cubicBezTo>
                  <a:lnTo>
                    <a:pt x="31003" y="11874"/>
                  </a:lnTo>
                  <a:cubicBezTo>
                    <a:pt x="30273" y="9291"/>
                    <a:pt x="28981" y="6988"/>
                    <a:pt x="27127" y="5078"/>
                  </a:cubicBezTo>
                  <a:cubicBezTo>
                    <a:pt x="26173" y="4067"/>
                    <a:pt x="25106" y="3169"/>
                    <a:pt x="23926" y="2438"/>
                  </a:cubicBezTo>
                  <a:lnTo>
                    <a:pt x="23701" y="2832"/>
                  </a:lnTo>
                  <a:cubicBezTo>
                    <a:pt x="22747" y="2214"/>
                    <a:pt x="21736" y="1764"/>
                    <a:pt x="20669" y="1371"/>
                  </a:cubicBezTo>
                  <a:lnTo>
                    <a:pt x="20837" y="978"/>
                  </a:lnTo>
                  <a:cubicBezTo>
                    <a:pt x="19010" y="316"/>
                    <a:pt x="17136" y="1"/>
                    <a:pt x="1528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3"/>
            <p:cNvSpPr/>
            <p:nvPr/>
          </p:nvSpPr>
          <p:spPr>
            <a:xfrm>
              <a:off x="5152136" y="-543062"/>
              <a:ext cx="1285898" cy="1122251"/>
            </a:xfrm>
            <a:custGeom>
              <a:avLst/>
              <a:gdLst/>
              <a:ahLst/>
              <a:cxnLst/>
              <a:rect l="l" t="t" r="r" b="b"/>
              <a:pathLst>
                <a:path w="23534" h="20539" extrusionOk="0">
                  <a:moveTo>
                    <a:pt x="13200" y="0"/>
                  </a:moveTo>
                  <a:cubicBezTo>
                    <a:pt x="4831" y="56"/>
                    <a:pt x="1" y="9604"/>
                    <a:pt x="5000" y="16344"/>
                  </a:cubicBezTo>
                  <a:cubicBezTo>
                    <a:pt x="7100" y="19200"/>
                    <a:pt x="10183" y="20538"/>
                    <a:pt x="13234" y="20538"/>
                  </a:cubicBezTo>
                  <a:cubicBezTo>
                    <a:pt x="17444" y="20538"/>
                    <a:pt x="21596" y="17991"/>
                    <a:pt x="23028" y="13367"/>
                  </a:cubicBezTo>
                  <a:lnTo>
                    <a:pt x="23028" y="13311"/>
                  </a:lnTo>
                  <a:cubicBezTo>
                    <a:pt x="23365" y="12300"/>
                    <a:pt x="23534" y="11289"/>
                    <a:pt x="23534" y="10222"/>
                  </a:cubicBezTo>
                  <a:lnTo>
                    <a:pt x="22298" y="10222"/>
                  </a:lnTo>
                  <a:lnTo>
                    <a:pt x="22298" y="10278"/>
                  </a:lnTo>
                  <a:cubicBezTo>
                    <a:pt x="22298" y="15719"/>
                    <a:pt x="17839" y="19330"/>
                    <a:pt x="13182" y="19330"/>
                  </a:cubicBezTo>
                  <a:cubicBezTo>
                    <a:pt x="10964" y="19330"/>
                    <a:pt x="8701" y="18511"/>
                    <a:pt x="6853" y="16681"/>
                  </a:cubicBezTo>
                  <a:cubicBezTo>
                    <a:pt x="1180" y="11008"/>
                    <a:pt x="5168" y="1236"/>
                    <a:pt x="13200" y="1236"/>
                  </a:cubicBezTo>
                  <a:lnTo>
                    <a:pt x="1320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3"/>
            <p:cNvSpPr/>
            <p:nvPr/>
          </p:nvSpPr>
          <p:spPr>
            <a:xfrm>
              <a:off x="5526533" y="-341056"/>
              <a:ext cx="758075" cy="694147"/>
            </a:xfrm>
            <a:custGeom>
              <a:avLst/>
              <a:gdLst/>
              <a:ahLst/>
              <a:cxnLst/>
              <a:rect l="l" t="t" r="r" b="b"/>
              <a:pathLst>
                <a:path w="13874" h="12704" extrusionOk="0">
                  <a:moveTo>
                    <a:pt x="6362" y="1"/>
                  </a:moveTo>
                  <a:cubicBezTo>
                    <a:pt x="6245" y="1"/>
                    <a:pt x="6128" y="4"/>
                    <a:pt x="6011" y="10"/>
                  </a:cubicBezTo>
                  <a:lnTo>
                    <a:pt x="6067" y="10"/>
                  </a:lnTo>
                  <a:cubicBezTo>
                    <a:pt x="3146" y="178"/>
                    <a:pt x="675" y="2200"/>
                    <a:pt x="1" y="5009"/>
                  </a:cubicBezTo>
                  <a:lnTo>
                    <a:pt x="450" y="5121"/>
                  </a:lnTo>
                  <a:cubicBezTo>
                    <a:pt x="1185" y="2220"/>
                    <a:pt x="3767" y="472"/>
                    <a:pt x="6425" y="472"/>
                  </a:cubicBezTo>
                  <a:cubicBezTo>
                    <a:pt x="7833" y="472"/>
                    <a:pt x="9261" y="962"/>
                    <a:pt x="10448" y="2032"/>
                  </a:cubicBezTo>
                  <a:cubicBezTo>
                    <a:pt x="13874" y="5065"/>
                    <a:pt x="12806" y="10681"/>
                    <a:pt x="8482" y="12310"/>
                  </a:cubicBezTo>
                  <a:lnTo>
                    <a:pt x="8650" y="12703"/>
                  </a:lnTo>
                  <a:cubicBezTo>
                    <a:pt x="11739" y="11580"/>
                    <a:pt x="13480" y="8435"/>
                    <a:pt x="12806" y="5233"/>
                  </a:cubicBezTo>
                  <a:cubicBezTo>
                    <a:pt x="12211" y="2147"/>
                    <a:pt x="9476" y="1"/>
                    <a:pt x="636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3"/>
            <p:cNvSpPr/>
            <p:nvPr/>
          </p:nvSpPr>
          <p:spPr>
            <a:xfrm>
              <a:off x="5722966" y="-154295"/>
              <a:ext cx="368328" cy="317076"/>
            </a:xfrm>
            <a:custGeom>
              <a:avLst/>
              <a:gdLst/>
              <a:ahLst/>
              <a:cxnLst/>
              <a:rect l="l" t="t" r="r" b="b"/>
              <a:pathLst>
                <a:path w="6741" h="5803" extrusionOk="0">
                  <a:moveTo>
                    <a:pt x="2918" y="0"/>
                  </a:moveTo>
                  <a:cubicBezTo>
                    <a:pt x="1424" y="0"/>
                    <a:pt x="0" y="1185"/>
                    <a:pt x="0" y="2939"/>
                  </a:cubicBezTo>
                  <a:cubicBezTo>
                    <a:pt x="0" y="4511"/>
                    <a:pt x="1292" y="5803"/>
                    <a:pt x="2921" y="5803"/>
                  </a:cubicBezTo>
                  <a:cubicBezTo>
                    <a:pt x="5505" y="5803"/>
                    <a:pt x="6740" y="2658"/>
                    <a:pt x="4943" y="860"/>
                  </a:cubicBezTo>
                  <a:cubicBezTo>
                    <a:pt x="4348" y="265"/>
                    <a:pt x="3625" y="0"/>
                    <a:pt x="291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3"/>
            <p:cNvSpPr/>
            <p:nvPr/>
          </p:nvSpPr>
          <p:spPr>
            <a:xfrm>
              <a:off x="5600189" y="-138012"/>
              <a:ext cx="633879" cy="427940"/>
            </a:xfrm>
            <a:custGeom>
              <a:avLst/>
              <a:gdLst/>
              <a:ahLst/>
              <a:cxnLst/>
              <a:rect l="l" t="t" r="r" b="b"/>
              <a:pathLst>
                <a:path w="11601" h="7832" extrusionOk="0">
                  <a:moveTo>
                    <a:pt x="9100" y="1"/>
                  </a:moveTo>
                  <a:lnTo>
                    <a:pt x="8763" y="282"/>
                  </a:lnTo>
                  <a:cubicBezTo>
                    <a:pt x="11035" y="3602"/>
                    <a:pt x="8276" y="7365"/>
                    <a:pt x="5009" y="7365"/>
                  </a:cubicBezTo>
                  <a:cubicBezTo>
                    <a:pt x="4076" y="7365"/>
                    <a:pt x="3102" y="7058"/>
                    <a:pt x="2191" y="6347"/>
                  </a:cubicBezTo>
                  <a:cubicBezTo>
                    <a:pt x="619" y="5112"/>
                    <a:pt x="57" y="3034"/>
                    <a:pt x="787" y="1180"/>
                  </a:cubicBezTo>
                  <a:lnTo>
                    <a:pt x="338" y="1012"/>
                  </a:lnTo>
                  <a:cubicBezTo>
                    <a:pt x="113" y="1573"/>
                    <a:pt x="1" y="2191"/>
                    <a:pt x="1" y="2809"/>
                  </a:cubicBezTo>
                  <a:cubicBezTo>
                    <a:pt x="1" y="4325"/>
                    <a:pt x="731" y="5786"/>
                    <a:pt x="1911" y="6741"/>
                  </a:cubicBezTo>
                  <a:cubicBezTo>
                    <a:pt x="2894" y="7503"/>
                    <a:pt x="3945" y="7832"/>
                    <a:pt x="4953" y="7832"/>
                  </a:cubicBezTo>
                  <a:cubicBezTo>
                    <a:pt x="8549" y="7832"/>
                    <a:pt x="11600" y="3642"/>
                    <a:pt x="910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3"/>
            <p:cNvSpPr/>
            <p:nvPr/>
          </p:nvSpPr>
          <p:spPr>
            <a:xfrm>
              <a:off x="1398926" y="-1267323"/>
              <a:ext cx="95183" cy="49121"/>
            </a:xfrm>
            <a:custGeom>
              <a:avLst/>
              <a:gdLst/>
              <a:ahLst/>
              <a:cxnLst/>
              <a:rect l="l" t="t" r="r" b="b"/>
              <a:pathLst>
                <a:path w="1742" h="899" extrusionOk="0">
                  <a:moveTo>
                    <a:pt x="1573" y="0"/>
                  </a:moveTo>
                  <a:lnTo>
                    <a:pt x="1" y="674"/>
                  </a:lnTo>
                  <a:lnTo>
                    <a:pt x="57" y="899"/>
                  </a:lnTo>
                  <a:lnTo>
                    <a:pt x="1686" y="281"/>
                  </a:lnTo>
                  <a:cubicBezTo>
                    <a:pt x="1742" y="225"/>
                    <a:pt x="1742" y="169"/>
                    <a:pt x="1742" y="113"/>
                  </a:cubicBezTo>
                  <a:cubicBezTo>
                    <a:pt x="1686" y="0"/>
                    <a:pt x="1630" y="0"/>
                    <a:pt x="157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3"/>
            <p:cNvSpPr/>
            <p:nvPr/>
          </p:nvSpPr>
          <p:spPr>
            <a:xfrm>
              <a:off x="1478756" y="-923962"/>
              <a:ext cx="101248" cy="24916"/>
            </a:xfrm>
            <a:custGeom>
              <a:avLst/>
              <a:gdLst/>
              <a:ahLst/>
              <a:cxnLst/>
              <a:rect l="l" t="t" r="r" b="b"/>
              <a:pathLst>
                <a:path w="1853" h="456" extrusionOk="0">
                  <a:moveTo>
                    <a:pt x="1721" y="0"/>
                  </a:moveTo>
                  <a:cubicBezTo>
                    <a:pt x="1710" y="0"/>
                    <a:pt x="1698" y="2"/>
                    <a:pt x="1685" y="7"/>
                  </a:cubicBezTo>
                  <a:lnTo>
                    <a:pt x="0" y="175"/>
                  </a:lnTo>
                  <a:lnTo>
                    <a:pt x="0" y="456"/>
                  </a:lnTo>
                  <a:lnTo>
                    <a:pt x="1685" y="287"/>
                  </a:lnTo>
                  <a:cubicBezTo>
                    <a:pt x="1841" y="287"/>
                    <a:pt x="1852" y="0"/>
                    <a:pt x="17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3"/>
            <p:cNvSpPr/>
            <p:nvPr/>
          </p:nvSpPr>
          <p:spPr>
            <a:xfrm>
              <a:off x="1435753" y="-1157277"/>
              <a:ext cx="100483" cy="43439"/>
            </a:xfrm>
            <a:custGeom>
              <a:avLst/>
              <a:gdLst/>
              <a:ahLst/>
              <a:cxnLst/>
              <a:rect l="l" t="t" r="r" b="b"/>
              <a:pathLst>
                <a:path w="1839" h="795" extrusionOk="0">
                  <a:moveTo>
                    <a:pt x="1672" y="1"/>
                  </a:moveTo>
                  <a:cubicBezTo>
                    <a:pt x="1659" y="1"/>
                    <a:pt x="1645" y="3"/>
                    <a:pt x="1630" y="8"/>
                  </a:cubicBezTo>
                  <a:lnTo>
                    <a:pt x="1" y="514"/>
                  </a:lnTo>
                  <a:cubicBezTo>
                    <a:pt x="1" y="626"/>
                    <a:pt x="57" y="682"/>
                    <a:pt x="57" y="794"/>
                  </a:cubicBezTo>
                  <a:lnTo>
                    <a:pt x="1686" y="289"/>
                  </a:lnTo>
                  <a:cubicBezTo>
                    <a:pt x="1839" y="238"/>
                    <a:pt x="1806" y="1"/>
                    <a:pt x="167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3"/>
            <p:cNvSpPr/>
            <p:nvPr/>
          </p:nvSpPr>
          <p:spPr>
            <a:xfrm>
              <a:off x="1463402" y="-1037559"/>
              <a:ext cx="100483" cy="31145"/>
            </a:xfrm>
            <a:custGeom>
              <a:avLst/>
              <a:gdLst/>
              <a:ahLst/>
              <a:cxnLst/>
              <a:rect l="l" t="t" r="r" b="b"/>
              <a:pathLst>
                <a:path w="1839" h="570" extrusionOk="0">
                  <a:moveTo>
                    <a:pt x="1672" y="0"/>
                  </a:moveTo>
                  <a:cubicBezTo>
                    <a:pt x="1659" y="0"/>
                    <a:pt x="1644" y="2"/>
                    <a:pt x="1629" y="8"/>
                  </a:cubicBezTo>
                  <a:lnTo>
                    <a:pt x="0" y="288"/>
                  </a:lnTo>
                  <a:lnTo>
                    <a:pt x="0" y="569"/>
                  </a:lnTo>
                  <a:lnTo>
                    <a:pt x="1685" y="232"/>
                  </a:lnTo>
                  <a:cubicBezTo>
                    <a:pt x="1838" y="232"/>
                    <a:pt x="1806" y="0"/>
                    <a:pt x="16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13"/>
            <p:cNvSpPr/>
            <p:nvPr/>
          </p:nvSpPr>
          <p:spPr>
            <a:xfrm>
              <a:off x="-212208" y="181144"/>
              <a:ext cx="58356" cy="92123"/>
            </a:xfrm>
            <a:custGeom>
              <a:avLst/>
              <a:gdLst/>
              <a:ahLst/>
              <a:cxnLst/>
              <a:rect l="l" t="t" r="r" b="b"/>
              <a:pathLst>
                <a:path w="1068" h="1686" extrusionOk="0">
                  <a:moveTo>
                    <a:pt x="843" y="1"/>
                  </a:moveTo>
                  <a:lnTo>
                    <a:pt x="0" y="1517"/>
                  </a:lnTo>
                  <a:cubicBezTo>
                    <a:pt x="0" y="1574"/>
                    <a:pt x="0" y="1630"/>
                    <a:pt x="57" y="1686"/>
                  </a:cubicBezTo>
                  <a:lnTo>
                    <a:pt x="113" y="1686"/>
                  </a:lnTo>
                  <a:cubicBezTo>
                    <a:pt x="169" y="1686"/>
                    <a:pt x="225" y="1686"/>
                    <a:pt x="225" y="1630"/>
                  </a:cubicBezTo>
                  <a:lnTo>
                    <a:pt x="1068" y="113"/>
                  </a:lnTo>
                  <a:lnTo>
                    <a:pt x="84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13"/>
            <p:cNvSpPr/>
            <p:nvPr/>
          </p:nvSpPr>
          <p:spPr>
            <a:xfrm>
              <a:off x="978521" y="129016"/>
              <a:ext cx="64475" cy="85949"/>
            </a:xfrm>
            <a:custGeom>
              <a:avLst/>
              <a:gdLst/>
              <a:ahLst/>
              <a:cxnLst/>
              <a:rect l="l" t="t" r="r" b="b"/>
              <a:pathLst>
                <a:path w="1180" h="1573" extrusionOk="0">
                  <a:moveTo>
                    <a:pt x="225" y="0"/>
                  </a:moveTo>
                  <a:lnTo>
                    <a:pt x="0" y="112"/>
                  </a:lnTo>
                  <a:lnTo>
                    <a:pt x="955" y="1517"/>
                  </a:lnTo>
                  <a:cubicBezTo>
                    <a:pt x="955" y="1573"/>
                    <a:pt x="1011" y="1573"/>
                    <a:pt x="1067" y="1573"/>
                  </a:cubicBezTo>
                  <a:lnTo>
                    <a:pt x="1124" y="1573"/>
                  </a:lnTo>
                  <a:cubicBezTo>
                    <a:pt x="1180" y="1517"/>
                    <a:pt x="1180" y="1460"/>
                    <a:pt x="1124"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3"/>
            <p:cNvSpPr/>
            <p:nvPr/>
          </p:nvSpPr>
          <p:spPr>
            <a:xfrm>
              <a:off x="1067530" y="61481"/>
              <a:ext cx="73655" cy="82889"/>
            </a:xfrm>
            <a:custGeom>
              <a:avLst/>
              <a:gdLst/>
              <a:ahLst/>
              <a:cxnLst/>
              <a:rect l="l" t="t" r="r" b="b"/>
              <a:pathLst>
                <a:path w="1348" h="1517" extrusionOk="0">
                  <a:moveTo>
                    <a:pt x="225" y="0"/>
                  </a:moveTo>
                  <a:lnTo>
                    <a:pt x="0" y="169"/>
                  </a:lnTo>
                  <a:lnTo>
                    <a:pt x="1123" y="1461"/>
                  </a:lnTo>
                  <a:cubicBezTo>
                    <a:pt x="1123" y="1517"/>
                    <a:pt x="1179" y="1517"/>
                    <a:pt x="1236" y="1517"/>
                  </a:cubicBezTo>
                  <a:lnTo>
                    <a:pt x="1292" y="1517"/>
                  </a:lnTo>
                  <a:cubicBezTo>
                    <a:pt x="1348" y="1461"/>
                    <a:pt x="1348" y="1405"/>
                    <a:pt x="1292" y="1348"/>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3"/>
            <p:cNvSpPr/>
            <p:nvPr/>
          </p:nvSpPr>
          <p:spPr>
            <a:xfrm>
              <a:off x="1150365" y="-12175"/>
              <a:ext cx="76769" cy="79829"/>
            </a:xfrm>
            <a:custGeom>
              <a:avLst/>
              <a:gdLst/>
              <a:ahLst/>
              <a:cxnLst/>
              <a:rect l="l" t="t" r="r" b="b"/>
              <a:pathLst>
                <a:path w="1405" h="1461" extrusionOk="0">
                  <a:moveTo>
                    <a:pt x="169" y="1"/>
                  </a:moveTo>
                  <a:lnTo>
                    <a:pt x="0" y="169"/>
                  </a:lnTo>
                  <a:lnTo>
                    <a:pt x="1180" y="1405"/>
                  </a:lnTo>
                  <a:cubicBezTo>
                    <a:pt x="1180" y="1405"/>
                    <a:pt x="1236" y="1461"/>
                    <a:pt x="1292" y="1461"/>
                  </a:cubicBezTo>
                  <a:cubicBezTo>
                    <a:pt x="1292" y="1461"/>
                    <a:pt x="1348" y="1405"/>
                    <a:pt x="1348" y="1405"/>
                  </a:cubicBezTo>
                  <a:cubicBezTo>
                    <a:pt x="1405" y="1348"/>
                    <a:pt x="1405" y="1292"/>
                    <a:pt x="1348"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3"/>
            <p:cNvSpPr/>
            <p:nvPr/>
          </p:nvSpPr>
          <p:spPr>
            <a:xfrm>
              <a:off x="886451" y="184258"/>
              <a:ext cx="58356" cy="92068"/>
            </a:xfrm>
            <a:custGeom>
              <a:avLst/>
              <a:gdLst/>
              <a:ahLst/>
              <a:cxnLst/>
              <a:rect l="l" t="t" r="r" b="b"/>
              <a:pathLst>
                <a:path w="1068" h="1685" extrusionOk="0">
                  <a:moveTo>
                    <a:pt x="225" y="0"/>
                  </a:moveTo>
                  <a:lnTo>
                    <a:pt x="0" y="112"/>
                  </a:lnTo>
                  <a:lnTo>
                    <a:pt x="787" y="1629"/>
                  </a:lnTo>
                  <a:cubicBezTo>
                    <a:pt x="787" y="1629"/>
                    <a:pt x="843" y="1685"/>
                    <a:pt x="899" y="1685"/>
                  </a:cubicBezTo>
                  <a:lnTo>
                    <a:pt x="955" y="1685"/>
                  </a:lnTo>
                  <a:cubicBezTo>
                    <a:pt x="1011" y="1629"/>
                    <a:pt x="1067" y="1573"/>
                    <a:pt x="1011" y="1517"/>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3"/>
            <p:cNvSpPr/>
            <p:nvPr/>
          </p:nvSpPr>
          <p:spPr>
            <a:xfrm>
              <a:off x="683898" y="270153"/>
              <a:ext cx="39942" cy="95183"/>
            </a:xfrm>
            <a:custGeom>
              <a:avLst/>
              <a:gdLst/>
              <a:ahLst/>
              <a:cxnLst/>
              <a:rect l="l" t="t" r="r" b="b"/>
              <a:pathLst>
                <a:path w="731" h="1742" extrusionOk="0">
                  <a:moveTo>
                    <a:pt x="225" y="1"/>
                  </a:moveTo>
                  <a:lnTo>
                    <a:pt x="0" y="57"/>
                  </a:lnTo>
                  <a:lnTo>
                    <a:pt x="450" y="1686"/>
                  </a:lnTo>
                  <a:cubicBezTo>
                    <a:pt x="506" y="1742"/>
                    <a:pt x="562" y="1742"/>
                    <a:pt x="618" y="1742"/>
                  </a:cubicBezTo>
                  <a:cubicBezTo>
                    <a:pt x="674" y="1742"/>
                    <a:pt x="731" y="1686"/>
                    <a:pt x="731" y="162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3"/>
            <p:cNvSpPr/>
            <p:nvPr/>
          </p:nvSpPr>
          <p:spPr>
            <a:xfrm>
              <a:off x="573415" y="294741"/>
              <a:ext cx="33822" cy="101303"/>
            </a:xfrm>
            <a:custGeom>
              <a:avLst/>
              <a:gdLst/>
              <a:ahLst/>
              <a:cxnLst/>
              <a:rect l="l" t="t" r="r" b="b"/>
              <a:pathLst>
                <a:path w="619" h="1854" extrusionOk="0">
                  <a:moveTo>
                    <a:pt x="281" y="0"/>
                  </a:moveTo>
                  <a:lnTo>
                    <a:pt x="1" y="56"/>
                  </a:lnTo>
                  <a:lnTo>
                    <a:pt x="338" y="1741"/>
                  </a:lnTo>
                  <a:cubicBezTo>
                    <a:pt x="338" y="1797"/>
                    <a:pt x="394" y="1853"/>
                    <a:pt x="506" y="1853"/>
                  </a:cubicBezTo>
                  <a:cubicBezTo>
                    <a:pt x="562" y="1853"/>
                    <a:pt x="618" y="1741"/>
                    <a:pt x="562" y="1685"/>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3"/>
            <p:cNvSpPr/>
            <p:nvPr/>
          </p:nvSpPr>
          <p:spPr>
            <a:xfrm>
              <a:off x="785147" y="233325"/>
              <a:ext cx="49176" cy="95183"/>
            </a:xfrm>
            <a:custGeom>
              <a:avLst/>
              <a:gdLst/>
              <a:ahLst/>
              <a:cxnLst/>
              <a:rect l="l" t="t" r="r" b="b"/>
              <a:pathLst>
                <a:path w="900" h="1742" extrusionOk="0">
                  <a:moveTo>
                    <a:pt x="226" y="1"/>
                  </a:moveTo>
                  <a:lnTo>
                    <a:pt x="1" y="57"/>
                  </a:lnTo>
                  <a:lnTo>
                    <a:pt x="619" y="1629"/>
                  </a:lnTo>
                  <a:cubicBezTo>
                    <a:pt x="675" y="1686"/>
                    <a:pt x="675" y="1742"/>
                    <a:pt x="731" y="1742"/>
                  </a:cubicBezTo>
                  <a:lnTo>
                    <a:pt x="787" y="1742"/>
                  </a:lnTo>
                  <a:cubicBezTo>
                    <a:pt x="843" y="1686"/>
                    <a:pt x="900" y="1629"/>
                    <a:pt x="900" y="1573"/>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3"/>
            <p:cNvSpPr/>
            <p:nvPr/>
          </p:nvSpPr>
          <p:spPr>
            <a:xfrm>
              <a:off x="1224021" y="-95010"/>
              <a:ext cx="85949" cy="70595"/>
            </a:xfrm>
            <a:custGeom>
              <a:avLst/>
              <a:gdLst/>
              <a:ahLst/>
              <a:cxnLst/>
              <a:rect l="l" t="t" r="r" b="b"/>
              <a:pathLst>
                <a:path w="1573" h="1292" extrusionOk="0">
                  <a:moveTo>
                    <a:pt x="169" y="0"/>
                  </a:moveTo>
                  <a:lnTo>
                    <a:pt x="0" y="225"/>
                  </a:lnTo>
                  <a:lnTo>
                    <a:pt x="1348" y="1292"/>
                  </a:lnTo>
                  <a:lnTo>
                    <a:pt x="1405" y="1292"/>
                  </a:lnTo>
                  <a:cubicBezTo>
                    <a:pt x="1461" y="1292"/>
                    <a:pt x="1517" y="1292"/>
                    <a:pt x="1517" y="1236"/>
                  </a:cubicBezTo>
                  <a:cubicBezTo>
                    <a:pt x="1573" y="1180"/>
                    <a:pt x="1573" y="1123"/>
                    <a:pt x="1517" y="106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13"/>
            <p:cNvSpPr/>
            <p:nvPr/>
          </p:nvSpPr>
          <p:spPr>
            <a:xfrm>
              <a:off x="1478756" y="-696548"/>
              <a:ext cx="101303" cy="24643"/>
            </a:xfrm>
            <a:custGeom>
              <a:avLst/>
              <a:gdLst/>
              <a:ahLst/>
              <a:cxnLst/>
              <a:rect l="l" t="t" r="r" b="b"/>
              <a:pathLst>
                <a:path w="1854" h="451" extrusionOk="0">
                  <a:moveTo>
                    <a:pt x="0" y="1"/>
                  </a:moveTo>
                  <a:lnTo>
                    <a:pt x="0" y="282"/>
                  </a:lnTo>
                  <a:lnTo>
                    <a:pt x="1685" y="450"/>
                  </a:lnTo>
                  <a:cubicBezTo>
                    <a:pt x="1741" y="450"/>
                    <a:pt x="1797" y="394"/>
                    <a:pt x="1853" y="338"/>
                  </a:cubicBezTo>
                  <a:cubicBezTo>
                    <a:pt x="1853" y="282"/>
                    <a:pt x="1797" y="169"/>
                    <a:pt x="1685" y="169"/>
                  </a:cubicBez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13"/>
            <p:cNvSpPr/>
            <p:nvPr/>
          </p:nvSpPr>
          <p:spPr>
            <a:xfrm>
              <a:off x="1288442" y="-180959"/>
              <a:ext cx="92123" cy="61415"/>
            </a:xfrm>
            <a:custGeom>
              <a:avLst/>
              <a:gdLst/>
              <a:ahLst/>
              <a:cxnLst/>
              <a:rect l="l" t="t" r="r" b="b"/>
              <a:pathLst>
                <a:path w="1686" h="1124" extrusionOk="0">
                  <a:moveTo>
                    <a:pt x="169" y="0"/>
                  </a:moveTo>
                  <a:lnTo>
                    <a:pt x="1" y="169"/>
                  </a:lnTo>
                  <a:lnTo>
                    <a:pt x="1405" y="1124"/>
                  </a:lnTo>
                  <a:lnTo>
                    <a:pt x="1517" y="1124"/>
                  </a:lnTo>
                  <a:cubicBezTo>
                    <a:pt x="1573" y="1124"/>
                    <a:pt x="1573" y="1124"/>
                    <a:pt x="1630" y="1068"/>
                  </a:cubicBezTo>
                  <a:cubicBezTo>
                    <a:pt x="1686" y="1011"/>
                    <a:pt x="1686" y="955"/>
                    <a:pt x="1630" y="899"/>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3"/>
            <p:cNvSpPr/>
            <p:nvPr/>
          </p:nvSpPr>
          <p:spPr>
            <a:xfrm>
              <a:off x="1460342" y="-583005"/>
              <a:ext cx="98243" cy="30762"/>
            </a:xfrm>
            <a:custGeom>
              <a:avLst/>
              <a:gdLst/>
              <a:ahLst/>
              <a:cxnLst/>
              <a:rect l="l" t="t" r="r" b="b"/>
              <a:pathLst>
                <a:path w="1798" h="563" extrusionOk="0">
                  <a:moveTo>
                    <a:pt x="56" y="1"/>
                  </a:moveTo>
                  <a:cubicBezTo>
                    <a:pt x="56" y="57"/>
                    <a:pt x="0" y="169"/>
                    <a:pt x="0" y="226"/>
                  </a:cubicBezTo>
                  <a:lnTo>
                    <a:pt x="1685" y="563"/>
                  </a:lnTo>
                  <a:cubicBezTo>
                    <a:pt x="1741" y="563"/>
                    <a:pt x="1797" y="506"/>
                    <a:pt x="1797" y="450"/>
                  </a:cubicBezTo>
                  <a:cubicBezTo>
                    <a:pt x="1797" y="394"/>
                    <a:pt x="1797" y="338"/>
                    <a:pt x="1741" y="338"/>
                  </a:cubicBez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3"/>
            <p:cNvSpPr/>
            <p:nvPr/>
          </p:nvSpPr>
          <p:spPr>
            <a:xfrm>
              <a:off x="1484875" y="-802059"/>
              <a:ext cx="101303" cy="13496"/>
            </a:xfrm>
            <a:custGeom>
              <a:avLst/>
              <a:gdLst/>
              <a:ahLst/>
              <a:cxnLst/>
              <a:rect l="l" t="t" r="r" b="b"/>
              <a:pathLst>
                <a:path w="1854" h="247" extrusionOk="0">
                  <a:moveTo>
                    <a:pt x="1739" y="0"/>
                  </a:moveTo>
                  <a:cubicBezTo>
                    <a:pt x="1719" y="0"/>
                    <a:pt x="1700" y="7"/>
                    <a:pt x="1685" y="22"/>
                  </a:cubicBezTo>
                  <a:lnTo>
                    <a:pt x="0" y="22"/>
                  </a:lnTo>
                  <a:lnTo>
                    <a:pt x="0" y="78"/>
                  </a:lnTo>
                  <a:lnTo>
                    <a:pt x="0" y="247"/>
                  </a:lnTo>
                  <a:lnTo>
                    <a:pt x="1685" y="247"/>
                  </a:lnTo>
                  <a:cubicBezTo>
                    <a:pt x="1741" y="247"/>
                    <a:pt x="1854" y="191"/>
                    <a:pt x="1854" y="135"/>
                  </a:cubicBezTo>
                  <a:cubicBezTo>
                    <a:pt x="1854" y="52"/>
                    <a:pt x="1794" y="0"/>
                    <a:pt x="17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3"/>
            <p:cNvSpPr/>
            <p:nvPr/>
          </p:nvSpPr>
          <p:spPr>
            <a:xfrm>
              <a:off x="1346744" y="-276089"/>
              <a:ext cx="95238" cy="55296"/>
            </a:xfrm>
            <a:custGeom>
              <a:avLst/>
              <a:gdLst/>
              <a:ahLst/>
              <a:cxnLst/>
              <a:rect l="l" t="t" r="r" b="b"/>
              <a:pathLst>
                <a:path w="1743" h="1012" extrusionOk="0">
                  <a:moveTo>
                    <a:pt x="169" y="0"/>
                  </a:moveTo>
                  <a:lnTo>
                    <a:pt x="1" y="225"/>
                  </a:lnTo>
                  <a:lnTo>
                    <a:pt x="1517" y="1011"/>
                  </a:lnTo>
                  <a:lnTo>
                    <a:pt x="1574" y="1011"/>
                  </a:lnTo>
                  <a:cubicBezTo>
                    <a:pt x="1630" y="1011"/>
                    <a:pt x="1686" y="955"/>
                    <a:pt x="1686" y="955"/>
                  </a:cubicBezTo>
                  <a:cubicBezTo>
                    <a:pt x="1742" y="899"/>
                    <a:pt x="1742" y="787"/>
                    <a:pt x="1630" y="78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3"/>
            <p:cNvSpPr/>
            <p:nvPr/>
          </p:nvSpPr>
          <p:spPr>
            <a:xfrm>
              <a:off x="1432693" y="-481701"/>
              <a:ext cx="101357" cy="43002"/>
            </a:xfrm>
            <a:custGeom>
              <a:avLst/>
              <a:gdLst/>
              <a:ahLst/>
              <a:cxnLst/>
              <a:rect l="l" t="t" r="r" b="b"/>
              <a:pathLst>
                <a:path w="1855" h="787" extrusionOk="0">
                  <a:moveTo>
                    <a:pt x="113" y="0"/>
                  </a:moveTo>
                  <a:cubicBezTo>
                    <a:pt x="113" y="113"/>
                    <a:pt x="57" y="169"/>
                    <a:pt x="1" y="281"/>
                  </a:cubicBezTo>
                  <a:lnTo>
                    <a:pt x="1629" y="787"/>
                  </a:lnTo>
                  <a:lnTo>
                    <a:pt x="1686" y="787"/>
                  </a:lnTo>
                  <a:cubicBezTo>
                    <a:pt x="1742" y="787"/>
                    <a:pt x="1798" y="731"/>
                    <a:pt x="1798" y="674"/>
                  </a:cubicBezTo>
                  <a:cubicBezTo>
                    <a:pt x="1854" y="618"/>
                    <a:pt x="1798" y="562"/>
                    <a:pt x="1742" y="506"/>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3"/>
            <p:cNvSpPr/>
            <p:nvPr/>
          </p:nvSpPr>
          <p:spPr>
            <a:xfrm>
              <a:off x="1395866" y="-374278"/>
              <a:ext cx="95183" cy="49121"/>
            </a:xfrm>
            <a:custGeom>
              <a:avLst/>
              <a:gdLst/>
              <a:ahLst/>
              <a:cxnLst/>
              <a:rect l="l" t="t" r="r" b="b"/>
              <a:pathLst>
                <a:path w="1742" h="899" extrusionOk="0">
                  <a:moveTo>
                    <a:pt x="113" y="0"/>
                  </a:moveTo>
                  <a:cubicBezTo>
                    <a:pt x="57" y="112"/>
                    <a:pt x="1" y="169"/>
                    <a:pt x="1" y="225"/>
                  </a:cubicBezTo>
                  <a:lnTo>
                    <a:pt x="1573" y="899"/>
                  </a:lnTo>
                  <a:lnTo>
                    <a:pt x="1629" y="899"/>
                  </a:lnTo>
                  <a:cubicBezTo>
                    <a:pt x="1686" y="899"/>
                    <a:pt x="1686" y="843"/>
                    <a:pt x="1742" y="843"/>
                  </a:cubicBezTo>
                  <a:cubicBezTo>
                    <a:pt x="1742" y="730"/>
                    <a:pt x="1742" y="674"/>
                    <a:pt x="1686"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3"/>
            <p:cNvSpPr/>
            <p:nvPr/>
          </p:nvSpPr>
          <p:spPr>
            <a:xfrm>
              <a:off x="355508" y="316215"/>
              <a:ext cx="15408" cy="101303"/>
            </a:xfrm>
            <a:custGeom>
              <a:avLst/>
              <a:gdLst/>
              <a:ahLst/>
              <a:cxnLst/>
              <a:rect l="l" t="t" r="r" b="b"/>
              <a:pathLst>
                <a:path w="282" h="1854" extrusionOk="0">
                  <a:moveTo>
                    <a:pt x="1" y="0"/>
                  </a:moveTo>
                  <a:lnTo>
                    <a:pt x="1" y="1685"/>
                  </a:lnTo>
                  <a:cubicBezTo>
                    <a:pt x="1" y="1797"/>
                    <a:pt x="57" y="1854"/>
                    <a:pt x="113" y="1854"/>
                  </a:cubicBezTo>
                  <a:cubicBezTo>
                    <a:pt x="226" y="1854"/>
                    <a:pt x="282" y="1797"/>
                    <a:pt x="282" y="1741"/>
                  </a:cubicBez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3"/>
            <p:cNvSpPr/>
            <p:nvPr/>
          </p:nvSpPr>
          <p:spPr>
            <a:xfrm>
              <a:off x="238905" y="313101"/>
              <a:ext cx="24588" cy="98297"/>
            </a:xfrm>
            <a:custGeom>
              <a:avLst/>
              <a:gdLst/>
              <a:ahLst/>
              <a:cxnLst/>
              <a:rect l="l" t="t" r="r" b="b"/>
              <a:pathLst>
                <a:path w="450" h="1799" extrusionOk="0">
                  <a:moveTo>
                    <a:pt x="169" y="1"/>
                  </a:moveTo>
                  <a:lnTo>
                    <a:pt x="1" y="1686"/>
                  </a:lnTo>
                  <a:cubicBezTo>
                    <a:pt x="1" y="1742"/>
                    <a:pt x="57" y="1798"/>
                    <a:pt x="113" y="1798"/>
                  </a:cubicBezTo>
                  <a:cubicBezTo>
                    <a:pt x="169" y="1798"/>
                    <a:pt x="225" y="1742"/>
                    <a:pt x="281" y="1686"/>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3"/>
            <p:cNvSpPr/>
            <p:nvPr/>
          </p:nvSpPr>
          <p:spPr>
            <a:xfrm>
              <a:off x="119242" y="294741"/>
              <a:ext cx="30708" cy="98243"/>
            </a:xfrm>
            <a:custGeom>
              <a:avLst/>
              <a:gdLst/>
              <a:ahLst/>
              <a:cxnLst/>
              <a:rect l="l" t="t" r="r" b="b"/>
              <a:pathLst>
                <a:path w="562" h="1798" extrusionOk="0">
                  <a:moveTo>
                    <a:pt x="337" y="0"/>
                  </a:moveTo>
                  <a:lnTo>
                    <a:pt x="0" y="1685"/>
                  </a:lnTo>
                  <a:cubicBezTo>
                    <a:pt x="0" y="1741"/>
                    <a:pt x="56" y="1797"/>
                    <a:pt x="113" y="1797"/>
                  </a:cubicBezTo>
                  <a:cubicBezTo>
                    <a:pt x="169" y="1797"/>
                    <a:pt x="225" y="1741"/>
                    <a:pt x="225" y="1685"/>
                  </a:cubicBezTo>
                  <a:lnTo>
                    <a:pt x="562" y="56"/>
                  </a:ln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3"/>
            <p:cNvSpPr/>
            <p:nvPr/>
          </p:nvSpPr>
          <p:spPr>
            <a:xfrm>
              <a:off x="-347225" y="58421"/>
              <a:ext cx="12294" cy="21528"/>
            </a:xfrm>
            <a:custGeom>
              <a:avLst/>
              <a:gdLst/>
              <a:ahLst/>
              <a:cxnLst/>
              <a:rect l="l" t="t" r="r" b="b"/>
              <a:pathLst>
                <a:path w="225" h="394" extrusionOk="0">
                  <a:moveTo>
                    <a:pt x="0" y="0"/>
                  </a:moveTo>
                  <a:lnTo>
                    <a:pt x="0" y="393"/>
                  </a:lnTo>
                  <a:lnTo>
                    <a:pt x="225" y="169"/>
                  </a:ln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3"/>
            <p:cNvSpPr/>
            <p:nvPr/>
          </p:nvSpPr>
          <p:spPr>
            <a:xfrm>
              <a:off x="469051" y="313101"/>
              <a:ext cx="21583" cy="98297"/>
            </a:xfrm>
            <a:custGeom>
              <a:avLst/>
              <a:gdLst/>
              <a:ahLst/>
              <a:cxnLst/>
              <a:rect l="l" t="t" r="r" b="b"/>
              <a:pathLst>
                <a:path w="395" h="1799" extrusionOk="0">
                  <a:moveTo>
                    <a:pt x="1" y="1"/>
                  </a:moveTo>
                  <a:lnTo>
                    <a:pt x="113" y="1686"/>
                  </a:lnTo>
                  <a:cubicBezTo>
                    <a:pt x="169" y="1742"/>
                    <a:pt x="226" y="1798"/>
                    <a:pt x="282" y="1798"/>
                  </a:cubicBezTo>
                  <a:cubicBezTo>
                    <a:pt x="338" y="1798"/>
                    <a:pt x="394" y="1742"/>
                    <a:pt x="394" y="1686"/>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3"/>
            <p:cNvSpPr/>
            <p:nvPr/>
          </p:nvSpPr>
          <p:spPr>
            <a:xfrm>
              <a:off x="-316572" y="125902"/>
              <a:ext cx="64530" cy="86003"/>
            </a:xfrm>
            <a:custGeom>
              <a:avLst/>
              <a:gdLst/>
              <a:ahLst/>
              <a:cxnLst/>
              <a:rect l="l" t="t" r="r" b="b"/>
              <a:pathLst>
                <a:path w="1181" h="1574" extrusionOk="0">
                  <a:moveTo>
                    <a:pt x="956" y="1"/>
                  </a:moveTo>
                  <a:lnTo>
                    <a:pt x="1" y="1405"/>
                  </a:lnTo>
                  <a:cubicBezTo>
                    <a:pt x="1" y="1461"/>
                    <a:pt x="1" y="1517"/>
                    <a:pt x="57" y="1574"/>
                  </a:cubicBezTo>
                  <a:lnTo>
                    <a:pt x="113" y="1574"/>
                  </a:lnTo>
                  <a:cubicBezTo>
                    <a:pt x="169" y="1574"/>
                    <a:pt x="226" y="1517"/>
                    <a:pt x="226" y="1517"/>
                  </a:cubicBezTo>
                  <a:lnTo>
                    <a:pt x="1180" y="113"/>
                  </a:lnTo>
                  <a:lnTo>
                    <a:pt x="9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3"/>
            <p:cNvSpPr/>
            <p:nvPr/>
          </p:nvSpPr>
          <p:spPr>
            <a:xfrm>
              <a:off x="5699" y="264033"/>
              <a:ext cx="43002" cy="98243"/>
            </a:xfrm>
            <a:custGeom>
              <a:avLst/>
              <a:gdLst/>
              <a:ahLst/>
              <a:cxnLst/>
              <a:rect l="l" t="t" r="r" b="b"/>
              <a:pathLst>
                <a:path w="787" h="1798" extrusionOk="0">
                  <a:moveTo>
                    <a:pt x="506" y="0"/>
                  </a:moveTo>
                  <a:lnTo>
                    <a:pt x="0" y="1685"/>
                  </a:lnTo>
                  <a:cubicBezTo>
                    <a:pt x="0" y="1741"/>
                    <a:pt x="56" y="1798"/>
                    <a:pt x="112" y="1798"/>
                  </a:cubicBezTo>
                  <a:lnTo>
                    <a:pt x="169" y="1798"/>
                  </a:lnTo>
                  <a:cubicBezTo>
                    <a:pt x="225" y="1798"/>
                    <a:pt x="281" y="1798"/>
                    <a:pt x="281" y="1741"/>
                  </a:cubicBezTo>
                  <a:lnTo>
                    <a:pt x="786"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3"/>
            <p:cNvSpPr/>
            <p:nvPr/>
          </p:nvSpPr>
          <p:spPr>
            <a:xfrm>
              <a:off x="-107844" y="230265"/>
              <a:ext cx="49121" cy="95183"/>
            </a:xfrm>
            <a:custGeom>
              <a:avLst/>
              <a:gdLst/>
              <a:ahLst/>
              <a:cxnLst/>
              <a:rect l="l" t="t" r="r" b="b"/>
              <a:pathLst>
                <a:path w="899" h="1742" extrusionOk="0">
                  <a:moveTo>
                    <a:pt x="674" y="1"/>
                  </a:moveTo>
                  <a:lnTo>
                    <a:pt x="0" y="1573"/>
                  </a:lnTo>
                  <a:cubicBezTo>
                    <a:pt x="0" y="1629"/>
                    <a:pt x="0" y="1685"/>
                    <a:pt x="112" y="1742"/>
                  </a:cubicBezTo>
                  <a:cubicBezTo>
                    <a:pt x="169" y="1742"/>
                    <a:pt x="225" y="1685"/>
                    <a:pt x="281" y="1685"/>
                  </a:cubicBezTo>
                  <a:lnTo>
                    <a:pt x="899" y="113"/>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3"/>
            <p:cNvSpPr/>
            <p:nvPr/>
          </p:nvSpPr>
          <p:spPr>
            <a:xfrm>
              <a:off x="1337564" y="-1212081"/>
              <a:ext cx="178072" cy="73709"/>
            </a:xfrm>
            <a:custGeom>
              <a:avLst/>
              <a:gdLst/>
              <a:ahLst/>
              <a:cxnLst/>
              <a:rect l="l" t="t" r="r" b="b"/>
              <a:pathLst>
                <a:path w="3259" h="1349" extrusionOk="0">
                  <a:moveTo>
                    <a:pt x="3090" y="0"/>
                  </a:moveTo>
                  <a:lnTo>
                    <a:pt x="0" y="1067"/>
                  </a:lnTo>
                  <a:cubicBezTo>
                    <a:pt x="57" y="1180"/>
                    <a:pt x="113" y="1236"/>
                    <a:pt x="113" y="1348"/>
                  </a:cubicBezTo>
                  <a:lnTo>
                    <a:pt x="3146" y="281"/>
                  </a:lnTo>
                  <a:cubicBezTo>
                    <a:pt x="3202" y="225"/>
                    <a:pt x="3258" y="169"/>
                    <a:pt x="3258" y="113"/>
                  </a:cubicBezTo>
                  <a:cubicBezTo>
                    <a:pt x="3202" y="0"/>
                    <a:pt x="3146" y="0"/>
                    <a:pt x="30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3"/>
            <p:cNvSpPr/>
            <p:nvPr/>
          </p:nvSpPr>
          <p:spPr>
            <a:xfrm>
              <a:off x="1297676" y="-1307210"/>
              <a:ext cx="159603" cy="70595"/>
            </a:xfrm>
            <a:custGeom>
              <a:avLst/>
              <a:gdLst/>
              <a:ahLst/>
              <a:cxnLst/>
              <a:rect l="l" t="t" r="r" b="b"/>
              <a:pathLst>
                <a:path w="2921" h="1292" extrusionOk="0">
                  <a:moveTo>
                    <a:pt x="2303" y="0"/>
                  </a:moveTo>
                  <a:lnTo>
                    <a:pt x="0" y="1067"/>
                  </a:lnTo>
                  <a:lnTo>
                    <a:pt x="113" y="1292"/>
                  </a:lnTo>
                  <a:lnTo>
                    <a:pt x="292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3"/>
            <p:cNvSpPr/>
            <p:nvPr/>
          </p:nvSpPr>
          <p:spPr>
            <a:xfrm>
              <a:off x="1398926" y="-865332"/>
              <a:ext cx="184191" cy="21528"/>
            </a:xfrm>
            <a:custGeom>
              <a:avLst/>
              <a:gdLst/>
              <a:ahLst/>
              <a:cxnLst/>
              <a:rect l="l" t="t" r="r" b="b"/>
              <a:pathLst>
                <a:path w="3371" h="394" extrusionOk="0">
                  <a:moveTo>
                    <a:pt x="3202" y="1"/>
                  </a:moveTo>
                  <a:cubicBezTo>
                    <a:pt x="3212" y="1"/>
                    <a:pt x="3222" y="1"/>
                    <a:pt x="3232" y="2"/>
                  </a:cubicBezTo>
                  <a:lnTo>
                    <a:pt x="3232" y="2"/>
                  </a:lnTo>
                  <a:lnTo>
                    <a:pt x="3258" y="1"/>
                  </a:lnTo>
                  <a:close/>
                  <a:moveTo>
                    <a:pt x="3232" y="2"/>
                  </a:moveTo>
                  <a:lnTo>
                    <a:pt x="1" y="169"/>
                  </a:lnTo>
                  <a:lnTo>
                    <a:pt x="1" y="394"/>
                  </a:lnTo>
                  <a:lnTo>
                    <a:pt x="3258" y="225"/>
                  </a:lnTo>
                  <a:cubicBezTo>
                    <a:pt x="3314" y="225"/>
                    <a:pt x="3371" y="169"/>
                    <a:pt x="3371" y="113"/>
                  </a:cubicBezTo>
                  <a:cubicBezTo>
                    <a:pt x="3371" y="62"/>
                    <a:pt x="3324" y="11"/>
                    <a:pt x="3232" y="2"/>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3"/>
            <p:cNvSpPr/>
            <p:nvPr/>
          </p:nvSpPr>
          <p:spPr>
            <a:xfrm>
              <a:off x="1368272" y="-1101598"/>
              <a:ext cx="181077" cy="58356"/>
            </a:xfrm>
            <a:custGeom>
              <a:avLst/>
              <a:gdLst/>
              <a:ahLst/>
              <a:cxnLst/>
              <a:rect l="l" t="t" r="r" b="b"/>
              <a:pathLst>
                <a:path w="3314" h="1068" extrusionOk="0">
                  <a:moveTo>
                    <a:pt x="3145" y="0"/>
                  </a:moveTo>
                  <a:lnTo>
                    <a:pt x="0" y="786"/>
                  </a:lnTo>
                  <a:lnTo>
                    <a:pt x="56" y="1067"/>
                  </a:lnTo>
                  <a:lnTo>
                    <a:pt x="3202" y="281"/>
                  </a:lnTo>
                  <a:cubicBezTo>
                    <a:pt x="3258" y="281"/>
                    <a:pt x="3314" y="169"/>
                    <a:pt x="3314" y="112"/>
                  </a:cubicBezTo>
                  <a:cubicBezTo>
                    <a:pt x="3258" y="56"/>
                    <a:pt x="3202" y="0"/>
                    <a:pt x="314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3"/>
            <p:cNvSpPr/>
            <p:nvPr/>
          </p:nvSpPr>
          <p:spPr>
            <a:xfrm>
              <a:off x="1389746" y="-981935"/>
              <a:ext cx="181077" cy="39942"/>
            </a:xfrm>
            <a:custGeom>
              <a:avLst/>
              <a:gdLst/>
              <a:ahLst/>
              <a:cxnLst/>
              <a:rect l="l" t="t" r="r" b="b"/>
              <a:pathLst>
                <a:path w="3314" h="731" extrusionOk="0">
                  <a:moveTo>
                    <a:pt x="3202" y="1"/>
                  </a:moveTo>
                  <a:lnTo>
                    <a:pt x="0" y="450"/>
                  </a:lnTo>
                  <a:cubicBezTo>
                    <a:pt x="0" y="618"/>
                    <a:pt x="0" y="618"/>
                    <a:pt x="0" y="731"/>
                  </a:cubicBezTo>
                  <a:lnTo>
                    <a:pt x="3202" y="281"/>
                  </a:lnTo>
                  <a:cubicBezTo>
                    <a:pt x="3314" y="225"/>
                    <a:pt x="3314" y="169"/>
                    <a:pt x="3314" y="113"/>
                  </a:cubicBezTo>
                  <a:cubicBezTo>
                    <a:pt x="3314" y="57"/>
                    <a:pt x="3258" y="1"/>
                    <a:pt x="320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3"/>
            <p:cNvSpPr/>
            <p:nvPr/>
          </p:nvSpPr>
          <p:spPr>
            <a:xfrm>
              <a:off x="180603" y="221086"/>
              <a:ext cx="39942" cy="184137"/>
            </a:xfrm>
            <a:custGeom>
              <a:avLst/>
              <a:gdLst/>
              <a:ahLst/>
              <a:cxnLst/>
              <a:rect l="l" t="t" r="r" b="b"/>
              <a:pathLst>
                <a:path w="731" h="3370" extrusionOk="0">
                  <a:moveTo>
                    <a:pt x="506" y="0"/>
                  </a:moveTo>
                  <a:lnTo>
                    <a:pt x="0" y="3201"/>
                  </a:lnTo>
                  <a:cubicBezTo>
                    <a:pt x="0" y="3314"/>
                    <a:pt x="57" y="3370"/>
                    <a:pt x="113" y="3370"/>
                  </a:cubicBezTo>
                  <a:cubicBezTo>
                    <a:pt x="225" y="3370"/>
                    <a:pt x="225" y="3314"/>
                    <a:pt x="281" y="3258"/>
                  </a:cubicBezTo>
                  <a:lnTo>
                    <a:pt x="731" y="56"/>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3"/>
            <p:cNvSpPr/>
            <p:nvPr/>
          </p:nvSpPr>
          <p:spPr>
            <a:xfrm>
              <a:off x="978521" y="27713"/>
              <a:ext cx="116656" cy="153484"/>
            </a:xfrm>
            <a:custGeom>
              <a:avLst/>
              <a:gdLst/>
              <a:ahLst/>
              <a:cxnLst/>
              <a:rect l="l" t="t" r="r" b="b"/>
              <a:pathLst>
                <a:path w="2135" h="2809" extrusionOk="0">
                  <a:moveTo>
                    <a:pt x="169" y="1"/>
                  </a:moveTo>
                  <a:lnTo>
                    <a:pt x="0" y="169"/>
                  </a:lnTo>
                  <a:lnTo>
                    <a:pt x="1910" y="2753"/>
                  </a:lnTo>
                  <a:cubicBezTo>
                    <a:pt x="1910" y="2753"/>
                    <a:pt x="1966" y="2809"/>
                    <a:pt x="2022" y="2809"/>
                  </a:cubicBezTo>
                  <a:lnTo>
                    <a:pt x="2078" y="2809"/>
                  </a:lnTo>
                  <a:cubicBezTo>
                    <a:pt x="2134" y="2753"/>
                    <a:pt x="2134" y="2640"/>
                    <a:pt x="2078" y="258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3"/>
            <p:cNvSpPr/>
            <p:nvPr/>
          </p:nvSpPr>
          <p:spPr>
            <a:xfrm>
              <a:off x="889511" y="86014"/>
              <a:ext cx="104417" cy="165013"/>
            </a:xfrm>
            <a:custGeom>
              <a:avLst/>
              <a:gdLst/>
              <a:ahLst/>
              <a:cxnLst/>
              <a:rect l="l" t="t" r="r" b="b"/>
              <a:pathLst>
                <a:path w="1911" h="3020" extrusionOk="0">
                  <a:moveTo>
                    <a:pt x="225" y="1"/>
                  </a:moveTo>
                  <a:lnTo>
                    <a:pt x="0" y="113"/>
                  </a:lnTo>
                  <a:lnTo>
                    <a:pt x="1685" y="2921"/>
                  </a:lnTo>
                  <a:cubicBezTo>
                    <a:pt x="1685" y="2961"/>
                    <a:pt x="1713" y="3001"/>
                    <a:pt x="1750" y="3001"/>
                  </a:cubicBezTo>
                  <a:cubicBezTo>
                    <a:pt x="1765" y="3001"/>
                    <a:pt x="1781" y="2994"/>
                    <a:pt x="1798" y="2978"/>
                  </a:cubicBezTo>
                  <a:cubicBezTo>
                    <a:pt x="1798" y="3006"/>
                    <a:pt x="1812" y="3020"/>
                    <a:pt x="1826" y="3020"/>
                  </a:cubicBezTo>
                  <a:cubicBezTo>
                    <a:pt x="1840" y="3020"/>
                    <a:pt x="1854" y="3006"/>
                    <a:pt x="1854" y="2978"/>
                  </a:cubicBezTo>
                  <a:cubicBezTo>
                    <a:pt x="1910" y="2978"/>
                    <a:pt x="1910" y="2865"/>
                    <a:pt x="1910" y="280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3"/>
            <p:cNvSpPr/>
            <p:nvPr/>
          </p:nvSpPr>
          <p:spPr>
            <a:xfrm>
              <a:off x="1055236" y="-36708"/>
              <a:ext cx="128950" cy="144250"/>
            </a:xfrm>
            <a:custGeom>
              <a:avLst/>
              <a:gdLst/>
              <a:ahLst/>
              <a:cxnLst/>
              <a:rect l="l" t="t" r="r" b="b"/>
              <a:pathLst>
                <a:path w="2360" h="2640" extrusionOk="0">
                  <a:moveTo>
                    <a:pt x="169" y="0"/>
                  </a:moveTo>
                  <a:lnTo>
                    <a:pt x="0" y="169"/>
                  </a:lnTo>
                  <a:lnTo>
                    <a:pt x="2135" y="2584"/>
                  </a:lnTo>
                  <a:cubicBezTo>
                    <a:pt x="2191" y="2584"/>
                    <a:pt x="2191" y="2640"/>
                    <a:pt x="2247" y="2640"/>
                  </a:cubicBezTo>
                  <a:lnTo>
                    <a:pt x="2359" y="2640"/>
                  </a:lnTo>
                  <a:cubicBezTo>
                    <a:pt x="2359" y="2584"/>
                    <a:pt x="2359" y="2471"/>
                    <a:pt x="2359" y="241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3"/>
            <p:cNvSpPr/>
            <p:nvPr/>
          </p:nvSpPr>
          <p:spPr>
            <a:xfrm>
              <a:off x="803561" y="132076"/>
              <a:ext cx="89063" cy="168838"/>
            </a:xfrm>
            <a:custGeom>
              <a:avLst/>
              <a:gdLst/>
              <a:ahLst/>
              <a:cxnLst/>
              <a:rect l="l" t="t" r="r" b="b"/>
              <a:pathLst>
                <a:path w="1630" h="3090" extrusionOk="0">
                  <a:moveTo>
                    <a:pt x="226" y="0"/>
                  </a:moveTo>
                  <a:lnTo>
                    <a:pt x="1" y="113"/>
                  </a:lnTo>
                  <a:lnTo>
                    <a:pt x="1405" y="3033"/>
                  </a:lnTo>
                  <a:cubicBezTo>
                    <a:pt x="1405" y="3089"/>
                    <a:pt x="1461" y="3089"/>
                    <a:pt x="1517" y="3089"/>
                  </a:cubicBezTo>
                  <a:lnTo>
                    <a:pt x="1573" y="3089"/>
                  </a:lnTo>
                  <a:cubicBezTo>
                    <a:pt x="1630" y="3089"/>
                    <a:pt x="1630" y="2977"/>
                    <a:pt x="1630" y="2921"/>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3"/>
            <p:cNvSpPr/>
            <p:nvPr/>
          </p:nvSpPr>
          <p:spPr>
            <a:xfrm>
              <a:off x="1128892" y="-110364"/>
              <a:ext cx="144304" cy="128950"/>
            </a:xfrm>
            <a:custGeom>
              <a:avLst/>
              <a:gdLst/>
              <a:ahLst/>
              <a:cxnLst/>
              <a:rect l="l" t="t" r="r" b="b"/>
              <a:pathLst>
                <a:path w="2641" h="2360" extrusionOk="0">
                  <a:moveTo>
                    <a:pt x="169" y="0"/>
                  </a:moveTo>
                  <a:lnTo>
                    <a:pt x="0" y="169"/>
                  </a:lnTo>
                  <a:lnTo>
                    <a:pt x="2359" y="2359"/>
                  </a:lnTo>
                  <a:lnTo>
                    <a:pt x="2472" y="2359"/>
                  </a:lnTo>
                  <a:cubicBezTo>
                    <a:pt x="2528" y="2359"/>
                    <a:pt x="2528" y="2359"/>
                    <a:pt x="2584" y="2303"/>
                  </a:cubicBezTo>
                  <a:cubicBezTo>
                    <a:pt x="2640" y="2247"/>
                    <a:pt x="2640" y="2191"/>
                    <a:pt x="2584" y="213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3"/>
            <p:cNvSpPr/>
            <p:nvPr/>
          </p:nvSpPr>
          <p:spPr>
            <a:xfrm>
              <a:off x="613303" y="202672"/>
              <a:ext cx="55296" cy="178017"/>
            </a:xfrm>
            <a:custGeom>
              <a:avLst/>
              <a:gdLst/>
              <a:ahLst/>
              <a:cxnLst/>
              <a:rect l="l" t="t" r="r" b="b"/>
              <a:pathLst>
                <a:path w="1012" h="3258" extrusionOk="0">
                  <a:moveTo>
                    <a:pt x="225" y="0"/>
                  </a:moveTo>
                  <a:lnTo>
                    <a:pt x="1" y="56"/>
                  </a:lnTo>
                  <a:lnTo>
                    <a:pt x="787" y="3201"/>
                  </a:lnTo>
                  <a:cubicBezTo>
                    <a:pt x="787" y="3258"/>
                    <a:pt x="843" y="3258"/>
                    <a:pt x="899" y="3258"/>
                  </a:cubicBezTo>
                  <a:cubicBezTo>
                    <a:pt x="955" y="3258"/>
                    <a:pt x="1012" y="3201"/>
                    <a:pt x="1012" y="3145"/>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3"/>
            <p:cNvSpPr/>
            <p:nvPr/>
          </p:nvSpPr>
          <p:spPr>
            <a:xfrm>
              <a:off x="705372" y="171964"/>
              <a:ext cx="76769" cy="174957"/>
            </a:xfrm>
            <a:custGeom>
              <a:avLst/>
              <a:gdLst/>
              <a:ahLst/>
              <a:cxnLst/>
              <a:rect l="l" t="t" r="r" b="b"/>
              <a:pathLst>
                <a:path w="1405" h="3202" extrusionOk="0">
                  <a:moveTo>
                    <a:pt x="281" y="0"/>
                  </a:moveTo>
                  <a:lnTo>
                    <a:pt x="1" y="113"/>
                  </a:lnTo>
                  <a:lnTo>
                    <a:pt x="1124" y="3146"/>
                  </a:lnTo>
                  <a:cubicBezTo>
                    <a:pt x="1124" y="3202"/>
                    <a:pt x="1180" y="3202"/>
                    <a:pt x="1236" y="3202"/>
                  </a:cubicBezTo>
                  <a:lnTo>
                    <a:pt x="1292" y="3202"/>
                  </a:lnTo>
                  <a:cubicBezTo>
                    <a:pt x="1349" y="3202"/>
                    <a:pt x="1405" y="3146"/>
                    <a:pt x="1349" y="3033"/>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13"/>
            <p:cNvSpPr/>
            <p:nvPr/>
          </p:nvSpPr>
          <p:spPr>
            <a:xfrm>
              <a:off x="1193313" y="-187079"/>
              <a:ext cx="153484" cy="116656"/>
            </a:xfrm>
            <a:custGeom>
              <a:avLst/>
              <a:gdLst/>
              <a:ahLst/>
              <a:cxnLst/>
              <a:rect l="l" t="t" r="r" b="b"/>
              <a:pathLst>
                <a:path w="2809" h="2135" extrusionOk="0">
                  <a:moveTo>
                    <a:pt x="113" y="0"/>
                  </a:moveTo>
                  <a:cubicBezTo>
                    <a:pt x="57" y="56"/>
                    <a:pt x="1" y="112"/>
                    <a:pt x="1" y="225"/>
                  </a:cubicBezTo>
                  <a:lnTo>
                    <a:pt x="2584" y="2134"/>
                  </a:lnTo>
                  <a:lnTo>
                    <a:pt x="2640" y="2134"/>
                  </a:lnTo>
                  <a:cubicBezTo>
                    <a:pt x="2697" y="2134"/>
                    <a:pt x="2697" y="2134"/>
                    <a:pt x="2753" y="2078"/>
                  </a:cubicBezTo>
                  <a:cubicBezTo>
                    <a:pt x="2809" y="2022"/>
                    <a:pt x="2809" y="1966"/>
                    <a:pt x="2753" y="191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13"/>
            <p:cNvSpPr/>
            <p:nvPr/>
          </p:nvSpPr>
          <p:spPr>
            <a:xfrm>
              <a:off x="1368272" y="-552297"/>
              <a:ext cx="178017" cy="55296"/>
            </a:xfrm>
            <a:custGeom>
              <a:avLst/>
              <a:gdLst/>
              <a:ahLst/>
              <a:cxnLst/>
              <a:rect l="l" t="t" r="r" b="b"/>
              <a:pathLst>
                <a:path w="3258" h="1012" extrusionOk="0">
                  <a:moveTo>
                    <a:pt x="56" y="1"/>
                  </a:moveTo>
                  <a:cubicBezTo>
                    <a:pt x="56" y="57"/>
                    <a:pt x="0" y="169"/>
                    <a:pt x="0" y="225"/>
                  </a:cubicBezTo>
                  <a:lnTo>
                    <a:pt x="3145" y="1012"/>
                  </a:lnTo>
                  <a:cubicBezTo>
                    <a:pt x="3258" y="1012"/>
                    <a:pt x="3258" y="787"/>
                    <a:pt x="3145" y="787"/>
                  </a:cubicBezTo>
                  <a:lnTo>
                    <a:pt x="3202" y="787"/>
                  </a:ln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3"/>
            <p:cNvSpPr/>
            <p:nvPr/>
          </p:nvSpPr>
          <p:spPr>
            <a:xfrm>
              <a:off x="1389746" y="-653546"/>
              <a:ext cx="181077" cy="39942"/>
            </a:xfrm>
            <a:custGeom>
              <a:avLst/>
              <a:gdLst/>
              <a:ahLst/>
              <a:cxnLst/>
              <a:rect l="l" t="t" r="r" b="b"/>
              <a:pathLst>
                <a:path w="3314" h="731" extrusionOk="0">
                  <a:moveTo>
                    <a:pt x="0" y="0"/>
                  </a:moveTo>
                  <a:lnTo>
                    <a:pt x="0" y="225"/>
                  </a:lnTo>
                  <a:lnTo>
                    <a:pt x="3202" y="730"/>
                  </a:lnTo>
                  <a:cubicBezTo>
                    <a:pt x="3258" y="730"/>
                    <a:pt x="3314" y="674"/>
                    <a:pt x="3314" y="618"/>
                  </a:cubicBezTo>
                  <a:cubicBezTo>
                    <a:pt x="3314" y="506"/>
                    <a:pt x="3258" y="449"/>
                    <a:pt x="3202" y="449"/>
                  </a:cubicBez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3"/>
            <p:cNvSpPr/>
            <p:nvPr/>
          </p:nvSpPr>
          <p:spPr>
            <a:xfrm>
              <a:off x="1398926" y="-754849"/>
              <a:ext cx="184191" cy="24643"/>
            </a:xfrm>
            <a:custGeom>
              <a:avLst/>
              <a:gdLst/>
              <a:ahLst/>
              <a:cxnLst/>
              <a:rect l="l" t="t" r="r" b="b"/>
              <a:pathLst>
                <a:path w="3371" h="451" extrusionOk="0">
                  <a:moveTo>
                    <a:pt x="1" y="1"/>
                  </a:moveTo>
                  <a:lnTo>
                    <a:pt x="1" y="282"/>
                  </a:lnTo>
                  <a:lnTo>
                    <a:pt x="3258" y="450"/>
                  </a:lnTo>
                  <a:cubicBezTo>
                    <a:pt x="3314" y="450"/>
                    <a:pt x="3371" y="394"/>
                    <a:pt x="3371" y="338"/>
                  </a:cubicBezTo>
                  <a:cubicBezTo>
                    <a:pt x="3371" y="225"/>
                    <a:pt x="3314" y="169"/>
                    <a:pt x="3258"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3"/>
            <p:cNvSpPr/>
            <p:nvPr/>
          </p:nvSpPr>
          <p:spPr>
            <a:xfrm>
              <a:off x="1337564" y="-457167"/>
              <a:ext cx="174957" cy="73709"/>
            </a:xfrm>
            <a:custGeom>
              <a:avLst/>
              <a:gdLst/>
              <a:ahLst/>
              <a:cxnLst/>
              <a:rect l="l" t="t" r="r" b="b"/>
              <a:pathLst>
                <a:path w="3202" h="1349" extrusionOk="0">
                  <a:moveTo>
                    <a:pt x="57" y="1"/>
                  </a:moveTo>
                  <a:cubicBezTo>
                    <a:pt x="57" y="57"/>
                    <a:pt x="0" y="169"/>
                    <a:pt x="0" y="225"/>
                  </a:cubicBezTo>
                  <a:lnTo>
                    <a:pt x="3033" y="1349"/>
                  </a:lnTo>
                  <a:lnTo>
                    <a:pt x="3090" y="1349"/>
                  </a:lnTo>
                  <a:cubicBezTo>
                    <a:pt x="3146" y="1292"/>
                    <a:pt x="3202" y="1292"/>
                    <a:pt x="3202" y="1236"/>
                  </a:cubicBezTo>
                  <a:cubicBezTo>
                    <a:pt x="3202" y="1180"/>
                    <a:pt x="3202" y="1124"/>
                    <a:pt x="3146" y="1068"/>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3"/>
            <p:cNvSpPr/>
            <p:nvPr/>
          </p:nvSpPr>
          <p:spPr>
            <a:xfrm>
              <a:off x="1251614" y="-273029"/>
              <a:ext cx="162718" cy="101303"/>
            </a:xfrm>
            <a:custGeom>
              <a:avLst/>
              <a:gdLst/>
              <a:ahLst/>
              <a:cxnLst/>
              <a:rect l="l" t="t" r="r" b="b"/>
              <a:pathLst>
                <a:path w="2978" h="1854" extrusionOk="0">
                  <a:moveTo>
                    <a:pt x="113" y="1"/>
                  </a:moveTo>
                  <a:lnTo>
                    <a:pt x="1" y="225"/>
                  </a:lnTo>
                  <a:lnTo>
                    <a:pt x="2753" y="1854"/>
                  </a:lnTo>
                  <a:lnTo>
                    <a:pt x="2809" y="1854"/>
                  </a:lnTo>
                  <a:cubicBezTo>
                    <a:pt x="2865" y="1854"/>
                    <a:pt x="2921" y="1854"/>
                    <a:pt x="2921" y="1798"/>
                  </a:cubicBezTo>
                  <a:cubicBezTo>
                    <a:pt x="2978" y="1742"/>
                    <a:pt x="2921" y="1685"/>
                    <a:pt x="2865" y="162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3"/>
            <p:cNvSpPr/>
            <p:nvPr/>
          </p:nvSpPr>
          <p:spPr>
            <a:xfrm>
              <a:off x="508994" y="221086"/>
              <a:ext cx="39942" cy="184137"/>
            </a:xfrm>
            <a:custGeom>
              <a:avLst/>
              <a:gdLst/>
              <a:ahLst/>
              <a:cxnLst/>
              <a:rect l="l" t="t" r="r" b="b"/>
              <a:pathLst>
                <a:path w="731" h="3370" extrusionOk="0">
                  <a:moveTo>
                    <a:pt x="281" y="0"/>
                  </a:moveTo>
                  <a:lnTo>
                    <a:pt x="0" y="56"/>
                  </a:lnTo>
                  <a:lnTo>
                    <a:pt x="449" y="3258"/>
                  </a:lnTo>
                  <a:cubicBezTo>
                    <a:pt x="506" y="3314"/>
                    <a:pt x="562" y="3370"/>
                    <a:pt x="618" y="3370"/>
                  </a:cubicBezTo>
                  <a:cubicBezTo>
                    <a:pt x="674" y="3370"/>
                    <a:pt x="730" y="3314"/>
                    <a:pt x="730" y="3201"/>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3"/>
            <p:cNvSpPr/>
            <p:nvPr/>
          </p:nvSpPr>
          <p:spPr>
            <a:xfrm>
              <a:off x="1297676" y="-362038"/>
              <a:ext cx="168838" cy="89063"/>
            </a:xfrm>
            <a:custGeom>
              <a:avLst/>
              <a:gdLst/>
              <a:ahLst/>
              <a:cxnLst/>
              <a:rect l="l" t="t" r="r" b="b"/>
              <a:pathLst>
                <a:path w="3090" h="1630" extrusionOk="0">
                  <a:moveTo>
                    <a:pt x="113" y="1"/>
                  </a:moveTo>
                  <a:lnTo>
                    <a:pt x="0" y="225"/>
                  </a:lnTo>
                  <a:lnTo>
                    <a:pt x="2921" y="1630"/>
                  </a:lnTo>
                  <a:lnTo>
                    <a:pt x="2977" y="1630"/>
                  </a:lnTo>
                  <a:cubicBezTo>
                    <a:pt x="3033" y="1630"/>
                    <a:pt x="3089" y="1630"/>
                    <a:pt x="3089" y="1573"/>
                  </a:cubicBezTo>
                  <a:cubicBezTo>
                    <a:pt x="3089" y="1517"/>
                    <a:pt x="3089" y="1405"/>
                    <a:pt x="3033"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3"/>
            <p:cNvSpPr/>
            <p:nvPr/>
          </p:nvSpPr>
          <p:spPr>
            <a:xfrm>
              <a:off x="410750" y="233325"/>
              <a:ext cx="21528" cy="184191"/>
            </a:xfrm>
            <a:custGeom>
              <a:avLst/>
              <a:gdLst/>
              <a:ahLst/>
              <a:cxnLst/>
              <a:rect l="l" t="t" r="r" b="b"/>
              <a:pathLst>
                <a:path w="394" h="3371" extrusionOk="0">
                  <a:moveTo>
                    <a:pt x="1" y="1"/>
                  </a:moveTo>
                  <a:lnTo>
                    <a:pt x="169" y="3258"/>
                  </a:lnTo>
                  <a:cubicBezTo>
                    <a:pt x="169" y="3314"/>
                    <a:pt x="225" y="3371"/>
                    <a:pt x="282" y="3371"/>
                  </a:cubicBezTo>
                  <a:cubicBezTo>
                    <a:pt x="338" y="3371"/>
                    <a:pt x="394" y="3314"/>
                    <a:pt x="394" y="3202"/>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3"/>
            <p:cNvSpPr/>
            <p:nvPr/>
          </p:nvSpPr>
          <p:spPr>
            <a:xfrm>
              <a:off x="60940" y="202672"/>
              <a:ext cx="58356" cy="178017"/>
            </a:xfrm>
            <a:custGeom>
              <a:avLst/>
              <a:gdLst/>
              <a:ahLst/>
              <a:cxnLst/>
              <a:rect l="l" t="t" r="r" b="b"/>
              <a:pathLst>
                <a:path w="1068" h="3258" extrusionOk="0">
                  <a:moveTo>
                    <a:pt x="843" y="0"/>
                  </a:moveTo>
                  <a:lnTo>
                    <a:pt x="56" y="3089"/>
                  </a:lnTo>
                  <a:cubicBezTo>
                    <a:pt x="0" y="3145"/>
                    <a:pt x="56" y="3258"/>
                    <a:pt x="112" y="3258"/>
                  </a:cubicBezTo>
                  <a:cubicBezTo>
                    <a:pt x="169" y="3258"/>
                    <a:pt x="225" y="3201"/>
                    <a:pt x="281" y="3145"/>
                  </a:cubicBezTo>
                  <a:lnTo>
                    <a:pt x="1067" y="56"/>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3"/>
            <p:cNvSpPr/>
            <p:nvPr/>
          </p:nvSpPr>
          <p:spPr>
            <a:xfrm>
              <a:off x="-49543" y="171964"/>
              <a:ext cx="76769" cy="174957"/>
            </a:xfrm>
            <a:custGeom>
              <a:avLst/>
              <a:gdLst/>
              <a:ahLst/>
              <a:cxnLst/>
              <a:rect l="l" t="t" r="r" b="b"/>
              <a:pathLst>
                <a:path w="1405" h="3202" extrusionOk="0">
                  <a:moveTo>
                    <a:pt x="1123" y="0"/>
                  </a:moveTo>
                  <a:lnTo>
                    <a:pt x="56" y="3033"/>
                  </a:lnTo>
                  <a:cubicBezTo>
                    <a:pt x="0" y="3089"/>
                    <a:pt x="56" y="3202"/>
                    <a:pt x="112" y="3202"/>
                  </a:cubicBezTo>
                  <a:lnTo>
                    <a:pt x="169" y="3202"/>
                  </a:lnTo>
                  <a:cubicBezTo>
                    <a:pt x="225" y="3202"/>
                    <a:pt x="281" y="3146"/>
                    <a:pt x="337" y="3089"/>
                  </a:cubicBezTo>
                  <a:lnTo>
                    <a:pt x="1404" y="57"/>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3"/>
            <p:cNvSpPr/>
            <p:nvPr/>
          </p:nvSpPr>
          <p:spPr>
            <a:xfrm>
              <a:off x="-347225" y="-39768"/>
              <a:ext cx="24588" cy="39942"/>
            </a:xfrm>
            <a:custGeom>
              <a:avLst/>
              <a:gdLst/>
              <a:ahLst/>
              <a:cxnLst/>
              <a:rect l="l" t="t" r="r" b="b"/>
              <a:pathLst>
                <a:path w="450" h="731" extrusionOk="0">
                  <a:moveTo>
                    <a:pt x="281" y="0"/>
                  </a:moveTo>
                  <a:lnTo>
                    <a:pt x="0" y="337"/>
                  </a:lnTo>
                  <a:lnTo>
                    <a:pt x="0" y="730"/>
                  </a:lnTo>
                  <a:lnTo>
                    <a:pt x="450" y="22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3"/>
            <p:cNvSpPr/>
            <p:nvPr/>
          </p:nvSpPr>
          <p:spPr>
            <a:xfrm>
              <a:off x="297207" y="233325"/>
              <a:ext cx="24643" cy="184191"/>
            </a:xfrm>
            <a:custGeom>
              <a:avLst/>
              <a:gdLst/>
              <a:ahLst/>
              <a:cxnLst/>
              <a:rect l="l" t="t" r="r" b="b"/>
              <a:pathLst>
                <a:path w="451" h="3371" extrusionOk="0">
                  <a:moveTo>
                    <a:pt x="169" y="1"/>
                  </a:moveTo>
                  <a:lnTo>
                    <a:pt x="1" y="3202"/>
                  </a:lnTo>
                  <a:cubicBezTo>
                    <a:pt x="1" y="3314"/>
                    <a:pt x="57" y="3371"/>
                    <a:pt x="113" y="3371"/>
                  </a:cubicBezTo>
                  <a:cubicBezTo>
                    <a:pt x="225" y="3371"/>
                    <a:pt x="282" y="3314"/>
                    <a:pt x="282" y="3202"/>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3"/>
            <p:cNvSpPr/>
            <p:nvPr/>
          </p:nvSpPr>
          <p:spPr>
            <a:xfrm>
              <a:off x="-163086" y="132076"/>
              <a:ext cx="92068" cy="168838"/>
            </a:xfrm>
            <a:custGeom>
              <a:avLst/>
              <a:gdLst/>
              <a:ahLst/>
              <a:cxnLst/>
              <a:rect l="l" t="t" r="r" b="b"/>
              <a:pathLst>
                <a:path w="1685" h="3090" extrusionOk="0">
                  <a:moveTo>
                    <a:pt x="1460" y="0"/>
                  </a:moveTo>
                  <a:lnTo>
                    <a:pt x="56" y="2921"/>
                  </a:lnTo>
                  <a:cubicBezTo>
                    <a:pt x="0" y="2977"/>
                    <a:pt x="56" y="3033"/>
                    <a:pt x="112" y="3089"/>
                  </a:cubicBezTo>
                  <a:lnTo>
                    <a:pt x="169" y="3089"/>
                  </a:lnTo>
                  <a:cubicBezTo>
                    <a:pt x="225" y="3089"/>
                    <a:pt x="281" y="3033"/>
                    <a:pt x="281" y="2977"/>
                  </a:cubicBezTo>
                  <a:lnTo>
                    <a:pt x="1685"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3"/>
            <p:cNvSpPr/>
            <p:nvPr/>
          </p:nvSpPr>
          <p:spPr>
            <a:xfrm>
              <a:off x="-347225" y="24653"/>
              <a:ext cx="104362" cy="147364"/>
            </a:xfrm>
            <a:custGeom>
              <a:avLst/>
              <a:gdLst/>
              <a:ahLst/>
              <a:cxnLst/>
              <a:rect l="l" t="t" r="r" b="b"/>
              <a:pathLst>
                <a:path w="1910" h="2697" extrusionOk="0">
                  <a:moveTo>
                    <a:pt x="1685" y="1"/>
                  </a:moveTo>
                  <a:lnTo>
                    <a:pt x="0" y="2247"/>
                  </a:lnTo>
                  <a:lnTo>
                    <a:pt x="0" y="2696"/>
                  </a:lnTo>
                  <a:lnTo>
                    <a:pt x="1910" y="169"/>
                  </a:ln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3"/>
            <p:cNvSpPr/>
            <p:nvPr/>
          </p:nvSpPr>
          <p:spPr>
            <a:xfrm>
              <a:off x="-264390" y="82954"/>
              <a:ext cx="104417" cy="162718"/>
            </a:xfrm>
            <a:custGeom>
              <a:avLst/>
              <a:gdLst/>
              <a:ahLst/>
              <a:cxnLst/>
              <a:rect l="l" t="t" r="r" b="b"/>
              <a:pathLst>
                <a:path w="1911" h="2978" extrusionOk="0">
                  <a:moveTo>
                    <a:pt x="1686" y="1"/>
                  </a:moveTo>
                  <a:lnTo>
                    <a:pt x="57" y="2809"/>
                  </a:lnTo>
                  <a:cubicBezTo>
                    <a:pt x="1" y="2865"/>
                    <a:pt x="1" y="2921"/>
                    <a:pt x="113" y="2977"/>
                  </a:cubicBezTo>
                  <a:lnTo>
                    <a:pt x="169" y="2977"/>
                  </a:lnTo>
                  <a:cubicBezTo>
                    <a:pt x="225" y="2977"/>
                    <a:pt x="225" y="2921"/>
                    <a:pt x="281" y="2921"/>
                  </a:cubicBezTo>
                  <a:lnTo>
                    <a:pt x="1910" y="113"/>
                  </a:lnTo>
                  <a:lnTo>
                    <a:pt x="16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3"/>
            <p:cNvSpPr/>
            <p:nvPr/>
          </p:nvSpPr>
          <p:spPr>
            <a:xfrm>
              <a:off x="-347225" y="-1307210"/>
              <a:ext cx="1896554" cy="1436267"/>
            </a:xfrm>
            <a:custGeom>
              <a:avLst/>
              <a:gdLst/>
              <a:ahLst/>
              <a:cxnLst/>
              <a:rect l="l" t="t" r="r" b="b"/>
              <a:pathLst>
                <a:path w="34710" h="26286" extrusionOk="0">
                  <a:moveTo>
                    <a:pt x="26791" y="0"/>
                  </a:moveTo>
                  <a:cubicBezTo>
                    <a:pt x="31677" y="7358"/>
                    <a:pt x="29936" y="17355"/>
                    <a:pt x="22747" y="22578"/>
                  </a:cubicBezTo>
                  <a:cubicBezTo>
                    <a:pt x="19818" y="24706"/>
                    <a:pt x="16413" y="25734"/>
                    <a:pt x="13035" y="25734"/>
                  </a:cubicBezTo>
                  <a:cubicBezTo>
                    <a:pt x="8121" y="25734"/>
                    <a:pt x="3262" y="23560"/>
                    <a:pt x="0" y="19433"/>
                  </a:cubicBezTo>
                  <a:lnTo>
                    <a:pt x="0" y="20163"/>
                  </a:lnTo>
                  <a:cubicBezTo>
                    <a:pt x="3258" y="24039"/>
                    <a:pt x="8032" y="26285"/>
                    <a:pt x="13087" y="26285"/>
                  </a:cubicBezTo>
                  <a:cubicBezTo>
                    <a:pt x="26566" y="26285"/>
                    <a:pt x="34710" y="11289"/>
                    <a:pt x="2729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3"/>
            <p:cNvSpPr/>
            <p:nvPr/>
          </p:nvSpPr>
          <p:spPr>
            <a:xfrm>
              <a:off x="67060" y="-1097773"/>
              <a:ext cx="107477" cy="106712"/>
            </a:xfrm>
            <a:custGeom>
              <a:avLst/>
              <a:gdLst/>
              <a:ahLst/>
              <a:cxnLst/>
              <a:rect l="l" t="t" r="r" b="b"/>
              <a:pathLst>
                <a:path w="1967" h="1953" extrusionOk="0">
                  <a:moveTo>
                    <a:pt x="169" y="0"/>
                  </a:moveTo>
                  <a:cubicBezTo>
                    <a:pt x="127" y="0"/>
                    <a:pt x="85" y="14"/>
                    <a:pt x="57" y="42"/>
                  </a:cubicBezTo>
                  <a:cubicBezTo>
                    <a:pt x="0" y="99"/>
                    <a:pt x="0" y="155"/>
                    <a:pt x="57" y="211"/>
                  </a:cubicBezTo>
                  <a:lnTo>
                    <a:pt x="1798" y="1952"/>
                  </a:lnTo>
                  <a:lnTo>
                    <a:pt x="1966" y="1727"/>
                  </a:lnTo>
                  <a:lnTo>
                    <a:pt x="281" y="42"/>
                  </a:lnTo>
                  <a:cubicBezTo>
                    <a:pt x="253" y="14"/>
                    <a:pt x="211" y="0"/>
                    <a:pt x="16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3"/>
            <p:cNvSpPr/>
            <p:nvPr/>
          </p:nvSpPr>
          <p:spPr>
            <a:xfrm>
              <a:off x="-187674" y="-810091"/>
              <a:ext cx="276260" cy="12349"/>
            </a:xfrm>
            <a:custGeom>
              <a:avLst/>
              <a:gdLst/>
              <a:ahLst/>
              <a:cxnLst/>
              <a:rect l="l" t="t" r="r" b="b"/>
              <a:pathLst>
                <a:path w="5056" h="226" extrusionOk="0">
                  <a:moveTo>
                    <a:pt x="113" y="1"/>
                  </a:moveTo>
                  <a:cubicBezTo>
                    <a:pt x="57" y="1"/>
                    <a:pt x="1" y="57"/>
                    <a:pt x="1" y="113"/>
                  </a:cubicBezTo>
                  <a:cubicBezTo>
                    <a:pt x="1" y="169"/>
                    <a:pt x="57" y="225"/>
                    <a:pt x="113" y="225"/>
                  </a:cubicBezTo>
                  <a:lnTo>
                    <a:pt x="5056" y="225"/>
                  </a:lnTo>
                  <a:lnTo>
                    <a:pt x="5056" y="169"/>
                  </a:lnTo>
                  <a:lnTo>
                    <a:pt x="50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3"/>
            <p:cNvSpPr/>
            <p:nvPr/>
          </p:nvSpPr>
          <p:spPr>
            <a:xfrm>
              <a:off x="355508" y="-1310325"/>
              <a:ext cx="15408" cy="230253"/>
            </a:xfrm>
            <a:custGeom>
              <a:avLst/>
              <a:gdLst/>
              <a:ahLst/>
              <a:cxnLst/>
              <a:rect l="l" t="t" r="r" b="b"/>
              <a:pathLst>
                <a:path w="282" h="4214" extrusionOk="0">
                  <a:moveTo>
                    <a:pt x="1" y="1"/>
                  </a:moveTo>
                  <a:lnTo>
                    <a:pt x="1" y="4213"/>
                  </a:lnTo>
                  <a:lnTo>
                    <a:pt x="282" y="4213"/>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3"/>
            <p:cNvSpPr/>
            <p:nvPr/>
          </p:nvSpPr>
          <p:spPr>
            <a:xfrm>
              <a:off x="-34243" y="-1196727"/>
              <a:ext cx="948277" cy="943414"/>
            </a:xfrm>
            <a:custGeom>
              <a:avLst/>
              <a:gdLst/>
              <a:ahLst/>
              <a:cxnLst/>
              <a:rect l="l" t="t" r="r" b="b"/>
              <a:pathLst>
                <a:path w="17355" h="17266" extrusionOk="0">
                  <a:moveTo>
                    <a:pt x="9493" y="0"/>
                  </a:moveTo>
                  <a:lnTo>
                    <a:pt x="9212" y="899"/>
                  </a:lnTo>
                  <a:cubicBezTo>
                    <a:pt x="10167" y="1179"/>
                    <a:pt x="11065" y="1685"/>
                    <a:pt x="11852" y="2415"/>
                  </a:cubicBezTo>
                  <a:lnTo>
                    <a:pt x="10785" y="3482"/>
                  </a:lnTo>
                  <a:lnTo>
                    <a:pt x="11009" y="3651"/>
                  </a:lnTo>
                  <a:lnTo>
                    <a:pt x="12020" y="2584"/>
                  </a:lnTo>
                  <a:cubicBezTo>
                    <a:pt x="13200" y="3819"/>
                    <a:pt x="13874" y="5392"/>
                    <a:pt x="13930" y="7021"/>
                  </a:cubicBezTo>
                  <a:lnTo>
                    <a:pt x="12469" y="7021"/>
                  </a:lnTo>
                  <a:lnTo>
                    <a:pt x="12469" y="7245"/>
                  </a:lnTo>
                  <a:lnTo>
                    <a:pt x="12469" y="7358"/>
                  </a:lnTo>
                  <a:lnTo>
                    <a:pt x="13874" y="7358"/>
                  </a:lnTo>
                  <a:cubicBezTo>
                    <a:pt x="13817" y="8986"/>
                    <a:pt x="13200" y="10615"/>
                    <a:pt x="12020" y="11795"/>
                  </a:cubicBezTo>
                  <a:lnTo>
                    <a:pt x="11009" y="10784"/>
                  </a:lnTo>
                  <a:lnTo>
                    <a:pt x="10841" y="11008"/>
                  </a:lnTo>
                  <a:lnTo>
                    <a:pt x="11852" y="12019"/>
                  </a:lnTo>
                  <a:cubicBezTo>
                    <a:pt x="10616" y="13199"/>
                    <a:pt x="9043" y="13873"/>
                    <a:pt x="7359" y="13873"/>
                  </a:cubicBezTo>
                  <a:lnTo>
                    <a:pt x="7359" y="12412"/>
                  </a:lnTo>
                  <a:lnTo>
                    <a:pt x="7078" y="12412"/>
                  </a:lnTo>
                  <a:lnTo>
                    <a:pt x="7078" y="13873"/>
                  </a:lnTo>
                  <a:cubicBezTo>
                    <a:pt x="5393" y="13873"/>
                    <a:pt x="3820" y="13199"/>
                    <a:pt x="2585" y="12019"/>
                  </a:cubicBezTo>
                  <a:lnTo>
                    <a:pt x="3708" y="10896"/>
                  </a:lnTo>
                  <a:lnTo>
                    <a:pt x="3539" y="10727"/>
                  </a:lnTo>
                  <a:lnTo>
                    <a:pt x="2416" y="11851"/>
                  </a:lnTo>
                  <a:cubicBezTo>
                    <a:pt x="1686" y="11121"/>
                    <a:pt x="1180" y="10222"/>
                    <a:pt x="900" y="9211"/>
                  </a:cubicBezTo>
                  <a:lnTo>
                    <a:pt x="1" y="9492"/>
                  </a:lnTo>
                  <a:cubicBezTo>
                    <a:pt x="956" y="12637"/>
                    <a:pt x="3820" y="14771"/>
                    <a:pt x="7078" y="14827"/>
                  </a:cubicBezTo>
                  <a:lnTo>
                    <a:pt x="7078" y="17186"/>
                  </a:lnTo>
                  <a:cubicBezTo>
                    <a:pt x="7117" y="17226"/>
                    <a:pt x="7157" y="17266"/>
                    <a:pt x="7197" y="17266"/>
                  </a:cubicBezTo>
                  <a:cubicBezTo>
                    <a:pt x="7213" y="17266"/>
                    <a:pt x="7230" y="17259"/>
                    <a:pt x="7246" y="17243"/>
                  </a:cubicBezTo>
                  <a:cubicBezTo>
                    <a:pt x="7359" y="17243"/>
                    <a:pt x="7415" y="17186"/>
                    <a:pt x="7415" y="17130"/>
                  </a:cubicBezTo>
                  <a:lnTo>
                    <a:pt x="7415" y="14827"/>
                  </a:lnTo>
                  <a:cubicBezTo>
                    <a:pt x="11459" y="14715"/>
                    <a:pt x="14772" y="11401"/>
                    <a:pt x="14828" y="7358"/>
                  </a:cubicBezTo>
                  <a:lnTo>
                    <a:pt x="17187" y="7358"/>
                  </a:lnTo>
                  <a:cubicBezTo>
                    <a:pt x="17343" y="7358"/>
                    <a:pt x="17355" y="7070"/>
                    <a:pt x="17223" y="7070"/>
                  </a:cubicBezTo>
                  <a:cubicBezTo>
                    <a:pt x="17212" y="7070"/>
                    <a:pt x="17200" y="7072"/>
                    <a:pt x="17187" y="7077"/>
                  </a:cubicBezTo>
                  <a:lnTo>
                    <a:pt x="14828" y="7077"/>
                  </a:lnTo>
                  <a:cubicBezTo>
                    <a:pt x="14772" y="5111"/>
                    <a:pt x="13986" y="3258"/>
                    <a:pt x="12638" y="1910"/>
                  </a:cubicBezTo>
                  <a:lnTo>
                    <a:pt x="12638" y="1853"/>
                  </a:lnTo>
                  <a:cubicBezTo>
                    <a:pt x="12638" y="1835"/>
                    <a:pt x="12638" y="1828"/>
                    <a:pt x="12636" y="1828"/>
                  </a:cubicBezTo>
                  <a:cubicBezTo>
                    <a:pt x="12632" y="1828"/>
                    <a:pt x="12619" y="1853"/>
                    <a:pt x="12582" y="1853"/>
                  </a:cubicBezTo>
                  <a:cubicBezTo>
                    <a:pt x="11683" y="1011"/>
                    <a:pt x="10616" y="337"/>
                    <a:pt x="949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3"/>
            <p:cNvSpPr/>
            <p:nvPr/>
          </p:nvSpPr>
          <p:spPr>
            <a:xfrm>
              <a:off x="-175380" y="-1307210"/>
              <a:ext cx="1402500" cy="1288466"/>
            </a:xfrm>
            <a:custGeom>
              <a:avLst/>
              <a:gdLst/>
              <a:ahLst/>
              <a:cxnLst/>
              <a:rect l="l" t="t" r="r" b="b"/>
              <a:pathLst>
                <a:path w="25668" h="23581" extrusionOk="0">
                  <a:moveTo>
                    <a:pt x="18647" y="0"/>
                  </a:moveTo>
                  <a:cubicBezTo>
                    <a:pt x="21231" y="2415"/>
                    <a:pt x="22691" y="5785"/>
                    <a:pt x="22635" y="9267"/>
                  </a:cubicBezTo>
                  <a:cubicBezTo>
                    <a:pt x="22673" y="16981"/>
                    <a:pt x="16387" y="22072"/>
                    <a:pt x="9830" y="22072"/>
                  </a:cubicBezTo>
                  <a:cubicBezTo>
                    <a:pt x="6695" y="22072"/>
                    <a:pt x="3497" y="20908"/>
                    <a:pt x="899" y="18310"/>
                  </a:cubicBezTo>
                  <a:lnTo>
                    <a:pt x="0" y="19208"/>
                  </a:lnTo>
                  <a:cubicBezTo>
                    <a:pt x="2764" y="22118"/>
                    <a:pt x="6463" y="23580"/>
                    <a:pt x="10175" y="23580"/>
                  </a:cubicBezTo>
                  <a:cubicBezTo>
                    <a:pt x="13628" y="23580"/>
                    <a:pt x="17092" y="22315"/>
                    <a:pt x="19826" y="19770"/>
                  </a:cubicBezTo>
                  <a:cubicBezTo>
                    <a:pt x="25443" y="14434"/>
                    <a:pt x="25668" y="5617"/>
                    <a:pt x="2038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3"/>
            <p:cNvSpPr/>
            <p:nvPr/>
          </p:nvSpPr>
          <p:spPr>
            <a:xfrm>
              <a:off x="622537" y="-1307210"/>
              <a:ext cx="494110" cy="807142"/>
            </a:xfrm>
            <a:custGeom>
              <a:avLst/>
              <a:gdLst/>
              <a:ahLst/>
              <a:cxnLst/>
              <a:rect l="l" t="t" r="r" b="b"/>
              <a:pathLst>
                <a:path w="9043" h="14772" extrusionOk="0">
                  <a:moveTo>
                    <a:pt x="0" y="0"/>
                  </a:moveTo>
                  <a:cubicBezTo>
                    <a:pt x="730" y="393"/>
                    <a:pt x="1460" y="843"/>
                    <a:pt x="2134" y="1404"/>
                  </a:cubicBezTo>
                  <a:lnTo>
                    <a:pt x="2640" y="786"/>
                  </a:lnTo>
                  <a:cubicBezTo>
                    <a:pt x="6403" y="4156"/>
                    <a:pt x="7582" y="9548"/>
                    <a:pt x="5448" y="14154"/>
                  </a:cubicBezTo>
                  <a:lnTo>
                    <a:pt x="6740" y="14771"/>
                  </a:lnTo>
                  <a:cubicBezTo>
                    <a:pt x="9043" y="9717"/>
                    <a:pt x="7863" y="3763"/>
                    <a:pt x="381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3"/>
            <p:cNvSpPr/>
            <p:nvPr/>
          </p:nvSpPr>
          <p:spPr>
            <a:xfrm>
              <a:off x="-347225" y="-1304151"/>
              <a:ext cx="702780" cy="1190770"/>
            </a:xfrm>
            <a:custGeom>
              <a:avLst/>
              <a:gdLst/>
              <a:ahLst/>
              <a:cxnLst/>
              <a:rect l="l" t="t" r="r" b="b"/>
              <a:pathLst>
                <a:path w="12862" h="21793" extrusionOk="0">
                  <a:moveTo>
                    <a:pt x="4100" y="0"/>
                  </a:moveTo>
                  <a:cubicBezTo>
                    <a:pt x="1517" y="2415"/>
                    <a:pt x="56" y="5785"/>
                    <a:pt x="0" y="9324"/>
                  </a:cubicBezTo>
                  <a:cubicBezTo>
                    <a:pt x="0" y="10728"/>
                    <a:pt x="281" y="12132"/>
                    <a:pt x="730" y="13536"/>
                  </a:cubicBezTo>
                  <a:lnTo>
                    <a:pt x="1067" y="13424"/>
                  </a:lnTo>
                  <a:cubicBezTo>
                    <a:pt x="2808" y="18422"/>
                    <a:pt x="7526" y="21792"/>
                    <a:pt x="12862" y="21792"/>
                  </a:cubicBezTo>
                  <a:lnTo>
                    <a:pt x="12862" y="19883"/>
                  </a:lnTo>
                  <a:cubicBezTo>
                    <a:pt x="7863" y="19883"/>
                    <a:pt x="3482" y="16400"/>
                    <a:pt x="2471" y="11458"/>
                  </a:cubicBezTo>
                  <a:cubicBezTo>
                    <a:pt x="2359" y="10784"/>
                    <a:pt x="2303" y="10054"/>
                    <a:pt x="2303" y="9380"/>
                  </a:cubicBezTo>
                  <a:lnTo>
                    <a:pt x="1460" y="9380"/>
                  </a:lnTo>
                  <a:cubicBezTo>
                    <a:pt x="1460" y="6403"/>
                    <a:pt x="2640" y="3482"/>
                    <a:pt x="4718" y="1404"/>
                  </a:cubicBezTo>
                  <a:lnTo>
                    <a:pt x="5336" y="1966"/>
                  </a:lnTo>
                  <a:cubicBezTo>
                    <a:pt x="6066" y="1180"/>
                    <a:pt x="7021" y="506"/>
                    <a:pt x="797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3"/>
            <p:cNvSpPr/>
            <p:nvPr/>
          </p:nvSpPr>
          <p:spPr>
            <a:xfrm>
              <a:off x="407690" y="-935873"/>
              <a:ext cx="86003" cy="85949"/>
            </a:xfrm>
            <a:custGeom>
              <a:avLst/>
              <a:gdLst/>
              <a:ahLst/>
              <a:cxnLst/>
              <a:rect l="l" t="t" r="r" b="b"/>
              <a:pathLst>
                <a:path w="1574" h="1573" extrusionOk="0">
                  <a:moveTo>
                    <a:pt x="1236" y="0"/>
                  </a:moveTo>
                  <a:lnTo>
                    <a:pt x="1" y="1236"/>
                  </a:lnTo>
                  <a:cubicBezTo>
                    <a:pt x="113" y="1348"/>
                    <a:pt x="225" y="1460"/>
                    <a:pt x="338" y="1573"/>
                  </a:cubicBezTo>
                  <a:lnTo>
                    <a:pt x="1573" y="337"/>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13"/>
            <p:cNvSpPr/>
            <p:nvPr/>
          </p:nvSpPr>
          <p:spPr>
            <a:xfrm>
              <a:off x="226611" y="-751789"/>
              <a:ext cx="82944" cy="86003"/>
            </a:xfrm>
            <a:custGeom>
              <a:avLst/>
              <a:gdLst/>
              <a:ahLst/>
              <a:cxnLst/>
              <a:rect l="l" t="t" r="r" b="b"/>
              <a:pathLst>
                <a:path w="1518" h="1574" extrusionOk="0">
                  <a:moveTo>
                    <a:pt x="1180" y="1"/>
                  </a:moveTo>
                  <a:lnTo>
                    <a:pt x="1" y="1237"/>
                  </a:lnTo>
                  <a:lnTo>
                    <a:pt x="338" y="1573"/>
                  </a:lnTo>
                  <a:lnTo>
                    <a:pt x="1517" y="338"/>
                  </a:lnTo>
                  <a:cubicBezTo>
                    <a:pt x="1405" y="226"/>
                    <a:pt x="1293" y="113"/>
                    <a:pt x="118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13"/>
            <p:cNvSpPr/>
            <p:nvPr/>
          </p:nvSpPr>
          <p:spPr>
            <a:xfrm>
              <a:off x="410750" y="-751789"/>
              <a:ext cx="82944" cy="86003"/>
            </a:xfrm>
            <a:custGeom>
              <a:avLst/>
              <a:gdLst/>
              <a:ahLst/>
              <a:cxnLst/>
              <a:rect l="l" t="t" r="r" b="b"/>
              <a:pathLst>
                <a:path w="1518" h="1574" extrusionOk="0">
                  <a:moveTo>
                    <a:pt x="282" y="1"/>
                  </a:moveTo>
                  <a:cubicBezTo>
                    <a:pt x="225" y="113"/>
                    <a:pt x="113" y="226"/>
                    <a:pt x="1" y="338"/>
                  </a:cubicBezTo>
                  <a:lnTo>
                    <a:pt x="1180" y="1573"/>
                  </a:lnTo>
                  <a:lnTo>
                    <a:pt x="1517" y="1237"/>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3"/>
            <p:cNvSpPr/>
            <p:nvPr/>
          </p:nvSpPr>
          <p:spPr>
            <a:xfrm>
              <a:off x="226611" y="-935873"/>
              <a:ext cx="86003" cy="85949"/>
            </a:xfrm>
            <a:custGeom>
              <a:avLst/>
              <a:gdLst/>
              <a:ahLst/>
              <a:cxnLst/>
              <a:rect l="l" t="t" r="r" b="b"/>
              <a:pathLst>
                <a:path w="1574" h="1573" extrusionOk="0">
                  <a:moveTo>
                    <a:pt x="338" y="0"/>
                  </a:moveTo>
                  <a:lnTo>
                    <a:pt x="1" y="337"/>
                  </a:lnTo>
                  <a:lnTo>
                    <a:pt x="1237" y="1573"/>
                  </a:lnTo>
                  <a:cubicBezTo>
                    <a:pt x="1293" y="1460"/>
                    <a:pt x="1405" y="1348"/>
                    <a:pt x="1574" y="1236"/>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3"/>
            <p:cNvSpPr/>
            <p:nvPr/>
          </p:nvSpPr>
          <p:spPr>
            <a:xfrm>
              <a:off x="303381" y="-856098"/>
              <a:ext cx="132010" cy="113760"/>
            </a:xfrm>
            <a:custGeom>
              <a:avLst/>
              <a:gdLst/>
              <a:ahLst/>
              <a:cxnLst/>
              <a:rect l="l" t="t" r="r" b="b"/>
              <a:pathLst>
                <a:path w="2416" h="2082" extrusionOk="0">
                  <a:moveTo>
                    <a:pt x="1011" y="0"/>
                  </a:moveTo>
                  <a:cubicBezTo>
                    <a:pt x="449" y="0"/>
                    <a:pt x="0" y="450"/>
                    <a:pt x="0" y="1011"/>
                  </a:cubicBezTo>
                  <a:cubicBezTo>
                    <a:pt x="0" y="1665"/>
                    <a:pt x="526" y="2081"/>
                    <a:pt x="1074" y="2081"/>
                  </a:cubicBezTo>
                  <a:cubicBezTo>
                    <a:pt x="1327" y="2081"/>
                    <a:pt x="1585" y="1993"/>
                    <a:pt x="1797" y="1798"/>
                  </a:cubicBezTo>
                  <a:cubicBezTo>
                    <a:pt x="2415" y="1124"/>
                    <a:pt x="1966" y="0"/>
                    <a:pt x="101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3"/>
            <p:cNvSpPr/>
            <p:nvPr/>
          </p:nvSpPr>
          <p:spPr>
            <a:xfrm>
              <a:off x="3439753" y="-1034117"/>
              <a:ext cx="1157002" cy="616886"/>
            </a:xfrm>
            <a:custGeom>
              <a:avLst/>
              <a:gdLst/>
              <a:ahLst/>
              <a:cxnLst/>
              <a:rect l="l" t="t" r="r" b="b"/>
              <a:pathLst>
                <a:path w="21175" h="11290" extrusionOk="0">
                  <a:moveTo>
                    <a:pt x="0" y="1"/>
                  </a:moveTo>
                  <a:lnTo>
                    <a:pt x="0" y="169"/>
                  </a:lnTo>
                  <a:lnTo>
                    <a:pt x="5504" y="169"/>
                  </a:lnTo>
                  <a:lnTo>
                    <a:pt x="7751" y="11290"/>
                  </a:lnTo>
                  <a:lnTo>
                    <a:pt x="21174" y="11290"/>
                  </a:lnTo>
                  <a:lnTo>
                    <a:pt x="21174" y="11121"/>
                  </a:lnTo>
                  <a:lnTo>
                    <a:pt x="7919" y="11121"/>
                  </a:lnTo>
                  <a:lnTo>
                    <a:pt x="56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3"/>
            <p:cNvSpPr/>
            <p:nvPr/>
          </p:nvSpPr>
          <p:spPr>
            <a:xfrm>
              <a:off x="3412105" y="-1061710"/>
              <a:ext cx="64530" cy="64475"/>
            </a:xfrm>
            <a:custGeom>
              <a:avLst/>
              <a:gdLst/>
              <a:ahLst/>
              <a:cxnLst/>
              <a:rect l="l" t="t" r="r" b="b"/>
              <a:pathLst>
                <a:path w="1181" h="1180" extrusionOk="0">
                  <a:moveTo>
                    <a:pt x="1" y="0"/>
                  </a:moveTo>
                  <a:lnTo>
                    <a:pt x="1"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3"/>
            <p:cNvSpPr/>
            <p:nvPr/>
          </p:nvSpPr>
          <p:spPr>
            <a:xfrm>
              <a:off x="4566006" y="-454108"/>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3"/>
            <p:cNvSpPr/>
            <p:nvPr/>
          </p:nvSpPr>
          <p:spPr>
            <a:xfrm>
              <a:off x="1641366" y="-1202902"/>
              <a:ext cx="472691" cy="583118"/>
            </a:xfrm>
            <a:custGeom>
              <a:avLst/>
              <a:gdLst/>
              <a:ahLst/>
              <a:cxnLst/>
              <a:rect l="l" t="t" r="r" b="b"/>
              <a:pathLst>
                <a:path w="8651" h="10672" extrusionOk="0">
                  <a:moveTo>
                    <a:pt x="1" y="1"/>
                  </a:moveTo>
                  <a:lnTo>
                    <a:pt x="1" y="169"/>
                  </a:lnTo>
                  <a:lnTo>
                    <a:pt x="4943" y="169"/>
                  </a:lnTo>
                  <a:lnTo>
                    <a:pt x="4943" y="10672"/>
                  </a:lnTo>
                  <a:lnTo>
                    <a:pt x="8650" y="10672"/>
                  </a:lnTo>
                  <a:lnTo>
                    <a:pt x="8650" y="10503"/>
                  </a:lnTo>
                  <a:lnTo>
                    <a:pt x="5112" y="10503"/>
                  </a:lnTo>
                  <a:lnTo>
                    <a:pt x="511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3"/>
            <p:cNvSpPr/>
            <p:nvPr/>
          </p:nvSpPr>
          <p:spPr>
            <a:xfrm>
              <a:off x="2083299" y="-65666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13"/>
            <p:cNvSpPr/>
            <p:nvPr/>
          </p:nvSpPr>
          <p:spPr>
            <a:xfrm>
              <a:off x="6787858" y="-1187548"/>
              <a:ext cx="537111" cy="273200"/>
            </a:xfrm>
            <a:custGeom>
              <a:avLst/>
              <a:gdLst/>
              <a:ahLst/>
              <a:cxnLst/>
              <a:rect l="l" t="t" r="r" b="b"/>
              <a:pathLst>
                <a:path w="9830" h="5000" extrusionOk="0">
                  <a:moveTo>
                    <a:pt x="3876" y="1"/>
                  </a:moveTo>
                  <a:lnTo>
                    <a:pt x="3876" y="4831"/>
                  </a:lnTo>
                  <a:lnTo>
                    <a:pt x="1" y="4831"/>
                  </a:lnTo>
                  <a:lnTo>
                    <a:pt x="1" y="4999"/>
                  </a:lnTo>
                  <a:lnTo>
                    <a:pt x="4044" y="4999"/>
                  </a:lnTo>
                  <a:lnTo>
                    <a:pt x="4044" y="169"/>
                  </a:lnTo>
                  <a:lnTo>
                    <a:pt x="9829" y="169"/>
                  </a:lnTo>
                  <a:lnTo>
                    <a:pt x="982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3"/>
            <p:cNvSpPr/>
            <p:nvPr/>
          </p:nvSpPr>
          <p:spPr>
            <a:xfrm>
              <a:off x="6766384" y="-951227"/>
              <a:ext cx="64475" cy="64475"/>
            </a:xfrm>
            <a:custGeom>
              <a:avLst/>
              <a:gdLst/>
              <a:ahLst/>
              <a:cxnLst/>
              <a:rect l="l" t="t" r="r" b="b"/>
              <a:pathLst>
                <a:path w="1180" h="1180" extrusionOk="0">
                  <a:moveTo>
                    <a:pt x="0" y="0"/>
                  </a:moveTo>
                  <a:lnTo>
                    <a:pt x="0"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3"/>
            <p:cNvSpPr/>
            <p:nvPr/>
          </p:nvSpPr>
          <p:spPr>
            <a:xfrm>
              <a:off x="3596244" y="-426459"/>
              <a:ext cx="270086" cy="383627"/>
            </a:xfrm>
            <a:custGeom>
              <a:avLst/>
              <a:gdLst/>
              <a:ahLst/>
              <a:cxnLst/>
              <a:rect l="l" t="t" r="r" b="b"/>
              <a:pathLst>
                <a:path w="4943" h="7021" extrusionOk="0">
                  <a:moveTo>
                    <a:pt x="1" y="0"/>
                  </a:moveTo>
                  <a:lnTo>
                    <a:pt x="1" y="7021"/>
                  </a:lnTo>
                  <a:lnTo>
                    <a:pt x="169" y="7021"/>
                  </a:lnTo>
                  <a:lnTo>
                    <a:pt x="169" y="169"/>
                  </a:lnTo>
                  <a:lnTo>
                    <a:pt x="4943" y="169"/>
                  </a:lnTo>
                  <a:lnTo>
                    <a:pt x="49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3"/>
            <p:cNvSpPr/>
            <p:nvPr/>
          </p:nvSpPr>
          <p:spPr>
            <a:xfrm>
              <a:off x="3568650" y="-7971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3"/>
            <p:cNvSpPr/>
            <p:nvPr/>
          </p:nvSpPr>
          <p:spPr>
            <a:xfrm>
              <a:off x="3835624" y="-457167"/>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3"/>
            <p:cNvSpPr/>
            <p:nvPr/>
          </p:nvSpPr>
          <p:spPr>
            <a:xfrm>
              <a:off x="2295032" y="-128778"/>
              <a:ext cx="24643" cy="39942"/>
            </a:xfrm>
            <a:custGeom>
              <a:avLst/>
              <a:gdLst/>
              <a:ahLst/>
              <a:cxnLst/>
              <a:rect l="l" t="t" r="r" b="b"/>
              <a:pathLst>
                <a:path w="451" h="731" extrusionOk="0">
                  <a:moveTo>
                    <a:pt x="1" y="0"/>
                  </a:moveTo>
                  <a:lnTo>
                    <a:pt x="1" y="730"/>
                  </a:lnTo>
                  <a:lnTo>
                    <a:pt x="450" y="730"/>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1" name="Google Shape;5411;p13"/>
          <p:cNvGrpSpPr/>
          <p:nvPr/>
        </p:nvGrpSpPr>
        <p:grpSpPr>
          <a:xfrm>
            <a:off x="-31476" y="4719701"/>
            <a:ext cx="9206952" cy="461886"/>
            <a:chOff x="12" y="4706850"/>
            <a:chExt cx="9519181" cy="461886"/>
          </a:xfrm>
        </p:grpSpPr>
        <p:sp>
          <p:nvSpPr>
            <p:cNvPr id="5412" name="Google Shape;5412;p13"/>
            <p:cNvSpPr/>
            <p:nvPr/>
          </p:nvSpPr>
          <p:spPr>
            <a:xfrm>
              <a:off x="12" y="4900567"/>
              <a:ext cx="9493606" cy="235503"/>
            </a:xfrm>
            <a:custGeom>
              <a:avLst/>
              <a:gdLst/>
              <a:ahLst/>
              <a:cxnLst/>
              <a:rect l="l" t="t" r="r" b="b"/>
              <a:pathLst>
                <a:path w="140412" h="3483" extrusionOk="0">
                  <a:moveTo>
                    <a:pt x="0" y="0"/>
                  </a:moveTo>
                  <a:lnTo>
                    <a:pt x="0" y="3482"/>
                  </a:lnTo>
                  <a:lnTo>
                    <a:pt x="140411" y="3482"/>
                  </a:lnTo>
                  <a:lnTo>
                    <a:pt x="1404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13" name="Google Shape;5413;p13"/>
            <p:cNvGrpSpPr/>
            <p:nvPr/>
          </p:nvGrpSpPr>
          <p:grpSpPr>
            <a:xfrm>
              <a:off x="1209078" y="4884373"/>
              <a:ext cx="258320" cy="284364"/>
              <a:chOff x="-95938" y="5196046"/>
              <a:chExt cx="289499" cy="318687"/>
            </a:xfrm>
          </p:grpSpPr>
          <p:sp>
            <p:nvSpPr>
              <p:cNvPr id="5414" name="Google Shape;5414;p1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9" name="Google Shape;5419;p13"/>
            <p:cNvGrpSpPr/>
            <p:nvPr/>
          </p:nvGrpSpPr>
          <p:grpSpPr>
            <a:xfrm>
              <a:off x="500999" y="4884373"/>
              <a:ext cx="258320" cy="284364"/>
              <a:chOff x="-95938" y="5196046"/>
              <a:chExt cx="289499" cy="318687"/>
            </a:xfrm>
          </p:grpSpPr>
          <p:sp>
            <p:nvSpPr>
              <p:cNvPr id="5420" name="Google Shape;5420;p1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25" name="Google Shape;5425;p13"/>
            <p:cNvSpPr/>
            <p:nvPr/>
          </p:nvSpPr>
          <p:spPr>
            <a:xfrm>
              <a:off x="12" y="4706850"/>
              <a:ext cx="9493606" cy="193785"/>
            </a:xfrm>
            <a:custGeom>
              <a:avLst/>
              <a:gdLst/>
              <a:ahLst/>
              <a:cxnLst/>
              <a:rect l="l" t="t" r="r" b="b"/>
              <a:pathLst>
                <a:path w="140412" h="2866" extrusionOk="0">
                  <a:moveTo>
                    <a:pt x="140411" y="2191"/>
                  </a:moveTo>
                  <a:lnTo>
                    <a:pt x="136648" y="1"/>
                  </a:lnTo>
                  <a:lnTo>
                    <a:pt x="3089" y="1"/>
                  </a:lnTo>
                  <a:lnTo>
                    <a:pt x="0" y="2247"/>
                  </a:lnTo>
                  <a:lnTo>
                    <a:pt x="0" y="2865"/>
                  </a:lnTo>
                  <a:lnTo>
                    <a:pt x="140411" y="286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6" name="Google Shape;5426;p13"/>
            <p:cNvGrpSpPr/>
            <p:nvPr/>
          </p:nvGrpSpPr>
          <p:grpSpPr>
            <a:xfrm>
              <a:off x="1917157" y="4884373"/>
              <a:ext cx="258320" cy="284364"/>
              <a:chOff x="-95938" y="5196046"/>
              <a:chExt cx="289499" cy="318687"/>
            </a:xfrm>
          </p:grpSpPr>
          <p:sp>
            <p:nvSpPr>
              <p:cNvPr id="5427" name="Google Shape;5427;p1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2" name="Google Shape;5432;p13"/>
            <p:cNvGrpSpPr/>
            <p:nvPr/>
          </p:nvGrpSpPr>
          <p:grpSpPr>
            <a:xfrm>
              <a:off x="2625237" y="4884373"/>
              <a:ext cx="258320" cy="284364"/>
              <a:chOff x="-95938" y="5196046"/>
              <a:chExt cx="289499" cy="318687"/>
            </a:xfrm>
          </p:grpSpPr>
          <p:sp>
            <p:nvSpPr>
              <p:cNvPr id="5433" name="Google Shape;5433;p1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8" name="Google Shape;5438;p13"/>
            <p:cNvGrpSpPr/>
            <p:nvPr/>
          </p:nvGrpSpPr>
          <p:grpSpPr>
            <a:xfrm>
              <a:off x="3333316" y="4884373"/>
              <a:ext cx="258320" cy="284364"/>
              <a:chOff x="-95938" y="5196046"/>
              <a:chExt cx="289499" cy="318687"/>
            </a:xfrm>
          </p:grpSpPr>
          <p:sp>
            <p:nvSpPr>
              <p:cNvPr id="5439" name="Google Shape;5439;p1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4" name="Google Shape;5444;p13"/>
            <p:cNvGrpSpPr/>
            <p:nvPr/>
          </p:nvGrpSpPr>
          <p:grpSpPr>
            <a:xfrm>
              <a:off x="4041396" y="4884373"/>
              <a:ext cx="258320" cy="284364"/>
              <a:chOff x="-95938" y="5196046"/>
              <a:chExt cx="289499" cy="318687"/>
            </a:xfrm>
          </p:grpSpPr>
          <p:sp>
            <p:nvSpPr>
              <p:cNvPr id="5445" name="Google Shape;5445;p1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0" name="Google Shape;5450;p13"/>
            <p:cNvGrpSpPr/>
            <p:nvPr/>
          </p:nvGrpSpPr>
          <p:grpSpPr>
            <a:xfrm>
              <a:off x="4749475" y="4884373"/>
              <a:ext cx="258320" cy="284364"/>
              <a:chOff x="-95938" y="5196046"/>
              <a:chExt cx="289499" cy="318687"/>
            </a:xfrm>
          </p:grpSpPr>
          <p:sp>
            <p:nvSpPr>
              <p:cNvPr id="5451" name="Google Shape;5451;p1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1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1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1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1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6" name="Google Shape;5456;p13"/>
            <p:cNvGrpSpPr/>
            <p:nvPr/>
          </p:nvGrpSpPr>
          <p:grpSpPr>
            <a:xfrm>
              <a:off x="5457554" y="4884373"/>
              <a:ext cx="258320" cy="284364"/>
              <a:chOff x="-95938" y="5196046"/>
              <a:chExt cx="289499" cy="318687"/>
            </a:xfrm>
          </p:grpSpPr>
          <p:sp>
            <p:nvSpPr>
              <p:cNvPr id="5457" name="Google Shape;5457;p1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1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1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1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2" name="Google Shape;5462;p13"/>
            <p:cNvGrpSpPr/>
            <p:nvPr/>
          </p:nvGrpSpPr>
          <p:grpSpPr>
            <a:xfrm>
              <a:off x="6165634" y="4884373"/>
              <a:ext cx="258320" cy="284364"/>
              <a:chOff x="-95938" y="5196046"/>
              <a:chExt cx="289499" cy="318687"/>
            </a:xfrm>
          </p:grpSpPr>
          <p:sp>
            <p:nvSpPr>
              <p:cNvPr id="5463" name="Google Shape;5463;p1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1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8" name="Google Shape;5468;p13"/>
            <p:cNvGrpSpPr/>
            <p:nvPr/>
          </p:nvGrpSpPr>
          <p:grpSpPr>
            <a:xfrm>
              <a:off x="6873713" y="4884373"/>
              <a:ext cx="258320" cy="284364"/>
              <a:chOff x="-95938" y="5196046"/>
              <a:chExt cx="289499" cy="318687"/>
            </a:xfrm>
          </p:grpSpPr>
          <p:sp>
            <p:nvSpPr>
              <p:cNvPr id="5469" name="Google Shape;5469;p1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4" name="Google Shape;5474;p13"/>
            <p:cNvGrpSpPr/>
            <p:nvPr/>
          </p:nvGrpSpPr>
          <p:grpSpPr>
            <a:xfrm>
              <a:off x="7581793" y="4884373"/>
              <a:ext cx="258320" cy="284364"/>
              <a:chOff x="-95938" y="5196046"/>
              <a:chExt cx="289499" cy="318687"/>
            </a:xfrm>
          </p:grpSpPr>
          <p:sp>
            <p:nvSpPr>
              <p:cNvPr id="5475" name="Google Shape;5475;p1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0" name="Google Shape;5480;p13"/>
            <p:cNvGrpSpPr/>
            <p:nvPr/>
          </p:nvGrpSpPr>
          <p:grpSpPr>
            <a:xfrm>
              <a:off x="8289872" y="4884373"/>
              <a:ext cx="258320" cy="284364"/>
              <a:chOff x="-95938" y="5196046"/>
              <a:chExt cx="289499" cy="318687"/>
            </a:xfrm>
          </p:grpSpPr>
          <p:sp>
            <p:nvSpPr>
              <p:cNvPr id="5481" name="Google Shape;5481;p1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1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1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1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6" name="Google Shape;5486;p13"/>
            <p:cNvGrpSpPr/>
            <p:nvPr/>
          </p:nvGrpSpPr>
          <p:grpSpPr>
            <a:xfrm>
              <a:off x="8997951" y="4884373"/>
              <a:ext cx="258320" cy="284364"/>
              <a:chOff x="-95938" y="5196046"/>
              <a:chExt cx="289499" cy="318687"/>
            </a:xfrm>
          </p:grpSpPr>
          <p:sp>
            <p:nvSpPr>
              <p:cNvPr id="5487" name="Google Shape;5487;p13"/>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3"/>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3"/>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13"/>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13"/>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2" name="Google Shape;5492;p13"/>
            <p:cNvSpPr/>
            <p:nvPr/>
          </p:nvSpPr>
          <p:spPr>
            <a:xfrm>
              <a:off x="12" y="4896780"/>
              <a:ext cx="9519181" cy="79786"/>
            </a:xfrm>
            <a:custGeom>
              <a:avLst/>
              <a:gdLst/>
              <a:ahLst/>
              <a:cxnLst/>
              <a:rect l="l" t="t" r="r" b="b"/>
              <a:pathLst>
                <a:path w="122327" h="1180" extrusionOk="0">
                  <a:moveTo>
                    <a:pt x="122045" y="0"/>
                  </a:moveTo>
                  <a:lnTo>
                    <a:pt x="0" y="56"/>
                  </a:lnTo>
                  <a:lnTo>
                    <a:pt x="0" y="1179"/>
                  </a:lnTo>
                  <a:lnTo>
                    <a:pt x="122326" y="117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3" name="Google Shape;5493;p13"/>
          <p:cNvSpPr txBox="1">
            <a:spLocks noGrp="1"/>
          </p:cNvSpPr>
          <p:nvPr>
            <p:ph type="title"/>
          </p:nvPr>
        </p:nvSpPr>
        <p:spPr>
          <a:xfrm>
            <a:off x="714675" y="445025"/>
            <a:ext cx="7714800" cy="5781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94" name="Google Shape;5494;p13"/>
          <p:cNvSpPr txBox="1">
            <a:spLocks noGrp="1"/>
          </p:cNvSpPr>
          <p:nvPr>
            <p:ph type="title" idx="2" hasCustomPrompt="1"/>
          </p:nvPr>
        </p:nvSpPr>
        <p:spPr>
          <a:xfrm>
            <a:off x="800175" y="1610425"/>
            <a:ext cx="736500" cy="350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21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495" name="Google Shape;5495;p13"/>
          <p:cNvSpPr txBox="1">
            <a:spLocks noGrp="1"/>
          </p:cNvSpPr>
          <p:nvPr>
            <p:ph type="subTitle" idx="1"/>
          </p:nvPr>
        </p:nvSpPr>
        <p:spPr>
          <a:xfrm>
            <a:off x="1647066" y="1610425"/>
            <a:ext cx="2912400" cy="350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700" b="1">
                <a:latin typeface="Michroma"/>
                <a:ea typeface="Michroma"/>
                <a:cs typeface="Michroma"/>
                <a:sym typeface="Michrom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96" name="Google Shape;5496;p13"/>
          <p:cNvSpPr txBox="1">
            <a:spLocks noGrp="1"/>
          </p:cNvSpPr>
          <p:nvPr>
            <p:ph type="title" idx="3" hasCustomPrompt="1"/>
          </p:nvPr>
        </p:nvSpPr>
        <p:spPr>
          <a:xfrm>
            <a:off x="800175" y="2646437"/>
            <a:ext cx="736500" cy="350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21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497" name="Google Shape;5497;p13"/>
          <p:cNvSpPr txBox="1">
            <a:spLocks noGrp="1"/>
          </p:cNvSpPr>
          <p:nvPr>
            <p:ph type="subTitle" idx="4"/>
          </p:nvPr>
        </p:nvSpPr>
        <p:spPr>
          <a:xfrm>
            <a:off x="1647066" y="2646437"/>
            <a:ext cx="2912400" cy="350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700" b="1">
                <a:latin typeface="Michroma"/>
                <a:ea typeface="Michroma"/>
                <a:cs typeface="Michroma"/>
                <a:sym typeface="Michrom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98" name="Google Shape;5498;p13"/>
          <p:cNvSpPr txBox="1">
            <a:spLocks noGrp="1"/>
          </p:cNvSpPr>
          <p:nvPr>
            <p:ph type="title" idx="5" hasCustomPrompt="1"/>
          </p:nvPr>
        </p:nvSpPr>
        <p:spPr>
          <a:xfrm>
            <a:off x="800175" y="3685752"/>
            <a:ext cx="736500" cy="350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21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499" name="Google Shape;5499;p13"/>
          <p:cNvSpPr txBox="1">
            <a:spLocks noGrp="1"/>
          </p:cNvSpPr>
          <p:nvPr>
            <p:ph type="subTitle" idx="6"/>
          </p:nvPr>
        </p:nvSpPr>
        <p:spPr>
          <a:xfrm>
            <a:off x="1647066" y="3685752"/>
            <a:ext cx="2912400" cy="350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700" b="1">
                <a:latin typeface="Michroma"/>
                <a:ea typeface="Michroma"/>
                <a:cs typeface="Michroma"/>
                <a:sym typeface="Michrom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00" name="Google Shape;5500;p13"/>
          <p:cNvSpPr txBox="1">
            <a:spLocks noGrp="1"/>
          </p:cNvSpPr>
          <p:nvPr>
            <p:ph type="title" idx="7" hasCustomPrompt="1"/>
          </p:nvPr>
        </p:nvSpPr>
        <p:spPr>
          <a:xfrm>
            <a:off x="4575050" y="1610425"/>
            <a:ext cx="736500" cy="350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21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501" name="Google Shape;5501;p13"/>
          <p:cNvSpPr txBox="1">
            <a:spLocks noGrp="1"/>
          </p:cNvSpPr>
          <p:nvPr>
            <p:ph type="subTitle" idx="8"/>
          </p:nvPr>
        </p:nvSpPr>
        <p:spPr>
          <a:xfrm>
            <a:off x="5428191" y="1610425"/>
            <a:ext cx="2988900" cy="350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700" b="1">
                <a:latin typeface="Michroma"/>
                <a:ea typeface="Michroma"/>
                <a:cs typeface="Michroma"/>
                <a:sym typeface="Michrom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02" name="Google Shape;5502;p13"/>
          <p:cNvSpPr txBox="1">
            <a:spLocks noGrp="1"/>
          </p:cNvSpPr>
          <p:nvPr>
            <p:ph type="title" idx="9" hasCustomPrompt="1"/>
          </p:nvPr>
        </p:nvSpPr>
        <p:spPr>
          <a:xfrm>
            <a:off x="4575050" y="2648537"/>
            <a:ext cx="736500" cy="346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21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503" name="Google Shape;5503;p13"/>
          <p:cNvSpPr txBox="1">
            <a:spLocks noGrp="1"/>
          </p:cNvSpPr>
          <p:nvPr>
            <p:ph type="subTitle" idx="13"/>
          </p:nvPr>
        </p:nvSpPr>
        <p:spPr>
          <a:xfrm>
            <a:off x="5428191" y="2646437"/>
            <a:ext cx="2988900" cy="350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700" b="1">
                <a:latin typeface="Michroma"/>
                <a:ea typeface="Michroma"/>
                <a:cs typeface="Michroma"/>
                <a:sym typeface="Michrom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04" name="Google Shape;5504;p13"/>
          <p:cNvSpPr txBox="1">
            <a:spLocks noGrp="1"/>
          </p:cNvSpPr>
          <p:nvPr>
            <p:ph type="title" idx="14" hasCustomPrompt="1"/>
          </p:nvPr>
        </p:nvSpPr>
        <p:spPr>
          <a:xfrm>
            <a:off x="4575050" y="3685752"/>
            <a:ext cx="736500" cy="350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21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505" name="Google Shape;5505;p13"/>
          <p:cNvSpPr txBox="1">
            <a:spLocks noGrp="1"/>
          </p:cNvSpPr>
          <p:nvPr>
            <p:ph type="subTitle" idx="15"/>
          </p:nvPr>
        </p:nvSpPr>
        <p:spPr>
          <a:xfrm>
            <a:off x="5428191" y="3685752"/>
            <a:ext cx="2988900" cy="350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700" b="1">
                <a:latin typeface="Michroma"/>
                <a:ea typeface="Michroma"/>
                <a:cs typeface="Michroma"/>
                <a:sym typeface="Michrom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506" name="Google Shape;5506;p13"/>
          <p:cNvGrpSpPr/>
          <p:nvPr/>
        </p:nvGrpSpPr>
        <p:grpSpPr>
          <a:xfrm>
            <a:off x="466400" y="4388350"/>
            <a:ext cx="7842416" cy="456872"/>
            <a:chOff x="466400" y="4388350"/>
            <a:chExt cx="7842416" cy="456872"/>
          </a:xfrm>
        </p:grpSpPr>
        <p:grpSp>
          <p:nvGrpSpPr>
            <p:cNvPr id="5507" name="Google Shape;5507;p13"/>
            <p:cNvGrpSpPr/>
            <p:nvPr/>
          </p:nvGrpSpPr>
          <p:grpSpPr>
            <a:xfrm>
              <a:off x="4975110" y="4608254"/>
              <a:ext cx="208157" cy="236967"/>
              <a:chOff x="4975110" y="4608254"/>
              <a:chExt cx="208157" cy="236967"/>
            </a:xfrm>
          </p:grpSpPr>
          <p:sp>
            <p:nvSpPr>
              <p:cNvPr id="5508" name="Google Shape;5508;p13"/>
              <p:cNvSpPr/>
              <p:nvPr/>
            </p:nvSpPr>
            <p:spPr>
              <a:xfrm flipH="1">
                <a:off x="4975110" y="4608254"/>
                <a:ext cx="208157" cy="236967"/>
              </a:xfrm>
              <a:custGeom>
                <a:avLst/>
                <a:gdLst/>
                <a:ahLst/>
                <a:cxnLst/>
                <a:rect l="l" t="t" r="r" b="b"/>
                <a:pathLst>
                  <a:path w="2023" h="2303" extrusionOk="0">
                    <a:moveTo>
                      <a:pt x="394" y="1460"/>
                    </a:moveTo>
                    <a:cubicBezTo>
                      <a:pt x="1" y="562"/>
                      <a:pt x="1292" y="0"/>
                      <a:pt x="1686" y="843"/>
                    </a:cubicBezTo>
                    <a:cubicBezTo>
                      <a:pt x="2023" y="1741"/>
                      <a:pt x="731" y="2303"/>
                      <a:pt x="394" y="14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13"/>
              <p:cNvSpPr/>
              <p:nvPr/>
            </p:nvSpPr>
            <p:spPr>
              <a:xfrm flipH="1">
                <a:off x="5015547" y="4660217"/>
                <a:ext cx="127281" cy="127281"/>
              </a:xfrm>
              <a:custGeom>
                <a:avLst/>
                <a:gdLst/>
                <a:ahLst/>
                <a:cxnLst/>
                <a:rect l="l" t="t" r="r" b="b"/>
                <a:pathLst>
                  <a:path w="1237" h="1237" extrusionOk="0">
                    <a:moveTo>
                      <a:pt x="169" y="843"/>
                    </a:moveTo>
                    <a:cubicBezTo>
                      <a:pt x="1" y="562"/>
                      <a:pt x="169" y="281"/>
                      <a:pt x="394" y="169"/>
                    </a:cubicBezTo>
                    <a:cubicBezTo>
                      <a:pt x="843" y="1"/>
                      <a:pt x="1236" y="394"/>
                      <a:pt x="1068" y="787"/>
                    </a:cubicBezTo>
                    <a:cubicBezTo>
                      <a:pt x="956" y="1236"/>
                      <a:pt x="338" y="1236"/>
                      <a:pt x="169" y="8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13"/>
              <p:cNvSpPr/>
              <p:nvPr/>
            </p:nvSpPr>
            <p:spPr>
              <a:xfrm flipH="1">
                <a:off x="5009785" y="4665979"/>
                <a:ext cx="127281" cy="121519"/>
              </a:xfrm>
              <a:custGeom>
                <a:avLst/>
                <a:gdLst/>
                <a:ahLst/>
                <a:cxnLst/>
                <a:rect l="l" t="t" r="r" b="b"/>
                <a:pathLst>
                  <a:path w="1237" h="1181" extrusionOk="0">
                    <a:moveTo>
                      <a:pt x="113" y="787"/>
                    </a:moveTo>
                    <a:cubicBezTo>
                      <a:pt x="1" y="619"/>
                      <a:pt x="57" y="450"/>
                      <a:pt x="169" y="282"/>
                    </a:cubicBezTo>
                    <a:cubicBezTo>
                      <a:pt x="169" y="225"/>
                      <a:pt x="226" y="225"/>
                      <a:pt x="282" y="225"/>
                    </a:cubicBezTo>
                    <a:cubicBezTo>
                      <a:pt x="787" y="1"/>
                      <a:pt x="1237" y="506"/>
                      <a:pt x="900" y="956"/>
                    </a:cubicBezTo>
                    <a:cubicBezTo>
                      <a:pt x="900" y="1012"/>
                      <a:pt x="843" y="1012"/>
                      <a:pt x="787" y="1068"/>
                    </a:cubicBezTo>
                    <a:cubicBezTo>
                      <a:pt x="506" y="1180"/>
                      <a:pt x="169" y="1068"/>
                      <a:pt x="57" y="787"/>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13"/>
              <p:cNvSpPr/>
              <p:nvPr/>
            </p:nvSpPr>
            <p:spPr>
              <a:xfrm flipH="1">
                <a:off x="5044460" y="4694893"/>
                <a:ext cx="80978" cy="69454"/>
              </a:xfrm>
              <a:custGeom>
                <a:avLst/>
                <a:gdLst/>
                <a:ahLst/>
                <a:cxnLst/>
                <a:rect l="l" t="t" r="r" b="b"/>
                <a:pathLst>
                  <a:path w="787" h="675" extrusionOk="0">
                    <a:moveTo>
                      <a:pt x="450" y="618"/>
                    </a:moveTo>
                    <a:cubicBezTo>
                      <a:pt x="113" y="618"/>
                      <a:pt x="0" y="225"/>
                      <a:pt x="225" y="1"/>
                    </a:cubicBezTo>
                    <a:cubicBezTo>
                      <a:pt x="169" y="57"/>
                      <a:pt x="169" y="113"/>
                      <a:pt x="169" y="169"/>
                    </a:cubicBezTo>
                    <a:cubicBezTo>
                      <a:pt x="113" y="338"/>
                      <a:pt x="281" y="562"/>
                      <a:pt x="506" y="562"/>
                    </a:cubicBezTo>
                    <a:cubicBezTo>
                      <a:pt x="562" y="562"/>
                      <a:pt x="674" y="562"/>
                      <a:pt x="787" y="450"/>
                    </a:cubicBezTo>
                    <a:cubicBezTo>
                      <a:pt x="730" y="562"/>
                      <a:pt x="562" y="675"/>
                      <a:pt x="450" y="6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2" name="Google Shape;5512;p13"/>
            <p:cNvGrpSpPr/>
            <p:nvPr/>
          </p:nvGrpSpPr>
          <p:grpSpPr>
            <a:xfrm flipH="1">
              <a:off x="466400" y="4388350"/>
              <a:ext cx="230087" cy="393387"/>
              <a:chOff x="1267792" y="5309150"/>
              <a:chExt cx="230087" cy="393387"/>
            </a:xfrm>
          </p:grpSpPr>
          <p:sp>
            <p:nvSpPr>
              <p:cNvPr id="5513" name="Google Shape;5513;p13"/>
              <p:cNvSpPr/>
              <p:nvPr/>
            </p:nvSpPr>
            <p:spPr>
              <a:xfrm>
                <a:off x="1267792" y="5309150"/>
                <a:ext cx="230087" cy="393387"/>
              </a:xfrm>
              <a:custGeom>
                <a:avLst/>
                <a:gdLst/>
                <a:ahLst/>
                <a:cxnLst/>
                <a:rect l="l" t="t" r="r" b="b"/>
                <a:pathLst>
                  <a:path w="3483" h="5955" extrusionOk="0">
                    <a:moveTo>
                      <a:pt x="3483" y="1"/>
                    </a:moveTo>
                    <a:lnTo>
                      <a:pt x="3483" y="5954"/>
                    </a:lnTo>
                    <a:lnTo>
                      <a:pt x="0" y="5954"/>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13"/>
              <p:cNvSpPr/>
              <p:nvPr/>
            </p:nvSpPr>
            <p:spPr>
              <a:xfrm>
                <a:off x="1416227" y="5309150"/>
                <a:ext cx="81650" cy="393387"/>
              </a:xfrm>
              <a:custGeom>
                <a:avLst/>
                <a:gdLst/>
                <a:ahLst/>
                <a:cxnLst/>
                <a:rect l="l" t="t" r="r" b="b"/>
                <a:pathLst>
                  <a:path w="1236" h="5955" extrusionOk="0">
                    <a:moveTo>
                      <a:pt x="1236" y="1"/>
                    </a:moveTo>
                    <a:lnTo>
                      <a:pt x="1236" y="5954"/>
                    </a:lnTo>
                    <a:lnTo>
                      <a:pt x="0" y="5954"/>
                    </a:lnTo>
                    <a:lnTo>
                      <a:pt x="0" y="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3"/>
              <p:cNvSpPr/>
              <p:nvPr/>
            </p:nvSpPr>
            <p:spPr>
              <a:xfrm>
                <a:off x="1312316" y="5309150"/>
                <a:ext cx="44591" cy="393387"/>
              </a:xfrm>
              <a:custGeom>
                <a:avLst/>
                <a:gdLst/>
                <a:ahLst/>
                <a:cxnLst/>
                <a:rect l="l" t="t" r="r" b="b"/>
                <a:pathLst>
                  <a:path w="675" h="5955" extrusionOk="0">
                    <a:moveTo>
                      <a:pt x="674" y="1"/>
                    </a:moveTo>
                    <a:lnTo>
                      <a:pt x="674" y="5954"/>
                    </a:lnTo>
                    <a:lnTo>
                      <a:pt x="0" y="5954"/>
                    </a:lnTo>
                    <a:lnTo>
                      <a:pt x="0" y="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6" name="Google Shape;5516;p13"/>
            <p:cNvGrpSpPr/>
            <p:nvPr/>
          </p:nvGrpSpPr>
          <p:grpSpPr>
            <a:xfrm flipH="1">
              <a:off x="7441113" y="4705024"/>
              <a:ext cx="356261" cy="81650"/>
              <a:chOff x="1962943" y="5517637"/>
              <a:chExt cx="356261" cy="81650"/>
            </a:xfrm>
          </p:grpSpPr>
          <p:sp>
            <p:nvSpPr>
              <p:cNvPr id="5517" name="Google Shape;5517;p13"/>
              <p:cNvSpPr/>
              <p:nvPr/>
            </p:nvSpPr>
            <p:spPr>
              <a:xfrm>
                <a:off x="1985205" y="5517637"/>
                <a:ext cx="70552" cy="81650"/>
              </a:xfrm>
              <a:custGeom>
                <a:avLst/>
                <a:gdLst/>
                <a:ahLst/>
                <a:cxnLst/>
                <a:rect l="l" t="t" r="r" b="b"/>
                <a:pathLst>
                  <a:path w="1068" h="1236" extrusionOk="0">
                    <a:moveTo>
                      <a:pt x="57" y="1236"/>
                    </a:moveTo>
                    <a:lnTo>
                      <a:pt x="0" y="0"/>
                    </a:lnTo>
                    <a:lnTo>
                      <a:pt x="1068" y="0"/>
                    </a:lnTo>
                    <a:lnTo>
                      <a:pt x="1068" y="123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13"/>
              <p:cNvSpPr/>
              <p:nvPr/>
            </p:nvSpPr>
            <p:spPr>
              <a:xfrm>
                <a:off x="2055690" y="5517637"/>
                <a:ext cx="263513" cy="81650"/>
              </a:xfrm>
              <a:custGeom>
                <a:avLst/>
                <a:gdLst/>
                <a:ahLst/>
                <a:cxnLst/>
                <a:rect l="l" t="t" r="r" b="b"/>
                <a:pathLst>
                  <a:path w="3989" h="1236" extrusionOk="0">
                    <a:moveTo>
                      <a:pt x="1" y="1236"/>
                    </a:moveTo>
                    <a:lnTo>
                      <a:pt x="1" y="0"/>
                    </a:lnTo>
                    <a:lnTo>
                      <a:pt x="3988" y="0"/>
                    </a:lnTo>
                    <a:lnTo>
                      <a:pt x="3988" y="1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13"/>
              <p:cNvSpPr/>
              <p:nvPr/>
            </p:nvSpPr>
            <p:spPr>
              <a:xfrm>
                <a:off x="1962943" y="5517637"/>
                <a:ext cx="26028" cy="81650"/>
              </a:xfrm>
              <a:custGeom>
                <a:avLst/>
                <a:gdLst/>
                <a:ahLst/>
                <a:cxnLst/>
                <a:rect l="l" t="t" r="r" b="b"/>
                <a:pathLst>
                  <a:path w="394" h="1236" extrusionOk="0">
                    <a:moveTo>
                      <a:pt x="0" y="1236"/>
                    </a:moveTo>
                    <a:lnTo>
                      <a:pt x="0" y="0"/>
                    </a:lnTo>
                    <a:lnTo>
                      <a:pt x="337" y="0"/>
                    </a:lnTo>
                    <a:lnTo>
                      <a:pt x="394" y="1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3"/>
              <p:cNvSpPr/>
              <p:nvPr/>
            </p:nvSpPr>
            <p:spPr>
              <a:xfrm>
                <a:off x="2055690" y="5580723"/>
                <a:ext cx="263513" cy="18563"/>
              </a:xfrm>
              <a:custGeom>
                <a:avLst/>
                <a:gdLst/>
                <a:ahLst/>
                <a:cxnLst/>
                <a:rect l="l" t="t" r="r" b="b"/>
                <a:pathLst>
                  <a:path w="3989" h="281" extrusionOk="0">
                    <a:moveTo>
                      <a:pt x="3988" y="0"/>
                    </a:moveTo>
                    <a:lnTo>
                      <a:pt x="3988" y="281"/>
                    </a:lnTo>
                    <a:lnTo>
                      <a:pt x="1" y="281"/>
                    </a:lnTo>
                    <a:lnTo>
                      <a:pt x="1"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13"/>
              <p:cNvSpPr/>
              <p:nvPr/>
            </p:nvSpPr>
            <p:spPr>
              <a:xfrm>
                <a:off x="1962943" y="5580723"/>
                <a:ext cx="26028" cy="18563"/>
              </a:xfrm>
              <a:custGeom>
                <a:avLst/>
                <a:gdLst/>
                <a:ahLst/>
                <a:cxnLst/>
                <a:rect l="l" t="t" r="r" b="b"/>
                <a:pathLst>
                  <a:path w="394" h="281" extrusionOk="0">
                    <a:moveTo>
                      <a:pt x="394" y="0"/>
                    </a:moveTo>
                    <a:lnTo>
                      <a:pt x="394" y="281"/>
                    </a:lnTo>
                    <a:lnTo>
                      <a:pt x="0" y="281"/>
                    </a:lnTo>
                    <a:lnTo>
                      <a:pt x="0"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2" name="Google Shape;5522;p13"/>
            <p:cNvGrpSpPr/>
            <p:nvPr/>
          </p:nvGrpSpPr>
          <p:grpSpPr>
            <a:xfrm flipH="1">
              <a:off x="8056467" y="4536578"/>
              <a:ext cx="252349" cy="252349"/>
              <a:chOff x="1647575" y="5358103"/>
              <a:chExt cx="252349" cy="252349"/>
            </a:xfrm>
          </p:grpSpPr>
          <p:sp>
            <p:nvSpPr>
              <p:cNvPr id="5523" name="Google Shape;5523;p13"/>
              <p:cNvSpPr/>
              <p:nvPr/>
            </p:nvSpPr>
            <p:spPr>
              <a:xfrm>
                <a:off x="1647575" y="5358103"/>
                <a:ext cx="252349" cy="252349"/>
              </a:xfrm>
              <a:custGeom>
                <a:avLst/>
                <a:gdLst/>
                <a:ahLst/>
                <a:cxnLst/>
                <a:rect l="l" t="t" r="r" b="b"/>
                <a:pathLst>
                  <a:path w="3820" h="3820" extrusionOk="0">
                    <a:moveTo>
                      <a:pt x="3707" y="2303"/>
                    </a:moveTo>
                    <a:cubicBezTo>
                      <a:pt x="3820" y="899"/>
                      <a:pt x="2247" y="0"/>
                      <a:pt x="1124" y="899"/>
                    </a:cubicBezTo>
                    <a:cubicBezTo>
                      <a:pt x="0" y="1741"/>
                      <a:pt x="506" y="3539"/>
                      <a:pt x="1910" y="3707"/>
                    </a:cubicBezTo>
                    <a:cubicBezTo>
                      <a:pt x="2809" y="3819"/>
                      <a:pt x="3595" y="3145"/>
                      <a:pt x="3707" y="23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13"/>
              <p:cNvSpPr/>
              <p:nvPr/>
            </p:nvSpPr>
            <p:spPr>
              <a:xfrm>
                <a:off x="1695798" y="5428588"/>
                <a:ext cx="163300" cy="141038"/>
              </a:xfrm>
              <a:custGeom>
                <a:avLst/>
                <a:gdLst/>
                <a:ahLst/>
                <a:cxnLst/>
                <a:rect l="l" t="t" r="r" b="b"/>
                <a:pathLst>
                  <a:path w="2472" h="2135" extrusionOk="0">
                    <a:moveTo>
                      <a:pt x="2416" y="1180"/>
                    </a:moveTo>
                    <a:cubicBezTo>
                      <a:pt x="2472" y="562"/>
                      <a:pt x="2079" y="57"/>
                      <a:pt x="1461" y="0"/>
                    </a:cubicBezTo>
                    <a:lnTo>
                      <a:pt x="1405" y="0"/>
                    </a:lnTo>
                    <a:cubicBezTo>
                      <a:pt x="1" y="0"/>
                      <a:pt x="1" y="2135"/>
                      <a:pt x="1405" y="2135"/>
                    </a:cubicBezTo>
                    <a:lnTo>
                      <a:pt x="1461" y="2135"/>
                    </a:lnTo>
                    <a:cubicBezTo>
                      <a:pt x="1966" y="2022"/>
                      <a:pt x="2360" y="1685"/>
                      <a:pt x="2416" y="1180"/>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13"/>
              <p:cNvSpPr/>
              <p:nvPr/>
            </p:nvSpPr>
            <p:spPr>
              <a:xfrm>
                <a:off x="1740322" y="5450850"/>
                <a:ext cx="85416" cy="85416"/>
              </a:xfrm>
              <a:custGeom>
                <a:avLst/>
                <a:gdLst/>
                <a:ahLst/>
                <a:cxnLst/>
                <a:rect l="l" t="t" r="r" b="b"/>
                <a:pathLst>
                  <a:path w="1293" h="1293" extrusionOk="0">
                    <a:moveTo>
                      <a:pt x="1236" y="787"/>
                    </a:moveTo>
                    <a:cubicBezTo>
                      <a:pt x="1292" y="281"/>
                      <a:pt x="731" y="0"/>
                      <a:pt x="394" y="281"/>
                    </a:cubicBezTo>
                    <a:cubicBezTo>
                      <a:pt x="1" y="618"/>
                      <a:pt x="169" y="1180"/>
                      <a:pt x="675" y="1236"/>
                    </a:cubicBezTo>
                    <a:cubicBezTo>
                      <a:pt x="955" y="1292"/>
                      <a:pt x="1180" y="1068"/>
                      <a:pt x="1236" y="7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13"/>
              <p:cNvSpPr/>
              <p:nvPr/>
            </p:nvSpPr>
            <p:spPr>
              <a:xfrm>
                <a:off x="1758885" y="5495374"/>
                <a:ext cx="22328" cy="22328"/>
              </a:xfrm>
              <a:custGeom>
                <a:avLst/>
                <a:gdLst/>
                <a:ahLst/>
                <a:cxnLst/>
                <a:rect l="l" t="t" r="r" b="b"/>
                <a:pathLst>
                  <a:path w="338" h="338" extrusionOk="0">
                    <a:moveTo>
                      <a:pt x="337" y="169"/>
                    </a:moveTo>
                    <a:cubicBezTo>
                      <a:pt x="337" y="113"/>
                      <a:pt x="281" y="0"/>
                      <a:pt x="225" y="0"/>
                    </a:cubicBezTo>
                    <a:cubicBezTo>
                      <a:pt x="113" y="0"/>
                      <a:pt x="57" y="57"/>
                      <a:pt x="57" y="169"/>
                    </a:cubicBezTo>
                    <a:cubicBezTo>
                      <a:pt x="0" y="225"/>
                      <a:pt x="57" y="337"/>
                      <a:pt x="169" y="337"/>
                    </a:cubicBezTo>
                    <a:cubicBezTo>
                      <a:pt x="281" y="337"/>
                      <a:pt x="337" y="281"/>
                      <a:pt x="337" y="1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1_1_1">
    <p:bg>
      <p:bgPr>
        <a:gradFill>
          <a:gsLst>
            <a:gs pos="0">
              <a:schemeClr val="accent6"/>
            </a:gs>
            <a:gs pos="50000">
              <a:schemeClr val="accent6"/>
            </a:gs>
            <a:gs pos="100000">
              <a:schemeClr val="dk1"/>
            </a:gs>
          </a:gsLst>
          <a:lin ang="18900044" scaled="0"/>
        </a:gradFill>
        <a:effectLst/>
      </p:bgPr>
    </p:bg>
    <p:spTree>
      <p:nvGrpSpPr>
        <p:cNvPr id="1" name="Shape 6657"/>
        <p:cNvGrpSpPr/>
        <p:nvPr/>
      </p:nvGrpSpPr>
      <p:grpSpPr>
        <a:xfrm>
          <a:off x="0" y="0"/>
          <a:ext cx="0" cy="0"/>
          <a:chOff x="0" y="0"/>
          <a:chExt cx="0" cy="0"/>
        </a:xfrm>
      </p:grpSpPr>
      <p:grpSp>
        <p:nvGrpSpPr>
          <p:cNvPr id="6658" name="Google Shape;6658;p16"/>
          <p:cNvGrpSpPr/>
          <p:nvPr/>
        </p:nvGrpSpPr>
        <p:grpSpPr>
          <a:xfrm rot="10800000">
            <a:off x="-64972" y="-24467"/>
            <a:ext cx="9206955" cy="2512761"/>
            <a:chOff x="1851250" y="1720850"/>
            <a:chExt cx="3539775" cy="966075"/>
          </a:xfrm>
        </p:grpSpPr>
        <p:sp>
          <p:nvSpPr>
            <p:cNvPr id="6659" name="Google Shape;6659;p16"/>
            <p:cNvSpPr/>
            <p:nvPr/>
          </p:nvSpPr>
          <p:spPr>
            <a:xfrm>
              <a:off x="4361800" y="2473450"/>
              <a:ext cx="44950" cy="66025"/>
            </a:xfrm>
            <a:custGeom>
              <a:avLst/>
              <a:gdLst/>
              <a:ahLst/>
              <a:cxnLst/>
              <a:rect l="l" t="t" r="r" b="b"/>
              <a:pathLst>
                <a:path w="1798" h="2641" extrusionOk="0">
                  <a:moveTo>
                    <a:pt x="225" y="1"/>
                  </a:moveTo>
                  <a:lnTo>
                    <a:pt x="0" y="113"/>
                  </a:lnTo>
                  <a:lnTo>
                    <a:pt x="1573" y="2641"/>
                  </a:lnTo>
                  <a:lnTo>
                    <a:pt x="1797" y="252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16"/>
            <p:cNvSpPr/>
            <p:nvPr/>
          </p:nvSpPr>
          <p:spPr>
            <a:xfrm>
              <a:off x="4399700" y="2453800"/>
              <a:ext cx="36525" cy="70225"/>
            </a:xfrm>
            <a:custGeom>
              <a:avLst/>
              <a:gdLst/>
              <a:ahLst/>
              <a:cxnLst/>
              <a:rect l="l" t="t" r="r" b="b"/>
              <a:pathLst>
                <a:path w="1461" h="2809" extrusionOk="0">
                  <a:moveTo>
                    <a:pt x="225" y="1"/>
                  </a:moveTo>
                  <a:lnTo>
                    <a:pt x="1"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16"/>
            <p:cNvSpPr/>
            <p:nvPr/>
          </p:nvSpPr>
          <p:spPr>
            <a:xfrm>
              <a:off x="4439025" y="2436950"/>
              <a:ext cx="30900" cy="73050"/>
            </a:xfrm>
            <a:custGeom>
              <a:avLst/>
              <a:gdLst/>
              <a:ahLst/>
              <a:cxnLst/>
              <a:rect l="l" t="t" r="r" b="b"/>
              <a:pathLst>
                <a:path w="1236" h="2922" extrusionOk="0">
                  <a:moveTo>
                    <a:pt x="281" y="1"/>
                  </a:moveTo>
                  <a:lnTo>
                    <a:pt x="0" y="113"/>
                  </a:lnTo>
                  <a:lnTo>
                    <a:pt x="1011" y="2921"/>
                  </a:lnTo>
                  <a:lnTo>
                    <a:pt x="1236" y="2809"/>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16"/>
            <p:cNvSpPr/>
            <p:nvPr/>
          </p:nvSpPr>
          <p:spPr>
            <a:xfrm>
              <a:off x="4326700" y="2497325"/>
              <a:ext cx="49150" cy="63225"/>
            </a:xfrm>
            <a:custGeom>
              <a:avLst/>
              <a:gdLst/>
              <a:ahLst/>
              <a:cxnLst/>
              <a:rect l="l" t="t" r="r" b="b"/>
              <a:pathLst>
                <a:path w="1966" h="2529" extrusionOk="0">
                  <a:moveTo>
                    <a:pt x="169" y="1"/>
                  </a:moveTo>
                  <a:lnTo>
                    <a:pt x="0" y="169"/>
                  </a:lnTo>
                  <a:lnTo>
                    <a:pt x="1741"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16"/>
            <p:cNvSpPr/>
            <p:nvPr/>
          </p:nvSpPr>
          <p:spPr>
            <a:xfrm>
              <a:off x="4603300" y="2414500"/>
              <a:ext cx="11250" cy="73025"/>
            </a:xfrm>
            <a:custGeom>
              <a:avLst/>
              <a:gdLst/>
              <a:ahLst/>
              <a:cxnLst/>
              <a:rect l="l" t="t" r="r" b="b"/>
              <a:pathLst>
                <a:path w="450" h="2921" extrusionOk="0">
                  <a:moveTo>
                    <a:pt x="169" y="0"/>
                  </a:moveTo>
                  <a:lnTo>
                    <a:pt x="0" y="2921"/>
                  </a:lnTo>
                  <a:lnTo>
                    <a:pt x="281" y="2921"/>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16"/>
            <p:cNvSpPr/>
            <p:nvPr/>
          </p:nvSpPr>
          <p:spPr>
            <a:xfrm>
              <a:off x="4563975" y="2414500"/>
              <a:ext cx="9850" cy="73025"/>
            </a:xfrm>
            <a:custGeom>
              <a:avLst/>
              <a:gdLst/>
              <a:ahLst/>
              <a:cxnLst/>
              <a:rect l="l" t="t" r="r" b="b"/>
              <a:pathLst>
                <a:path w="394" h="2921" extrusionOk="0">
                  <a:moveTo>
                    <a:pt x="1" y="0"/>
                  </a:moveTo>
                  <a:lnTo>
                    <a:pt x="169" y="2921"/>
                  </a:lnTo>
                  <a:lnTo>
                    <a:pt x="394"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16"/>
            <p:cNvSpPr/>
            <p:nvPr/>
          </p:nvSpPr>
          <p:spPr>
            <a:xfrm>
              <a:off x="4521850" y="2417300"/>
              <a:ext cx="16875" cy="74450"/>
            </a:xfrm>
            <a:custGeom>
              <a:avLst/>
              <a:gdLst/>
              <a:ahLst/>
              <a:cxnLst/>
              <a:rect l="l" t="t" r="r" b="b"/>
              <a:pathLst>
                <a:path w="675" h="2978" extrusionOk="0">
                  <a:moveTo>
                    <a:pt x="1" y="0"/>
                  </a:moveTo>
                  <a:lnTo>
                    <a:pt x="450" y="2977"/>
                  </a:lnTo>
                  <a:lnTo>
                    <a:pt x="675" y="2921"/>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16"/>
            <p:cNvSpPr/>
            <p:nvPr/>
          </p:nvSpPr>
          <p:spPr>
            <a:xfrm>
              <a:off x="4479725" y="2425725"/>
              <a:ext cx="23900" cy="73025"/>
            </a:xfrm>
            <a:custGeom>
              <a:avLst/>
              <a:gdLst/>
              <a:ahLst/>
              <a:cxnLst/>
              <a:rect l="l" t="t" r="r" b="b"/>
              <a:pathLst>
                <a:path w="956" h="2921" extrusionOk="0">
                  <a:moveTo>
                    <a:pt x="282" y="0"/>
                  </a:moveTo>
                  <a:lnTo>
                    <a:pt x="1" y="57"/>
                  </a:lnTo>
                  <a:lnTo>
                    <a:pt x="731" y="2921"/>
                  </a:lnTo>
                  <a:lnTo>
                    <a:pt x="956" y="2865"/>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16"/>
            <p:cNvSpPr/>
            <p:nvPr/>
          </p:nvSpPr>
          <p:spPr>
            <a:xfrm>
              <a:off x="4236825" y="2585800"/>
              <a:ext cx="63200" cy="49150"/>
            </a:xfrm>
            <a:custGeom>
              <a:avLst/>
              <a:gdLst/>
              <a:ahLst/>
              <a:cxnLst/>
              <a:rect l="l" t="t" r="r" b="b"/>
              <a:pathLst>
                <a:path w="2528" h="1966" extrusionOk="0">
                  <a:moveTo>
                    <a:pt x="169" y="0"/>
                  </a:moveTo>
                  <a:lnTo>
                    <a:pt x="1" y="225"/>
                  </a:lnTo>
                  <a:lnTo>
                    <a:pt x="2416" y="1966"/>
                  </a:lnTo>
                  <a:lnTo>
                    <a:pt x="2528" y="179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16"/>
            <p:cNvSpPr/>
            <p:nvPr/>
          </p:nvSpPr>
          <p:spPr>
            <a:xfrm>
              <a:off x="4263500" y="2553500"/>
              <a:ext cx="59000" cy="54775"/>
            </a:xfrm>
            <a:custGeom>
              <a:avLst/>
              <a:gdLst/>
              <a:ahLst/>
              <a:cxnLst/>
              <a:rect l="l" t="t" r="r" b="b"/>
              <a:pathLst>
                <a:path w="2360" h="2191" extrusionOk="0">
                  <a:moveTo>
                    <a:pt x="169" y="0"/>
                  </a:moveTo>
                  <a:lnTo>
                    <a:pt x="1" y="225"/>
                  </a:lnTo>
                  <a:lnTo>
                    <a:pt x="2191" y="2191"/>
                  </a:lnTo>
                  <a:lnTo>
                    <a:pt x="2360" y="2022"/>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16"/>
            <p:cNvSpPr/>
            <p:nvPr/>
          </p:nvSpPr>
          <p:spPr>
            <a:xfrm>
              <a:off x="4212950" y="2622300"/>
              <a:ext cx="67425" cy="43550"/>
            </a:xfrm>
            <a:custGeom>
              <a:avLst/>
              <a:gdLst/>
              <a:ahLst/>
              <a:cxnLst/>
              <a:rect l="l" t="t" r="r" b="b"/>
              <a:pathLst>
                <a:path w="2697" h="1742" extrusionOk="0">
                  <a:moveTo>
                    <a:pt x="169" y="0"/>
                  </a:moveTo>
                  <a:cubicBezTo>
                    <a:pt x="113" y="57"/>
                    <a:pt x="57" y="113"/>
                    <a:pt x="1" y="225"/>
                  </a:cubicBezTo>
                  <a:lnTo>
                    <a:pt x="2528" y="1742"/>
                  </a:lnTo>
                  <a:lnTo>
                    <a:pt x="2697"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16"/>
            <p:cNvSpPr/>
            <p:nvPr/>
          </p:nvSpPr>
          <p:spPr>
            <a:xfrm>
              <a:off x="4294400" y="2522600"/>
              <a:ext cx="54775" cy="60400"/>
            </a:xfrm>
            <a:custGeom>
              <a:avLst/>
              <a:gdLst/>
              <a:ahLst/>
              <a:cxnLst/>
              <a:rect l="l" t="t" r="r" b="b"/>
              <a:pathLst>
                <a:path w="2191" h="2416" extrusionOk="0">
                  <a:moveTo>
                    <a:pt x="169" y="1"/>
                  </a:moveTo>
                  <a:lnTo>
                    <a:pt x="0" y="225"/>
                  </a:lnTo>
                  <a:lnTo>
                    <a:pt x="1966" y="2416"/>
                  </a:lnTo>
                  <a:lnTo>
                    <a:pt x="2191" y="2247"/>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16"/>
            <p:cNvSpPr/>
            <p:nvPr/>
          </p:nvSpPr>
          <p:spPr>
            <a:xfrm>
              <a:off x="4638400" y="2418700"/>
              <a:ext cx="16875" cy="73050"/>
            </a:xfrm>
            <a:custGeom>
              <a:avLst/>
              <a:gdLst/>
              <a:ahLst/>
              <a:cxnLst/>
              <a:rect l="l" t="t" r="r" b="b"/>
              <a:pathLst>
                <a:path w="675" h="2922" extrusionOk="0">
                  <a:moveTo>
                    <a:pt x="450" y="1"/>
                  </a:moveTo>
                  <a:lnTo>
                    <a:pt x="1" y="2921"/>
                  </a:lnTo>
                  <a:lnTo>
                    <a:pt x="225" y="2921"/>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16"/>
            <p:cNvSpPr/>
            <p:nvPr/>
          </p:nvSpPr>
          <p:spPr>
            <a:xfrm>
              <a:off x="4740900" y="2455200"/>
              <a:ext cx="37925" cy="68825"/>
            </a:xfrm>
            <a:custGeom>
              <a:avLst/>
              <a:gdLst/>
              <a:ahLst/>
              <a:cxnLst/>
              <a:rect l="l" t="t" r="r" b="b"/>
              <a:pathLst>
                <a:path w="1517" h="2753" extrusionOk="0">
                  <a:moveTo>
                    <a:pt x="1236" y="1"/>
                  </a:moveTo>
                  <a:lnTo>
                    <a:pt x="1" y="2697"/>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16"/>
            <p:cNvSpPr/>
            <p:nvPr/>
          </p:nvSpPr>
          <p:spPr>
            <a:xfrm>
              <a:off x="4673500" y="2425725"/>
              <a:ext cx="23900" cy="73025"/>
            </a:xfrm>
            <a:custGeom>
              <a:avLst/>
              <a:gdLst/>
              <a:ahLst/>
              <a:cxnLst/>
              <a:rect l="l" t="t" r="r" b="b"/>
              <a:pathLst>
                <a:path w="956" h="2921" extrusionOk="0">
                  <a:moveTo>
                    <a:pt x="731" y="0"/>
                  </a:moveTo>
                  <a:lnTo>
                    <a:pt x="1" y="2865"/>
                  </a:lnTo>
                  <a:lnTo>
                    <a:pt x="281" y="2921"/>
                  </a:lnTo>
                  <a:lnTo>
                    <a:pt x="955" y="113"/>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16"/>
            <p:cNvSpPr/>
            <p:nvPr/>
          </p:nvSpPr>
          <p:spPr>
            <a:xfrm>
              <a:off x="4707200" y="2438350"/>
              <a:ext cx="30925" cy="71650"/>
            </a:xfrm>
            <a:custGeom>
              <a:avLst/>
              <a:gdLst/>
              <a:ahLst/>
              <a:cxnLst/>
              <a:rect l="l" t="t" r="r" b="b"/>
              <a:pathLst>
                <a:path w="1237" h="2866" extrusionOk="0">
                  <a:moveTo>
                    <a:pt x="955" y="1"/>
                  </a:moveTo>
                  <a:lnTo>
                    <a:pt x="1" y="2753"/>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16"/>
            <p:cNvSpPr/>
            <p:nvPr/>
          </p:nvSpPr>
          <p:spPr>
            <a:xfrm>
              <a:off x="4829350" y="2571750"/>
              <a:ext cx="5650" cy="11250"/>
            </a:xfrm>
            <a:custGeom>
              <a:avLst/>
              <a:gdLst/>
              <a:ahLst/>
              <a:cxnLst/>
              <a:rect l="l" t="t" r="r" b="b"/>
              <a:pathLst>
                <a:path w="226" h="450" extrusionOk="0">
                  <a:moveTo>
                    <a:pt x="226" y="1"/>
                  </a:moveTo>
                  <a:lnTo>
                    <a:pt x="1" y="281"/>
                  </a:lnTo>
                  <a:lnTo>
                    <a:pt x="169" y="450"/>
                  </a:lnTo>
                  <a:lnTo>
                    <a:pt x="226" y="394"/>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16"/>
            <p:cNvSpPr/>
            <p:nvPr/>
          </p:nvSpPr>
          <p:spPr>
            <a:xfrm>
              <a:off x="4771800" y="2473450"/>
              <a:ext cx="43550" cy="67425"/>
            </a:xfrm>
            <a:custGeom>
              <a:avLst/>
              <a:gdLst/>
              <a:ahLst/>
              <a:cxnLst/>
              <a:rect l="l" t="t" r="r" b="b"/>
              <a:pathLst>
                <a:path w="1742" h="2697" extrusionOk="0">
                  <a:moveTo>
                    <a:pt x="1517" y="1"/>
                  </a:moveTo>
                  <a:lnTo>
                    <a:pt x="0" y="2528"/>
                  </a:lnTo>
                  <a:lnTo>
                    <a:pt x="225" y="2697"/>
                  </a:lnTo>
                  <a:lnTo>
                    <a:pt x="1741" y="169"/>
                  </a:lnTo>
                  <a:lnTo>
                    <a:pt x="15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16"/>
            <p:cNvSpPr/>
            <p:nvPr/>
          </p:nvSpPr>
          <p:spPr>
            <a:xfrm>
              <a:off x="4801275" y="2512775"/>
              <a:ext cx="33725" cy="47775"/>
            </a:xfrm>
            <a:custGeom>
              <a:avLst/>
              <a:gdLst/>
              <a:ahLst/>
              <a:cxnLst/>
              <a:rect l="l" t="t" r="r" b="b"/>
              <a:pathLst>
                <a:path w="1349" h="1911" extrusionOk="0">
                  <a:moveTo>
                    <a:pt x="1349" y="1"/>
                  </a:moveTo>
                  <a:lnTo>
                    <a:pt x="1" y="1798"/>
                  </a:lnTo>
                  <a:lnTo>
                    <a:pt x="225" y="1910"/>
                  </a:lnTo>
                  <a:lnTo>
                    <a:pt x="1349" y="394"/>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16"/>
            <p:cNvSpPr/>
            <p:nvPr/>
          </p:nvSpPr>
          <p:spPr>
            <a:xfrm>
              <a:off x="4309850" y="2509975"/>
              <a:ext cx="66000" cy="78650"/>
            </a:xfrm>
            <a:custGeom>
              <a:avLst/>
              <a:gdLst/>
              <a:ahLst/>
              <a:cxnLst/>
              <a:rect l="l" t="t" r="r" b="b"/>
              <a:pathLst>
                <a:path w="2640" h="3146" extrusionOk="0">
                  <a:moveTo>
                    <a:pt x="225" y="0"/>
                  </a:moveTo>
                  <a:lnTo>
                    <a:pt x="0" y="169"/>
                  </a:lnTo>
                  <a:lnTo>
                    <a:pt x="2471" y="3145"/>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16"/>
            <p:cNvSpPr/>
            <p:nvPr/>
          </p:nvSpPr>
          <p:spPr>
            <a:xfrm>
              <a:off x="4420775" y="2443975"/>
              <a:ext cx="42125" cy="92700"/>
            </a:xfrm>
            <a:custGeom>
              <a:avLst/>
              <a:gdLst/>
              <a:ahLst/>
              <a:cxnLst/>
              <a:rect l="l" t="t" r="r" b="b"/>
              <a:pathLst>
                <a:path w="1685" h="3708" extrusionOk="0">
                  <a:moveTo>
                    <a:pt x="225" y="1"/>
                  </a:moveTo>
                  <a:lnTo>
                    <a:pt x="0" y="113"/>
                  </a:lnTo>
                  <a:lnTo>
                    <a:pt x="1460" y="3707"/>
                  </a:lnTo>
                  <a:lnTo>
                    <a:pt x="1685" y="3595"/>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16"/>
            <p:cNvSpPr/>
            <p:nvPr/>
          </p:nvSpPr>
          <p:spPr>
            <a:xfrm>
              <a:off x="4381450" y="2462225"/>
              <a:ext cx="50575" cy="88500"/>
            </a:xfrm>
            <a:custGeom>
              <a:avLst/>
              <a:gdLst/>
              <a:ahLst/>
              <a:cxnLst/>
              <a:rect l="l" t="t" r="r" b="b"/>
              <a:pathLst>
                <a:path w="2023" h="3540" extrusionOk="0">
                  <a:moveTo>
                    <a:pt x="225" y="1"/>
                  </a:moveTo>
                  <a:lnTo>
                    <a:pt x="0" y="169"/>
                  </a:lnTo>
                  <a:lnTo>
                    <a:pt x="1798"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16"/>
            <p:cNvSpPr/>
            <p:nvPr/>
          </p:nvSpPr>
          <p:spPr>
            <a:xfrm>
              <a:off x="4344950" y="2484700"/>
              <a:ext cx="59000" cy="82875"/>
            </a:xfrm>
            <a:custGeom>
              <a:avLst/>
              <a:gdLst/>
              <a:ahLst/>
              <a:cxnLst/>
              <a:rect l="l" t="t" r="r" b="b"/>
              <a:pathLst>
                <a:path w="2360" h="3315" extrusionOk="0">
                  <a:moveTo>
                    <a:pt x="225" y="0"/>
                  </a:moveTo>
                  <a:lnTo>
                    <a:pt x="0" y="113"/>
                  </a:lnTo>
                  <a:lnTo>
                    <a:pt x="2134" y="3314"/>
                  </a:lnTo>
                  <a:lnTo>
                    <a:pt x="2359"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16"/>
            <p:cNvSpPr/>
            <p:nvPr/>
          </p:nvSpPr>
          <p:spPr>
            <a:xfrm>
              <a:off x="4460075" y="2431350"/>
              <a:ext cx="33725" cy="94100"/>
            </a:xfrm>
            <a:custGeom>
              <a:avLst/>
              <a:gdLst/>
              <a:ahLst/>
              <a:cxnLst/>
              <a:rect l="l" t="t" r="r" b="b"/>
              <a:pathLst>
                <a:path w="1349" h="3764" extrusionOk="0">
                  <a:moveTo>
                    <a:pt x="225" y="0"/>
                  </a:moveTo>
                  <a:lnTo>
                    <a:pt x="1" y="56"/>
                  </a:lnTo>
                  <a:lnTo>
                    <a:pt x="1068" y="3763"/>
                  </a:lnTo>
                  <a:lnTo>
                    <a:pt x="1349" y="3651"/>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16"/>
            <p:cNvSpPr/>
            <p:nvPr/>
          </p:nvSpPr>
          <p:spPr>
            <a:xfrm>
              <a:off x="4586450" y="2413075"/>
              <a:ext cx="7050" cy="96925"/>
            </a:xfrm>
            <a:custGeom>
              <a:avLst/>
              <a:gdLst/>
              <a:ahLst/>
              <a:cxnLst/>
              <a:rect l="l" t="t" r="r" b="b"/>
              <a:pathLst>
                <a:path w="282" h="3877" extrusionOk="0">
                  <a:moveTo>
                    <a:pt x="0" y="1"/>
                  </a:moveTo>
                  <a:lnTo>
                    <a:pt x="0" y="3876"/>
                  </a:lnTo>
                  <a:lnTo>
                    <a:pt x="281" y="3876"/>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16"/>
            <p:cNvSpPr/>
            <p:nvPr/>
          </p:nvSpPr>
          <p:spPr>
            <a:xfrm>
              <a:off x="4502200" y="2421500"/>
              <a:ext cx="23900" cy="95525"/>
            </a:xfrm>
            <a:custGeom>
              <a:avLst/>
              <a:gdLst/>
              <a:ahLst/>
              <a:cxnLst/>
              <a:rect l="l" t="t" r="r" b="b"/>
              <a:pathLst>
                <a:path w="956" h="3821" extrusionOk="0">
                  <a:moveTo>
                    <a:pt x="225" y="1"/>
                  </a:moveTo>
                  <a:lnTo>
                    <a:pt x="1" y="57"/>
                  </a:lnTo>
                  <a:lnTo>
                    <a:pt x="675"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16"/>
            <p:cNvSpPr/>
            <p:nvPr/>
          </p:nvSpPr>
          <p:spPr>
            <a:xfrm>
              <a:off x="4542925" y="2414500"/>
              <a:ext cx="15475" cy="96900"/>
            </a:xfrm>
            <a:custGeom>
              <a:avLst/>
              <a:gdLst/>
              <a:ahLst/>
              <a:cxnLst/>
              <a:rect l="l" t="t" r="r" b="b"/>
              <a:pathLst>
                <a:path w="619" h="3876" extrusionOk="0">
                  <a:moveTo>
                    <a:pt x="281" y="0"/>
                  </a:moveTo>
                  <a:lnTo>
                    <a:pt x="0" y="56"/>
                  </a:lnTo>
                  <a:lnTo>
                    <a:pt x="394" y="3875"/>
                  </a:lnTo>
                  <a:lnTo>
                    <a:pt x="618" y="387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16"/>
            <p:cNvSpPr/>
            <p:nvPr/>
          </p:nvSpPr>
          <p:spPr>
            <a:xfrm>
              <a:off x="4278950" y="2536650"/>
              <a:ext cx="73025" cy="73025"/>
            </a:xfrm>
            <a:custGeom>
              <a:avLst/>
              <a:gdLst/>
              <a:ahLst/>
              <a:cxnLst/>
              <a:rect l="l" t="t" r="r" b="b"/>
              <a:pathLst>
                <a:path w="2921" h="2921" extrusionOk="0">
                  <a:moveTo>
                    <a:pt x="169" y="0"/>
                  </a:moveTo>
                  <a:lnTo>
                    <a:pt x="0" y="225"/>
                  </a:lnTo>
                  <a:lnTo>
                    <a:pt x="2752" y="2921"/>
                  </a:lnTo>
                  <a:cubicBezTo>
                    <a:pt x="2809" y="2865"/>
                    <a:pt x="2865" y="2809"/>
                    <a:pt x="2921" y="275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16"/>
            <p:cNvSpPr/>
            <p:nvPr/>
          </p:nvSpPr>
          <p:spPr>
            <a:xfrm>
              <a:off x="4249450" y="2568950"/>
              <a:ext cx="78675" cy="67425"/>
            </a:xfrm>
            <a:custGeom>
              <a:avLst/>
              <a:gdLst/>
              <a:ahLst/>
              <a:cxnLst/>
              <a:rect l="l" t="t" r="r" b="b"/>
              <a:pathLst>
                <a:path w="3147" h="2697" extrusionOk="0">
                  <a:moveTo>
                    <a:pt x="169" y="0"/>
                  </a:moveTo>
                  <a:cubicBezTo>
                    <a:pt x="113" y="113"/>
                    <a:pt x="57" y="169"/>
                    <a:pt x="1" y="225"/>
                  </a:cubicBezTo>
                  <a:lnTo>
                    <a:pt x="2978" y="2696"/>
                  </a:lnTo>
                  <a:lnTo>
                    <a:pt x="3146" y="247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16"/>
            <p:cNvSpPr/>
            <p:nvPr/>
          </p:nvSpPr>
          <p:spPr>
            <a:xfrm>
              <a:off x="4225600" y="2602650"/>
              <a:ext cx="82850" cy="59000"/>
            </a:xfrm>
            <a:custGeom>
              <a:avLst/>
              <a:gdLst/>
              <a:ahLst/>
              <a:cxnLst/>
              <a:rect l="l" t="t" r="r" b="b"/>
              <a:pathLst>
                <a:path w="3314" h="2360" extrusionOk="0">
                  <a:moveTo>
                    <a:pt x="113" y="0"/>
                  </a:moveTo>
                  <a:lnTo>
                    <a:pt x="0" y="225"/>
                  </a:lnTo>
                  <a:lnTo>
                    <a:pt x="3202" y="2359"/>
                  </a:lnTo>
                  <a:lnTo>
                    <a:pt x="3314" y="2134"/>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16"/>
            <p:cNvSpPr/>
            <p:nvPr/>
          </p:nvSpPr>
          <p:spPr>
            <a:xfrm>
              <a:off x="4618750" y="2417300"/>
              <a:ext cx="16875" cy="95500"/>
            </a:xfrm>
            <a:custGeom>
              <a:avLst/>
              <a:gdLst/>
              <a:ahLst/>
              <a:cxnLst/>
              <a:rect l="l" t="t" r="r" b="b"/>
              <a:pathLst>
                <a:path w="675" h="3820" extrusionOk="0">
                  <a:moveTo>
                    <a:pt x="393" y="0"/>
                  </a:moveTo>
                  <a:lnTo>
                    <a:pt x="0" y="3820"/>
                  </a:lnTo>
                  <a:lnTo>
                    <a:pt x="281" y="3820"/>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16"/>
            <p:cNvSpPr/>
            <p:nvPr/>
          </p:nvSpPr>
          <p:spPr>
            <a:xfrm>
              <a:off x="4684725" y="2432750"/>
              <a:ext cx="33725" cy="92700"/>
            </a:xfrm>
            <a:custGeom>
              <a:avLst/>
              <a:gdLst/>
              <a:ahLst/>
              <a:cxnLst/>
              <a:rect l="l" t="t" r="r" b="b"/>
              <a:pathLst>
                <a:path w="1349" h="3708" extrusionOk="0">
                  <a:moveTo>
                    <a:pt x="1124" y="0"/>
                  </a:moveTo>
                  <a:lnTo>
                    <a:pt x="1" y="3651"/>
                  </a:lnTo>
                  <a:lnTo>
                    <a:pt x="226"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16"/>
            <p:cNvSpPr/>
            <p:nvPr/>
          </p:nvSpPr>
          <p:spPr>
            <a:xfrm>
              <a:off x="4652450" y="2421500"/>
              <a:ext cx="25300" cy="95525"/>
            </a:xfrm>
            <a:custGeom>
              <a:avLst/>
              <a:gdLst/>
              <a:ahLst/>
              <a:cxnLst/>
              <a:rect l="l" t="t" r="r" b="b"/>
              <a:pathLst>
                <a:path w="1012" h="3821" extrusionOk="0">
                  <a:moveTo>
                    <a:pt x="730" y="1"/>
                  </a:moveTo>
                  <a:lnTo>
                    <a:pt x="0" y="3764"/>
                  </a:lnTo>
                  <a:lnTo>
                    <a:pt x="281" y="3820"/>
                  </a:lnTo>
                  <a:lnTo>
                    <a:pt x="1011"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16"/>
            <p:cNvSpPr/>
            <p:nvPr/>
          </p:nvSpPr>
          <p:spPr>
            <a:xfrm>
              <a:off x="4826550" y="2599825"/>
              <a:ext cx="8450" cy="12675"/>
            </a:xfrm>
            <a:custGeom>
              <a:avLst/>
              <a:gdLst/>
              <a:ahLst/>
              <a:cxnLst/>
              <a:rect l="l" t="t" r="r" b="b"/>
              <a:pathLst>
                <a:path w="338" h="507" extrusionOk="0">
                  <a:moveTo>
                    <a:pt x="338" y="1"/>
                  </a:moveTo>
                  <a:lnTo>
                    <a:pt x="1" y="338"/>
                  </a:lnTo>
                  <a:lnTo>
                    <a:pt x="169" y="506"/>
                  </a:lnTo>
                  <a:lnTo>
                    <a:pt x="338" y="33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16"/>
            <p:cNvSpPr/>
            <p:nvPr/>
          </p:nvSpPr>
          <p:spPr>
            <a:xfrm>
              <a:off x="4717025" y="2446775"/>
              <a:ext cx="42150" cy="89900"/>
            </a:xfrm>
            <a:custGeom>
              <a:avLst/>
              <a:gdLst/>
              <a:ahLst/>
              <a:cxnLst/>
              <a:rect l="l" t="t" r="r" b="b"/>
              <a:pathLst>
                <a:path w="1686" h="3596" extrusionOk="0">
                  <a:moveTo>
                    <a:pt x="1461" y="1"/>
                  </a:moveTo>
                  <a:lnTo>
                    <a:pt x="1" y="3539"/>
                  </a:lnTo>
                  <a:lnTo>
                    <a:pt x="225" y="3595"/>
                  </a:lnTo>
                  <a:lnTo>
                    <a:pt x="1686"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16"/>
            <p:cNvSpPr/>
            <p:nvPr/>
          </p:nvSpPr>
          <p:spPr>
            <a:xfrm>
              <a:off x="4746525" y="2463625"/>
              <a:ext cx="50575" cy="88500"/>
            </a:xfrm>
            <a:custGeom>
              <a:avLst/>
              <a:gdLst/>
              <a:ahLst/>
              <a:cxnLst/>
              <a:rect l="l" t="t" r="r" b="b"/>
              <a:pathLst>
                <a:path w="2023" h="3540" extrusionOk="0">
                  <a:moveTo>
                    <a:pt x="1797" y="1"/>
                  </a:moveTo>
                  <a:lnTo>
                    <a:pt x="0" y="3371"/>
                  </a:lnTo>
                  <a:lnTo>
                    <a:pt x="225" y="3539"/>
                  </a:lnTo>
                  <a:lnTo>
                    <a:pt x="2022" y="113"/>
                  </a:lnTo>
                  <a:lnTo>
                    <a:pt x="179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16"/>
            <p:cNvSpPr/>
            <p:nvPr/>
          </p:nvSpPr>
          <p:spPr>
            <a:xfrm>
              <a:off x="4801275" y="2543675"/>
              <a:ext cx="33725" cy="44950"/>
            </a:xfrm>
            <a:custGeom>
              <a:avLst/>
              <a:gdLst/>
              <a:ahLst/>
              <a:cxnLst/>
              <a:rect l="l" t="t" r="r" b="b"/>
              <a:pathLst>
                <a:path w="1349" h="1798" extrusionOk="0">
                  <a:moveTo>
                    <a:pt x="1349" y="0"/>
                  </a:moveTo>
                  <a:lnTo>
                    <a:pt x="1" y="1629"/>
                  </a:lnTo>
                  <a:lnTo>
                    <a:pt x="225" y="1797"/>
                  </a:lnTo>
                  <a:lnTo>
                    <a:pt x="1349" y="393"/>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16"/>
            <p:cNvSpPr/>
            <p:nvPr/>
          </p:nvSpPr>
          <p:spPr>
            <a:xfrm>
              <a:off x="4774600" y="2486100"/>
              <a:ext cx="60400" cy="82875"/>
            </a:xfrm>
            <a:custGeom>
              <a:avLst/>
              <a:gdLst/>
              <a:ahLst/>
              <a:cxnLst/>
              <a:rect l="l" t="t" r="r" b="b"/>
              <a:pathLst>
                <a:path w="2416" h="3315" extrusionOk="0">
                  <a:moveTo>
                    <a:pt x="2191" y="0"/>
                  </a:moveTo>
                  <a:lnTo>
                    <a:pt x="0" y="3202"/>
                  </a:lnTo>
                  <a:lnTo>
                    <a:pt x="225" y="3314"/>
                  </a:lnTo>
                  <a:lnTo>
                    <a:pt x="2416" y="113"/>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16"/>
            <p:cNvSpPr/>
            <p:nvPr/>
          </p:nvSpPr>
          <p:spPr>
            <a:xfrm>
              <a:off x="4593475" y="2648975"/>
              <a:ext cx="120775" cy="37950"/>
            </a:xfrm>
            <a:custGeom>
              <a:avLst/>
              <a:gdLst/>
              <a:ahLst/>
              <a:cxnLst/>
              <a:rect l="l" t="t" r="r" b="b"/>
              <a:pathLst>
                <a:path w="4831" h="1518" extrusionOk="0">
                  <a:moveTo>
                    <a:pt x="0" y="1"/>
                  </a:moveTo>
                  <a:lnTo>
                    <a:pt x="0" y="1068"/>
                  </a:lnTo>
                  <a:cubicBezTo>
                    <a:pt x="899" y="1068"/>
                    <a:pt x="1741" y="1180"/>
                    <a:pt x="2584" y="1517"/>
                  </a:cubicBezTo>
                  <a:lnTo>
                    <a:pt x="4830" y="1517"/>
                  </a:lnTo>
                  <a:cubicBezTo>
                    <a:pt x="3426" y="506"/>
                    <a:pt x="1741" y="1"/>
                    <a:pt x="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16"/>
            <p:cNvSpPr/>
            <p:nvPr/>
          </p:nvSpPr>
          <p:spPr>
            <a:xfrm>
              <a:off x="4500800" y="2536650"/>
              <a:ext cx="37925" cy="94100"/>
            </a:xfrm>
            <a:custGeom>
              <a:avLst/>
              <a:gdLst/>
              <a:ahLst/>
              <a:cxnLst/>
              <a:rect l="l" t="t" r="r" b="b"/>
              <a:pathLst>
                <a:path w="1517" h="3764" extrusionOk="0">
                  <a:moveTo>
                    <a:pt x="113" y="0"/>
                  </a:moveTo>
                  <a:cubicBezTo>
                    <a:pt x="0" y="0"/>
                    <a:pt x="955" y="3763"/>
                    <a:pt x="955" y="3763"/>
                  </a:cubicBezTo>
                  <a:lnTo>
                    <a:pt x="1517" y="359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16"/>
            <p:cNvSpPr/>
            <p:nvPr/>
          </p:nvSpPr>
          <p:spPr>
            <a:xfrm>
              <a:off x="1972000" y="2504350"/>
              <a:ext cx="16875" cy="15475"/>
            </a:xfrm>
            <a:custGeom>
              <a:avLst/>
              <a:gdLst/>
              <a:ahLst/>
              <a:cxnLst/>
              <a:rect l="l" t="t" r="r" b="b"/>
              <a:pathLst>
                <a:path w="675" h="619" extrusionOk="0">
                  <a:moveTo>
                    <a:pt x="562" y="1"/>
                  </a:moveTo>
                  <a:lnTo>
                    <a:pt x="0" y="506"/>
                  </a:lnTo>
                  <a:lnTo>
                    <a:pt x="113" y="618"/>
                  </a:lnTo>
                  <a:lnTo>
                    <a:pt x="674"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16"/>
            <p:cNvSpPr/>
            <p:nvPr/>
          </p:nvSpPr>
          <p:spPr>
            <a:xfrm>
              <a:off x="1980425" y="2515575"/>
              <a:ext cx="18275" cy="14075"/>
            </a:xfrm>
            <a:custGeom>
              <a:avLst/>
              <a:gdLst/>
              <a:ahLst/>
              <a:cxnLst/>
              <a:rect l="l" t="t" r="r" b="b"/>
              <a:pathLst>
                <a:path w="731" h="563" extrusionOk="0">
                  <a:moveTo>
                    <a:pt x="618" y="1"/>
                  </a:moveTo>
                  <a:lnTo>
                    <a:pt x="0" y="394"/>
                  </a:lnTo>
                  <a:cubicBezTo>
                    <a:pt x="56" y="450"/>
                    <a:pt x="56" y="506"/>
                    <a:pt x="113" y="563"/>
                  </a:cubicBezTo>
                  <a:lnTo>
                    <a:pt x="730" y="113"/>
                  </a:lnTo>
                  <a:lnTo>
                    <a:pt x="61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16"/>
            <p:cNvSpPr/>
            <p:nvPr/>
          </p:nvSpPr>
          <p:spPr>
            <a:xfrm>
              <a:off x="1994450" y="2540850"/>
              <a:ext cx="18275" cy="11275"/>
            </a:xfrm>
            <a:custGeom>
              <a:avLst/>
              <a:gdLst/>
              <a:ahLst/>
              <a:cxnLst/>
              <a:rect l="l" t="t" r="r" b="b"/>
              <a:pathLst>
                <a:path w="731" h="451" extrusionOk="0">
                  <a:moveTo>
                    <a:pt x="675" y="1"/>
                  </a:moveTo>
                  <a:lnTo>
                    <a:pt x="1" y="282"/>
                  </a:lnTo>
                  <a:lnTo>
                    <a:pt x="113" y="450"/>
                  </a:lnTo>
                  <a:lnTo>
                    <a:pt x="731" y="169"/>
                  </a:lnTo>
                  <a:lnTo>
                    <a:pt x="67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16"/>
            <p:cNvSpPr/>
            <p:nvPr/>
          </p:nvSpPr>
          <p:spPr>
            <a:xfrm>
              <a:off x="1988850" y="2528225"/>
              <a:ext cx="18275" cy="12650"/>
            </a:xfrm>
            <a:custGeom>
              <a:avLst/>
              <a:gdLst/>
              <a:ahLst/>
              <a:cxnLst/>
              <a:rect l="l" t="t" r="r" b="b"/>
              <a:pathLst>
                <a:path w="731" h="506" extrusionOk="0">
                  <a:moveTo>
                    <a:pt x="618" y="0"/>
                  </a:moveTo>
                  <a:lnTo>
                    <a:pt x="0" y="337"/>
                  </a:lnTo>
                  <a:lnTo>
                    <a:pt x="56" y="506"/>
                  </a:lnTo>
                  <a:lnTo>
                    <a:pt x="730" y="113"/>
                  </a:ln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16"/>
            <p:cNvSpPr/>
            <p:nvPr/>
          </p:nvSpPr>
          <p:spPr>
            <a:xfrm>
              <a:off x="1879325" y="2455200"/>
              <a:ext cx="4225" cy="18275"/>
            </a:xfrm>
            <a:custGeom>
              <a:avLst/>
              <a:gdLst/>
              <a:ahLst/>
              <a:cxnLst/>
              <a:rect l="l" t="t" r="r" b="b"/>
              <a:pathLst>
                <a:path w="169" h="731" extrusionOk="0">
                  <a:moveTo>
                    <a:pt x="0" y="1"/>
                  </a:moveTo>
                  <a:lnTo>
                    <a:pt x="0" y="731"/>
                  </a:lnTo>
                  <a:lnTo>
                    <a:pt x="169" y="73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16"/>
            <p:cNvSpPr/>
            <p:nvPr/>
          </p:nvSpPr>
          <p:spPr>
            <a:xfrm>
              <a:off x="2007100" y="2582975"/>
              <a:ext cx="18275" cy="7050"/>
            </a:xfrm>
            <a:custGeom>
              <a:avLst/>
              <a:gdLst/>
              <a:ahLst/>
              <a:cxnLst/>
              <a:rect l="l" t="t" r="r" b="b"/>
              <a:pathLst>
                <a:path w="731" h="282" extrusionOk="0">
                  <a:moveTo>
                    <a:pt x="730" y="1"/>
                  </a:moveTo>
                  <a:lnTo>
                    <a:pt x="0" y="113"/>
                  </a:lnTo>
                  <a:cubicBezTo>
                    <a:pt x="0" y="169"/>
                    <a:pt x="0" y="225"/>
                    <a:pt x="0" y="282"/>
                  </a:cubicBezTo>
                  <a:lnTo>
                    <a:pt x="730" y="225"/>
                  </a:lnTo>
                  <a:cubicBezTo>
                    <a:pt x="730" y="169"/>
                    <a:pt x="730" y="57"/>
                    <a:pt x="73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16"/>
            <p:cNvSpPr/>
            <p:nvPr/>
          </p:nvSpPr>
          <p:spPr>
            <a:xfrm>
              <a:off x="2004300" y="2568950"/>
              <a:ext cx="18275" cy="8450"/>
            </a:xfrm>
            <a:custGeom>
              <a:avLst/>
              <a:gdLst/>
              <a:ahLst/>
              <a:cxnLst/>
              <a:rect l="l" t="t" r="r" b="b"/>
              <a:pathLst>
                <a:path w="731" h="338" extrusionOk="0">
                  <a:moveTo>
                    <a:pt x="674" y="0"/>
                  </a:moveTo>
                  <a:lnTo>
                    <a:pt x="0" y="169"/>
                  </a:lnTo>
                  <a:lnTo>
                    <a:pt x="56" y="337"/>
                  </a:lnTo>
                  <a:lnTo>
                    <a:pt x="730" y="169"/>
                  </a:lnTo>
                  <a:cubicBezTo>
                    <a:pt x="730" y="113"/>
                    <a:pt x="730" y="56"/>
                    <a:pt x="67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16"/>
            <p:cNvSpPr/>
            <p:nvPr/>
          </p:nvSpPr>
          <p:spPr>
            <a:xfrm>
              <a:off x="1962175" y="2493125"/>
              <a:ext cx="15450" cy="16875"/>
            </a:xfrm>
            <a:custGeom>
              <a:avLst/>
              <a:gdLst/>
              <a:ahLst/>
              <a:cxnLst/>
              <a:rect l="l" t="t" r="r" b="b"/>
              <a:pathLst>
                <a:path w="618" h="675" extrusionOk="0">
                  <a:moveTo>
                    <a:pt x="506" y="0"/>
                  </a:moveTo>
                  <a:lnTo>
                    <a:pt x="0" y="562"/>
                  </a:lnTo>
                  <a:lnTo>
                    <a:pt x="169" y="674"/>
                  </a:lnTo>
                  <a:lnTo>
                    <a:pt x="618"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16"/>
            <p:cNvSpPr/>
            <p:nvPr/>
          </p:nvSpPr>
          <p:spPr>
            <a:xfrm>
              <a:off x="1904600" y="2459425"/>
              <a:ext cx="8450" cy="18275"/>
            </a:xfrm>
            <a:custGeom>
              <a:avLst/>
              <a:gdLst/>
              <a:ahLst/>
              <a:cxnLst/>
              <a:rect l="l" t="t" r="r" b="b"/>
              <a:pathLst>
                <a:path w="338" h="731" extrusionOk="0">
                  <a:moveTo>
                    <a:pt x="169" y="0"/>
                  </a:moveTo>
                  <a:lnTo>
                    <a:pt x="0" y="674"/>
                  </a:lnTo>
                  <a:lnTo>
                    <a:pt x="169" y="730"/>
                  </a:lnTo>
                  <a:lnTo>
                    <a:pt x="337" y="5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16"/>
            <p:cNvSpPr/>
            <p:nvPr/>
          </p:nvSpPr>
          <p:spPr>
            <a:xfrm>
              <a:off x="1918625" y="2462225"/>
              <a:ext cx="9875" cy="19675"/>
            </a:xfrm>
            <a:custGeom>
              <a:avLst/>
              <a:gdLst/>
              <a:ahLst/>
              <a:cxnLst/>
              <a:rect l="l" t="t" r="r" b="b"/>
              <a:pathLst>
                <a:path w="395" h="787" extrusionOk="0">
                  <a:moveTo>
                    <a:pt x="226" y="1"/>
                  </a:moveTo>
                  <a:lnTo>
                    <a:pt x="1" y="731"/>
                  </a:lnTo>
                  <a:lnTo>
                    <a:pt x="113" y="787"/>
                  </a:lnTo>
                  <a:lnTo>
                    <a:pt x="394" y="113"/>
                  </a:ln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16"/>
            <p:cNvSpPr/>
            <p:nvPr/>
          </p:nvSpPr>
          <p:spPr>
            <a:xfrm>
              <a:off x="1891950" y="2458025"/>
              <a:ext cx="7050" cy="16875"/>
            </a:xfrm>
            <a:custGeom>
              <a:avLst/>
              <a:gdLst/>
              <a:ahLst/>
              <a:cxnLst/>
              <a:rect l="l" t="t" r="r" b="b"/>
              <a:pathLst>
                <a:path w="282" h="675" extrusionOk="0">
                  <a:moveTo>
                    <a:pt x="113" y="0"/>
                  </a:moveTo>
                  <a:lnTo>
                    <a:pt x="1" y="674"/>
                  </a:lnTo>
                  <a:lnTo>
                    <a:pt x="169" y="674"/>
                  </a:ln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16"/>
            <p:cNvSpPr/>
            <p:nvPr/>
          </p:nvSpPr>
          <p:spPr>
            <a:xfrm>
              <a:off x="2008500" y="2599825"/>
              <a:ext cx="18275" cy="4250"/>
            </a:xfrm>
            <a:custGeom>
              <a:avLst/>
              <a:gdLst/>
              <a:ahLst/>
              <a:cxnLst/>
              <a:rect l="l" t="t" r="r" b="b"/>
              <a:pathLst>
                <a:path w="731" h="170" extrusionOk="0">
                  <a:moveTo>
                    <a:pt x="1" y="1"/>
                  </a:moveTo>
                  <a:cubicBezTo>
                    <a:pt x="1" y="57"/>
                    <a:pt x="1" y="113"/>
                    <a:pt x="1" y="169"/>
                  </a:cubicBezTo>
                  <a:lnTo>
                    <a:pt x="731" y="169"/>
                  </a:lnTo>
                  <a:cubicBezTo>
                    <a:pt x="731" y="113"/>
                    <a:pt x="731" y="1"/>
                    <a:pt x="73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16"/>
            <p:cNvSpPr/>
            <p:nvPr/>
          </p:nvSpPr>
          <p:spPr>
            <a:xfrm>
              <a:off x="1952325" y="2484700"/>
              <a:ext cx="14075" cy="16875"/>
            </a:xfrm>
            <a:custGeom>
              <a:avLst/>
              <a:gdLst/>
              <a:ahLst/>
              <a:cxnLst/>
              <a:rect l="l" t="t" r="r" b="b"/>
              <a:pathLst>
                <a:path w="563" h="675" extrusionOk="0">
                  <a:moveTo>
                    <a:pt x="450" y="0"/>
                  </a:moveTo>
                  <a:lnTo>
                    <a:pt x="1" y="562"/>
                  </a:lnTo>
                  <a:lnTo>
                    <a:pt x="169" y="674"/>
                  </a:lnTo>
                  <a:lnTo>
                    <a:pt x="563" y="113"/>
                  </a:lnTo>
                  <a:cubicBezTo>
                    <a:pt x="563" y="56"/>
                    <a:pt x="506" y="0"/>
                    <a:pt x="45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16"/>
            <p:cNvSpPr/>
            <p:nvPr/>
          </p:nvSpPr>
          <p:spPr>
            <a:xfrm>
              <a:off x="1929875" y="2469250"/>
              <a:ext cx="11250" cy="18275"/>
            </a:xfrm>
            <a:custGeom>
              <a:avLst/>
              <a:gdLst/>
              <a:ahLst/>
              <a:cxnLst/>
              <a:rect l="l" t="t" r="r" b="b"/>
              <a:pathLst>
                <a:path w="450" h="731" extrusionOk="0">
                  <a:moveTo>
                    <a:pt x="337" y="1"/>
                  </a:moveTo>
                  <a:lnTo>
                    <a:pt x="0" y="674"/>
                  </a:lnTo>
                  <a:lnTo>
                    <a:pt x="169" y="731"/>
                  </a:lnTo>
                  <a:lnTo>
                    <a:pt x="450" y="57"/>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16"/>
            <p:cNvSpPr/>
            <p:nvPr/>
          </p:nvSpPr>
          <p:spPr>
            <a:xfrm>
              <a:off x="1941100" y="2476275"/>
              <a:ext cx="12675" cy="16875"/>
            </a:xfrm>
            <a:custGeom>
              <a:avLst/>
              <a:gdLst/>
              <a:ahLst/>
              <a:cxnLst/>
              <a:rect l="l" t="t" r="r" b="b"/>
              <a:pathLst>
                <a:path w="507" h="675" extrusionOk="0">
                  <a:moveTo>
                    <a:pt x="394" y="0"/>
                  </a:moveTo>
                  <a:lnTo>
                    <a:pt x="1" y="618"/>
                  </a:lnTo>
                  <a:lnTo>
                    <a:pt x="169" y="674"/>
                  </a:lnTo>
                  <a:lnTo>
                    <a:pt x="506" y="56"/>
                  </a:lnTo>
                  <a:lnTo>
                    <a:pt x="39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16"/>
            <p:cNvSpPr/>
            <p:nvPr/>
          </p:nvSpPr>
          <p:spPr>
            <a:xfrm>
              <a:off x="2000075" y="2554900"/>
              <a:ext cx="18275" cy="9850"/>
            </a:xfrm>
            <a:custGeom>
              <a:avLst/>
              <a:gdLst/>
              <a:ahLst/>
              <a:cxnLst/>
              <a:rect l="l" t="t" r="r" b="b"/>
              <a:pathLst>
                <a:path w="731" h="394" extrusionOk="0">
                  <a:moveTo>
                    <a:pt x="674" y="1"/>
                  </a:moveTo>
                  <a:lnTo>
                    <a:pt x="1" y="225"/>
                  </a:lnTo>
                  <a:lnTo>
                    <a:pt x="57" y="394"/>
                  </a:lnTo>
                  <a:lnTo>
                    <a:pt x="731" y="169"/>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16"/>
            <p:cNvSpPr/>
            <p:nvPr/>
          </p:nvSpPr>
          <p:spPr>
            <a:xfrm>
              <a:off x="1851250" y="2455200"/>
              <a:ext cx="22475" cy="19700"/>
            </a:xfrm>
            <a:custGeom>
              <a:avLst/>
              <a:gdLst/>
              <a:ahLst/>
              <a:cxnLst/>
              <a:rect l="l" t="t" r="r" b="b"/>
              <a:pathLst>
                <a:path w="899" h="788" extrusionOk="0">
                  <a:moveTo>
                    <a:pt x="899" y="1"/>
                  </a:moveTo>
                  <a:cubicBezTo>
                    <a:pt x="618" y="1"/>
                    <a:pt x="337" y="57"/>
                    <a:pt x="0" y="113"/>
                  </a:cubicBezTo>
                  <a:lnTo>
                    <a:pt x="0" y="787"/>
                  </a:lnTo>
                  <a:cubicBezTo>
                    <a:pt x="337" y="731"/>
                    <a:pt x="618" y="731"/>
                    <a:pt x="899" y="731"/>
                  </a:cubicBez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16"/>
            <p:cNvSpPr/>
            <p:nvPr/>
          </p:nvSpPr>
          <p:spPr>
            <a:xfrm>
              <a:off x="1983225" y="2608250"/>
              <a:ext cx="42150" cy="78675"/>
            </a:xfrm>
            <a:custGeom>
              <a:avLst/>
              <a:gdLst/>
              <a:ahLst/>
              <a:cxnLst/>
              <a:rect l="l" t="t" r="r" b="b"/>
              <a:pathLst>
                <a:path w="1686" h="3147" extrusionOk="0">
                  <a:moveTo>
                    <a:pt x="1012" y="1"/>
                  </a:moveTo>
                  <a:cubicBezTo>
                    <a:pt x="1012" y="57"/>
                    <a:pt x="1012" y="113"/>
                    <a:pt x="1012" y="169"/>
                  </a:cubicBezTo>
                  <a:cubicBezTo>
                    <a:pt x="1012" y="225"/>
                    <a:pt x="1012" y="282"/>
                    <a:pt x="1012" y="338"/>
                  </a:cubicBezTo>
                  <a:cubicBezTo>
                    <a:pt x="1012" y="450"/>
                    <a:pt x="955" y="562"/>
                    <a:pt x="955" y="731"/>
                  </a:cubicBezTo>
                  <a:cubicBezTo>
                    <a:pt x="899" y="1236"/>
                    <a:pt x="731" y="1742"/>
                    <a:pt x="506" y="2247"/>
                  </a:cubicBezTo>
                  <a:lnTo>
                    <a:pt x="506" y="2304"/>
                  </a:lnTo>
                  <a:cubicBezTo>
                    <a:pt x="338" y="2584"/>
                    <a:pt x="169" y="2865"/>
                    <a:pt x="1" y="3146"/>
                  </a:cubicBezTo>
                  <a:lnTo>
                    <a:pt x="843" y="3146"/>
                  </a:lnTo>
                  <a:cubicBezTo>
                    <a:pt x="955" y="2978"/>
                    <a:pt x="1012" y="2865"/>
                    <a:pt x="1124" y="2697"/>
                  </a:cubicBezTo>
                  <a:lnTo>
                    <a:pt x="1180" y="2528"/>
                  </a:lnTo>
                  <a:cubicBezTo>
                    <a:pt x="1236" y="2416"/>
                    <a:pt x="1292" y="2247"/>
                    <a:pt x="1348" y="2135"/>
                  </a:cubicBezTo>
                  <a:lnTo>
                    <a:pt x="1348" y="2079"/>
                  </a:lnTo>
                  <a:cubicBezTo>
                    <a:pt x="1348" y="1967"/>
                    <a:pt x="1405" y="1910"/>
                    <a:pt x="1461" y="1798"/>
                  </a:cubicBezTo>
                  <a:cubicBezTo>
                    <a:pt x="1573" y="1349"/>
                    <a:pt x="1685" y="843"/>
                    <a:pt x="1685" y="394"/>
                  </a:cubicBezTo>
                  <a:cubicBezTo>
                    <a:pt x="1685" y="338"/>
                    <a:pt x="1685" y="282"/>
                    <a:pt x="1685" y="225"/>
                  </a:cubicBez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16"/>
            <p:cNvSpPr/>
            <p:nvPr/>
          </p:nvSpPr>
          <p:spPr>
            <a:xfrm>
              <a:off x="1851250" y="2508425"/>
              <a:ext cx="123575" cy="178500"/>
            </a:xfrm>
            <a:custGeom>
              <a:avLst/>
              <a:gdLst/>
              <a:ahLst/>
              <a:cxnLst/>
              <a:rect l="l" t="t" r="r" b="b"/>
              <a:pathLst>
                <a:path w="4943" h="7140" extrusionOk="0">
                  <a:moveTo>
                    <a:pt x="922" y="1"/>
                  </a:moveTo>
                  <a:cubicBezTo>
                    <a:pt x="858" y="1"/>
                    <a:pt x="794" y="3"/>
                    <a:pt x="730" y="6"/>
                  </a:cubicBezTo>
                  <a:cubicBezTo>
                    <a:pt x="506" y="6"/>
                    <a:pt x="225" y="62"/>
                    <a:pt x="0" y="118"/>
                  </a:cubicBezTo>
                  <a:lnTo>
                    <a:pt x="0" y="568"/>
                  </a:lnTo>
                  <a:cubicBezTo>
                    <a:pt x="225" y="455"/>
                    <a:pt x="506" y="455"/>
                    <a:pt x="730" y="455"/>
                  </a:cubicBezTo>
                  <a:cubicBezTo>
                    <a:pt x="801" y="451"/>
                    <a:pt x="872" y="449"/>
                    <a:pt x="942" y="449"/>
                  </a:cubicBezTo>
                  <a:cubicBezTo>
                    <a:pt x="2816" y="449"/>
                    <a:pt x="4385" y="1876"/>
                    <a:pt x="4493" y="3825"/>
                  </a:cubicBezTo>
                  <a:cubicBezTo>
                    <a:pt x="4549" y="5173"/>
                    <a:pt x="3819" y="6521"/>
                    <a:pt x="2584" y="7139"/>
                  </a:cubicBezTo>
                  <a:lnTo>
                    <a:pt x="3314" y="7139"/>
                  </a:lnTo>
                  <a:cubicBezTo>
                    <a:pt x="4381" y="6353"/>
                    <a:pt x="4943" y="5061"/>
                    <a:pt x="4886" y="3769"/>
                  </a:cubicBezTo>
                  <a:cubicBezTo>
                    <a:pt x="4830" y="2702"/>
                    <a:pt x="4325" y="1747"/>
                    <a:pt x="3538" y="1017"/>
                  </a:cubicBezTo>
                  <a:cubicBezTo>
                    <a:pt x="2802" y="386"/>
                    <a:pt x="1868" y="1"/>
                    <a:pt x="92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16"/>
            <p:cNvSpPr/>
            <p:nvPr/>
          </p:nvSpPr>
          <p:spPr>
            <a:xfrm>
              <a:off x="1856850" y="2590150"/>
              <a:ext cx="40750" cy="34975"/>
            </a:xfrm>
            <a:custGeom>
              <a:avLst/>
              <a:gdLst/>
              <a:ahLst/>
              <a:cxnLst/>
              <a:rect l="l" t="t" r="r" b="b"/>
              <a:pathLst>
                <a:path w="1630" h="1399" extrusionOk="0">
                  <a:moveTo>
                    <a:pt x="675" y="1"/>
                  </a:moveTo>
                  <a:cubicBezTo>
                    <a:pt x="325" y="1"/>
                    <a:pt x="1" y="275"/>
                    <a:pt x="1" y="725"/>
                  </a:cubicBezTo>
                  <a:cubicBezTo>
                    <a:pt x="1" y="1118"/>
                    <a:pt x="282" y="1399"/>
                    <a:pt x="675" y="1399"/>
                  </a:cubicBezTo>
                  <a:cubicBezTo>
                    <a:pt x="1293" y="1399"/>
                    <a:pt x="1630" y="669"/>
                    <a:pt x="1180" y="219"/>
                  </a:cubicBezTo>
                  <a:cubicBezTo>
                    <a:pt x="1030" y="70"/>
                    <a:pt x="849" y="1"/>
                    <a:pt x="67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16"/>
            <p:cNvSpPr/>
            <p:nvPr/>
          </p:nvSpPr>
          <p:spPr>
            <a:xfrm>
              <a:off x="1977600" y="1880925"/>
              <a:ext cx="25300" cy="18275"/>
            </a:xfrm>
            <a:custGeom>
              <a:avLst/>
              <a:gdLst/>
              <a:ahLst/>
              <a:cxnLst/>
              <a:rect l="l" t="t" r="r" b="b"/>
              <a:pathLst>
                <a:path w="1012" h="731" extrusionOk="0">
                  <a:moveTo>
                    <a:pt x="900" y="1"/>
                  </a:moveTo>
                  <a:lnTo>
                    <a:pt x="1" y="562"/>
                  </a:lnTo>
                  <a:cubicBezTo>
                    <a:pt x="57" y="618"/>
                    <a:pt x="57" y="675"/>
                    <a:pt x="113" y="731"/>
                  </a:cubicBezTo>
                  <a:lnTo>
                    <a:pt x="1012" y="113"/>
                  </a:lnTo>
                  <a:lnTo>
                    <a:pt x="90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16"/>
            <p:cNvSpPr/>
            <p:nvPr/>
          </p:nvSpPr>
          <p:spPr>
            <a:xfrm>
              <a:off x="1970600" y="1868300"/>
              <a:ext cx="22475" cy="19675"/>
            </a:xfrm>
            <a:custGeom>
              <a:avLst/>
              <a:gdLst/>
              <a:ahLst/>
              <a:cxnLst/>
              <a:rect l="l" t="t" r="r" b="b"/>
              <a:pathLst>
                <a:path w="899" h="787" extrusionOk="0">
                  <a:moveTo>
                    <a:pt x="843" y="0"/>
                  </a:moveTo>
                  <a:lnTo>
                    <a:pt x="0" y="674"/>
                  </a:lnTo>
                  <a:lnTo>
                    <a:pt x="112" y="786"/>
                  </a:lnTo>
                  <a:lnTo>
                    <a:pt x="899" y="112"/>
                  </a:lnTo>
                  <a:cubicBezTo>
                    <a:pt x="899" y="56"/>
                    <a:pt x="843"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16"/>
            <p:cNvSpPr/>
            <p:nvPr/>
          </p:nvSpPr>
          <p:spPr>
            <a:xfrm>
              <a:off x="1984625" y="1893575"/>
              <a:ext cx="25300" cy="15450"/>
            </a:xfrm>
            <a:custGeom>
              <a:avLst/>
              <a:gdLst/>
              <a:ahLst/>
              <a:cxnLst/>
              <a:rect l="l" t="t" r="r" b="b"/>
              <a:pathLst>
                <a:path w="1012" h="618" extrusionOk="0">
                  <a:moveTo>
                    <a:pt x="899" y="0"/>
                  </a:moveTo>
                  <a:lnTo>
                    <a:pt x="1" y="506"/>
                  </a:lnTo>
                  <a:cubicBezTo>
                    <a:pt x="1" y="562"/>
                    <a:pt x="57" y="562"/>
                    <a:pt x="57" y="618"/>
                  </a:cubicBezTo>
                  <a:lnTo>
                    <a:pt x="1012" y="112"/>
                  </a:ln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16"/>
            <p:cNvSpPr/>
            <p:nvPr/>
          </p:nvSpPr>
          <p:spPr>
            <a:xfrm>
              <a:off x="1990250" y="1907600"/>
              <a:ext cx="26700" cy="12675"/>
            </a:xfrm>
            <a:custGeom>
              <a:avLst/>
              <a:gdLst/>
              <a:ahLst/>
              <a:cxnLst/>
              <a:rect l="l" t="t" r="r" b="b"/>
              <a:pathLst>
                <a:path w="1068" h="507" extrusionOk="0">
                  <a:moveTo>
                    <a:pt x="955" y="1"/>
                  </a:moveTo>
                  <a:lnTo>
                    <a:pt x="0" y="394"/>
                  </a:lnTo>
                  <a:lnTo>
                    <a:pt x="57" y="506"/>
                  </a:lnTo>
                  <a:lnTo>
                    <a:pt x="1067" y="113"/>
                  </a:lnTo>
                  <a:cubicBezTo>
                    <a:pt x="1011" y="57"/>
                    <a:pt x="1011" y="57"/>
                    <a:pt x="95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16"/>
            <p:cNvSpPr/>
            <p:nvPr/>
          </p:nvSpPr>
          <p:spPr>
            <a:xfrm>
              <a:off x="1962175" y="1857050"/>
              <a:ext cx="22475" cy="22500"/>
            </a:xfrm>
            <a:custGeom>
              <a:avLst/>
              <a:gdLst/>
              <a:ahLst/>
              <a:cxnLst/>
              <a:rect l="l" t="t" r="r" b="b"/>
              <a:pathLst>
                <a:path w="899" h="900" extrusionOk="0">
                  <a:moveTo>
                    <a:pt x="786" y="1"/>
                  </a:moveTo>
                  <a:lnTo>
                    <a:pt x="0" y="787"/>
                  </a:lnTo>
                  <a:lnTo>
                    <a:pt x="112" y="899"/>
                  </a:lnTo>
                  <a:lnTo>
                    <a:pt x="899" y="169"/>
                  </a:lnTo>
                  <a:lnTo>
                    <a:pt x="7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16"/>
            <p:cNvSpPr/>
            <p:nvPr/>
          </p:nvSpPr>
          <p:spPr>
            <a:xfrm>
              <a:off x="1998675" y="1935675"/>
              <a:ext cx="25300" cy="8450"/>
            </a:xfrm>
            <a:custGeom>
              <a:avLst/>
              <a:gdLst/>
              <a:ahLst/>
              <a:cxnLst/>
              <a:rect l="l" t="t" r="r" b="b"/>
              <a:pathLst>
                <a:path w="1012" h="338" extrusionOk="0">
                  <a:moveTo>
                    <a:pt x="1011" y="1"/>
                  </a:moveTo>
                  <a:lnTo>
                    <a:pt x="0" y="169"/>
                  </a:lnTo>
                  <a:cubicBezTo>
                    <a:pt x="0" y="226"/>
                    <a:pt x="0" y="282"/>
                    <a:pt x="0" y="338"/>
                  </a:cubicBezTo>
                  <a:lnTo>
                    <a:pt x="1011" y="169"/>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16"/>
            <p:cNvSpPr/>
            <p:nvPr/>
          </p:nvSpPr>
          <p:spPr>
            <a:xfrm>
              <a:off x="1994450" y="1921650"/>
              <a:ext cx="26700" cy="11250"/>
            </a:xfrm>
            <a:custGeom>
              <a:avLst/>
              <a:gdLst/>
              <a:ahLst/>
              <a:cxnLst/>
              <a:rect l="l" t="t" r="r" b="b"/>
              <a:pathLst>
                <a:path w="1068" h="450" extrusionOk="0">
                  <a:moveTo>
                    <a:pt x="1012" y="0"/>
                  </a:moveTo>
                  <a:lnTo>
                    <a:pt x="1" y="281"/>
                  </a:lnTo>
                  <a:cubicBezTo>
                    <a:pt x="1" y="337"/>
                    <a:pt x="1" y="393"/>
                    <a:pt x="57" y="450"/>
                  </a:cubicBezTo>
                  <a:lnTo>
                    <a:pt x="1068" y="169"/>
                  </a:lnTo>
                  <a:cubicBezTo>
                    <a:pt x="1068" y="113"/>
                    <a:pt x="1012" y="56"/>
                    <a:pt x="10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16"/>
            <p:cNvSpPr/>
            <p:nvPr/>
          </p:nvSpPr>
          <p:spPr>
            <a:xfrm>
              <a:off x="1942500" y="1838800"/>
              <a:ext cx="18275" cy="23900"/>
            </a:xfrm>
            <a:custGeom>
              <a:avLst/>
              <a:gdLst/>
              <a:ahLst/>
              <a:cxnLst/>
              <a:rect l="l" t="t" r="r" b="b"/>
              <a:pathLst>
                <a:path w="731" h="956" extrusionOk="0">
                  <a:moveTo>
                    <a:pt x="562" y="1"/>
                  </a:moveTo>
                  <a:lnTo>
                    <a:pt x="1" y="899"/>
                  </a:lnTo>
                  <a:lnTo>
                    <a:pt x="169" y="955"/>
                  </a:lnTo>
                  <a:lnTo>
                    <a:pt x="731" y="113"/>
                  </a:lnTo>
                  <a:lnTo>
                    <a:pt x="56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16"/>
            <p:cNvSpPr/>
            <p:nvPr/>
          </p:nvSpPr>
          <p:spPr>
            <a:xfrm>
              <a:off x="1897575" y="1817750"/>
              <a:ext cx="8450" cy="25300"/>
            </a:xfrm>
            <a:custGeom>
              <a:avLst/>
              <a:gdLst/>
              <a:ahLst/>
              <a:cxnLst/>
              <a:rect l="l" t="t" r="r" b="b"/>
              <a:pathLst>
                <a:path w="338" h="1012" extrusionOk="0">
                  <a:moveTo>
                    <a:pt x="169" y="0"/>
                  </a:moveTo>
                  <a:lnTo>
                    <a:pt x="1" y="1011"/>
                  </a:lnTo>
                  <a:lnTo>
                    <a:pt x="169" y="1011"/>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16"/>
            <p:cNvSpPr/>
            <p:nvPr/>
          </p:nvSpPr>
          <p:spPr>
            <a:xfrm>
              <a:off x="1908800" y="1820550"/>
              <a:ext cx="11275" cy="26700"/>
            </a:xfrm>
            <a:custGeom>
              <a:avLst/>
              <a:gdLst/>
              <a:ahLst/>
              <a:cxnLst/>
              <a:rect l="l" t="t" r="r" b="b"/>
              <a:pathLst>
                <a:path w="451" h="1068" extrusionOk="0">
                  <a:moveTo>
                    <a:pt x="338" y="0"/>
                  </a:moveTo>
                  <a:lnTo>
                    <a:pt x="1" y="1011"/>
                  </a:lnTo>
                  <a:lnTo>
                    <a:pt x="169" y="1068"/>
                  </a:lnTo>
                  <a:lnTo>
                    <a:pt x="450" y="57"/>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16"/>
            <p:cNvSpPr/>
            <p:nvPr/>
          </p:nvSpPr>
          <p:spPr>
            <a:xfrm>
              <a:off x="1952325" y="1847225"/>
              <a:ext cx="21100" cy="23900"/>
            </a:xfrm>
            <a:custGeom>
              <a:avLst/>
              <a:gdLst/>
              <a:ahLst/>
              <a:cxnLst/>
              <a:rect l="l" t="t" r="r" b="b"/>
              <a:pathLst>
                <a:path w="844" h="956" extrusionOk="0">
                  <a:moveTo>
                    <a:pt x="731" y="1"/>
                  </a:moveTo>
                  <a:lnTo>
                    <a:pt x="1" y="843"/>
                  </a:lnTo>
                  <a:lnTo>
                    <a:pt x="169" y="955"/>
                  </a:lnTo>
                  <a:lnTo>
                    <a:pt x="843" y="113"/>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16"/>
            <p:cNvSpPr/>
            <p:nvPr/>
          </p:nvSpPr>
          <p:spPr>
            <a:xfrm>
              <a:off x="1883525" y="1814925"/>
              <a:ext cx="8450" cy="26700"/>
            </a:xfrm>
            <a:custGeom>
              <a:avLst/>
              <a:gdLst/>
              <a:ahLst/>
              <a:cxnLst/>
              <a:rect l="l" t="t" r="r" b="b"/>
              <a:pathLst>
                <a:path w="338" h="1068" extrusionOk="0">
                  <a:moveTo>
                    <a:pt x="113" y="1"/>
                  </a:moveTo>
                  <a:lnTo>
                    <a:pt x="1" y="1068"/>
                  </a:lnTo>
                  <a:lnTo>
                    <a:pt x="226" y="1068"/>
                  </a:lnTo>
                  <a:lnTo>
                    <a:pt x="33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16"/>
            <p:cNvSpPr/>
            <p:nvPr/>
          </p:nvSpPr>
          <p:spPr>
            <a:xfrm>
              <a:off x="1921450" y="1824750"/>
              <a:ext cx="14050" cy="26725"/>
            </a:xfrm>
            <a:custGeom>
              <a:avLst/>
              <a:gdLst/>
              <a:ahLst/>
              <a:cxnLst/>
              <a:rect l="l" t="t" r="r" b="b"/>
              <a:pathLst>
                <a:path w="562" h="1069" extrusionOk="0">
                  <a:moveTo>
                    <a:pt x="393" y="1"/>
                  </a:moveTo>
                  <a:lnTo>
                    <a:pt x="0" y="1012"/>
                  </a:lnTo>
                  <a:lnTo>
                    <a:pt x="113" y="1068"/>
                  </a:ln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16"/>
            <p:cNvSpPr/>
            <p:nvPr/>
          </p:nvSpPr>
          <p:spPr>
            <a:xfrm>
              <a:off x="1931275" y="1831775"/>
              <a:ext cx="16875" cy="25300"/>
            </a:xfrm>
            <a:custGeom>
              <a:avLst/>
              <a:gdLst/>
              <a:ahLst/>
              <a:cxnLst/>
              <a:rect l="l" t="t" r="r" b="b"/>
              <a:pathLst>
                <a:path w="675" h="1012" extrusionOk="0">
                  <a:moveTo>
                    <a:pt x="506" y="1"/>
                  </a:moveTo>
                  <a:lnTo>
                    <a:pt x="0" y="956"/>
                  </a:lnTo>
                  <a:lnTo>
                    <a:pt x="169" y="1012"/>
                  </a:lnTo>
                  <a:lnTo>
                    <a:pt x="674" y="57"/>
                  </a:lnTo>
                  <a:lnTo>
                    <a:pt x="50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16"/>
            <p:cNvSpPr/>
            <p:nvPr/>
          </p:nvSpPr>
          <p:spPr>
            <a:xfrm>
              <a:off x="2000075" y="1949725"/>
              <a:ext cx="26700" cy="7050"/>
            </a:xfrm>
            <a:custGeom>
              <a:avLst/>
              <a:gdLst/>
              <a:ahLst/>
              <a:cxnLst/>
              <a:rect l="l" t="t" r="r" b="b"/>
              <a:pathLst>
                <a:path w="1068" h="282" extrusionOk="0">
                  <a:moveTo>
                    <a:pt x="1068" y="1"/>
                  </a:moveTo>
                  <a:lnTo>
                    <a:pt x="57" y="113"/>
                  </a:lnTo>
                  <a:cubicBezTo>
                    <a:pt x="1" y="169"/>
                    <a:pt x="1" y="225"/>
                    <a:pt x="1" y="281"/>
                  </a:cubicBezTo>
                  <a:lnTo>
                    <a:pt x="1068" y="169"/>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16"/>
            <p:cNvSpPr/>
            <p:nvPr/>
          </p:nvSpPr>
          <p:spPr>
            <a:xfrm>
              <a:off x="1851250" y="1965175"/>
              <a:ext cx="174125" cy="153075"/>
            </a:xfrm>
            <a:custGeom>
              <a:avLst/>
              <a:gdLst/>
              <a:ahLst/>
              <a:cxnLst/>
              <a:rect l="l" t="t" r="r" b="b"/>
              <a:pathLst>
                <a:path w="6965" h="6123" extrusionOk="0">
                  <a:moveTo>
                    <a:pt x="5954" y="0"/>
                  </a:moveTo>
                  <a:lnTo>
                    <a:pt x="5954" y="169"/>
                  </a:lnTo>
                  <a:lnTo>
                    <a:pt x="6291" y="169"/>
                  </a:lnTo>
                  <a:lnTo>
                    <a:pt x="6291" y="506"/>
                  </a:lnTo>
                  <a:lnTo>
                    <a:pt x="5954" y="506"/>
                  </a:lnTo>
                  <a:lnTo>
                    <a:pt x="5954" y="674"/>
                  </a:lnTo>
                  <a:lnTo>
                    <a:pt x="6291" y="674"/>
                  </a:lnTo>
                  <a:cubicBezTo>
                    <a:pt x="6291" y="787"/>
                    <a:pt x="6234" y="955"/>
                    <a:pt x="6234" y="1068"/>
                  </a:cubicBezTo>
                  <a:lnTo>
                    <a:pt x="5897" y="1011"/>
                  </a:lnTo>
                  <a:lnTo>
                    <a:pt x="5897" y="1068"/>
                  </a:lnTo>
                  <a:lnTo>
                    <a:pt x="5897" y="1180"/>
                  </a:lnTo>
                  <a:lnTo>
                    <a:pt x="6234" y="1236"/>
                  </a:lnTo>
                  <a:cubicBezTo>
                    <a:pt x="6234" y="1348"/>
                    <a:pt x="6178" y="1461"/>
                    <a:pt x="6178" y="1573"/>
                  </a:cubicBezTo>
                  <a:lnTo>
                    <a:pt x="5841" y="1461"/>
                  </a:lnTo>
                  <a:cubicBezTo>
                    <a:pt x="5841" y="1517"/>
                    <a:pt x="5785" y="1573"/>
                    <a:pt x="5785" y="1629"/>
                  </a:cubicBezTo>
                  <a:lnTo>
                    <a:pt x="6122" y="1742"/>
                  </a:lnTo>
                  <a:lnTo>
                    <a:pt x="6010" y="2079"/>
                  </a:lnTo>
                  <a:lnTo>
                    <a:pt x="5617" y="1910"/>
                  </a:lnTo>
                  <a:lnTo>
                    <a:pt x="5560" y="2079"/>
                  </a:lnTo>
                  <a:lnTo>
                    <a:pt x="5897" y="2191"/>
                  </a:lnTo>
                  <a:cubicBezTo>
                    <a:pt x="5841" y="2303"/>
                    <a:pt x="5785" y="2415"/>
                    <a:pt x="5729" y="2528"/>
                  </a:cubicBezTo>
                  <a:lnTo>
                    <a:pt x="5448" y="2359"/>
                  </a:lnTo>
                  <a:lnTo>
                    <a:pt x="5336" y="2528"/>
                  </a:lnTo>
                  <a:lnTo>
                    <a:pt x="5617" y="2696"/>
                  </a:lnTo>
                  <a:cubicBezTo>
                    <a:pt x="5560" y="2809"/>
                    <a:pt x="5504" y="2921"/>
                    <a:pt x="5448" y="2977"/>
                  </a:cubicBezTo>
                  <a:lnTo>
                    <a:pt x="5167" y="2809"/>
                  </a:lnTo>
                  <a:lnTo>
                    <a:pt x="5055" y="2977"/>
                  </a:lnTo>
                  <a:lnTo>
                    <a:pt x="5336" y="3146"/>
                  </a:lnTo>
                  <a:lnTo>
                    <a:pt x="5167" y="3426"/>
                  </a:lnTo>
                  <a:lnTo>
                    <a:pt x="4886" y="3202"/>
                  </a:lnTo>
                  <a:lnTo>
                    <a:pt x="4774" y="3314"/>
                  </a:lnTo>
                  <a:lnTo>
                    <a:pt x="4999" y="3539"/>
                  </a:lnTo>
                  <a:cubicBezTo>
                    <a:pt x="4943" y="3595"/>
                    <a:pt x="4830" y="3707"/>
                    <a:pt x="4774" y="3820"/>
                  </a:cubicBezTo>
                  <a:lnTo>
                    <a:pt x="4549" y="3539"/>
                  </a:lnTo>
                  <a:lnTo>
                    <a:pt x="4437" y="3707"/>
                  </a:lnTo>
                  <a:lnTo>
                    <a:pt x="4662" y="3932"/>
                  </a:lnTo>
                  <a:lnTo>
                    <a:pt x="4381" y="4157"/>
                  </a:lnTo>
                  <a:lnTo>
                    <a:pt x="4156" y="3876"/>
                  </a:lnTo>
                  <a:lnTo>
                    <a:pt x="4044" y="4044"/>
                  </a:lnTo>
                  <a:lnTo>
                    <a:pt x="4269" y="4269"/>
                  </a:lnTo>
                  <a:lnTo>
                    <a:pt x="3988" y="4494"/>
                  </a:lnTo>
                  <a:lnTo>
                    <a:pt x="3763" y="4213"/>
                  </a:lnTo>
                  <a:lnTo>
                    <a:pt x="3651" y="4325"/>
                  </a:lnTo>
                  <a:lnTo>
                    <a:pt x="3819" y="4606"/>
                  </a:lnTo>
                  <a:lnTo>
                    <a:pt x="3538" y="4774"/>
                  </a:lnTo>
                  <a:lnTo>
                    <a:pt x="3370" y="4494"/>
                  </a:lnTo>
                  <a:lnTo>
                    <a:pt x="3201" y="4550"/>
                  </a:lnTo>
                  <a:lnTo>
                    <a:pt x="3370" y="4831"/>
                  </a:lnTo>
                  <a:lnTo>
                    <a:pt x="3033" y="4999"/>
                  </a:lnTo>
                  <a:lnTo>
                    <a:pt x="2921" y="4718"/>
                  </a:lnTo>
                  <a:lnTo>
                    <a:pt x="2752" y="4774"/>
                  </a:lnTo>
                  <a:lnTo>
                    <a:pt x="2864" y="5111"/>
                  </a:lnTo>
                  <a:lnTo>
                    <a:pt x="2527" y="5224"/>
                  </a:lnTo>
                  <a:lnTo>
                    <a:pt x="2471" y="4887"/>
                  </a:lnTo>
                  <a:lnTo>
                    <a:pt x="2303" y="4943"/>
                  </a:lnTo>
                  <a:lnTo>
                    <a:pt x="2415" y="5280"/>
                  </a:lnTo>
                  <a:cubicBezTo>
                    <a:pt x="2247" y="5280"/>
                    <a:pt x="2134" y="5336"/>
                    <a:pt x="2022" y="5336"/>
                  </a:cubicBezTo>
                  <a:lnTo>
                    <a:pt x="1966" y="4999"/>
                  </a:lnTo>
                  <a:lnTo>
                    <a:pt x="1797" y="4999"/>
                  </a:lnTo>
                  <a:lnTo>
                    <a:pt x="1854" y="5336"/>
                  </a:lnTo>
                  <a:lnTo>
                    <a:pt x="1517" y="5448"/>
                  </a:lnTo>
                  <a:lnTo>
                    <a:pt x="1517" y="5111"/>
                  </a:lnTo>
                  <a:lnTo>
                    <a:pt x="1348" y="5111"/>
                  </a:lnTo>
                  <a:lnTo>
                    <a:pt x="1348" y="5448"/>
                  </a:lnTo>
                  <a:lnTo>
                    <a:pt x="955" y="5448"/>
                  </a:lnTo>
                  <a:lnTo>
                    <a:pt x="955" y="5111"/>
                  </a:lnTo>
                  <a:lnTo>
                    <a:pt x="786" y="5111"/>
                  </a:lnTo>
                  <a:lnTo>
                    <a:pt x="786" y="5448"/>
                  </a:lnTo>
                  <a:lnTo>
                    <a:pt x="449" y="5448"/>
                  </a:lnTo>
                  <a:lnTo>
                    <a:pt x="506" y="5111"/>
                  </a:lnTo>
                  <a:lnTo>
                    <a:pt x="337" y="5111"/>
                  </a:lnTo>
                  <a:lnTo>
                    <a:pt x="337" y="5448"/>
                  </a:lnTo>
                  <a:lnTo>
                    <a:pt x="0" y="5392"/>
                  </a:lnTo>
                  <a:lnTo>
                    <a:pt x="0" y="6066"/>
                  </a:lnTo>
                  <a:lnTo>
                    <a:pt x="225" y="6066"/>
                  </a:lnTo>
                  <a:lnTo>
                    <a:pt x="225" y="6122"/>
                  </a:lnTo>
                  <a:lnTo>
                    <a:pt x="1573" y="6122"/>
                  </a:lnTo>
                  <a:lnTo>
                    <a:pt x="2022" y="6066"/>
                  </a:lnTo>
                  <a:cubicBezTo>
                    <a:pt x="2191" y="6010"/>
                    <a:pt x="2415" y="5954"/>
                    <a:pt x="2584" y="5898"/>
                  </a:cubicBezTo>
                  <a:cubicBezTo>
                    <a:pt x="2808" y="5842"/>
                    <a:pt x="3089" y="5785"/>
                    <a:pt x="3314" y="5673"/>
                  </a:cubicBezTo>
                  <a:cubicBezTo>
                    <a:pt x="3595" y="5561"/>
                    <a:pt x="3932" y="5392"/>
                    <a:pt x="4212" y="5224"/>
                  </a:cubicBezTo>
                  <a:cubicBezTo>
                    <a:pt x="4606" y="4943"/>
                    <a:pt x="4999" y="4662"/>
                    <a:pt x="5280" y="4325"/>
                  </a:cubicBezTo>
                  <a:cubicBezTo>
                    <a:pt x="5841" y="3763"/>
                    <a:pt x="6291" y="3089"/>
                    <a:pt x="6627" y="2359"/>
                  </a:cubicBezTo>
                  <a:cubicBezTo>
                    <a:pt x="6684" y="2191"/>
                    <a:pt x="6684" y="2079"/>
                    <a:pt x="6740" y="1910"/>
                  </a:cubicBezTo>
                  <a:cubicBezTo>
                    <a:pt x="6852" y="1517"/>
                    <a:pt x="6964" y="1124"/>
                    <a:pt x="6964" y="787"/>
                  </a:cubicBezTo>
                  <a:lnTo>
                    <a:pt x="6964" y="618"/>
                  </a:lnTo>
                  <a:lnTo>
                    <a:pt x="6964" y="57"/>
                  </a:lnTo>
                  <a:lnTo>
                    <a:pt x="696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16"/>
            <p:cNvSpPr/>
            <p:nvPr/>
          </p:nvSpPr>
          <p:spPr>
            <a:xfrm>
              <a:off x="1851250" y="1813525"/>
              <a:ext cx="25300" cy="28100"/>
            </a:xfrm>
            <a:custGeom>
              <a:avLst/>
              <a:gdLst/>
              <a:ahLst/>
              <a:cxnLst/>
              <a:rect l="l" t="t" r="r" b="b"/>
              <a:pathLst>
                <a:path w="1012" h="1124" extrusionOk="0">
                  <a:moveTo>
                    <a:pt x="899" y="1"/>
                  </a:moveTo>
                  <a:cubicBezTo>
                    <a:pt x="674" y="1"/>
                    <a:pt x="506" y="1"/>
                    <a:pt x="337" y="57"/>
                  </a:cubicBezTo>
                  <a:lnTo>
                    <a:pt x="0" y="57"/>
                  </a:lnTo>
                  <a:lnTo>
                    <a:pt x="0" y="787"/>
                  </a:lnTo>
                  <a:lnTo>
                    <a:pt x="337" y="787"/>
                  </a:lnTo>
                  <a:lnTo>
                    <a:pt x="337" y="1124"/>
                  </a:lnTo>
                  <a:lnTo>
                    <a:pt x="506" y="1124"/>
                  </a:lnTo>
                  <a:lnTo>
                    <a:pt x="506" y="787"/>
                  </a:lnTo>
                  <a:lnTo>
                    <a:pt x="843" y="787"/>
                  </a:lnTo>
                  <a:lnTo>
                    <a:pt x="843" y="1124"/>
                  </a:lnTo>
                  <a:lnTo>
                    <a:pt x="1011" y="1124"/>
                  </a:lnTo>
                  <a:lnTo>
                    <a:pt x="101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16"/>
            <p:cNvSpPr/>
            <p:nvPr/>
          </p:nvSpPr>
          <p:spPr>
            <a:xfrm>
              <a:off x="1851250" y="1841600"/>
              <a:ext cx="25" cy="1450"/>
            </a:xfrm>
            <a:custGeom>
              <a:avLst/>
              <a:gdLst/>
              <a:ahLst/>
              <a:cxnLst/>
              <a:rect l="l" t="t" r="r" b="b"/>
              <a:pathLst>
                <a:path w="1" h="58" extrusionOk="0">
                  <a:moveTo>
                    <a:pt x="0" y="57"/>
                  </a:move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16"/>
            <p:cNvSpPr/>
            <p:nvPr/>
          </p:nvSpPr>
          <p:spPr>
            <a:xfrm>
              <a:off x="1851250" y="1868300"/>
              <a:ext cx="21075" cy="12650"/>
            </a:xfrm>
            <a:custGeom>
              <a:avLst/>
              <a:gdLst/>
              <a:ahLst/>
              <a:cxnLst/>
              <a:rect l="l" t="t" r="r" b="b"/>
              <a:pathLst>
                <a:path w="843" h="506" extrusionOk="0">
                  <a:moveTo>
                    <a:pt x="843" y="0"/>
                  </a:moveTo>
                  <a:cubicBezTo>
                    <a:pt x="562" y="0"/>
                    <a:pt x="281" y="0"/>
                    <a:pt x="0" y="112"/>
                  </a:cubicBezTo>
                  <a:lnTo>
                    <a:pt x="0" y="506"/>
                  </a:lnTo>
                  <a:cubicBezTo>
                    <a:pt x="281" y="393"/>
                    <a:pt x="562" y="393"/>
                    <a:pt x="843" y="393"/>
                  </a:cubicBez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16"/>
            <p:cNvSpPr/>
            <p:nvPr/>
          </p:nvSpPr>
          <p:spPr>
            <a:xfrm>
              <a:off x="1851250" y="2014325"/>
              <a:ext cx="105325" cy="51300"/>
            </a:xfrm>
            <a:custGeom>
              <a:avLst/>
              <a:gdLst/>
              <a:ahLst/>
              <a:cxnLst/>
              <a:rect l="l" t="t" r="r" b="b"/>
              <a:pathLst>
                <a:path w="4213" h="2052" extrusionOk="0">
                  <a:moveTo>
                    <a:pt x="3932" y="0"/>
                  </a:moveTo>
                  <a:cubicBezTo>
                    <a:pt x="3242" y="1058"/>
                    <a:pt x="2063" y="1664"/>
                    <a:pt x="826" y="1664"/>
                  </a:cubicBezTo>
                  <a:cubicBezTo>
                    <a:pt x="552" y="1664"/>
                    <a:pt x="275" y="1634"/>
                    <a:pt x="0" y="1573"/>
                  </a:cubicBezTo>
                  <a:lnTo>
                    <a:pt x="0" y="1966"/>
                  </a:lnTo>
                  <a:cubicBezTo>
                    <a:pt x="278" y="2023"/>
                    <a:pt x="558" y="2052"/>
                    <a:pt x="835" y="2052"/>
                  </a:cubicBezTo>
                  <a:cubicBezTo>
                    <a:pt x="2181" y="2052"/>
                    <a:pt x="3467" y="1389"/>
                    <a:pt x="4212" y="225"/>
                  </a:cubicBezTo>
                  <a:lnTo>
                    <a:pt x="393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16"/>
            <p:cNvSpPr/>
            <p:nvPr/>
          </p:nvSpPr>
          <p:spPr>
            <a:xfrm>
              <a:off x="1851250" y="1916025"/>
              <a:ext cx="74425" cy="102525"/>
            </a:xfrm>
            <a:custGeom>
              <a:avLst/>
              <a:gdLst/>
              <a:ahLst/>
              <a:cxnLst/>
              <a:rect l="l" t="t" r="r" b="b"/>
              <a:pathLst>
                <a:path w="2977" h="4101" extrusionOk="0">
                  <a:moveTo>
                    <a:pt x="899" y="1"/>
                  </a:moveTo>
                  <a:cubicBezTo>
                    <a:pt x="618" y="1"/>
                    <a:pt x="281" y="113"/>
                    <a:pt x="0" y="225"/>
                  </a:cubicBezTo>
                  <a:lnTo>
                    <a:pt x="0" y="899"/>
                  </a:lnTo>
                  <a:cubicBezTo>
                    <a:pt x="281" y="675"/>
                    <a:pt x="562" y="618"/>
                    <a:pt x="899" y="618"/>
                  </a:cubicBezTo>
                  <a:cubicBezTo>
                    <a:pt x="2808" y="618"/>
                    <a:pt x="2808" y="3483"/>
                    <a:pt x="899" y="3483"/>
                  </a:cubicBezTo>
                  <a:cubicBezTo>
                    <a:pt x="562" y="3483"/>
                    <a:pt x="281" y="3371"/>
                    <a:pt x="0" y="3202"/>
                  </a:cubicBezTo>
                  <a:lnTo>
                    <a:pt x="0" y="3876"/>
                  </a:lnTo>
                  <a:cubicBezTo>
                    <a:pt x="281" y="3988"/>
                    <a:pt x="618" y="4101"/>
                    <a:pt x="899" y="4101"/>
                  </a:cubicBezTo>
                  <a:cubicBezTo>
                    <a:pt x="2022" y="4101"/>
                    <a:pt x="2977" y="3146"/>
                    <a:pt x="2921" y="2023"/>
                  </a:cubicBezTo>
                  <a:cubicBezTo>
                    <a:pt x="2921" y="899"/>
                    <a:pt x="2022" y="1"/>
                    <a:pt x="8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16"/>
            <p:cNvSpPr/>
            <p:nvPr/>
          </p:nvSpPr>
          <p:spPr>
            <a:xfrm>
              <a:off x="2181200" y="2125250"/>
              <a:ext cx="344050" cy="333275"/>
            </a:xfrm>
            <a:custGeom>
              <a:avLst/>
              <a:gdLst/>
              <a:ahLst/>
              <a:cxnLst/>
              <a:rect l="l" t="t" r="r" b="b"/>
              <a:pathLst>
                <a:path w="13762" h="13331" extrusionOk="0">
                  <a:moveTo>
                    <a:pt x="9156" y="0"/>
                  </a:moveTo>
                  <a:lnTo>
                    <a:pt x="9043" y="393"/>
                  </a:lnTo>
                  <a:cubicBezTo>
                    <a:pt x="11683" y="1404"/>
                    <a:pt x="13368" y="4100"/>
                    <a:pt x="13199" y="6965"/>
                  </a:cubicBezTo>
                  <a:cubicBezTo>
                    <a:pt x="12919" y="10166"/>
                    <a:pt x="10391" y="12693"/>
                    <a:pt x="7190" y="12918"/>
                  </a:cubicBezTo>
                  <a:cubicBezTo>
                    <a:pt x="7000" y="12935"/>
                    <a:pt x="6812" y="12943"/>
                    <a:pt x="6625" y="12943"/>
                  </a:cubicBezTo>
                  <a:cubicBezTo>
                    <a:pt x="3651" y="12943"/>
                    <a:pt x="1025" y="10879"/>
                    <a:pt x="338" y="7919"/>
                  </a:cubicBezTo>
                  <a:lnTo>
                    <a:pt x="1" y="7976"/>
                  </a:lnTo>
                  <a:cubicBezTo>
                    <a:pt x="619" y="10952"/>
                    <a:pt x="3146" y="13087"/>
                    <a:pt x="6179" y="13311"/>
                  </a:cubicBezTo>
                  <a:cubicBezTo>
                    <a:pt x="6353" y="13324"/>
                    <a:pt x="6525" y="13331"/>
                    <a:pt x="6697" y="13331"/>
                  </a:cubicBezTo>
                  <a:cubicBezTo>
                    <a:pt x="10241" y="13331"/>
                    <a:pt x="13271" y="10607"/>
                    <a:pt x="13593" y="6965"/>
                  </a:cubicBezTo>
                  <a:cubicBezTo>
                    <a:pt x="13761" y="3932"/>
                    <a:pt x="12020" y="1123"/>
                    <a:pt x="915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16"/>
            <p:cNvSpPr/>
            <p:nvPr/>
          </p:nvSpPr>
          <p:spPr>
            <a:xfrm>
              <a:off x="2266850" y="2208775"/>
              <a:ext cx="170350" cy="154850"/>
            </a:xfrm>
            <a:custGeom>
              <a:avLst/>
              <a:gdLst/>
              <a:ahLst/>
              <a:cxnLst/>
              <a:rect l="l" t="t" r="r" b="b"/>
              <a:pathLst>
                <a:path w="6814" h="6194" extrusionOk="0">
                  <a:moveTo>
                    <a:pt x="3324" y="219"/>
                  </a:moveTo>
                  <a:cubicBezTo>
                    <a:pt x="4380" y="219"/>
                    <a:pt x="5437" y="773"/>
                    <a:pt x="5954" y="1995"/>
                  </a:cubicBezTo>
                  <a:cubicBezTo>
                    <a:pt x="6814" y="4123"/>
                    <a:pt x="5109" y="6012"/>
                    <a:pt x="3251" y="6012"/>
                  </a:cubicBezTo>
                  <a:cubicBezTo>
                    <a:pt x="2559" y="6012"/>
                    <a:pt x="1846" y="5750"/>
                    <a:pt x="1236" y="5140"/>
                  </a:cubicBezTo>
                  <a:cubicBezTo>
                    <a:pt x="731" y="4635"/>
                    <a:pt x="394" y="3904"/>
                    <a:pt x="394" y="3118"/>
                  </a:cubicBezTo>
                  <a:cubicBezTo>
                    <a:pt x="394" y="1289"/>
                    <a:pt x="1857" y="219"/>
                    <a:pt x="3324" y="219"/>
                  </a:cubicBezTo>
                  <a:close/>
                  <a:moveTo>
                    <a:pt x="3279" y="1"/>
                  </a:moveTo>
                  <a:cubicBezTo>
                    <a:pt x="1700" y="1"/>
                    <a:pt x="113" y="1040"/>
                    <a:pt x="1" y="3118"/>
                  </a:cubicBezTo>
                  <a:cubicBezTo>
                    <a:pt x="113" y="5168"/>
                    <a:pt x="1700" y="6193"/>
                    <a:pt x="3279" y="6193"/>
                  </a:cubicBezTo>
                  <a:cubicBezTo>
                    <a:pt x="4859" y="6193"/>
                    <a:pt x="6432" y="5168"/>
                    <a:pt x="6516" y="3118"/>
                  </a:cubicBezTo>
                  <a:cubicBezTo>
                    <a:pt x="6432" y="1040"/>
                    <a:pt x="4859" y="1"/>
                    <a:pt x="32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16"/>
            <p:cNvSpPr/>
            <p:nvPr/>
          </p:nvSpPr>
          <p:spPr>
            <a:xfrm>
              <a:off x="2321625" y="2266650"/>
              <a:ext cx="46350" cy="39750"/>
            </a:xfrm>
            <a:custGeom>
              <a:avLst/>
              <a:gdLst/>
              <a:ahLst/>
              <a:cxnLst/>
              <a:rect l="l" t="t" r="r" b="b"/>
              <a:pathLst>
                <a:path w="1854" h="1590" extrusionOk="0">
                  <a:moveTo>
                    <a:pt x="1072" y="0"/>
                  </a:moveTo>
                  <a:cubicBezTo>
                    <a:pt x="875" y="0"/>
                    <a:pt x="672" y="75"/>
                    <a:pt x="506" y="241"/>
                  </a:cubicBezTo>
                  <a:cubicBezTo>
                    <a:pt x="0" y="747"/>
                    <a:pt x="393" y="1589"/>
                    <a:pt x="1067" y="1589"/>
                  </a:cubicBezTo>
                  <a:cubicBezTo>
                    <a:pt x="1517" y="1589"/>
                    <a:pt x="1854" y="1196"/>
                    <a:pt x="1854" y="803"/>
                  </a:cubicBezTo>
                  <a:cubicBezTo>
                    <a:pt x="1854" y="313"/>
                    <a:pt x="1474" y="0"/>
                    <a:pt x="10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16"/>
            <p:cNvSpPr/>
            <p:nvPr/>
          </p:nvSpPr>
          <p:spPr>
            <a:xfrm>
              <a:off x="1851250" y="2564725"/>
              <a:ext cx="103925" cy="118925"/>
            </a:xfrm>
            <a:custGeom>
              <a:avLst/>
              <a:gdLst/>
              <a:ahLst/>
              <a:cxnLst/>
              <a:rect l="l" t="t" r="r" b="b"/>
              <a:pathLst>
                <a:path w="4157" h="4757" extrusionOk="0">
                  <a:moveTo>
                    <a:pt x="3426" y="1"/>
                  </a:moveTo>
                  <a:lnTo>
                    <a:pt x="3089" y="225"/>
                  </a:lnTo>
                  <a:cubicBezTo>
                    <a:pt x="3763" y="1180"/>
                    <a:pt x="3707" y="2472"/>
                    <a:pt x="2977" y="3371"/>
                  </a:cubicBezTo>
                  <a:cubicBezTo>
                    <a:pt x="2450" y="4019"/>
                    <a:pt x="1689" y="4375"/>
                    <a:pt x="905" y="4375"/>
                  </a:cubicBezTo>
                  <a:cubicBezTo>
                    <a:pt x="602" y="4375"/>
                    <a:pt x="297" y="4322"/>
                    <a:pt x="0" y="4213"/>
                  </a:cubicBezTo>
                  <a:lnTo>
                    <a:pt x="0" y="4606"/>
                  </a:lnTo>
                  <a:cubicBezTo>
                    <a:pt x="318" y="4707"/>
                    <a:pt x="639" y="4756"/>
                    <a:pt x="954" y="4756"/>
                  </a:cubicBezTo>
                  <a:cubicBezTo>
                    <a:pt x="1863" y="4756"/>
                    <a:pt x="2715" y="4346"/>
                    <a:pt x="3258" y="3595"/>
                  </a:cubicBezTo>
                  <a:cubicBezTo>
                    <a:pt x="4100" y="2584"/>
                    <a:pt x="4156" y="1124"/>
                    <a:pt x="342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16"/>
            <p:cNvSpPr/>
            <p:nvPr/>
          </p:nvSpPr>
          <p:spPr>
            <a:xfrm>
              <a:off x="1859675" y="2133675"/>
              <a:ext cx="190975" cy="304700"/>
            </a:xfrm>
            <a:custGeom>
              <a:avLst/>
              <a:gdLst/>
              <a:ahLst/>
              <a:cxnLst/>
              <a:rect l="l" t="t" r="r" b="b"/>
              <a:pathLst>
                <a:path w="7639" h="12188" extrusionOk="0">
                  <a:moveTo>
                    <a:pt x="0" y="0"/>
                  </a:moveTo>
                  <a:lnTo>
                    <a:pt x="0" y="1123"/>
                  </a:lnTo>
                  <a:lnTo>
                    <a:pt x="506" y="1123"/>
                  </a:lnTo>
                  <a:lnTo>
                    <a:pt x="506" y="5504"/>
                  </a:lnTo>
                  <a:lnTo>
                    <a:pt x="0" y="5504"/>
                  </a:lnTo>
                  <a:lnTo>
                    <a:pt x="0" y="6628"/>
                  </a:lnTo>
                  <a:lnTo>
                    <a:pt x="506" y="6628"/>
                  </a:lnTo>
                  <a:lnTo>
                    <a:pt x="506" y="11121"/>
                  </a:lnTo>
                  <a:lnTo>
                    <a:pt x="0" y="11121"/>
                  </a:lnTo>
                  <a:lnTo>
                    <a:pt x="0" y="12188"/>
                  </a:lnTo>
                  <a:lnTo>
                    <a:pt x="1123" y="12188"/>
                  </a:lnTo>
                  <a:lnTo>
                    <a:pt x="1123" y="11121"/>
                  </a:lnTo>
                  <a:lnTo>
                    <a:pt x="618" y="11121"/>
                  </a:lnTo>
                  <a:lnTo>
                    <a:pt x="618" y="6628"/>
                  </a:lnTo>
                  <a:lnTo>
                    <a:pt x="1123" y="6628"/>
                  </a:lnTo>
                  <a:lnTo>
                    <a:pt x="1123" y="6122"/>
                  </a:lnTo>
                  <a:lnTo>
                    <a:pt x="6571" y="6122"/>
                  </a:lnTo>
                  <a:lnTo>
                    <a:pt x="6571" y="6628"/>
                  </a:lnTo>
                  <a:lnTo>
                    <a:pt x="7638" y="6628"/>
                  </a:lnTo>
                  <a:lnTo>
                    <a:pt x="7638" y="5504"/>
                  </a:lnTo>
                  <a:lnTo>
                    <a:pt x="6571" y="5504"/>
                  </a:lnTo>
                  <a:lnTo>
                    <a:pt x="6571" y="6010"/>
                  </a:lnTo>
                  <a:lnTo>
                    <a:pt x="1123" y="6010"/>
                  </a:lnTo>
                  <a:lnTo>
                    <a:pt x="1123" y="5504"/>
                  </a:lnTo>
                  <a:lnTo>
                    <a:pt x="618" y="5504"/>
                  </a:lnTo>
                  <a:lnTo>
                    <a:pt x="618" y="1123"/>
                  </a:lnTo>
                  <a:lnTo>
                    <a:pt x="1123" y="1123"/>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16"/>
            <p:cNvSpPr/>
            <p:nvPr/>
          </p:nvSpPr>
          <p:spPr>
            <a:xfrm>
              <a:off x="2553300" y="2136475"/>
              <a:ext cx="43550" cy="29500"/>
            </a:xfrm>
            <a:custGeom>
              <a:avLst/>
              <a:gdLst/>
              <a:ahLst/>
              <a:cxnLst/>
              <a:rect l="l" t="t" r="r" b="b"/>
              <a:pathLst>
                <a:path w="1742" h="1180" extrusionOk="0">
                  <a:moveTo>
                    <a:pt x="1685" y="0"/>
                  </a:moveTo>
                  <a:lnTo>
                    <a:pt x="0" y="1011"/>
                  </a:lnTo>
                  <a:lnTo>
                    <a:pt x="56" y="1180"/>
                  </a:lnTo>
                  <a:lnTo>
                    <a:pt x="1741" y="169"/>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16"/>
            <p:cNvSpPr/>
            <p:nvPr/>
          </p:nvSpPr>
          <p:spPr>
            <a:xfrm>
              <a:off x="2564525" y="2161750"/>
              <a:ext cx="44950" cy="23900"/>
            </a:xfrm>
            <a:custGeom>
              <a:avLst/>
              <a:gdLst/>
              <a:ahLst/>
              <a:cxnLst/>
              <a:rect l="l" t="t" r="r" b="b"/>
              <a:pathLst>
                <a:path w="1798" h="956" extrusionOk="0">
                  <a:moveTo>
                    <a:pt x="1742" y="0"/>
                  </a:moveTo>
                  <a:lnTo>
                    <a:pt x="1" y="843"/>
                  </a:lnTo>
                  <a:cubicBezTo>
                    <a:pt x="1" y="899"/>
                    <a:pt x="1" y="955"/>
                    <a:pt x="57" y="955"/>
                  </a:cubicBezTo>
                  <a:lnTo>
                    <a:pt x="1798" y="169"/>
                  </a:lnTo>
                  <a:lnTo>
                    <a:pt x="174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16"/>
            <p:cNvSpPr/>
            <p:nvPr/>
          </p:nvSpPr>
          <p:spPr>
            <a:xfrm>
              <a:off x="2572950" y="2188425"/>
              <a:ext cx="47775" cy="19675"/>
            </a:xfrm>
            <a:custGeom>
              <a:avLst/>
              <a:gdLst/>
              <a:ahLst/>
              <a:cxnLst/>
              <a:rect l="l" t="t" r="r" b="b"/>
              <a:pathLst>
                <a:path w="1911" h="787" extrusionOk="0">
                  <a:moveTo>
                    <a:pt x="1854" y="1"/>
                  </a:moveTo>
                  <a:lnTo>
                    <a:pt x="1" y="675"/>
                  </a:lnTo>
                  <a:cubicBezTo>
                    <a:pt x="1" y="731"/>
                    <a:pt x="57" y="731"/>
                    <a:pt x="57" y="787"/>
                  </a:cubicBezTo>
                  <a:lnTo>
                    <a:pt x="1910" y="169"/>
                  </a:lnTo>
                  <a:lnTo>
                    <a:pt x="185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16"/>
            <p:cNvSpPr/>
            <p:nvPr/>
          </p:nvSpPr>
          <p:spPr>
            <a:xfrm>
              <a:off x="2539250" y="2112600"/>
              <a:ext cx="42150" cy="33725"/>
            </a:xfrm>
            <a:custGeom>
              <a:avLst/>
              <a:gdLst/>
              <a:ahLst/>
              <a:cxnLst/>
              <a:rect l="l" t="t" r="r" b="b"/>
              <a:pathLst>
                <a:path w="1686" h="1349" extrusionOk="0">
                  <a:moveTo>
                    <a:pt x="1573" y="1"/>
                  </a:moveTo>
                  <a:lnTo>
                    <a:pt x="1" y="1180"/>
                  </a:lnTo>
                  <a:lnTo>
                    <a:pt x="113" y="1349"/>
                  </a:lnTo>
                  <a:lnTo>
                    <a:pt x="1686" y="169"/>
                  </a:lnTo>
                  <a:lnTo>
                    <a:pt x="157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16"/>
            <p:cNvSpPr/>
            <p:nvPr/>
          </p:nvSpPr>
          <p:spPr>
            <a:xfrm>
              <a:off x="2587000" y="2269875"/>
              <a:ext cx="49175" cy="7025"/>
            </a:xfrm>
            <a:custGeom>
              <a:avLst/>
              <a:gdLst/>
              <a:ahLst/>
              <a:cxnLst/>
              <a:rect l="l" t="t" r="r" b="b"/>
              <a:pathLst>
                <a:path w="1967" h="281" extrusionOk="0">
                  <a:moveTo>
                    <a:pt x="1966" y="0"/>
                  </a:moveTo>
                  <a:lnTo>
                    <a:pt x="0" y="112"/>
                  </a:lnTo>
                  <a:cubicBezTo>
                    <a:pt x="0" y="169"/>
                    <a:pt x="0" y="281"/>
                    <a:pt x="0" y="281"/>
                  </a:cubicBezTo>
                  <a:lnTo>
                    <a:pt x="1966" y="169"/>
                  </a:lnTo>
                  <a:cubicBezTo>
                    <a:pt x="1966" y="112"/>
                    <a:pt x="1966" y="56"/>
                    <a:pt x="19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16"/>
            <p:cNvSpPr/>
            <p:nvPr/>
          </p:nvSpPr>
          <p:spPr>
            <a:xfrm>
              <a:off x="2585600" y="2243200"/>
              <a:ext cx="47750" cy="11250"/>
            </a:xfrm>
            <a:custGeom>
              <a:avLst/>
              <a:gdLst/>
              <a:ahLst/>
              <a:cxnLst/>
              <a:rect l="l" t="t" r="r" b="b"/>
              <a:pathLst>
                <a:path w="1910" h="450" extrusionOk="0">
                  <a:moveTo>
                    <a:pt x="1910" y="0"/>
                  </a:moveTo>
                  <a:lnTo>
                    <a:pt x="0" y="281"/>
                  </a:lnTo>
                  <a:cubicBezTo>
                    <a:pt x="0" y="337"/>
                    <a:pt x="0" y="393"/>
                    <a:pt x="0" y="449"/>
                  </a:cubicBezTo>
                  <a:lnTo>
                    <a:pt x="1910" y="168"/>
                  </a:lnTo>
                  <a:cubicBezTo>
                    <a:pt x="1910" y="112"/>
                    <a:pt x="1910" y="56"/>
                    <a:pt x="191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16"/>
            <p:cNvSpPr/>
            <p:nvPr/>
          </p:nvSpPr>
          <p:spPr>
            <a:xfrm>
              <a:off x="2579975" y="2215100"/>
              <a:ext cx="49175" cy="15475"/>
            </a:xfrm>
            <a:custGeom>
              <a:avLst/>
              <a:gdLst/>
              <a:ahLst/>
              <a:cxnLst/>
              <a:rect l="l" t="t" r="r" b="b"/>
              <a:pathLst>
                <a:path w="1967" h="619" extrusionOk="0">
                  <a:moveTo>
                    <a:pt x="1910" y="1"/>
                  </a:moveTo>
                  <a:lnTo>
                    <a:pt x="0" y="450"/>
                  </a:lnTo>
                  <a:lnTo>
                    <a:pt x="57" y="619"/>
                  </a:lnTo>
                  <a:lnTo>
                    <a:pt x="1966" y="113"/>
                  </a:ln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16"/>
            <p:cNvSpPr/>
            <p:nvPr/>
          </p:nvSpPr>
          <p:spPr>
            <a:xfrm>
              <a:off x="2358125" y="1998875"/>
              <a:ext cx="7050" cy="49175"/>
            </a:xfrm>
            <a:custGeom>
              <a:avLst/>
              <a:gdLst/>
              <a:ahLst/>
              <a:cxnLst/>
              <a:rect l="l" t="t" r="r" b="b"/>
              <a:pathLst>
                <a:path w="282" h="1967" extrusionOk="0">
                  <a:moveTo>
                    <a:pt x="113" y="0"/>
                  </a:moveTo>
                  <a:lnTo>
                    <a:pt x="0" y="1966"/>
                  </a:lnTo>
                  <a:lnTo>
                    <a:pt x="169" y="1966"/>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16"/>
            <p:cNvSpPr/>
            <p:nvPr/>
          </p:nvSpPr>
          <p:spPr>
            <a:xfrm>
              <a:off x="2426925" y="2014325"/>
              <a:ext cx="21075" cy="47750"/>
            </a:xfrm>
            <a:custGeom>
              <a:avLst/>
              <a:gdLst/>
              <a:ahLst/>
              <a:cxnLst/>
              <a:rect l="l" t="t" r="r" b="b"/>
              <a:pathLst>
                <a:path w="843" h="1910" extrusionOk="0">
                  <a:moveTo>
                    <a:pt x="674" y="0"/>
                  </a:moveTo>
                  <a:lnTo>
                    <a:pt x="1" y="1854"/>
                  </a:lnTo>
                  <a:lnTo>
                    <a:pt x="169" y="1910"/>
                  </a:lnTo>
                  <a:lnTo>
                    <a:pt x="843" y="56"/>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16"/>
            <p:cNvSpPr/>
            <p:nvPr/>
          </p:nvSpPr>
          <p:spPr>
            <a:xfrm>
              <a:off x="2405875" y="2007300"/>
              <a:ext cx="15450" cy="47750"/>
            </a:xfrm>
            <a:custGeom>
              <a:avLst/>
              <a:gdLst/>
              <a:ahLst/>
              <a:cxnLst/>
              <a:rect l="l" t="t" r="r" b="b"/>
              <a:pathLst>
                <a:path w="618" h="1910" extrusionOk="0">
                  <a:moveTo>
                    <a:pt x="449" y="0"/>
                  </a:moveTo>
                  <a:lnTo>
                    <a:pt x="0" y="1854"/>
                  </a:lnTo>
                  <a:lnTo>
                    <a:pt x="112" y="1910"/>
                  </a:lnTo>
                  <a:lnTo>
                    <a:pt x="618" y="5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16"/>
            <p:cNvSpPr/>
            <p:nvPr/>
          </p:nvSpPr>
          <p:spPr>
            <a:xfrm>
              <a:off x="2382000" y="2001675"/>
              <a:ext cx="11250" cy="49175"/>
            </a:xfrm>
            <a:custGeom>
              <a:avLst/>
              <a:gdLst/>
              <a:ahLst/>
              <a:cxnLst/>
              <a:rect l="l" t="t" r="r" b="b"/>
              <a:pathLst>
                <a:path w="450" h="1967" extrusionOk="0">
                  <a:moveTo>
                    <a:pt x="281" y="1"/>
                  </a:moveTo>
                  <a:lnTo>
                    <a:pt x="0" y="1966"/>
                  </a:lnTo>
                  <a:lnTo>
                    <a:pt x="169" y="1966"/>
                  </a:ln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16"/>
            <p:cNvSpPr/>
            <p:nvPr/>
          </p:nvSpPr>
          <p:spPr>
            <a:xfrm>
              <a:off x="2488700" y="2053625"/>
              <a:ext cx="33725" cy="42150"/>
            </a:xfrm>
            <a:custGeom>
              <a:avLst/>
              <a:gdLst/>
              <a:ahLst/>
              <a:cxnLst/>
              <a:rect l="l" t="t" r="r" b="b"/>
              <a:pathLst>
                <a:path w="1349" h="1686" extrusionOk="0">
                  <a:moveTo>
                    <a:pt x="1180" y="1"/>
                  </a:moveTo>
                  <a:lnTo>
                    <a:pt x="1" y="1573"/>
                  </a:lnTo>
                  <a:lnTo>
                    <a:pt x="169" y="1686"/>
                  </a:ln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16"/>
            <p:cNvSpPr/>
            <p:nvPr/>
          </p:nvSpPr>
          <p:spPr>
            <a:xfrm>
              <a:off x="2506950" y="2071875"/>
              <a:ext cx="36550" cy="39350"/>
            </a:xfrm>
            <a:custGeom>
              <a:avLst/>
              <a:gdLst/>
              <a:ahLst/>
              <a:cxnLst/>
              <a:rect l="l" t="t" r="r" b="b"/>
              <a:pathLst>
                <a:path w="1462" h="1574" extrusionOk="0">
                  <a:moveTo>
                    <a:pt x="1349" y="1"/>
                  </a:moveTo>
                  <a:lnTo>
                    <a:pt x="1" y="1461"/>
                  </a:lnTo>
                  <a:lnTo>
                    <a:pt x="169" y="1574"/>
                  </a:lnTo>
                  <a:lnTo>
                    <a:pt x="1461" y="113"/>
                  </a:lnTo>
                  <a:lnTo>
                    <a:pt x="134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16"/>
            <p:cNvSpPr/>
            <p:nvPr/>
          </p:nvSpPr>
          <p:spPr>
            <a:xfrm>
              <a:off x="2469050" y="2039600"/>
              <a:ext cx="29500" cy="43550"/>
            </a:xfrm>
            <a:custGeom>
              <a:avLst/>
              <a:gdLst/>
              <a:ahLst/>
              <a:cxnLst/>
              <a:rect l="l" t="t" r="r" b="b"/>
              <a:pathLst>
                <a:path w="1180" h="1742" extrusionOk="0">
                  <a:moveTo>
                    <a:pt x="1011" y="0"/>
                  </a:moveTo>
                  <a:lnTo>
                    <a:pt x="0" y="1629"/>
                  </a:lnTo>
                  <a:lnTo>
                    <a:pt x="169" y="1741"/>
                  </a:lnTo>
                  <a:lnTo>
                    <a:pt x="1180" y="56"/>
                  </a:lnTo>
                  <a:lnTo>
                    <a:pt x="101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16"/>
            <p:cNvSpPr/>
            <p:nvPr/>
          </p:nvSpPr>
          <p:spPr>
            <a:xfrm>
              <a:off x="2449400" y="2025550"/>
              <a:ext cx="25300" cy="46350"/>
            </a:xfrm>
            <a:custGeom>
              <a:avLst/>
              <a:gdLst/>
              <a:ahLst/>
              <a:cxnLst/>
              <a:rect l="l" t="t" r="r" b="b"/>
              <a:pathLst>
                <a:path w="1012" h="1854" extrusionOk="0">
                  <a:moveTo>
                    <a:pt x="843" y="0"/>
                  </a:moveTo>
                  <a:lnTo>
                    <a:pt x="0" y="1742"/>
                  </a:lnTo>
                  <a:lnTo>
                    <a:pt x="169" y="1854"/>
                  </a:lnTo>
                  <a:lnTo>
                    <a:pt x="1011" y="57"/>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16"/>
            <p:cNvSpPr/>
            <p:nvPr/>
          </p:nvSpPr>
          <p:spPr>
            <a:xfrm>
              <a:off x="2525225" y="2091550"/>
              <a:ext cx="39325" cy="36525"/>
            </a:xfrm>
            <a:custGeom>
              <a:avLst/>
              <a:gdLst/>
              <a:ahLst/>
              <a:cxnLst/>
              <a:rect l="l" t="t" r="r" b="b"/>
              <a:pathLst>
                <a:path w="1573" h="1461" extrusionOk="0">
                  <a:moveTo>
                    <a:pt x="1460" y="0"/>
                  </a:moveTo>
                  <a:lnTo>
                    <a:pt x="0" y="1348"/>
                  </a:lnTo>
                  <a:lnTo>
                    <a:pt x="112" y="1461"/>
                  </a:lnTo>
                  <a:lnTo>
                    <a:pt x="1573"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16"/>
            <p:cNvSpPr/>
            <p:nvPr/>
          </p:nvSpPr>
          <p:spPr>
            <a:xfrm>
              <a:off x="2521000" y="2102775"/>
              <a:ext cx="51975" cy="43550"/>
            </a:xfrm>
            <a:custGeom>
              <a:avLst/>
              <a:gdLst/>
              <a:ahLst/>
              <a:cxnLst/>
              <a:rect l="l" t="t" r="r" b="b"/>
              <a:pathLst>
                <a:path w="2079" h="1742" extrusionOk="0">
                  <a:moveTo>
                    <a:pt x="1966" y="1"/>
                  </a:moveTo>
                  <a:lnTo>
                    <a:pt x="1" y="1573"/>
                  </a:lnTo>
                  <a:lnTo>
                    <a:pt x="113" y="1742"/>
                  </a:lnTo>
                  <a:lnTo>
                    <a:pt x="2079" y="113"/>
                  </a:lnTo>
                  <a:lnTo>
                    <a:pt x="196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16"/>
            <p:cNvSpPr/>
            <p:nvPr/>
          </p:nvSpPr>
          <p:spPr>
            <a:xfrm>
              <a:off x="2556100" y="2175800"/>
              <a:ext cx="60400" cy="28100"/>
            </a:xfrm>
            <a:custGeom>
              <a:avLst/>
              <a:gdLst/>
              <a:ahLst/>
              <a:cxnLst/>
              <a:rect l="l" t="t" r="r" b="b"/>
              <a:pathLst>
                <a:path w="2416" h="1124" extrusionOk="0">
                  <a:moveTo>
                    <a:pt x="2360" y="0"/>
                  </a:moveTo>
                  <a:lnTo>
                    <a:pt x="1" y="955"/>
                  </a:lnTo>
                  <a:cubicBezTo>
                    <a:pt x="1" y="1011"/>
                    <a:pt x="1" y="1067"/>
                    <a:pt x="57" y="1123"/>
                  </a:cubicBezTo>
                  <a:lnTo>
                    <a:pt x="2416" y="112"/>
                  </a:lnTo>
                  <a:lnTo>
                    <a:pt x="23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16"/>
            <p:cNvSpPr/>
            <p:nvPr/>
          </p:nvSpPr>
          <p:spPr>
            <a:xfrm>
              <a:off x="2546275" y="2149100"/>
              <a:ext cx="57600" cy="33725"/>
            </a:xfrm>
            <a:custGeom>
              <a:avLst/>
              <a:gdLst/>
              <a:ahLst/>
              <a:cxnLst/>
              <a:rect l="l" t="t" r="r" b="b"/>
              <a:pathLst>
                <a:path w="2304" h="1349" extrusionOk="0">
                  <a:moveTo>
                    <a:pt x="2247" y="1"/>
                  </a:moveTo>
                  <a:lnTo>
                    <a:pt x="0" y="1237"/>
                  </a:lnTo>
                  <a:cubicBezTo>
                    <a:pt x="0" y="1237"/>
                    <a:pt x="0" y="1293"/>
                    <a:pt x="57" y="1349"/>
                  </a:cubicBezTo>
                  <a:lnTo>
                    <a:pt x="2303" y="169"/>
                  </a:lnTo>
                  <a:lnTo>
                    <a:pt x="224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16"/>
            <p:cNvSpPr/>
            <p:nvPr/>
          </p:nvSpPr>
          <p:spPr>
            <a:xfrm>
              <a:off x="2533650" y="2125250"/>
              <a:ext cx="54775" cy="39325"/>
            </a:xfrm>
            <a:custGeom>
              <a:avLst/>
              <a:gdLst/>
              <a:ahLst/>
              <a:cxnLst/>
              <a:rect l="l" t="t" r="r" b="b"/>
              <a:pathLst>
                <a:path w="2191" h="1573" extrusionOk="0">
                  <a:moveTo>
                    <a:pt x="2134" y="0"/>
                  </a:moveTo>
                  <a:lnTo>
                    <a:pt x="0" y="1404"/>
                  </a:lnTo>
                  <a:lnTo>
                    <a:pt x="112" y="1573"/>
                  </a:lnTo>
                  <a:lnTo>
                    <a:pt x="2190" y="169"/>
                  </a:lnTo>
                  <a:lnTo>
                    <a:pt x="213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16"/>
            <p:cNvSpPr/>
            <p:nvPr/>
          </p:nvSpPr>
          <p:spPr>
            <a:xfrm>
              <a:off x="2563125" y="2202475"/>
              <a:ext cx="61800" cy="21075"/>
            </a:xfrm>
            <a:custGeom>
              <a:avLst/>
              <a:gdLst/>
              <a:ahLst/>
              <a:cxnLst/>
              <a:rect l="l" t="t" r="r" b="b"/>
              <a:pathLst>
                <a:path w="2472" h="843" extrusionOk="0">
                  <a:moveTo>
                    <a:pt x="2416" y="0"/>
                  </a:moveTo>
                  <a:lnTo>
                    <a:pt x="0" y="674"/>
                  </a:lnTo>
                  <a:lnTo>
                    <a:pt x="57" y="843"/>
                  </a:lnTo>
                  <a:lnTo>
                    <a:pt x="2472" y="169"/>
                  </a:lnTo>
                  <a:cubicBezTo>
                    <a:pt x="2472" y="113"/>
                    <a:pt x="2416" y="56"/>
                    <a:pt x="241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16"/>
            <p:cNvSpPr/>
            <p:nvPr/>
          </p:nvSpPr>
          <p:spPr>
            <a:xfrm>
              <a:off x="2568750" y="2229150"/>
              <a:ext cx="63200" cy="16875"/>
            </a:xfrm>
            <a:custGeom>
              <a:avLst/>
              <a:gdLst/>
              <a:ahLst/>
              <a:cxnLst/>
              <a:rect l="l" t="t" r="r" b="b"/>
              <a:pathLst>
                <a:path w="2528" h="675" extrusionOk="0">
                  <a:moveTo>
                    <a:pt x="2528" y="0"/>
                  </a:moveTo>
                  <a:lnTo>
                    <a:pt x="56" y="506"/>
                  </a:lnTo>
                  <a:lnTo>
                    <a:pt x="0" y="674"/>
                  </a:lnTo>
                  <a:lnTo>
                    <a:pt x="2528" y="169"/>
                  </a:lnTo>
                  <a:cubicBezTo>
                    <a:pt x="2528" y="113"/>
                    <a:pt x="2528" y="57"/>
                    <a:pt x="252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16"/>
            <p:cNvSpPr/>
            <p:nvPr/>
          </p:nvSpPr>
          <p:spPr>
            <a:xfrm>
              <a:off x="2571550" y="2257225"/>
              <a:ext cx="63200" cy="9850"/>
            </a:xfrm>
            <a:custGeom>
              <a:avLst/>
              <a:gdLst/>
              <a:ahLst/>
              <a:cxnLst/>
              <a:rect l="l" t="t" r="r" b="b"/>
              <a:pathLst>
                <a:path w="2528" h="394" extrusionOk="0">
                  <a:moveTo>
                    <a:pt x="2528" y="1"/>
                  </a:moveTo>
                  <a:lnTo>
                    <a:pt x="0" y="225"/>
                  </a:lnTo>
                  <a:cubicBezTo>
                    <a:pt x="0" y="281"/>
                    <a:pt x="0" y="338"/>
                    <a:pt x="0" y="394"/>
                  </a:cubicBezTo>
                  <a:lnTo>
                    <a:pt x="2528" y="169"/>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16"/>
            <p:cNvSpPr/>
            <p:nvPr/>
          </p:nvSpPr>
          <p:spPr>
            <a:xfrm>
              <a:off x="2412875" y="2010100"/>
              <a:ext cx="22500" cy="61800"/>
            </a:xfrm>
            <a:custGeom>
              <a:avLst/>
              <a:gdLst/>
              <a:ahLst/>
              <a:cxnLst/>
              <a:rect l="l" t="t" r="r" b="b"/>
              <a:pathLst>
                <a:path w="900" h="2472" extrusionOk="0">
                  <a:moveTo>
                    <a:pt x="731" y="1"/>
                  </a:moveTo>
                  <a:lnTo>
                    <a:pt x="1" y="2472"/>
                  </a:lnTo>
                  <a:lnTo>
                    <a:pt x="113" y="2472"/>
                  </a:lnTo>
                  <a:lnTo>
                    <a:pt x="900"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16"/>
            <p:cNvSpPr/>
            <p:nvPr/>
          </p:nvSpPr>
          <p:spPr>
            <a:xfrm>
              <a:off x="2391825" y="2004500"/>
              <a:ext cx="16875" cy="61800"/>
            </a:xfrm>
            <a:custGeom>
              <a:avLst/>
              <a:gdLst/>
              <a:ahLst/>
              <a:cxnLst/>
              <a:rect l="l" t="t" r="r" b="b"/>
              <a:pathLst>
                <a:path w="675" h="2472" extrusionOk="0">
                  <a:moveTo>
                    <a:pt x="506" y="0"/>
                  </a:moveTo>
                  <a:lnTo>
                    <a:pt x="0" y="2471"/>
                  </a:lnTo>
                  <a:lnTo>
                    <a:pt x="169" y="2471"/>
                  </a:lnTo>
                  <a:lnTo>
                    <a:pt x="67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16"/>
            <p:cNvSpPr/>
            <p:nvPr/>
          </p:nvSpPr>
          <p:spPr>
            <a:xfrm>
              <a:off x="2369350" y="2000275"/>
              <a:ext cx="9850" cy="63200"/>
            </a:xfrm>
            <a:custGeom>
              <a:avLst/>
              <a:gdLst/>
              <a:ahLst/>
              <a:cxnLst/>
              <a:rect l="l" t="t" r="r" b="b"/>
              <a:pathLst>
                <a:path w="394" h="2528" extrusionOk="0">
                  <a:moveTo>
                    <a:pt x="225" y="1"/>
                  </a:moveTo>
                  <a:lnTo>
                    <a:pt x="1" y="2528"/>
                  </a:lnTo>
                  <a:lnTo>
                    <a:pt x="169" y="2528"/>
                  </a:lnTo>
                  <a:lnTo>
                    <a:pt x="39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16"/>
            <p:cNvSpPr/>
            <p:nvPr/>
          </p:nvSpPr>
          <p:spPr>
            <a:xfrm>
              <a:off x="2505550" y="2081725"/>
              <a:ext cx="47775" cy="47750"/>
            </a:xfrm>
            <a:custGeom>
              <a:avLst/>
              <a:gdLst/>
              <a:ahLst/>
              <a:cxnLst/>
              <a:rect l="l" t="t" r="r" b="b"/>
              <a:pathLst>
                <a:path w="1911" h="1910" extrusionOk="0">
                  <a:moveTo>
                    <a:pt x="1798" y="0"/>
                  </a:moveTo>
                  <a:lnTo>
                    <a:pt x="1" y="1797"/>
                  </a:lnTo>
                  <a:cubicBezTo>
                    <a:pt x="57" y="1854"/>
                    <a:pt x="113" y="1910"/>
                    <a:pt x="169" y="1910"/>
                  </a:cubicBezTo>
                  <a:lnTo>
                    <a:pt x="1910" y="112"/>
                  </a:lnTo>
                  <a:lnTo>
                    <a:pt x="179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16"/>
            <p:cNvSpPr/>
            <p:nvPr/>
          </p:nvSpPr>
          <p:spPr>
            <a:xfrm>
              <a:off x="2490100" y="2063450"/>
              <a:ext cx="43575" cy="50575"/>
            </a:xfrm>
            <a:custGeom>
              <a:avLst/>
              <a:gdLst/>
              <a:ahLst/>
              <a:cxnLst/>
              <a:rect l="l" t="t" r="r" b="b"/>
              <a:pathLst>
                <a:path w="1743" h="2023" extrusionOk="0">
                  <a:moveTo>
                    <a:pt x="1574" y="1"/>
                  </a:moveTo>
                  <a:lnTo>
                    <a:pt x="1" y="1967"/>
                  </a:lnTo>
                  <a:lnTo>
                    <a:pt x="113" y="2023"/>
                  </a:lnTo>
                  <a:lnTo>
                    <a:pt x="1742" y="113"/>
                  </a:lnTo>
                  <a:lnTo>
                    <a:pt x="15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16"/>
            <p:cNvSpPr/>
            <p:nvPr/>
          </p:nvSpPr>
          <p:spPr>
            <a:xfrm>
              <a:off x="2453600" y="2031175"/>
              <a:ext cx="32325" cy="59000"/>
            </a:xfrm>
            <a:custGeom>
              <a:avLst/>
              <a:gdLst/>
              <a:ahLst/>
              <a:cxnLst/>
              <a:rect l="l" t="t" r="r" b="b"/>
              <a:pathLst>
                <a:path w="1293" h="2360" extrusionOk="0">
                  <a:moveTo>
                    <a:pt x="1180" y="0"/>
                  </a:moveTo>
                  <a:lnTo>
                    <a:pt x="1" y="2247"/>
                  </a:lnTo>
                  <a:lnTo>
                    <a:pt x="113" y="2359"/>
                  </a:lnTo>
                  <a:lnTo>
                    <a:pt x="1292" y="112"/>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16"/>
            <p:cNvSpPr/>
            <p:nvPr/>
          </p:nvSpPr>
          <p:spPr>
            <a:xfrm>
              <a:off x="2471850" y="2046600"/>
              <a:ext cx="39350" cy="54800"/>
            </a:xfrm>
            <a:custGeom>
              <a:avLst/>
              <a:gdLst/>
              <a:ahLst/>
              <a:cxnLst/>
              <a:rect l="l" t="t" r="r" b="b"/>
              <a:pathLst>
                <a:path w="1574" h="2192" extrusionOk="0">
                  <a:moveTo>
                    <a:pt x="1405" y="1"/>
                  </a:moveTo>
                  <a:lnTo>
                    <a:pt x="1" y="2135"/>
                  </a:lnTo>
                  <a:lnTo>
                    <a:pt x="169" y="2191"/>
                  </a:lnTo>
                  <a:lnTo>
                    <a:pt x="1573" y="113"/>
                  </a:lnTo>
                  <a:lnTo>
                    <a:pt x="140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16"/>
            <p:cNvSpPr/>
            <p:nvPr/>
          </p:nvSpPr>
          <p:spPr>
            <a:xfrm>
              <a:off x="2433950" y="2019925"/>
              <a:ext cx="28100" cy="60400"/>
            </a:xfrm>
            <a:custGeom>
              <a:avLst/>
              <a:gdLst/>
              <a:ahLst/>
              <a:cxnLst/>
              <a:rect l="l" t="t" r="r" b="b"/>
              <a:pathLst>
                <a:path w="1124" h="2416" extrusionOk="0">
                  <a:moveTo>
                    <a:pt x="955" y="1"/>
                  </a:moveTo>
                  <a:lnTo>
                    <a:pt x="0" y="2360"/>
                  </a:lnTo>
                  <a:lnTo>
                    <a:pt x="113" y="2416"/>
                  </a:lnTo>
                  <a:lnTo>
                    <a:pt x="1124" y="57"/>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16"/>
            <p:cNvSpPr/>
            <p:nvPr/>
          </p:nvSpPr>
          <p:spPr>
            <a:xfrm>
              <a:off x="2053425" y="1998875"/>
              <a:ext cx="579925" cy="574825"/>
            </a:xfrm>
            <a:custGeom>
              <a:avLst/>
              <a:gdLst/>
              <a:ahLst/>
              <a:cxnLst/>
              <a:rect l="l" t="t" r="r" b="b"/>
              <a:pathLst>
                <a:path w="23197" h="22993" extrusionOk="0">
                  <a:moveTo>
                    <a:pt x="11739" y="0"/>
                  </a:moveTo>
                  <a:cubicBezTo>
                    <a:pt x="11402" y="0"/>
                    <a:pt x="11121" y="0"/>
                    <a:pt x="10784" y="57"/>
                  </a:cubicBezTo>
                  <a:lnTo>
                    <a:pt x="10616" y="57"/>
                  </a:lnTo>
                  <a:cubicBezTo>
                    <a:pt x="10279" y="57"/>
                    <a:pt x="9998" y="113"/>
                    <a:pt x="9661" y="169"/>
                  </a:cubicBezTo>
                  <a:lnTo>
                    <a:pt x="9493" y="225"/>
                  </a:lnTo>
                  <a:cubicBezTo>
                    <a:pt x="9156" y="281"/>
                    <a:pt x="8875" y="337"/>
                    <a:pt x="8538" y="450"/>
                  </a:cubicBezTo>
                  <a:lnTo>
                    <a:pt x="8425" y="506"/>
                  </a:lnTo>
                  <a:cubicBezTo>
                    <a:pt x="8145" y="562"/>
                    <a:pt x="7808" y="674"/>
                    <a:pt x="7471" y="843"/>
                  </a:cubicBezTo>
                  <a:lnTo>
                    <a:pt x="7358" y="899"/>
                  </a:lnTo>
                  <a:cubicBezTo>
                    <a:pt x="7021" y="1011"/>
                    <a:pt x="6741" y="1124"/>
                    <a:pt x="6404" y="1292"/>
                  </a:cubicBezTo>
                  <a:cubicBezTo>
                    <a:pt x="3708" y="2696"/>
                    <a:pt x="1686" y="5168"/>
                    <a:pt x="787" y="8088"/>
                  </a:cubicBezTo>
                  <a:lnTo>
                    <a:pt x="787" y="8200"/>
                  </a:lnTo>
                  <a:cubicBezTo>
                    <a:pt x="1" y="10728"/>
                    <a:pt x="113" y="13368"/>
                    <a:pt x="1124" y="15783"/>
                  </a:cubicBezTo>
                  <a:cubicBezTo>
                    <a:pt x="1236" y="16120"/>
                    <a:pt x="1405" y="16513"/>
                    <a:pt x="1573" y="16850"/>
                  </a:cubicBezTo>
                  <a:lnTo>
                    <a:pt x="1686" y="16962"/>
                  </a:lnTo>
                  <a:cubicBezTo>
                    <a:pt x="1742" y="17131"/>
                    <a:pt x="1798" y="17243"/>
                    <a:pt x="1910" y="17355"/>
                  </a:cubicBezTo>
                  <a:cubicBezTo>
                    <a:pt x="1910" y="17411"/>
                    <a:pt x="1910" y="17411"/>
                    <a:pt x="1967" y="17468"/>
                  </a:cubicBezTo>
                  <a:lnTo>
                    <a:pt x="2191" y="17861"/>
                  </a:lnTo>
                  <a:lnTo>
                    <a:pt x="2191" y="17917"/>
                  </a:lnTo>
                  <a:lnTo>
                    <a:pt x="2247" y="17973"/>
                  </a:lnTo>
                  <a:cubicBezTo>
                    <a:pt x="2304" y="18085"/>
                    <a:pt x="2416" y="18198"/>
                    <a:pt x="2472" y="18310"/>
                  </a:cubicBezTo>
                  <a:cubicBezTo>
                    <a:pt x="2809" y="18759"/>
                    <a:pt x="3202" y="19152"/>
                    <a:pt x="3595" y="19546"/>
                  </a:cubicBezTo>
                  <a:lnTo>
                    <a:pt x="3708" y="19714"/>
                  </a:lnTo>
                  <a:cubicBezTo>
                    <a:pt x="3764" y="19770"/>
                    <a:pt x="3876" y="19883"/>
                    <a:pt x="3988" y="19995"/>
                  </a:cubicBezTo>
                  <a:lnTo>
                    <a:pt x="4157" y="20107"/>
                  </a:lnTo>
                  <a:lnTo>
                    <a:pt x="4438" y="20332"/>
                  </a:lnTo>
                  <a:lnTo>
                    <a:pt x="4550" y="20444"/>
                  </a:lnTo>
                  <a:lnTo>
                    <a:pt x="4831" y="20669"/>
                  </a:lnTo>
                  <a:lnTo>
                    <a:pt x="4999" y="20781"/>
                  </a:lnTo>
                  <a:lnTo>
                    <a:pt x="5280" y="21006"/>
                  </a:lnTo>
                  <a:lnTo>
                    <a:pt x="5449" y="21118"/>
                  </a:lnTo>
                  <a:lnTo>
                    <a:pt x="5786" y="21343"/>
                  </a:lnTo>
                  <a:lnTo>
                    <a:pt x="5954" y="21455"/>
                  </a:lnTo>
                  <a:cubicBezTo>
                    <a:pt x="6235" y="21568"/>
                    <a:pt x="6516" y="21736"/>
                    <a:pt x="6797" y="21848"/>
                  </a:cubicBezTo>
                  <a:lnTo>
                    <a:pt x="6965" y="21961"/>
                  </a:lnTo>
                  <a:cubicBezTo>
                    <a:pt x="7246" y="22073"/>
                    <a:pt x="7527" y="22185"/>
                    <a:pt x="7864" y="22298"/>
                  </a:cubicBezTo>
                  <a:cubicBezTo>
                    <a:pt x="8032" y="22354"/>
                    <a:pt x="8145" y="22466"/>
                    <a:pt x="8313" y="22466"/>
                  </a:cubicBezTo>
                  <a:cubicBezTo>
                    <a:pt x="9464" y="22821"/>
                    <a:pt x="10634" y="22992"/>
                    <a:pt x="11787" y="22992"/>
                  </a:cubicBezTo>
                  <a:cubicBezTo>
                    <a:pt x="15920" y="22992"/>
                    <a:pt x="19829" y="20795"/>
                    <a:pt x="21849" y="17018"/>
                  </a:cubicBezTo>
                  <a:cubicBezTo>
                    <a:pt x="22242" y="16344"/>
                    <a:pt x="22523" y="15614"/>
                    <a:pt x="22747" y="14884"/>
                  </a:cubicBezTo>
                  <a:lnTo>
                    <a:pt x="22804" y="14772"/>
                  </a:lnTo>
                  <a:cubicBezTo>
                    <a:pt x="22804" y="14659"/>
                    <a:pt x="22860" y="14491"/>
                    <a:pt x="22916" y="14379"/>
                  </a:cubicBezTo>
                  <a:lnTo>
                    <a:pt x="22972" y="14210"/>
                  </a:lnTo>
                  <a:cubicBezTo>
                    <a:pt x="22972" y="14098"/>
                    <a:pt x="23028" y="13985"/>
                    <a:pt x="23028" y="13873"/>
                  </a:cubicBezTo>
                  <a:lnTo>
                    <a:pt x="23028" y="13705"/>
                  </a:lnTo>
                  <a:cubicBezTo>
                    <a:pt x="23028" y="13536"/>
                    <a:pt x="23084" y="13424"/>
                    <a:pt x="23141" y="13255"/>
                  </a:cubicBezTo>
                  <a:lnTo>
                    <a:pt x="23141" y="13087"/>
                  </a:lnTo>
                  <a:cubicBezTo>
                    <a:pt x="23141" y="12918"/>
                    <a:pt x="23141" y="12750"/>
                    <a:pt x="23141" y="12637"/>
                  </a:cubicBezTo>
                  <a:lnTo>
                    <a:pt x="23141" y="12581"/>
                  </a:lnTo>
                  <a:lnTo>
                    <a:pt x="23141" y="12188"/>
                  </a:lnTo>
                  <a:cubicBezTo>
                    <a:pt x="23197" y="12132"/>
                    <a:pt x="23197" y="12020"/>
                    <a:pt x="23141" y="12020"/>
                  </a:cubicBezTo>
                  <a:lnTo>
                    <a:pt x="23141" y="11626"/>
                  </a:lnTo>
                  <a:lnTo>
                    <a:pt x="23141" y="11514"/>
                  </a:lnTo>
                  <a:lnTo>
                    <a:pt x="20782" y="11514"/>
                  </a:lnTo>
                  <a:lnTo>
                    <a:pt x="20782" y="11683"/>
                  </a:lnTo>
                  <a:lnTo>
                    <a:pt x="21287" y="11683"/>
                  </a:lnTo>
                  <a:lnTo>
                    <a:pt x="21287" y="12413"/>
                  </a:lnTo>
                  <a:lnTo>
                    <a:pt x="20725" y="12300"/>
                  </a:lnTo>
                  <a:cubicBezTo>
                    <a:pt x="20725" y="12357"/>
                    <a:pt x="20725" y="12413"/>
                    <a:pt x="20725" y="12525"/>
                  </a:cubicBezTo>
                  <a:lnTo>
                    <a:pt x="21231" y="12525"/>
                  </a:lnTo>
                  <a:cubicBezTo>
                    <a:pt x="21231" y="12806"/>
                    <a:pt x="21175" y="13087"/>
                    <a:pt x="21119" y="13311"/>
                  </a:cubicBezTo>
                  <a:lnTo>
                    <a:pt x="20613" y="13199"/>
                  </a:lnTo>
                  <a:lnTo>
                    <a:pt x="20613" y="13368"/>
                  </a:lnTo>
                  <a:lnTo>
                    <a:pt x="21119" y="13480"/>
                  </a:lnTo>
                  <a:cubicBezTo>
                    <a:pt x="21062" y="13705"/>
                    <a:pt x="21006" y="13985"/>
                    <a:pt x="20894" y="14210"/>
                  </a:cubicBezTo>
                  <a:lnTo>
                    <a:pt x="20445" y="14042"/>
                  </a:lnTo>
                  <a:cubicBezTo>
                    <a:pt x="20445" y="14098"/>
                    <a:pt x="20388" y="14154"/>
                    <a:pt x="20388" y="14210"/>
                  </a:cubicBezTo>
                  <a:lnTo>
                    <a:pt x="20894" y="14322"/>
                  </a:lnTo>
                  <a:cubicBezTo>
                    <a:pt x="20782" y="14603"/>
                    <a:pt x="20725" y="14828"/>
                    <a:pt x="20613" y="15052"/>
                  </a:cubicBezTo>
                  <a:lnTo>
                    <a:pt x="20164" y="14884"/>
                  </a:lnTo>
                  <a:lnTo>
                    <a:pt x="20108" y="14996"/>
                  </a:lnTo>
                  <a:lnTo>
                    <a:pt x="20557" y="15221"/>
                  </a:lnTo>
                  <a:cubicBezTo>
                    <a:pt x="20445" y="15446"/>
                    <a:pt x="20332" y="15670"/>
                    <a:pt x="20220" y="15895"/>
                  </a:cubicBezTo>
                  <a:lnTo>
                    <a:pt x="19771" y="15670"/>
                  </a:lnTo>
                  <a:lnTo>
                    <a:pt x="19714" y="15839"/>
                  </a:lnTo>
                  <a:lnTo>
                    <a:pt x="20164" y="16063"/>
                  </a:lnTo>
                  <a:cubicBezTo>
                    <a:pt x="19995" y="16288"/>
                    <a:pt x="19883" y="16513"/>
                    <a:pt x="19714" y="16737"/>
                  </a:cubicBezTo>
                  <a:lnTo>
                    <a:pt x="19321" y="16457"/>
                  </a:lnTo>
                  <a:cubicBezTo>
                    <a:pt x="19321" y="16513"/>
                    <a:pt x="19265" y="16569"/>
                    <a:pt x="19209" y="16625"/>
                  </a:cubicBezTo>
                  <a:lnTo>
                    <a:pt x="19658" y="16906"/>
                  </a:lnTo>
                  <a:cubicBezTo>
                    <a:pt x="19490" y="17074"/>
                    <a:pt x="19378" y="17299"/>
                    <a:pt x="19209" y="17468"/>
                  </a:cubicBezTo>
                  <a:lnTo>
                    <a:pt x="18816" y="17187"/>
                  </a:lnTo>
                  <a:lnTo>
                    <a:pt x="18704" y="17299"/>
                  </a:lnTo>
                  <a:lnTo>
                    <a:pt x="19097" y="17636"/>
                  </a:lnTo>
                  <a:cubicBezTo>
                    <a:pt x="18928" y="17805"/>
                    <a:pt x="18760" y="18029"/>
                    <a:pt x="18591" y="18198"/>
                  </a:cubicBezTo>
                  <a:lnTo>
                    <a:pt x="18198" y="17861"/>
                  </a:lnTo>
                  <a:lnTo>
                    <a:pt x="18086" y="17973"/>
                  </a:lnTo>
                  <a:lnTo>
                    <a:pt x="18423" y="18310"/>
                  </a:lnTo>
                  <a:lnTo>
                    <a:pt x="17917" y="18816"/>
                  </a:lnTo>
                  <a:lnTo>
                    <a:pt x="17580" y="18422"/>
                  </a:lnTo>
                  <a:lnTo>
                    <a:pt x="17468" y="18535"/>
                  </a:lnTo>
                  <a:lnTo>
                    <a:pt x="17805" y="18928"/>
                  </a:lnTo>
                  <a:cubicBezTo>
                    <a:pt x="17580" y="19096"/>
                    <a:pt x="17356" y="19265"/>
                    <a:pt x="17131" y="19377"/>
                  </a:cubicBezTo>
                  <a:lnTo>
                    <a:pt x="16850" y="18984"/>
                  </a:lnTo>
                  <a:lnTo>
                    <a:pt x="16738" y="19040"/>
                  </a:lnTo>
                  <a:lnTo>
                    <a:pt x="17019" y="19489"/>
                  </a:lnTo>
                  <a:cubicBezTo>
                    <a:pt x="16794" y="19602"/>
                    <a:pt x="16569" y="19770"/>
                    <a:pt x="16401" y="19883"/>
                  </a:cubicBezTo>
                  <a:lnTo>
                    <a:pt x="16120" y="19433"/>
                  </a:lnTo>
                  <a:lnTo>
                    <a:pt x="16008" y="19489"/>
                  </a:lnTo>
                  <a:lnTo>
                    <a:pt x="16232" y="19939"/>
                  </a:lnTo>
                  <a:cubicBezTo>
                    <a:pt x="16008" y="20051"/>
                    <a:pt x="15783" y="20163"/>
                    <a:pt x="15502" y="20276"/>
                  </a:cubicBezTo>
                  <a:lnTo>
                    <a:pt x="15334" y="19826"/>
                  </a:lnTo>
                  <a:lnTo>
                    <a:pt x="15165" y="19883"/>
                  </a:lnTo>
                  <a:lnTo>
                    <a:pt x="15390" y="20332"/>
                  </a:lnTo>
                  <a:cubicBezTo>
                    <a:pt x="15109" y="20444"/>
                    <a:pt x="14884" y="20500"/>
                    <a:pt x="14660" y="20557"/>
                  </a:cubicBezTo>
                  <a:lnTo>
                    <a:pt x="14491" y="20107"/>
                  </a:lnTo>
                  <a:lnTo>
                    <a:pt x="14379" y="20163"/>
                  </a:lnTo>
                  <a:lnTo>
                    <a:pt x="14491" y="20613"/>
                  </a:lnTo>
                  <a:cubicBezTo>
                    <a:pt x="14267" y="20725"/>
                    <a:pt x="13986" y="20781"/>
                    <a:pt x="13761" y="20837"/>
                  </a:cubicBezTo>
                  <a:lnTo>
                    <a:pt x="13649" y="20332"/>
                  </a:lnTo>
                  <a:lnTo>
                    <a:pt x="13480" y="20332"/>
                  </a:lnTo>
                  <a:lnTo>
                    <a:pt x="13593" y="20837"/>
                  </a:lnTo>
                  <a:cubicBezTo>
                    <a:pt x="13312" y="20894"/>
                    <a:pt x="13087" y="20894"/>
                    <a:pt x="12862" y="20950"/>
                  </a:cubicBezTo>
                  <a:lnTo>
                    <a:pt x="12806" y="20444"/>
                  </a:lnTo>
                  <a:lnTo>
                    <a:pt x="12638" y="20444"/>
                  </a:lnTo>
                  <a:lnTo>
                    <a:pt x="12694" y="20950"/>
                  </a:lnTo>
                  <a:lnTo>
                    <a:pt x="11908" y="20950"/>
                  </a:lnTo>
                  <a:lnTo>
                    <a:pt x="11908" y="20444"/>
                  </a:lnTo>
                  <a:lnTo>
                    <a:pt x="11739" y="20444"/>
                  </a:lnTo>
                  <a:lnTo>
                    <a:pt x="11739" y="20950"/>
                  </a:lnTo>
                  <a:lnTo>
                    <a:pt x="11009" y="20950"/>
                  </a:lnTo>
                  <a:lnTo>
                    <a:pt x="11065" y="20444"/>
                  </a:lnTo>
                  <a:lnTo>
                    <a:pt x="10897" y="20444"/>
                  </a:lnTo>
                  <a:lnTo>
                    <a:pt x="10841" y="20950"/>
                  </a:lnTo>
                  <a:cubicBezTo>
                    <a:pt x="10560" y="20950"/>
                    <a:pt x="10335" y="20894"/>
                    <a:pt x="10054" y="20837"/>
                  </a:cubicBezTo>
                  <a:lnTo>
                    <a:pt x="10167" y="20332"/>
                  </a:lnTo>
                  <a:lnTo>
                    <a:pt x="9998" y="20332"/>
                  </a:lnTo>
                  <a:lnTo>
                    <a:pt x="9886" y="20837"/>
                  </a:lnTo>
                  <a:cubicBezTo>
                    <a:pt x="9661" y="20781"/>
                    <a:pt x="9436" y="20725"/>
                    <a:pt x="9212" y="20669"/>
                  </a:cubicBezTo>
                  <a:lnTo>
                    <a:pt x="9324" y="20163"/>
                  </a:lnTo>
                  <a:lnTo>
                    <a:pt x="9212" y="20107"/>
                  </a:lnTo>
                  <a:lnTo>
                    <a:pt x="9043" y="20613"/>
                  </a:lnTo>
                  <a:cubicBezTo>
                    <a:pt x="8819" y="20500"/>
                    <a:pt x="8538" y="20444"/>
                    <a:pt x="8313" y="20332"/>
                  </a:cubicBezTo>
                  <a:lnTo>
                    <a:pt x="8538" y="19883"/>
                  </a:lnTo>
                  <a:cubicBezTo>
                    <a:pt x="8482" y="19826"/>
                    <a:pt x="8425" y="19826"/>
                    <a:pt x="8369" y="19826"/>
                  </a:cubicBezTo>
                  <a:lnTo>
                    <a:pt x="8088" y="20220"/>
                  </a:lnTo>
                  <a:cubicBezTo>
                    <a:pt x="7864" y="20107"/>
                    <a:pt x="7639" y="19995"/>
                    <a:pt x="7414" y="19883"/>
                  </a:cubicBezTo>
                  <a:lnTo>
                    <a:pt x="7639" y="19489"/>
                  </a:lnTo>
                  <a:lnTo>
                    <a:pt x="7527" y="19377"/>
                  </a:lnTo>
                  <a:lnTo>
                    <a:pt x="7246" y="19826"/>
                  </a:lnTo>
                  <a:cubicBezTo>
                    <a:pt x="7021" y="19714"/>
                    <a:pt x="6797" y="19546"/>
                    <a:pt x="6628" y="19433"/>
                  </a:cubicBezTo>
                  <a:lnTo>
                    <a:pt x="6853" y="18984"/>
                  </a:lnTo>
                  <a:lnTo>
                    <a:pt x="6741" y="18928"/>
                  </a:lnTo>
                  <a:lnTo>
                    <a:pt x="6460" y="19321"/>
                  </a:lnTo>
                  <a:cubicBezTo>
                    <a:pt x="6235" y="19209"/>
                    <a:pt x="6067" y="19040"/>
                    <a:pt x="5842" y="18872"/>
                  </a:cubicBezTo>
                  <a:lnTo>
                    <a:pt x="6179" y="18479"/>
                  </a:lnTo>
                  <a:lnTo>
                    <a:pt x="6067" y="18366"/>
                  </a:lnTo>
                  <a:lnTo>
                    <a:pt x="5730" y="18759"/>
                  </a:lnTo>
                  <a:cubicBezTo>
                    <a:pt x="5561" y="18591"/>
                    <a:pt x="5336" y="18422"/>
                    <a:pt x="5168" y="18254"/>
                  </a:cubicBezTo>
                  <a:lnTo>
                    <a:pt x="5505" y="17917"/>
                  </a:lnTo>
                  <a:lnTo>
                    <a:pt x="5393" y="17748"/>
                  </a:lnTo>
                  <a:lnTo>
                    <a:pt x="5056" y="18142"/>
                  </a:lnTo>
                  <a:cubicBezTo>
                    <a:pt x="4887" y="17973"/>
                    <a:pt x="4719" y="17748"/>
                    <a:pt x="4550" y="17580"/>
                  </a:cubicBezTo>
                  <a:lnTo>
                    <a:pt x="4943" y="17243"/>
                  </a:lnTo>
                  <a:lnTo>
                    <a:pt x="4831" y="17131"/>
                  </a:lnTo>
                  <a:lnTo>
                    <a:pt x="4438" y="17468"/>
                  </a:lnTo>
                  <a:cubicBezTo>
                    <a:pt x="4269" y="17243"/>
                    <a:pt x="4101" y="17018"/>
                    <a:pt x="3988" y="16794"/>
                  </a:cubicBezTo>
                  <a:lnTo>
                    <a:pt x="4382" y="16569"/>
                  </a:lnTo>
                  <a:cubicBezTo>
                    <a:pt x="4382" y="16513"/>
                    <a:pt x="4325" y="16457"/>
                    <a:pt x="4269" y="16400"/>
                  </a:cubicBezTo>
                  <a:lnTo>
                    <a:pt x="3876" y="16681"/>
                  </a:lnTo>
                  <a:cubicBezTo>
                    <a:pt x="3764" y="16457"/>
                    <a:pt x="3595" y="16232"/>
                    <a:pt x="3483" y="16063"/>
                  </a:cubicBezTo>
                  <a:lnTo>
                    <a:pt x="3932" y="15783"/>
                  </a:lnTo>
                  <a:lnTo>
                    <a:pt x="3876" y="15670"/>
                  </a:lnTo>
                  <a:lnTo>
                    <a:pt x="3427" y="15895"/>
                  </a:lnTo>
                  <a:cubicBezTo>
                    <a:pt x="3314" y="15670"/>
                    <a:pt x="3202" y="15446"/>
                    <a:pt x="3090" y="15165"/>
                  </a:cubicBezTo>
                  <a:lnTo>
                    <a:pt x="3539" y="14996"/>
                  </a:lnTo>
                  <a:lnTo>
                    <a:pt x="3483" y="14828"/>
                  </a:lnTo>
                  <a:lnTo>
                    <a:pt x="3034" y="14996"/>
                  </a:lnTo>
                  <a:cubicBezTo>
                    <a:pt x="2921" y="14772"/>
                    <a:pt x="2865" y="14547"/>
                    <a:pt x="2809" y="14322"/>
                  </a:cubicBezTo>
                  <a:lnTo>
                    <a:pt x="3258" y="14154"/>
                  </a:lnTo>
                  <a:lnTo>
                    <a:pt x="3146" y="14042"/>
                  </a:lnTo>
                  <a:lnTo>
                    <a:pt x="2697" y="14154"/>
                  </a:lnTo>
                  <a:cubicBezTo>
                    <a:pt x="2640" y="13929"/>
                    <a:pt x="2528" y="13648"/>
                    <a:pt x="2528" y="13424"/>
                  </a:cubicBezTo>
                  <a:lnTo>
                    <a:pt x="2977" y="13311"/>
                  </a:lnTo>
                  <a:lnTo>
                    <a:pt x="2977" y="13143"/>
                  </a:lnTo>
                  <a:lnTo>
                    <a:pt x="2472" y="13255"/>
                  </a:lnTo>
                  <a:cubicBezTo>
                    <a:pt x="2472" y="12974"/>
                    <a:pt x="2416" y="12750"/>
                    <a:pt x="2360" y="12525"/>
                  </a:cubicBezTo>
                  <a:lnTo>
                    <a:pt x="2865" y="12469"/>
                  </a:lnTo>
                  <a:lnTo>
                    <a:pt x="2865" y="12300"/>
                  </a:lnTo>
                  <a:lnTo>
                    <a:pt x="2360" y="12357"/>
                  </a:lnTo>
                  <a:cubicBezTo>
                    <a:pt x="2360" y="12076"/>
                    <a:pt x="2360" y="11851"/>
                    <a:pt x="2360" y="11570"/>
                  </a:cubicBezTo>
                  <a:lnTo>
                    <a:pt x="2865" y="11570"/>
                  </a:lnTo>
                  <a:lnTo>
                    <a:pt x="2865" y="11514"/>
                  </a:lnTo>
                  <a:lnTo>
                    <a:pt x="2865" y="11402"/>
                  </a:lnTo>
                  <a:lnTo>
                    <a:pt x="2360" y="11402"/>
                  </a:lnTo>
                  <a:lnTo>
                    <a:pt x="2360" y="10728"/>
                  </a:lnTo>
                  <a:lnTo>
                    <a:pt x="2865" y="10784"/>
                  </a:lnTo>
                  <a:lnTo>
                    <a:pt x="2865" y="10615"/>
                  </a:lnTo>
                  <a:lnTo>
                    <a:pt x="2360" y="10559"/>
                  </a:lnTo>
                  <a:cubicBezTo>
                    <a:pt x="2360" y="10278"/>
                    <a:pt x="2416" y="10054"/>
                    <a:pt x="2472" y="9773"/>
                  </a:cubicBezTo>
                  <a:lnTo>
                    <a:pt x="2977" y="9885"/>
                  </a:lnTo>
                  <a:cubicBezTo>
                    <a:pt x="2977" y="9829"/>
                    <a:pt x="2977" y="9773"/>
                    <a:pt x="2977" y="9717"/>
                  </a:cubicBezTo>
                  <a:lnTo>
                    <a:pt x="2472" y="9605"/>
                  </a:lnTo>
                  <a:cubicBezTo>
                    <a:pt x="2528" y="9380"/>
                    <a:pt x="2584" y="9155"/>
                    <a:pt x="2640" y="8931"/>
                  </a:cubicBezTo>
                  <a:lnTo>
                    <a:pt x="3146" y="8987"/>
                  </a:lnTo>
                  <a:cubicBezTo>
                    <a:pt x="3202" y="8931"/>
                    <a:pt x="3202" y="8874"/>
                    <a:pt x="3202" y="8818"/>
                  </a:cubicBezTo>
                  <a:lnTo>
                    <a:pt x="2753" y="8706"/>
                  </a:lnTo>
                  <a:cubicBezTo>
                    <a:pt x="2809" y="8425"/>
                    <a:pt x="2921" y="8200"/>
                    <a:pt x="2977" y="7920"/>
                  </a:cubicBezTo>
                  <a:lnTo>
                    <a:pt x="3483" y="8144"/>
                  </a:lnTo>
                  <a:lnTo>
                    <a:pt x="3539" y="7976"/>
                  </a:lnTo>
                  <a:lnTo>
                    <a:pt x="3090" y="7807"/>
                  </a:lnTo>
                  <a:cubicBezTo>
                    <a:pt x="3146" y="7583"/>
                    <a:pt x="3258" y="7358"/>
                    <a:pt x="3371" y="7133"/>
                  </a:cubicBezTo>
                  <a:lnTo>
                    <a:pt x="3820" y="7358"/>
                  </a:lnTo>
                  <a:lnTo>
                    <a:pt x="3932" y="7189"/>
                  </a:lnTo>
                  <a:lnTo>
                    <a:pt x="3483" y="6965"/>
                  </a:lnTo>
                  <a:cubicBezTo>
                    <a:pt x="3595" y="6740"/>
                    <a:pt x="3708" y="6515"/>
                    <a:pt x="3876" y="6291"/>
                  </a:cubicBezTo>
                  <a:lnTo>
                    <a:pt x="4269" y="6572"/>
                  </a:lnTo>
                  <a:cubicBezTo>
                    <a:pt x="4325" y="6515"/>
                    <a:pt x="4325" y="6459"/>
                    <a:pt x="4382" y="6403"/>
                  </a:cubicBezTo>
                  <a:lnTo>
                    <a:pt x="3988" y="6122"/>
                  </a:lnTo>
                  <a:cubicBezTo>
                    <a:pt x="4101" y="5954"/>
                    <a:pt x="4269" y="5729"/>
                    <a:pt x="4382" y="5561"/>
                  </a:cubicBezTo>
                  <a:lnTo>
                    <a:pt x="4775" y="5841"/>
                  </a:lnTo>
                  <a:lnTo>
                    <a:pt x="4887" y="5729"/>
                  </a:lnTo>
                  <a:lnTo>
                    <a:pt x="4550" y="5392"/>
                  </a:lnTo>
                  <a:cubicBezTo>
                    <a:pt x="4719" y="5224"/>
                    <a:pt x="4943" y="4999"/>
                    <a:pt x="5112" y="4831"/>
                  </a:cubicBezTo>
                  <a:lnTo>
                    <a:pt x="5449" y="5224"/>
                  </a:lnTo>
                  <a:lnTo>
                    <a:pt x="5561" y="5055"/>
                  </a:lnTo>
                  <a:lnTo>
                    <a:pt x="5224" y="4718"/>
                  </a:lnTo>
                  <a:cubicBezTo>
                    <a:pt x="5393" y="4550"/>
                    <a:pt x="5561" y="4381"/>
                    <a:pt x="5786" y="4213"/>
                  </a:cubicBezTo>
                  <a:lnTo>
                    <a:pt x="6067" y="4606"/>
                  </a:lnTo>
                  <a:lnTo>
                    <a:pt x="6235" y="4494"/>
                  </a:lnTo>
                  <a:lnTo>
                    <a:pt x="5898" y="4100"/>
                  </a:lnTo>
                  <a:cubicBezTo>
                    <a:pt x="6123" y="3932"/>
                    <a:pt x="6291" y="3820"/>
                    <a:pt x="6516" y="3651"/>
                  </a:cubicBezTo>
                  <a:lnTo>
                    <a:pt x="6797" y="4044"/>
                  </a:lnTo>
                  <a:lnTo>
                    <a:pt x="6965" y="3988"/>
                  </a:lnTo>
                  <a:lnTo>
                    <a:pt x="6684" y="3539"/>
                  </a:lnTo>
                  <a:cubicBezTo>
                    <a:pt x="6853" y="3426"/>
                    <a:pt x="7077" y="3314"/>
                    <a:pt x="7302" y="3202"/>
                  </a:cubicBezTo>
                  <a:lnTo>
                    <a:pt x="7527" y="3595"/>
                  </a:lnTo>
                  <a:lnTo>
                    <a:pt x="7695" y="3539"/>
                  </a:lnTo>
                  <a:lnTo>
                    <a:pt x="7471" y="3089"/>
                  </a:lnTo>
                  <a:cubicBezTo>
                    <a:pt x="7695" y="2977"/>
                    <a:pt x="7920" y="2865"/>
                    <a:pt x="8145" y="2752"/>
                  </a:cubicBezTo>
                  <a:lnTo>
                    <a:pt x="8369" y="3202"/>
                  </a:lnTo>
                  <a:lnTo>
                    <a:pt x="8482" y="3146"/>
                  </a:lnTo>
                  <a:lnTo>
                    <a:pt x="8313" y="2696"/>
                  </a:lnTo>
                  <a:cubicBezTo>
                    <a:pt x="8538" y="2584"/>
                    <a:pt x="8762" y="2472"/>
                    <a:pt x="8987" y="2415"/>
                  </a:cubicBezTo>
                  <a:lnTo>
                    <a:pt x="9156" y="2921"/>
                  </a:lnTo>
                  <a:lnTo>
                    <a:pt x="9268" y="2865"/>
                  </a:lnTo>
                  <a:lnTo>
                    <a:pt x="9156" y="2359"/>
                  </a:lnTo>
                  <a:cubicBezTo>
                    <a:pt x="9380" y="2303"/>
                    <a:pt x="9661" y="2247"/>
                    <a:pt x="9886" y="2191"/>
                  </a:cubicBezTo>
                  <a:lnTo>
                    <a:pt x="9998" y="2696"/>
                  </a:lnTo>
                  <a:lnTo>
                    <a:pt x="10167" y="2696"/>
                  </a:lnTo>
                  <a:lnTo>
                    <a:pt x="10110" y="2191"/>
                  </a:lnTo>
                  <a:cubicBezTo>
                    <a:pt x="10335" y="2135"/>
                    <a:pt x="10560" y="2078"/>
                    <a:pt x="10784" y="2078"/>
                  </a:cubicBezTo>
                  <a:lnTo>
                    <a:pt x="10841" y="2584"/>
                  </a:lnTo>
                  <a:lnTo>
                    <a:pt x="11009" y="2584"/>
                  </a:lnTo>
                  <a:lnTo>
                    <a:pt x="10953" y="2078"/>
                  </a:lnTo>
                  <a:cubicBezTo>
                    <a:pt x="11234" y="2078"/>
                    <a:pt x="11514" y="2022"/>
                    <a:pt x="11739" y="2022"/>
                  </a:cubicBezTo>
                  <a:lnTo>
                    <a:pt x="11739" y="2528"/>
                  </a:lnTo>
                  <a:lnTo>
                    <a:pt x="11908" y="2528"/>
                  </a:lnTo>
                  <a:lnTo>
                    <a:pt x="1190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16"/>
            <p:cNvSpPr/>
            <p:nvPr/>
          </p:nvSpPr>
          <p:spPr>
            <a:xfrm>
              <a:off x="4888325" y="1885150"/>
              <a:ext cx="44975" cy="67400"/>
            </a:xfrm>
            <a:custGeom>
              <a:avLst/>
              <a:gdLst/>
              <a:ahLst/>
              <a:cxnLst/>
              <a:rect l="l" t="t" r="r" b="b"/>
              <a:pathLst>
                <a:path w="1799" h="2696" extrusionOk="0">
                  <a:moveTo>
                    <a:pt x="225" y="0"/>
                  </a:moveTo>
                  <a:lnTo>
                    <a:pt x="1" y="112"/>
                  </a:lnTo>
                  <a:lnTo>
                    <a:pt x="1573" y="2696"/>
                  </a:lnTo>
                  <a:lnTo>
                    <a:pt x="1798" y="252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16"/>
            <p:cNvSpPr/>
            <p:nvPr/>
          </p:nvSpPr>
          <p:spPr>
            <a:xfrm>
              <a:off x="4926250" y="1865475"/>
              <a:ext cx="36525" cy="70225"/>
            </a:xfrm>
            <a:custGeom>
              <a:avLst/>
              <a:gdLst/>
              <a:ahLst/>
              <a:cxnLst/>
              <a:rect l="l" t="t" r="r" b="b"/>
              <a:pathLst>
                <a:path w="1461" h="2809" extrusionOk="0">
                  <a:moveTo>
                    <a:pt x="225" y="1"/>
                  </a:moveTo>
                  <a:lnTo>
                    <a:pt x="0" y="113"/>
                  </a:lnTo>
                  <a:lnTo>
                    <a:pt x="1292" y="2809"/>
                  </a:lnTo>
                  <a:lnTo>
                    <a:pt x="1461" y="269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16"/>
            <p:cNvSpPr/>
            <p:nvPr/>
          </p:nvSpPr>
          <p:spPr>
            <a:xfrm>
              <a:off x="4965550" y="1848625"/>
              <a:ext cx="30925" cy="73050"/>
            </a:xfrm>
            <a:custGeom>
              <a:avLst/>
              <a:gdLst/>
              <a:ahLst/>
              <a:cxnLst/>
              <a:rect l="l" t="t" r="r" b="b"/>
              <a:pathLst>
                <a:path w="1237" h="2922" extrusionOk="0">
                  <a:moveTo>
                    <a:pt x="282" y="1"/>
                  </a:moveTo>
                  <a:lnTo>
                    <a:pt x="1" y="113"/>
                  </a:lnTo>
                  <a:lnTo>
                    <a:pt x="1012" y="2921"/>
                  </a:lnTo>
                  <a:lnTo>
                    <a:pt x="1236" y="2809"/>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16"/>
            <p:cNvSpPr/>
            <p:nvPr/>
          </p:nvSpPr>
          <p:spPr>
            <a:xfrm>
              <a:off x="4853225" y="1909000"/>
              <a:ext cx="49175" cy="63225"/>
            </a:xfrm>
            <a:custGeom>
              <a:avLst/>
              <a:gdLst/>
              <a:ahLst/>
              <a:cxnLst/>
              <a:rect l="l" t="t" r="r" b="b"/>
              <a:pathLst>
                <a:path w="1967" h="2529" extrusionOk="0">
                  <a:moveTo>
                    <a:pt x="169" y="1"/>
                  </a:moveTo>
                  <a:lnTo>
                    <a:pt x="1" y="169"/>
                  </a:lnTo>
                  <a:lnTo>
                    <a:pt x="1742" y="2528"/>
                  </a:lnTo>
                  <a:lnTo>
                    <a:pt x="1966" y="241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16"/>
            <p:cNvSpPr/>
            <p:nvPr/>
          </p:nvSpPr>
          <p:spPr>
            <a:xfrm>
              <a:off x="5129850" y="1826175"/>
              <a:ext cx="11250" cy="74425"/>
            </a:xfrm>
            <a:custGeom>
              <a:avLst/>
              <a:gdLst/>
              <a:ahLst/>
              <a:cxnLst/>
              <a:rect l="l" t="t" r="r" b="b"/>
              <a:pathLst>
                <a:path w="450" h="2977" extrusionOk="0">
                  <a:moveTo>
                    <a:pt x="169" y="0"/>
                  </a:moveTo>
                  <a:lnTo>
                    <a:pt x="0" y="2977"/>
                  </a:lnTo>
                  <a:lnTo>
                    <a:pt x="281" y="2977"/>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16"/>
            <p:cNvSpPr/>
            <p:nvPr/>
          </p:nvSpPr>
          <p:spPr>
            <a:xfrm>
              <a:off x="5090525" y="1826175"/>
              <a:ext cx="9850" cy="74425"/>
            </a:xfrm>
            <a:custGeom>
              <a:avLst/>
              <a:gdLst/>
              <a:ahLst/>
              <a:cxnLst/>
              <a:rect l="l" t="t" r="r" b="b"/>
              <a:pathLst>
                <a:path w="394" h="2977" extrusionOk="0">
                  <a:moveTo>
                    <a:pt x="0" y="0"/>
                  </a:moveTo>
                  <a:lnTo>
                    <a:pt x="169" y="2977"/>
                  </a:lnTo>
                  <a:lnTo>
                    <a:pt x="394" y="2977"/>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16"/>
            <p:cNvSpPr/>
            <p:nvPr/>
          </p:nvSpPr>
          <p:spPr>
            <a:xfrm>
              <a:off x="5048400" y="1830375"/>
              <a:ext cx="16875" cy="73050"/>
            </a:xfrm>
            <a:custGeom>
              <a:avLst/>
              <a:gdLst/>
              <a:ahLst/>
              <a:cxnLst/>
              <a:rect l="l" t="t" r="r" b="b"/>
              <a:pathLst>
                <a:path w="675" h="2922" extrusionOk="0">
                  <a:moveTo>
                    <a:pt x="1" y="1"/>
                  </a:moveTo>
                  <a:lnTo>
                    <a:pt x="450" y="2921"/>
                  </a:lnTo>
                  <a:lnTo>
                    <a:pt x="675" y="2921"/>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16"/>
            <p:cNvSpPr/>
            <p:nvPr/>
          </p:nvSpPr>
          <p:spPr>
            <a:xfrm>
              <a:off x="5006275" y="1837400"/>
              <a:ext cx="23900" cy="74450"/>
            </a:xfrm>
            <a:custGeom>
              <a:avLst/>
              <a:gdLst/>
              <a:ahLst/>
              <a:cxnLst/>
              <a:rect l="l" t="t" r="r" b="b"/>
              <a:pathLst>
                <a:path w="956" h="2978" extrusionOk="0">
                  <a:moveTo>
                    <a:pt x="281" y="0"/>
                  </a:moveTo>
                  <a:lnTo>
                    <a:pt x="1" y="57"/>
                  </a:lnTo>
                  <a:lnTo>
                    <a:pt x="731" y="2977"/>
                  </a:lnTo>
                  <a:lnTo>
                    <a:pt x="955" y="286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16"/>
            <p:cNvSpPr/>
            <p:nvPr/>
          </p:nvSpPr>
          <p:spPr>
            <a:xfrm>
              <a:off x="4763375" y="1998875"/>
              <a:ext cx="63200" cy="49175"/>
            </a:xfrm>
            <a:custGeom>
              <a:avLst/>
              <a:gdLst/>
              <a:ahLst/>
              <a:cxnLst/>
              <a:rect l="l" t="t" r="r" b="b"/>
              <a:pathLst>
                <a:path w="2528" h="1967" extrusionOk="0">
                  <a:moveTo>
                    <a:pt x="169" y="0"/>
                  </a:moveTo>
                  <a:lnTo>
                    <a:pt x="0" y="169"/>
                  </a:lnTo>
                  <a:lnTo>
                    <a:pt x="2415" y="1966"/>
                  </a:lnTo>
                  <a:lnTo>
                    <a:pt x="2528" y="1741"/>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16"/>
            <p:cNvSpPr/>
            <p:nvPr/>
          </p:nvSpPr>
          <p:spPr>
            <a:xfrm>
              <a:off x="4790050" y="1966575"/>
              <a:ext cx="59000" cy="54775"/>
            </a:xfrm>
            <a:custGeom>
              <a:avLst/>
              <a:gdLst/>
              <a:ahLst/>
              <a:cxnLst/>
              <a:rect l="l" t="t" r="r" b="b"/>
              <a:pathLst>
                <a:path w="2360" h="2191" extrusionOk="0">
                  <a:moveTo>
                    <a:pt x="169" y="1"/>
                  </a:moveTo>
                  <a:lnTo>
                    <a:pt x="0" y="169"/>
                  </a:lnTo>
                  <a:lnTo>
                    <a:pt x="2191" y="2191"/>
                  </a:lnTo>
                  <a:lnTo>
                    <a:pt x="2359" y="1966"/>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16"/>
            <p:cNvSpPr/>
            <p:nvPr/>
          </p:nvSpPr>
          <p:spPr>
            <a:xfrm>
              <a:off x="4739500" y="2033975"/>
              <a:ext cx="67425" cy="43550"/>
            </a:xfrm>
            <a:custGeom>
              <a:avLst/>
              <a:gdLst/>
              <a:ahLst/>
              <a:cxnLst/>
              <a:rect l="l" t="t" r="r" b="b"/>
              <a:pathLst>
                <a:path w="2697" h="1742" extrusionOk="0">
                  <a:moveTo>
                    <a:pt x="169" y="0"/>
                  </a:moveTo>
                  <a:cubicBezTo>
                    <a:pt x="113" y="57"/>
                    <a:pt x="57" y="169"/>
                    <a:pt x="0" y="225"/>
                  </a:cubicBezTo>
                  <a:lnTo>
                    <a:pt x="2528" y="1742"/>
                  </a:lnTo>
                  <a:lnTo>
                    <a:pt x="2696" y="1517"/>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16"/>
            <p:cNvSpPr/>
            <p:nvPr/>
          </p:nvSpPr>
          <p:spPr>
            <a:xfrm>
              <a:off x="4820925" y="1935675"/>
              <a:ext cx="54800" cy="60425"/>
            </a:xfrm>
            <a:custGeom>
              <a:avLst/>
              <a:gdLst/>
              <a:ahLst/>
              <a:cxnLst/>
              <a:rect l="l" t="t" r="r" b="b"/>
              <a:pathLst>
                <a:path w="2192" h="2417" extrusionOk="0">
                  <a:moveTo>
                    <a:pt x="169" y="1"/>
                  </a:moveTo>
                  <a:lnTo>
                    <a:pt x="1" y="169"/>
                  </a:lnTo>
                  <a:lnTo>
                    <a:pt x="1967" y="2416"/>
                  </a:lnTo>
                  <a:lnTo>
                    <a:pt x="2191" y="2191"/>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16"/>
            <p:cNvSpPr/>
            <p:nvPr/>
          </p:nvSpPr>
          <p:spPr>
            <a:xfrm>
              <a:off x="5164950" y="1830375"/>
              <a:ext cx="16875" cy="74450"/>
            </a:xfrm>
            <a:custGeom>
              <a:avLst/>
              <a:gdLst/>
              <a:ahLst/>
              <a:cxnLst/>
              <a:rect l="l" t="t" r="r" b="b"/>
              <a:pathLst>
                <a:path w="675" h="2978" extrusionOk="0">
                  <a:moveTo>
                    <a:pt x="450" y="1"/>
                  </a:moveTo>
                  <a:lnTo>
                    <a:pt x="0" y="2921"/>
                  </a:lnTo>
                  <a:lnTo>
                    <a:pt x="225" y="2977"/>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16"/>
            <p:cNvSpPr/>
            <p:nvPr/>
          </p:nvSpPr>
          <p:spPr>
            <a:xfrm>
              <a:off x="5267450" y="1866875"/>
              <a:ext cx="37925" cy="68825"/>
            </a:xfrm>
            <a:custGeom>
              <a:avLst/>
              <a:gdLst/>
              <a:ahLst/>
              <a:cxnLst/>
              <a:rect l="l" t="t" r="r" b="b"/>
              <a:pathLst>
                <a:path w="1517" h="2753" extrusionOk="0">
                  <a:moveTo>
                    <a:pt x="1236" y="1"/>
                  </a:moveTo>
                  <a:lnTo>
                    <a:pt x="0" y="2641"/>
                  </a:lnTo>
                  <a:lnTo>
                    <a:pt x="225" y="2753"/>
                  </a:lnTo>
                  <a:lnTo>
                    <a:pt x="1517" y="113"/>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16"/>
            <p:cNvSpPr/>
            <p:nvPr/>
          </p:nvSpPr>
          <p:spPr>
            <a:xfrm>
              <a:off x="5200050" y="1838800"/>
              <a:ext cx="23900" cy="73050"/>
            </a:xfrm>
            <a:custGeom>
              <a:avLst/>
              <a:gdLst/>
              <a:ahLst/>
              <a:cxnLst/>
              <a:rect l="l" t="t" r="r" b="b"/>
              <a:pathLst>
                <a:path w="956" h="2922" extrusionOk="0">
                  <a:moveTo>
                    <a:pt x="730" y="1"/>
                  </a:moveTo>
                  <a:lnTo>
                    <a:pt x="0" y="2865"/>
                  </a:lnTo>
                  <a:lnTo>
                    <a:pt x="281" y="2921"/>
                  </a:lnTo>
                  <a:lnTo>
                    <a:pt x="955" y="57"/>
                  </a:lnTo>
                  <a:lnTo>
                    <a:pt x="73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16"/>
            <p:cNvSpPr/>
            <p:nvPr/>
          </p:nvSpPr>
          <p:spPr>
            <a:xfrm>
              <a:off x="5233750" y="1850025"/>
              <a:ext cx="30900" cy="71650"/>
            </a:xfrm>
            <a:custGeom>
              <a:avLst/>
              <a:gdLst/>
              <a:ahLst/>
              <a:cxnLst/>
              <a:rect l="l" t="t" r="r" b="b"/>
              <a:pathLst>
                <a:path w="1236" h="2866" extrusionOk="0">
                  <a:moveTo>
                    <a:pt x="955" y="1"/>
                  </a:moveTo>
                  <a:lnTo>
                    <a:pt x="0" y="2809"/>
                  </a:lnTo>
                  <a:lnTo>
                    <a:pt x="225" y="2865"/>
                  </a:lnTo>
                  <a:lnTo>
                    <a:pt x="1236"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16"/>
            <p:cNvSpPr/>
            <p:nvPr/>
          </p:nvSpPr>
          <p:spPr>
            <a:xfrm>
              <a:off x="5355900" y="1984825"/>
              <a:ext cx="5650" cy="11275"/>
            </a:xfrm>
            <a:custGeom>
              <a:avLst/>
              <a:gdLst/>
              <a:ahLst/>
              <a:cxnLst/>
              <a:rect l="l" t="t" r="r" b="b"/>
              <a:pathLst>
                <a:path w="226" h="451" extrusionOk="0">
                  <a:moveTo>
                    <a:pt x="225" y="1"/>
                  </a:moveTo>
                  <a:lnTo>
                    <a:pt x="1" y="225"/>
                  </a:lnTo>
                  <a:lnTo>
                    <a:pt x="169" y="450"/>
                  </a:lnTo>
                  <a:lnTo>
                    <a:pt x="225" y="338"/>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16"/>
            <p:cNvSpPr/>
            <p:nvPr/>
          </p:nvSpPr>
          <p:spPr>
            <a:xfrm>
              <a:off x="5298325" y="1886550"/>
              <a:ext cx="43550" cy="66000"/>
            </a:xfrm>
            <a:custGeom>
              <a:avLst/>
              <a:gdLst/>
              <a:ahLst/>
              <a:cxnLst/>
              <a:rect l="l" t="t" r="r" b="b"/>
              <a:pathLst>
                <a:path w="1742" h="2640" extrusionOk="0">
                  <a:moveTo>
                    <a:pt x="1517" y="0"/>
                  </a:moveTo>
                  <a:lnTo>
                    <a:pt x="1" y="2528"/>
                  </a:lnTo>
                  <a:lnTo>
                    <a:pt x="225" y="2640"/>
                  </a:lnTo>
                  <a:lnTo>
                    <a:pt x="1742" y="113"/>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16"/>
            <p:cNvSpPr/>
            <p:nvPr/>
          </p:nvSpPr>
          <p:spPr>
            <a:xfrm>
              <a:off x="5327825" y="1925850"/>
              <a:ext cx="33725" cy="47775"/>
            </a:xfrm>
            <a:custGeom>
              <a:avLst/>
              <a:gdLst/>
              <a:ahLst/>
              <a:cxnLst/>
              <a:rect l="l" t="t" r="r" b="b"/>
              <a:pathLst>
                <a:path w="1349" h="1911" extrusionOk="0">
                  <a:moveTo>
                    <a:pt x="1348" y="1"/>
                  </a:moveTo>
                  <a:lnTo>
                    <a:pt x="0" y="1742"/>
                  </a:lnTo>
                  <a:lnTo>
                    <a:pt x="225" y="1910"/>
                  </a:lnTo>
                  <a:lnTo>
                    <a:pt x="1348" y="394"/>
                  </a:lnTo>
                  <a:lnTo>
                    <a:pt x="134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16"/>
            <p:cNvSpPr/>
            <p:nvPr/>
          </p:nvSpPr>
          <p:spPr>
            <a:xfrm>
              <a:off x="4836375" y="1921650"/>
              <a:ext cx="66025" cy="78650"/>
            </a:xfrm>
            <a:custGeom>
              <a:avLst/>
              <a:gdLst/>
              <a:ahLst/>
              <a:cxnLst/>
              <a:rect l="l" t="t" r="r" b="b"/>
              <a:pathLst>
                <a:path w="2641" h="3146" extrusionOk="0">
                  <a:moveTo>
                    <a:pt x="225" y="0"/>
                  </a:moveTo>
                  <a:lnTo>
                    <a:pt x="1" y="169"/>
                  </a:lnTo>
                  <a:lnTo>
                    <a:pt x="2472" y="3146"/>
                  </a:lnTo>
                  <a:lnTo>
                    <a:pt x="2640" y="297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16"/>
            <p:cNvSpPr/>
            <p:nvPr/>
          </p:nvSpPr>
          <p:spPr>
            <a:xfrm>
              <a:off x="4947300" y="1857050"/>
              <a:ext cx="42150" cy="91300"/>
            </a:xfrm>
            <a:custGeom>
              <a:avLst/>
              <a:gdLst/>
              <a:ahLst/>
              <a:cxnLst/>
              <a:rect l="l" t="t" r="r" b="b"/>
              <a:pathLst>
                <a:path w="1686" h="3652" extrusionOk="0">
                  <a:moveTo>
                    <a:pt x="225" y="1"/>
                  </a:moveTo>
                  <a:lnTo>
                    <a:pt x="1" y="57"/>
                  </a:lnTo>
                  <a:lnTo>
                    <a:pt x="1461" y="3651"/>
                  </a:lnTo>
                  <a:lnTo>
                    <a:pt x="1686" y="3539"/>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16"/>
            <p:cNvSpPr/>
            <p:nvPr/>
          </p:nvSpPr>
          <p:spPr>
            <a:xfrm>
              <a:off x="4908000" y="1875300"/>
              <a:ext cx="50575" cy="88500"/>
            </a:xfrm>
            <a:custGeom>
              <a:avLst/>
              <a:gdLst/>
              <a:ahLst/>
              <a:cxnLst/>
              <a:rect l="l" t="t" r="r" b="b"/>
              <a:pathLst>
                <a:path w="2023" h="3540" extrusionOk="0">
                  <a:moveTo>
                    <a:pt x="225" y="1"/>
                  </a:moveTo>
                  <a:lnTo>
                    <a:pt x="0" y="113"/>
                  </a:lnTo>
                  <a:lnTo>
                    <a:pt x="1797" y="3539"/>
                  </a:lnTo>
                  <a:lnTo>
                    <a:pt x="2022" y="3427"/>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16"/>
            <p:cNvSpPr/>
            <p:nvPr/>
          </p:nvSpPr>
          <p:spPr>
            <a:xfrm>
              <a:off x="4871475" y="1896375"/>
              <a:ext cx="59000" cy="82875"/>
            </a:xfrm>
            <a:custGeom>
              <a:avLst/>
              <a:gdLst/>
              <a:ahLst/>
              <a:cxnLst/>
              <a:rect l="l" t="t" r="r" b="b"/>
              <a:pathLst>
                <a:path w="2360" h="3315" extrusionOk="0">
                  <a:moveTo>
                    <a:pt x="225" y="0"/>
                  </a:moveTo>
                  <a:lnTo>
                    <a:pt x="1" y="113"/>
                  </a:lnTo>
                  <a:lnTo>
                    <a:pt x="2135" y="3314"/>
                  </a:lnTo>
                  <a:lnTo>
                    <a:pt x="2360" y="3202"/>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16"/>
            <p:cNvSpPr/>
            <p:nvPr/>
          </p:nvSpPr>
          <p:spPr>
            <a:xfrm>
              <a:off x="4986625" y="1843025"/>
              <a:ext cx="33725" cy="94100"/>
            </a:xfrm>
            <a:custGeom>
              <a:avLst/>
              <a:gdLst/>
              <a:ahLst/>
              <a:cxnLst/>
              <a:rect l="l" t="t" r="r" b="b"/>
              <a:pathLst>
                <a:path w="1349" h="3764" extrusionOk="0">
                  <a:moveTo>
                    <a:pt x="225" y="0"/>
                  </a:moveTo>
                  <a:lnTo>
                    <a:pt x="0" y="56"/>
                  </a:lnTo>
                  <a:lnTo>
                    <a:pt x="1067" y="3763"/>
                  </a:lnTo>
                  <a:lnTo>
                    <a:pt x="1348" y="3707"/>
                  </a:ln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16"/>
            <p:cNvSpPr/>
            <p:nvPr/>
          </p:nvSpPr>
          <p:spPr>
            <a:xfrm>
              <a:off x="5113000" y="1826175"/>
              <a:ext cx="7025" cy="95500"/>
            </a:xfrm>
            <a:custGeom>
              <a:avLst/>
              <a:gdLst/>
              <a:ahLst/>
              <a:cxnLst/>
              <a:rect l="l" t="t" r="r" b="b"/>
              <a:pathLst>
                <a:path w="281" h="3820" extrusionOk="0">
                  <a:moveTo>
                    <a:pt x="0" y="0"/>
                  </a:moveTo>
                  <a:lnTo>
                    <a:pt x="0" y="3819"/>
                  </a:lnTo>
                  <a:lnTo>
                    <a:pt x="281"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16"/>
            <p:cNvSpPr/>
            <p:nvPr/>
          </p:nvSpPr>
          <p:spPr>
            <a:xfrm>
              <a:off x="5028750" y="1833175"/>
              <a:ext cx="23900" cy="95525"/>
            </a:xfrm>
            <a:custGeom>
              <a:avLst/>
              <a:gdLst/>
              <a:ahLst/>
              <a:cxnLst/>
              <a:rect l="l" t="t" r="r" b="b"/>
              <a:pathLst>
                <a:path w="956" h="3821" extrusionOk="0">
                  <a:moveTo>
                    <a:pt x="225" y="1"/>
                  </a:moveTo>
                  <a:lnTo>
                    <a:pt x="0" y="57"/>
                  </a:lnTo>
                  <a:lnTo>
                    <a:pt x="674" y="3820"/>
                  </a:lnTo>
                  <a:lnTo>
                    <a:pt x="955" y="3764"/>
                  </a:ln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16"/>
            <p:cNvSpPr/>
            <p:nvPr/>
          </p:nvSpPr>
          <p:spPr>
            <a:xfrm>
              <a:off x="5069475" y="1827575"/>
              <a:ext cx="15450" cy="95500"/>
            </a:xfrm>
            <a:custGeom>
              <a:avLst/>
              <a:gdLst/>
              <a:ahLst/>
              <a:cxnLst/>
              <a:rect l="l" t="t" r="r" b="b"/>
              <a:pathLst>
                <a:path w="618" h="3820" extrusionOk="0">
                  <a:moveTo>
                    <a:pt x="0" y="0"/>
                  </a:moveTo>
                  <a:lnTo>
                    <a:pt x="393" y="3819"/>
                  </a:lnTo>
                  <a:lnTo>
                    <a:pt x="618" y="3819"/>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16"/>
            <p:cNvSpPr/>
            <p:nvPr/>
          </p:nvSpPr>
          <p:spPr>
            <a:xfrm>
              <a:off x="4805500" y="1949725"/>
              <a:ext cx="73025" cy="73050"/>
            </a:xfrm>
            <a:custGeom>
              <a:avLst/>
              <a:gdLst/>
              <a:ahLst/>
              <a:cxnLst/>
              <a:rect l="l" t="t" r="r" b="b"/>
              <a:pathLst>
                <a:path w="2921" h="2922" extrusionOk="0">
                  <a:moveTo>
                    <a:pt x="169" y="1"/>
                  </a:moveTo>
                  <a:lnTo>
                    <a:pt x="0" y="169"/>
                  </a:lnTo>
                  <a:lnTo>
                    <a:pt x="2752" y="2921"/>
                  </a:lnTo>
                  <a:cubicBezTo>
                    <a:pt x="2808" y="2865"/>
                    <a:pt x="2864" y="2809"/>
                    <a:pt x="2921" y="2753"/>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16"/>
            <p:cNvSpPr/>
            <p:nvPr/>
          </p:nvSpPr>
          <p:spPr>
            <a:xfrm>
              <a:off x="4776000" y="1982025"/>
              <a:ext cx="78650" cy="66025"/>
            </a:xfrm>
            <a:custGeom>
              <a:avLst/>
              <a:gdLst/>
              <a:ahLst/>
              <a:cxnLst/>
              <a:rect l="l" t="t" r="r" b="b"/>
              <a:pathLst>
                <a:path w="3146" h="2641" extrusionOk="0">
                  <a:moveTo>
                    <a:pt x="169" y="0"/>
                  </a:moveTo>
                  <a:cubicBezTo>
                    <a:pt x="113" y="57"/>
                    <a:pt x="57" y="113"/>
                    <a:pt x="1" y="169"/>
                  </a:cubicBezTo>
                  <a:lnTo>
                    <a:pt x="2977" y="2640"/>
                  </a:lnTo>
                  <a:lnTo>
                    <a:pt x="3146" y="2415"/>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16"/>
            <p:cNvSpPr/>
            <p:nvPr/>
          </p:nvSpPr>
          <p:spPr>
            <a:xfrm>
              <a:off x="4752125" y="2015725"/>
              <a:ext cx="82875" cy="59000"/>
            </a:xfrm>
            <a:custGeom>
              <a:avLst/>
              <a:gdLst/>
              <a:ahLst/>
              <a:cxnLst/>
              <a:rect l="l" t="t" r="r" b="b"/>
              <a:pathLst>
                <a:path w="3315" h="2360" extrusionOk="0">
                  <a:moveTo>
                    <a:pt x="113" y="0"/>
                  </a:moveTo>
                  <a:lnTo>
                    <a:pt x="1" y="169"/>
                  </a:lnTo>
                  <a:lnTo>
                    <a:pt x="3202" y="2359"/>
                  </a:lnTo>
                  <a:lnTo>
                    <a:pt x="3315" y="2135"/>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16"/>
            <p:cNvSpPr/>
            <p:nvPr/>
          </p:nvSpPr>
          <p:spPr>
            <a:xfrm>
              <a:off x="5145275" y="1827575"/>
              <a:ext cx="15475" cy="96900"/>
            </a:xfrm>
            <a:custGeom>
              <a:avLst/>
              <a:gdLst/>
              <a:ahLst/>
              <a:cxnLst/>
              <a:rect l="l" t="t" r="r" b="b"/>
              <a:pathLst>
                <a:path w="619" h="3876" extrusionOk="0">
                  <a:moveTo>
                    <a:pt x="394" y="0"/>
                  </a:moveTo>
                  <a:lnTo>
                    <a:pt x="1" y="3876"/>
                  </a:lnTo>
                  <a:lnTo>
                    <a:pt x="282" y="3876"/>
                  </a:lnTo>
                  <a:lnTo>
                    <a:pt x="61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16"/>
            <p:cNvSpPr/>
            <p:nvPr/>
          </p:nvSpPr>
          <p:spPr>
            <a:xfrm>
              <a:off x="5211275" y="1844425"/>
              <a:ext cx="33725" cy="92700"/>
            </a:xfrm>
            <a:custGeom>
              <a:avLst/>
              <a:gdLst/>
              <a:ahLst/>
              <a:cxnLst/>
              <a:rect l="l" t="t" r="r" b="b"/>
              <a:pathLst>
                <a:path w="1349" h="3708" extrusionOk="0">
                  <a:moveTo>
                    <a:pt x="1124" y="0"/>
                  </a:moveTo>
                  <a:lnTo>
                    <a:pt x="1" y="3651"/>
                  </a:lnTo>
                  <a:lnTo>
                    <a:pt x="225" y="3707"/>
                  </a:lnTo>
                  <a:lnTo>
                    <a:pt x="1349" y="56"/>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16"/>
            <p:cNvSpPr/>
            <p:nvPr/>
          </p:nvSpPr>
          <p:spPr>
            <a:xfrm>
              <a:off x="5178975" y="1833175"/>
              <a:ext cx="25300" cy="95525"/>
            </a:xfrm>
            <a:custGeom>
              <a:avLst/>
              <a:gdLst/>
              <a:ahLst/>
              <a:cxnLst/>
              <a:rect l="l" t="t" r="r" b="b"/>
              <a:pathLst>
                <a:path w="1012" h="3821" extrusionOk="0">
                  <a:moveTo>
                    <a:pt x="731" y="1"/>
                  </a:moveTo>
                  <a:lnTo>
                    <a:pt x="1" y="3764"/>
                  </a:lnTo>
                  <a:lnTo>
                    <a:pt x="282" y="3820"/>
                  </a:lnTo>
                  <a:lnTo>
                    <a:pt x="1012" y="57"/>
                  </a:lnTo>
                  <a:lnTo>
                    <a:pt x="73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16"/>
            <p:cNvSpPr/>
            <p:nvPr/>
          </p:nvSpPr>
          <p:spPr>
            <a:xfrm>
              <a:off x="5353100" y="2011500"/>
              <a:ext cx="8450" cy="12675"/>
            </a:xfrm>
            <a:custGeom>
              <a:avLst/>
              <a:gdLst/>
              <a:ahLst/>
              <a:cxnLst/>
              <a:rect l="l" t="t" r="r" b="b"/>
              <a:pathLst>
                <a:path w="338" h="507" extrusionOk="0">
                  <a:moveTo>
                    <a:pt x="337" y="1"/>
                  </a:moveTo>
                  <a:lnTo>
                    <a:pt x="0" y="338"/>
                  </a:lnTo>
                  <a:lnTo>
                    <a:pt x="169" y="506"/>
                  </a:lnTo>
                  <a:lnTo>
                    <a:pt x="337" y="394"/>
                  </a:lnTo>
                  <a:lnTo>
                    <a:pt x="33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16"/>
            <p:cNvSpPr/>
            <p:nvPr/>
          </p:nvSpPr>
          <p:spPr>
            <a:xfrm>
              <a:off x="5243575" y="1858450"/>
              <a:ext cx="42150" cy="91300"/>
            </a:xfrm>
            <a:custGeom>
              <a:avLst/>
              <a:gdLst/>
              <a:ahLst/>
              <a:cxnLst/>
              <a:rect l="l" t="t" r="r" b="b"/>
              <a:pathLst>
                <a:path w="1686" h="3652" extrusionOk="0">
                  <a:moveTo>
                    <a:pt x="1461" y="1"/>
                  </a:moveTo>
                  <a:lnTo>
                    <a:pt x="0" y="3539"/>
                  </a:lnTo>
                  <a:lnTo>
                    <a:pt x="225" y="3652"/>
                  </a:lnTo>
                  <a:lnTo>
                    <a:pt x="1685" y="57"/>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16"/>
            <p:cNvSpPr/>
            <p:nvPr/>
          </p:nvSpPr>
          <p:spPr>
            <a:xfrm>
              <a:off x="5273050" y="1875300"/>
              <a:ext cx="50575" cy="88500"/>
            </a:xfrm>
            <a:custGeom>
              <a:avLst/>
              <a:gdLst/>
              <a:ahLst/>
              <a:cxnLst/>
              <a:rect l="l" t="t" r="r" b="b"/>
              <a:pathLst>
                <a:path w="2023" h="3540" extrusionOk="0">
                  <a:moveTo>
                    <a:pt x="1798" y="1"/>
                  </a:moveTo>
                  <a:lnTo>
                    <a:pt x="1" y="3427"/>
                  </a:lnTo>
                  <a:lnTo>
                    <a:pt x="226" y="3539"/>
                  </a:lnTo>
                  <a:lnTo>
                    <a:pt x="2023" y="113"/>
                  </a:lnTo>
                  <a:lnTo>
                    <a:pt x="179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16"/>
            <p:cNvSpPr/>
            <p:nvPr/>
          </p:nvSpPr>
          <p:spPr>
            <a:xfrm>
              <a:off x="5327825" y="1955350"/>
              <a:ext cx="33725" cy="46350"/>
            </a:xfrm>
            <a:custGeom>
              <a:avLst/>
              <a:gdLst/>
              <a:ahLst/>
              <a:cxnLst/>
              <a:rect l="l" t="t" r="r" b="b"/>
              <a:pathLst>
                <a:path w="1349" h="1854" extrusionOk="0">
                  <a:moveTo>
                    <a:pt x="1348" y="0"/>
                  </a:moveTo>
                  <a:lnTo>
                    <a:pt x="0" y="1629"/>
                  </a:lnTo>
                  <a:lnTo>
                    <a:pt x="225" y="1854"/>
                  </a:lnTo>
                  <a:lnTo>
                    <a:pt x="1348" y="450"/>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16"/>
            <p:cNvSpPr/>
            <p:nvPr/>
          </p:nvSpPr>
          <p:spPr>
            <a:xfrm>
              <a:off x="5301150" y="1897775"/>
              <a:ext cx="59000" cy="84275"/>
            </a:xfrm>
            <a:custGeom>
              <a:avLst/>
              <a:gdLst/>
              <a:ahLst/>
              <a:cxnLst/>
              <a:rect l="l" t="t" r="r" b="b"/>
              <a:pathLst>
                <a:path w="2360" h="3371" extrusionOk="0">
                  <a:moveTo>
                    <a:pt x="2191" y="1"/>
                  </a:moveTo>
                  <a:lnTo>
                    <a:pt x="0" y="3202"/>
                  </a:lnTo>
                  <a:lnTo>
                    <a:pt x="225" y="3370"/>
                  </a:lnTo>
                  <a:lnTo>
                    <a:pt x="2359" y="169"/>
                  </a:lnTo>
                  <a:lnTo>
                    <a:pt x="219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16"/>
            <p:cNvSpPr/>
            <p:nvPr/>
          </p:nvSpPr>
          <p:spPr>
            <a:xfrm>
              <a:off x="4903775" y="2062050"/>
              <a:ext cx="487250" cy="430375"/>
            </a:xfrm>
            <a:custGeom>
              <a:avLst/>
              <a:gdLst/>
              <a:ahLst/>
              <a:cxnLst/>
              <a:rect l="l" t="t" r="r" b="b"/>
              <a:pathLst>
                <a:path w="19490" h="17215" extrusionOk="0">
                  <a:moveTo>
                    <a:pt x="8650" y="1"/>
                  </a:moveTo>
                  <a:lnTo>
                    <a:pt x="8650" y="1012"/>
                  </a:lnTo>
                  <a:cubicBezTo>
                    <a:pt x="15446" y="1012"/>
                    <a:pt x="18816" y="9156"/>
                    <a:pt x="14042" y="13986"/>
                  </a:cubicBezTo>
                  <a:cubicBezTo>
                    <a:pt x="12496" y="15532"/>
                    <a:pt x="10590" y="16224"/>
                    <a:pt x="8721" y="16224"/>
                  </a:cubicBezTo>
                  <a:cubicBezTo>
                    <a:pt x="4817" y="16224"/>
                    <a:pt x="1068" y="13207"/>
                    <a:pt x="1068" y="8650"/>
                  </a:cubicBezTo>
                  <a:lnTo>
                    <a:pt x="1" y="8650"/>
                  </a:lnTo>
                  <a:cubicBezTo>
                    <a:pt x="41" y="13703"/>
                    <a:pt x="4214" y="17215"/>
                    <a:pt x="8664" y="17215"/>
                  </a:cubicBezTo>
                  <a:cubicBezTo>
                    <a:pt x="10397" y="17215"/>
                    <a:pt x="12171" y="16683"/>
                    <a:pt x="13761" y="15502"/>
                  </a:cubicBezTo>
                  <a:cubicBezTo>
                    <a:pt x="19490" y="11346"/>
                    <a:pt x="17973" y="2472"/>
                    <a:pt x="11234" y="338"/>
                  </a:cubicBezTo>
                  <a:lnTo>
                    <a:pt x="11234" y="394"/>
                  </a:lnTo>
                  <a:cubicBezTo>
                    <a:pt x="10391" y="113"/>
                    <a:pt x="9549" y="1"/>
                    <a:pt x="865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16"/>
            <p:cNvSpPr/>
            <p:nvPr/>
          </p:nvSpPr>
          <p:spPr>
            <a:xfrm>
              <a:off x="4982400" y="2160350"/>
              <a:ext cx="330000" cy="255575"/>
            </a:xfrm>
            <a:custGeom>
              <a:avLst/>
              <a:gdLst/>
              <a:ahLst/>
              <a:cxnLst/>
              <a:rect l="l" t="t" r="r" b="b"/>
              <a:pathLst>
                <a:path w="13200" h="10223" extrusionOk="0">
                  <a:moveTo>
                    <a:pt x="8538" y="0"/>
                  </a:moveTo>
                  <a:lnTo>
                    <a:pt x="8313" y="337"/>
                  </a:lnTo>
                  <a:cubicBezTo>
                    <a:pt x="10167" y="1573"/>
                    <a:pt x="11065" y="3876"/>
                    <a:pt x="10447" y="6066"/>
                  </a:cubicBezTo>
                  <a:cubicBezTo>
                    <a:pt x="10054" y="7358"/>
                    <a:pt x="9212" y="8481"/>
                    <a:pt x="7976" y="9099"/>
                  </a:cubicBezTo>
                  <a:cubicBezTo>
                    <a:pt x="7184" y="9542"/>
                    <a:pt x="6347" y="9744"/>
                    <a:pt x="5530" y="9744"/>
                  </a:cubicBezTo>
                  <a:cubicBezTo>
                    <a:pt x="2930" y="9744"/>
                    <a:pt x="536" y="7694"/>
                    <a:pt x="450" y="4830"/>
                  </a:cubicBezTo>
                  <a:lnTo>
                    <a:pt x="1" y="4830"/>
                  </a:lnTo>
                  <a:cubicBezTo>
                    <a:pt x="57" y="7246"/>
                    <a:pt x="1686" y="9324"/>
                    <a:pt x="4045" y="9998"/>
                  </a:cubicBezTo>
                  <a:cubicBezTo>
                    <a:pt x="4550" y="10110"/>
                    <a:pt x="5056" y="10222"/>
                    <a:pt x="5561" y="10222"/>
                  </a:cubicBezTo>
                  <a:cubicBezTo>
                    <a:pt x="11065" y="10166"/>
                    <a:pt x="13199" y="2977"/>
                    <a:pt x="853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16"/>
            <p:cNvSpPr/>
            <p:nvPr/>
          </p:nvSpPr>
          <p:spPr>
            <a:xfrm>
              <a:off x="5028675" y="2210725"/>
              <a:ext cx="175600" cy="133675"/>
            </a:xfrm>
            <a:custGeom>
              <a:avLst/>
              <a:gdLst/>
              <a:ahLst/>
              <a:cxnLst/>
              <a:rect l="l" t="t" r="r" b="b"/>
              <a:pathLst>
                <a:path w="7024" h="5347" extrusionOk="0">
                  <a:moveTo>
                    <a:pt x="3631" y="463"/>
                  </a:moveTo>
                  <a:cubicBezTo>
                    <a:pt x="4755" y="463"/>
                    <a:pt x="5844" y="1327"/>
                    <a:pt x="5844" y="2647"/>
                  </a:cubicBezTo>
                  <a:cubicBezTo>
                    <a:pt x="5901" y="3826"/>
                    <a:pt x="4890" y="4894"/>
                    <a:pt x="3654" y="4894"/>
                  </a:cubicBezTo>
                  <a:cubicBezTo>
                    <a:pt x="1688" y="4837"/>
                    <a:pt x="677" y="2478"/>
                    <a:pt x="2081" y="1131"/>
                  </a:cubicBezTo>
                  <a:cubicBezTo>
                    <a:pt x="2524" y="669"/>
                    <a:pt x="3082" y="463"/>
                    <a:pt x="3631" y="463"/>
                  </a:cubicBezTo>
                  <a:close/>
                  <a:moveTo>
                    <a:pt x="3444" y="1"/>
                  </a:moveTo>
                  <a:cubicBezTo>
                    <a:pt x="0" y="1"/>
                    <a:pt x="17" y="5347"/>
                    <a:pt x="3495" y="5347"/>
                  </a:cubicBezTo>
                  <a:cubicBezTo>
                    <a:pt x="3547" y="5347"/>
                    <a:pt x="3600" y="5345"/>
                    <a:pt x="3654" y="5343"/>
                  </a:cubicBezTo>
                  <a:cubicBezTo>
                    <a:pt x="7024" y="5118"/>
                    <a:pt x="7024" y="176"/>
                    <a:pt x="3654" y="7"/>
                  </a:cubicBezTo>
                  <a:cubicBezTo>
                    <a:pt x="3583" y="3"/>
                    <a:pt x="3513" y="1"/>
                    <a:pt x="344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16"/>
            <p:cNvSpPr/>
            <p:nvPr/>
          </p:nvSpPr>
          <p:spPr>
            <a:xfrm>
              <a:off x="5027350" y="1948325"/>
              <a:ext cx="37925" cy="94100"/>
            </a:xfrm>
            <a:custGeom>
              <a:avLst/>
              <a:gdLst/>
              <a:ahLst/>
              <a:cxnLst/>
              <a:rect l="l" t="t" r="r" b="b"/>
              <a:pathLst>
                <a:path w="1517" h="3764" extrusionOk="0">
                  <a:moveTo>
                    <a:pt x="112" y="0"/>
                  </a:moveTo>
                  <a:cubicBezTo>
                    <a:pt x="0" y="0"/>
                    <a:pt x="955" y="3763"/>
                    <a:pt x="955" y="3763"/>
                  </a:cubicBezTo>
                  <a:lnTo>
                    <a:pt x="1517" y="3595"/>
                  </a:lnTo>
                  <a:lnTo>
                    <a:pt x="11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16"/>
            <p:cNvSpPr/>
            <p:nvPr/>
          </p:nvSpPr>
          <p:spPr>
            <a:xfrm>
              <a:off x="3496850" y="1723675"/>
              <a:ext cx="8450" cy="37925"/>
            </a:xfrm>
            <a:custGeom>
              <a:avLst/>
              <a:gdLst/>
              <a:ahLst/>
              <a:cxnLst/>
              <a:rect l="l" t="t" r="r" b="b"/>
              <a:pathLst>
                <a:path w="338" h="1517" extrusionOk="0">
                  <a:moveTo>
                    <a:pt x="113" y="0"/>
                  </a:moveTo>
                  <a:cubicBezTo>
                    <a:pt x="1" y="0"/>
                    <a:pt x="1" y="56"/>
                    <a:pt x="1" y="112"/>
                  </a:cubicBezTo>
                  <a:lnTo>
                    <a:pt x="113" y="1517"/>
                  </a:lnTo>
                  <a:lnTo>
                    <a:pt x="338" y="1460"/>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16"/>
            <p:cNvSpPr/>
            <p:nvPr/>
          </p:nvSpPr>
          <p:spPr>
            <a:xfrm>
              <a:off x="3211825" y="1856000"/>
              <a:ext cx="30925" cy="30575"/>
            </a:xfrm>
            <a:custGeom>
              <a:avLst/>
              <a:gdLst/>
              <a:ahLst/>
              <a:cxnLst/>
              <a:rect l="l" t="t" r="r" b="b"/>
              <a:pathLst>
                <a:path w="1237" h="1223" extrusionOk="0">
                  <a:moveTo>
                    <a:pt x="141" y="1"/>
                  </a:moveTo>
                  <a:cubicBezTo>
                    <a:pt x="113" y="1"/>
                    <a:pt x="85" y="15"/>
                    <a:pt x="57" y="43"/>
                  </a:cubicBezTo>
                  <a:cubicBezTo>
                    <a:pt x="0" y="99"/>
                    <a:pt x="0" y="155"/>
                    <a:pt x="57" y="211"/>
                  </a:cubicBezTo>
                  <a:lnTo>
                    <a:pt x="1068" y="1222"/>
                  </a:lnTo>
                  <a:lnTo>
                    <a:pt x="1236" y="1054"/>
                  </a:lnTo>
                  <a:lnTo>
                    <a:pt x="225" y="43"/>
                  </a:lnTo>
                  <a:cubicBezTo>
                    <a:pt x="197" y="15"/>
                    <a:pt x="169" y="1"/>
                    <a:pt x="1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16"/>
            <p:cNvSpPr/>
            <p:nvPr/>
          </p:nvSpPr>
          <p:spPr>
            <a:xfrm>
              <a:off x="3245525" y="1826525"/>
              <a:ext cx="28100" cy="31950"/>
            </a:xfrm>
            <a:custGeom>
              <a:avLst/>
              <a:gdLst/>
              <a:ahLst/>
              <a:cxnLst/>
              <a:rect l="l" t="t" r="r" b="b"/>
              <a:pathLst>
                <a:path w="1124" h="1278" extrusionOk="0">
                  <a:moveTo>
                    <a:pt x="141" y="0"/>
                  </a:moveTo>
                  <a:cubicBezTo>
                    <a:pt x="113" y="0"/>
                    <a:pt x="85" y="14"/>
                    <a:pt x="57" y="42"/>
                  </a:cubicBezTo>
                  <a:cubicBezTo>
                    <a:pt x="0" y="42"/>
                    <a:pt x="0" y="155"/>
                    <a:pt x="57" y="155"/>
                  </a:cubicBezTo>
                  <a:lnTo>
                    <a:pt x="955" y="1278"/>
                  </a:lnTo>
                  <a:lnTo>
                    <a:pt x="1124" y="1166"/>
                  </a:lnTo>
                  <a:lnTo>
                    <a:pt x="225" y="42"/>
                  </a:lnTo>
                  <a:cubicBezTo>
                    <a:pt x="197" y="14"/>
                    <a:pt x="169"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16"/>
            <p:cNvSpPr/>
            <p:nvPr/>
          </p:nvSpPr>
          <p:spPr>
            <a:xfrm>
              <a:off x="3283425" y="1798075"/>
              <a:ext cx="25300" cy="33725"/>
            </a:xfrm>
            <a:custGeom>
              <a:avLst/>
              <a:gdLst/>
              <a:ahLst/>
              <a:cxnLst/>
              <a:rect l="l" t="t" r="r" b="b"/>
              <a:pathLst>
                <a:path w="1012" h="1349" extrusionOk="0">
                  <a:moveTo>
                    <a:pt x="57" y="1"/>
                  </a:moveTo>
                  <a:cubicBezTo>
                    <a:pt x="1" y="57"/>
                    <a:pt x="1" y="113"/>
                    <a:pt x="57" y="169"/>
                  </a:cubicBezTo>
                  <a:lnTo>
                    <a:pt x="787" y="1349"/>
                  </a:lnTo>
                  <a:lnTo>
                    <a:pt x="1012" y="1236"/>
                  </a:lnTo>
                  <a:lnTo>
                    <a:pt x="225" y="57"/>
                  </a:lnTo>
                  <a:cubicBezTo>
                    <a:pt x="169" y="1"/>
                    <a:pt x="113" y="1"/>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16"/>
            <p:cNvSpPr/>
            <p:nvPr/>
          </p:nvSpPr>
          <p:spPr>
            <a:xfrm>
              <a:off x="3451925" y="1730100"/>
              <a:ext cx="12675" cy="38525"/>
            </a:xfrm>
            <a:custGeom>
              <a:avLst/>
              <a:gdLst/>
              <a:ahLst/>
              <a:cxnLst/>
              <a:rect l="l" t="t" r="r" b="b"/>
              <a:pathLst>
                <a:path w="507" h="1541" extrusionOk="0">
                  <a:moveTo>
                    <a:pt x="161" y="1"/>
                  </a:moveTo>
                  <a:cubicBezTo>
                    <a:pt x="146" y="1"/>
                    <a:pt x="129" y="7"/>
                    <a:pt x="113" y="24"/>
                  </a:cubicBezTo>
                  <a:cubicBezTo>
                    <a:pt x="57" y="24"/>
                    <a:pt x="1" y="80"/>
                    <a:pt x="1" y="136"/>
                  </a:cubicBezTo>
                  <a:lnTo>
                    <a:pt x="281" y="1540"/>
                  </a:lnTo>
                  <a:lnTo>
                    <a:pt x="506" y="1484"/>
                  </a:lnTo>
                  <a:lnTo>
                    <a:pt x="225" y="80"/>
                  </a:lnTo>
                  <a:cubicBezTo>
                    <a:pt x="225" y="40"/>
                    <a:pt x="197" y="1"/>
                    <a:pt x="16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16"/>
            <p:cNvSpPr/>
            <p:nvPr/>
          </p:nvSpPr>
          <p:spPr>
            <a:xfrm>
              <a:off x="3363475" y="1755375"/>
              <a:ext cx="19675" cy="37125"/>
            </a:xfrm>
            <a:custGeom>
              <a:avLst/>
              <a:gdLst/>
              <a:ahLst/>
              <a:cxnLst/>
              <a:rect l="l" t="t" r="r" b="b"/>
              <a:pathLst>
                <a:path w="787" h="1485" extrusionOk="0">
                  <a:moveTo>
                    <a:pt x="160" y="1"/>
                  </a:moveTo>
                  <a:cubicBezTo>
                    <a:pt x="145" y="1"/>
                    <a:pt x="129" y="7"/>
                    <a:pt x="113" y="24"/>
                  </a:cubicBezTo>
                  <a:cubicBezTo>
                    <a:pt x="56" y="24"/>
                    <a:pt x="0" y="80"/>
                    <a:pt x="56" y="136"/>
                  </a:cubicBezTo>
                  <a:lnTo>
                    <a:pt x="618" y="1484"/>
                  </a:lnTo>
                  <a:lnTo>
                    <a:pt x="787" y="1372"/>
                  </a:lnTo>
                  <a:lnTo>
                    <a:pt x="225" y="80"/>
                  </a:lnTo>
                  <a:cubicBezTo>
                    <a:pt x="225" y="40"/>
                    <a:pt x="197" y="1"/>
                    <a:pt x="16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16"/>
            <p:cNvSpPr/>
            <p:nvPr/>
          </p:nvSpPr>
          <p:spPr>
            <a:xfrm>
              <a:off x="3407000" y="1739100"/>
              <a:ext cx="15475" cy="39350"/>
            </a:xfrm>
            <a:custGeom>
              <a:avLst/>
              <a:gdLst/>
              <a:ahLst/>
              <a:cxnLst/>
              <a:rect l="l" t="t" r="r" b="b"/>
              <a:pathLst>
                <a:path w="619" h="1574" extrusionOk="0">
                  <a:moveTo>
                    <a:pt x="56" y="1"/>
                  </a:moveTo>
                  <a:cubicBezTo>
                    <a:pt x="0" y="57"/>
                    <a:pt x="0" y="113"/>
                    <a:pt x="0" y="169"/>
                  </a:cubicBezTo>
                  <a:lnTo>
                    <a:pt x="393" y="1574"/>
                  </a:lnTo>
                  <a:lnTo>
                    <a:pt x="618" y="1517"/>
                  </a:lnTo>
                  <a:lnTo>
                    <a:pt x="225" y="113"/>
                  </a:lnTo>
                  <a:cubicBezTo>
                    <a:pt x="169" y="1"/>
                    <a:pt x="113" y="1"/>
                    <a:pt x="5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16"/>
            <p:cNvSpPr/>
            <p:nvPr/>
          </p:nvSpPr>
          <p:spPr>
            <a:xfrm>
              <a:off x="3321350" y="1775025"/>
              <a:ext cx="22475" cy="35725"/>
            </a:xfrm>
            <a:custGeom>
              <a:avLst/>
              <a:gdLst/>
              <a:ahLst/>
              <a:cxnLst/>
              <a:rect l="l" t="t" r="r" b="b"/>
              <a:pathLst>
                <a:path w="899" h="1429" extrusionOk="0">
                  <a:moveTo>
                    <a:pt x="106" y="1"/>
                  </a:moveTo>
                  <a:cubicBezTo>
                    <a:pt x="89" y="1"/>
                    <a:pt x="73" y="8"/>
                    <a:pt x="56" y="24"/>
                  </a:cubicBezTo>
                  <a:cubicBezTo>
                    <a:pt x="0" y="24"/>
                    <a:pt x="0" y="137"/>
                    <a:pt x="0" y="193"/>
                  </a:cubicBezTo>
                  <a:lnTo>
                    <a:pt x="730" y="1428"/>
                  </a:lnTo>
                  <a:lnTo>
                    <a:pt x="899" y="1316"/>
                  </a:lnTo>
                  <a:lnTo>
                    <a:pt x="225" y="80"/>
                  </a:lnTo>
                  <a:cubicBezTo>
                    <a:pt x="185" y="41"/>
                    <a:pt x="146" y="1"/>
                    <a:pt x="10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16"/>
            <p:cNvSpPr/>
            <p:nvPr/>
          </p:nvSpPr>
          <p:spPr>
            <a:xfrm>
              <a:off x="3093875" y="2050825"/>
              <a:ext cx="39350" cy="16875"/>
            </a:xfrm>
            <a:custGeom>
              <a:avLst/>
              <a:gdLst/>
              <a:ahLst/>
              <a:cxnLst/>
              <a:rect l="l" t="t" r="r" b="b"/>
              <a:pathLst>
                <a:path w="1574" h="675" extrusionOk="0">
                  <a:moveTo>
                    <a:pt x="169" y="0"/>
                  </a:moveTo>
                  <a:cubicBezTo>
                    <a:pt x="113" y="0"/>
                    <a:pt x="57" y="57"/>
                    <a:pt x="57" y="113"/>
                  </a:cubicBezTo>
                  <a:cubicBezTo>
                    <a:pt x="1" y="169"/>
                    <a:pt x="57" y="225"/>
                    <a:pt x="113" y="225"/>
                  </a:cubicBezTo>
                  <a:lnTo>
                    <a:pt x="1517" y="674"/>
                  </a:lnTo>
                  <a:lnTo>
                    <a:pt x="1573"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16"/>
            <p:cNvSpPr/>
            <p:nvPr/>
          </p:nvSpPr>
          <p:spPr>
            <a:xfrm>
              <a:off x="3082650" y="2095175"/>
              <a:ext cx="39325" cy="13250"/>
            </a:xfrm>
            <a:custGeom>
              <a:avLst/>
              <a:gdLst/>
              <a:ahLst/>
              <a:cxnLst/>
              <a:rect l="l" t="t" r="r" b="b"/>
              <a:pathLst>
                <a:path w="1573" h="530" extrusionOk="0">
                  <a:moveTo>
                    <a:pt x="121" y="0"/>
                  </a:moveTo>
                  <a:cubicBezTo>
                    <a:pt x="85" y="0"/>
                    <a:pt x="56" y="40"/>
                    <a:pt x="56" y="80"/>
                  </a:cubicBezTo>
                  <a:cubicBezTo>
                    <a:pt x="0" y="136"/>
                    <a:pt x="56" y="192"/>
                    <a:pt x="113" y="248"/>
                  </a:cubicBezTo>
                  <a:lnTo>
                    <a:pt x="1517" y="529"/>
                  </a:lnTo>
                  <a:lnTo>
                    <a:pt x="1573" y="305"/>
                  </a:lnTo>
                  <a:lnTo>
                    <a:pt x="169" y="24"/>
                  </a:lnTo>
                  <a:cubicBezTo>
                    <a:pt x="152" y="7"/>
                    <a:pt x="136" y="0"/>
                    <a:pt x="1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16"/>
            <p:cNvSpPr/>
            <p:nvPr/>
          </p:nvSpPr>
          <p:spPr>
            <a:xfrm>
              <a:off x="3075625" y="2140675"/>
              <a:ext cx="37925" cy="9875"/>
            </a:xfrm>
            <a:custGeom>
              <a:avLst/>
              <a:gdLst/>
              <a:ahLst/>
              <a:cxnLst/>
              <a:rect l="l" t="t" r="r" b="b"/>
              <a:pathLst>
                <a:path w="1517" h="395" extrusionOk="0">
                  <a:moveTo>
                    <a:pt x="113" y="1"/>
                  </a:moveTo>
                  <a:cubicBezTo>
                    <a:pt x="57" y="1"/>
                    <a:pt x="0" y="57"/>
                    <a:pt x="0" y="113"/>
                  </a:cubicBezTo>
                  <a:cubicBezTo>
                    <a:pt x="0" y="169"/>
                    <a:pt x="57" y="226"/>
                    <a:pt x="113" y="226"/>
                  </a:cubicBezTo>
                  <a:lnTo>
                    <a:pt x="1517" y="394"/>
                  </a:lnTo>
                  <a:lnTo>
                    <a:pt x="1517"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16"/>
            <p:cNvSpPr/>
            <p:nvPr/>
          </p:nvSpPr>
          <p:spPr>
            <a:xfrm>
              <a:off x="3128975" y="1966000"/>
              <a:ext cx="36550" cy="23075"/>
            </a:xfrm>
            <a:custGeom>
              <a:avLst/>
              <a:gdLst/>
              <a:ahLst/>
              <a:cxnLst/>
              <a:rect l="l" t="t" r="r" b="b"/>
              <a:pathLst>
                <a:path w="1462" h="923" extrusionOk="0">
                  <a:moveTo>
                    <a:pt x="166" y="0"/>
                  </a:moveTo>
                  <a:cubicBezTo>
                    <a:pt x="113" y="0"/>
                    <a:pt x="57" y="40"/>
                    <a:pt x="57" y="80"/>
                  </a:cubicBezTo>
                  <a:cubicBezTo>
                    <a:pt x="1" y="136"/>
                    <a:pt x="57" y="192"/>
                    <a:pt x="113" y="192"/>
                  </a:cubicBezTo>
                  <a:lnTo>
                    <a:pt x="1349" y="922"/>
                  </a:lnTo>
                  <a:lnTo>
                    <a:pt x="1461" y="698"/>
                  </a:lnTo>
                  <a:lnTo>
                    <a:pt x="225" y="24"/>
                  </a:lnTo>
                  <a:cubicBezTo>
                    <a:pt x="209" y="7"/>
                    <a:pt x="188" y="0"/>
                    <a:pt x="16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16"/>
            <p:cNvSpPr/>
            <p:nvPr/>
          </p:nvSpPr>
          <p:spPr>
            <a:xfrm>
              <a:off x="3109625" y="2007075"/>
              <a:ext cx="37625" cy="19900"/>
            </a:xfrm>
            <a:custGeom>
              <a:avLst/>
              <a:gdLst/>
              <a:ahLst/>
              <a:cxnLst/>
              <a:rect l="l" t="t" r="r" b="b"/>
              <a:pathLst>
                <a:path w="1505" h="796" extrusionOk="0">
                  <a:moveTo>
                    <a:pt x="162" y="0"/>
                  </a:moveTo>
                  <a:cubicBezTo>
                    <a:pt x="34" y="0"/>
                    <a:pt x="1" y="184"/>
                    <a:pt x="101" y="234"/>
                  </a:cubicBezTo>
                  <a:lnTo>
                    <a:pt x="1449" y="796"/>
                  </a:lnTo>
                  <a:lnTo>
                    <a:pt x="1505" y="571"/>
                  </a:lnTo>
                  <a:lnTo>
                    <a:pt x="213" y="9"/>
                  </a:lnTo>
                  <a:cubicBezTo>
                    <a:pt x="195" y="3"/>
                    <a:pt x="178" y="0"/>
                    <a:pt x="16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16"/>
            <p:cNvSpPr/>
            <p:nvPr/>
          </p:nvSpPr>
          <p:spPr>
            <a:xfrm>
              <a:off x="3154250" y="1926200"/>
              <a:ext cx="35125" cy="24950"/>
            </a:xfrm>
            <a:custGeom>
              <a:avLst/>
              <a:gdLst/>
              <a:ahLst/>
              <a:cxnLst/>
              <a:rect l="l" t="t" r="r" b="b"/>
              <a:pathLst>
                <a:path w="1405" h="998" extrusionOk="0">
                  <a:moveTo>
                    <a:pt x="113" y="1"/>
                  </a:moveTo>
                  <a:cubicBezTo>
                    <a:pt x="85" y="1"/>
                    <a:pt x="57" y="15"/>
                    <a:pt x="57" y="43"/>
                  </a:cubicBezTo>
                  <a:cubicBezTo>
                    <a:pt x="1" y="99"/>
                    <a:pt x="1" y="155"/>
                    <a:pt x="57" y="211"/>
                  </a:cubicBezTo>
                  <a:lnTo>
                    <a:pt x="1236" y="998"/>
                  </a:lnTo>
                  <a:lnTo>
                    <a:pt x="1405" y="829"/>
                  </a:lnTo>
                  <a:lnTo>
                    <a:pt x="169" y="43"/>
                  </a:lnTo>
                  <a:cubicBezTo>
                    <a:pt x="169" y="15"/>
                    <a:pt x="141"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16"/>
            <p:cNvSpPr/>
            <p:nvPr/>
          </p:nvSpPr>
          <p:spPr>
            <a:xfrm>
              <a:off x="3180925" y="1890750"/>
              <a:ext cx="32325" cy="28100"/>
            </a:xfrm>
            <a:custGeom>
              <a:avLst/>
              <a:gdLst/>
              <a:ahLst/>
              <a:cxnLst/>
              <a:rect l="l" t="t" r="r" b="b"/>
              <a:pathLst>
                <a:path w="1293" h="1124" extrusionOk="0">
                  <a:moveTo>
                    <a:pt x="57" y="1"/>
                  </a:moveTo>
                  <a:cubicBezTo>
                    <a:pt x="1" y="57"/>
                    <a:pt x="1" y="113"/>
                    <a:pt x="57" y="169"/>
                  </a:cubicBezTo>
                  <a:lnTo>
                    <a:pt x="1124" y="1124"/>
                  </a:lnTo>
                  <a:lnTo>
                    <a:pt x="1293" y="955"/>
                  </a:ln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16"/>
            <p:cNvSpPr/>
            <p:nvPr/>
          </p:nvSpPr>
          <p:spPr>
            <a:xfrm>
              <a:off x="3849300" y="1858800"/>
              <a:ext cx="29500" cy="29175"/>
            </a:xfrm>
            <a:custGeom>
              <a:avLst/>
              <a:gdLst/>
              <a:ahLst/>
              <a:cxnLst/>
              <a:rect l="l" t="t" r="r" b="b"/>
              <a:pathLst>
                <a:path w="1180" h="1167" extrusionOk="0">
                  <a:moveTo>
                    <a:pt x="1095" y="1"/>
                  </a:moveTo>
                  <a:cubicBezTo>
                    <a:pt x="1067" y="1"/>
                    <a:pt x="1039" y="15"/>
                    <a:pt x="1011" y="43"/>
                  </a:cubicBezTo>
                  <a:lnTo>
                    <a:pt x="0" y="1054"/>
                  </a:lnTo>
                  <a:lnTo>
                    <a:pt x="112" y="1166"/>
                  </a:lnTo>
                  <a:lnTo>
                    <a:pt x="1180" y="155"/>
                  </a:lnTo>
                  <a:cubicBezTo>
                    <a:pt x="1180" y="99"/>
                    <a:pt x="1180" y="43"/>
                    <a:pt x="1180" y="43"/>
                  </a:cubicBezTo>
                  <a:cubicBezTo>
                    <a:pt x="1151" y="15"/>
                    <a:pt x="1123" y="1"/>
                    <a:pt x="10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16"/>
            <p:cNvSpPr/>
            <p:nvPr/>
          </p:nvSpPr>
          <p:spPr>
            <a:xfrm>
              <a:off x="3901250" y="1930075"/>
              <a:ext cx="35125" cy="23900"/>
            </a:xfrm>
            <a:custGeom>
              <a:avLst/>
              <a:gdLst/>
              <a:ahLst/>
              <a:cxnLst/>
              <a:rect l="l" t="t" r="r" b="b"/>
              <a:pathLst>
                <a:path w="1405" h="956" extrusionOk="0">
                  <a:moveTo>
                    <a:pt x="1180" y="0"/>
                  </a:moveTo>
                  <a:lnTo>
                    <a:pt x="0" y="843"/>
                  </a:lnTo>
                  <a:cubicBezTo>
                    <a:pt x="113" y="843"/>
                    <a:pt x="169" y="899"/>
                    <a:pt x="169" y="955"/>
                  </a:cubicBezTo>
                  <a:lnTo>
                    <a:pt x="1348" y="169"/>
                  </a:lnTo>
                  <a:cubicBezTo>
                    <a:pt x="1404" y="113"/>
                    <a:pt x="1404" y="56"/>
                    <a:pt x="134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16"/>
            <p:cNvSpPr/>
            <p:nvPr/>
          </p:nvSpPr>
          <p:spPr>
            <a:xfrm>
              <a:off x="3074225" y="2185625"/>
              <a:ext cx="37925" cy="5625"/>
            </a:xfrm>
            <a:custGeom>
              <a:avLst/>
              <a:gdLst/>
              <a:ahLst/>
              <a:cxnLst/>
              <a:rect l="l" t="t" r="r" b="b"/>
              <a:pathLst>
                <a:path w="1517" h="225" extrusionOk="0">
                  <a:moveTo>
                    <a:pt x="113" y="0"/>
                  </a:moveTo>
                  <a:cubicBezTo>
                    <a:pt x="56" y="0"/>
                    <a:pt x="0" y="56"/>
                    <a:pt x="0" y="113"/>
                  </a:cubicBezTo>
                  <a:cubicBezTo>
                    <a:pt x="0" y="169"/>
                    <a:pt x="56" y="225"/>
                    <a:pt x="113" y="225"/>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16"/>
            <p:cNvSpPr/>
            <p:nvPr/>
          </p:nvSpPr>
          <p:spPr>
            <a:xfrm>
              <a:off x="3875975" y="1891375"/>
              <a:ext cx="34575" cy="27475"/>
            </a:xfrm>
            <a:custGeom>
              <a:avLst/>
              <a:gdLst/>
              <a:ahLst/>
              <a:cxnLst/>
              <a:rect l="l" t="t" r="r" b="b"/>
              <a:pathLst>
                <a:path w="1383" h="1099" extrusionOk="0">
                  <a:moveTo>
                    <a:pt x="1193" y="1"/>
                  </a:moveTo>
                  <a:cubicBezTo>
                    <a:pt x="1170" y="1"/>
                    <a:pt x="1145" y="10"/>
                    <a:pt x="1124" y="32"/>
                  </a:cubicBezTo>
                  <a:lnTo>
                    <a:pt x="0" y="930"/>
                  </a:lnTo>
                  <a:lnTo>
                    <a:pt x="169" y="1099"/>
                  </a:lnTo>
                  <a:lnTo>
                    <a:pt x="1292" y="200"/>
                  </a:lnTo>
                  <a:cubicBezTo>
                    <a:pt x="1382" y="155"/>
                    <a:pt x="1291" y="1"/>
                    <a:pt x="119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16"/>
            <p:cNvSpPr/>
            <p:nvPr/>
          </p:nvSpPr>
          <p:spPr>
            <a:xfrm>
              <a:off x="3943375" y="2010100"/>
              <a:ext cx="36525" cy="19675"/>
            </a:xfrm>
            <a:custGeom>
              <a:avLst/>
              <a:gdLst/>
              <a:ahLst/>
              <a:cxnLst/>
              <a:rect l="l" t="t" r="r" b="b"/>
              <a:pathLst>
                <a:path w="1461" h="787" extrusionOk="0">
                  <a:moveTo>
                    <a:pt x="1292" y="1"/>
                  </a:moveTo>
                  <a:lnTo>
                    <a:pt x="0" y="562"/>
                  </a:lnTo>
                  <a:lnTo>
                    <a:pt x="56" y="787"/>
                  </a:lnTo>
                  <a:lnTo>
                    <a:pt x="1404" y="225"/>
                  </a:lnTo>
                  <a:cubicBezTo>
                    <a:pt x="1460" y="169"/>
                    <a:pt x="1460" y="113"/>
                    <a:pt x="1460" y="57"/>
                  </a:cubicBezTo>
                  <a:cubicBezTo>
                    <a:pt x="1404" y="1"/>
                    <a:pt x="1348" y="1"/>
                    <a:pt x="129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16"/>
            <p:cNvSpPr/>
            <p:nvPr/>
          </p:nvSpPr>
          <p:spPr>
            <a:xfrm>
              <a:off x="3923700" y="1967400"/>
              <a:ext cx="36550" cy="23075"/>
            </a:xfrm>
            <a:custGeom>
              <a:avLst/>
              <a:gdLst/>
              <a:ahLst/>
              <a:cxnLst/>
              <a:rect l="l" t="t" r="r" b="b"/>
              <a:pathLst>
                <a:path w="1462" h="923" extrusionOk="0">
                  <a:moveTo>
                    <a:pt x="1342" y="0"/>
                  </a:moveTo>
                  <a:cubicBezTo>
                    <a:pt x="1326" y="0"/>
                    <a:pt x="1309" y="7"/>
                    <a:pt x="1293" y="24"/>
                  </a:cubicBezTo>
                  <a:lnTo>
                    <a:pt x="1" y="698"/>
                  </a:lnTo>
                  <a:cubicBezTo>
                    <a:pt x="57" y="754"/>
                    <a:pt x="57" y="866"/>
                    <a:pt x="113" y="922"/>
                  </a:cubicBezTo>
                  <a:lnTo>
                    <a:pt x="1405" y="192"/>
                  </a:lnTo>
                  <a:cubicBezTo>
                    <a:pt x="1461" y="192"/>
                    <a:pt x="1461" y="136"/>
                    <a:pt x="1461" y="80"/>
                  </a:cubicBezTo>
                  <a:cubicBezTo>
                    <a:pt x="1421" y="40"/>
                    <a:pt x="1382" y="0"/>
                    <a:pt x="13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16"/>
            <p:cNvSpPr/>
            <p:nvPr/>
          </p:nvSpPr>
          <p:spPr>
            <a:xfrm>
              <a:off x="3974250" y="2142100"/>
              <a:ext cx="36550" cy="9850"/>
            </a:xfrm>
            <a:custGeom>
              <a:avLst/>
              <a:gdLst/>
              <a:ahLst/>
              <a:cxnLst/>
              <a:rect l="l" t="t" r="r" b="b"/>
              <a:pathLst>
                <a:path w="1462" h="394" extrusionOk="0">
                  <a:moveTo>
                    <a:pt x="1349" y="0"/>
                  </a:moveTo>
                  <a:lnTo>
                    <a:pt x="1" y="169"/>
                  </a:lnTo>
                  <a:lnTo>
                    <a:pt x="1" y="393"/>
                  </a:lnTo>
                  <a:lnTo>
                    <a:pt x="1405" y="225"/>
                  </a:lnTo>
                  <a:cubicBezTo>
                    <a:pt x="1461" y="225"/>
                    <a:pt x="1461" y="169"/>
                    <a:pt x="1461" y="112"/>
                  </a:cubicBezTo>
                  <a:cubicBezTo>
                    <a:pt x="1461" y="56"/>
                    <a:pt x="1405" y="0"/>
                    <a:pt x="134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16"/>
            <p:cNvSpPr/>
            <p:nvPr/>
          </p:nvSpPr>
          <p:spPr>
            <a:xfrm>
              <a:off x="3956000" y="2052050"/>
              <a:ext cx="40375" cy="17050"/>
            </a:xfrm>
            <a:custGeom>
              <a:avLst/>
              <a:gdLst/>
              <a:ahLst/>
              <a:cxnLst/>
              <a:rect l="l" t="t" r="r" b="b"/>
              <a:pathLst>
                <a:path w="1615" h="682" extrusionOk="0">
                  <a:moveTo>
                    <a:pt x="1435" y="0"/>
                  </a:moveTo>
                  <a:cubicBezTo>
                    <a:pt x="1425" y="0"/>
                    <a:pt x="1415" y="3"/>
                    <a:pt x="1405" y="8"/>
                  </a:cubicBezTo>
                  <a:lnTo>
                    <a:pt x="1" y="457"/>
                  </a:lnTo>
                  <a:lnTo>
                    <a:pt x="57" y="682"/>
                  </a:lnTo>
                  <a:lnTo>
                    <a:pt x="1461" y="232"/>
                  </a:lnTo>
                  <a:cubicBezTo>
                    <a:pt x="1614" y="232"/>
                    <a:pt x="1535" y="0"/>
                    <a:pt x="143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16"/>
            <p:cNvSpPr/>
            <p:nvPr/>
          </p:nvSpPr>
          <p:spPr>
            <a:xfrm>
              <a:off x="3967225" y="2098575"/>
              <a:ext cx="39350" cy="12650"/>
            </a:xfrm>
            <a:custGeom>
              <a:avLst/>
              <a:gdLst/>
              <a:ahLst/>
              <a:cxnLst/>
              <a:rect l="l" t="t" r="r" b="b"/>
              <a:pathLst>
                <a:path w="1574" h="506" extrusionOk="0">
                  <a:moveTo>
                    <a:pt x="1405" y="0"/>
                  </a:moveTo>
                  <a:lnTo>
                    <a:pt x="1" y="281"/>
                  </a:lnTo>
                  <a:cubicBezTo>
                    <a:pt x="1" y="337"/>
                    <a:pt x="57" y="393"/>
                    <a:pt x="57" y="506"/>
                  </a:cubicBezTo>
                  <a:lnTo>
                    <a:pt x="1461" y="225"/>
                  </a:lnTo>
                  <a:cubicBezTo>
                    <a:pt x="1574" y="169"/>
                    <a:pt x="1517" y="0"/>
                    <a:pt x="14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16"/>
            <p:cNvSpPr/>
            <p:nvPr/>
          </p:nvSpPr>
          <p:spPr>
            <a:xfrm>
              <a:off x="3668150" y="1740525"/>
              <a:ext cx="15475" cy="39325"/>
            </a:xfrm>
            <a:custGeom>
              <a:avLst/>
              <a:gdLst/>
              <a:ahLst/>
              <a:cxnLst/>
              <a:rect l="l" t="t" r="r" b="b"/>
              <a:pathLst>
                <a:path w="619" h="1573" extrusionOk="0">
                  <a:moveTo>
                    <a:pt x="563" y="0"/>
                  </a:moveTo>
                  <a:cubicBezTo>
                    <a:pt x="506" y="0"/>
                    <a:pt x="394" y="0"/>
                    <a:pt x="394" y="56"/>
                  </a:cubicBezTo>
                  <a:lnTo>
                    <a:pt x="1" y="1460"/>
                  </a:lnTo>
                  <a:lnTo>
                    <a:pt x="169" y="1573"/>
                  </a:lnTo>
                  <a:lnTo>
                    <a:pt x="619" y="169"/>
                  </a:lnTo>
                  <a:cubicBezTo>
                    <a:pt x="619" y="56"/>
                    <a:pt x="619" y="0"/>
                    <a:pt x="56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16"/>
            <p:cNvSpPr/>
            <p:nvPr/>
          </p:nvSpPr>
          <p:spPr>
            <a:xfrm>
              <a:off x="3627450" y="1728700"/>
              <a:ext cx="12650" cy="38525"/>
            </a:xfrm>
            <a:custGeom>
              <a:avLst/>
              <a:gdLst/>
              <a:ahLst/>
              <a:cxnLst/>
              <a:rect l="l" t="t" r="r" b="b"/>
              <a:pathLst>
                <a:path w="506" h="1541" extrusionOk="0">
                  <a:moveTo>
                    <a:pt x="345" y="1"/>
                  </a:moveTo>
                  <a:cubicBezTo>
                    <a:pt x="309" y="1"/>
                    <a:pt x="281" y="40"/>
                    <a:pt x="281" y="80"/>
                  </a:cubicBezTo>
                  <a:lnTo>
                    <a:pt x="0" y="1484"/>
                  </a:lnTo>
                  <a:lnTo>
                    <a:pt x="225" y="1540"/>
                  </a:lnTo>
                  <a:lnTo>
                    <a:pt x="506" y="136"/>
                  </a:lnTo>
                  <a:cubicBezTo>
                    <a:pt x="506" y="80"/>
                    <a:pt x="449" y="24"/>
                    <a:pt x="393" y="24"/>
                  </a:cubicBezTo>
                  <a:cubicBezTo>
                    <a:pt x="377" y="7"/>
                    <a:pt x="360" y="1"/>
                    <a:pt x="34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16"/>
            <p:cNvSpPr/>
            <p:nvPr/>
          </p:nvSpPr>
          <p:spPr>
            <a:xfrm>
              <a:off x="3543200" y="1720850"/>
              <a:ext cx="5625" cy="37950"/>
            </a:xfrm>
            <a:custGeom>
              <a:avLst/>
              <a:gdLst/>
              <a:ahLst/>
              <a:cxnLst/>
              <a:rect l="l" t="t" r="r" b="b"/>
              <a:pathLst>
                <a:path w="225" h="1518" extrusionOk="0">
                  <a:moveTo>
                    <a:pt x="113" y="1"/>
                  </a:moveTo>
                  <a:cubicBezTo>
                    <a:pt x="56" y="1"/>
                    <a:pt x="0" y="1"/>
                    <a:pt x="0" y="113"/>
                  </a:cubicBezTo>
                  <a:lnTo>
                    <a:pt x="0" y="1517"/>
                  </a:lnTo>
                  <a:lnTo>
                    <a:pt x="225" y="1517"/>
                  </a:lnTo>
                  <a:lnTo>
                    <a:pt x="225" y="113"/>
                  </a:lnTo>
                  <a:cubicBezTo>
                    <a:pt x="225" y="1"/>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16"/>
            <p:cNvSpPr/>
            <p:nvPr/>
          </p:nvSpPr>
          <p:spPr>
            <a:xfrm>
              <a:off x="3817000" y="1826525"/>
              <a:ext cx="28100" cy="33375"/>
            </a:xfrm>
            <a:custGeom>
              <a:avLst/>
              <a:gdLst/>
              <a:ahLst/>
              <a:cxnLst/>
              <a:rect l="l" t="t" r="r" b="b"/>
              <a:pathLst>
                <a:path w="1124" h="1335" extrusionOk="0">
                  <a:moveTo>
                    <a:pt x="983" y="0"/>
                  </a:moveTo>
                  <a:cubicBezTo>
                    <a:pt x="955" y="0"/>
                    <a:pt x="927" y="14"/>
                    <a:pt x="899" y="42"/>
                  </a:cubicBezTo>
                  <a:lnTo>
                    <a:pt x="0" y="1166"/>
                  </a:lnTo>
                  <a:lnTo>
                    <a:pt x="169" y="1334"/>
                  </a:lnTo>
                  <a:lnTo>
                    <a:pt x="1067" y="211"/>
                  </a:lnTo>
                  <a:cubicBezTo>
                    <a:pt x="1124" y="155"/>
                    <a:pt x="1124" y="98"/>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16"/>
            <p:cNvSpPr/>
            <p:nvPr/>
          </p:nvSpPr>
          <p:spPr>
            <a:xfrm>
              <a:off x="3585325" y="1722250"/>
              <a:ext cx="8450" cy="37950"/>
            </a:xfrm>
            <a:custGeom>
              <a:avLst/>
              <a:gdLst/>
              <a:ahLst/>
              <a:cxnLst/>
              <a:rect l="l" t="t" r="r" b="b"/>
              <a:pathLst>
                <a:path w="338" h="1518" extrusionOk="0">
                  <a:moveTo>
                    <a:pt x="225" y="1"/>
                  </a:moveTo>
                  <a:cubicBezTo>
                    <a:pt x="169" y="1"/>
                    <a:pt x="113" y="57"/>
                    <a:pt x="113" y="113"/>
                  </a:cubicBezTo>
                  <a:lnTo>
                    <a:pt x="0" y="1517"/>
                  </a:lnTo>
                  <a:lnTo>
                    <a:pt x="169" y="1517"/>
                  </a:lnTo>
                  <a:lnTo>
                    <a:pt x="337" y="113"/>
                  </a:lnTo>
                  <a:cubicBezTo>
                    <a:pt x="337" y="57"/>
                    <a:pt x="281" y="1"/>
                    <a:pt x="22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16"/>
            <p:cNvSpPr/>
            <p:nvPr/>
          </p:nvSpPr>
          <p:spPr>
            <a:xfrm>
              <a:off x="3781900" y="1799850"/>
              <a:ext cx="26700" cy="34775"/>
            </a:xfrm>
            <a:custGeom>
              <a:avLst/>
              <a:gdLst/>
              <a:ahLst/>
              <a:cxnLst/>
              <a:rect l="l" t="t" r="r" b="b"/>
              <a:pathLst>
                <a:path w="1068" h="1391" extrusionOk="0">
                  <a:moveTo>
                    <a:pt x="983" y="0"/>
                  </a:moveTo>
                  <a:cubicBezTo>
                    <a:pt x="955" y="0"/>
                    <a:pt x="927" y="14"/>
                    <a:pt x="899" y="42"/>
                  </a:cubicBezTo>
                  <a:lnTo>
                    <a:pt x="0" y="1222"/>
                  </a:lnTo>
                  <a:lnTo>
                    <a:pt x="225" y="1390"/>
                  </a:lnTo>
                  <a:lnTo>
                    <a:pt x="1067" y="154"/>
                  </a:lnTo>
                  <a:cubicBezTo>
                    <a:pt x="1067" y="154"/>
                    <a:pt x="1067" y="42"/>
                    <a:pt x="1067" y="42"/>
                  </a:cubicBezTo>
                  <a:cubicBezTo>
                    <a:pt x="1039" y="14"/>
                    <a:pt x="1011" y="0"/>
                    <a:pt x="98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16"/>
            <p:cNvSpPr/>
            <p:nvPr/>
          </p:nvSpPr>
          <p:spPr>
            <a:xfrm>
              <a:off x="3745375" y="1775625"/>
              <a:ext cx="23900" cy="36525"/>
            </a:xfrm>
            <a:custGeom>
              <a:avLst/>
              <a:gdLst/>
              <a:ahLst/>
              <a:cxnLst/>
              <a:rect l="l" t="t" r="r" b="b"/>
              <a:pathLst>
                <a:path w="956" h="1461" extrusionOk="0">
                  <a:moveTo>
                    <a:pt x="900" y="0"/>
                  </a:moveTo>
                  <a:cubicBezTo>
                    <a:pt x="843" y="0"/>
                    <a:pt x="731" y="0"/>
                    <a:pt x="731" y="56"/>
                  </a:cubicBezTo>
                  <a:lnTo>
                    <a:pt x="1" y="1348"/>
                  </a:lnTo>
                  <a:lnTo>
                    <a:pt x="226" y="1460"/>
                  </a:lnTo>
                  <a:lnTo>
                    <a:pt x="900" y="169"/>
                  </a:lnTo>
                  <a:cubicBezTo>
                    <a:pt x="956" y="113"/>
                    <a:pt x="956" y="56"/>
                    <a:pt x="90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16"/>
            <p:cNvSpPr/>
            <p:nvPr/>
          </p:nvSpPr>
          <p:spPr>
            <a:xfrm>
              <a:off x="3708875" y="1756775"/>
              <a:ext cx="19675" cy="37125"/>
            </a:xfrm>
            <a:custGeom>
              <a:avLst/>
              <a:gdLst/>
              <a:ahLst/>
              <a:cxnLst/>
              <a:rect l="l" t="t" r="r" b="b"/>
              <a:pathLst>
                <a:path w="787" h="1485" extrusionOk="0">
                  <a:moveTo>
                    <a:pt x="627" y="1"/>
                  </a:moveTo>
                  <a:cubicBezTo>
                    <a:pt x="590" y="1"/>
                    <a:pt x="562" y="41"/>
                    <a:pt x="562" y="80"/>
                  </a:cubicBezTo>
                  <a:lnTo>
                    <a:pt x="1" y="1372"/>
                  </a:lnTo>
                  <a:lnTo>
                    <a:pt x="169" y="1484"/>
                  </a:lnTo>
                  <a:lnTo>
                    <a:pt x="731" y="136"/>
                  </a:lnTo>
                  <a:cubicBezTo>
                    <a:pt x="787" y="80"/>
                    <a:pt x="731" y="24"/>
                    <a:pt x="675" y="24"/>
                  </a:cubicBezTo>
                  <a:cubicBezTo>
                    <a:pt x="658" y="8"/>
                    <a:pt x="642" y="1"/>
                    <a:pt x="62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16"/>
            <p:cNvSpPr/>
            <p:nvPr/>
          </p:nvSpPr>
          <p:spPr>
            <a:xfrm>
              <a:off x="3319950" y="2568950"/>
              <a:ext cx="22475" cy="36525"/>
            </a:xfrm>
            <a:custGeom>
              <a:avLst/>
              <a:gdLst/>
              <a:ahLst/>
              <a:cxnLst/>
              <a:rect l="l" t="t" r="r" b="b"/>
              <a:pathLst>
                <a:path w="899" h="1461" extrusionOk="0">
                  <a:moveTo>
                    <a:pt x="730" y="0"/>
                  </a:moveTo>
                  <a:lnTo>
                    <a:pt x="0" y="1292"/>
                  </a:lnTo>
                  <a:cubicBezTo>
                    <a:pt x="0" y="1348"/>
                    <a:pt x="0" y="1404"/>
                    <a:pt x="56" y="1460"/>
                  </a:cubicBezTo>
                  <a:lnTo>
                    <a:pt x="112" y="1460"/>
                  </a:lnTo>
                  <a:cubicBezTo>
                    <a:pt x="169" y="1404"/>
                    <a:pt x="225" y="1404"/>
                    <a:pt x="225" y="1348"/>
                  </a:cubicBezTo>
                  <a:lnTo>
                    <a:pt x="899" y="113"/>
                  </a:lnTo>
                  <a:lnTo>
                    <a:pt x="7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16"/>
            <p:cNvSpPr/>
            <p:nvPr/>
          </p:nvSpPr>
          <p:spPr>
            <a:xfrm>
              <a:off x="3780500" y="2547875"/>
              <a:ext cx="25275" cy="35125"/>
            </a:xfrm>
            <a:custGeom>
              <a:avLst/>
              <a:gdLst/>
              <a:ahLst/>
              <a:cxnLst/>
              <a:rect l="l" t="t" r="r" b="b"/>
              <a:pathLst>
                <a:path w="1011" h="1405" extrusionOk="0">
                  <a:moveTo>
                    <a:pt x="169" y="1"/>
                  </a:moveTo>
                  <a:lnTo>
                    <a:pt x="0" y="169"/>
                  </a:lnTo>
                  <a:lnTo>
                    <a:pt x="786" y="1349"/>
                  </a:lnTo>
                  <a:cubicBezTo>
                    <a:pt x="786" y="1405"/>
                    <a:pt x="843" y="1405"/>
                    <a:pt x="899" y="1405"/>
                  </a:cubicBezTo>
                  <a:lnTo>
                    <a:pt x="955" y="1405"/>
                  </a:lnTo>
                  <a:cubicBezTo>
                    <a:pt x="1011" y="1349"/>
                    <a:pt x="1011" y="1293"/>
                    <a:pt x="955"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16"/>
            <p:cNvSpPr/>
            <p:nvPr/>
          </p:nvSpPr>
          <p:spPr>
            <a:xfrm>
              <a:off x="3815600" y="2522600"/>
              <a:ext cx="28100" cy="32325"/>
            </a:xfrm>
            <a:custGeom>
              <a:avLst/>
              <a:gdLst/>
              <a:ahLst/>
              <a:cxnLst/>
              <a:rect l="l" t="t" r="r" b="b"/>
              <a:pathLst>
                <a:path w="1124" h="1293" extrusionOk="0">
                  <a:moveTo>
                    <a:pt x="169" y="1"/>
                  </a:moveTo>
                  <a:lnTo>
                    <a:pt x="0" y="113"/>
                  </a:lnTo>
                  <a:lnTo>
                    <a:pt x="899" y="1236"/>
                  </a:lnTo>
                  <a:cubicBezTo>
                    <a:pt x="899" y="1236"/>
                    <a:pt x="955" y="1236"/>
                    <a:pt x="1011" y="1293"/>
                  </a:cubicBezTo>
                  <a:lnTo>
                    <a:pt x="1067" y="1293"/>
                  </a:lnTo>
                  <a:cubicBezTo>
                    <a:pt x="1123" y="1236"/>
                    <a:pt x="1123" y="1124"/>
                    <a:pt x="1067" y="112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16"/>
            <p:cNvSpPr/>
            <p:nvPr/>
          </p:nvSpPr>
          <p:spPr>
            <a:xfrm>
              <a:off x="3846475" y="2494525"/>
              <a:ext cx="30925" cy="30575"/>
            </a:xfrm>
            <a:custGeom>
              <a:avLst/>
              <a:gdLst/>
              <a:ahLst/>
              <a:cxnLst/>
              <a:rect l="l" t="t" r="r" b="b"/>
              <a:pathLst>
                <a:path w="1237" h="1223" extrusionOk="0">
                  <a:moveTo>
                    <a:pt x="169" y="0"/>
                  </a:moveTo>
                  <a:lnTo>
                    <a:pt x="1" y="169"/>
                  </a:lnTo>
                  <a:lnTo>
                    <a:pt x="1012" y="1180"/>
                  </a:lnTo>
                  <a:cubicBezTo>
                    <a:pt x="1040" y="1208"/>
                    <a:pt x="1068" y="1222"/>
                    <a:pt x="1096" y="1222"/>
                  </a:cubicBezTo>
                  <a:cubicBezTo>
                    <a:pt x="1124" y="1222"/>
                    <a:pt x="1152" y="1208"/>
                    <a:pt x="1180" y="1180"/>
                  </a:cubicBezTo>
                  <a:cubicBezTo>
                    <a:pt x="1236" y="1124"/>
                    <a:pt x="1236" y="1068"/>
                    <a:pt x="1180" y="101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16"/>
            <p:cNvSpPr/>
            <p:nvPr/>
          </p:nvSpPr>
          <p:spPr>
            <a:xfrm>
              <a:off x="3745375" y="2570350"/>
              <a:ext cx="22500" cy="35125"/>
            </a:xfrm>
            <a:custGeom>
              <a:avLst/>
              <a:gdLst/>
              <a:ahLst/>
              <a:cxnLst/>
              <a:rect l="l" t="t" r="r" b="b"/>
              <a:pathLst>
                <a:path w="900" h="1405" extrusionOk="0">
                  <a:moveTo>
                    <a:pt x="169" y="0"/>
                  </a:moveTo>
                  <a:lnTo>
                    <a:pt x="1" y="113"/>
                  </a:lnTo>
                  <a:lnTo>
                    <a:pt x="675" y="1348"/>
                  </a:lnTo>
                  <a:cubicBezTo>
                    <a:pt x="675" y="1404"/>
                    <a:pt x="731" y="1404"/>
                    <a:pt x="787" y="1404"/>
                  </a:cubicBezTo>
                  <a:lnTo>
                    <a:pt x="843" y="1404"/>
                  </a:lnTo>
                  <a:cubicBezTo>
                    <a:pt x="900" y="1404"/>
                    <a:pt x="900" y="1292"/>
                    <a:pt x="843" y="129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16"/>
            <p:cNvSpPr/>
            <p:nvPr/>
          </p:nvSpPr>
          <p:spPr>
            <a:xfrm>
              <a:off x="3666750" y="2602650"/>
              <a:ext cx="15475" cy="39325"/>
            </a:xfrm>
            <a:custGeom>
              <a:avLst/>
              <a:gdLst/>
              <a:ahLst/>
              <a:cxnLst/>
              <a:rect l="l" t="t" r="r" b="b"/>
              <a:pathLst>
                <a:path w="619" h="1573" extrusionOk="0">
                  <a:moveTo>
                    <a:pt x="225" y="0"/>
                  </a:moveTo>
                  <a:lnTo>
                    <a:pt x="1" y="56"/>
                  </a:lnTo>
                  <a:lnTo>
                    <a:pt x="394" y="1460"/>
                  </a:lnTo>
                  <a:cubicBezTo>
                    <a:pt x="394" y="1517"/>
                    <a:pt x="450" y="1573"/>
                    <a:pt x="506" y="1573"/>
                  </a:cubicBezTo>
                  <a:lnTo>
                    <a:pt x="562" y="1573"/>
                  </a:lnTo>
                  <a:cubicBezTo>
                    <a:pt x="619" y="1517"/>
                    <a:pt x="619" y="1460"/>
                    <a:pt x="619"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16"/>
            <p:cNvSpPr/>
            <p:nvPr/>
          </p:nvSpPr>
          <p:spPr>
            <a:xfrm>
              <a:off x="3624625" y="2613875"/>
              <a:ext cx="12675" cy="37925"/>
            </a:xfrm>
            <a:custGeom>
              <a:avLst/>
              <a:gdLst/>
              <a:ahLst/>
              <a:cxnLst/>
              <a:rect l="l" t="t" r="r" b="b"/>
              <a:pathLst>
                <a:path w="507" h="1517" extrusionOk="0">
                  <a:moveTo>
                    <a:pt x="1" y="0"/>
                  </a:moveTo>
                  <a:lnTo>
                    <a:pt x="282" y="1405"/>
                  </a:lnTo>
                  <a:cubicBezTo>
                    <a:pt x="282" y="1461"/>
                    <a:pt x="338" y="1517"/>
                    <a:pt x="394" y="1517"/>
                  </a:cubicBezTo>
                  <a:cubicBezTo>
                    <a:pt x="450" y="1517"/>
                    <a:pt x="506" y="1461"/>
                    <a:pt x="450" y="140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16"/>
            <p:cNvSpPr/>
            <p:nvPr/>
          </p:nvSpPr>
          <p:spPr>
            <a:xfrm>
              <a:off x="3706075" y="2588600"/>
              <a:ext cx="18275" cy="36525"/>
            </a:xfrm>
            <a:custGeom>
              <a:avLst/>
              <a:gdLst/>
              <a:ahLst/>
              <a:cxnLst/>
              <a:rect l="l" t="t" r="r" b="b"/>
              <a:pathLst>
                <a:path w="731" h="1461" extrusionOk="0">
                  <a:moveTo>
                    <a:pt x="169" y="0"/>
                  </a:moveTo>
                  <a:lnTo>
                    <a:pt x="0" y="57"/>
                  </a:lnTo>
                  <a:lnTo>
                    <a:pt x="506" y="1405"/>
                  </a:lnTo>
                  <a:cubicBezTo>
                    <a:pt x="562" y="1461"/>
                    <a:pt x="562" y="1461"/>
                    <a:pt x="618" y="1461"/>
                  </a:cubicBezTo>
                  <a:lnTo>
                    <a:pt x="674" y="1461"/>
                  </a:lnTo>
                  <a:cubicBezTo>
                    <a:pt x="730" y="1461"/>
                    <a:pt x="730" y="1405"/>
                    <a:pt x="730" y="1348"/>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16"/>
            <p:cNvSpPr/>
            <p:nvPr/>
          </p:nvSpPr>
          <p:spPr>
            <a:xfrm>
              <a:off x="3875975" y="2462225"/>
              <a:ext cx="32325" cy="28100"/>
            </a:xfrm>
            <a:custGeom>
              <a:avLst/>
              <a:gdLst/>
              <a:ahLst/>
              <a:cxnLst/>
              <a:rect l="l" t="t" r="r" b="b"/>
              <a:pathLst>
                <a:path w="1293" h="1124" extrusionOk="0">
                  <a:moveTo>
                    <a:pt x="113" y="1"/>
                  </a:moveTo>
                  <a:lnTo>
                    <a:pt x="0" y="169"/>
                  </a:lnTo>
                  <a:lnTo>
                    <a:pt x="1124" y="1124"/>
                  </a:lnTo>
                  <a:lnTo>
                    <a:pt x="1180" y="1124"/>
                  </a:lnTo>
                  <a:cubicBezTo>
                    <a:pt x="1180" y="1124"/>
                    <a:pt x="1236" y="1068"/>
                    <a:pt x="1236" y="1068"/>
                  </a:cubicBezTo>
                  <a:cubicBezTo>
                    <a:pt x="1292" y="1012"/>
                    <a:pt x="1292" y="955"/>
                    <a:pt x="1236" y="89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16"/>
            <p:cNvSpPr/>
            <p:nvPr/>
          </p:nvSpPr>
          <p:spPr>
            <a:xfrm>
              <a:off x="3975650" y="2230550"/>
              <a:ext cx="37950" cy="9850"/>
            </a:xfrm>
            <a:custGeom>
              <a:avLst/>
              <a:gdLst/>
              <a:ahLst/>
              <a:cxnLst/>
              <a:rect l="l" t="t" r="r" b="b"/>
              <a:pathLst>
                <a:path w="1518" h="394" extrusionOk="0">
                  <a:moveTo>
                    <a:pt x="1" y="1"/>
                  </a:moveTo>
                  <a:lnTo>
                    <a:pt x="1" y="225"/>
                  </a:lnTo>
                  <a:lnTo>
                    <a:pt x="1405" y="394"/>
                  </a:lnTo>
                  <a:cubicBezTo>
                    <a:pt x="1461" y="394"/>
                    <a:pt x="1517" y="338"/>
                    <a:pt x="1517" y="281"/>
                  </a:cubicBezTo>
                  <a:cubicBezTo>
                    <a:pt x="1517" y="225"/>
                    <a:pt x="1461" y="169"/>
                    <a:pt x="1405"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16"/>
            <p:cNvSpPr/>
            <p:nvPr/>
          </p:nvSpPr>
          <p:spPr>
            <a:xfrm>
              <a:off x="3901250" y="2428525"/>
              <a:ext cx="35125" cy="25300"/>
            </a:xfrm>
            <a:custGeom>
              <a:avLst/>
              <a:gdLst/>
              <a:ahLst/>
              <a:cxnLst/>
              <a:rect l="l" t="t" r="r" b="b"/>
              <a:pathLst>
                <a:path w="1405" h="1012" extrusionOk="0">
                  <a:moveTo>
                    <a:pt x="113" y="1"/>
                  </a:moveTo>
                  <a:lnTo>
                    <a:pt x="0" y="225"/>
                  </a:lnTo>
                  <a:lnTo>
                    <a:pt x="1180" y="1012"/>
                  </a:lnTo>
                  <a:lnTo>
                    <a:pt x="1236" y="1012"/>
                  </a:lnTo>
                  <a:cubicBezTo>
                    <a:pt x="1348" y="1012"/>
                    <a:pt x="1404" y="843"/>
                    <a:pt x="1292" y="84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16"/>
            <p:cNvSpPr/>
            <p:nvPr/>
          </p:nvSpPr>
          <p:spPr>
            <a:xfrm>
              <a:off x="3967225" y="2274075"/>
              <a:ext cx="37950" cy="12675"/>
            </a:xfrm>
            <a:custGeom>
              <a:avLst/>
              <a:gdLst/>
              <a:ahLst/>
              <a:cxnLst/>
              <a:rect l="l" t="t" r="r" b="b"/>
              <a:pathLst>
                <a:path w="1518" h="507" extrusionOk="0">
                  <a:moveTo>
                    <a:pt x="57" y="1"/>
                  </a:moveTo>
                  <a:lnTo>
                    <a:pt x="1" y="169"/>
                  </a:lnTo>
                  <a:lnTo>
                    <a:pt x="1405" y="506"/>
                  </a:lnTo>
                  <a:cubicBezTo>
                    <a:pt x="1461" y="450"/>
                    <a:pt x="1517" y="450"/>
                    <a:pt x="1517" y="394"/>
                  </a:cubicBezTo>
                  <a:cubicBezTo>
                    <a:pt x="1517" y="338"/>
                    <a:pt x="1461" y="281"/>
                    <a:pt x="1461" y="281"/>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16"/>
            <p:cNvSpPr/>
            <p:nvPr/>
          </p:nvSpPr>
          <p:spPr>
            <a:xfrm>
              <a:off x="3977075" y="2189825"/>
              <a:ext cx="37925" cy="5650"/>
            </a:xfrm>
            <a:custGeom>
              <a:avLst/>
              <a:gdLst/>
              <a:ahLst/>
              <a:cxnLst/>
              <a:rect l="l" t="t" r="r" b="b"/>
              <a:pathLst>
                <a:path w="1517" h="226" extrusionOk="0">
                  <a:moveTo>
                    <a:pt x="0" y="1"/>
                  </a:moveTo>
                  <a:lnTo>
                    <a:pt x="0" y="57"/>
                  </a:lnTo>
                  <a:cubicBezTo>
                    <a:pt x="0" y="113"/>
                    <a:pt x="0" y="169"/>
                    <a:pt x="0" y="225"/>
                  </a:cubicBezTo>
                  <a:lnTo>
                    <a:pt x="1404" y="225"/>
                  </a:lnTo>
                  <a:cubicBezTo>
                    <a:pt x="1460" y="225"/>
                    <a:pt x="1517" y="169"/>
                    <a:pt x="1517" y="113"/>
                  </a:cubicBezTo>
                  <a:cubicBezTo>
                    <a:pt x="1517" y="57"/>
                    <a:pt x="1460" y="1"/>
                    <a:pt x="140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16"/>
            <p:cNvSpPr/>
            <p:nvPr/>
          </p:nvSpPr>
          <p:spPr>
            <a:xfrm>
              <a:off x="3923700" y="2392025"/>
              <a:ext cx="36550" cy="22500"/>
            </a:xfrm>
            <a:custGeom>
              <a:avLst/>
              <a:gdLst/>
              <a:ahLst/>
              <a:cxnLst/>
              <a:rect l="l" t="t" r="r" b="b"/>
              <a:pathLst>
                <a:path w="1462" h="900" extrusionOk="0">
                  <a:moveTo>
                    <a:pt x="113" y="0"/>
                  </a:moveTo>
                  <a:lnTo>
                    <a:pt x="1" y="169"/>
                  </a:lnTo>
                  <a:lnTo>
                    <a:pt x="1236" y="899"/>
                  </a:lnTo>
                  <a:lnTo>
                    <a:pt x="1293" y="899"/>
                  </a:lnTo>
                  <a:cubicBezTo>
                    <a:pt x="1349" y="899"/>
                    <a:pt x="1405" y="843"/>
                    <a:pt x="1405" y="843"/>
                  </a:cubicBezTo>
                  <a:cubicBezTo>
                    <a:pt x="1461" y="787"/>
                    <a:pt x="1405" y="731"/>
                    <a:pt x="1349"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16"/>
            <p:cNvSpPr/>
            <p:nvPr/>
          </p:nvSpPr>
          <p:spPr>
            <a:xfrm>
              <a:off x="3956000" y="2313400"/>
              <a:ext cx="37950" cy="15475"/>
            </a:xfrm>
            <a:custGeom>
              <a:avLst/>
              <a:gdLst/>
              <a:ahLst/>
              <a:cxnLst/>
              <a:rect l="l" t="t" r="r" b="b"/>
              <a:pathLst>
                <a:path w="1518" h="619" extrusionOk="0">
                  <a:moveTo>
                    <a:pt x="57" y="0"/>
                  </a:moveTo>
                  <a:lnTo>
                    <a:pt x="1" y="225"/>
                  </a:lnTo>
                  <a:lnTo>
                    <a:pt x="1405" y="618"/>
                  </a:lnTo>
                  <a:cubicBezTo>
                    <a:pt x="1461" y="618"/>
                    <a:pt x="1517" y="618"/>
                    <a:pt x="1517" y="562"/>
                  </a:cubicBezTo>
                  <a:cubicBezTo>
                    <a:pt x="1517" y="506"/>
                    <a:pt x="1517" y="450"/>
                    <a:pt x="1461" y="450"/>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16"/>
            <p:cNvSpPr/>
            <p:nvPr/>
          </p:nvSpPr>
          <p:spPr>
            <a:xfrm>
              <a:off x="3941950" y="2354125"/>
              <a:ext cx="36550" cy="19675"/>
            </a:xfrm>
            <a:custGeom>
              <a:avLst/>
              <a:gdLst/>
              <a:ahLst/>
              <a:cxnLst/>
              <a:rect l="l" t="t" r="r" b="b"/>
              <a:pathLst>
                <a:path w="1462" h="787" extrusionOk="0">
                  <a:moveTo>
                    <a:pt x="57" y="0"/>
                  </a:moveTo>
                  <a:lnTo>
                    <a:pt x="1" y="225"/>
                  </a:lnTo>
                  <a:lnTo>
                    <a:pt x="1293" y="786"/>
                  </a:lnTo>
                  <a:lnTo>
                    <a:pt x="1349" y="786"/>
                  </a:lnTo>
                  <a:cubicBezTo>
                    <a:pt x="1405" y="786"/>
                    <a:pt x="1405" y="730"/>
                    <a:pt x="1461" y="730"/>
                  </a:cubicBezTo>
                  <a:cubicBezTo>
                    <a:pt x="1461" y="618"/>
                    <a:pt x="1461" y="562"/>
                    <a:pt x="1405"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16"/>
            <p:cNvSpPr/>
            <p:nvPr/>
          </p:nvSpPr>
          <p:spPr>
            <a:xfrm>
              <a:off x="3152850" y="2427125"/>
              <a:ext cx="32325" cy="23900"/>
            </a:xfrm>
            <a:custGeom>
              <a:avLst/>
              <a:gdLst/>
              <a:ahLst/>
              <a:cxnLst/>
              <a:rect l="l" t="t" r="r" b="b"/>
              <a:pathLst>
                <a:path w="1293" h="956" extrusionOk="0">
                  <a:moveTo>
                    <a:pt x="1236" y="1"/>
                  </a:moveTo>
                  <a:lnTo>
                    <a:pt x="1" y="787"/>
                  </a:lnTo>
                  <a:cubicBezTo>
                    <a:pt x="1" y="787"/>
                    <a:pt x="1" y="899"/>
                    <a:pt x="1" y="899"/>
                  </a:cubicBezTo>
                  <a:cubicBezTo>
                    <a:pt x="57" y="955"/>
                    <a:pt x="57" y="955"/>
                    <a:pt x="113" y="955"/>
                  </a:cubicBezTo>
                  <a:lnTo>
                    <a:pt x="169" y="955"/>
                  </a:lnTo>
                  <a:lnTo>
                    <a:pt x="1292" y="169"/>
                  </a:lnTo>
                  <a:lnTo>
                    <a:pt x="123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16"/>
            <p:cNvSpPr/>
            <p:nvPr/>
          </p:nvSpPr>
          <p:spPr>
            <a:xfrm>
              <a:off x="3077025" y="2229150"/>
              <a:ext cx="37950" cy="9850"/>
            </a:xfrm>
            <a:custGeom>
              <a:avLst/>
              <a:gdLst/>
              <a:ahLst/>
              <a:cxnLst/>
              <a:rect l="l" t="t" r="r" b="b"/>
              <a:pathLst>
                <a:path w="1518" h="394" extrusionOk="0">
                  <a:moveTo>
                    <a:pt x="1517" y="0"/>
                  </a:moveTo>
                  <a:lnTo>
                    <a:pt x="113" y="169"/>
                  </a:lnTo>
                  <a:cubicBezTo>
                    <a:pt x="57" y="169"/>
                    <a:pt x="1" y="225"/>
                    <a:pt x="57" y="281"/>
                  </a:cubicBezTo>
                  <a:cubicBezTo>
                    <a:pt x="57" y="337"/>
                    <a:pt x="57" y="394"/>
                    <a:pt x="113" y="394"/>
                  </a:cubicBezTo>
                  <a:lnTo>
                    <a:pt x="1517"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16"/>
            <p:cNvSpPr/>
            <p:nvPr/>
          </p:nvSpPr>
          <p:spPr>
            <a:xfrm>
              <a:off x="3179525" y="2460825"/>
              <a:ext cx="32325" cy="28100"/>
            </a:xfrm>
            <a:custGeom>
              <a:avLst/>
              <a:gdLst/>
              <a:ahLst/>
              <a:cxnLst/>
              <a:rect l="l" t="t" r="r" b="b"/>
              <a:pathLst>
                <a:path w="1293" h="1124" extrusionOk="0">
                  <a:moveTo>
                    <a:pt x="1180" y="1"/>
                  </a:moveTo>
                  <a:lnTo>
                    <a:pt x="57" y="955"/>
                  </a:lnTo>
                  <a:cubicBezTo>
                    <a:pt x="1" y="1011"/>
                    <a:pt x="1" y="1124"/>
                    <a:pt x="113" y="1124"/>
                  </a:cubicBezTo>
                  <a:lnTo>
                    <a:pt x="169" y="1124"/>
                  </a:lnTo>
                  <a:lnTo>
                    <a:pt x="1292" y="225"/>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16"/>
            <p:cNvSpPr/>
            <p:nvPr/>
          </p:nvSpPr>
          <p:spPr>
            <a:xfrm>
              <a:off x="3128975" y="2390625"/>
              <a:ext cx="36550" cy="22475"/>
            </a:xfrm>
            <a:custGeom>
              <a:avLst/>
              <a:gdLst/>
              <a:ahLst/>
              <a:cxnLst/>
              <a:rect l="l" t="t" r="r" b="b"/>
              <a:pathLst>
                <a:path w="1462" h="899" extrusionOk="0">
                  <a:moveTo>
                    <a:pt x="1349" y="0"/>
                  </a:moveTo>
                  <a:lnTo>
                    <a:pt x="57" y="730"/>
                  </a:lnTo>
                  <a:cubicBezTo>
                    <a:pt x="1" y="730"/>
                    <a:pt x="1" y="787"/>
                    <a:pt x="1" y="843"/>
                  </a:cubicBezTo>
                  <a:cubicBezTo>
                    <a:pt x="57" y="899"/>
                    <a:pt x="57" y="899"/>
                    <a:pt x="113" y="899"/>
                  </a:cubicBezTo>
                  <a:lnTo>
                    <a:pt x="169" y="899"/>
                  </a:lnTo>
                  <a:lnTo>
                    <a:pt x="1461" y="225"/>
                  </a:lnTo>
                  <a:lnTo>
                    <a:pt x="13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16"/>
            <p:cNvSpPr/>
            <p:nvPr/>
          </p:nvSpPr>
          <p:spPr>
            <a:xfrm>
              <a:off x="3109325" y="2351300"/>
              <a:ext cx="36525" cy="19675"/>
            </a:xfrm>
            <a:custGeom>
              <a:avLst/>
              <a:gdLst/>
              <a:ahLst/>
              <a:cxnLst/>
              <a:rect l="l" t="t" r="r" b="b"/>
              <a:pathLst>
                <a:path w="1461" h="787" extrusionOk="0">
                  <a:moveTo>
                    <a:pt x="1405" y="1"/>
                  </a:moveTo>
                  <a:lnTo>
                    <a:pt x="57" y="562"/>
                  </a:lnTo>
                  <a:cubicBezTo>
                    <a:pt x="0" y="562"/>
                    <a:pt x="0" y="618"/>
                    <a:pt x="0" y="675"/>
                  </a:cubicBezTo>
                  <a:cubicBezTo>
                    <a:pt x="0" y="731"/>
                    <a:pt x="57" y="787"/>
                    <a:pt x="113" y="787"/>
                  </a:cubicBezTo>
                  <a:lnTo>
                    <a:pt x="169" y="787"/>
                  </a:lnTo>
                  <a:lnTo>
                    <a:pt x="1461" y="225"/>
                  </a:lnTo>
                  <a:cubicBezTo>
                    <a:pt x="1461" y="169"/>
                    <a:pt x="1405" y="57"/>
                    <a:pt x="140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16"/>
            <p:cNvSpPr/>
            <p:nvPr/>
          </p:nvSpPr>
          <p:spPr>
            <a:xfrm>
              <a:off x="3082650" y="2269875"/>
              <a:ext cx="37925" cy="12650"/>
            </a:xfrm>
            <a:custGeom>
              <a:avLst/>
              <a:gdLst/>
              <a:ahLst/>
              <a:cxnLst/>
              <a:rect l="l" t="t" r="r" b="b"/>
              <a:pathLst>
                <a:path w="1517" h="506" extrusionOk="0">
                  <a:moveTo>
                    <a:pt x="1517" y="0"/>
                  </a:moveTo>
                  <a:lnTo>
                    <a:pt x="113" y="281"/>
                  </a:lnTo>
                  <a:cubicBezTo>
                    <a:pt x="56" y="281"/>
                    <a:pt x="0" y="337"/>
                    <a:pt x="0" y="449"/>
                  </a:cubicBezTo>
                  <a:cubicBezTo>
                    <a:pt x="56" y="449"/>
                    <a:pt x="56" y="506"/>
                    <a:pt x="113" y="506"/>
                  </a:cubicBezTo>
                  <a:lnTo>
                    <a:pt x="1517" y="225"/>
                  </a:lnTo>
                  <a:cubicBezTo>
                    <a:pt x="1517" y="169"/>
                    <a:pt x="1517" y="112"/>
                    <a:pt x="151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16"/>
            <p:cNvSpPr/>
            <p:nvPr/>
          </p:nvSpPr>
          <p:spPr>
            <a:xfrm>
              <a:off x="3092475" y="2312000"/>
              <a:ext cx="39350" cy="16875"/>
            </a:xfrm>
            <a:custGeom>
              <a:avLst/>
              <a:gdLst/>
              <a:ahLst/>
              <a:cxnLst/>
              <a:rect l="l" t="t" r="r" b="b"/>
              <a:pathLst>
                <a:path w="1574" h="675" extrusionOk="0">
                  <a:moveTo>
                    <a:pt x="1517" y="0"/>
                  </a:moveTo>
                  <a:lnTo>
                    <a:pt x="113" y="449"/>
                  </a:lnTo>
                  <a:cubicBezTo>
                    <a:pt x="57" y="449"/>
                    <a:pt x="0" y="506"/>
                    <a:pt x="57" y="562"/>
                  </a:cubicBezTo>
                  <a:cubicBezTo>
                    <a:pt x="57" y="618"/>
                    <a:pt x="113" y="674"/>
                    <a:pt x="169" y="674"/>
                  </a:cubicBezTo>
                  <a:lnTo>
                    <a:pt x="1573" y="225"/>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16"/>
            <p:cNvSpPr/>
            <p:nvPr/>
          </p:nvSpPr>
          <p:spPr>
            <a:xfrm>
              <a:off x="3210425" y="2491725"/>
              <a:ext cx="29500" cy="30550"/>
            </a:xfrm>
            <a:custGeom>
              <a:avLst/>
              <a:gdLst/>
              <a:ahLst/>
              <a:cxnLst/>
              <a:rect l="l" t="t" r="r" b="b"/>
              <a:pathLst>
                <a:path w="1180" h="1222" extrusionOk="0">
                  <a:moveTo>
                    <a:pt x="1067" y="0"/>
                  </a:moveTo>
                  <a:lnTo>
                    <a:pt x="0" y="1067"/>
                  </a:lnTo>
                  <a:cubicBezTo>
                    <a:pt x="0" y="1067"/>
                    <a:pt x="0" y="1180"/>
                    <a:pt x="0" y="1180"/>
                  </a:cubicBezTo>
                  <a:cubicBezTo>
                    <a:pt x="28" y="1208"/>
                    <a:pt x="56" y="1222"/>
                    <a:pt x="85" y="1222"/>
                  </a:cubicBezTo>
                  <a:cubicBezTo>
                    <a:pt x="113" y="1222"/>
                    <a:pt x="141" y="1208"/>
                    <a:pt x="169" y="1180"/>
                  </a:cubicBezTo>
                  <a:lnTo>
                    <a:pt x="1180" y="169"/>
                  </a:lnTo>
                  <a:cubicBezTo>
                    <a:pt x="1124" y="112"/>
                    <a:pt x="1067" y="56"/>
                    <a:pt x="1067"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16"/>
            <p:cNvSpPr/>
            <p:nvPr/>
          </p:nvSpPr>
          <p:spPr>
            <a:xfrm>
              <a:off x="3540375" y="2622300"/>
              <a:ext cx="5650" cy="37925"/>
            </a:xfrm>
            <a:custGeom>
              <a:avLst/>
              <a:gdLst/>
              <a:ahLst/>
              <a:cxnLst/>
              <a:rect l="l" t="t" r="r" b="b"/>
              <a:pathLst>
                <a:path w="226" h="1517" extrusionOk="0">
                  <a:moveTo>
                    <a:pt x="1" y="0"/>
                  </a:moveTo>
                  <a:lnTo>
                    <a:pt x="1" y="1405"/>
                  </a:lnTo>
                  <a:cubicBezTo>
                    <a:pt x="1" y="1461"/>
                    <a:pt x="57" y="1517"/>
                    <a:pt x="113" y="1517"/>
                  </a:cubicBezTo>
                  <a:cubicBezTo>
                    <a:pt x="169" y="1517"/>
                    <a:pt x="226" y="1461"/>
                    <a:pt x="226" y="1405"/>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16"/>
            <p:cNvSpPr/>
            <p:nvPr/>
          </p:nvSpPr>
          <p:spPr>
            <a:xfrm>
              <a:off x="3495450" y="2619500"/>
              <a:ext cx="8450" cy="39325"/>
            </a:xfrm>
            <a:custGeom>
              <a:avLst/>
              <a:gdLst/>
              <a:ahLst/>
              <a:cxnLst/>
              <a:rect l="l" t="t" r="r" b="b"/>
              <a:pathLst>
                <a:path w="338" h="1573" extrusionOk="0">
                  <a:moveTo>
                    <a:pt x="113" y="0"/>
                  </a:moveTo>
                  <a:lnTo>
                    <a:pt x="1" y="1460"/>
                  </a:lnTo>
                  <a:cubicBezTo>
                    <a:pt x="1" y="1517"/>
                    <a:pt x="1" y="1517"/>
                    <a:pt x="113" y="1573"/>
                  </a:cubicBezTo>
                  <a:cubicBezTo>
                    <a:pt x="113" y="1573"/>
                    <a:pt x="169" y="1517"/>
                    <a:pt x="169" y="1460"/>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16"/>
            <p:cNvSpPr/>
            <p:nvPr/>
          </p:nvSpPr>
          <p:spPr>
            <a:xfrm>
              <a:off x="3449125" y="2612475"/>
              <a:ext cx="11250" cy="39325"/>
            </a:xfrm>
            <a:custGeom>
              <a:avLst/>
              <a:gdLst/>
              <a:ahLst/>
              <a:cxnLst/>
              <a:rect l="l" t="t" r="r" b="b"/>
              <a:pathLst>
                <a:path w="450" h="1573" extrusionOk="0">
                  <a:moveTo>
                    <a:pt x="281" y="0"/>
                  </a:moveTo>
                  <a:lnTo>
                    <a:pt x="0" y="1404"/>
                  </a:lnTo>
                  <a:cubicBezTo>
                    <a:pt x="0" y="1461"/>
                    <a:pt x="0" y="1517"/>
                    <a:pt x="56" y="1573"/>
                  </a:cubicBezTo>
                  <a:cubicBezTo>
                    <a:pt x="113" y="1573"/>
                    <a:pt x="169" y="1517"/>
                    <a:pt x="169" y="1461"/>
                  </a:cubicBezTo>
                  <a:lnTo>
                    <a:pt x="450" y="56"/>
                  </a:lnTo>
                  <a:cubicBezTo>
                    <a:pt x="393" y="56"/>
                    <a:pt x="337" y="56"/>
                    <a:pt x="28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16"/>
            <p:cNvSpPr/>
            <p:nvPr/>
          </p:nvSpPr>
          <p:spPr>
            <a:xfrm>
              <a:off x="3244125" y="2522600"/>
              <a:ext cx="28100" cy="31975"/>
            </a:xfrm>
            <a:custGeom>
              <a:avLst/>
              <a:gdLst/>
              <a:ahLst/>
              <a:cxnLst/>
              <a:rect l="l" t="t" r="r" b="b"/>
              <a:pathLst>
                <a:path w="1124" h="1279" extrusionOk="0">
                  <a:moveTo>
                    <a:pt x="955" y="1"/>
                  </a:moveTo>
                  <a:lnTo>
                    <a:pt x="56" y="1068"/>
                  </a:lnTo>
                  <a:cubicBezTo>
                    <a:pt x="0" y="1124"/>
                    <a:pt x="0" y="1180"/>
                    <a:pt x="56" y="1236"/>
                  </a:cubicBezTo>
                  <a:cubicBezTo>
                    <a:pt x="56" y="1264"/>
                    <a:pt x="84" y="1278"/>
                    <a:pt x="113" y="1278"/>
                  </a:cubicBezTo>
                  <a:cubicBezTo>
                    <a:pt x="141" y="1278"/>
                    <a:pt x="169" y="1264"/>
                    <a:pt x="169" y="1236"/>
                  </a:cubicBezTo>
                  <a:lnTo>
                    <a:pt x="1124" y="113"/>
                  </a:lnTo>
                  <a:lnTo>
                    <a:pt x="95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16"/>
            <p:cNvSpPr/>
            <p:nvPr/>
          </p:nvSpPr>
          <p:spPr>
            <a:xfrm>
              <a:off x="3583925" y="2619500"/>
              <a:ext cx="8450" cy="37925"/>
            </a:xfrm>
            <a:custGeom>
              <a:avLst/>
              <a:gdLst/>
              <a:ahLst/>
              <a:cxnLst/>
              <a:rect l="l" t="t" r="r" b="b"/>
              <a:pathLst>
                <a:path w="338" h="1517" extrusionOk="0">
                  <a:moveTo>
                    <a:pt x="0" y="0"/>
                  </a:moveTo>
                  <a:lnTo>
                    <a:pt x="112" y="1404"/>
                  </a:lnTo>
                  <a:cubicBezTo>
                    <a:pt x="112" y="1460"/>
                    <a:pt x="169" y="1517"/>
                    <a:pt x="225" y="1517"/>
                  </a:cubicBezTo>
                  <a:cubicBezTo>
                    <a:pt x="281" y="1517"/>
                    <a:pt x="337" y="1460"/>
                    <a:pt x="337" y="1404"/>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16"/>
            <p:cNvSpPr/>
            <p:nvPr/>
          </p:nvSpPr>
          <p:spPr>
            <a:xfrm>
              <a:off x="3279225" y="2546475"/>
              <a:ext cx="25300" cy="33725"/>
            </a:xfrm>
            <a:custGeom>
              <a:avLst/>
              <a:gdLst/>
              <a:ahLst/>
              <a:cxnLst/>
              <a:rect l="l" t="t" r="r" b="b"/>
              <a:pathLst>
                <a:path w="1012" h="1349" extrusionOk="0">
                  <a:moveTo>
                    <a:pt x="899" y="1"/>
                  </a:moveTo>
                  <a:lnTo>
                    <a:pt x="57" y="1180"/>
                  </a:lnTo>
                  <a:cubicBezTo>
                    <a:pt x="0" y="1236"/>
                    <a:pt x="0" y="1292"/>
                    <a:pt x="57" y="1349"/>
                  </a:cubicBezTo>
                  <a:lnTo>
                    <a:pt x="113" y="1349"/>
                  </a:lnTo>
                  <a:cubicBezTo>
                    <a:pt x="169" y="1349"/>
                    <a:pt x="225" y="1349"/>
                    <a:pt x="225" y="1292"/>
                  </a:cubicBezTo>
                  <a:lnTo>
                    <a:pt x="1011" y="113"/>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16"/>
            <p:cNvSpPr/>
            <p:nvPr/>
          </p:nvSpPr>
          <p:spPr>
            <a:xfrm>
              <a:off x="3405600" y="2601225"/>
              <a:ext cx="14050" cy="39350"/>
            </a:xfrm>
            <a:custGeom>
              <a:avLst/>
              <a:gdLst/>
              <a:ahLst/>
              <a:cxnLst/>
              <a:rect l="l" t="t" r="r" b="b"/>
              <a:pathLst>
                <a:path w="562" h="1574" extrusionOk="0">
                  <a:moveTo>
                    <a:pt x="393" y="1"/>
                  </a:moveTo>
                  <a:lnTo>
                    <a:pt x="0" y="1405"/>
                  </a:lnTo>
                  <a:cubicBezTo>
                    <a:pt x="0" y="1461"/>
                    <a:pt x="0" y="1517"/>
                    <a:pt x="56" y="1574"/>
                  </a:cubicBezTo>
                  <a:cubicBezTo>
                    <a:pt x="112" y="1574"/>
                    <a:pt x="169" y="1517"/>
                    <a:pt x="169" y="1461"/>
                  </a:cubicBezTo>
                  <a:lnTo>
                    <a:pt x="562" y="57"/>
                  </a:lnTo>
                  <a:lnTo>
                    <a:pt x="39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16"/>
            <p:cNvSpPr/>
            <p:nvPr/>
          </p:nvSpPr>
          <p:spPr>
            <a:xfrm>
              <a:off x="3360650" y="2587200"/>
              <a:ext cx="19700" cy="36525"/>
            </a:xfrm>
            <a:custGeom>
              <a:avLst/>
              <a:gdLst/>
              <a:ahLst/>
              <a:cxnLst/>
              <a:rect l="l" t="t" r="r" b="b"/>
              <a:pathLst>
                <a:path w="788" h="1461" extrusionOk="0">
                  <a:moveTo>
                    <a:pt x="563" y="0"/>
                  </a:moveTo>
                  <a:lnTo>
                    <a:pt x="1" y="1348"/>
                  </a:lnTo>
                  <a:cubicBezTo>
                    <a:pt x="1" y="1404"/>
                    <a:pt x="57" y="1461"/>
                    <a:pt x="113" y="1461"/>
                  </a:cubicBezTo>
                  <a:cubicBezTo>
                    <a:pt x="169" y="1461"/>
                    <a:pt x="226" y="1461"/>
                    <a:pt x="226" y="1404"/>
                  </a:cubicBezTo>
                  <a:lnTo>
                    <a:pt x="787" y="56"/>
                  </a:lnTo>
                  <a:lnTo>
                    <a:pt x="56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16"/>
            <p:cNvSpPr/>
            <p:nvPr/>
          </p:nvSpPr>
          <p:spPr>
            <a:xfrm>
              <a:off x="3301675" y="1786275"/>
              <a:ext cx="40750" cy="62375"/>
            </a:xfrm>
            <a:custGeom>
              <a:avLst/>
              <a:gdLst/>
              <a:ahLst/>
              <a:cxnLst/>
              <a:rect l="l" t="t" r="r" b="b"/>
              <a:pathLst>
                <a:path w="1630" h="2495" extrusionOk="0">
                  <a:moveTo>
                    <a:pt x="106" y="0"/>
                  </a:moveTo>
                  <a:cubicBezTo>
                    <a:pt x="90" y="0"/>
                    <a:pt x="74" y="7"/>
                    <a:pt x="57" y="24"/>
                  </a:cubicBezTo>
                  <a:cubicBezTo>
                    <a:pt x="1" y="24"/>
                    <a:pt x="1" y="136"/>
                    <a:pt x="57" y="192"/>
                  </a:cubicBezTo>
                  <a:lnTo>
                    <a:pt x="1461" y="2495"/>
                  </a:lnTo>
                  <a:lnTo>
                    <a:pt x="1630" y="2382"/>
                  </a:lnTo>
                  <a:lnTo>
                    <a:pt x="226" y="80"/>
                  </a:lnTo>
                  <a:cubicBezTo>
                    <a:pt x="186" y="40"/>
                    <a:pt x="146" y="0"/>
                    <a:pt x="1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16"/>
            <p:cNvSpPr/>
            <p:nvPr/>
          </p:nvSpPr>
          <p:spPr>
            <a:xfrm>
              <a:off x="3261650" y="1812575"/>
              <a:ext cx="47075" cy="58550"/>
            </a:xfrm>
            <a:custGeom>
              <a:avLst/>
              <a:gdLst/>
              <a:ahLst/>
              <a:cxnLst/>
              <a:rect l="l" t="t" r="r" b="b"/>
              <a:pathLst>
                <a:path w="1883" h="2342" extrusionOk="0">
                  <a:moveTo>
                    <a:pt x="191" y="1"/>
                  </a:moveTo>
                  <a:cubicBezTo>
                    <a:pt x="109" y="1"/>
                    <a:pt x="0" y="108"/>
                    <a:pt x="86" y="151"/>
                  </a:cubicBezTo>
                  <a:lnTo>
                    <a:pt x="1714" y="2341"/>
                  </a:lnTo>
                  <a:lnTo>
                    <a:pt x="1883" y="2229"/>
                  </a:lnTo>
                  <a:lnTo>
                    <a:pt x="254" y="39"/>
                  </a:lnTo>
                  <a:cubicBezTo>
                    <a:pt x="241" y="12"/>
                    <a:pt x="217" y="1"/>
                    <a:pt x="19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16"/>
            <p:cNvSpPr/>
            <p:nvPr/>
          </p:nvSpPr>
          <p:spPr>
            <a:xfrm>
              <a:off x="3341000" y="1765800"/>
              <a:ext cx="35125" cy="64600"/>
            </a:xfrm>
            <a:custGeom>
              <a:avLst/>
              <a:gdLst/>
              <a:ahLst/>
              <a:cxnLst/>
              <a:rect l="l" t="t" r="r" b="b"/>
              <a:pathLst>
                <a:path w="1405" h="2584" extrusionOk="0">
                  <a:moveTo>
                    <a:pt x="113" y="0"/>
                  </a:moveTo>
                  <a:cubicBezTo>
                    <a:pt x="57" y="0"/>
                    <a:pt x="1" y="112"/>
                    <a:pt x="57" y="169"/>
                  </a:cubicBezTo>
                  <a:lnTo>
                    <a:pt x="1236" y="2584"/>
                  </a:lnTo>
                  <a:lnTo>
                    <a:pt x="1405" y="2471"/>
                  </a:lnTo>
                  <a:lnTo>
                    <a:pt x="225" y="56"/>
                  </a:lnTo>
                  <a:cubicBezTo>
                    <a:pt x="225" y="0"/>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16"/>
            <p:cNvSpPr/>
            <p:nvPr/>
          </p:nvSpPr>
          <p:spPr>
            <a:xfrm>
              <a:off x="3226525" y="1840675"/>
              <a:ext cx="52725" cy="55725"/>
            </a:xfrm>
            <a:custGeom>
              <a:avLst/>
              <a:gdLst/>
              <a:ahLst/>
              <a:cxnLst/>
              <a:rect l="l" t="t" r="r" b="b"/>
              <a:pathLst>
                <a:path w="2109" h="2229" extrusionOk="0">
                  <a:moveTo>
                    <a:pt x="195" y="1"/>
                  </a:moveTo>
                  <a:cubicBezTo>
                    <a:pt x="113" y="1"/>
                    <a:pt x="0" y="120"/>
                    <a:pt x="86" y="206"/>
                  </a:cubicBezTo>
                  <a:lnTo>
                    <a:pt x="1940" y="2228"/>
                  </a:lnTo>
                  <a:lnTo>
                    <a:pt x="2108" y="2060"/>
                  </a:lnTo>
                  <a:lnTo>
                    <a:pt x="255" y="38"/>
                  </a:lnTo>
                  <a:cubicBezTo>
                    <a:pt x="242" y="12"/>
                    <a:pt x="220" y="1"/>
                    <a:pt x="195"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16"/>
            <p:cNvSpPr/>
            <p:nvPr/>
          </p:nvSpPr>
          <p:spPr>
            <a:xfrm>
              <a:off x="3384525" y="1747525"/>
              <a:ext cx="29525" cy="68825"/>
            </a:xfrm>
            <a:custGeom>
              <a:avLst/>
              <a:gdLst/>
              <a:ahLst/>
              <a:cxnLst/>
              <a:rect l="l" t="t" r="r" b="b"/>
              <a:pathLst>
                <a:path w="1181" h="2753" extrusionOk="0">
                  <a:moveTo>
                    <a:pt x="113" y="1"/>
                  </a:moveTo>
                  <a:cubicBezTo>
                    <a:pt x="57" y="57"/>
                    <a:pt x="1" y="113"/>
                    <a:pt x="57" y="169"/>
                  </a:cubicBezTo>
                  <a:lnTo>
                    <a:pt x="955" y="2753"/>
                  </a:lnTo>
                  <a:lnTo>
                    <a:pt x="1180" y="2641"/>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16"/>
            <p:cNvSpPr/>
            <p:nvPr/>
          </p:nvSpPr>
          <p:spPr>
            <a:xfrm>
              <a:off x="3519325" y="1720850"/>
              <a:ext cx="8450" cy="71650"/>
            </a:xfrm>
            <a:custGeom>
              <a:avLst/>
              <a:gdLst/>
              <a:ahLst/>
              <a:cxnLst/>
              <a:rect l="l" t="t" r="r" b="b"/>
              <a:pathLst>
                <a:path w="338" h="2866" extrusionOk="0">
                  <a:moveTo>
                    <a:pt x="113" y="1"/>
                  </a:moveTo>
                  <a:cubicBezTo>
                    <a:pt x="57" y="1"/>
                    <a:pt x="0" y="57"/>
                    <a:pt x="0" y="113"/>
                  </a:cubicBezTo>
                  <a:lnTo>
                    <a:pt x="113" y="2865"/>
                  </a:lnTo>
                  <a:lnTo>
                    <a:pt x="337" y="2809"/>
                  </a:lnTo>
                  <a:lnTo>
                    <a:pt x="225" y="113"/>
                  </a:lnTo>
                  <a:cubicBezTo>
                    <a:pt x="225" y="57"/>
                    <a:pt x="169" y="1"/>
                    <a:pt x="11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16"/>
            <p:cNvSpPr/>
            <p:nvPr/>
          </p:nvSpPr>
          <p:spPr>
            <a:xfrm>
              <a:off x="3428050" y="1734325"/>
              <a:ext cx="22500" cy="69400"/>
            </a:xfrm>
            <a:custGeom>
              <a:avLst/>
              <a:gdLst/>
              <a:ahLst/>
              <a:cxnLst/>
              <a:rect l="l" t="t" r="r" b="b"/>
              <a:pathLst>
                <a:path w="900" h="2776" extrusionOk="0">
                  <a:moveTo>
                    <a:pt x="141" y="0"/>
                  </a:moveTo>
                  <a:cubicBezTo>
                    <a:pt x="118" y="0"/>
                    <a:pt x="90" y="7"/>
                    <a:pt x="57" y="23"/>
                  </a:cubicBezTo>
                  <a:cubicBezTo>
                    <a:pt x="1" y="23"/>
                    <a:pt x="1" y="80"/>
                    <a:pt x="1" y="136"/>
                  </a:cubicBezTo>
                  <a:lnTo>
                    <a:pt x="675" y="2775"/>
                  </a:lnTo>
                  <a:lnTo>
                    <a:pt x="899" y="2719"/>
                  </a:lnTo>
                  <a:lnTo>
                    <a:pt x="225" y="80"/>
                  </a:lnTo>
                  <a:cubicBezTo>
                    <a:pt x="225" y="40"/>
                    <a:pt x="197" y="0"/>
                    <a:pt x="14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16"/>
            <p:cNvSpPr/>
            <p:nvPr/>
          </p:nvSpPr>
          <p:spPr>
            <a:xfrm>
              <a:off x="3474400" y="1725075"/>
              <a:ext cx="15450" cy="70225"/>
            </a:xfrm>
            <a:custGeom>
              <a:avLst/>
              <a:gdLst/>
              <a:ahLst/>
              <a:cxnLst/>
              <a:rect l="l" t="t" r="r" b="b"/>
              <a:pathLst>
                <a:path w="618" h="2809" extrusionOk="0">
                  <a:moveTo>
                    <a:pt x="113" y="0"/>
                  </a:moveTo>
                  <a:cubicBezTo>
                    <a:pt x="0" y="0"/>
                    <a:pt x="0" y="56"/>
                    <a:pt x="0" y="113"/>
                  </a:cubicBezTo>
                  <a:lnTo>
                    <a:pt x="393" y="2809"/>
                  </a:lnTo>
                  <a:lnTo>
                    <a:pt x="618" y="2809"/>
                  </a:lnTo>
                  <a:lnTo>
                    <a:pt x="225" y="113"/>
                  </a:lnTo>
                  <a:cubicBezTo>
                    <a:pt x="169" y="56"/>
                    <a:pt x="169" y="0"/>
                    <a:pt x="11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16"/>
            <p:cNvSpPr/>
            <p:nvPr/>
          </p:nvSpPr>
          <p:spPr>
            <a:xfrm>
              <a:off x="3100900" y="2030575"/>
              <a:ext cx="68825" cy="27300"/>
            </a:xfrm>
            <a:custGeom>
              <a:avLst/>
              <a:gdLst/>
              <a:ahLst/>
              <a:cxnLst/>
              <a:rect l="l" t="t" r="r" b="b"/>
              <a:pathLst>
                <a:path w="2753" h="1092" extrusionOk="0">
                  <a:moveTo>
                    <a:pt x="121" y="1"/>
                  </a:moveTo>
                  <a:cubicBezTo>
                    <a:pt x="85" y="1"/>
                    <a:pt x="57" y="41"/>
                    <a:pt x="57" y="80"/>
                  </a:cubicBezTo>
                  <a:cubicBezTo>
                    <a:pt x="0" y="136"/>
                    <a:pt x="57" y="193"/>
                    <a:pt x="113" y="193"/>
                  </a:cubicBezTo>
                  <a:lnTo>
                    <a:pt x="2696" y="1091"/>
                  </a:lnTo>
                  <a:lnTo>
                    <a:pt x="2753" y="923"/>
                  </a:lnTo>
                  <a:lnTo>
                    <a:pt x="169" y="24"/>
                  </a:lnTo>
                  <a:cubicBezTo>
                    <a:pt x="152"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16"/>
            <p:cNvSpPr/>
            <p:nvPr/>
          </p:nvSpPr>
          <p:spPr>
            <a:xfrm>
              <a:off x="3194975" y="1874250"/>
              <a:ext cx="56200" cy="51625"/>
            </a:xfrm>
            <a:custGeom>
              <a:avLst/>
              <a:gdLst/>
              <a:ahLst/>
              <a:cxnLst/>
              <a:rect l="l" t="t" r="r" b="b"/>
              <a:pathLst>
                <a:path w="2248" h="2065" extrusionOk="0">
                  <a:moveTo>
                    <a:pt x="120" y="1"/>
                  </a:moveTo>
                  <a:cubicBezTo>
                    <a:pt x="85" y="1"/>
                    <a:pt x="57" y="15"/>
                    <a:pt x="57" y="43"/>
                  </a:cubicBezTo>
                  <a:cubicBezTo>
                    <a:pt x="0" y="99"/>
                    <a:pt x="0" y="155"/>
                    <a:pt x="57" y="211"/>
                  </a:cubicBezTo>
                  <a:lnTo>
                    <a:pt x="2079" y="2065"/>
                  </a:lnTo>
                  <a:lnTo>
                    <a:pt x="2247" y="1896"/>
                  </a:lnTo>
                  <a:lnTo>
                    <a:pt x="225" y="43"/>
                  </a:lnTo>
                  <a:cubicBezTo>
                    <a:pt x="197" y="15"/>
                    <a:pt x="155"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16"/>
            <p:cNvSpPr/>
            <p:nvPr/>
          </p:nvSpPr>
          <p:spPr>
            <a:xfrm>
              <a:off x="3078425" y="2118225"/>
              <a:ext cx="70250" cy="16875"/>
            </a:xfrm>
            <a:custGeom>
              <a:avLst/>
              <a:gdLst/>
              <a:ahLst/>
              <a:cxnLst/>
              <a:rect l="l" t="t" r="r" b="b"/>
              <a:pathLst>
                <a:path w="2810" h="675" extrusionOk="0">
                  <a:moveTo>
                    <a:pt x="169" y="0"/>
                  </a:moveTo>
                  <a:cubicBezTo>
                    <a:pt x="113" y="0"/>
                    <a:pt x="57" y="57"/>
                    <a:pt x="57" y="113"/>
                  </a:cubicBezTo>
                  <a:cubicBezTo>
                    <a:pt x="1" y="169"/>
                    <a:pt x="57" y="225"/>
                    <a:pt x="113" y="281"/>
                  </a:cubicBezTo>
                  <a:lnTo>
                    <a:pt x="2809" y="674"/>
                  </a:lnTo>
                  <a:lnTo>
                    <a:pt x="2809" y="45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16"/>
            <p:cNvSpPr/>
            <p:nvPr/>
          </p:nvSpPr>
          <p:spPr>
            <a:xfrm>
              <a:off x="3088250" y="2074100"/>
              <a:ext cx="70250" cy="21675"/>
            </a:xfrm>
            <a:custGeom>
              <a:avLst/>
              <a:gdLst/>
              <a:ahLst/>
              <a:cxnLst/>
              <a:rect l="l" t="t" r="r" b="b"/>
              <a:pathLst>
                <a:path w="2810" h="867" extrusionOk="0">
                  <a:moveTo>
                    <a:pt x="110" y="1"/>
                  </a:moveTo>
                  <a:cubicBezTo>
                    <a:pt x="57" y="1"/>
                    <a:pt x="1" y="41"/>
                    <a:pt x="1" y="80"/>
                  </a:cubicBezTo>
                  <a:cubicBezTo>
                    <a:pt x="1" y="137"/>
                    <a:pt x="57" y="137"/>
                    <a:pt x="113" y="193"/>
                  </a:cubicBezTo>
                  <a:lnTo>
                    <a:pt x="2753" y="867"/>
                  </a:lnTo>
                  <a:cubicBezTo>
                    <a:pt x="2753" y="811"/>
                    <a:pt x="2753" y="754"/>
                    <a:pt x="2809" y="642"/>
                  </a:cubicBezTo>
                  <a:lnTo>
                    <a:pt x="169" y="24"/>
                  </a:lnTo>
                  <a:cubicBezTo>
                    <a:pt x="153" y="8"/>
                    <a:pt x="132" y="1"/>
                    <a:pt x="11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16"/>
            <p:cNvSpPr/>
            <p:nvPr/>
          </p:nvSpPr>
          <p:spPr>
            <a:xfrm>
              <a:off x="3119150" y="1987050"/>
              <a:ext cx="66025" cy="34300"/>
            </a:xfrm>
            <a:custGeom>
              <a:avLst/>
              <a:gdLst/>
              <a:ahLst/>
              <a:cxnLst/>
              <a:rect l="l" t="t" r="r" b="b"/>
              <a:pathLst>
                <a:path w="2641" h="1372" extrusionOk="0">
                  <a:moveTo>
                    <a:pt x="121" y="1"/>
                  </a:moveTo>
                  <a:cubicBezTo>
                    <a:pt x="85" y="1"/>
                    <a:pt x="57" y="41"/>
                    <a:pt x="57" y="80"/>
                  </a:cubicBezTo>
                  <a:cubicBezTo>
                    <a:pt x="1" y="80"/>
                    <a:pt x="1" y="193"/>
                    <a:pt x="57" y="193"/>
                  </a:cubicBezTo>
                  <a:lnTo>
                    <a:pt x="2528" y="1372"/>
                  </a:lnTo>
                  <a:cubicBezTo>
                    <a:pt x="2584" y="1316"/>
                    <a:pt x="2584" y="1260"/>
                    <a:pt x="2640" y="1204"/>
                  </a:cubicBezTo>
                  <a:lnTo>
                    <a:pt x="169" y="24"/>
                  </a:lnTo>
                  <a:cubicBezTo>
                    <a:pt x="153" y="8"/>
                    <a:pt x="136" y="1"/>
                    <a:pt x="12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16"/>
            <p:cNvSpPr/>
            <p:nvPr/>
          </p:nvSpPr>
          <p:spPr>
            <a:xfrm>
              <a:off x="3166900" y="1907950"/>
              <a:ext cx="59000" cy="46025"/>
            </a:xfrm>
            <a:custGeom>
              <a:avLst/>
              <a:gdLst/>
              <a:ahLst/>
              <a:cxnLst/>
              <a:rect l="l" t="t" r="r" b="b"/>
              <a:pathLst>
                <a:path w="2360" h="1841" extrusionOk="0">
                  <a:moveTo>
                    <a:pt x="84" y="1"/>
                  </a:moveTo>
                  <a:cubicBezTo>
                    <a:pt x="56" y="1"/>
                    <a:pt x="28" y="15"/>
                    <a:pt x="0" y="43"/>
                  </a:cubicBezTo>
                  <a:cubicBezTo>
                    <a:pt x="0" y="99"/>
                    <a:pt x="0" y="155"/>
                    <a:pt x="0" y="211"/>
                  </a:cubicBezTo>
                  <a:lnTo>
                    <a:pt x="2247" y="1840"/>
                  </a:lnTo>
                  <a:lnTo>
                    <a:pt x="2359" y="1672"/>
                  </a:lnTo>
                  <a:lnTo>
                    <a:pt x="169" y="43"/>
                  </a:lnTo>
                  <a:cubicBezTo>
                    <a:pt x="141" y="15"/>
                    <a:pt x="113" y="1"/>
                    <a:pt x="8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16"/>
            <p:cNvSpPr/>
            <p:nvPr/>
          </p:nvSpPr>
          <p:spPr>
            <a:xfrm>
              <a:off x="3140225" y="1947275"/>
              <a:ext cx="63200" cy="40400"/>
            </a:xfrm>
            <a:custGeom>
              <a:avLst/>
              <a:gdLst/>
              <a:ahLst/>
              <a:cxnLst/>
              <a:rect l="l" t="t" r="r" b="b"/>
              <a:pathLst>
                <a:path w="2528" h="1616" extrusionOk="0">
                  <a:moveTo>
                    <a:pt x="112" y="0"/>
                  </a:moveTo>
                  <a:cubicBezTo>
                    <a:pt x="84" y="0"/>
                    <a:pt x="56" y="14"/>
                    <a:pt x="56" y="42"/>
                  </a:cubicBezTo>
                  <a:cubicBezTo>
                    <a:pt x="0" y="42"/>
                    <a:pt x="0" y="155"/>
                    <a:pt x="56" y="155"/>
                  </a:cubicBezTo>
                  <a:lnTo>
                    <a:pt x="2415" y="1615"/>
                  </a:lnTo>
                  <a:lnTo>
                    <a:pt x="2527" y="1447"/>
                  </a:lnTo>
                  <a:lnTo>
                    <a:pt x="169" y="42"/>
                  </a:lnTo>
                  <a:cubicBezTo>
                    <a:pt x="169" y="14"/>
                    <a:pt x="140" y="0"/>
                    <a:pt x="11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16"/>
            <p:cNvSpPr/>
            <p:nvPr/>
          </p:nvSpPr>
          <p:spPr>
            <a:xfrm>
              <a:off x="3676575" y="1747525"/>
              <a:ext cx="28125" cy="67425"/>
            </a:xfrm>
            <a:custGeom>
              <a:avLst/>
              <a:gdLst/>
              <a:ahLst/>
              <a:cxnLst/>
              <a:rect l="l" t="t" r="r" b="b"/>
              <a:pathLst>
                <a:path w="1125" h="2697" extrusionOk="0">
                  <a:moveTo>
                    <a:pt x="1068" y="1"/>
                  </a:moveTo>
                  <a:cubicBezTo>
                    <a:pt x="1012" y="1"/>
                    <a:pt x="956" y="1"/>
                    <a:pt x="900" y="57"/>
                  </a:cubicBezTo>
                  <a:lnTo>
                    <a:pt x="1" y="2641"/>
                  </a:lnTo>
                  <a:lnTo>
                    <a:pt x="226" y="2697"/>
                  </a:lnTo>
                  <a:lnTo>
                    <a:pt x="1124" y="169"/>
                  </a:lnTo>
                  <a:cubicBezTo>
                    <a:pt x="1124" y="113"/>
                    <a:pt x="1124" y="57"/>
                    <a:pt x="1068"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16"/>
            <p:cNvSpPr/>
            <p:nvPr/>
          </p:nvSpPr>
          <p:spPr>
            <a:xfrm>
              <a:off x="3919500" y="2031175"/>
              <a:ext cx="68825" cy="28100"/>
            </a:xfrm>
            <a:custGeom>
              <a:avLst/>
              <a:gdLst/>
              <a:ahLst/>
              <a:cxnLst/>
              <a:rect l="l" t="t" r="r" b="b"/>
              <a:pathLst>
                <a:path w="2753" h="1124" extrusionOk="0">
                  <a:moveTo>
                    <a:pt x="2584" y="0"/>
                  </a:moveTo>
                  <a:lnTo>
                    <a:pt x="0" y="899"/>
                  </a:lnTo>
                  <a:cubicBezTo>
                    <a:pt x="56" y="1011"/>
                    <a:pt x="56" y="1067"/>
                    <a:pt x="113" y="1123"/>
                  </a:cubicBezTo>
                  <a:lnTo>
                    <a:pt x="2640" y="225"/>
                  </a:lnTo>
                  <a:cubicBezTo>
                    <a:pt x="2696" y="169"/>
                    <a:pt x="2752" y="112"/>
                    <a:pt x="2696" y="56"/>
                  </a:cubicBezTo>
                  <a:cubicBezTo>
                    <a:pt x="2696" y="0"/>
                    <a:pt x="2640" y="0"/>
                    <a:pt x="258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16"/>
            <p:cNvSpPr/>
            <p:nvPr/>
          </p:nvSpPr>
          <p:spPr>
            <a:xfrm>
              <a:off x="3904050" y="1987650"/>
              <a:ext cx="66025" cy="35125"/>
            </a:xfrm>
            <a:custGeom>
              <a:avLst/>
              <a:gdLst/>
              <a:ahLst/>
              <a:cxnLst/>
              <a:rect l="l" t="t" r="r" b="b"/>
              <a:pathLst>
                <a:path w="2641" h="1405" extrusionOk="0">
                  <a:moveTo>
                    <a:pt x="2472" y="0"/>
                  </a:moveTo>
                  <a:lnTo>
                    <a:pt x="1" y="1180"/>
                  </a:lnTo>
                  <a:lnTo>
                    <a:pt x="113" y="1404"/>
                  </a:lnTo>
                  <a:lnTo>
                    <a:pt x="2584" y="225"/>
                  </a:lnTo>
                  <a:cubicBezTo>
                    <a:pt x="2640" y="169"/>
                    <a:pt x="2640" y="112"/>
                    <a:pt x="2640" y="56"/>
                  </a:cubicBezTo>
                  <a:cubicBezTo>
                    <a:pt x="2584" y="0"/>
                    <a:pt x="2528" y="0"/>
                    <a:pt x="24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16"/>
            <p:cNvSpPr/>
            <p:nvPr/>
          </p:nvSpPr>
          <p:spPr>
            <a:xfrm>
              <a:off x="3885800" y="1948325"/>
              <a:ext cx="63200" cy="39350"/>
            </a:xfrm>
            <a:custGeom>
              <a:avLst/>
              <a:gdLst/>
              <a:ahLst/>
              <a:cxnLst/>
              <a:rect l="l" t="t" r="r" b="b"/>
              <a:pathLst>
                <a:path w="2528" h="1574" extrusionOk="0">
                  <a:moveTo>
                    <a:pt x="2359" y="0"/>
                  </a:moveTo>
                  <a:lnTo>
                    <a:pt x="0" y="1405"/>
                  </a:lnTo>
                  <a:lnTo>
                    <a:pt x="113" y="1573"/>
                  </a:lnTo>
                  <a:lnTo>
                    <a:pt x="2472" y="169"/>
                  </a:lnTo>
                  <a:cubicBezTo>
                    <a:pt x="2528" y="169"/>
                    <a:pt x="2528" y="113"/>
                    <a:pt x="2528" y="57"/>
                  </a:cubicBezTo>
                  <a:cubicBezTo>
                    <a:pt x="2472" y="0"/>
                    <a:pt x="2415" y="0"/>
                    <a:pt x="235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16"/>
            <p:cNvSpPr/>
            <p:nvPr/>
          </p:nvSpPr>
          <p:spPr>
            <a:xfrm>
              <a:off x="3863325" y="1909350"/>
              <a:ext cx="59000" cy="46025"/>
            </a:xfrm>
            <a:custGeom>
              <a:avLst/>
              <a:gdLst/>
              <a:ahLst/>
              <a:cxnLst/>
              <a:rect l="l" t="t" r="r" b="b"/>
              <a:pathLst>
                <a:path w="2360" h="1841" extrusionOk="0">
                  <a:moveTo>
                    <a:pt x="2254" y="1"/>
                  </a:moveTo>
                  <a:cubicBezTo>
                    <a:pt x="2219" y="1"/>
                    <a:pt x="2191" y="15"/>
                    <a:pt x="2191" y="43"/>
                  </a:cubicBezTo>
                  <a:lnTo>
                    <a:pt x="1" y="1672"/>
                  </a:lnTo>
                  <a:cubicBezTo>
                    <a:pt x="57" y="1728"/>
                    <a:pt x="113" y="1784"/>
                    <a:pt x="169" y="1840"/>
                  </a:cubicBezTo>
                  <a:lnTo>
                    <a:pt x="2360" y="211"/>
                  </a:lnTo>
                  <a:cubicBezTo>
                    <a:pt x="2360" y="155"/>
                    <a:pt x="2360" y="99"/>
                    <a:pt x="2360" y="43"/>
                  </a:cubicBezTo>
                  <a:cubicBezTo>
                    <a:pt x="2332" y="15"/>
                    <a:pt x="2289" y="1"/>
                    <a:pt x="2254"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16"/>
            <p:cNvSpPr/>
            <p:nvPr/>
          </p:nvSpPr>
          <p:spPr>
            <a:xfrm>
              <a:off x="3941950" y="2164550"/>
              <a:ext cx="71650" cy="9850"/>
            </a:xfrm>
            <a:custGeom>
              <a:avLst/>
              <a:gdLst/>
              <a:ahLst/>
              <a:cxnLst/>
              <a:rect l="l" t="t" r="r" b="b"/>
              <a:pathLst>
                <a:path w="2866" h="394" extrusionOk="0">
                  <a:moveTo>
                    <a:pt x="2753" y="1"/>
                  </a:moveTo>
                  <a:lnTo>
                    <a:pt x="1" y="169"/>
                  </a:lnTo>
                  <a:lnTo>
                    <a:pt x="1" y="394"/>
                  </a:lnTo>
                  <a:lnTo>
                    <a:pt x="2753" y="225"/>
                  </a:lnTo>
                  <a:cubicBezTo>
                    <a:pt x="2809" y="225"/>
                    <a:pt x="2865" y="169"/>
                    <a:pt x="2865" y="113"/>
                  </a:cubicBezTo>
                  <a:cubicBezTo>
                    <a:pt x="2865" y="57"/>
                    <a:pt x="2809" y="1"/>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16"/>
            <p:cNvSpPr/>
            <p:nvPr/>
          </p:nvSpPr>
          <p:spPr>
            <a:xfrm>
              <a:off x="3839450" y="1874250"/>
              <a:ext cx="54800" cy="51625"/>
            </a:xfrm>
            <a:custGeom>
              <a:avLst/>
              <a:gdLst/>
              <a:ahLst/>
              <a:cxnLst/>
              <a:rect l="l" t="t" r="r" b="b"/>
              <a:pathLst>
                <a:path w="2192" h="2065" extrusionOk="0">
                  <a:moveTo>
                    <a:pt x="2079" y="1"/>
                  </a:moveTo>
                  <a:cubicBezTo>
                    <a:pt x="2051" y="1"/>
                    <a:pt x="2023" y="15"/>
                    <a:pt x="2023" y="43"/>
                  </a:cubicBezTo>
                  <a:lnTo>
                    <a:pt x="1" y="1896"/>
                  </a:lnTo>
                  <a:lnTo>
                    <a:pt x="113" y="2065"/>
                  </a:lnTo>
                  <a:lnTo>
                    <a:pt x="2135" y="211"/>
                  </a:lnTo>
                  <a:cubicBezTo>
                    <a:pt x="2191" y="155"/>
                    <a:pt x="2191" y="99"/>
                    <a:pt x="2135" y="43"/>
                  </a:cubicBezTo>
                  <a:cubicBezTo>
                    <a:pt x="2135" y="15"/>
                    <a:pt x="2107" y="1"/>
                    <a:pt x="207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16"/>
            <p:cNvSpPr/>
            <p:nvPr/>
          </p:nvSpPr>
          <p:spPr>
            <a:xfrm>
              <a:off x="3930725" y="2074475"/>
              <a:ext cx="70200" cy="21300"/>
            </a:xfrm>
            <a:custGeom>
              <a:avLst/>
              <a:gdLst/>
              <a:ahLst/>
              <a:cxnLst/>
              <a:rect l="l" t="t" r="r" b="b"/>
              <a:pathLst>
                <a:path w="2808" h="852" extrusionOk="0">
                  <a:moveTo>
                    <a:pt x="2690" y="0"/>
                  </a:moveTo>
                  <a:cubicBezTo>
                    <a:pt x="2675" y="0"/>
                    <a:pt x="2659" y="3"/>
                    <a:pt x="2640" y="9"/>
                  </a:cubicBezTo>
                  <a:lnTo>
                    <a:pt x="1" y="627"/>
                  </a:lnTo>
                  <a:cubicBezTo>
                    <a:pt x="57" y="739"/>
                    <a:pt x="57" y="796"/>
                    <a:pt x="57" y="852"/>
                  </a:cubicBezTo>
                  <a:lnTo>
                    <a:pt x="2697" y="234"/>
                  </a:lnTo>
                  <a:cubicBezTo>
                    <a:pt x="2797" y="184"/>
                    <a:pt x="2808" y="0"/>
                    <a:pt x="26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16"/>
            <p:cNvSpPr/>
            <p:nvPr/>
          </p:nvSpPr>
          <p:spPr>
            <a:xfrm>
              <a:off x="3939150" y="2120450"/>
              <a:ext cx="71650" cy="16050"/>
            </a:xfrm>
            <a:custGeom>
              <a:avLst/>
              <a:gdLst/>
              <a:ahLst/>
              <a:cxnLst/>
              <a:rect l="l" t="t" r="r" b="b"/>
              <a:pathLst>
                <a:path w="2866" h="642" extrusionOk="0">
                  <a:moveTo>
                    <a:pt x="2746" y="0"/>
                  </a:moveTo>
                  <a:cubicBezTo>
                    <a:pt x="2729" y="0"/>
                    <a:pt x="2713" y="7"/>
                    <a:pt x="2697" y="24"/>
                  </a:cubicBezTo>
                  <a:lnTo>
                    <a:pt x="1" y="417"/>
                  </a:lnTo>
                  <a:cubicBezTo>
                    <a:pt x="1" y="473"/>
                    <a:pt x="57" y="529"/>
                    <a:pt x="57" y="641"/>
                  </a:cubicBezTo>
                  <a:lnTo>
                    <a:pt x="2753" y="248"/>
                  </a:lnTo>
                  <a:cubicBezTo>
                    <a:pt x="2809" y="192"/>
                    <a:pt x="2865" y="136"/>
                    <a:pt x="2865" y="80"/>
                  </a:cubicBezTo>
                  <a:cubicBezTo>
                    <a:pt x="2825" y="40"/>
                    <a:pt x="2786" y="0"/>
                    <a:pt x="274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16"/>
            <p:cNvSpPr/>
            <p:nvPr/>
          </p:nvSpPr>
          <p:spPr>
            <a:xfrm>
              <a:off x="3748200" y="1786850"/>
              <a:ext cx="39325" cy="63200"/>
            </a:xfrm>
            <a:custGeom>
              <a:avLst/>
              <a:gdLst/>
              <a:ahLst/>
              <a:cxnLst/>
              <a:rect l="l" t="t" r="r" b="b"/>
              <a:pathLst>
                <a:path w="1573" h="2528" extrusionOk="0">
                  <a:moveTo>
                    <a:pt x="1573" y="1"/>
                  </a:moveTo>
                  <a:cubicBezTo>
                    <a:pt x="1517" y="1"/>
                    <a:pt x="1461" y="1"/>
                    <a:pt x="1404" y="57"/>
                  </a:cubicBezTo>
                  <a:lnTo>
                    <a:pt x="0" y="2416"/>
                  </a:lnTo>
                  <a:lnTo>
                    <a:pt x="169" y="2528"/>
                  </a:lnTo>
                  <a:lnTo>
                    <a:pt x="1573" y="169"/>
                  </a:lnTo>
                  <a:cubicBezTo>
                    <a:pt x="1573" y="113"/>
                    <a:pt x="1573" y="57"/>
                    <a:pt x="157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16"/>
            <p:cNvSpPr/>
            <p:nvPr/>
          </p:nvSpPr>
          <p:spPr>
            <a:xfrm>
              <a:off x="3640075" y="1734900"/>
              <a:ext cx="22500" cy="68825"/>
            </a:xfrm>
            <a:custGeom>
              <a:avLst/>
              <a:gdLst/>
              <a:ahLst/>
              <a:cxnLst/>
              <a:rect l="l" t="t" r="r" b="b"/>
              <a:pathLst>
                <a:path w="900" h="2753" extrusionOk="0">
                  <a:moveTo>
                    <a:pt x="843" y="0"/>
                  </a:moveTo>
                  <a:cubicBezTo>
                    <a:pt x="731" y="0"/>
                    <a:pt x="675" y="0"/>
                    <a:pt x="675" y="57"/>
                  </a:cubicBezTo>
                  <a:lnTo>
                    <a:pt x="1" y="2696"/>
                  </a:lnTo>
                  <a:lnTo>
                    <a:pt x="225" y="2752"/>
                  </a:lnTo>
                  <a:lnTo>
                    <a:pt x="899" y="113"/>
                  </a:lnTo>
                  <a:cubicBezTo>
                    <a:pt x="899" y="57"/>
                    <a:pt x="899" y="0"/>
                    <a:pt x="84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16"/>
            <p:cNvSpPr/>
            <p:nvPr/>
          </p:nvSpPr>
          <p:spPr>
            <a:xfrm>
              <a:off x="3600775" y="1725075"/>
              <a:ext cx="15450" cy="70225"/>
            </a:xfrm>
            <a:custGeom>
              <a:avLst/>
              <a:gdLst/>
              <a:ahLst/>
              <a:cxnLst/>
              <a:rect l="l" t="t" r="r" b="b"/>
              <a:pathLst>
                <a:path w="618" h="2809" extrusionOk="0">
                  <a:moveTo>
                    <a:pt x="505" y="0"/>
                  </a:moveTo>
                  <a:cubicBezTo>
                    <a:pt x="449" y="0"/>
                    <a:pt x="393" y="56"/>
                    <a:pt x="393" y="113"/>
                  </a:cubicBezTo>
                  <a:lnTo>
                    <a:pt x="0" y="2809"/>
                  </a:lnTo>
                  <a:lnTo>
                    <a:pt x="225" y="2809"/>
                  </a:lnTo>
                  <a:lnTo>
                    <a:pt x="618" y="113"/>
                  </a:lnTo>
                  <a:cubicBezTo>
                    <a:pt x="618" y="56"/>
                    <a:pt x="562" y="0"/>
                    <a:pt x="50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16"/>
            <p:cNvSpPr/>
            <p:nvPr/>
          </p:nvSpPr>
          <p:spPr>
            <a:xfrm>
              <a:off x="3074225" y="2163150"/>
              <a:ext cx="71625" cy="9850"/>
            </a:xfrm>
            <a:custGeom>
              <a:avLst/>
              <a:gdLst/>
              <a:ahLst/>
              <a:cxnLst/>
              <a:rect l="l" t="t" r="r" b="b"/>
              <a:pathLst>
                <a:path w="2865" h="394" extrusionOk="0">
                  <a:moveTo>
                    <a:pt x="113" y="1"/>
                  </a:moveTo>
                  <a:cubicBezTo>
                    <a:pt x="56" y="1"/>
                    <a:pt x="0" y="57"/>
                    <a:pt x="0" y="113"/>
                  </a:cubicBezTo>
                  <a:cubicBezTo>
                    <a:pt x="0" y="169"/>
                    <a:pt x="56" y="225"/>
                    <a:pt x="113" y="225"/>
                  </a:cubicBezTo>
                  <a:lnTo>
                    <a:pt x="2865" y="394"/>
                  </a:lnTo>
                  <a:lnTo>
                    <a:pt x="2865" y="169"/>
                  </a:ln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16"/>
            <p:cNvSpPr/>
            <p:nvPr/>
          </p:nvSpPr>
          <p:spPr>
            <a:xfrm>
              <a:off x="3781900" y="1813525"/>
              <a:ext cx="44950" cy="59000"/>
            </a:xfrm>
            <a:custGeom>
              <a:avLst/>
              <a:gdLst/>
              <a:ahLst/>
              <a:cxnLst/>
              <a:rect l="l" t="t" r="r" b="b"/>
              <a:pathLst>
                <a:path w="1798" h="2360" extrusionOk="0">
                  <a:moveTo>
                    <a:pt x="1629" y="1"/>
                  </a:moveTo>
                  <a:lnTo>
                    <a:pt x="0" y="2191"/>
                  </a:lnTo>
                  <a:lnTo>
                    <a:pt x="113" y="2360"/>
                  </a:lnTo>
                  <a:lnTo>
                    <a:pt x="1741" y="169"/>
                  </a:lnTo>
                  <a:cubicBezTo>
                    <a:pt x="1797" y="113"/>
                    <a:pt x="1797" y="57"/>
                    <a:pt x="174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16"/>
            <p:cNvSpPr/>
            <p:nvPr/>
          </p:nvSpPr>
          <p:spPr>
            <a:xfrm>
              <a:off x="3811375" y="1841600"/>
              <a:ext cx="50575" cy="54800"/>
            </a:xfrm>
            <a:custGeom>
              <a:avLst/>
              <a:gdLst/>
              <a:ahLst/>
              <a:cxnLst/>
              <a:rect l="l" t="t" r="r" b="b"/>
              <a:pathLst>
                <a:path w="2023" h="2192" extrusionOk="0">
                  <a:moveTo>
                    <a:pt x="1798" y="1"/>
                  </a:moveTo>
                  <a:lnTo>
                    <a:pt x="1" y="2023"/>
                  </a:lnTo>
                  <a:lnTo>
                    <a:pt x="113" y="2191"/>
                  </a:lnTo>
                  <a:lnTo>
                    <a:pt x="1966" y="169"/>
                  </a:lnTo>
                  <a:cubicBezTo>
                    <a:pt x="2023" y="113"/>
                    <a:pt x="2023" y="57"/>
                    <a:pt x="196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16"/>
            <p:cNvSpPr/>
            <p:nvPr/>
          </p:nvSpPr>
          <p:spPr>
            <a:xfrm>
              <a:off x="3713100" y="1765200"/>
              <a:ext cx="35125" cy="65200"/>
            </a:xfrm>
            <a:custGeom>
              <a:avLst/>
              <a:gdLst/>
              <a:ahLst/>
              <a:cxnLst/>
              <a:rect l="l" t="t" r="r" b="b"/>
              <a:pathLst>
                <a:path w="1405" h="2608" extrusionOk="0">
                  <a:moveTo>
                    <a:pt x="1299" y="1"/>
                  </a:moveTo>
                  <a:cubicBezTo>
                    <a:pt x="1259" y="1"/>
                    <a:pt x="1219" y="41"/>
                    <a:pt x="1180" y="80"/>
                  </a:cubicBezTo>
                  <a:lnTo>
                    <a:pt x="0" y="2551"/>
                  </a:lnTo>
                  <a:lnTo>
                    <a:pt x="225" y="2608"/>
                  </a:lnTo>
                  <a:lnTo>
                    <a:pt x="1404" y="193"/>
                  </a:lnTo>
                  <a:cubicBezTo>
                    <a:pt x="1404" y="136"/>
                    <a:pt x="1404" y="24"/>
                    <a:pt x="1348" y="24"/>
                  </a:cubicBezTo>
                  <a:cubicBezTo>
                    <a:pt x="1332" y="8"/>
                    <a:pt x="1315" y="1"/>
                    <a:pt x="129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16"/>
            <p:cNvSpPr/>
            <p:nvPr/>
          </p:nvSpPr>
          <p:spPr>
            <a:xfrm>
              <a:off x="3562850" y="1720850"/>
              <a:ext cx="9850" cy="70250"/>
            </a:xfrm>
            <a:custGeom>
              <a:avLst/>
              <a:gdLst/>
              <a:ahLst/>
              <a:cxnLst/>
              <a:rect l="l" t="t" r="r" b="b"/>
              <a:pathLst>
                <a:path w="394" h="2810" extrusionOk="0">
                  <a:moveTo>
                    <a:pt x="281" y="1"/>
                  </a:moveTo>
                  <a:cubicBezTo>
                    <a:pt x="169" y="1"/>
                    <a:pt x="169" y="57"/>
                    <a:pt x="169" y="113"/>
                  </a:cubicBezTo>
                  <a:lnTo>
                    <a:pt x="1" y="2809"/>
                  </a:lnTo>
                  <a:lnTo>
                    <a:pt x="225" y="2809"/>
                  </a:lnTo>
                  <a:lnTo>
                    <a:pt x="338" y="113"/>
                  </a:lnTo>
                  <a:cubicBezTo>
                    <a:pt x="394" y="57"/>
                    <a:pt x="338" y="1"/>
                    <a:pt x="28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16"/>
            <p:cNvSpPr/>
            <p:nvPr/>
          </p:nvSpPr>
          <p:spPr>
            <a:xfrm>
              <a:off x="3473000" y="2585800"/>
              <a:ext cx="15450" cy="70225"/>
            </a:xfrm>
            <a:custGeom>
              <a:avLst/>
              <a:gdLst/>
              <a:ahLst/>
              <a:cxnLst/>
              <a:rect l="l" t="t" r="r" b="b"/>
              <a:pathLst>
                <a:path w="618" h="2809" extrusionOk="0">
                  <a:moveTo>
                    <a:pt x="393" y="0"/>
                  </a:moveTo>
                  <a:lnTo>
                    <a:pt x="0" y="2640"/>
                  </a:lnTo>
                  <a:cubicBezTo>
                    <a:pt x="0" y="2696"/>
                    <a:pt x="56" y="2752"/>
                    <a:pt x="112" y="2808"/>
                  </a:cubicBezTo>
                  <a:cubicBezTo>
                    <a:pt x="169" y="2808"/>
                    <a:pt x="225" y="2752"/>
                    <a:pt x="225" y="2696"/>
                  </a:cubicBezTo>
                  <a:lnTo>
                    <a:pt x="61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16"/>
            <p:cNvSpPr/>
            <p:nvPr/>
          </p:nvSpPr>
          <p:spPr>
            <a:xfrm>
              <a:off x="3780500" y="2509975"/>
              <a:ext cx="44950" cy="59000"/>
            </a:xfrm>
            <a:custGeom>
              <a:avLst/>
              <a:gdLst/>
              <a:ahLst/>
              <a:cxnLst/>
              <a:rect l="l" t="t" r="r" b="b"/>
              <a:pathLst>
                <a:path w="1798" h="2360" extrusionOk="0">
                  <a:moveTo>
                    <a:pt x="169" y="0"/>
                  </a:moveTo>
                  <a:lnTo>
                    <a:pt x="0" y="113"/>
                  </a:lnTo>
                  <a:lnTo>
                    <a:pt x="1629" y="2303"/>
                  </a:lnTo>
                  <a:cubicBezTo>
                    <a:pt x="1629" y="2303"/>
                    <a:pt x="1685" y="2359"/>
                    <a:pt x="1685" y="2359"/>
                  </a:cubicBezTo>
                  <a:lnTo>
                    <a:pt x="1741" y="2359"/>
                  </a:lnTo>
                  <a:cubicBezTo>
                    <a:pt x="1797" y="2303"/>
                    <a:pt x="1797" y="2247"/>
                    <a:pt x="1741" y="219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16"/>
            <p:cNvSpPr/>
            <p:nvPr/>
          </p:nvSpPr>
          <p:spPr>
            <a:xfrm>
              <a:off x="3746800" y="2532425"/>
              <a:ext cx="40725" cy="61825"/>
            </a:xfrm>
            <a:custGeom>
              <a:avLst/>
              <a:gdLst/>
              <a:ahLst/>
              <a:cxnLst/>
              <a:rect l="l" t="t" r="r" b="b"/>
              <a:pathLst>
                <a:path w="1629" h="2473" extrusionOk="0">
                  <a:moveTo>
                    <a:pt x="169" y="1"/>
                  </a:moveTo>
                  <a:lnTo>
                    <a:pt x="0" y="113"/>
                  </a:lnTo>
                  <a:lnTo>
                    <a:pt x="1404" y="2416"/>
                  </a:lnTo>
                  <a:cubicBezTo>
                    <a:pt x="1404" y="2472"/>
                    <a:pt x="1460" y="2472"/>
                    <a:pt x="1517" y="2472"/>
                  </a:cubicBezTo>
                  <a:lnTo>
                    <a:pt x="1573" y="2472"/>
                  </a:lnTo>
                  <a:cubicBezTo>
                    <a:pt x="1573" y="2472"/>
                    <a:pt x="1629" y="2360"/>
                    <a:pt x="1573" y="2360"/>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16"/>
            <p:cNvSpPr/>
            <p:nvPr/>
          </p:nvSpPr>
          <p:spPr>
            <a:xfrm>
              <a:off x="3809975" y="2484700"/>
              <a:ext cx="50575" cy="54775"/>
            </a:xfrm>
            <a:custGeom>
              <a:avLst/>
              <a:gdLst/>
              <a:ahLst/>
              <a:cxnLst/>
              <a:rect l="l" t="t" r="r" b="b"/>
              <a:pathLst>
                <a:path w="2023" h="2191" extrusionOk="0">
                  <a:moveTo>
                    <a:pt x="169" y="0"/>
                  </a:moveTo>
                  <a:lnTo>
                    <a:pt x="1" y="169"/>
                  </a:lnTo>
                  <a:lnTo>
                    <a:pt x="1798" y="2191"/>
                  </a:lnTo>
                  <a:lnTo>
                    <a:pt x="1966" y="2191"/>
                  </a:lnTo>
                  <a:cubicBezTo>
                    <a:pt x="2022" y="2135"/>
                    <a:pt x="2022" y="2078"/>
                    <a:pt x="1966" y="2022"/>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16"/>
            <p:cNvSpPr/>
            <p:nvPr/>
          </p:nvSpPr>
          <p:spPr>
            <a:xfrm>
              <a:off x="3713100" y="2550700"/>
              <a:ext cx="33725" cy="64600"/>
            </a:xfrm>
            <a:custGeom>
              <a:avLst/>
              <a:gdLst/>
              <a:ahLst/>
              <a:cxnLst/>
              <a:rect l="l" t="t" r="r" b="b"/>
              <a:pathLst>
                <a:path w="1349" h="2584" extrusionOk="0">
                  <a:moveTo>
                    <a:pt x="169" y="0"/>
                  </a:moveTo>
                  <a:lnTo>
                    <a:pt x="0" y="56"/>
                  </a:lnTo>
                  <a:lnTo>
                    <a:pt x="1123" y="2527"/>
                  </a:lnTo>
                  <a:cubicBezTo>
                    <a:pt x="1180" y="2584"/>
                    <a:pt x="1180" y="2584"/>
                    <a:pt x="1236" y="2584"/>
                  </a:cubicBezTo>
                  <a:lnTo>
                    <a:pt x="1292" y="2584"/>
                  </a:lnTo>
                  <a:cubicBezTo>
                    <a:pt x="1348" y="2584"/>
                    <a:pt x="1348" y="2527"/>
                    <a:pt x="1348" y="2471"/>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16"/>
            <p:cNvSpPr/>
            <p:nvPr/>
          </p:nvSpPr>
          <p:spPr>
            <a:xfrm>
              <a:off x="3838050" y="2456625"/>
              <a:ext cx="56200" cy="50550"/>
            </a:xfrm>
            <a:custGeom>
              <a:avLst/>
              <a:gdLst/>
              <a:ahLst/>
              <a:cxnLst/>
              <a:rect l="l" t="t" r="r" b="b"/>
              <a:pathLst>
                <a:path w="2248" h="2022" extrusionOk="0">
                  <a:moveTo>
                    <a:pt x="169" y="0"/>
                  </a:moveTo>
                  <a:lnTo>
                    <a:pt x="1" y="169"/>
                  </a:lnTo>
                  <a:lnTo>
                    <a:pt x="2023" y="2022"/>
                  </a:lnTo>
                  <a:lnTo>
                    <a:pt x="2135" y="2022"/>
                  </a:lnTo>
                  <a:cubicBezTo>
                    <a:pt x="2191" y="2022"/>
                    <a:pt x="2247" y="1853"/>
                    <a:pt x="2191" y="179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16"/>
            <p:cNvSpPr/>
            <p:nvPr/>
          </p:nvSpPr>
          <p:spPr>
            <a:xfrm>
              <a:off x="3638675" y="2577375"/>
              <a:ext cx="21075" cy="68825"/>
            </a:xfrm>
            <a:custGeom>
              <a:avLst/>
              <a:gdLst/>
              <a:ahLst/>
              <a:cxnLst/>
              <a:rect l="l" t="t" r="r" b="b"/>
              <a:pathLst>
                <a:path w="843" h="2753" extrusionOk="0">
                  <a:moveTo>
                    <a:pt x="169" y="0"/>
                  </a:moveTo>
                  <a:lnTo>
                    <a:pt x="0" y="56"/>
                  </a:lnTo>
                  <a:lnTo>
                    <a:pt x="674" y="2696"/>
                  </a:lnTo>
                  <a:cubicBezTo>
                    <a:pt x="674" y="2752"/>
                    <a:pt x="731" y="2752"/>
                    <a:pt x="787" y="2752"/>
                  </a:cubicBezTo>
                  <a:cubicBezTo>
                    <a:pt x="843" y="2752"/>
                    <a:pt x="843" y="2696"/>
                    <a:pt x="843" y="2640"/>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16"/>
            <p:cNvSpPr/>
            <p:nvPr/>
          </p:nvSpPr>
          <p:spPr>
            <a:xfrm>
              <a:off x="3675175" y="2566125"/>
              <a:ext cx="28100" cy="67425"/>
            </a:xfrm>
            <a:custGeom>
              <a:avLst/>
              <a:gdLst/>
              <a:ahLst/>
              <a:cxnLst/>
              <a:rect l="l" t="t" r="r" b="b"/>
              <a:pathLst>
                <a:path w="1124" h="2697" extrusionOk="0">
                  <a:moveTo>
                    <a:pt x="169" y="1"/>
                  </a:moveTo>
                  <a:lnTo>
                    <a:pt x="1" y="57"/>
                  </a:lnTo>
                  <a:lnTo>
                    <a:pt x="956" y="2641"/>
                  </a:lnTo>
                  <a:cubicBezTo>
                    <a:pt x="956" y="2697"/>
                    <a:pt x="1012" y="2697"/>
                    <a:pt x="1012" y="2697"/>
                  </a:cubicBezTo>
                  <a:cubicBezTo>
                    <a:pt x="1068" y="2697"/>
                    <a:pt x="1124" y="2584"/>
                    <a:pt x="1124" y="252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16"/>
            <p:cNvSpPr/>
            <p:nvPr/>
          </p:nvSpPr>
          <p:spPr>
            <a:xfrm>
              <a:off x="3863325" y="2427125"/>
              <a:ext cx="59000" cy="44950"/>
            </a:xfrm>
            <a:custGeom>
              <a:avLst/>
              <a:gdLst/>
              <a:ahLst/>
              <a:cxnLst/>
              <a:rect l="l" t="t" r="r" b="b"/>
              <a:pathLst>
                <a:path w="2360" h="1798" extrusionOk="0">
                  <a:moveTo>
                    <a:pt x="113" y="1"/>
                  </a:moveTo>
                  <a:cubicBezTo>
                    <a:pt x="57" y="57"/>
                    <a:pt x="57" y="113"/>
                    <a:pt x="1" y="169"/>
                  </a:cubicBezTo>
                  <a:lnTo>
                    <a:pt x="2191" y="1798"/>
                  </a:lnTo>
                  <a:lnTo>
                    <a:pt x="2247" y="1798"/>
                  </a:lnTo>
                  <a:cubicBezTo>
                    <a:pt x="2247" y="1798"/>
                    <a:pt x="2303" y="1798"/>
                    <a:pt x="2303" y="1742"/>
                  </a:cubicBezTo>
                  <a:cubicBezTo>
                    <a:pt x="2360" y="1686"/>
                    <a:pt x="2360" y="1629"/>
                    <a:pt x="2303" y="1573"/>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16"/>
            <p:cNvSpPr/>
            <p:nvPr/>
          </p:nvSpPr>
          <p:spPr>
            <a:xfrm>
              <a:off x="3930725" y="2285300"/>
              <a:ext cx="68825" cy="22500"/>
            </a:xfrm>
            <a:custGeom>
              <a:avLst/>
              <a:gdLst/>
              <a:ahLst/>
              <a:cxnLst/>
              <a:rect l="l" t="t" r="r" b="b"/>
              <a:pathLst>
                <a:path w="2753" h="900" extrusionOk="0">
                  <a:moveTo>
                    <a:pt x="57" y="1"/>
                  </a:moveTo>
                  <a:cubicBezTo>
                    <a:pt x="57" y="113"/>
                    <a:pt x="1" y="169"/>
                    <a:pt x="1" y="226"/>
                  </a:cubicBezTo>
                  <a:lnTo>
                    <a:pt x="2640" y="900"/>
                  </a:lnTo>
                  <a:cubicBezTo>
                    <a:pt x="2697" y="900"/>
                    <a:pt x="2753" y="843"/>
                    <a:pt x="2753" y="787"/>
                  </a:cubicBezTo>
                  <a:cubicBezTo>
                    <a:pt x="2753" y="731"/>
                    <a:pt x="2753" y="731"/>
                    <a:pt x="2697" y="675"/>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16"/>
            <p:cNvSpPr/>
            <p:nvPr/>
          </p:nvSpPr>
          <p:spPr>
            <a:xfrm>
              <a:off x="3940550" y="2246000"/>
              <a:ext cx="70250" cy="15475"/>
            </a:xfrm>
            <a:custGeom>
              <a:avLst/>
              <a:gdLst/>
              <a:ahLst/>
              <a:cxnLst/>
              <a:rect l="l" t="t" r="r" b="b"/>
              <a:pathLst>
                <a:path w="2810" h="619" extrusionOk="0">
                  <a:moveTo>
                    <a:pt x="1" y="0"/>
                  </a:moveTo>
                  <a:cubicBezTo>
                    <a:pt x="1" y="113"/>
                    <a:pt x="1" y="169"/>
                    <a:pt x="1" y="225"/>
                  </a:cubicBezTo>
                  <a:lnTo>
                    <a:pt x="2697" y="618"/>
                  </a:lnTo>
                  <a:cubicBezTo>
                    <a:pt x="2753" y="618"/>
                    <a:pt x="2809" y="618"/>
                    <a:pt x="2809" y="562"/>
                  </a:cubicBezTo>
                  <a:cubicBezTo>
                    <a:pt x="2809" y="450"/>
                    <a:pt x="2753" y="393"/>
                    <a:pt x="2697" y="393"/>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16"/>
            <p:cNvSpPr/>
            <p:nvPr/>
          </p:nvSpPr>
          <p:spPr>
            <a:xfrm>
              <a:off x="3943375" y="2208075"/>
              <a:ext cx="70225" cy="8450"/>
            </a:xfrm>
            <a:custGeom>
              <a:avLst/>
              <a:gdLst/>
              <a:ahLst/>
              <a:cxnLst/>
              <a:rect l="l" t="t" r="r" b="b"/>
              <a:pathLst>
                <a:path w="2809" h="338" extrusionOk="0">
                  <a:moveTo>
                    <a:pt x="0" y="1"/>
                  </a:moveTo>
                  <a:lnTo>
                    <a:pt x="0" y="226"/>
                  </a:lnTo>
                  <a:lnTo>
                    <a:pt x="2696" y="338"/>
                  </a:lnTo>
                  <a:cubicBezTo>
                    <a:pt x="2808" y="338"/>
                    <a:pt x="2808" y="169"/>
                    <a:pt x="2696" y="169"/>
                  </a:cubicBezTo>
                  <a:lnTo>
                    <a:pt x="2752" y="169"/>
                  </a:ln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16"/>
            <p:cNvSpPr/>
            <p:nvPr/>
          </p:nvSpPr>
          <p:spPr>
            <a:xfrm>
              <a:off x="3919500" y="2321825"/>
              <a:ext cx="68825" cy="29500"/>
            </a:xfrm>
            <a:custGeom>
              <a:avLst/>
              <a:gdLst/>
              <a:ahLst/>
              <a:cxnLst/>
              <a:rect l="l" t="t" r="r" b="b"/>
              <a:pathLst>
                <a:path w="2753" h="1180" extrusionOk="0">
                  <a:moveTo>
                    <a:pt x="56" y="0"/>
                  </a:moveTo>
                  <a:cubicBezTo>
                    <a:pt x="56" y="113"/>
                    <a:pt x="0" y="169"/>
                    <a:pt x="0" y="225"/>
                  </a:cubicBezTo>
                  <a:lnTo>
                    <a:pt x="2584" y="1180"/>
                  </a:lnTo>
                  <a:cubicBezTo>
                    <a:pt x="2696" y="1124"/>
                    <a:pt x="2752" y="1011"/>
                    <a:pt x="2640" y="955"/>
                  </a:cubicBez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16"/>
            <p:cNvSpPr/>
            <p:nvPr/>
          </p:nvSpPr>
          <p:spPr>
            <a:xfrm>
              <a:off x="3884400" y="2393425"/>
              <a:ext cx="64300" cy="39575"/>
            </a:xfrm>
            <a:custGeom>
              <a:avLst/>
              <a:gdLst/>
              <a:ahLst/>
              <a:cxnLst/>
              <a:rect l="l" t="t" r="r" b="b"/>
              <a:pathLst>
                <a:path w="2572" h="1583" extrusionOk="0">
                  <a:moveTo>
                    <a:pt x="113" y="1"/>
                  </a:moveTo>
                  <a:cubicBezTo>
                    <a:pt x="113" y="57"/>
                    <a:pt x="56" y="113"/>
                    <a:pt x="0" y="169"/>
                  </a:cubicBezTo>
                  <a:lnTo>
                    <a:pt x="2359" y="1573"/>
                  </a:lnTo>
                  <a:lnTo>
                    <a:pt x="2415" y="1573"/>
                  </a:lnTo>
                  <a:cubicBezTo>
                    <a:pt x="2428" y="1579"/>
                    <a:pt x="2440" y="1582"/>
                    <a:pt x="2451" y="1582"/>
                  </a:cubicBezTo>
                  <a:cubicBezTo>
                    <a:pt x="2538" y="1582"/>
                    <a:pt x="2571" y="1405"/>
                    <a:pt x="2471"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16"/>
            <p:cNvSpPr/>
            <p:nvPr/>
          </p:nvSpPr>
          <p:spPr>
            <a:xfrm>
              <a:off x="3599350" y="2585800"/>
              <a:ext cx="15475" cy="70225"/>
            </a:xfrm>
            <a:custGeom>
              <a:avLst/>
              <a:gdLst/>
              <a:ahLst/>
              <a:cxnLst/>
              <a:rect l="l" t="t" r="r" b="b"/>
              <a:pathLst>
                <a:path w="619" h="2809" extrusionOk="0">
                  <a:moveTo>
                    <a:pt x="1" y="0"/>
                  </a:moveTo>
                  <a:lnTo>
                    <a:pt x="394" y="2696"/>
                  </a:lnTo>
                  <a:cubicBezTo>
                    <a:pt x="394" y="2752"/>
                    <a:pt x="450" y="2808"/>
                    <a:pt x="506" y="2808"/>
                  </a:cubicBezTo>
                  <a:cubicBezTo>
                    <a:pt x="562" y="2808"/>
                    <a:pt x="619" y="2752"/>
                    <a:pt x="619" y="2696"/>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16"/>
            <p:cNvSpPr/>
            <p:nvPr/>
          </p:nvSpPr>
          <p:spPr>
            <a:xfrm>
              <a:off x="3904050" y="2359725"/>
              <a:ext cx="66025" cy="33725"/>
            </a:xfrm>
            <a:custGeom>
              <a:avLst/>
              <a:gdLst/>
              <a:ahLst/>
              <a:cxnLst/>
              <a:rect l="l" t="t" r="r" b="b"/>
              <a:pathLst>
                <a:path w="2641" h="1349" extrusionOk="0">
                  <a:moveTo>
                    <a:pt x="113" y="1"/>
                  </a:moveTo>
                  <a:cubicBezTo>
                    <a:pt x="113" y="57"/>
                    <a:pt x="1" y="113"/>
                    <a:pt x="1" y="169"/>
                  </a:cubicBezTo>
                  <a:lnTo>
                    <a:pt x="2472" y="1349"/>
                  </a:lnTo>
                  <a:cubicBezTo>
                    <a:pt x="2528" y="1349"/>
                    <a:pt x="2584" y="1349"/>
                    <a:pt x="2584" y="1292"/>
                  </a:cubicBezTo>
                  <a:cubicBezTo>
                    <a:pt x="2640" y="1236"/>
                    <a:pt x="2584" y="1180"/>
                    <a:pt x="2528" y="1124"/>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16"/>
            <p:cNvSpPr/>
            <p:nvPr/>
          </p:nvSpPr>
          <p:spPr>
            <a:xfrm>
              <a:off x="3100900" y="2321825"/>
              <a:ext cx="67425" cy="28100"/>
            </a:xfrm>
            <a:custGeom>
              <a:avLst/>
              <a:gdLst/>
              <a:ahLst/>
              <a:cxnLst/>
              <a:rect l="l" t="t" r="r" b="b"/>
              <a:pathLst>
                <a:path w="2697" h="1124" extrusionOk="0">
                  <a:moveTo>
                    <a:pt x="2640" y="0"/>
                  </a:moveTo>
                  <a:lnTo>
                    <a:pt x="113" y="899"/>
                  </a:lnTo>
                  <a:cubicBezTo>
                    <a:pt x="57" y="899"/>
                    <a:pt x="0" y="1011"/>
                    <a:pt x="0" y="1067"/>
                  </a:cubicBezTo>
                  <a:cubicBezTo>
                    <a:pt x="57" y="1067"/>
                    <a:pt x="57" y="1124"/>
                    <a:pt x="113" y="1124"/>
                  </a:cubicBezTo>
                  <a:lnTo>
                    <a:pt x="169" y="1124"/>
                  </a:lnTo>
                  <a:lnTo>
                    <a:pt x="2696" y="225"/>
                  </a:lnTo>
                  <a:cubicBezTo>
                    <a:pt x="2696" y="113"/>
                    <a:pt x="2696" y="56"/>
                    <a:pt x="264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16"/>
            <p:cNvSpPr/>
            <p:nvPr/>
          </p:nvSpPr>
          <p:spPr>
            <a:xfrm>
              <a:off x="3140225" y="2392025"/>
              <a:ext cx="63200" cy="40750"/>
            </a:xfrm>
            <a:custGeom>
              <a:avLst/>
              <a:gdLst/>
              <a:ahLst/>
              <a:cxnLst/>
              <a:rect l="l" t="t" r="r" b="b"/>
              <a:pathLst>
                <a:path w="2528" h="1630" extrusionOk="0">
                  <a:moveTo>
                    <a:pt x="2415" y="0"/>
                  </a:moveTo>
                  <a:lnTo>
                    <a:pt x="56" y="1405"/>
                  </a:lnTo>
                  <a:cubicBezTo>
                    <a:pt x="0" y="1461"/>
                    <a:pt x="0" y="1517"/>
                    <a:pt x="0" y="1573"/>
                  </a:cubicBezTo>
                  <a:cubicBezTo>
                    <a:pt x="56" y="1629"/>
                    <a:pt x="56" y="1629"/>
                    <a:pt x="112" y="1629"/>
                  </a:cubicBezTo>
                  <a:lnTo>
                    <a:pt x="169" y="1629"/>
                  </a:lnTo>
                  <a:lnTo>
                    <a:pt x="2527" y="225"/>
                  </a:lnTo>
                  <a:lnTo>
                    <a:pt x="241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16"/>
            <p:cNvSpPr/>
            <p:nvPr/>
          </p:nvSpPr>
          <p:spPr>
            <a:xfrm>
              <a:off x="3119150" y="2358325"/>
              <a:ext cx="66025" cy="35125"/>
            </a:xfrm>
            <a:custGeom>
              <a:avLst/>
              <a:gdLst/>
              <a:ahLst/>
              <a:cxnLst/>
              <a:rect l="l" t="t" r="r" b="b"/>
              <a:pathLst>
                <a:path w="2641" h="1405" extrusionOk="0">
                  <a:moveTo>
                    <a:pt x="2528" y="1"/>
                  </a:moveTo>
                  <a:lnTo>
                    <a:pt x="57" y="1180"/>
                  </a:lnTo>
                  <a:cubicBezTo>
                    <a:pt x="1" y="1180"/>
                    <a:pt x="1" y="1236"/>
                    <a:pt x="1" y="1348"/>
                  </a:cubicBezTo>
                  <a:cubicBezTo>
                    <a:pt x="1" y="1348"/>
                    <a:pt x="57" y="1405"/>
                    <a:pt x="113" y="1405"/>
                  </a:cubicBezTo>
                  <a:lnTo>
                    <a:pt x="169" y="1405"/>
                  </a:lnTo>
                  <a:lnTo>
                    <a:pt x="2640" y="225"/>
                  </a:lnTo>
                  <a:lnTo>
                    <a:pt x="252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16"/>
            <p:cNvSpPr/>
            <p:nvPr/>
          </p:nvSpPr>
          <p:spPr>
            <a:xfrm>
              <a:off x="3166900" y="2425725"/>
              <a:ext cx="60400" cy="46350"/>
            </a:xfrm>
            <a:custGeom>
              <a:avLst/>
              <a:gdLst/>
              <a:ahLst/>
              <a:cxnLst/>
              <a:rect l="l" t="t" r="r" b="b"/>
              <a:pathLst>
                <a:path w="2416" h="1854" extrusionOk="0">
                  <a:moveTo>
                    <a:pt x="2191" y="0"/>
                  </a:moveTo>
                  <a:lnTo>
                    <a:pt x="56" y="1629"/>
                  </a:lnTo>
                  <a:cubicBezTo>
                    <a:pt x="0" y="1685"/>
                    <a:pt x="0" y="1742"/>
                    <a:pt x="56" y="1798"/>
                  </a:cubicBezTo>
                  <a:cubicBezTo>
                    <a:pt x="56" y="1798"/>
                    <a:pt x="113" y="1854"/>
                    <a:pt x="169" y="1854"/>
                  </a:cubicBezTo>
                  <a:lnTo>
                    <a:pt x="225" y="1854"/>
                  </a:lnTo>
                  <a:lnTo>
                    <a:pt x="2415" y="225"/>
                  </a:lnTo>
                  <a:lnTo>
                    <a:pt x="219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16"/>
            <p:cNvSpPr/>
            <p:nvPr/>
          </p:nvSpPr>
          <p:spPr>
            <a:xfrm>
              <a:off x="3078425" y="2246000"/>
              <a:ext cx="71650" cy="15475"/>
            </a:xfrm>
            <a:custGeom>
              <a:avLst/>
              <a:gdLst/>
              <a:ahLst/>
              <a:cxnLst/>
              <a:rect l="l" t="t" r="r" b="b"/>
              <a:pathLst>
                <a:path w="2866" h="619" extrusionOk="0">
                  <a:moveTo>
                    <a:pt x="2809" y="0"/>
                  </a:moveTo>
                  <a:lnTo>
                    <a:pt x="113" y="393"/>
                  </a:lnTo>
                  <a:cubicBezTo>
                    <a:pt x="57" y="393"/>
                    <a:pt x="1" y="450"/>
                    <a:pt x="57" y="506"/>
                  </a:cubicBezTo>
                  <a:cubicBezTo>
                    <a:pt x="57" y="562"/>
                    <a:pt x="57" y="618"/>
                    <a:pt x="169" y="618"/>
                  </a:cubicBezTo>
                  <a:lnTo>
                    <a:pt x="2865" y="225"/>
                  </a:lnTo>
                  <a:cubicBezTo>
                    <a:pt x="2865" y="113"/>
                    <a:pt x="2809" y="56"/>
                    <a:pt x="28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16"/>
            <p:cNvSpPr/>
            <p:nvPr/>
          </p:nvSpPr>
          <p:spPr>
            <a:xfrm>
              <a:off x="3194975" y="2455200"/>
              <a:ext cx="54775" cy="50575"/>
            </a:xfrm>
            <a:custGeom>
              <a:avLst/>
              <a:gdLst/>
              <a:ahLst/>
              <a:cxnLst/>
              <a:rect l="l" t="t" r="r" b="b"/>
              <a:pathLst>
                <a:path w="2191" h="2023" extrusionOk="0">
                  <a:moveTo>
                    <a:pt x="2022" y="1"/>
                  </a:moveTo>
                  <a:lnTo>
                    <a:pt x="0" y="1854"/>
                  </a:lnTo>
                  <a:cubicBezTo>
                    <a:pt x="0" y="1910"/>
                    <a:pt x="0" y="1967"/>
                    <a:pt x="0" y="2023"/>
                  </a:cubicBezTo>
                  <a:lnTo>
                    <a:pt x="169" y="2023"/>
                  </a:lnTo>
                  <a:lnTo>
                    <a:pt x="2191" y="169"/>
                  </a:lnTo>
                  <a:lnTo>
                    <a:pt x="202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16"/>
            <p:cNvSpPr/>
            <p:nvPr/>
          </p:nvSpPr>
          <p:spPr>
            <a:xfrm>
              <a:off x="3088250" y="2285300"/>
              <a:ext cx="68850" cy="22500"/>
            </a:xfrm>
            <a:custGeom>
              <a:avLst/>
              <a:gdLst/>
              <a:ahLst/>
              <a:cxnLst/>
              <a:rect l="l" t="t" r="r" b="b"/>
              <a:pathLst>
                <a:path w="2754" h="900" extrusionOk="0">
                  <a:moveTo>
                    <a:pt x="2753" y="1"/>
                  </a:moveTo>
                  <a:lnTo>
                    <a:pt x="113" y="675"/>
                  </a:lnTo>
                  <a:cubicBezTo>
                    <a:pt x="1" y="675"/>
                    <a:pt x="1" y="731"/>
                    <a:pt x="1" y="787"/>
                  </a:cubicBezTo>
                  <a:cubicBezTo>
                    <a:pt x="1" y="843"/>
                    <a:pt x="57" y="900"/>
                    <a:pt x="113" y="900"/>
                  </a:cubicBezTo>
                  <a:lnTo>
                    <a:pt x="2753" y="226"/>
                  </a:lnTo>
                  <a:cubicBezTo>
                    <a:pt x="2753" y="169"/>
                    <a:pt x="2753" y="57"/>
                    <a:pt x="2753"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16"/>
            <p:cNvSpPr/>
            <p:nvPr/>
          </p:nvSpPr>
          <p:spPr>
            <a:xfrm>
              <a:off x="3561450" y="2588600"/>
              <a:ext cx="8450" cy="71625"/>
            </a:xfrm>
            <a:custGeom>
              <a:avLst/>
              <a:gdLst/>
              <a:ahLst/>
              <a:cxnLst/>
              <a:rect l="l" t="t" r="r" b="b"/>
              <a:pathLst>
                <a:path w="338" h="2865" extrusionOk="0">
                  <a:moveTo>
                    <a:pt x="225" y="0"/>
                  </a:moveTo>
                  <a:lnTo>
                    <a:pt x="0" y="57"/>
                  </a:lnTo>
                  <a:lnTo>
                    <a:pt x="113" y="2753"/>
                  </a:lnTo>
                  <a:cubicBezTo>
                    <a:pt x="113" y="2809"/>
                    <a:pt x="169" y="2865"/>
                    <a:pt x="225" y="2865"/>
                  </a:cubicBezTo>
                  <a:cubicBezTo>
                    <a:pt x="281" y="2865"/>
                    <a:pt x="337" y="2809"/>
                    <a:pt x="337" y="2753"/>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16"/>
            <p:cNvSpPr/>
            <p:nvPr/>
          </p:nvSpPr>
          <p:spPr>
            <a:xfrm>
              <a:off x="3075625" y="2206675"/>
              <a:ext cx="70225" cy="9850"/>
            </a:xfrm>
            <a:custGeom>
              <a:avLst/>
              <a:gdLst/>
              <a:ahLst/>
              <a:cxnLst/>
              <a:rect l="l" t="t" r="r" b="b"/>
              <a:pathLst>
                <a:path w="2809" h="394" extrusionOk="0">
                  <a:moveTo>
                    <a:pt x="2809" y="1"/>
                  </a:moveTo>
                  <a:lnTo>
                    <a:pt x="113" y="169"/>
                  </a:lnTo>
                  <a:cubicBezTo>
                    <a:pt x="0" y="169"/>
                    <a:pt x="0" y="225"/>
                    <a:pt x="0" y="282"/>
                  </a:cubicBezTo>
                  <a:cubicBezTo>
                    <a:pt x="0" y="338"/>
                    <a:pt x="57" y="394"/>
                    <a:pt x="113" y="394"/>
                  </a:cubicBezTo>
                  <a:lnTo>
                    <a:pt x="2809" y="225"/>
                  </a:lnTo>
                  <a:lnTo>
                    <a:pt x="280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16"/>
            <p:cNvSpPr/>
            <p:nvPr/>
          </p:nvSpPr>
          <p:spPr>
            <a:xfrm>
              <a:off x="3426650" y="2577375"/>
              <a:ext cx="22500" cy="68825"/>
            </a:xfrm>
            <a:custGeom>
              <a:avLst/>
              <a:gdLst/>
              <a:ahLst/>
              <a:cxnLst/>
              <a:rect l="l" t="t" r="r" b="b"/>
              <a:pathLst>
                <a:path w="900" h="2753" extrusionOk="0">
                  <a:moveTo>
                    <a:pt x="675" y="0"/>
                  </a:moveTo>
                  <a:lnTo>
                    <a:pt x="1" y="2640"/>
                  </a:lnTo>
                  <a:cubicBezTo>
                    <a:pt x="1" y="2696"/>
                    <a:pt x="57" y="2752"/>
                    <a:pt x="113" y="2752"/>
                  </a:cubicBezTo>
                  <a:cubicBezTo>
                    <a:pt x="169" y="2752"/>
                    <a:pt x="169" y="2696"/>
                    <a:pt x="225" y="2696"/>
                  </a:cubicBezTo>
                  <a:lnTo>
                    <a:pt x="899" y="56"/>
                  </a:lnTo>
                  <a:lnTo>
                    <a:pt x="67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16"/>
            <p:cNvSpPr/>
            <p:nvPr/>
          </p:nvSpPr>
          <p:spPr>
            <a:xfrm>
              <a:off x="3384525" y="2566125"/>
              <a:ext cx="26700" cy="67425"/>
            </a:xfrm>
            <a:custGeom>
              <a:avLst/>
              <a:gdLst/>
              <a:ahLst/>
              <a:cxnLst/>
              <a:rect l="l" t="t" r="r" b="b"/>
              <a:pathLst>
                <a:path w="1068" h="2697" extrusionOk="0">
                  <a:moveTo>
                    <a:pt x="899" y="1"/>
                  </a:moveTo>
                  <a:lnTo>
                    <a:pt x="1" y="2528"/>
                  </a:lnTo>
                  <a:cubicBezTo>
                    <a:pt x="1" y="2584"/>
                    <a:pt x="1" y="2641"/>
                    <a:pt x="57" y="2697"/>
                  </a:cubicBezTo>
                  <a:cubicBezTo>
                    <a:pt x="113" y="2697"/>
                    <a:pt x="169" y="2641"/>
                    <a:pt x="169" y="2584"/>
                  </a:cubicBezTo>
                  <a:lnTo>
                    <a:pt x="1068" y="57"/>
                  </a:lnTo>
                  <a:lnTo>
                    <a:pt x="89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16"/>
            <p:cNvSpPr/>
            <p:nvPr/>
          </p:nvSpPr>
          <p:spPr>
            <a:xfrm>
              <a:off x="3227275" y="2484700"/>
              <a:ext cx="50575" cy="54775"/>
            </a:xfrm>
            <a:custGeom>
              <a:avLst/>
              <a:gdLst/>
              <a:ahLst/>
              <a:cxnLst/>
              <a:rect l="l" t="t" r="r" b="b"/>
              <a:pathLst>
                <a:path w="2023" h="2191" extrusionOk="0">
                  <a:moveTo>
                    <a:pt x="1854" y="0"/>
                  </a:moveTo>
                  <a:lnTo>
                    <a:pt x="0" y="2022"/>
                  </a:lnTo>
                  <a:cubicBezTo>
                    <a:pt x="0" y="2078"/>
                    <a:pt x="0" y="2135"/>
                    <a:pt x="0" y="2191"/>
                  </a:cubicBezTo>
                  <a:lnTo>
                    <a:pt x="169" y="2191"/>
                  </a:lnTo>
                  <a:lnTo>
                    <a:pt x="2022" y="113"/>
                  </a:lnTo>
                  <a:lnTo>
                    <a:pt x="185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16"/>
            <p:cNvSpPr/>
            <p:nvPr/>
          </p:nvSpPr>
          <p:spPr>
            <a:xfrm>
              <a:off x="3517925" y="2588600"/>
              <a:ext cx="8450" cy="71625"/>
            </a:xfrm>
            <a:custGeom>
              <a:avLst/>
              <a:gdLst/>
              <a:ahLst/>
              <a:cxnLst/>
              <a:rect l="l" t="t" r="r" b="b"/>
              <a:pathLst>
                <a:path w="338" h="2865" extrusionOk="0">
                  <a:moveTo>
                    <a:pt x="113" y="0"/>
                  </a:moveTo>
                  <a:lnTo>
                    <a:pt x="0" y="2753"/>
                  </a:lnTo>
                  <a:cubicBezTo>
                    <a:pt x="0" y="2809"/>
                    <a:pt x="56" y="2865"/>
                    <a:pt x="113" y="2865"/>
                  </a:cubicBezTo>
                  <a:cubicBezTo>
                    <a:pt x="169" y="2865"/>
                    <a:pt x="225" y="2809"/>
                    <a:pt x="225" y="2753"/>
                  </a:cubicBez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16"/>
            <p:cNvSpPr/>
            <p:nvPr/>
          </p:nvSpPr>
          <p:spPr>
            <a:xfrm>
              <a:off x="3341000" y="2549275"/>
              <a:ext cx="33725" cy="66025"/>
            </a:xfrm>
            <a:custGeom>
              <a:avLst/>
              <a:gdLst/>
              <a:ahLst/>
              <a:cxnLst/>
              <a:rect l="l" t="t" r="r" b="b"/>
              <a:pathLst>
                <a:path w="1349" h="2641" extrusionOk="0">
                  <a:moveTo>
                    <a:pt x="1180" y="1"/>
                  </a:moveTo>
                  <a:lnTo>
                    <a:pt x="1" y="2472"/>
                  </a:lnTo>
                  <a:cubicBezTo>
                    <a:pt x="1" y="2528"/>
                    <a:pt x="1" y="2584"/>
                    <a:pt x="57" y="2641"/>
                  </a:cubicBezTo>
                  <a:lnTo>
                    <a:pt x="113" y="2641"/>
                  </a:lnTo>
                  <a:cubicBezTo>
                    <a:pt x="169" y="2641"/>
                    <a:pt x="169" y="2584"/>
                    <a:pt x="225" y="2584"/>
                  </a:cubicBezTo>
                  <a:lnTo>
                    <a:pt x="1349" y="113"/>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16"/>
            <p:cNvSpPr/>
            <p:nvPr/>
          </p:nvSpPr>
          <p:spPr>
            <a:xfrm>
              <a:off x="3262375" y="2508575"/>
              <a:ext cx="46350" cy="59000"/>
            </a:xfrm>
            <a:custGeom>
              <a:avLst/>
              <a:gdLst/>
              <a:ahLst/>
              <a:cxnLst/>
              <a:rect l="l" t="t" r="r" b="b"/>
              <a:pathLst>
                <a:path w="1854" h="2360" extrusionOk="0">
                  <a:moveTo>
                    <a:pt x="1629" y="0"/>
                  </a:moveTo>
                  <a:lnTo>
                    <a:pt x="0" y="2191"/>
                  </a:lnTo>
                  <a:cubicBezTo>
                    <a:pt x="0" y="2247"/>
                    <a:pt x="0" y="2303"/>
                    <a:pt x="0" y="2359"/>
                  </a:cubicBezTo>
                  <a:lnTo>
                    <a:pt x="113" y="2359"/>
                  </a:lnTo>
                  <a:cubicBezTo>
                    <a:pt x="113" y="2359"/>
                    <a:pt x="169" y="2359"/>
                    <a:pt x="169" y="2303"/>
                  </a:cubicBezTo>
                  <a:lnTo>
                    <a:pt x="1854" y="169"/>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16"/>
            <p:cNvSpPr/>
            <p:nvPr/>
          </p:nvSpPr>
          <p:spPr>
            <a:xfrm>
              <a:off x="3300275" y="2531025"/>
              <a:ext cx="40750" cy="63225"/>
            </a:xfrm>
            <a:custGeom>
              <a:avLst/>
              <a:gdLst/>
              <a:ahLst/>
              <a:cxnLst/>
              <a:rect l="l" t="t" r="r" b="b"/>
              <a:pathLst>
                <a:path w="1630" h="2529" extrusionOk="0">
                  <a:moveTo>
                    <a:pt x="1461" y="1"/>
                  </a:moveTo>
                  <a:lnTo>
                    <a:pt x="57" y="2360"/>
                  </a:lnTo>
                  <a:cubicBezTo>
                    <a:pt x="1" y="2416"/>
                    <a:pt x="1" y="2472"/>
                    <a:pt x="57" y="2528"/>
                  </a:cubicBezTo>
                  <a:lnTo>
                    <a:pt x="113" y="2528"/>
                  </a:lnTo>
                  <a:cubicBezTo>
                    <a:pt x="169" y="2528"/>
                    <a:pt x="169" y="2472"/>
                    <a:pt x="225" y="2472"/>
                  </a:cubicBezTo>
                  <a:lnTo>
                    <a:pt x="1630" y="113"/>
                  </a:lnTo>
                  <a:lnTo>
                    <a:pt x="14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16"/>
            <p:cNvSpPr/>
            <p:nvPr/>
          </p:nvSpPr>
          <p:spPr>
            <a:xfrm>
              <a:off x="3065800" y="1831775"/>
              <a:ext cx="836875" cy="718050"/>
            </a:xfrm>
            <a:custGeom>
              <a:avLst/>
              <a:gdLst/>
              <a:ahLst/>
              <a:cxnLst/>
              <a:rect l="l" t="t" r="r" b="b"/>
              <a:pathLst>
                <a:path w="33475" h="28722" extrusionOk="0">
                  <a:moveTo>
                    <a:pt x="19038" y="344"/>
                  </a:moveTo>
                  <a:cubicBezTo>
                    <a:pt x="26234" y="344"/>
                    <a:pt x="33137" y="5917"/>
                    <a:pt x="33137" y="14323"/>
                  </a:cubicBezTo>
                  <a:cubicBezTo>
                    <a:pt x="33081" y="22073"/>
                    <a:pt x="26847" y="28308"/>
                    <a:pt x="19152" y="28308"/>
                  </a:cubicBezTo>
                  <a:cubicBezTo>
                    <a:pt x="6684" y="28308"/>
                    <a:pt x="450" y="13256"/>
                    <a:pt x="9267" y="4438"/>
                  </a:cubicBezTo>
                  <a:cubicBezTo>
                    <a:pt x="12114" y="1610"/>
                    <a:pt x="15609" y="344"/>
                    <a:pt x="19038" y="344"/>
                  </a:cubicBezTo>
                  <a:close/>
                  <a:moveTo>
                    <a:pt x="19152" y="1"/>
                  </a:moveTo>
                  <a:cubicBezTo>
                    <a:pt x="6347" y="1"/>
                    <a:pt x="0" y="15446"/>
                    <a:pt x="8987" y="24489"/>
                  </a:cubicBezTo>
                  <a:cubicBezTo>
                    <a:pt x="11910" y="27412"/>
                    <a:pt x="15503" y="28721"/>
                    <a:pt x="19027" y="28721"/>
                  </a:cubicBezTo>
                  <a:cubicBezTo>
                    <a:pt x="26402" y="28721"/>
                    <a:pt x="33474" y="22988"/>
                    <a:pt x="33474" y="14323"/>
                  </a:cubicBezTo>
                  <a:cubicBezTo>
                    <a:pt x="33474" y="6404"/>
                    <a:pt x="27072" y="1"/>
                    <a:pt x="1915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16"/>
            <p:cNvSpPr/>
            <p:nvPr/>
          </p:nvSpPr>
          <p:spPr>
            <a:xfrm>
              <a:off x="3427300" y="2075175"/>
              <a:ext cx="42900" cy="41675"/>
            </a:xfrm>
            <a:custGeom>
              <a:avLst/>
              <a:gdLst/>
              <a:ahLst/>
              <a:cxnLst/>
              <a:rect l="l" t="t" r="r" b="b"/>
              <a:pathLst>
                <a:path w="1716" h="1667" extrusionOk="0">
                  <a:moveTo>
                    <a:pt x="172" y="0"/>
                  </a:moveTo>
                  <a:cubicBezTo>
                    <a:pt x="80" y="0"/>
                    <a:pt x="1" y="120"/>
                    <a:pt x="87" y="206"/>
                  </a:cubicBezTo>
                  <a:lnTo>
                    <a:pt x="1547" y="1666"/>
                  </a:lnTo>
                  <a:lnTo>
                    <a:pt x="1716" y="1498"/>
                  </a:lnTo>
                  <a:lnTo>
                    <a:pt x="255" y="37"/>
                  </a:lnTo>
                  <a:cubicBezTo>
                    <a:pt x="229" y="11"/>
                    <a:pt x="200" y="0"/>
                    <a:pt x="1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16"/>
            <p:cNvSpPr/>
            <p:nvPr/>
          </p:nvSpPr>
          <p:spPr>
            <a:xfrm>
              <a:off x="3329775" y="2185625"/>
              <a:ext cx="106725" cy="5625"/>
            </a:xfrm>
            <a:custGeom>
              <a:avLst/>
              <a:gdLst/>
              <a:ahLst/>
              <a:cxnLst/>
              <a:rect l="l" t="t" r="r" b="b"/>
              <a:pathLst>
                <a:path w="4269" h="225" extrusionOk="0">
                  <a:moveTo>
                    <a:pt x="113" y="0"/>
                  </a:moveTo>
                  <a:cubicBezTo>
                    <a:pt x="56" y="0"/>
                    <a:pt x="0" y="56"/>
                    <a:pt x="0" y="113"/>
                  </a:cubicBezTo>
                  <a:cubicBezTo>
                    <a:pt x="0" y="169"/>
                    <a:pt x="56" y="225"/>
                    <a:pt x="113" y="225"/>
                  </a:cubicBezTo>
                  <a:lnTo>
                    <a:pt x="4269" y="225"/>
                  </a:lnTo>
                  <a:lnTo>
                    <a:pt x="4269" y="169"/>
                  </a:lnTo>
                  <a:lnTo>
                    <a:pt x="42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16"/>
            <p:cNvSpPr/>
            <p:nvPr/>
          </p:nvSpPr>
          <p:spPr>
            <a:xfrm>
              <a:off x="3539675" y="1977100"/>
              <a:ext cx="6350" cy="106050"/>
            </a:xfrm>
            <a:custGeom>
              <a:avLst/>
              <a:gdLst/>
              <a:ahLst/>
              <a:cxnLst/>
              <a:rect l="l" t="t" r="r" b="b"/>
              <a:pathLst>
                <a:path w="254" h="4242" extrusionOk="0">
                  <a:moveTo>
                    <a:pt x="120" y="1"/>
                  </a:moveTo>
                  <a:cubicBezTo>
                    <a:pt x="57" y="1"/>
                    <a:pt x="1" y="29"/>
                    <a:pt x="29" y="85"/>
                  </a:cubicBezTo>
                  <a:lnTo>
                    <a:pt x="29" y="4241"/>
                  </a:lnTo>
                  <a:lnTo>
                    <a:pt x="254" y="4241"/>
                  </a:lnTo>
                  <a:lnTo>
                    <a:pt x="254" y="85"/>
                  </a:lnTo>
                  <a:cubicBezTo>
                    <a:pt x="254" y="29"/>
                    <a:pt x="183" y="1"/>
                    <a:pt x="12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16"/>
            <p:cNvSpPr/>
            <p:nvPr/>
          </p:nvSpPr>
          <p:spPr>
            <a:xfrm>
              <a:off x="3390150" y="2036775"/>
              <a:ext cx="366500" cy="365100"/>
            </a:xfrm>
            <a:custGeom>
              <a:avLst/>
              <a:gdLst/>
              <a:ahLst/>
              <a:cxnLst/>
              <a:rect l="l" t="t" r="r" b="b"/>
              <a:pathLst>
                <a:path w="14660" h="14604" extrusionOk="0">
                  <a:moveTo>
                    <a:pt x="7976" y="1"/>
                  </a:moveTo>
                  <a:lnTo>
                    <a:pt x="7751" y="731"/>
                  </a:lnTo>
                  <a:cubicBezTo>
                    <a:pt x="8593" y="1012"/>
                    <a:pt x="9324" y="1461"/>
                    <a:pt x="9998" y="2079"/>
                  </a:cubicBezTo>
                  <a:lnTo>
                    <a:pt x="9099" y="2978"/>
                  </a:lnTo>
                  <a:cubicBezTo>
                    <a:pt x="9155" y="2978"/>
                    <a:pt x="9211" y="3034"/>
                    <a:pt x="9267" y="3090"/>
                  </a:cubicBezTo>
                  <a:lnTo>
                    <a:pt x="10166" y="2247"/>
                  </a:lnTo>
                  <a:cubicBezTo>
                    <a:pt x="11121" y="3258"/>
                    <a:pt x="11683" y="4550"/>
                    <a:pt x="11739" y="5954"/>
                  </a:cubicBezTo>
                  <a:lnTo>
                    <a:pt x="10503" y="5954"/>
                  </a:lnTo>
                  <a:lnTo>
                    <a:pt x="10503" y="6123"/>
                  </a:lnTo>
                  <a:lnTo>
                    <a:pt x="10503" y="6179"/>
                  </a:lnTo>
                  <a:lnTo>
                    <a:pt x="11739" y="6179"/>
                  </a:lnTo>
                  <a:cubicBezTo>
                    <a:pt x="11683" y="7583"/>
                    <a:pt x="11121" y="8931"/>
                    <a:pt x="10166" y="9998"/>
                  </a:cubicBezTo>
                  <a:lnTo>
                    <a:pt x="9324" y="9099"/>
                  </a:lnTo>
                  <a:lnTo>
                    <a:pt x="9155" y="9268"/>
                  </a:lnTo>
                  <a:lnTo>
                    <a:pt x="9998" y="10110"/>
                  </a:lnTo>
                  <a:cubicBezTo>
                    <a:pt x="8987" y="11121"/>
                    <a:pt x="7639" y="11683"/>
                    <a:pt x="6235" y="11683"/>
                  </a:cubicBezTo>
                  <a:lnTo>
                    <a:pt x="6235" y="10447"/>
                  </a:lnTo>
                  <a:lnTo>
                    <a:pt x="6010" y="10447"/>
                  </a:lnTo>
                  <a:lnTo>
                    <a:pt x="6010" y="11683"/>
                  </a:lnTo>
                  <a:cubicBezTo>
                    <a:pt x="4550" y="11683"/>
                    <a:pt x="3202" y="11121"/>
                    <a:pt x="2191" y="10110"/>
                  </a:cubicBezTo>
                  <a:lnTo>
                    <a:pt x="3146" y="9212"/>
                  </a:lnTo>
                  <a:lnTo>
                    <a:pt x="2977" y="9043"/>
                  </a:lnTo>
                  <a:lnTo>
                    <a:pt x="2022" y="9942"/>
                  </a:lnTo>
                  <a:cubicBezTo>
                    <a:pt x="1461" y="9324"/>
                    <a:pt x="1011" y="8594"/>
                    <a:pt x="730" y="7752"/>
                  </a:cubicBezTo>
                  <a:lnTo>
                    <a:pt x="0" y="7976"/>
                  </a:lnTo>
                  <a:cubicBezTo>
                    <a:pt x="787" y="10616"/>
                    <a:pt x="3202" y="12469"/>
                    <a:pt x="6010" y="12469"/>
                  </a:cubicBezTo>
                  <a:lnTo>
                    <a:pt x="6010" y="14491"/>
                  </a:lnTo>
                  <a:cubicBezTo>
                    <a:pt x="6010" y="14547"/>
                    <a:pt x="6066" y="14547"/>
                    <a:pt x="6122" y="14604"/>
                  </a:cubicBezTo>
                  <a:cubicBezTo>
                    <a:pt x="6178" y="14604"/>
                    <a:pt x="6178" y="14547"/>
                    <a:pt x="6235" y="14491"/>
                  </a:cubicBezTo>
                  <a:lnTo>
                    <a:pt x="6235" y="12526"/>
                  </a:lnTo>
                  <a:cubicBezTo>
                    <a:pt x="9661" y="12469"/>
                    <a:pt x="12469" y="9661"/>
                    <a:pt x="12525" y="6179"/>
                  </a:cubicBezTo>
                  <a:lnTo>
                    <a:pt x="14547" y="6179"/>
                  </a:lnTo>
                  <a:cubicBezTo>
                    <a:pt x="14603" y="6179"/>
                    <a:pt x="14659" y="6123"/>
                    <a:pt x="14659" y="6067"/>
                  </a:cubicBezTo>
                  <a:cubicBezTo>
                    <a:pt x="14659" y="6010"/>
                    <a:pt x="14603" y="5954"/>
                    <a:pt x="14547" y="5954"/>
                  </a:cubicBezTo>
                  <a:lnTo>
                    <a:pt x="12525" y="5954"/>
                  </a:lnTo>
                  <a:cubicBezTo>
                    <a:pt x="12469" y="4325"/>
                    <a:pt x="11795" y="2753"/>
                    <a:pt x="10672" y="1630"/>
                  </a:cubicBezTo>
                  <a:lnTo>
                    <a:pt x="10672" y="1573"/>
                  </a:lnTo>
                  <a:cubicBezTo>
                    <a:pt x="9885" y="843"/>
                    <a:pt x="8987" y="282"/>
                    <a:pt x="7976"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16"/>
            <p:cNvSpPr/>
            <p:nvPr/>
          </p:nvSpPr>
          <p:spPr>
            <a:xfrm>
              <a:off x="3238500" y="1894975"/>
              <a:ext cx="659950" cy="590600"/>
            </a:xfrm>
            <a:custGeom>
              <a:avLst/>
              <a:gdLst/>
              <a:ahLst/>
              <a:cxnLst/>
              <a:rect l="l" t="t" r="r" b="b"/>
              <a:pathLst>
                <a:path w="26398" h="23624" extrusionOk="0">
                  <a:moveTo>
                    <a:pt x="12244" y="0"/>
                  </a:moveTo>
                  <a:lnTo>
                    <a:pt x="12244" y="1067"/>
                  </a:lnTo>
                  <a:lnTo>
                    <a:pt x="12076" y="1067"/>
                  </a:lnTo>
                  <a:cubicBezTo>
                    <a:pt x="11177" y="1067"/>
                    <a:pt x="10223" y="1180"/>
                    <a:pt x="9380" y="1404"/>
                  </a:cubicBezTo>
                  <a:lnTo>
                    <a:pt x="9436" y="1685"/>
                  </a:lnTo>
                  <a:cubicBezTo>
                    <a:pt x="8706" y="1854"/>
                    <a:pt x="7976" y="2134"/>
                    <a:pt x="7302" y="2471"/>
                  </a:cubicBezTo>
                  <a:lnTo>
                    <a:pt x="7190" y="2191"/>
                  </a:lnTo>
                  <a:cubicBezTo>
                    <a:pt x="2303" y="4662"/>
                    <a:pt x="1" y="10334"/>
                    <a:pt x="1798" y="15445"/>
                  </a:cubicBezTo>
                  <a:lnTo>
                    <a:pt x="2079" y="15389"/>
                  </a:lnTo>
                  <a:cubicBezTo>
                    <a:pt x="3580" y="19561"/>
                    <a:pt x="7506" y="22411"/>
                    <a:pt x="11946" y="22411"/>
                  </a:cubicBezTo>
                  <a:cubicBezTo>
                    <a:pt x="11989" y="22411"/>
                    <a:pt x="12033" y="22410"/>
                    <a:pt x="12076" y="22410"/>
                  </a:cubicBezTo>
                  <a:lnTo>
                    <a:pt x="12076" y="20837"/>
                  </a:lnTo>
                  <a:cubicBezTo>
                    <a:pt x="7807" y="20837"/>
                    <a:pt x="4157" y="17861"/>
                    <a:pt x="3314" y="13704"/>
                  </a:cubicBezTo>
                  <a:cubicBezTo>
                    <a:pt x="3202" y="13087"/>
                    <a:pt x="3146" y="12469"/>
                    <a:pt x="3146" y="11907"/>
                  </a:cubicBezTo>
                  <a:lnTo>
                    <a:pt x="2416" y="11907"/>
                  </a:lnTo>
                  <a:cubicBezTo>
                    <a:pt x="2416" y="9380"/>
                    <a:pt x="3427" y="6965"/>
                    <a:pt x="5168" y="5167"/>
                  </a:cubicBezTo>
                  <a:lnTo>
                    <a:pt x="5673" y="5617"/>
                  </a:lnTo>
                  <a:cubicBezTo>
                    <a:pt x="7419" y="3871"/>
                    <a:pt x="9729" y="2952"/>
                    <a:pt x="12141" y="2952"/>
                  </a:cubicBezTo>
                  <a:cubicBezTo>
                    <a:pt x="12677" y="2952"/>
                    <a:pt x="13219" y="2997"/>
                    <a:pt x="13761" y="3089"/>
                  </a:cubicBezTo>
                  <a:lnTo>
                    <a:pt x="13873" y="2415"/>
                  </a:lnTo>
                  <a:cubicBezTo>
                    <a:pt x="14659" y="2528"/>
                    <a:pt x="15390" y="2808"/>
                    <a:pt x="16120" y="3089"/>
                  </a:cubicBezTo>
                  <a:lnTo>
                    <a:pt x="15839" y="3763"/>
                  </a:lnTo>
                  <a:cubicBezTo>
                    <a:pt x="16569" y="4100"/>
                    <a:pt x="17299" y="4550"/>
                    <a:pt x="17917" y="5167"/>
                  </a:cubicBezTo>
                  <a:lnTo>
                    <a:pt x="18366" y="4606"/>
                  </a:lnTo>
                  <a:cubicBezTo>
                    <a:pt x="21624" y="7414"/>
                    <a:pt x="22635" y="12076"/>
                    <a:pt x="20838" y="15951"/>
                  </a:cubicBezTo>
                  <a:lnTo>
                    <a:pt x="21905" y="16456"/>
                  </a:lnTo>
                  <a:cubicBezTo>
                    <a:pt x="22579" y="15052"/>
                    <a:pt x="22916" y="13480"/>
                    <a:pt x="22916" y="11907"/>
                  </a:cubicBezTo>
                  <a:cubicBezTo>
                    <a:pt x="22916" y="6571"/>
                    <a:pt x="19040" y="2078"/>
                    <a:pt x="13817" y="1236"/>
                  </a:cubicBezTo>
                  <a:lnTo>
                    <a:pt x="13817" y="1236"/>
                  </a:lnTo>
                  <a:cubicBezTo>
                    <a:pt x="21006" y="2247"/>
                    <a:pt x="25106" y="10110"/>
                    <a:pt x="21849" y="16625"/>
                  </a:cubicBezTo>
                  <a:cubicBezTo>
                    <a:pt x="19925" y="20505"/>
                    <a:pt x="16083" y="22583"/>
                    <a:pt x="12195" y="22583"/>
                  </a:cubicBezTo>
                  <a:cubicBezTo>
                    <a:pt x="9498" y="22583"/>
                    <a:pt x="6779" y="21583"/>
                    <a:pt x="4662" y="19489"/>
                  </a:cubicBezTo>
                  <a:lnTo>
                    <a:pt x="3876" y="20163"/>
                  </a:lnTo>
                  <a:cubicBezTo>
                    <a:pt x="6229" y="22516"/>
                    <a:pt x="9231" y="23623"/>
                    <a:pt x="12200" y="23623"/>
                  </a:cubicBezTo>
                  <a:cubicBezTo>
                    <a:pt x="16742" y="23623"/>
                    <a:pt x="21204" y="21031"/>
                    <a:pt x="23140" y="16344"/>
                  </a:cubicBezTo>
                  <a:cubicBezTo>
                    <a:pt x="26398" y="8537"/>
                    <a:pt x="20669" y="0"/>
                    <a:pt x="12244"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16"/>
            <p:cNvSpPr/>
            <p:nvPr/>
          </p:nvSpPr>
          <p:spPr>
            <a:xfrm>
              <a:off x="3560050" y="2137875"/>
              <a:ext cx="33725" cy="33725"/>
            </a:xfrm>
            <a:custGeom>
              <a:avLst/>
              <a:gdLst/>
              <a:ahLst/>
              <a:cxnLst/>
              <a:rect l="l" t="t" r="r" b="b"/>
              <a:pathLst>
                <a:path w="1349" h="1349" extrusionOk="0">
                  <a:moveTo>
                    <a:pt x="1067" y="1"/>
                  </a:moveTo>
                  <a:lnTo>
                    <a:pt x="0" y="1068"/>
                  </a:lnTo>
                  <a:cubicBezTo>
                    <a:pt x="113" y="1124"/>
                    <a:pt x="225" y="1236"/>
                    <a:pt x="281" y="1349"/>
                  </a:cubicBezTo>
                  <a:lnTo>
                    <a:pt x="1348" y="281"/>
                  </a:lnTo>
                  <a:lnTo>
                    <a:pt x="106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16"/>
            <p:cNvSpPr/>
            <p:nvPr/>
          </p:nvSpPr>
          <p:spPr>
            <a:xfrm>
              <a:off x="3489850" y="2208075"/>
              <a:ext cx="32300" cy="33725"/>
            </a:xfrm>
            <a:custGeom>
              <a:avLst/>
              <a:gdLst/>
              <a:ahLst/>
              <a:cxnLst/>
              <a:rect l="l" t="t" r="r" b="b"/>
              <a:pathLst>
                <a:path w="1292" h="1349" extrusionOk="0">
                  <a:moveTo>
                    <a:pt x="1011" y="1"/>
                  </a:moveTo>
                  <a:lnTo>
                    <a:pt x="0" y="1068"/>
                  </a:lnTo>
                  <a:lnTo>
                    <a:pt x="281" y="1349"/>
                  </a:lnTo>
                  <a:lnTo>
                    <a:pt x="1292" y="282"/>
                  </a:lnTo>
                  <a:cubicBezTo>
                    <a:pt x="1179" y="226"/>
                    <a:pt x="1067" y="113"/>
                    <a:pt x="1011"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16"/>
            <p:cNvSpPr/>
            <p:nvPr/>
          </p:nvSpPr>
          <p:spPr>
            <a:xfrm>
              <a:off x="3561450" y="2208075"/>
              <a:ext cx="32325" cy="33725"/>
            </a:xfrm>
            <a:custGeom>
              <a:avLst/>
              <a:gdLst/>
              <a:ahLst/>
              <a:cxnLst/>
              <a:rect l="l" t="t" r="r" b="b"/>
              <a:pathLst>
                <a:path w="1293" h="1349" extrusionOk="0">
                  <a:moveTo>
                    <a:pt x="281" y="1"/>
                  </a:moveTo>
                  <a:cubicBezTo>
                    <a:pt x="169" y="113"/>
                    <a:pt x="57" y="226"/>
                    <a:pt x="0" y="338"/>
                  </a:cubicBezTo>
                  <a:lnTo>
                    <a:pt x="1011" y="1349"/>
                  </a:lnTo>
                  <a:lnTo>
                    <a:pt x="1292" y="1068"/>
                  </a:ln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16"/>
            <p:cNvSpPr/>
            <p:nvPr/>
          </p:nvSpPr>
          <p:spPr>
            <a:xfrm>
              <a:off x="3489850" y="2137875"/>
              <a:ext cx="33700" cy="33725"/>
            </a:xfrm>
            <a:custGeom>
              <a:avLst/>
              <a:gdLst/>
              <a:ahLst/>
              <a:cxnLst/>
              <a:rect l="l" t="t" r="r" b="b"/>
              <a:pathLst>
                <a:path w="1348" h="1349" extrusionOk="0">
                  <a:moveTo>
                    <a:pt x="281" y="1"/>
                  </a:moveTo>
                  <a:lnTo>
                    <a:pt x="0" y="281"/>
                  </a:lnTo>
                  <a:lnTo>
                    <a:pt x="1067" y="1349"/>
                  </a:lnTo>
                  <a:cubicBezTo>
                    <a:pt x="1123" y="1236"/>
                    <a:pt x="1236" y="1124"/>
                    <a:pt x="1348" y="1068"/>
                  </a:cubicBezTo>
                  <a:lnTo>
                    <a:pt x="28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16"/>
            <p:cNvSpPr/>
            <p:nvPr/>
          </p:nvSpPr>
          <p:spPr>
            <a:xfrm>
              <a:off x="3519325" y="2168775"/>
              <a:ext cx="51975" cy="44500"/>
            </a:xfrm>
            <a:custGeom>
              <a:avLst/>
              <a:gdLst/>
              <a:ahLst/>
              <a:cxnLst/>
              <a:rect l="l" t="t" r="r" b="b"/>
              <a:pathLst>
                <a:path w="2079" h="1780" extrusionOk="0">
                  <a:moveTo>
                    <a:pt x="899" y="0"/>
                  </a:moveTo>
                  <a:cubicBezTo>
                    <a:pt x="394" y="0"/>
                    <a:pt x="0" y="393"/>
                    <a:pt x="0" y="843"/>
                  </a:cubicBezTo>
                  <a:cubicBezTo>
                    <a:pt x="0" y="1414"/>
                    <a:pt x="440" y="1779"/>
                    <a:pt x="898" y="1779"/>
                  </a:cubicBezTo>
                  <a:cubicBezTo>
                    <a:pt x="1115" y="1779"/>
                    <a:pt x="1336" y="1697"/>
                    <a:pt x="1517" y="1517"/>
                  </a:cubicBezTo>
                  <a:cubicBezTo>
                    <a:pt x="2079" y="955"/>
                    <a:pt x="1685" y="0"/>
                    <a:pt x="89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16"/>
            <p:cNvSpPr/>
            <p:nvPr/>
          </p:nvSpPr>
          <p:spPr>
            <a:xfrm>
              <a:off x="2634725" y="2247400"/>
              <a:ext cx="370725" cy="209250"/>
            </a:xfrm>
            <a:custGeom>
              <a:avLst/>
              <a:gdLst/>
              <a:ahLst/>
              <a:cxnLst/>
              <a:rect l="l" t="t" r="r" b="b"/>
              <a:pathLst>
                <a:path w="14829" h="8370" extrusionOk="0">
                  <a:moveTo>
                    <a:pt x="11627" y="0"/>
                  </a:moveTo>
                  <a:lnTo>
                    <a:pt x="6965" y="8201"/>
                  </a:lnTo>
                  <a:lnTo>
                    <a:pt x="1" y="8201"/>
                  </a:lnTo>
                  <a:lnTo>
                    <a:pt x="1" y="8369"/>
                  </a:lnTo>
                  <a:lnTo>
                    <a:pt x="7078" y="8369"/>
                  </a:lnTo>
                  <a:lnTo>
                    <a:pt x="11739" y="169"/>
                  </a:lnTo>
                  <a:lnTo>
                    <a:pt x="14828" y="169"/>
                  </a:lnTo>
                  <a:lnTo>
                    <a:pt x="1482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16"/>
            <p:cNvSpPr/>
            <p:nvPr/>
          </p:nvSpPr>
          <p:spPr>
            <a:xfrm>
              <a:off x="2624900" y="2438350"/>
              <a:ext cx="28100" cy="28125"/>
            </a:xfrm>
            <a:custGeom>
              <a:avLst/>
              <a:gdLst/>
              <a:ahLst/>
              <a:cxnLst/>
              <a:rect l="l" t="t" r="r" b="b"/>
              <a:pathLst>
                <a:path w="1124" h="1125"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16"/>
            <p:cNvSpPr/>
            <p:nvPr/>
          </p:nvSpPr>
          <p:spPr>
            <a:xfrm>
              <a:off x="2997000" y="2236175"/>
              <a:ext cx="26700" cy="26700"/>
            </a:xfrm>
            <a:custGeom>
              <a:avLst/>
              <a:gdLst/>
              <a:ahLst/>
              <a:cxnLst/>
              <a:rect l="l" t="t" r="r" b="b"/>
              <a:pathLst>
                <a:path w="1068" h="1068" extrusionOk="0">
                  <a:moveTo>
                    <a:pt x="0" y="0"/>
                  </a:moveTo>
                  <a:lnTo>
                    <a:pt x="0" y="1067"/>
                  </a:lnTo>
                  <a:lnTo>
                    <a:pt x="1067" y="1067"/>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16"/>
            <p:cNvSpPr/>
            <p:nvPr/>
          </p:nvSpPr>
          <p:spPr>
            <a:xfrm>
              <a:off x="4052875" y="1882325"/>
              <a:ext cx="754050" cy="563075"/>
            </a:xfrm>
            <a:custGeom>
              <a:avLst/>
              <a:gdLst/>
              <a:ahLst/>
              <a:cxnLst/>
              <a:rect l="l" t="t" r="r" b="b"/>
              <a:pathLst>
                <a:path w="30162" h="22523" extrusionOk="0">
                  <a:moveTo>
                    <a:pt x="26960" y="1"/>
                  </a:moveTo>
                  <a:lnTo>
                    <a:pt x="12750" y="22354"/>
                  </a:lnTo>
                  <a:lnTo>
                    <a:pt x="1" y="22354"/>
                  </a:lnTo>
                  <a:lnTo>
                    <a:pt x="1" y="22523"/>
                  </a:lnTo>
                  <a:lnTo>
                    <a:pt x="12863" y="22523"/>
                  </a:lnTo>
                  <a:lnTo>
                    <a:pt x="27072" y="225"/>
                  </a:lnTo>
                  <a:lnTo>
                    <a:pt x="30161" y="225"/>
                  </a:lnTo>
                  <a:lnTo>
                    <a:pt x="3016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16"/>
            <p:cNvSpPr/>
            <p:nvPr/>
          </p:nvSpPr>
          <p:spPr>
            <a:xfrm>
              <a:off x="4044450" y="2427125"/>
              <a:ext cx="26725" cy="28100"/>
            </a:xfrm>
            <a:custGeom>
              <a:avLst/>
              <a:gdLst/>
              <a:ahLst/>
              <a:cxnLst/>
              <a:rect l="l" t="t" r="r" b="b"/>
              <a:pathLst>
                <a:path w="1069" h="1124" extrusionOk="0">
                  <a:moveTo>
                    <a:pt x="1" y="1"/>
                  </a:moveTo>
                  <a:lnTo>
                    <a:pt x="1" y="1124"/>
                  </a:lnTo>
                  <a:lnTo>
                    <a:pt x="1068" y="1124"/>
                  </a:lnTo>
                  <a:lnTo>
                    <a:pt x="1068"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16"/>
            <p:cNvSpPr/>
            <p:nvPr/>
          </p:nvSpPr>
          <p:spPr>
            <a:xfrm>
              <a:off x="4798475" y="1871100"/>
              <a:ext cx="28100" cy="28100"/>
            </a:xfrm>
            <a:custGeom>
              <a:avLst/>
              <a:gdLst/>
              <a:ahLst/>
              <a:cxnLst/>
              <a:rect l="l" t="t" r="r" b="b"/>
              <a:pathLst>
                <a:path w="1124" h="1124" extrusionOk="0">
                  <a:moveTo>
                    <a:pt x="0" y="0"/>
                  </a:moveTo>
                  <a:lnTo>
                    <a:pt x="0"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16"/>
            <p:cNvSpPr/>
            <p:nvPr/>
          </p:nvSpPr>
          <p:spPr>
            <a:xfrm>
              <a:off x="2660000" y="1812125"/>
              <a:ext cx="91300" cy="636100"/>
            </a:xfrm>
            <a:custGeom>
              <a:avLst/>
              <a:gdLst/>
              <a:ahLst/>
              <a:cxnLst/>
              <a:rect l="l" t="t" r="r" b="b"/>
              <a:pathLst>
                <a:path w="3652" h="25444" extrusionOk="0">
                  <a:moveTo>
                    <a:pt x="1" y="0"/>
                  </a:moveTo>
                  <a:lnTo>
                    <a:pt x="1" y="14322"/>
                  </a:lnTo>
                  <a:lnTo>
                    <a:pt x="3483" y="18085"/>
                  </a:lnTo>
                  <a:lnTo>
                    <a:pt x="3483" y="25443"/>
                  </a:lnTo>
                  <a:lnTo>
                    <a:pt x="3652" y="25443"/>
                  </a:lnTo>
                  <a:lnTo>
                    <a:pt x="3652" y="18029"/>
                  </a:lnTo>
                  <a:lnTo>
                    <a:pt x="169" y="14210"/>
                  </a:ln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16"/>
            <p:cNvSpPr/>
            <p:nvPr/>
          </p:nvSpPr>
          <p:spPr>
            <a:xfrm>
              <a:off x="2735825" y="2436950"/>
              <a:ext cx="28100" cy="28100"/>
            </a:xfrm>
            <a:custGeom>
              <a:avLst/>
              <a:gdLst/>
              <a:ahLst/>
              <a:cxnLst/>
              <a:rect l="l" t="t" r="r" b="b"/>
              <a:pathLst>
                <a:path w="1124" h="1124" extrusionOk="0">
                  <a:moveTo>
                    <a:pt x="1" y="1"/>
                  </a:moveTo>
                  <a:lnTo>
                    <a:pt x="1" y="1124"/>
                  </a:lnTo>
                  <a:lnTo>
                    <a:pt x="1124" y="1124"/>
                  </a:lnTo>
                  <a:lnTo>
                    <a:pt x="112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16"/>
            <p:cNvSpPr/>
            <p:nvPr/>
          </p:nvSpPr>
          <p:spPr>
            <a:xfrm>
              <a:off x="4229800" y="1924450"/>
              <a:ext cx="61800" cy="520950"/>
            </a:xfrm>
            <a:custGeom>
              <a:avLst/>
              <a:gdLst/>
              <a:ahLst/>
              <a:cxnLst/>
              <a:rect l="l" t="t" r="r" b="b"/>
              <a:pathLst>
                <a:path w="2472" h="20838" extrusionOk="0">
                  <a:moveTo>
                    <a:pt x="1" y="1"/>
                  </a:moveTo>
                  <a:lnTo>
                    <a:pt x="1" y="169"/>
                  </a:lnTo>
                  <a:lnTo>
                    <a:pt x="2303" y="169"/>
                  </a:lnTo>
                  <a:lnTo>
                    <a:pt x="2303" y="20838"/>
                  </a:lnTo>
                  <a:lnTo>
                    <a:pt x="2472" y="20838"/>
                  </a:lnTo>
                  <a:lnTo>
                    <a:pt x="247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16"/>
            <p:cNvSpPr/>
            <p:nvPr/>
          </p:nvSpPr>
          <p:spPr>
            <a:xfrm>
              <a:off x="4205925" y="1910425"/>
              <a:ext cx="28125" cy="28100"/>
            </a:xfrm>
            <a:custGeom>
              <a:avLst/>
              <a:gdLst/>
              <a:ahLst/>
              <a:cxnLst/>
              <a:rect l="l" t="t" r="r" b="b"/>
              <a:pathLst>
                <a:path w="1125" h="1124" extrusionOk="0">
                  <a:moveTo>
                    <a:pt x="1" y="0"/>
                  </a:moveTo>
                  <a:lnTo>
                    <a:pt x="1" y="1123"/>
                  </a:lnTo>
                  <a:lnTo>
                    <a:pt x="1124" y="1123"/>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16"/>
            <p:cNvSpPr/>
            <p:nvPr/>
          </p:nvSpPr>
          <p:spPr>
            <a:xfrm>
              <a:off x="4274725" y="2425725"/>
              <a:ext cx="28125" cy="28100"/>
            </a:xfrm>
            <a:custGeom>
              <a:avLst/>
              <a:gdLst/>
              <a:ahLst/>
              <a:cxnLst/>
              <a:rect l="l" t="t" r="r" b="b"/>
              <a:pathLst>
                <a:path w="1125" h="1124" extrusionOk="0">
                  <a:moveTo>
                    <a:pt x="1" y="0"/>
                  </a:moveTo>
                  <a:lnTo>
                    <a:pt x="1" y="1124"/>
                  </a:lnTo>
                  <a:lnTo>
                    <a:pt x="1124" y="112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16"/>
            <p:cNvSpPr/>
            <p:nvPr/>
          </p:nvSpPr>
          <p:spPr>
            <a:xfrm>
              <a:off x="3641475" y="2257225"/>
              <a:ext cx="35125" cy="47775"/>
            </a:xfrm>
            <a:custGeom>
              <a:avLst/>
              <a:gdLst/>
              <a:ahLst/>
              <a:cxnLst/>
              <a:rect l="l" t="t" r="r" b="b"/>
              <a:pathLst>
                <a:path w="1405" h="1911" extrusionOk="0">
                  <a:moveTo>
                    <a:pt x="1405" y="955"/>
                  </a:moveTo>
                  <a:cubicBezTo>
                    <a:pt x="1405" y="1910"/>
                    <a:pt x="1" y="1910"/>
                    <a:pt x="1" y="955"/>
                  </a:cubicBezTo>
                  <a:cubicBezTo>
                    <a:pt x="1" y="1"/>
                    <a:pt x="1405" y="1"/>
                    <a:pt x="1405" y="955"/>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16"/>
            <p:cNvSpPr/>
            <p:nvPr/>
          </p:nvSpPr>
          <p:spPr>
            <a:xfrm>
              <a:off x="3645700" y="2272675"/>
              <a:ext cx="22475" cy="22500"/>
            </a:xfrm>
            <a:custGeom>
              <a:avLst/>
              <a:gdLst/>
              <a:ahLst/>
              <a:cxnLst/>
              <a:rect l="l" t="t" r="r" b="b"/>
              <a:pathLst>
                <a:path w="899" h="900" extrusionOk="0">
                  <a:moveTo>
                    <a:pt x="899" y="337"/>
                  </a:moveTo>
                  <a:cubicBezTo>
                    <a:pt x="899" y="899"/>
                    <a:pt x="0" y="0"/>
                    <a:pt x="562" y="0"/>
                  </a:cubicBezTo>
                  <a:cubicBezTo>
                    <a:pt x="730" y="0"/>
                    <a:pt x="899" y="169"/>
                    <a:pt x="899" y="337"/>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16"/>
            <p:cNvSpPr/>
            <p:nvPr/>
          </p:nvSpPr>
          <p:spPr>
            <a:xfrm>
              <a:off x="3238500" y="2196850"/>
              <a:ext cx="68825" cy="68825"/>
            </a:xfrm>
            <a:custGeom>
              <a:avLst/>
              <a:gdLst/>
              <a:ahLst/>
              <a:cxnLst/>
              <a:rect l="l" t="t" r="r" b="b"/>
              <a:pathLst>
                <a:path w="2753" h="2753" extrusionOk="0">
                  <a:moveTo>
                    <a:pt x="2640" y="1686"/>
                  </a:moveTo>
                  <a:cubicBezTo>
                    <a:pt x="2753" y="675"/>
                    <a:pt x="1573" y="1"/>
                    <a:pt x="787" y="675"/>
                  </a:cubicBezTo>
                  <a:cubicBezTo>
                    <a:pt x="1" y="1292"/>
                    <a:pt x="394" y="2584"/>
                    <a:pt x="1405" y="2696"/>
                  </a:cubicBezTo>
                  <a:cubicBezTo>
                    <a:pt x="2022" y="2753"/>
                    <a:pt x="2584" y="2303"/>
                    <a:pt x="2696" y="1686"/>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16"/>
            <p:cNvSpPr/>
            <p:nvPr/>
          </p:nvSpPr>
          <p:spPr>
            <a:xfrm>
              <a:off x="3253950" y="2216500"/>
              <a:ext cx="42150" cy="37950"/>
            </a:xfrm>
            <a:custGeom>
              <a:avLst/>
              <a:gdLst/>
              <a:ahLst/>
              <a:cxnLst/>
              <a:rect l="l" t="t" r="r" b="b"/>
              <a:pathLst>
                <a:path w="1686" h="1518" extrusionOk="0">
                  <a:moveTo>
                    <a:pt x="1629" y="843"/>
                  </a:moveTo>
                  <a:cubicBezTo>
                    <a:pt x="1685" y="394"/>
                    <a:pt x="1404" y="57"/>
                    <a:pt x="955" y="1"/>
                  </a:cubicBezTo>
                  <a:lnTo>
                    <a:pt x="899" y="1"/>
                  </a:lnTo>
                  <a:cubicBezTo>
                    <a:pt x="0" y="113"/>
                    <a:pt x="0" y="1405"/>
                    <a:pt x="899" y="1517"/>
                  </a:cubicBezTo>
                  <a:lnTo>
                    <a:pt x="955" y="1517"/>
                  </a:lnTo>
                  <a:cubicBezTo>
                    <a:pt x="1292" y="1461"/>
                    <a:pt x="1573" y="1180"/>
                    <a:pt x="1629" y="843"/>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16"/>
            <p:cNvSpPr/>
            <p:nvPr/>
          </p:nvSpPr>
          <p:spPr>
            <a:xfrm>
              <a:off x="3266575" y="2224925"/>
              <a:ext cx="19700" cy="21100"/>
            </a:xfrm>
            <a:custGeom>
              <a:avLst/>
              <a:gdLst/>
              <a:ahLst/>
              <a:cxnLst/>
              <a:rect l="l" t="t" r="r" b="b"/>
              <a:pathLst>
                <a:path w="788" h="844" extrusionOk="0">
                  <a:moveTo>
                    <a:pt x="787" y="450"/>
                  </a:moveTo>
                  <a:cubicBezTo>
                    <a:pt x="787" y="226"/>
                    <a:pt x="619" y="57"/>
                    <a:pt x="450" y="57"/>
                  </a:cubicBezTo>
                  <a:cubicBezTo>
                    <a:pt x="226" y="1"/>
                    <a:pt x="1" y="169"/>
                    <a:pt x="1" y="394"/>
                  </a:cubicBezTo>
                  <a:cubicBezTo>
                    <a:pt x="1" y="619"/>
                    <a:pt x="113" y="787"/>
                    <a:pt x="338" y="787"/>
                  </a:cubicBezTo>
                  <a:cubicBezTo>
                    <a:pt x="563" y="843"/>
                    <a:pt x="731" y="675"/>
                    <a:pt x="787" y="45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16"/>
            <p:cNvSpPr/>
            <p:nvPr/>
          </p:nvSpPr>
          <p:spPr>
            <a:xfrm>
              <a:off x="3269400" y="2234775"/>
              <a:ext cx="5625" cy="7025"/>
            </a:xfrm>
            <a:custGeom>
              <a:avLst/>
              <a:gdLst/>
              <a:ahLst/>
              <a:cxnLst/>
              <a:rect l="l" t="t" r="r" b="b"/>
              <a:pathLst>
                <a:path w="225" h="281" extrusionOk="0">
                  <a:moveTo>
                    <a:pt x="225" y="112"/>
                  </a:moveTo>
                  <a:cubicBezTo>
                    <a:pt x="169" y="0"/>
                    <a:pt x="0" y="0"/>
                    <a:pt x="0" y="112"/>
                  </a:cubicBezTo>
                  <a:cubicBezTo>
                    <a:pt x="0" y="225"/>
                    <a:pt x="0" y="281"/>
                    <a:pt x="113" y="281"/>
                  </a:cubicBezTo>
                  <a:cubicBezTo>
                    <a:pt x="169" y="281"/>
                    <a:pt x="225" y="225"/>
                    <a:pt x="225" y="169"/>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5" name="Google Shape;6975;p16"/>
          <p:cNvGrpSpPr/>
          <p:nvPr/>
        </p:nvGrpSpPr>
        <p:grpSpPr>
          <a:xfrm rot="10800000">
            <a:off x="79" y="2974591"/>
            <a:ext cx="9143721" cy="2251922"/>
            <a:chOff x="-347225" y="-1310325"/>
            <a:chExt cx="7672194" cy="1889514"/>
          </a:xfrm>
        </p:grpSpPr>
        <p:sp>
          <p:nvSpPr>
            <p:cNvPr id="6976" name="Google Shape;6976;p16"/>
            <p:cNvSpPr/>
            <p:nvPr/>
          </p:nvSpPr>
          <p:spPr>
            <a:xfrm>
              <a:off x="1908395" y="18533"/>
              <a:ext cx="98243" cy="116656"/>
            </a:xfrm>
            <a:custGeom>
              <a:avLst/>
              <a:gdLst/>
              <a:ahLst/>
              <a:cxnLst/>
              <a:rect l="l" t="t" r="r" b="b"/>
              <a:pathLst>
                <a:path w="1798" h="2135" extrusionOk="0">
                  <a:moveTo>
                    <a:pt x="0" y="0"/>
                  </a:moveTo>
                  <a:lnTo>
                    <a:pt x="0" y="2134"/>
                  </a:lnTo>
                  <a:lnTo>
                    <a:pt x="1797" y="2134"/>
                  </a:lnTo>
                  <a:lnTo>
                    <a:pt x="179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16"/>
            <p:cNvSpPr/>
            <p:nvPr/>
          </p:nvSpPr>
          <p:spPr>
            <a:xfrm>
              <a:off x="2046472" y="18533"/>
              <a:ext cx="92123" cy="116656"/>
            </a:xfrm>
            <a:custGeom>
              <a:avLst/>
              <a:gdLst/>
              <a:ahLst/>
              <a:cxnLst/>
              <a:rect l="l" t="t" r="r" b="b"/>
              <a:pathLst>
                <a:path w="1686" h="2135" extrusionOk="0">
                  <a:moveTo>
                    <a:pt x="0" y="0"/>
                  </a:moveTo>
                  <a:lnTo>
                    <a:pt x="0" y="2134"/>
                  </a:lnTo>
                  <a:lnTo>
                    <a:pt x="1685" y="2134"/>
                  </a:lnTo>
                  <a:lnTo>
                    <a:pt x="168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16"/>
            <p:cNvSpPr/>
            <p:nvPr/>
          </p:nvSpPr>
          <p:spPr>
            <a:xfrm>
              <a:off x="2184549" y="18533"/>
              <a:ext cx="89063" cy="116656"/>
            </a:xfrm>
            <a:custGeom>
              <a:avLst/>
              <a:gdLst/>
              <a:ahLst/>
              <a:cxnLst/>
              <a:rect l="l" t="t" r="r" b="b"/>
              <a:pathLst>
                <a:path w="1630" h="2135" extrusionOk="0">
                  <a:moveTo>
                    <a:pt x="1" y="0"/>
                  </a:moveTo>
                  <a:lnTo>
                    <a:pt x="1" y="2134"/>
                  </a:lnTo>
                  <a:lnTo>
                    <a:pt x="1630" y="2134"/>
                  </a:lnTo>
                  <a:lnTo>
                    <a:pt x="163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16"/>
            <p:cNvSpPr/>
            <p:nvPr/>
          </p:nvSpPr>
          <p:spPr>
            <a:xfrm>
              <a:off x="2319620" y="18533"/>
              <a:ext cx="89009" cy="116656"/>
            </a:xfrm>
            <a:custGeom>
              <a:avLst/>
              <a:gdLst/>
              <a:ahLst/>
              <a:cxnLst/>
              <a:rect l="l" t="t" r="r" b="b"/>
              <a:pathLst>
                <a:path w="1629" h="2135" extrusionOk="0">
                  <a:moveTo>
                    <a:pt x="0" y="0"/>
                  </a:moveTo>
                  <a:lnTo>
                    <a:pt x="0" y="2134"/>
                  </a:lnTo>
                  <a:lnTo>
                    <a:pt x="1629" y="2134"/>
                  </a:lnTo>
                  <a:lnTo>
                    <a:pt x="162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16"/>
            <p:cNvSpPr/>
            <p:nvPr/>
          </p:nvSpPr>
          <p:spPr>
            <a:xfrm>
              <a:off x="2457697" y="18533"/>
              <a:ext cx="82889" cy="116656"/>
            </a:xfrm>
            <a:custGeom>
              <a:avLst/>
              <a:gdLst/>
              <a:ahLst/>
              <a:cxnLst/>
              <a:rect l="l" t="t" r="r" b="b"/>
              <a:pathLst>
                <a:path w="1517" h="2135" extrusionOk="0">
                  <a:moveTo>
                    <a:pt x="1" y="0"/>
                  </a:moveTo>
                  <a:lnTo>
                    <a:pt x="1" y="2134"/>
                  </a:lnTo>
                  <a:lnTo>
                    <a:pt x="1517" y="2134"/>
                  </a:lnTo>
                  <a:lnTo>
                    <a:pt x="151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16"/>
            <p:cNvSpPr/>
            <p:nvPr/>
          </p:nvSpPr>
          <p:spPr>
            <a:xfrm>
              <a:off x="2595774" y="18533"/>
              <a:ext cx="79884" cy="116656"/>
            </a:xfrm>
            <a:custGeom>
              <a:avLst/>
              <a:gdLst/>
              <a:ahLst/>
              <a:cxnLst/>
              <a:rect l="l" t="t" r="r" b="b"/>
              <a:pathLst>
                <a:path w="1462" h="2135" extrusionOk="0">
                  <a:moveTo>
                    <a:pt x="1" y="0"/>
                  </a:moveTo>
                  <a:lnTo>
                    <a:pt x="1" y="2134"/>
                  </a:lnTo>
                  <a:lnTo>
                    <a:pt x="1461" y="2134"/>
                  </a:lnTo>
                  <a:lnTo>
                    <a:pt x="146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16"/>
            <p:cNvSpPr/>
            <p:nvPr/>
          </p:nvSpPr>
          <p:spPr>
            <a:xfrm>
              <a:off x="2730846" y="18533"/>
              <a:ext cx="76769" cy="116656"/>
            </a:xfrm>
            <a:custGeom>
              <a:avLst/>
              <a:gdLst/>
              <a:ahLst/>
              <a:cxnLst/>
              <a:rect l="l" t="t" r="r" b="b"/>
              <a:pathLst>
                <a:path w="1405" h="2135" extrusionOk="0">
                  <a:moveTo>
                    <a:pt x="0" y="0"/>
                  </a:moveTo>
                  <a:lnTo>
                    <a:pt x="0" y="2134"/>
                  </a:lnTo>
                  <a:lnTo>
                    <a:pt x="1404" y="2134"/>
                  </a:lnTo>
                  <a:lnTo>
                    <a:pt x="140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16"/>
            <p:cNvSpPr/>
            <p:nvPr/>
          </p:nvSpPr>
          <p:spPr>
            <a:xfrm>
              <a:off x="2868922" y="18533"/>
              <a:ext cx="73709" cy="116656"/>
            </a:xfrm>
            <a:custGeom>
              <a:avLst/>
              <a:gdLst/>
              <a:ahLst/>
              <a:cxnLst/>
              <a:rect l="l" t="t" r="r" b="b"/>
              <a:pathLst>
                <a:path w="1349" h="2135" extrusionOk="0">
                  <a:moveTo>
                    <a:pt x="1" y="0"/>
                  </a:moveTo>
                  <a:lnTo>
                    <a:pt x="1" y="2134"/>
                  </a:lnTo>
                  <a:lnTo>
                    <a:pt x="1348" y="2134"/>
                  </a:lnTo>
                  <a:lnTo>
                    <a:pt x="134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16"/>
            <p:cNvSpPr/>
            <p:nvPr/>
          </p:nvSpPr>
          <p:spPr>
            <a:xfrm>
              <a:off x="3003939" y="18533"/>
              <a:ext cx="70650" cy="116656"/>
            </a:xfrm>
            <a:custGeom>
              <a:avLst/>
              <a:gdLst/>
              <a:ahLst/>
              <a:cxnLst/>
              <a:rect l="l" t="t" r="r" b="b"/>
              <a:pathLst>
                <a:path w="1293" h="2135" extrusionOk="0">
                  <a:moveTo>
                    <a:pt x="1" y="0"/>
                  </a:moveTo>
                  <a:lnTo>
                    <a:pt x="1" y="2134"/>
                  </a:lnTo>
                  <a:lnTo>
                    <a:pt x="1293" y="2134"/>
                  </a:lnTo>
                  <a:lnTo>
                    <a:pt x="129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16"/>
            <p:cNvSpPr/>
            <p:nvPr/>
          </p:nvSpPr>
          <p:spPr>
            <a:xfrm>
              <a:off x="3142071" y="18533"/>
              <a:ext cx="67535" cy="116656"/>
            </a:xfrm>
            <a:custGeom>
              <a:avLst/>
              <a:gdLst/>
              <a:ahLst/>
              <a:cxnLst/>
              <a:rect l="l" t="t" r="r" b="b"/>
              <a:pathLst>
                <a:path w="1236" h="2135" extrusionOk="0">
                  <a:moveTo>
                    <a:pt x="0" y="0"/>
                  </a:moveTo>
                  <a:lnTo>
                    <a:pt x="0" y="2134"/>
                  </a:lnTo>
                  <a:lnTo>
                    <a:pt x="1236" y="2134"/>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16"/>
            <p:cNvSpPr/>
            <p:nvPr/>
          </p:nvSpPr>
          <p:spPr>
            <a:xfrm>
              <a:off x="3280148" y="18533"/>
              <a:ext cx="61415" cy="116656"/>
            </a:xfrm>
            <a:custGeom>
              <a:avLst/>
              <a:gdLst/>
              <a:ahLst/>
              <a:cxnLst/>
              <a:rect l="l" t="t" r="r" b="b"/>
              <a:pathLst>
                <a:path w="1124"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16"/>
            <p:cNvSpPr/>
            <p:nvPr/>
          </p:nvSpPr>
          <p:spPr>
            <a:xfrm>
              <a:off x="3415165" y="18533"/>
              <a:ext cx="61470" cy="116656"/>
            </a:xfrm>
            <a:custGeom>
              <a:avLst/>
              <a:gdLst/>
              <a:ahLst/>
              <a:cxnLst/>
              <a:rect l="l" t="t" r="r" b="b"/>
              <a:pathLst>
                <a:path w="1125" h="2135" extrusionOk="0">
                  <a:moveTo>
                    <a:pt x="1" y="0"/>
                  </a:moveTo>
                  <a:lnTo>
                    <a:pt x="1" y="2134"/>
                  </a:lnTo>
                  <a:lnTo>
                    <a:pt x="1124" y="2134"/>
                  </a:lnTo>
                  <a:lnTo>
                    <a:pt x="1124"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16"/>
            <p:cNvSpPr/>
            <p:nvPr/>
          </p:nvSpPr>
          <p:spPr>
            <a:xfrm>
              <a:off x="3553296" y="18533"/>
              <a:ext cx="58356" cy="116656"/>
            </a:xfrm>
            <a:custGeom>
              <a:avLst/>
              <a:gdLst/>
              <a:ahLst/>
              <a:cxnLst/>
              <a:rect l="l" t="t" r="r" b="b"/>
              <a:pathLst>
                <a:path w="1068" h="2135" extrusionOk="0">
                  <a:moveTo>
                    <a:pt x="0" y="0"/>
                  </a:moveTo>
                  <a:lnTo>
                    <a:pt x="0" y="2134"/>
                  </a:lnTo>
                  <a:lnTo>
                    <a:pt x="1067" y="2134"/>
                  </a:lnTo>
                  <a:lnTo>
                    <a:pt x="106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16"/>
            <p:cNvSpPr/>
            <p:nvPr/>
          </p:nvSpPr>
          <p:spPr>
            <a:xfrm>
              <a:off x="3691373" y="18533"/>
              <a:ext cx="52236" cy="116656"/>
            </a:xfrm>
            <a:custGeom>
              <a:avLst/>
              <a:gdLst/>
              <a:ahLst/>
              <a:cxnLst/>
              <a:rect l="l" t="t" r="r" b="b"/>
              <a:pathLst>
                <a:path w="956" h="2135" extrusionOk="0">
                  <a:moveTo>
                    <a:pt x="1" y="0"/>
                  </a:moveTo>
                  <a:lnTo>
                    <a:pt x="1" y="2134"/>
                  </a:lnTo>
                  <a:lnTo>
                    <a:pt x="955" y="2134"/>
                  </a:lnTo>
                  <a:lnTo>
                    <a:pt x="95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16"/>
            <p:cNvSpPr/>
            <p:nvPr/>
          </p:nvSpPr>
          <p:spPr>
            <a:xfrm>
              <a:off x="3826390" y="18533"/>
              <a:ext cx="52236" cy="116656"/>
            </a:xfrm>
            <a:custGeom>
              <a:avLst/>
              <a:gdLst/>
              <a:ahLst/>
              <a:cxnLst/>
              <a:rect l="l" t="t" r="r" b="b"/>
              <a:pathLst>
                <a:path w="956" h="2135" extrusionOk="0">
                  <a:moveTo>
                    <a:pt x="1" y="0"/>
                  </a:moveTo>
                  <a:lnTo>
                    <a:pt x="1" y="2134"/>
                  </a:lnTo>
                  <a:lnTo>
                    <a:pt x="956" y="2134"/>
                  </a:lnTo>
                  <a:lnTo>
                    <a:pt x="9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16"/>
            <p:cNvSpPr/>
            <p:nvPr/>
          </p:nvSpPr>
          <p:spPr>
            <a:xfrm>
              <a:off x="3964522"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16"/>
            <p:cNvSpPr/>
            <p:nvPr/>
          </p:nvSpPr>
          <p:spPr>
            <a:xfrm>
              <a:off x="4099539" y="18533"/>
              <a:ext cx="46062" cy="116656"/>
            </a:xfrm>
            <a:custGeom>
              <a:avLst/>
              <a:gdLst/>
              <a:ahLst/>
              <a:cxnLst/>
              <a:rect l="l" t="t" r="r" b="b"/>
              <a:pathLst>
                <a:path w="843" h="2135" extrusionOk="0">
                  <a:moveTo>
                    <a:pt x="0" y="0"/>
                  </a:moveTo>
                  <a:lnTo>
                    <a:pt x="0" y="2134"/>
                  </a:lnTo>
                  <a:lnTo>
                    <a:pt x="843" y="2134"/>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16"/>
            <p:cNvSpPr/>
            <p:nvPr/>
          </p:nvSpPr>
          <p:spPr>
            <a:xfrm>
              <a:off x="4237616" y="18533"/>
              <a:ext cx="39996" cy="116656"/>
            </a:xfrm>
            <a:custGeom>
              <a:avLst/>
              <a:gdLst/>
              <a:ahLst/>
              <a:cxnLst/>
              <a:rect l="l" t="t" r="r" b="b"/>
              <a:pathLst>
                <a:path w="732" h="2135" extrusionOk="0">
                  <a:moveTo>
                    <a:pt x="1" y="0"/>
                  </a:moveTo>
                  <a:lnTo>
                    <a:pt x="1" y="2134"/>
                  </a:lnTo>
                  <a:lnTo>
                    <a:pt x="731" y="2134"/>
                  </a:lnTo>
                  <a:lnTo>
                    <a:pt x="73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16"/>
            <p:cNvSpPr/>
            <p:nvPr/>
          </p:nvSpPr>
          <p:spPr>
            <a:xfrm>
              <a:off x="2362568" y="-1307210"/>
              <a:ext cx="15408" cy="6174"/>
            </a:xfrm>
            <a:custGeom>
              <a:avLst/>
              <a:gdLst/>
              <a:ahLst/>
              <a:cxnLst/>
              <a:rect l="l" t="t" r="r" b="b"/>
              <a:pathLst>
                <a:path w="282" h="113" extrusionOk="0">
                  <a:moveTo>
                    <a:pt x="0" y="0"/>
                  </a:moveTo>
                  <a:lnTo>
                    <a:pt x="169" y="112"/>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16"/>
            <p:cNvSpPr/>
            <p:nvPr/>
          </p:nvSpPr>
          <p:spPr>
            <a:xfrm>
              <a:off x="2221376" y="-1294971"/>
              <a:ext cx="95183" cy="73709"/>
            </a:xfrm>
            <a:custGeom>
              <a:avLst/>
              <a:gdLst/>
              <a:ahLst/>
              <a:cxnLst/>
              <a:rect l="l" t="t" r="r" b="b"/>
              <a:pathLst>
                <a:path w="1742" h="1349" extrusionOk="0">
                  <a:moveTo>
                    <a:pt x="169" y="1"/>
                  </a:moveTo>
                  <a:cubicBezTo>
                    <a:pt x="113" y="113"/>
                    <a:pt x="57" y="169"/>
                    <a:pt x="1" y="282"/>
                  </a:cubicBezTo>
                  <a:lnTo>
                    <a:pt x="1573" y="1349"/>
                  </a:lnTo>
                  <a:cubicBezTo>
                    <a:pt x="1630" y="1236"/>
                    <a:pt x="1686" y="1124"/>
                    <a:pt x="1742" y="1068"/>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16"/>
            <p:cNvSpPr/>
            <p:nvPr/>
          </p:nvSpPr>
          <p:spPr>
            <a:xfrm>
              <a:off x="2132421" y="-1080124"/>
              <a:ext cx="104362" cy="36882"/>
            </a:xfrm>
            <a:custGeom>
              <a:avLst/>
              <a:gdLst/>
              <a:ahLst/>
              <a:cxnLst/>
              <a:rect l="l" t="t" r="r" b="b"/>
              <a:pathLst>
                <a:path w="1910" h="675" extrusionOk="0">
                  <a:moveTo>
                    <a:pt x="56" y="0"/>
                  </a:moveTo>
                  <a:cubicBezTo>
                    <a:pt x="0" y="113"/>
                    <a:pt x="0" y="169"/>
                    <a:pt x="0" y="281"/>
                  </a:cubicBezTo>
                  <a:lnTo>
                    <a:pt x="1854" y="674"/>
                  </a:lnTo>
                  <a:cubicBezTo>
                    <a:pt x="1854" y="618"/>
                    <a:pt x="1910" y="562"/>
                    <a:pt x="1910" y="506"/>
                  </a:cubicBezTo>
                  <a:lnTo>
                    <a:pt x="1910" y="393"/>
                  </a:lnTo>
                  <a:lnTo>
                    <a:pt x="5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16"/>
            <p:cNvSpPr/>
            <p:nvPr/>
          </p:nvSpPr>
          <p:spPr>
            <a:xfrm>
              <a:off x="2147721" y="-1135366"/>
              <a:ext cx="104417" cy="46062"/>
            </a:xfrm>
            <a:custGeom>
              <a:avLst/>
              <a:gdLst/>
              <a:ahLst/>
              <a:cxnLst/>
              <a:rect l="l" t="t" r="r" b="b"/>
              <a:pathLst>
                <a:path w="1911" h="843" extrusionOk="0">
                  <a:moveTo>
                    <a:pt x="57" y="0"/>
                  </a:moveTo>
                  <a:lnTo>
                    <a:pt x="57" y="56"/>
                  </a:lnTo>
                  <a:cubicBezTo>
                    <a:pt x="57" y="113"/>
                    <a:pt x="57" y="225"/>
                    <a:pt x="1" y="281"/>
                  </a:cubicBezTo>
                  <a:lnTo>
                    <a:pt x="1854" y="843"/>
                  </a:lnTo>
                  <a:cubicBezTo>
                    <a:pt x="1854" y="730"/>
                    <a:pt x="1854" y="618"/>
                    <a:pt x="1910" y="562"/>
                  </a:cubicBezTo>
                  <a:lnTo>
                    <a:pt x="5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16"/>
            <p:cNvSpPr/>
            <p:nvPr/>
          </p:nvSpPr>
          <p:spPr>
            <a:xfrm>
              <a:off x="2282792" y="-1307210"/>
              <a:ext cx="64475" cy="43002"/>
            </a:xfrm>
            <a:custGeom>
              <a:avLst/>
              <a:gdLst/>
              <a:ahLst/>
              <a:cxnLst/>
              <a:rect l="l" t="t" r="r" b="b"/>
              <a:pathLst>
                <a:path w="1180" h="787" extrusionOk="0">
                  <a:moveTo>
                    <a:pt x="0" y="0"/>
                  </a:moveTo>
                  <a:lnTo>
                    <a:pt x="955" y="786"/>
                  </a:lnTo>
                  <a:lnTo>
                    <a:pt x="1180" y="562"/>
                  </a:lnTo>
                  <a:lnTo>
                    <a:pt x="44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16"/>
            <p:cNvSpPr/>
            <p:nvPr/>
          </p:nvSpPr>
          <p:spPr>
            <a:xfrm>
              <a:off x="2126247" y="-1021823"/>
              <a:ext cx="104417" cy="27648"/>
            </a:xfrm>
            <a:custGeom>
              <a:avLst/>
              <a:gdLst/>
              <a:ahLst/>
              <a:cxnLst/>
              <a:rect l="l" t="t" r="r" b="b"/>
              <a:pathLst>
                <a:path w="1911" h="506" extrusionOk="0">
                  <a:moveTo>
                    <a:pt x="1" y="0"/>
                  </a:moveTo>
                  <a:lnTo>
                    <a:pt x="1" y="337"/>
                  </a:lnTo>
                  <a:lnTo>
                    <a:pt x="1910" y="506"/>
                  </a:lnTo>
                  <a:cubicBezTo>
                    <a:pt x="1910" y="394"/>
                    <a:pt x="1910" y="337"/>
                    <a:pt x="1910" y="225"/>
                  </a:cubicBezTo>
                  <a:lnTo>
                    <a:pt x="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16"/>
            <p:cNvSpPr/>
            <p:nvPr/>
          </p:nvSpPr>
          <p:spPr>
            <a:xfrm>
              <a:off x="2166135" y="-1193667"/>
              <a:ext cx="101357" cy="55296"/>
            </a:xfrm>
            <a:custGeom>
              <a:avLst/>
              <a:gdLst/>
              <a:ahLst/>
              <a:cxnLst/>
              <a:rect l="l" t="t" r="r" b="b"/>
              <a:pathLst>
                <a:path w="1855" h="1012" extrusionOk="0">
                  <a:moveTo>
                    <a:pt x="113" y="0"/>
                  </a:moveTo>
                  <a:cubicBezTo>
                    <a:pt x="57" y="113"/>
                    <a:pt x="57" y="225"/>
                    <a:pt x="1" y="281"/>
                  </a:cubicBezTo>
                  <a:lnTo>
                    <a:pt x="1742" y="1011"/>
                  </a:lnTo>
                  <a:cubicBezTo>
                    <a:pt x="1798" y="955"/>
                    <a:pt x="1854" y="843"/>
                    <a:pt x="1854" y="73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16"/>
            <p:cNvSpPr/>
            <p:nvPr/>
          </p:nvSpPr>
          <p:spPr>
            <a:xfrm>
              <a:off x="2190723" y="-1245849"/>
              <a:ext cx="98243" cy="67535"/>
            </a:xfrm>
            <a:custGeom>
              <a:avLst/>
              <a:gdLst/>
              <a:ahLst/>
              <a:cxnLst/>
              <a:rect l="l" t="t" r="r" b="b"/>
              <a:pathLst>
                <a:path w="1798" h="1236" extrusionOk="0">
                  <a:moveTo>
                    <a:pt x="113" y="0"/>
                  </a:moveTo>
                  <a:lnTo>
                    <a:pt x="0" y="281"/>
                  </a:lnTo>
                  <a:lnTo>
                    <a:pt x="1685" y="1236"/>
                  </a:lnTo>
                  <a:lnTo>
                    <a:pt x="1797" y="899"/>
                  </a:ln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16"/>
            <p:cNvSpPr/>
            <p:nvPr/>
          </p:nvSpPr>
          <p:spPr>
            <a:xfrm>
              <a:off x="2123187" y="-1307210"/>
              <a:ext cx="1206123" cy="957511"/>
            </a:xfrm>
            <a:custGeom>
              <a:avLst/>
              <a:gdLst/>
              <a:ahLst/>
              <a:cxnLst/>
              <a:rect l="l" t="t" r="r" b="b"/>
              <a:pathLst>
                <a:path w="22074" h="17524" extrusionOk="0">
                  <a:moveTo>
                    <a:pt x="18310" y="0"/>
                  </a:moveTo>
                  <a:cubicBezTo>
                    <a:pt x="18366" y="56"/>
                    <a:pt x="18423" y="112"/>
                    <a:pt x="18479" y="225"/>
                  </a:cubicBezTo>
                  <a:lnTo>
                    <a:pt x="18029" y="618"/>
                  </a:lnTo>
                  <a:cubicBezTo>
                    <a:pt x="18086" y="674"/>
                    <a:pt x="18142" y="786"/>
                    <a:pt x="18198" y="843"/>
                  </a:cubicBezTo>
                  <a:lnTo>
                    <a:pt x="18703" y="449"/>
                  </a:lnTo>
                  <a:cubicBezTo>
                    <a:pt x="18816" y="618"/>
                    <a:pt x="18928" y="843"/>
                    <a:pt x="19097" y="1011"/>
                  </a:cubicBezTo>
                  <a:lnTo>
                    <a:pt x="18591" y="1348"/>
                  </a:lnTo>
                  <a:lnTo>
                    <a:pt x="18760" y="1573"/>
                  </a:lnTo>
                  <a:lnTo>
                    <a:pt x="19265" y="1236"/>
                  </a:lnTo>
                  <a:cubicBezTo>
                    <a:pt x="19377" y="1460"/>
                    <a:pt x="19490" y="1629"/>
                    <a:pt x="19546" y="1797"/>
                  </a:cubicBezTo>
                  <a:lnTo>
                    <a:pt x="19040" y="2078"/>
                  </a:lnTo>
                  <a:lnTo>
                    <a:pt x="19153" y="2359"/>
                  </a:lnTo>
                  <a:lnTo>
                    <a:pt x="19714" y="2078"/>
                  </a:lnTo>
                  <a:cubicBezTo>
                    <a:pt x="19827" y="2247"/>
                    <a:pt x="19939" y="2471"/>
                    <a:pt x="19995" y="2696"/>
                  </a:cubicBezTo>
                  <a:lnTo>
                    <a:pt x="19433" y="2921"/>
                  </a:lnTo>
                  <a:cubicBezTo>
                    <a:pt x="19433" y="2977"/>
                    <a:pt x="19546" y="3089"/>
                    <a:pt x="19546" y="3201"/>
                  </a:cubicBezTo>
                  <a:lnTo>
                    <a:pt x="20107" y="2977"/>
                  </a:lnTo>
                  <a:cubicBezTo>
                    <a:pt x="20164" y="3145"/>
                    <a:pt x="20276" y="3370"/>
                    <a:pt x="20332" y="3538"/>
                  </a:cubicBezTo>
                  <a:lnTo>
                    <a:pt x="19770" y="3707"/>
                  </a:lnTo>
                  <a:lnTo>
                    <a:pt x="19827" y="4044"/>
                  </a:lnTo>
                  <a:lnTo>
                    <a:pt x="20388" y="3819"/>
                  </a:lnTo>
                  <a:cubicBezTo>
                    <a:pt x="20501" y="4044"/>
                    <a:pt x="20557" y="4269"/>
                    <a:pt x="20557" y="4493"/>
                  </a:cubicBezTo>
                  <a:lnTo>
                    <a:pt x="19995" y="4606"/>
                  </a:lnTo>
                  <a:cubicBezTo>
                    <a:pt x="19995" y="4718"/>
                    <a:pt x="20051" y="4830"/>
                    <a:pt x="20051" y="4886"/>
                  </a:cubicBezTo>
                  <a:lnTo>
                    <a:pt x="20613" y="4774"/>
                  </a:lnTo>
                  <a:cubicBezTo>
                    <a:pt x="20613" y="4999"/>
                    <a:pt x="20725" y="5223"/>
                    <a:pt x="20725" y="5392"/>
                  </a:cubicBezTo>
                  <a:lnTo>
                    <a:pt x="20107" y="5448"/>
                  </a:lnTo>
                  <a:lnTo>
                    <a:pt x="20107" y="5785"/>
                  </a:lnTo>
                  <a:lnTo>
                    <a:pt x="20725" y="5729"/>
                  </a:lnTo>
                  <a:lnTo>
                    <a:pt x="20725" y="6403"/>
                  </a:lnTo>
                  <a:lnTo>
                    <a:pt x="20107" y="6403"/>
                  </a:lnTo>
                  <a:lnTo>
                    <a:pt x="20107" y="6684"/>
                  </a:lnTo>
                  <a:lnTo>
                    <a:pt x="20781" y="6684"/>
                  </a:lnTo>
                  <a:lnTo>
                    <a:pt x="20781" y="7301"/>
                  </a:lnTo>
                  <a:lnTo>
                    <a:pt x="20220" y="7245"/>
                  </a:lnTo>
                  <a:lnTo>
                    <a:pt x="20220" y="7582"/>
                  </a:lnTo>
                  <a:lnTo>
                    <a:pt x="20838" y="7638"/>
                  </a:lnTo>
                  <a:cubicBezTo>
                    <a:pt x="20838" y="7863"/>
                    <a:pt x="20725" y="8088"/>
                    <a:pt x="20725" y="8312"/>
                  </a:cubicBezTo>
                  <a:lnTo>
                    <a:pt x="20107" y="8144"/>
                  </a:lnTo>
                  <a:cubicBezTo>
                    <a:pt x="20107" y="8200"/>
                    <a:pt x="20107" y="8256"/>
                    <a:pt x="20107" y="8312"/>
                  </a:cubicBezTo>
                  <a:lnTo>
                    <a:pt x="20107" y="8481"/>
                  </a:lnTo>
                  <a:lnTo>
                    <a:pt x="20725" y="8593"/>
                  </a:lnTo>
                  <a:cubicBezTo>
                    <a:pt x="20669" y="8818"/>
                    <a:pt x="20613" y="8986"/>
                    <a:pt x="20557" y="9211"/>
                  </a:cubicBezTo>
                  <a:lnTo>
                    <a:pt x="19995" y="9043"/>
                  </a:lnTo>
                  <a:cubicBezTo>
                    <a:pt x="19995" y="9099"/>
                    <a:pt x="19939" y="9211"/>
                    <a:pt x="19883" y="9323"/>
                  </a:cubicBezTo>
                  <a:lnTo>
                    <a:pt x="20444" y="9492"/>
                  </a:lnTo>
                  <a:cubicBezTo>
                    <a:pt x="20388" y="9717"/>
                    <a:pt x="20332" y="9941"/>
                    <a:pt x="20220" y="10110"/>
                  </a:cubicBezTo>
                  <a:lnTo>
                    <a:pt x="19658" y="9885"/>
                  </a:lnTo>
                  <a:cubicBezTo>
                    <a:pt x="19658" y="9997"/>
                    <a:pt x="19602" y="10110"/>
                    <a:pt x="19546" y="10166"/>
                  </a:cubicBezTo>
                  <a:lnTo>
                    <a:pt x="20107" y="10391"/>
                  </a:lnTo>
                  <a:cubicBezTo>
                    <a:pt x="20051" y="10615"/>
                    <a:pt x="19939" y="10784"/>
                    <a:pt x="19827" y="10952"/>
                  </a:cubicBezTo>
                  <a:lnTo>
                    <a:pt x="19321" y="10671"/>
                  </a:lnTo>
                  <a:cubicBezTo>
                    <a:pt x="19265" y="10784"/>
                    <a:pt x="19209" y="10896"/>
                    <a:pt x="19153" y="10952"/>
                  </a:cubicBezTo>
                  <a:lnTo>
                    <a:pt x="19714" y="11233"/>
                  </a:lnTo>
                  <a:cubicBezTo>
                    <a:pt x="19602" y="11458"/>
                    <a:pt x="19490" y="11626"/>
                    <a:pt x="19377" y="11795"/>
                  </a:cubicBezTo>
                  <a:lnTo>
                    <a:pt x="18703" y="11458"/>
                  </a:lnTo>
                  <a:cubicBezTo>
                    <a:pt x="18647" y="11570"/>
                    <a:pt x="18591" y="11626"/>
                    <a:pt x="18535" y="11738"/>
                  </a:cubicBezTo>
                  <a:lnTo>
                    <a:pt x="19040" y="12075"/>
                  </a:lnTo>
                  <a:cubicBezTo>
                    <a:pt x="18928" y="12244"/>
                    <a:pt x="18760" y="12412"/>
                    <a:pt x="18647" y="12581"/>
                  </a:cubicBezTo>
                  <a:lnTo>
                    <a:pt x="18198" y="12188"/>
                  </a:lnTo>
                  <a:lnTo>
                    <a:pt x="17973" y="12412"/>
                  </a:lnTo>
                  <a:lnTo>
                    <a:pt x="18479" y="12806"/>
                  </a:lnTo>
                  <a:cubicBezTo>
                    <a:pt x="18310" y="12974"/>
                    <a:pt x="18142" y="13143"/>
                    <a:pt x="18029" y="13311"/>
                  </a:cubicBezTo>
                  <a:lnTo>
                    <a:pt x="17580" y="12862"/>
                  </a:lnTo>
                  <a:lnTo>
                    <a:pt x="17355" y="13086"/>
                  </a:lnTo>
                  <a:lnTo>
                    <a:pt x="17805" y="13480"/>
                  </a:lnTo>
                  <a:cubicBezTo>
                    <a:pt x="17636" y="13648"/>
                    <a:pt x="17468" y="13760"/>
                    <a:pt x="17299" y="13929"/>
                  </a:cubicBezTo>
                  <a:lnTo>
                    <a:pt x="16906" y="13480"/>
                  </a:lnTo>
                  <a:lnTo>
                    <a:pt x="16681" y="13648"/>
                  </a:lnTo>
                  <a:lnTo>
                    <a:pt x="17075" y="14097"/>
                  </a:lnTo>
                  <a:cubicBezTo>
                    <a:pt x="16906" y="14266"/>
                    <a:pt x="16738" y="14378"/>
                    <a:pt x="16569" y="14547"/>
                  </a:cubicBezTo>
                  <a:lnTo>
                    <a:pt x="16232" y="14041"/>
                  </a:lnTo>
                  <a:lnTo>
                    <a:pt x="15951" y="14210"/>
                  </a:lnTo>
                  <a:lnTo>
                    <a:pt x="16288" y="14715"/>
                  </a:lnTo>
                  <a:cubicBezTo>
                    <a:pt x="16120" y="14828"/>
                    <a:pt x="15951" y="14940"/>
                    <a:pt x="15727" y="14996"/>
                  </a:cubicBezTo>
                  <a:lnTo>
                    <a:pt x="15446" y="14491"/>
                  </a:lnTo>
                  <a:lnTo>
                    <a:pt x="15165" y="14603"/>
                  </a:lnTo>
                  <a:lnTo>
                    <a:pt x="15502" y="15165"/>
                  </a:lnTo>
                  <a:cubicBezTo>
                    <a:pt x="15277" y="15277"/>
                    <a:pt x="15109" y="15333"/>
                    <a:pt x="14884" y="15445"/>
                  </a:cubicBezTo>
                  <a:lnTo>
                    <a:pt x="14660" y="14884"/>
                  </a:lnTo>
                  <a:lnTo>
                    <a:pt x="14379" y="14996"/>
                  </a:lnTo>
                  <a:lnTo>
                    <a:pt x="14603" y="15558"/>
                  </a:lnTo>
                  <a:cubicBezTo>
                    <a:pt x="14379" y="15614"/>
                    <a:pt x="14210" y="15726"/>
                    <a:pt x="13986" y="15782"/>
                  </a:cubicBezTo>
                  <a:lnTo>
                    <a:pt x="13817" y="15165"/>
                  </a:lnTo>
                  <a:lnTo>
                    <a:pt x="13536" y="15277"/>
                  </a:lnTo>
                  <a:lnTo>
                    <a:pt x="13705" y="15839"/>
                  </a:lnTo>
                  <a:cubicBezTo>
                    <a:pt x="13480" y="15895"/>
                    <a:pt x="13255" y="15951"/>
                    <a:pt x="13031" y="16007"/>
                  </a:cubicBezTo>
                  <a:lnTo>
                    <a:pt x="12918" y="15445"/>
                  </a:lnTo>
                  <a:lnTo>
                    <a:pt x="12638" y="15502"/>
                  </a:lnTo>
                  <a:lnTo>
                    <a:pt x="12750" y="16063"/>
                  </a:lnTo>
                  <a:cubicBezTo>
                    <a:pt x="12525" y="16063"/>
                    <a:pt x="12357" y="16119"/>
                    <a:pt x="12132" y="16175"/>
                  </a:cubicBezTo>
                  <a:lnTo>
                    <a:pt x="12076" y="15558"/>
                  </a:lnTo>
                  <a:lnTo>
                    <a:pt x="11739" y="15558"/>
                  </a:lnTo>
                  <a:lnTo>
                    <a:pt x="11851" y="16175"/>
                  </a:lnTo>
                  <a:lnTo>
                    <a:pt x="11121" y="16175"/>
                  </a:lnTo>
                  <a:lnTo>
                    <a:pt x="11121" y="15670"/>
                  </a:lnTo>
                  <a:lnTo>
                    <a:pt x="10840" y="15670"/>
                  </a:lnTo>
                  <a:lnTo>
                    <a:pt x="10840" y="16288"/>
                  </a:lnTo>
                  <a:lnTo>
                    <a:pt x="10166" y="16288"/>
                  </a:lnTo>
                  <a:lnTo>
                    <a:pt x="10223" y="15670"/>
                  </a:lnTo>
                  <a:lnTo>
                    <a:pt x="9942" y="15670"/>
                  </a:lnTo>
                  <a:lnTo>
                    <a:pt x="9886" y="16288"/>
                  </a:lnTo>
                  <a:cubicBezTo>
                    <a:pt x="9661" y="16288"/>
                    <a:pt x="9436" y="16232"/>
                    <a:pt x="9155" y="16175"/>
                  </a:cubicBezTo>
                  <a:lnTo>
                    <a:pt x="9324" y="15558"/>
                  </a:lnTo>
                  <a:lnTo>
                    <a:pt x="8987" y="15558"/>
                  </a:lnTo>
                  <a:lnTo>
                    <a:pt x="8875" y="16119"/>
                  </a:lnTo>
                  <a:cubicBezTo>
                    <a:pt x="8650" y="16119"/>
                    <a:pt x="8481" y="16063"/>
                    <a:pt x="8257" y="16007"/>
                  </a:cubicBezTo>
                  <a:lnTo>
                    <a:pt x="8425" y="15389"/>
                  </a:lnTo>
                  <a:cubicBezTo>
                    <a:pt x="8369" y="15389"/>
                    <a:pt x="8257" y="15333"/>
                    <a:pt x="8144" y="15333"/>
                  </a:cubicBezTo>
                  <a:lnTo>
                    <a:pt x="7976" y="15895"/>
                  </a:lnTo>
                  <a:cubicBezTo>
                    <a:pt x="7751" y="15839"/>
                    <a:pt x="7527" y="15726"/>
                    <a:pt x="7358" y="15670"/>
                  </a:cubicBezTo>
                  <a:lnTo>
                    <a:pt x="7583" y="15108"/>
                  </a:lnTo>
                  <a:lnTo>
                    <a:pt x="7302" y="14996"/>
                  </a:lnTo>
                  <a:lnTo>
                    <a:pt x="7077" y="15558"/>
                  </a:lnTo>
                  <a:cubicBezTo>
                    <a:pt x="6853" y="15445"/>
                    <a:pt x="6684" y="15389"/>
                    <a:pt x="6516" y="15277"/>
                  </a:cubicBezTo>
                  <a:lnTo>
                    <a:pt x="6796" y="14715"/>
                  </a:lnTo>
                  <a:lnTo>
                    <a:pt x="6516" y="14603"/>
                  </a:lnTo>
                  <a:lnTo>
                    <a:pt x="6235" y="15108"/>
                  </a:lnTo>
                  <a:cubicBezTo>
                    <a:pt x="6010" y="14996"/>
                    <a:pt x="5842" y="14884"/>
                    <a:pt x="5673" y="14771"/>
                  </a:cubicBezTo>
                  <a:lnTo>
                    <a:pt x="6010" y="14266"/>
                  </a:lnTo>
                  <a:cubicBezTo>
                    <a:pt x="5898" y="14210"/>
                    <a:pt x="5842" y="14154"/>
                    <a:pt x="5729" y="14097"/>
                  </a:cubicBezTo>
                  <a:lnTo>
                    <a:pt x="5392" y="14603"/>
                  </a:lnTo>
                  <a:cubicBezTo>
                    <a:pt x="5224" y="14491"/>
                    <a:pt x="5055" y="14378"/>
                    <a:pt x="4887" y="14210"/>
                  </a:cubicBezTo>
                  <a:lnTo>
                    <a:pt x="5280" y="13760"/>
                  </a:lnTo>
                  <a:lnTo>
                    <a:pt x="5055" y="13592"/>
                  </a:lnTo>
                  <a:lnTo>
                    <a:pt x="4662" y="14041"/>
                  </a:lnTo>
                  <a:cubicBezTo>
                    <a:pt x="4494" y="13873"/>
                    <a:pt x="4325" y="13760"/>
                    <a:pt x="4157" y="13592"/>
                  </a:cubicBezTo>
                  <a:lnTo>
                    <a:pt x="4606" y="13143"/>
                  </a:lnTo>
                  <a:lnTo>
                    <a:pt x="4438" y="12862"/>
                  </a:lnTo>
                  <a:lnTo>
                    <a:pt x="4044" y="13311"/>
                  </a:lnTo>
                  <a:cubicBezTo>
                    <a:pt x="3876" y="13143"/>
                    <a:pt x="3764" y="12974"/>
                    <a:pt x="3595" y="12806"/>
                  </a:cubicBezTo>
                  <a:lnTo>
                    <a:pt x="4044" y="12412"/>
                  </a:lnTo>
                  <a:lnTo>
                    <a:pt x="3876" y="12188"/>
                  </a:lnTo>
                  <a:lnTo>
                    <a:pt x="3427" y="12581"/>
                  </a:lnTo>
                  <a:cubicBezTo>
                    <a:pt x="3258" y="12412"/>
                    <a:pt x="3146" y="12244"/>
                    <a:pt x="3033" y="12019"/>
                  </a:cubicBezTo>
                  <a:lnTo>
                    <a:pt x="3539" y="11682"/>
                  </a:lnTo>
                  <a:lnTo>
                    <a:pt x="3370" y="11458"/>
                  </a:lnTo>
                  <a:lnTo>
                    <a:pt x="2865" y="11795"/>
                  </a:lnTo>
                  <a:cubicBezTo>
                    <a:pt x="2753" y="11626"/>
                    <a:pt x="2640" y="11402"/>
                    <a:pt x="2528" y="11233"/>
                  </a:cubicBezTo>
                  <a:lnTo>
                    <a:pt x="3033" y="10952"/>
                  </a:lnTo>
                  <a:lnTo>
                    <a:pt x="2921" y="10671"/>
                  </a:lnTo>
                  <a:lnTo>
                    <a:pt x="2359" y="10952"/>
                  </a:lnTo>
                  <a:cubicBezTo>
                    <a:pt x="2247" y="10784"/>
                    <a:pt x="2191" y="10559"/>
                    <a:pt x="2079" y="10391"/>
                  </a:cubicBezTo>
                  <a:lnTo>
                    <a:pt x="2640" y="10110"/>
                  </a:lnTo>
                  <a:cubicBezTo>
                    <a:pt x="2584" y="10054"/>
                    <a:pt x="2584" y="9941"/>
                    <a:pt x="2528" y="9829"/>
                  </a:cubicBezTo>
                  <a:lnTo>
                    <a:pt x="1966" y="10054"/>
                  </a:lnTo>
                  <a:cubicBezTo>
                    <a:pt x="1910" y="9885"/>
                    <a:pt x="1798" y="9717"/>
                    <a:pt x="1742" y="9492"/>
                  </a:cubicBezTo>
                  <a:lnTo>
                    <a:pt x="2359" y="9323"/>
                  </a:lnTo>
                  <a:lnTo>
                    <a:pt x="2247" y="9043"/>
                  </a:lnTo>
                  <a:lnTo>
                    <a:pt x="1686" y="9211"/>
                  </a:lnTo>
                  <a:cubicBezTo>
                    <a:pt x="1629" y="8986"/>
                    <a:pt x="1573" y="8762"/>
                    <a:pt x="1517" y="8537"/>
                  </a:cubicBezTo>
                  <a:lnTo>
                    <a:pt x="2079" y="8425"/>
                  </a:lnTo>
                  <a:cubicBezTo>
                    <a:pt x="2079" y="8312"/>
                    <a:pt x="2079" y="8256"/>
                    <a:pt x="2023" y="8144"/>
                  </a:cubicBezTo>
                  <a:lnTo>
                    <a:pt x="1461" y="8256"/>
                  </a:lnTo>
                  <a:cubicBezTo>
                    <a:pt x="1461" y="8032"/>
                    <a:pt x="1405" y="7807"/>
                    <a:pt x="1349" y="7638"/>
                  </a:cubicBezTo>
                  <a:lnTo>
                    <a:pt x="1966" y="7582"/>
                  </a:lnTo>
                  <a:lnTo>
                    <a:pt x="1966" y="7245"/>
                  </a:lnTo>
                  <a:lnTo>
                    <a:pt x="1349" y="7301"/>
                  </a:lnTo>
                  <a:lnTo>
                    <a:pt x="1349" y="6628"/>
                  </a:lnTo>
                  <a:lnTo>
                    <a:pt x="1966" y="6628"/>
                  </a:lnTo>
                  <a:lnTo>
                    <a:pt x="1966" y="6291"/>
                  </a:lnTo>
                  <a:lnTo>
                    <a:pt x="1" y="6291"/>
                  </a:lnTo>
                  <a:lnTo>
                    <a:pt x="1" y="6571"/>
                  </a:lnTo>
                  <a:cubicBezTo>
                    <a:pt x="1" y="6908"/>
                    <a:pt x="1" y="7245"/>
                    <a:pt x="57" y="7582"/>
                  </a:cubicBezTo>
                  <a:cubicBezTo>
                    <a:pt x="57" y="7638"/>
                    <a:pt x="57" y="7695"/>
                    <a:pt x="57" y="7751"/>
                  </a:cubicBezTo>
                  <a:cubicBezTo>
                    <a:pt x="57" y="7975"/>
                    <a:pt x="113" y="8200"/>
                    <a:pt x="169" y="8481"/>
                  </a:cubicBezTo>
                  <a:cubicBezTo>
                    <a:pt x="169" y="8593"/>
                    <a:pt x="169" y="8649"/>
                    <a:pt x="225" y="8762"/>
                  </a:cubicBezTo>
                  <a:cubicBezTo>
                    <a:pt x="281" y="9043"/>
                    <a:pt x="338" y="9267"/>
                    <a:pt x="394" y="9548"/>
                  </a:cubicBezTo>
                  <a:cubicBezTo>
                    <a:pt x="450" y="9604"/>
                    <a:pt x="450" y="9717"/>
                    <a:pt x="450" y="9773"/>
                  </a:cubicBezTo>
                  <a:cubicBezTo>
                    <a:pt x="562" y="10054"/>
                    <a:pt x="675" y="10278"/>
                    <a:pt x="731" y="10559"/>
                  </a:cubicBezTo>
                  <a:cubicBezTo>
                    <a:pt x="731" y="10559"/>
                    <a:pt x="731" y="10615"/>
                    <a:pt x="731" y="10615"/>
                  </a:cubicBezTo>
                  <a:cubicBezTo>
                    <a:pt x="899" y="11008"/>
                    <a:pt x="1068" y="11402"/>
                    <a:pt x="1292" y="11738"/>
                  </a:cubicBezTo>
                  <a:lnTo>
                    <a:pt x="1349" y="11851"/>
                  </a:lnTo>
                  <a:cubicBezTo>
                    <a:pt x="1461" y="12075"/>
                    <a:pt x="1573" y="12300"/>
                    <a:pt x="1686" y="12469"/>
                  </a:cubicBezTo>
                  <a:lnTo>
                    <a:pt x="1854" y="12749"/>
                  </a:lnTo>
                  <a:cubicBezTo>
                    <a:pt x="2023" y="12974"/>
                    <a:pt x="2191" y="13199"/>
                    <a:pt x="2359" y="13367"/>
                  </a:cubicBezTo>
                  <a:lnTo>
                    <a:pt x="2472" y="13536"/>
                  </a:lnTo>
                  <a:cubicBezTo>
                    <a:pt x="2640" y="13760"/>
                    <a:pt x="2865" y="13985"/>
                    <a:pt x="3033" y="14210"/>
                  </a:cubicBezTo>
                  <a:lnTo>
                    <a:pt x="3146" y="14266"/>
                  </a:lnTo>
                  <a:cubicBezTo>
                    <a:pt x="3370" y="14491"/>
                    <a:pt x="3595" y="14771"/>
                    <a:pt x="3876" y="14996"/>
                  </a:cubicBezTo>
                  <a:lnTo>
                    <a:pt x="3932" y="15052"/>
                  </a:lnTo>
                  <a:cubicBezTo>
                    <a:pt x="4213" y="15221"/>
                    <a:pt x="4438" y="15445"/>
                    <a:pt x="4718" y="15614"/>
                  </a:cubicBezTo>
                  <a:lnTo>
                    <a:pt x="4943" y="15726"/>
                  </a:lnTo>
                  <a:cubicBezTo>
                    <a:pt x="5168" y="15895"/>
                    <a:pt x="5392" y="16063"/>
                    <a:pt x="5673" y="16175"/>
                  </a:cubicBezTo>
                  <a:lnTo>
                    <a:pt x="5842" y="16288"/>
                  </a:lnTo>
                  <a:cubicBezTo>
                    <a:pt x="6066" y="16400"/>
                    <a:pt x="6347" y="16512"/>
                    <a:pt x="6628" y="16625"/>
                  </a:cubicBezTo>
                  <a:lnTo>
                    <a:pt x="6740" y="16681"/>
                  </a:lnTo>
                  <a:cubicBezTo>
                    <a:pt x="7077" y="16849"/>
                    <a:pt x="7414" y="16962"/>
                    <a:pt x="7751" y="17074"/>
                  </a:cubicBezTo>
                  <a:lnTo>
                    <a:pt x="7976" y="17130"/>
                  </a:lnTo>
                  <a:cubicBezTo>
                    <a:pt x="8313" y="17243"/>
                    <a:pt x="8650" y="17299"/>
                    <a:pt x="8987" y="17355"/>
                  </a:cubicBezTo>
                  <a:cubicBezTo>
                    <a:pt x="9212" y="17411"/>
                    <a:pt x="9492" y="17467"/>
                    <a:pt x="9773" y="17467"/>
                  </a:cubicBezTo>
                  <a:lnTo>
                    <a:pt x="9942" y="17467"/>
                  </a:lnTo>
                  <a:cubicBezTo>
                    <a:pt x="10279" y="17467"/>
                    <a:pt x="10672" y="17523"/>
                    <a:pt x="11009" y="17523"/>
                  </a:cubicBezTo>
                  <a:cubicBezTo>
                    <a:pt x="12020" y="17523"/>
                    <a:pt x="13087" y="17411"/>
                    <a:pt x="14042" y="17130"/>
                  </a:cubicBezTo>
                  <a:lnTo>
                    <a:pt x="14323" y="17018"/>
                  </a:lnTo>
                  <a:cubicBezTo>
                    <a:pt x="15277" y="16737"/>
                    <a:pt x="16176" y="16344"/>
                    <a:pt x="17018" y="15782"/>
                  </a:cubicBezTo>
                  <a:lnTo>
                    <a:pt x="17131" y="15726"/>
                  </a:lnTo>
                  <a:cubicBezTo>
                    <a:pt x="17412" y="15502"/>
                    <a:pt x="17636" y="15333"/>
                    <a:pt x="17917" y="15165"/>
                  </a:cubicBezTo>
                  <a:lnTo>
                    <a:pt x="18142" y="14940"/>
                  </a:lnTo>
                  <a:cubicBezTo>
                    <a:pt x="18310" y="14771"/>
                    <a:pt x="18535" y="14603"/>
                    <a:pt x="18703" y="14434"/>
                  </a:cubicBezTo>
                  <a:lnTo>
                    <a:pt x="18928" y="14210"/>
                  </a:lnTo>
                  <a:cubicBezTo>
                    <a:pt x="19097" y="14041"/>
                    <a:pt x="19265" y="13817"/>
                    <a:pt x="19490" y="13648"/>
                  </a:cubicBezTo>
                  <a:cubicBezTo>
                    <a:pt x="19490" y="13592"/>
                    <a:pt x="19546" y="13536"/>
                    <a:pt x="19602" y="13480"/>
                  </a:cubicBezTo>
                  <a:lnTo>
                    <a:pt x="19658" y="13423"/>
                  </a:lnTo>
                  <a:cubicBezTo>
                    <a:pt x="20107" y="12862"/>
                    <a:pt x="20444" y="12300"/>
                    <a:pt x="20781" y="11682"/>
                  </a:cubicBezTo>
                  <a:lnTo>
                    <a:pt x="20894" y="11570"/>
                  </a:lnTo>
                  <a:cubicBezTo>
                    <a:pt x="21006" y="11345"/>
                    <a:pt x="21062" y="11121"/>
                    <a:pt x="21175" y="10896"/>
                  </a:cubicBezTo>
                  <a:cubicBezTo>
                    <a:pt x="21343" y="10503"/>
                    <a:pt x="21512" y="10166"/>
                    <a:pt x="21624" y="9773"/>
                  </a:cubicBezTo>
                  <a:cubicBezTo>
                    <a:pt x="21624" y="9717"/>
                    <a:pt x="21624" y="9660"/>
                    <a:pt x="21680" y="9548"/>
                  </a:cubicBezTo>
                  <a:cubicBezTo>
                    <a:pt x="21736" y="9211"/>
                    <a:pt x="21849" y="8874"/>
                    <a:pt x="21905" y="8537"/>
                  </a:cubicBezTo>
                  <a:cubicBezTo>
                    <a:pt x="21961" y="8144"/>
                    <a:pt x="22017" y="7807"/>
                    <a:pt x="22073" y="7414"/>
                  </a:cubicBezTo>
                  <a:lnTo>
                    <a:pt x="22073" y="6684"/>
                  </a:lnTo>
                  <a:cubicBezTo>
                    <a:pt x="22073" y="5954"/>
                    <a:pt x="22017" y="5223"/>
                    <a:pt x="21905" y="4493"/>
                  </a:cubicBezTo>
                  <a:cubicBezTo>
                    <a:pt x="21849" y="4156"/>
                    <a:pt x="21736" y="3819"/>
                    <a:pt x="21624" y="3426"/>
                  </a:cubicBezTo>
                  <a:cubicBezTo>
                    <a:pt x="21512" y="2977"/>
                    <a:pt x="21343" y="2584"/>
                    <a:pt x="21175" y="2134"/>
                  </a:cubicBezTo>
                  <a:cubicBezTo>
                    <a:pt x="20950" y="1573"/>
                    <a:pt x="20669" y="1011"/>
                    <a:pt x="20332" y="506"/>
                  </a:cubicBezTo>
                  <a:cubicBezTo>
                    <a:pt x="20164" y="337"/>
                    <a:pt x="20051" y="169"/>
                    <a:pt x="199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16"/>
            <p:cNvSpPr/>
            <p:nvPr/>
          </p:nvSpPr>
          <p:spPr>
            <a:xfrm>
              <a:off x="3077595" y="-1307210"/>
              <a:ext cx="18468" cy="9234"/>
            </a:xfrm>
            <a:custGeom>
              <a:avLst/>
              <a:gdLst/>
              <a:ahLst/>
              <a:cxnLst/>
              <a:rect l="l" t="t" r="r" b="b"/>
              <a:pathLst>
                <a:path w="338" h="169" extrusionOk="0">
                  <a:moveTo>
                    <a:pt x="1" y="0"/>
                  </a:moveTo>
                  <a:lnTo>
                    <a:pt x="169" y="169"/>
                  </a:ln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16"/>
            <p:cNvSpPr/>
            <p:nvPr/>
          </p:nvSpPr>
          <p:spPr>
            <a:xfrm>
              <a:off x="2334920" y="-1282677"/>
              <a:ext cx="816376" cy="721357"/>
            </a:xfrm>
            <a:custGeom>
              <a:avLst/>
              <a:gdLst/>
              <a:ahLst/>
              <a:cxnLst/>
              <a:rect l="l" t="t" r="r" b="b"/>
              <a:pathLst>
                <a:path w="14941" h="13202" extrusionOk="0">
                  <a:moveTo>
                    <a:pt x="11009" y="0"/>
                  </a:moveTo>
                  <a:lnTo>
                    <a:pt x="10672" y="618"/>
                  </a:lnTo>
                  <a:cubicBezTo>
                    <a:pt x="13031" y="2135"/>
                    <a:pt x="14154" y="5055"/>
                    <a:pt x="13424" y="7807"/>
                  </a:cubicBezTo>
                  <a:cubicBezTo>
                    <a:pt x="12975" y="9492"/>
                    <a:pt x="11852" y="10896"/>
                    <a:pt x="10335" y="11739"/>
                  </a:cubicBezTo>
                  <a:cubicBezTo>
                    <a:pt x="9313" y="12304"/>
                    <a:pt x="8236" y="12563"/>
                    <a:pt x="7187" y="12563"/>
                  </a:cubicBezTo>
                  <a:cubicBezTo>
                    <a:pt x="3855" y="12563"/>
                    <a:pt x="803" y="9951"/>
                    <a:pt x="675" y="6235"/>
                  </a:cubicBezTo>
                  <a:lnTo>
                    <a:pt x="1" y="6235"/>
                  </a:lnTo>
                  <a:cubicBezTo>
                    <a:pt x="113" y="9773"/>
                    <a:pt x="2753" y="12694"/>
                    <a:pt x="6291" y="13143"/>
                  </a:cubicBezTo>
                  <a:cubicBezTo>
                    <a:pt x="6595" y="13182"/>
                    <a:pt x="6897" y="13201"/>
                    <a:pt x="7196" y="13201"/>
                  </a:cubicBezTo>
                  <a:cubicBezTo>
                    <a:pt x="10333" y="13201"/>
                    <a:pt x="13170" y="11103"/>
                    <a:pt x="14042" y="7976"/>
                  </a:cubicBezTo>
                  <a:cubicBezTo>
                    <a:pt x="14941" y="4943"/>
                    <a:pt x="13705" y="1685"/>
                    <a:pt x="1100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16"/>
            <p:cNvSpPr/>
            <p:nvPr/>
          </p:nvSpPr>
          <p:spPr>
            <a:xfrm>
              <a:off x="2460757" y="-1150720"/>
              <a:ext cx="463456" cy="395921"/>
            </a:xfrm>
            <a:custGeom>
              <a:avLst/>
              <a:gdLst/>
              <a:ahLst/>
              <a:cxnLst/>
              <a:rect l="l" t="t" r="r" b="b"/>
              <a:pathLst>
                <a:path w="8482" h="7246" extrusionOk="0">
                  <a:moveTo>
                    <a:pt x="4944" y="1009"/>
                  </a:moveTo>
                  <a:cubicBezTo>
                    <a:pt x="7058" y="1009"/>
                    <a:pt x="8481" y="3708"/>
                    <a:pt x="6740" y="5448"/>
                  </a:cubicBezTo>
                  <a:lnTo>
                    <a:pt x="6684" y="5448"/>
                  </a:lnTo>
                  <a:cubicBezTo>
                    <a:pt x="6235" y="5954"/>
                    <a:pt x="5561" y="6235"/>
                    <a:pt x="4887" y="6235"/>
                  </a:cubicBezTo>
                  <a:cubicBezTo>
                    <a:pt x="2023" y="6235"/>
                    <a:pt x="1236" y="2303"/>
                    <a:pt x="3876" y="1236"/>
                  </a:cubicBezTo>
                  <a:cubicBezTo>
                    <a:pt x="4243" y="1080"/>
                    <a:pt x="4603" y="1009"/>
                    <a:pt x="4944" y="1009"/>
                  </a:cubicBezTo>
                  <a:close/>
                  <a:moveTo>
                    <a:pt x="4831" y="0"/>
                  </a:moveTo>
                  <a:cubicBezTo>
                    <a:pt x="1" y="0"/>
                    <a:pt x="1" y="7246"/>
                    <a:pt x="4831" y="7246"/>
                  </a:cubicBezTo>
                  <a:cubicBezTo>
                    <a:pt x="6853" y="7246"/>
                    <a:pt x="8482" y="5617"/>
                    <a:pt x="8482" y="3595"/>
                  </a:cubicBezTo>
                  <a:cubicBezTo>
                    <a:pt x="8482" y="1629"/>
                    <a:pt x="6853" y="0"/>
                    <a:pt x="483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16"/>
            <p:cNvSpPr/>
            <p:nvPr/>
          </p:nvSpPr>
          <p:spPr>
            <a:xfrm>
              <a:off x="6312211" y="-1132306"/>
              <a:ext cx="196431" cy="187251"/>
            </a:xfrm>
            <a:custGeom>
              <a:avLst/>
              <a:gdLst/>
              <a:ahLst/>
              <a:cxnLst/>
              <a:rect l="l" t="t" r="r" b="b"/>
              <a:pathLst>
                <a:path w="3595" h="3427" extrusionOk="0">
                  <a:moveTo>
                    <a:pt x="955" y="0"/>
                  </a:moveTo>
                  <a:lnTo>
                    <a:pt x="0" y="2191"/>
                  </a:lnTo>
                  <a:cubicBezTo>
                    <a:pt x="786" y="2528"/>
                    <a:pt x="1517" y="2977"/>
                    <a:pt x="2247" y="3427"/>
                  </a:cubicBezTo>
                  <a:lnTo>
                    <a:pt x="3595" y="1517"/>
                  </a:lnTo>
                  <a:cubicBezTo>
                    <a:pt x="2752" y="955"/>
                    <a:pt x="1854" y="450"/>
                    <a:pt x="95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16"/>
            <p:cNvSpPr/>
            <p:nvPr/>
          </p:nvSpPr>
          <p:spPr>
            <a:xfrm>
              <a:off x="6115778" y="-1209021"/>
              <a:ext cx="184191" cy="168838"/>
            </a:xfrm>
            <a:custGeom>
              <a:avLst/>
              <a:gdLst/>
              <a:ahLst/>
              <a:cxnLst/>
              <a:rect l="l" t="t" r="r" b="b"/>
              <a:pathLst>
                <a:path w="3371" h="3090" extrusionOk="0">
                  <a:moveTo>
                    <a:pt x="506" y="0"/>
                  </a:moveTo>
                  <a:lnTo>
                    <a:pt x="1" y="2303"/>
                  </a:lnTo>
                  <a:cubicBezTo>
                    <a:pt x="843" y="2528"/>
                    <a:pt x="1629" y="2752"/>
                    <a:pt x="2416" y="3089"/>
                  </a:cubicBezTo>
                  <a:lnTo>
                    <a:pt x="3370" y="899"/>
                  </a:lnTo>
                  <a:cubicBezTo>
                    <a:pt x="2472" y="562"/>
                    <a:pt x="1461" y="225"/>
                    <a:pt x="50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16"/>
            <p:cNvSpPr/>
            <p:nvPr/>
          </p:nvSpPr>
          <p:spPr>
            <a:xfrm>
              <a:off x="6766384" y="-665840"/>
              <a:ext cx="187251" cy="196485"/>
            </a:xfrm>
            <a:custGeom>
              <a:avLst/>
              <a:gdLst/>
              <a:ahLst/>
              <a:cxnLst/>
              <a:rect l="l" t="t" r="r" b="b"/>
              <a:pathLst>
                <a:path w="3427" h="3596" extrusionOk="0">
                  <a:moveTo>
                    <a:pt x="2022" y="0"/>
                  </a:moveTo>
                  <a:lnTo>
                    <a:pt x="0" y="1292"/>
                  </a:lnTo>
                  <a:cubicBezTo>
                    <a:pt x="450" y="2022"/>
                    <a:pt x="899" y="2809"/>
                    <a:pt x="1236" y="3595"/>
                  </a:cubicBezTo>
                  <a:lnTo>
                    <a:pt x="3426" y="2696"/>
                  </a:lnTo>
                  <a:cubicBezTo>
                    <a:pt x="3033" y="1798"/>
                    <a:pt x="2584" y="843"/>
                    <a:pt x="202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16"/>
            <p:cNvSpPr/>
            <p:nvPr/>
          </p:nvSpPr>
          <p:spPr>
            <a:xfrm>
              <a:off x="5910165" y="-1242789"/>
              <a:ext cx="165778" cy="144304"/>
            </a:xfrm>
            <a:custGeom>
              <a:avLst/>
              <a:gdLst/>
              <a:ahLst/>
              <a:cxnLst/>
              <a:rect l="l" t="t" r="r" b="b"/>
              <a:pathLst>
                <a:path w="3034" h="2641" extrusionOk="0">
                  <a:moveTo>
                    <a:pt x="57" y="1"/>
                  </a:moveTo>
                  <a:lnTo>
                    <a:pt x="1" y="2359"/>
                  </a:lnTo>
                  <a:cubicBezTo>
                    <a:pt x="843" y="2416"/>
                    <a:pt x="1685" y="2528"/>
                    <a:pt x="2528" y="2640"/>
                  </a:cubicBezTo>
                  <a:lnTo>
                    <a:pt x="3033" y="338"/>
                  </a:lnTo>
                  <a:cubicBezTo>
                    <a:pt x="2022" y="169"/>
                    <a:pt x="1068" y="57"/>
                    <a:pt x="5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16"/>
            <p:cNvSpPr/>
            <p:nvPr/>
          </p:nvSpPr>
          <p:spPr>
            <a:xfrm>
              <a:off x="6643606" y="-853038"/>
              <a:ext cx="199545" cy="199545"/>
            </a:xfrm>
            <a:custGeom>
              <a:avLst/>
              <a:gdLst/>
              <a:ahLst/>
              <a:cxnLst/>
              <a:rect l="l" t="t" r="r" b="b"/>
              <a:pathLst>
                <a:path w="3652" h="3652" extrusionOk="0">
                  <a:moveTo>
                    <a:pt x="1742" y="0"/>
                  </a:moveTo>
                  <a:lnTo>
                    <a:pt x="1" y="1629"/>
                  </a:lnTo>
                  <a:cubicBezTo>
                    <a:pt x="619" y="2247"/>
                    <a:pt x="1124" y="2921"/>
                    <a:pt x="1630" y="3651"/>
                  </a:cubicBezTo>
                  <a:lnTo>
                    <a:pt x="3652" y="2359"/>
                  </a:lnTo>
                  <a:cubicBezTo>
                    <a:pt x="3034" y="1517"/>
                    <a:pt x="2416" y="731"/>
                    <a:pt x="174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16"/>
            <p:cNvSpPr/>
            <p:nvPr/>
          </p:nvSpPr>
          <p:spPr>
            <a:xfrm>
              <a:off x="6490175" y="-1012643"/>
              <a:ext cx="199545" cy="199545"/>
            </a:xfrm>
            <a:custGeom>
              <a:avLst/>
              <a:gdLst/>
              <a:ahLst/>
              <a:cxnLst/>
              <a:rect l="l" t="t" r="r" b="b"/>
              <a:pathLst>
                <a:path w="3652" h="3652" extrusionOk="0">
                  <a:moveTo>
                    <a:pt x="1349" y="1"/>
                  </a:moveTo>
                  <a:lnTo>
                    <a:pt x="1" y="1967"/>
                  </a:lnTo>
                  <a:cubicBezTo>
                    <a:pt x="675" y="2472"/>
                    <a:pt x="1349" y="3034"/>
                    <a:pt x="1966" y="3652"/>
                  </a:cubicBezTo>
                  <a:lnTo>
                    <a:pt x="3651" y="2023"/>
                  </a:lnTo>
                  <a:cubicBezTo>
                    <a:pt x="2977" y="1293"/>
                    <a:pt x="2191" y="619"/>
                    <a:pt x="134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16"/>
            <p:cNvSpPr/>
            <p:nvPr/>
          </p:nvSpPr>
          <p:spPr>
            <a:xfrm>
              <a:off x="4783913" y="-705727"/>
              <a:ext cx="184191" cy="196431"/>
            </a:xfrm>
            <a:custGeom>
              <a:avLst/>
              <a:gdLst/>
              <a:ahLst/>
              <a:cxnLst/>
              <a:rect l="l" t="t" r="r" b="b"/>
              <a:pathLst>
                <a:path w="3371" h="3595" extrusionOk="0">
                  <a:moveTo>
                    <a:pt x="1460" y="0"/>
                  </a:moveTo>
                  <a:cubicBezTo>
                    <a:pt x="899" y="843"/>
                    <a:pt x="393" y="1741"/>
                    <a:pt x="0" y="2640"/>
                  </a:cubicBezTo>
                  <a:lnTo>
                    <a:pt x="2191" y="3595"/>
                  </a:lnTo>
                  <a:cubicBezTo>
                    <a:pt x="2528" y="2809"/>
                    <a:pt x="2921" y="2078"/>
                    <a:pt x="3370" y="1404"/>
                  </a:cubicBez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16"/>
            <p:cNvSpPr/>
            <p:nvPr/>
          </p:nvSpPr>
          <p:spPr>
            <a:xfrm>
              <a:off x="5680019" y="-1242789"/>
              <a:ext cx="162663" cy="141244"/>
            </a:xfrm>
            <a:custGeom>
              <a:avLst/>
              <a:gdLst/>
              <a:ahLst/>
              <a:cxnLst/>
              <a:rect l="l" t="t" r="r" b="b"/>
              <a:pathLst>
                <a:path w="2977" h="2585" extrusionOk="0">
                  <a:moveTo>
                    <a:pt x="2977" y="1"/>
                  </a:moveTo>
                  <a:cubicBezTo>
                    <a:pt x="1966" y="1"/>
                    <a:pt x="1011" y="57"/>
                    <a:pt x="0" y="225"/>
                  </a:cubicBezTo>
                  <a:lnTo>
                    <a:pt x="393" y="2584"/>
                  </a:lnTo>
                  <a:cubicBezTo>
                    <a:pt x="1236" y="2416"/>
                    <a:pt x="2078" y="2359"/>
                    <a:pt x="2921" y="2359"/>
                  </a:cubicBezTo>
                  <a:lnTo>
                    <a:pt x="297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16"/>
            <p:cNvSpPr/>
            <p:nvPr/>
          </p:nvSpPr>
          <p:spPr>
            <a:xfrm>
              <a:off x="4903576" y="-886806"/>
              <a:ext cx="193371" cy="199545"/>
            </a:xfrm>
            <a:custGeom>
              <a:avLst/>
              <a:gdLst/>
              <a:ahLst/>
              <a:cxnLst/>
              <a:rect l="l" t="t" r="r" b="b"/>
              <a:pathLst>
                <a:path w="3539" h="3652" extrusionOk="0">
                  <a:moveTo>
                    <a:pt x="1910" y="1"/>
                  </a:moveTo>
                  <a:cubicBezTo>
                    <a:pt x="1236" y="731"/>
                    <a:pt x="562" y="1517"/>
                    <a:pt x="1" y="2303"/>
                  </a:cubicBezTo>
                  <a:lnTo>
                    <a:pt x="1910" y="3651"/>
                  </a:lnTo>
                  <a:cubicBezTo>
                    <a:pt x="2416" y="2977"/>
                    <a:pt x="2977" y="2360"/>
                    <a:pt x="3539" y="1742"/>
                  </a:cubicBezTo>
                  <a:lnTo>
                    <a:pt x="191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16"/>
            <p:cNvSpPr/>
            <p:nvPr/>
          </p:nvSpPr>
          <p:spPr>
            <a:xfrm>
              <a:off x="4707197" y="-500115"/>
              <a:ext cx="168838" cy="184191"/>
            </a:xfrm>
            <a:custGeom>
              <a:avLst/>
              <a:gdLst/>
              <a:ahLst/>
              <a:cxnLst/>
              <a:rect l="l" t="t" r="r" b="b"/>
              <a:pathLst>
                <a:path w="3090" h="3371" extrusionOk="0">
                  <a:moveTo>
                    <a:pt x="899" y="0"/>
                  </a:moveTo>
                  <a:cubicBezTo>
                    <a:pt x="506" y="955"/>
                    <a:pt x="225" y="1910"/>
                    <a:pt x="0" y="2865"/>
                  </a:cubicBezTo>
                  <a:lnTo>
                    <a:pt x="2303" y="3370"/>
                  </a:lnTo>
                  <a:cubicBezTo>
                    <a:pt x="2471" y="2584"/>
                    <a:pt x="2752" y="1741"/>
                    <a:pt x="3089" y="955"/>
                  </a:cubicBezTo>
                  <a:lnTo>
                    <a:pt x="89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16"/>
            <p:cNvSpPr/>
            <p:nvPr/>
          </p:nvSpPr>
          <p:spPr>
            <a:xfrm>
              <a:off x="5452932" y="-1218256"/>
              <a:ext cx="181077" cy="165778"/>
            </a:xfrm>
            <a:custGeom>
              <a:avLst/>
              <a:gdLst/>
              <a:ahLst/>
              <a:cxnLst/>
              <a:rect l="l" t="t" r="r" b="b"/>
              <a:pathLst>
                <a:path w="3314" h="3034" extrusionOk="0">
                  <a:moveTo>
                    <a:pt x="2921" y="1"/>
                  </a:moveTo>
                  <a:cubicBezTo>
                    <a:pt x="1910" y="226"/>
                    <a:pt x="955" y="506"/>
                    <a:pt x="0" y="843"/>
                  </a:cubicBezTo>
                  <a:lnTo>
                    <a:pt x="842" y="3034"/>
                  </a:lnTo>
                  <a:cubicBezTo>
                    <a:pt x="1685" y="2753"/>
                    <a:pt x="2471" y="2528"/>
                    <a:pt x="3314" y="2360"/>
                  </a:cubicBezTo>
                  <a:lnTo>
                    <a:pt x="292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16"/>
            <p:cNvSpPr/>
            <p:nvPr/>
          </p:nvSpPr>
          <p:spPr>
            <a:xfrm>
              <a:off x="5244205" y="-1147660"/>
              <a:ext cx="193426" cy="187251"/>
            </a:xfrm>
            <a:custGeom>
              <a:avLst/>
              <a:gdLst/>
              <a:ahLst/>
              <a:cxnLst/>
              <a:rect l="l" t="t" r="r" b="b"/>
              <a:pathLst>
                <a:path w="3540" h="3427" extrusionOk="0">
                  <a:moveTo>
                    <a:pt x="2641" y="1"/>
                  </a:moveTo>
                  <a:cubicBezTo>
                    <a:pt x="1742" y="394"/>
                    <a:pt x="843" y="899"/>
                    <a:pt x="1" y="1405"/>
                  </a:cubicBezTo>
                  <a:lnTo>
                    <a:pt x="1236" y="3427"/>
                  </a:lnTo>
                  <a:cubicBezTo>
                    <a:pt x="1967" y="2977"/>
                    <a:pt x="2753" y="2584"/>
                    <a:pt x="3539" y="2247"/>
                  </a:cubicBezTo>
                  <a:lnTo>
                    <a:pt x="264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16"/>
            <p:cNvSpPr/>
            <p:nvPr/>
          </p:nvSpPr>
          <p:spPr>
            <a:xfrm>
              <a:off x="5057006" y="-1034117"/>
              <a:ext cx="196485" cy="193426"/>
            </a:xfrm>
            <a:custGeom>
              <a:avLst/>
              <a:gdLst/>
              <a:ahLst/>
              <a:cxnLst/>
              <a:rect l="l" t="t" r="r" b="b"/>
              <a:pathLst>
                <a:path w="3596" h="3540" extrusionOk="0">
                  <a:moveTo>
                    <a:pt x="2360" y="1"/>
                  </a:moveTo>
                  <a:cubicBezTo>
                    <a:pt x="1517" y="562"/>
                    <a:pt x="731" y="1180"/>
                    <a:pt x="1" y="1854"/>
                  </a:cubicBezTo>
                  <a:lnTo>
                    <a:pt x="1630" y="3539"/>
                  </a:lnTo>
                  <a:cubicBezTo>
                    <a:pt x="2247" y="2977"/>
                    <a:pt x="2921" y="2472"/>
                    <a:pt x="3595" y="1967"/>
                  </a:cubicBezTo>
                  <a:lnTo>
                    <a:pt x="236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16"/>
            <p:cNvSpPr/>
            <p:nvPr/>
          </p:nvSpPr>
          <p:spPr>
            <a:xfrm>
              <a:off x="6855393" y="-454108"/>
              <a:ext cx="162663" cy="153538"/>
            </a:xfrm>
            <a:custGeom>
              <a:avLst/>
              <a:gdLst/>
              <a:ahLst/>
              <a:cxnLst/>
              <a:rect l="l" t="t" r="r" b="b"/>
              <a:pathLst>
                <a:path w="2977" h="2810" extrusionOk="0">
                  <a:moveTo>
                    <a:pt x="2247" y="1"/>
                  </a:moveTo>
                  <a:lnTo>
                    <a:pt x="0" y="843"/>
                  </a:lnTo>
                  <a:cubicBezTo>
                    <a:pt x="225" y="1461"/>
                    <a:pt x="393" y="2135"/>
                    <a:pt x="562" y="2809"/>
                  </a:cubicBezTo>
                  <a:lnTo>
                    <a:pt x="2977" y="2809"/>
                  </a:lnTo>
                  <a:cubicBezTo>
                    <a:pt x="2808" y="1854"/>
                    <a:pt x="2584" y="899"/>
                    <a:pt x="2247"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16"/>
            <p:cNvSpPr/>
            <p:nvPr/>
          </p:nvSpPr>
          <p:spPr>
            <a:xfrm>
              <a:off x="4903576" y="-1040237"/>
              <a:ext cx="1908848" cy="739662"/>
            </a:xfrm>
            <a:custGeom>
              <a:avLst/>
              <a:gdLst/>
              <a:ahLst/>
              <a:cxnLst/>
              <a:rect l="l" t="t" r="r" b="b"/>
              <a:pathLst>
                <a:path w="34935" h="13537" extrusionOk="0">
                  <a:moveTo>
                    <a:pt x="17468" y="0"/>
                  </a:moveTo>
                  <a:cubicBezTo>
                    <a:pt x="9268" y="0"/>
                    <a:pt x="2079" y="5561"/>
                    <a:pt x="1" y="13536"/>
                  </a:cubicBezTo>
                  <a:lnTo>
                    <a:pt x="338" y="13536"/>
                  </a:lnTo>
                  <a:cubicBezTo>
                    <a:pt x="2375" y="5773"/>
                    <a:pt x="9431" y="331"/>
                    <a:pt x="17433" y="331"/>
                  </a:cubicBezTo>
                  <a:cubicBezTo>
                    <a:pt x="17594" y="331"/>
                    <a:pt x="17755" y="333"/>
                    <a:pt x="17917" y="337"/>
                  </a:cubicBezTo>
                  <a:cubicBezTo>
                    <a:pt x="25780" y="506"/>
                    <a:pt x="32632" y="5898"/>
                    <a:pt x="34598" y="13536"/>
                  </a:cubicBezTo>
                  <a:lnTo>
                    <a:pt x="34935" y="13536"/>
                  </a:lnTo>
                  <a:cubicBezTo>
                    <a:pt x="32857" y="5561"/>
                    <a:pt x="25668" y="0"/>
                    <a:pt x="1746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16"/>
            <p:cNvSpPr/>
            <p:nvPr/>
          </p:nvSpPr>
          <p:spPr>
            <a:xfrm>
              <a:off x="5023293" y="-949424"/>
              <a:ext cx="1694004" cy="648850"/>
            </a:xfrm>
            <a:custGeom>
              <a:avLst/>
              <a:gdLst/>
              <a:ahLst/>
              <a:cxnLst/>
              <a:rect l="l" t="t" r="r" b="b"/>
              <a:pathLst>
                <a:path w="31003" h="11875" extrusionOk="0">
                  <a:moveTo>
                    <a:pt x="15289" y="1"/>
                  </a:moveTo>
                  <a:cubicBezTo>
                    <a:pt x="9303" y="1"/>
                    <a:pt x="3606" y="3317"/>
                    <a:pt x="730" y="8897"/>
                  </a:cubicBezTo>
                  <a:lnTo>
                    <a:pt x="1123" y="9122"/>
                  </a:lnTo>
                  <a:cubicBezTo>
                    <a:pt x="674" y="9964"/>
                    <a:pt x="281" y="10919"/>
                    <a:pt x="0" y="11874"/>
                  </a:cubicBezTo>
                  <a:lnTo>
                    <a:pt x="2640" y="11874"/>
                  </a:lnTo>
                  <a:cubicBezTo>
                    <a:pt x="3033" y="10751"/>
                    <a:pt x="3595" y="9684"/>
                    <a:pt x="4269" y="8729"/>
                  </a:cubicBezTo>
                  <a:cubicBezTo>
                    <a:pt x="4774" y="7943"/>
                    <a:pt x="5336" y="7269"/>
                    <a:pt x="6010" y="6651"/>
                  </a:cubicBezTo>
                  <a:lnTo>
                    <a:pt x="5279" y="5864"/>
                  </a:lnTo>
                  <a:cubicBezTo>
                    <a:pt x="7979" y="3276"/>
                    <a:pt x="11542" y="1875"/>
                    <a:pt x="15228" y="1875"/>
                  </a:cubicBezTo>
                  <a:cubicBezTo>
                    <a:pt x="15300" y="1875"/>
                    <a:pt x="15373" y="1876"/>
                    <a:pt x="15445" y="1877"/>
                  </a:cubicBezTo>
                  <a:lnTo>
                    <a:pt x="15445" y="2944"/>
                  </a:lnTo>
                  <a:cubicBezTo>
                    <a:pt x="19096" y="2944"/>
                    <a:pt x="22522" y="4460"/>
                    <a:pt x="24993" y="7100"/>
                  </a:cubicBezTo>
                  <a:cubicBezTo>
                    <a:pt x="25555" y="7718"/>
                    <a:pt x="26116" y="8336"/>
                    <a:pt x="26566" y="9066"/>
                  </a:cubicBezTo>
                  <a:lnTo>
                    <a:pt x="27464" y="8504"/>
                  </a:lnTo>
                  <a:cubicBezTo>
                    <a:pt x="28138" y="9571"/>
                    <a:pt x="28644" y="10695"/>
                    <a:pt x="29037" y="11874"/>
                  </a:cubicBezTo>
                  <a:lnTo>
                    <a:pt x="31003" y="11874"/>
                  </a:lnTo>
                  <a:cubicBezTo>
                    <a:pt x="30273" y="9291"/>
                    <a:pt x="28981" y="6988"/>
                    <a:pt x="27127" y="5078"/>
                  </a:cubicBezTo>
                  <a:cubicBezTo>
                    <a:pt x="26173" y="4067"/>
                    <a:pt x="25106" y="3169"/>
                    <a:pt x="23926" y="2438"/>
                  </a:cubicBezTo>
                  <a:lnTo>
                    <a:pt x="23701" y="2832"/>
                  </a:lnTo>
                  <a:cubicBezTo>
                    <a:pt x="22747" y="2214"/>
                    <a:pt x="21736" y="1764"/>
                    <a:pt x="20669" y="1371"/>
                  </a:cubicBezTo>
                  <a:lnTo>
                    <a:pt x="20837" y="978"/>
                  </a:lnTo>
                  <a:cubicBezTo>
                    <a:pt x="19010" y="316"/>
                    <a:pt x="17136" y="1"/>
                    <a:pt x="15289"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16"/>
            <p:cNvSpPr/>
            <p:nvPr/>
          </p:nvSpPr>
          <p:spPr>
            <a:xfrm>
              <a:off x="5152136" y="-543062"/>
              <a:ext cx="1285898" cy="1122251"/>
            </a:xfrm>
            <a:custGeom>
              <a:avLst/>
              <a:gdLst/>
              <a:ahLst/>
              <a:cxnLst/>
              <a:rect l="l" t="t" r="r" b="b"/>
              <a:pathLst>
                <a:path w="23534" h="20539" extrusionOk="0">
                  <a:moveTo>
                    <a:pt x="13200" y="0"/>
                  </a:moveTo>
                  <a:cubicBezTo>
                    <a:pt x="4831" y="56"/>
                    <a:pt x="1" y="9604"/>
                    <a:pt x="5000" y="16344"/>
                  </a:cubicBezTo>
                  <a:cubicBezTo>
                    <a:pt x="7100" y="19200"/>
                    <a:pt x="10183" y="20538"/>
                    <a:pt x="13234" y="20538"/>
                  </a:cubicBezTo>
                  <a:cubicBezTo>
                    <a:pt x="17444" y="20538"/>
                    <a:pt x="21596" y="17991"/>
                    <a:pt x="23028" y="13367"/>
                  </a:cubicBezTo>
                  <a:lnTo>
                    <a:pt x="23028" y="13311"/>
                  </a:lnTo>
                  <a:cubicBezTo>
                    <a:pt x="23365" y="12300"/>
                    <a:pt x="23534" y="11289"/>
                    <a:pt x="23534" y="10222"/>
                  </a:cubicBezTo>
                  <a:lnTo>
                    <a:pt x="22298" y="10222"/>
                  </a:lnTo>
                  <a:lnTo>
                    <a:pt x="22298" y="10278"/>
                  </a:lnTo>
                  <a:cubicBezTo>
                    <a:pt x="22298" y="15719"/>
                    <a:pt x="17839" y="19330"/>
                    <a:pt x="13182" y="19330"/>
                  </a:cubicBezTo>
                  <a:cubicBezTo>
                    <a:pt x="10964" y="19330"/>
                    <a:pt x="8701" y="18511"/>
                    <a:pt x="6853" y="16681"/>
                  </a:cubicBezTo>
                  <a:cubicBezTo>
                    <a:pt x="1180" y="11008"/>
                    <a:pt x="5168" y="1236"/>
                    <a:pt x="13200" y="1236"/>
                  </a:cubicBezTo>
                  <a:lnTo>
                    <a:pt x="1320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16"/>
            <p:cNvSpPr/>
            <p:nvPr/>
          </p:nvSpPr>
          <p:spPr>
            <a:xfrm>
              <a:off x="5526533" y="-341056"/>
              <a:ext cx="758075" cy="694147"/>
            </a:xfrm>
            <a:custGeom>
              <a:avLst/>
              <a:gdLst/>
              <a:ahLst/>
              <a:cxnLst/>
              <a:rect l="l" t="t" r="r" b="b"/>
              <a:pathLst>
                <a:path w="13874" h="12704" extrusionOk="0">
                  <a:moveTo>
                    <a:pt x="6362" y="1"/>
                  </a:moveTo>
                  <a:cubicBezTo>
                    <a:pt x="6245" y="1"/>
                    <a:pt x="6128" y="4"/>
                    <a:pt x="6011" y="10"/>
                  </a:cubicBezTo>
                  <a:lnTo>
                    <a:pt x="6067" y="10"/>
                  </a:lnTo>
                  <a:cubicBezTo>
                    <a:pt x="3146" y="178"/>
                    <a:pt x="675" y="2200"/>
                    <a:pt x="1" y="5009"/>
                  </a:cubicBezTo>
                  <a:lnTo>
                    <a:pt x="450" y="5121"/>
                  </a:lnTo>
                  <a:cubicBezTo>
                    <a:pt x="1185" y="2220"/>
                    <a:pt x="3767" y="472"/>
                    <a:pt x="6425" y="472"/>
                  </a:cubicBezTo>
                  <a:cubicBezTo>
                    <a:pt x="7833" y="472"/>
                    <a:pt x="9261" y="962"/>
                    <a:pt x="10448" y="2032"/>
                  </a:cubicBezTo>
                  <a:cubicBezTo>
                    <a:pt x="13874" y="5065"/>
                    <a:pt x="12806" y="10681"/>
                    <a:pt x="8482" y="12310"/>
                  </a:cubicBezTo>
                  <a:lnTo>
                    <a:pt x="8650" y="12703"/>
                  </a:lnTo>
                  <a:cubicBezTo>
                    <a:pt x="11739" y="11580"/>
                    <a:pt x="13480" y="8435"/>
                    <a:pt x="12806" y="5233"/>
                  </a:cubicBezTo>
                  <a:cubicBezTo>
                    <a:pt x="12211" y="2147"/>
                    <a:pt x="9476" y="1"/>
                    <a:pt x="636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16"/>
            <p:cNvSpPr/>
            <p:nvPr/>
          </p:nvSpPr>
          <p:spPr>
            <a:xfrm>
              <a:off x="5722966" y="-154295"/>
              <a:ext cx="368328" cy="317076"/>
            </a:xfrm>
            <a:custGeom>
              <a:avLst/>
              <a:gdLst/>
              <a:ahLst/>
              <a:cxnLst/>
              <a:rect l="l" t="t" r="r" b="b"/>
              <a:pathLst>
                <a:path w="6741" h="5803" extrusionOk="0">
                  <a:moveTo>
                    <a:pt x="2918" y="0"/>
                  </a:moveTo>
                  <a:cubicBezTo>
                    <a:pt x="1424" y="0"/>
                    <a:pt x="0" y="1185"/>
                    <a:pt x="0" y="2939"/>
                  </a:cubicBezTo>
                  <a:cubicBezTo>
                    <a:pt x="0" y="4511"/>
                    <a:pt x="1292" y="5803"/>
                    <a:pt x="2921" y="5803"/>
                  </a:cubicBezTo>
                  <a:cubicBezTo>
                    <a:pt x="5505" y="5803"/>
                    <a:pt x="6740" y="2658"/>
                    <a:pt x="4943" y="860"/>
                  </a:cubicBezTo>
                  <a:cubicBezTo>
                    <a:pt x="4348" y="265"/>
                    <a:pt x="3625" y="0"/>
                    <a:pt x="291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16"/>
            <p:cNvSpPr/>
            <p:nvPr/>
          </p:nvSpPr>
          <p:spPr>
            <a:xfrm>
              <a:off x="5600189" y="-138012"/>
              <a:ext cx="633879" cy="427940"/>
            </a:xfrm>
            <a:custGeom>
              <a:avLst/>
              <a:gdLst/>
              <a:ahLst/>
              <a:cxnLst/>
              <a:rect l="l" t="t" r="r" b="b"/>
              <a:pathLst>
                <a:path w="11601" h="7832" extrusionOk="0">
                  <a:moveTo>
                    <a:pt x="9100" y="1"/>
                  </a:moveTo>
                  <a:lnTo>
                    <a:pt x="8763" y="282"/>
                  </a:lnTo>
                  <a:cubicBezTo>
                    <a:pt x="11035" y="3602"/>
                    <a:pt x="8276" y="7365"/>
                    <a:pt x="5009" y="7365"/>
                  </a:cubicBezTo>
                  <a:cubicBezTo>
                    <a:pt x="4076" y="7365"/>
                    <a:pt x="3102" y="7058"/>
                    <a:pt x="2191" y="6347"/>
                  </a:cubicBezTo>
                  <a:cubicBezTo>
                    <a:pt x="619" y="5112"/>
                    <a:pt x="57" y="3034"/>
                    <a:pt x="787" y="1180"/>
                  </a:cubicBezTo>
                  <a:lnTo>
                    <a:pt x="338" y="1012"/>
                  </a:lnTo>
                  <a:cubicBezTo>
                    <a:pt x="113" y="1573"/>
                    <a:pt x="1" y="2191"/>
                    <a:pt x="1" y="2809"/>
                  </a:cubicBezTo>
                  <a:cubicBezTo>
                    <a:pt x="1" y="4325"/>
                    <a:pt x="731" y="5786"/>
                    <a:pt x="1911" y="6741"/>
                  </a:cubicBezTo>
                  <a:cubicBezTo>
                    <a:pt x="2894" y="7503"/>
                    <a:pt x="3945" y="7832"/>
                    <a:pt x="4953" y="7832"/>
                  </a:cubicBezTo>
                  <a:cubicBezTo>
                    <a:pt x="8549" y="7832"/>
                    <a:pt x="11600" y="3642"/>
                    <a:pt x="910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16"/>
            <p:cNvSpPr/>
            <p:nvPr/>
          </p:nvSpPr>
          <p:spPr>
            <a:xfrm>
              <a:off x="1398926" y="-1267323"/>
              <a:ext cx="95183" cy="49121"/>
            </a:xfrm>
            <a:custGeom>
              <a:avLst/>
              <a:gdLst/>
              <a:ahLst/>
              <a:cxnLst/>
              <a:rect l="l" t="t" r="r" b="b"/>
              <a:pathLst>
                <a:path w="1742" h="899" extrusionOk="0">
                  <a:moveTo>
                    <a:pt x="1573" y="0"/>
                  </a:moveTo>
                  <a:lnTo>
                    <a:pt x="1" y="674"/>
                  </a:lnTo>
                  <a:lnTo>
                    <a:pt x="57" y="899"/>
                  </a:lnTo>
                  <a:lnTo>
                    <a:pt x="1686" y="281"/>
                  </a:lnTo>
                  <a:cubicBezTo>
                    <a:pt x="1742" y="225"/>
                    <a:pt x="1742" y="169"/>
                    <a:pt x="1742" y="113"/>
                  </a:cubicBezTo>
                  <a:cubicBezTo>
                    <a:pt x="1686" y="0"/>
                    <a:pt x="1630" y="0"/>
                    <a:pt x="157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16"/>
            <p:cNvSpPr/>
            <p:nvPr/>
          </p:nvSpPr>
          <p:spPr>
            <a:xfrm>
              <a:off x="1478756" y="-923962"/>
              <a:ext cx="101248" cy="24916"/>
            </a:xfrm>
            <a:custGeom>
              <a:avLst/>
              <a:gdLst/>
              <a:ahLst/>
              <a:cxnLst/>
              <a:rect l="l" t="t" r="r" b="b"/>
              <a:pathLst>
                <a:path w="1853" h="456" extrusionOk="0">
                  <a:moveTo>
                    <a:pt x="1721" y="0"/>
                  </a:moveTo>
                  <a:cubicBezTo>
                    <a:pt x="1710" y="0"/>
                    <a:pt x="1698" y="2"/>
                    <a:pt x="1685" y="7"/>
                  </a:cubicBezTo>
                  <a:lnTo>
                    <a:pt x="0" y="175"/>
                  </a:lnTo>
                  <a:lnTo>
                    <a:pt x="0" y="456"/>
                  </a:lnTo>
                  <a:lnTo>
                    <a:pt x="1685" y="287"/>
                  </a:lnTo>
                  <a:cubicBezTo>
                    <a:pt x="1841" y="287"/>
                    <a:pt x="1852" y="0"/>
                    <a:pt x="172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16"/>
            <p:cNvSpPr/>
            <p:nvPr/>
          </p:nvSpPr>
          <p:spPr>
            <a:xfrm>
              <a:off x="1435753" y="-1157277"/>
              <a:ext cx="100483" cy="43439"/>
            </a:xfrm>
            <a:custGeom>
              <a:avLst/>
              <a:gdLst/>
              <a:ahLst/>
              <a:cxnLst/>
              <a:rect l="l" t="t" r="r" b="b"/>
              <a:pathLst>
                <a:path w="1839" h="795" extrusionOk="0">
                  <a:moveTo>
                    <a:pt x="1672" y="1"/>
                  </a:moveTo>
                  <a:cubicBezTo>
                    <a:pt x="1659" y="1"/>
                    <a:pt x="1645" y="3"/>
                    <a:pt x="1630" y="8"/>
                  </a:cubicBezTo>
                  <a:lnTo>
                    <a:pt x="1" y="514"/>
                  </a:lnTo>
                  <a:cubicBezTo>
                    <a:pt x="1" y="626"/>
                    <a:pt x="57" y="682"/>
                    <a:pt x="57" y="794"/>
                  </a:cubicBezTo>
                  <a:lnTo>
                    <a:pt x="1686" y="289"/>
                  </a:lnTo>
                  <a:cubicBezTo>
                    <a:pt x="1839" y="238"/>
                    <a:pt x="1806" y="1"/>
                    <a:pt x="167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16"/>
            <p:cNvSpPr/>
            <p:nvPr/>
          </p:nvSpPr>
          <p:spPr>
            <a:xfrm>
              <a:off x="1463402" y="-1037559"/>
              <a:ext cx="100483" cy="31145"/>
            </a:xfrm>
            <a:custGeom>
              <a:avLst/>
              <a:gdLst/>
              <a:ahLst/>
              <a:cxnLst/>
              <a:rect l="l" t="t" r="r" b="b"/>
              <a:pathLst>
                <a:path w="1839" h="570" extrusionOk="0">
                  <a:moveTo>
                    <a:pt x="1672" y="0"/>
                  </a:moveTo>
                  <a:cubicBezTo>
                    <a:pt x="1659" y="0"/>
                    <a:pt x="1644" y="2"/>
                    <a:pt x="1629" y="8"/>
                  </a:cubicBezTo>
                  <a:lnTo>
                    <a:pt x="0" y="288"/>
                  </a:lnTo>
                  <a:lnTo>
                    <a:pt x="0" y="569"/>
                  </a:lnTo>
                  <a:lnTo>
                    <a:pt x="1685" y="232"/>
                  </a:lnTo>
                  <a:cubicBezTo>
                    <a:pt x="1838" y="232"/>
                    <a:pt x="1806" y="0"/>
                    <a:pt x="1672"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16"/>
            <p:cNvSpPr/>
            <p:nvPr/>
          </p:nvSpPr>
          <p:spPr>
            <a:xfrm>
              <a:off x="-212208" y="181144"/>
              <a:ext cx="58356" cy="92123"/>
            </a:xfrm>
            <a:custGeom>
              <a:avLst/>
              <a:gdLst/>
              <a:ahLst/>
              <a:cxnLst/>
              <a:rect l="l" t="t" r="r" b="b"/>
              <a:pathLst>
                <a:path w="1068" h="1686" extrusionOk="0">
                  <a:moveTo>
                    <a:pt x="843" y="1"/>
                  </a:moveTo>
                  <a:lnTo>
                    <a:pt x="0" y="1517"/>
                  </a:lnTo>
                  <a:cubicBezTo>
                    <a:pt x="0" y="1574"/>
                    <a:pt x="0" y="1630"/>
                    <a:pt x="57" y="1686"/>
                  </a:cubicBezTo>
                  <a:lnTo>
                    <a:pt x="113" y="1686"/>
                  </a:lnTo>
                  <a:cubicBezTo>
                    <a:pt x="169" y="1686"/>
                    <a:pt x="225" y="1686"/>
                    <a:pt x="225" y="1630"/>
                  </a:cubicBezTo>
                  <a:lnTo>
                    <a:pt x="1068" y="113"/>
                  </a:lnTo>
                  <a:lnTo>
                    <a:pt x="84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16"/>
            <p:cNvSpPr/>
            <p:nvPr/>
          </p:nvSpPr>
          <p:spPr>
            <a:xfrm>
              <a:off x="978521" y="129016"/>
              <a:ext cx="64475" cy="85949"/>
            </a:xfrm>
            <a:custGeom>
              <a:avLst/>
              <a:gdLst/>
              <a:ahLst/>
              <a:cxnLst/>
              <a:rect l="l" t="t" r="r" b="b"/>
              <a:pathLst>
                <a:path w="1180" h="1573" extrusionOk="0">
                  <a:moveTo>
                    <a:pt x="225" y="0"/>
                  </a:moveTo>
                  <a:lnTo>
                    <a:pt x="0" y="112"/>
                  </a:lnTo>
                  <a:lnTo>
                    <a:pt x="955" y="1517"/>
                  </a:lnTo>
                  <a:cubicBezTo>
                    <a:pt x="955" y="1573"/>
                    <a:pt x="1011" y="1573"/>
                    <a:pt x="1067" y="1573"/>
                  </a:cubicBezTo>
                  <a:lnTo>
                    <a:pt x="1124" y="1573"/>
                  </a:lnTo>
                  <a:cubicBezTo>
                    <a:pt x="1180" y="1517"/>
                    <a:pt x="1180" y="1460"/>
                    <a:pt x="1124" y="1404"/>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16"/>
            <p:cNvSpPr/>
            <p:nvPr/>
          </p:nvSpPr>
          <p:spPr>
            <a:xfrm>
              <a:off x="1067530" y="61481"/>
              <a:ext cx="73655" cy="82889"/>
            </a:xfrm>
            <a:custGeom>
              <a:avLst/>
              <a:gdLst/>
              <a:ahLst/>
              <a:cxnLst/>
              <a:rect l="l" t="t" r="r" b="b"/>
              <a:pathLst>
                <a:path w="1348" h="1517" extrusionOk="0">
                  <a:moveTo>
                    <a:pt x="225" y="0"/>
                  </a:moveTo>
                  <a:lnTo>
                    <a:pt x="0" y="169"/>
                  </a:lnTo>
                  <a:lnTo>
                    <a:pt x="1123" y="1461"/>
                  </a:lnTo>
                  <a:cubicBezTo>
                    <a:pt x="1123" y="1517"/>
                    <a:pt x="1179" y="1517"/>
                    <a:pt x="1236" y="1517"/>
                  </a:cubicBezTo>
                  <a:lnTo>
                    <a:pt x="1292" y="1517"/>
                  </a:lnTo>
                  <a:cubicBezTo>
                    <a:pt x="1348" y="1461"/>
                    <a:pt x="1348" y="1405"/>
                    <a:pt x="1292" y="1348"/>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16"/>
            <p:cNvSpPr/>
            <p:nvPr/>
          </p:nvSpPr>
          <p:spPr>
            <a:xfrm>
              <a:off x="1150365" y="-12175"/>
              <a:ext cx="76769" cy="79829"/>
            </a:xfrm>
            <a:custGeom>
              <a:avLst/>
              <a:gdLst/>
              <a:ahLst/>
              <a:cxnLst/>
              <a:rect l="l" t="t" r="r" b="b"/>
              <a:pathLst>
                <a:path w="1405" h="1461" extrusionOk="0">
                  <a:moveTo>
                    <a:pt x="169" y="1"/>
                  </a:moveTo>
                  <a:lnTo>
                    <a:pt x="0" y="169"/>
                  </a:lnTo>
                  <a:lnTo>
                    <a:pt x="1180" y="1405"/>
                  </a:lnTo>
                  <a:cubicBezTo>
                    <a:pt x="1180" y="1405"/>
                    <a:pt x="1236" y="1461"/>
                    <a:pt x="1292" y="1461"/>
                  </a:cubicBezTo>
                  <a:cubicBezTo>
                    <a:pt x="1292" y="1461"/>
                    <a:pt x="1348" y="1405"/>
                    <a:pt x="1348" y="1405"/>
                  </a:cubicBezTo>
                  <a:cubicBezTo>
                    <a:pt x="1405" y="1348"/>
                    <a:pt x="1405" y="1292"/>
                    <a:pt x="1348" y="1236"/>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16"/>
            <p:cNvSpPr/>
            <p:nvPr/>
          </p:nvSpPr>
          <p:spPr>
            <a:xfrm>
              <a:off x="886451" y="184258"/>
              <a:ext cx="58356" cy="92068"/>
            </a:xfrm>
            <a:custGeom>
              <a:avLst/>
              <a:gdLst/>
              <a:ahLst/>
              <a:cxnLst/>
              <a:rect l="l" t="t" r="r" b="b"/>
              <a:pathLst>
                <a:path w="1068" h="1685" extrusionOk="0">
                  <a:moveTo>
                    <a:pt x="225" y="0"/>
                  </a:moveTo>
                  <a:lnTo>
                    <a:pt x="0" y="112"/>
                  </a:lnTo>
                  <a:lnTo>
                    <a:pt x="787" y="1629"/>
                  </a:lnTo>
                  <a:cubicBezTo>
                    <a:pt x="787" y="1629"/>
                    <a:pt x="843" y="1685"/>
                    <a:pt x="899" y="1685"/>
                  </a:cubicBezTo>
                  <a:lnTo>
                    <a:pt x="955" y="1685"/>
                  </a:lnTo>
                  <a:cubicBezTo>
                    <a:pt x="1011" y="1629"/>
                    <a:pt x="1067" y="1573"/>
                    <a:pt x="1011" y="1517"/>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16"/>
            <p:cNvSpPr/>
            <p:nvPr/>
          </p:nvSpPr>
          <p:spPr>
            <a:xfrm>
              <a:off x="683898" y="270153"/>
              <a:ext cx="39942" cy="95183"/>
            </a:xfrm>
            <a:custGeom>
              <a:avLst/>
              <a:gdLst/>
              <a:ahLst/>
              <a:cxnLst/>
              <a:rect l="l" t="t" r="r" b="b"/>
              <a:pathLst>
                <a:path w="731" h="1742" extrusionOk="0">
                  <a:moveTo>
                    <a:pt x="225" y="1"/>
                  </a:moveTo>
                  <a:lnTo>
                    <a:pt x="0" y="57"/>
                  </a:lnTo>
                  <a:lnTo>
                    <a:pt x="450" y="1686"/>
                  </a:lnTo>
                  <a:cubicBezTo>
                    <a:pt x="506" y="1742"/>
                    <a:pt x="562" y="1742"/>
                    <a:pt x="618" y="1742"/>
                  </a:cubicBezTo>
                  <a:cubicBezTo>
                    <a:pt x="674" y="1742"/>
                    <a:pt x="731" y="1686"/>
                    <a:pt x="731" y="162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16"/>
            <p:cNvSpPr/>
            <p:nvPr/>
          </p:nvSpPr>
          <p:spPr>
            <a:xfrm>
              <a:off x="573415" y="294741"/>
              <a:ext cx="33822" cy="101303"/>
            </a:xfrm>
            <a:custGeom>
              <a:avLst/>
              <a:gdLst/>
              <a:ahLst/>
              <a:cxnLst/>
              <a:rect l="l" t="t" r="r" b="b"/>
              <a:pathLst>
                <a:path w="619" h="1854" extrusionOk="0">
                  <a:moveTo>
                    <a:pt x="281" y="0"/>
                  </a:moveTo>
                  <a:lnTo>
                    <a:pt x="1" y="56"/>
                  </a:lnTo>
                  <a:lnTo>
                    <a:pt x="338" y="1741"/>
                  </a:lnTo>
                  <a:cubicBezTo>
                    <a:pt x="338" y="1797"/>
                    <a:pt x="394" y="1853"/>
                    <a:pt x="506" y="1853"/>
                  </a:cubicBezTo>
                  <a:cubicBezTo>
                    <a:pt x="562" y="1853"/>
                    <a:pt x="618" y="1741"/>
                    <a:pt x="562" y="1685"/>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16"/>
            <p:cNvSpPr/>
            <p:nvPr/>
          </p:nvSpPr>
          <p:spPr>
            <a:xfrm>
              <a:off x="785147" y="233325"/>
              <a:ext cx="49176" cy="95183"/>
            </a:xfrm>
            <a:custGeom>
              <a:avLst/>
              <a:gdLst/>
              <a:ahLst/>
              <a:cxnLst/>
              <a:rect l="l" t="t" r="r" b="b"/>
              <a:pathLst>
                <a:path w="900" h="1742" extrusionOk="0">
                  <a:moveTo>
                    <a:pt x="226" y="1"/>
                  </a:moveTo>
                  <a:lnTo>
                    <a:pt x="1" y="57"/>
                  </a:lnTo>
                  <a:lnTo>
                    <a:pt x="619" y="1629"/>
                  </a:lnTo>
                  <a:cubicBezTo>
                    <a:pt x="675" y="1686"/>
                    <a:pt x="675" y="1742"/>
                    <a:pt x="731" y="1742"/>
                  </a:cubicBezTo>
                  <a:lnTo>
                    <a:pt x="787" y="1742"/>
                  </a:lnTo>
                  <a:cubicBezTo>
                    <a:pt x="843" y="1686"/>
                    <a:pt x="900" y="1629"/>
                    <a:pt x="900" y="1573"/>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16"/>
            <p:cNvSpPr/>
            <p:nvPr/>
          </p:nvSpPr>
          <p:spPr>
            <a:xfrm>
              <a:off x="1224021" y="-95010"/>
              <a:ext cx="85949" cy="70595"/>
            </a:xfrm>
            <a:custGeom>
              <a:avLst/>
              <a:gdLst/>
              <a:ahLst/>
              <a:cxnLst/>
              <a:rect l="l" t="t" r="r" b="b"/>
              <a:pathLst>
                <a:path w="1573" h="1292" extrusionOk="0">
                  <a:moveTo>
                    <a:pt x="169" y="0"/>
                  </a:moveTo>
                  <a:lnTo>
                    <a:pt x="0" y="225"/>
                  </a:lnTo>
                  <a:lnTo>
                    <a:pt x="1348" y="1292"/>
                  </a:lnTo>
                  <a:lnTo>
                    <a:pt x="1405" y="1292"/>
                  </a:lnTo>
                  <a:cubicBezTo>
                    <a:pt x="1461" y="1292"/>
                    <a:pt x="1517" y="1292"/>
                    <a:pt x="1517" y="1236"/>
                  </a:cubicBezTo>
                  <a:cubicBezTo>
                    <a:pt x="1573" y="1180"/>
                    <a:pt x="1573" y="1123"/>
                    <a:pt x="1517" y="106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16"/>
            <p:cNvSpPr/>
            <p:nvPr/>
          </p:nvSpPr>
          <p:spPr>
            <a:xfrm>
              <a:off x="1478756" y="-696548"/>
              <a:ext cx="101303" cy="24643"/>
            </a:xfrm>
            <a:custGeom>
              <a:avLst/>
              <a:gdLst/>
              <a:ahLst/>
              <a:cxnLst/>
              <a:rect l="l" t="t" r="r" b="b"/>
              <a:pathLst>
                <a:path w="1854" h="451" extrusionOk="0">
                  <a:moveTo>
                    <a:pt x="0" y="1"/>
                  </a:moveTo>
                  <a:lnTo>
                    <a:pt x="0" y="282"/>
                  </a:lnTo>
                  <a:lnTo>
                    <a:pt x="1685" y="450"/>
                  </a:lnTo>
                  <a:cubicBezTo>
                    <a:pt x="1741" y="450"/>
                    <a:pt x="1797" y="394"/>
                    <a:pt x="1853" y="338"/>
                  </a:cubicBezTo>
                  <a:cubicBezTo>
                    <a:pt x="1853" y="282"/>
                    <a:pt x="1797" y="169"/>
                    <a:pt x="1685" y="169"/>
                  </a:cubicBezTo>
                  <a:lnTo>
                    <a:pt x="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16"/>
            <p:cNvSpPr/>
            <p:nvPr/>
          </p:nvSpPr>
          <p:spPr>
            <a:xfrm>
              <a:off x="1288442" y="-180959"/>
              <a:ext cx="92123" cy="61415"/>
            </a:xfrm>
            <a:custGeom>
              <a:avLst/>
              <a:gdLst/>
              <a:ahLst/>
              <a:cxnLst/>
              <a:rect l="l" t="t" r="r" b="b"/>
              <a:pathLst>
                <a:path w="1686" h="1124" extrusionOk="0">
                  <a:moveTo>
                    <a:pt x="169" y="0"/>
                  </a:moveTo>
                  <a:lnTo>
                    <a:pt x="1" y="169"/>
                  </a:lnTo>
                  <a:lnTo>
                    <a:pt x="1405" y="1124"/>
                  </a:lnTo>
                  <a:lnTo>
                    <a:pt x="1517" y="1124"/>
                  </a:lnTo>
                  <a:cubicBezTo>
                    <a:pt x="1573" y="1124"/>
                    <a:pt x="1573" y="1124"/>
                    <a:pt x="1630" y="1068"/>
                  </a:cubicBezTo>
                  <a:cubicBezTo>
                    <a:pt x="1686" y="1011"/>
                    <a:pt x="1686" y="955"/>
                    <a:pt x="1630" y="899"/>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16"/>
            <p:cNvSpPr/>
            <p:nvPr/>
          </p:nvSpPr>
          <p:spPr>
            <a:xfrm>
              <a:off x="1460342" y="-583005"/>
              <a:ext cx="98243" cy="30762"/>
            </a:xfrm>
            <a:custGeom>
              <a:avLst/>
              <a:gdLst/>
              <a:ahLst/>
              <a:cxnLst/>
              <a:rect l="l" t="t" r="r" b="b"/>
              <a:pathLst>
                <a:path w="1798" h="563" extrusionOk="0">
                  <a:moveTo>
                    <a:pt x="56" y="1"/>
                  </a:moveTo>
                  <a:cubicBezTo>
                    <a:pt x="56" y="57"/>
                    <a:pt x="0" y="169"/>
                    <a:pt x="0" y="226"/>
                  </a:cubicBezTo>
                  <a:lnTo>
                    <a:pt x="1685" y="563"/>
                  </a:lnTo>
                  <a:cubicBezTo>
                    <a:pt x="1741" y="563"/>
                    <a:pt x="1797" y="506"/>
                    <a:pt x="1797" y="450"/>
                  </a:cubicBezTo>
                  <a:cubicBezTo>
                    <a:pt x="1797" y="394"/>
                    <a:pt x="1797" y="338"/>
                    <a:pt x="1741" y="338"/>
                  </a:cubicBez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16"/>
            <p:cNvSpPr/>
            <p:nvPr/>
          </p:nvSpPr>
          <p:spPr>
            <a:xfrm>
              <a:off x="1484875" y="-802059"/>
              <a:ext cx="101303" cy="13496"/>
            </a:xfrm>
            <a:custGeom>
              <a:avLst/>
              <a:gdLst/>
              <a:ahLst/>
              <a:cxnLst/>
              <a:rect l="l" t="t" r="r" b="b"/>
              <a:pathLst>
                <a:path w="1854" h="247" extrusionOk="0">
                  <a:moveTo>
                    <a:pt x="1739" y="0"/>
                  </a:moveTo>
                  <a:cubicBezTo>
                    <a:pt x="1719" y="0"/>
                    <a:pt x="1700" y="7"/>
                    <a:pt x="1685" y="22"/>
                  </a:cubicBezTo>
                  <a:lnTo>
                    <a:pt x="0" y="22"/>
                  </a:lnTo>
                  <a:lnTo>
                    <a:pt x="0" y="78"/>
                  </a:lnTo>
                  <a:lnTo>
                    <a:pt x="0" y="247"/>
                  </a:lnTo>
                  <a:lnTo>
                    <a:pt x="1685" y="247"/>
                  </a:lnTo>
                  <a:cubicBezTo>
                    <a:pt x="1741" y="247"/>
                    <a:pt x="1854" y="191"/>
                    <a:pt x="1854" y="135"/>
                  </a:cubicBezTo>
                  <a:cubicBezTo>
                    <a:pt x="1854" y="52"/>
                    <a:pt x="1794" y="0"/>
                    <a:pt x="173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16"/>
            <p:cNvSpPr/>
            <p:nvPr/>
          </p:nvSpPr>
          <p:spPr>
            <a:xfrm>
              <a:off x="1346744" y="-276089"/>
              <a:ext cx="95238" cy="55296"/>
            </a:xfrm>
            <a:custGeom>
              <a:avLst/>
              <a:gdLst/>
              <a:ahLst/>
              <a:cxnLst/>
              <a:rect l="l" t="t" r="r" b="b"/>
              <a:pathLst>
                <a:path w="1743" h="1012" extrusionOk="0">
                  <a:moveTo>
                    <a:pt x="169" y="0"/>
                  </a:moveTo>
                  <a:lnTo>
                    <a:pt x="1" y="225"/>
                  </a:lnTo>
                  <a:lnTo>
                    <a:pt x="1517" y="1011"/>
                  </a:lnTo>
                  <a:lnTo>
                    <a:pt x="1574" y="1011"/>
                  </a:lnTo>
                  <a:cubicBezTo>
                    <a:pt x="1630" y="1011"/>
                    <a:pt x="1686" y="955"/>
                    <a:pt x="1686" y="955"/>
                  </a:cubicBezTo>
                  <a:cubicBezTo>
                    <a:pt x="1742" y="899"/>
                    <a:pt x="1742" y="787"/>
                    <a:pt x="1630" y="787"/>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16"/>
            <p:cNvSpPr/>
            <p:nvPr/>
          </p:nvSpPr>
          <p:spPr>
            <a:xfrm>
              <a:off x="1432693" y="-481701"/>
              <a:ext cx="101357" cy="43002"/>
            </a:xfrm>
            <a:custGeom>
              <a:avLst/>
              <a:gdLst/>
              <a:ahLst/>
              <a:cxnLst/>
              <a:rect l="l" t="t" r="r" b="b"/>
              <a:pathLst>
                <a:path w="1855" h="787" extrusionOk="0">
                  <a:moveTo>
                    <a:pt x="113" y="0"/>
                  </a:moveTo>
                  <a:cubicBezTo>
                    <a:pt x="113" y="113"/>
                    <a:pt x="57" y="169"/>
                    <a:pt x="1" y="281"/>
                  </a:cubicBezTo>
                  <a:lnTo>
                    <a:pt x="1629" y="787"/>
                  </a:lnTo>
                  <a:lnTo>
                    <a:pt x="1686" y="787"/>
                  </a:lnTo>
                  <a:cubicBezTo>
                    <a:pt x="1742" y="787"/>
                    <a:pt x="1798" y="731"/>
                    <a:pt x="1798" y="674"/>
                  </a:cubicBezTo>
                  <a:cubicBezTo>
                    <a:pt x="1854" y="618"/>
                    <a:pt x="1798" y="562"/>
                    <a:pt x="1742" y="506"/>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16"/>
            <p:cNvSpPr/>
            <p:nvPr/>
          </p:nvSpPr>
          <p:spPr>
            <a:xfrm>
              <a:off x="1395866" y="-374278"/>
              <a:ext cx="95183" cy="49121"/>
            </a:xfrm>
            <a:custGeom>
              <a:avLst/>
              <a:gdLst/>
              <a:ahLst/>
              <a:cxnLst/>
              <a:rect l="l" t="t" r="r" b="b"/>
              <a:pathLst>
                <a:path w="1742" h="899" extrusionOk="0">
                  <a:moveTo>
                    <a:pt x="113" y="0"/>
                  </a:moveTo>
                  <a:cubicBezTo>
                    <a:pt x="57" y="112"/>
                    <a:pt x="1" y="169"/>
                    <a:pt x="1" y="225"/>
                  </a:cubicBezTo>
                  <a:lnTo>
                    <a:pt x="1573" y="899"/>
                  </a:lnTo>
                  <a:lnTo>
                    <a:pt x="1629" y="899"/>
                  </a:lnTo>
                  <a:cubicBezTo>
                    <a:pt x="1686" y="899"/>
                    <a:pt x="1686" y="843"/>
                    <a:pt x="1742" y="843"/>
                  </a:cubicBezTo>
                  <a:cubicBezTo>
                    <a:pt x="1742" y="730"/>
                    <a:pt x="1742" y="674"/>
                    <a:pt x="1686" y="674"/>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16"/>
            <p:cNvSpPr/>
            <p:nvPr/>
          </p:nvSpPr>
          <p:spPr>
            <a:xfrm>
              <a:off x="355508" y="316215"/>
              <a:ext cx="15408" cy="101303"/>
            </a:xfrm>
            <a:custGeom>
              <a:avLst/>
              <a:gdLst/>
              <a:ahLst/>
              <a:cxnLst/>
              <a:rect l="l" t="t" r="r" b="b"/>
              <a:pathLst>
                <a:path w="282" h="1854" extrusionOk="0">
                  <a:moveTo>
                    <a:pt x="1" y="0"/>
                  </a:moveTo>
                  <a:lnTo>
                    <a:pt x="1" y="1685"/>
                  </a:lnTo>
                  <a:cubicBezTo>
                    <a:pt x="1" y="1797"/>
                    <a:pt x="57" y="1854"/>
                    <a:pt x="113" y="1854"/>
                  </a:cubicBezTo>
                  <a:cubicBezTo>
                    <a:pt x="226" y="1854"/>
                    <a:pt x="282" y="1797"/>
                    <a:pt x="282" y="1741"/>
                  </a:cubicBezTo>
                  <a:lnTo>
                    <a:pt x="282"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16"/>
            <p:cNvSpPr/>
            <p:nvPr/>
          </p:nvSpPr>
          <p:spPr>
            <a:xfrm>
              <a:off x="238905" y="313101"/>
              <a:ext cx="24588" cy="98297"/>
            </a:xfrm>
            <a:custGeom>
              <a:avLst/>
              <a:gdLst/>
              <a:ahLst/>
              <a:cxnLst/>
              <a:rect l="l" t="t" r="r" b="b"/>
              <a:pathLst>
                <a:path w="450" h="1799" extrusionOk="0">
                  <a:moveTo>
                    <a:pt x="169" y="1"/>
                  </a:moveTo>
                  <a:lnTo>
                    <a:pt x="1" y="1686"/>
                  </a:lnTo>
                  <a:cubicBezTo>
                    <a:pt x="1" y="1742"/>
                    <a:pt x="57" y="1798"/>
                    <a:pt x="113" y="1798"/>
                  </a:cubicBezTo>
                  <a:cubicBezTo>
                    <a:pt x="169" y="1798"/>
                    <a:pt x="225" y="1742"/>
                    <a:pt x="281" y="1686"/>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16"/>
            <p:cNvSpPr/>
            <p:nvPr/>
          </p:nvSpPr>
          <p:spPr>
            <a:xfrm>
              <a:off x="119242" y="294741"/>
              <a:ext cx="30708" cy="98243"/>
            </a:xfrm>
            <a:custGeom>
              <a:avLst/>
              <a:gdLst/>
              <a:ahLst/>
              <a:cxnLst/>
              <a:rect l="l" t="t" r="r" b="b"/>
              <a:pathLst>
                <a:path w="562" h="1798" extrusionOk="0">
                  <a:moveTo>
                    <a:pt x="337" y="0"/>
                  </a:moveTo>
                  <a:lnTo>
                    <a:pt x="0" y="1685"/>
                  </a:lnTo>
                  <a:cubicBezTo>
                    <a:pt x="0" y="1741"/>
                    <a:pt x="56" y="1797"/>
                    <a:pt x="113" y="1797"/>
                  </a:cubicBezTo>
                  <a:cubicBezTo>
                    <a:pt x="169" y="1797"/>
                    <a:pt x="225" y="1741"/>
                    <a:pt x="225" y="1685"/>
                  </a:cubicBezTo>
                  <a:lnTo>
                    <a:pt x="562" y="56"/>
                  </a:lnTo>
                  <a:lnTo>
                    <a:pt x="337"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16"/>
            <p:cNvSpPr/>
            <p:nvPr/>
          </p:nvSpPr>
          <p:spPr>
            <a:xfrm>
              <a:off x="-347225" y="58421"/>
              <a:ext cx="12294" cy="21528"/>
            </a:xfrm>
            <a:custGeom>
              <a:avLst/>
              <a:gdLst/>
              <a:ahLst/>
              <a:cxnLst/>
              <a:rect l="l" t="t" r="r" b="b"/>
              <a:pathLst>
                <a:path w="225" h="394" extrusionOk="0">
                  <a:moveTo>
                    <a:pt x="0" y="0"/>
                  </a:moveTo>
                  <a:lnTo>
                    <a:pt x="0" y="393"/>
                  </a:lnTo>
                  <a:lnTo>
                    <a:pt x="225" y="169"/>
                  </a:ln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16"/>
            <p:cNvSpPr/>
            <p:nvPr/>
          </p:nvSpPr>
          <p:spPr>
            <a:xfrm>
              <a:off x="469051" y="313101"/>
              <a:ext cx="21583" cy="98297"/>
            </a:xfrm>
            <a:custGeom>
              <a:avLst/>
              <a:gdLst/>
              <a:ahLst/>
              <a:cxnLst/>
              <a:rect l="l" t="t" r="r" b="b"/>
              <a:pathLst>
                <a:path w="395" h="1799" extrusionOk="0">
                  <a:moveTo>
                    <a:pt x="1" y="1"/>
                  </a:moveTo>
                  <a:lnTo>
                    <a:pt x="113" y="1686"/>
                  </a:lnTo>
                  <a:cubicBezTo>
                    <a:pt x="169" y="1742"/>
                    <a:pt x="226" y="1798"/>
                    <a:pt x="282" y="1798"/>
                  </a:cubicBezTo>
                  <a:cubicBezTo>
                    <a:pt x="338" y="1798"/>
                    <a:pt x="394" y="1742"/>
                    <a:pt x="394" y="1686"/>
                  </a:cubicBezTo>
                  <a:lnTo>
                    <a:pt x="22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16"/>
            <p:cNvSpPr/>
            <p:nvPr/>
          </p:nvSpPr>
          <p:spPr>
            <a:xfrm>
              <a:off x="-316572" y="125902"/>
              <a:ext cx="64530" cy="86003"/>
            </a:xfrm>
            <a:custGeom>
              <a:avLst/>
              <a:gdLst/>
              <a:ahLst/>
              <a:cxnLst/>
              <a:rect l="l" t="t" r="r" b="b"/>
              <a:pathLst>
                <a:path w="1181" h="1574" extrusionOk="0">
                  <a:moveTo>
                    <a:pt x="956" y="1"/>
                  </a:moveTo>
                  <a:lnTo>
                    <a:pt x="1" y="1405"/>
                  </a:lnTo>
                  <a:cubicBezTo>
                    <a:pt x="1" y="1461"/>
                    <a:pt x="1" y="1517"/>
                    <a:pt x="57" y="1574"/>
                  </a:cubicBezTo>
                  <a:lnTo>
                    <a:pt x="113" y="1574"/>
                  </a:lnTo>
                  <a:cubicBezTo>
                    <a:pt x="169" y="1574"/>
                    <a:pt x="226" y="1517"/>
                    <a:pt x="226" y="1517"/>
                  </a:cubicBezTo>
                  <a:lnTo>
                    <a:pt x="1180" y="113"/>
                  </a:lnTo>
                  <a:lnTo>
                    <a:pt x="9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16"/>
            <p:cNvSpPr/>
            <p:nvPr/>
          </p:nvSpPr>
          <p:spPr>
            <a:xfrm>
              <a:off x="5699" y="264033"/>
              <a:ext cx="43002" cy="98243"/>
            </a:xfrm>
            <a:custGeom>
              <a:avLst/>
              <a:gdLst/>
              <a:ahLst/>
              <a:cxnLst/>
              <a:rect l="l" t="t" r="r" b="b"/>
              <a:pathLst>
                <a:path w="787" h="1798" extrusionOk="0">
                  <a:moveTo>
                    <a:pt x="506" y="0"/>
                  </a:moveTo>
                  <a:lnTo>
                    <a:pt x="0" y="1685"/>
                  </a:lnTo>
                  <a:cubicBezTo>
                    <a:pt x="0" y="1741"/>
                    <a:pt x="56" y="1798"/>
                    <a:pt x="112" y="1798"/>
                  </a:cubicBezTo>
                  <a:lnTo>
                    <a:pt x="169" y="1798"/>
                  </a:lnTo>
                  <a:cubicBezTo>
                    <a:pt x="225" y="1798"/>
                    <a:pt x="281" y="1798"/>
                    <a:pt x="281" y="1741"/>
                  </a:cubicBezTo>
                  <a:lnTo>
                    <a:pt x="786" y="113"/>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16"/>
            <p:cNvSpPr/>
            <p:nvPr/>
          </p:nvSpPr>
          <p:spPr>
            <a:xfrm>
              <a:off x="-107844" y="230265"/>
              <a:ext cx="49121" cy="95183"/>
            </a:xfrm>
            <a:custGeom>
              <a:avLst/>
              <a:gdLst/>
              <a:ahLst/>
              <a:cxnLst/>
              <a:rect l="l" t="t" r="r" b="b"/>
              <a:pathLst>
                <a:path w="899" h="1742" extrusionOk="0">
                  <a:moveTo>
                    <a:pt x="674" y="1"/>
                  </a:moveTo>
                  <a:lnTo>
                    <a:pt x="0" y="1573"/>
                  </a:lnTo>
                  <a:cubicBezTo>
                    <a:pt x="0" y="1629"/>
                    <a:pt x="0" y="1685"/>
                    <a:pt x="112" y="1742"/>
                  </a:cubicBezTo>
                  <a:cubicBezTo>
                    <a:pt x="169" y="1742"/>
                    <a:pt x="225" y="1685"/>
                    <a:pt x="281" y="1685"/>
                  </a:cubicBezTo>
                  <a:lnTo>
                    <a:pt x="899" y="113"/>
                  </a:lnTo>
                  <a:lnTo>
                    <a:pt x="674"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16"/>
            <p:cNvSpPr/>
            <p:nvPr/>
          </p:nvSpPr>
          <p:spPr>
            <a:xfrm>
              <a:off x="1337564" y="-1212081"/>
              <a:ext cx="178072" cy="73709"/>
            </a:xfrm>
            <a:custGeom>
              <a:avLst/>
              <a:gdLst/>
              <a:ahLst/>
              <a:cxnLst/>
              <a:rect l="l" t="t" r="r" b="b"/>
              <a:pathLst>
                <a:path w="3259" h="1349" extrusionOk="0">
                  <a:moveTo>
                    <a:pt x="3090" y="0"/>
                  </a:moveTo>
                  <a:lnTo>
                    <a:pt x="0" y="1067"/>
                  </a:lnTo>
                  <a:cubicBezTo>
                    <a:pt x="57" y="1180"/>
                    <a:pt x="113" y="1236"/>
                    <a:pt x="113" y="1348"/>
                  </a:cubicBezTo>
                  <a:lnTo>
                    <a:pt x="3146" y="281"/>
                  </a:lnTo>
                  <a:cubicBezTo>
                    <a:pt x="3202" y="225"/>
                    <a:pt x="3258" y="169"/>
                    <a:pt x="3258" y="113"/>
                  </a:cubicBezTo>
                  <a:cubicBezTo>
                    <a:pt x="3202" y="0"/>
                    <a:pt x="3146" y="0"/>
                    <a:pt x="3090"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16"/>
            <p:cNvSpPr/>
            <p:nvPr/>
          </p:nvSpPr>
          <p:spPr>
            <a:xfrm>
              <a:off x="1297676" y="-1307210"/>
              <a:ext cx="159603" cy="70595"/>
            </a:xfrm>
            <a:custGeom>
              <a:avLst/>
              <a:gdLst/>
              <a:ahLst/>
              <a:cxnLst/>
              <a:rect l="l" t="t" r="r" b="b"/>
              <a:pathLst>
                <a:path w="2921" h="1292" extrusionOk="0">
                  <a:moveTo>
                    <a:pt x="2303" y="0"/>
                  </a:moveTo>
                  <a:lnTo>
                    <a:pt x="0" y="1067"/>
                  </a:lnTo>
                  <a:lnTo>
                    <a:pt x="113" y="1292"/>
                  </a:lnTo>
                  <a:lnTo>
                    <a:pt x="292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16"/>
            <p:cNvSpPr/>
            <p:nvPr/>
          </p:nvSpPr>
          <p:spPr>
            <a:xfrm>
              <a:off x="1398926" y="-865332"/>
              <a:ext cx="184191" cy="21528"/>
            </a:xfrm>
            <a:custGeom>
              <a:avLst/>
              <a:gdLst/>
              <a:ahLst/>
              <a:cxnLst/>
              <a:rect l="l" t="t" r="r" b="b"/>
              <a:pathLst>
                <a:path w="3371" h="394" extrusionOk="0">
                  <a:moveTo>
                    <a:pt x="3202" y="1"/>
                  </a:moveTo>
                  <a:cubicBezTo>
                    <a:pt x="3212" y="1"/>
                    <a:pt x="3222" y="1"/>
                    <a:pt x="3232" y="2"/>
                  </a:cubicBezTo>
                  <a:lnTo>
                    <a:pt x="3232" y="2"/>
                  </a:lnTo>
                  <a:lnTo>
                    <a:pt x="3258" y="1"/>
                  </a:lnTo>
                  <a:close/>
                  <a:moveTo>
                    <a:pt x="3232" y="2"/>
                  </a:moveTo>
                  <a:lnTo>
                    <a:pt x="1" y="169"/>
                  </a:lnTo>
                  <a:lnTo>
                    <a:pt x="1" y="394"/>
                  </a:lnTo>
                  <a:lnTo>
                    <a:pt x="3258" y="225"/>
                  </a:lnTo>
                  <a:cubicBezTo>
                    <a:pt x="3314" y="225"/>
                    <a:pt x="3371" y="169"/>
                    <a:pt x="3371" y="113"/>
                  </a:cubicBezTo>
                  <a:cubicBezTo>
                    <a:pt x="3371" y="62"/>
                    <a:pt x="3324" y="11"/>
                    <a:pt x="3232" y="2"/>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16"/>
            <p:cNvSpPr/>
            <p:nvPr/>
          </p:nvSpPr>
          <p:spPr>
            <a:xfrm>
              <a:off x="1368272" y="-1101598"/>
              <a:ext cx="181077" cy="58356"/>
            </a:xfrm>
            <a:custGeom>
              <a:avLst/>
              <a:gdLst/>
              <a:ahLst/>
              <a:cxnLst/>
              <a:rect l="l" t="t" r="r" b="b"/>
              <a:pathLst>
                <a:path w="3314" h="1068" extrusionOk="0">
                  <a:moveTo>
                    <a:pt x="3145" y="0"/>
                  </a:moveTo>
                  <a:lnTo>
                    <a:pt x="0" y="786"/>
                  </a:lnTo>
                  <a:lnTo>
                    <a:pt x="56" y="1067"/>
                  </a:lnTo>
                  <a:lnTo>
                    <a:pt x="3202" y="281"/>
                  </a:lnTo>
                  <a:cubicBezTo>
                    <a:pt x="3258" y="281"/>
                    <a:pt x="3314" y="169"/>
                    <a:pt x="3314" y="112"/>
                  </a:cubicBezTo>
                  <a:cubicBezTo>
                    <a:pt x="3258" y="56"/>
                    <a:pt x="3202" y="0"/>
                    <a:pt x="3145"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16"/>
            <p:cNvSpPr/>
            <p:nvPr/>
          </p:nvSpPr>
          <p:spPr>
            <a:xfrm>
              <a:off x="1389746" y="-981935"/>
              <a:ext cx="181077" cy="39942"/>
            </a:xfrm>
            <a:custGeom>
              <a:avLst/>
              <a:gdLst/>
              <a:ahLst/>
              <a:cxnLst/>
              <a:rect l="l" t="t" r="r" b="b"/>
              <a:pathLst>
                <a:path w="3314" h="731" extrusionOk="0">
                  <a:moveTo>
                    <a:pt x="3202" y="1"/>
                  </a:moveTo>
                  <a:lnTo>
                    <a:pt x="0" y="450"/>
                  </a:lnTo>
                  <a:cubicBezTo>
                    <a:pt x="0" y="618"/>
                    <a:pt x="0" y="618"/>
                    <a:pt x="0" y="731"/>
                  </a:cubicBezTo>
                  <a:lnTo>
                    <a:pt x="3202" y="281"/>
                  </a:lnTo>
                  <a:cubicBezTo>
                    <a:pt x="3314" y="225"/>
                    <a:pt x="3314" y="169"/>
                    <a:pt x="3314" y="113"/>
                  </a:cubicBezTo>
                  <a:cubicBezTo>
                    <a:pt x="3314" y="57"/>
                    <a:pt x="3258" y="1"/>
                    <a:pt x="3202"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16"/>
            <p:cNvSpPr/>
            <p:nvPr/>
          </p:nvSpPr>
          <p:spPr>
            <a:xfrm>
              <a:off x="180603" y="221086"/>
              <a:ext cx="39942" cy="184137"/>
            </a:xfrm>
            <a:custGeom>
              <a:avLst/>
              <a:gdLst/>
              <a:ahLst/>
              <a:cxnLst/>
              <a:rect l="l" t="t" r="r" b="b"/>
              <a:pathLst>
                <a:path w="731" h="3370" extrusionOk="0">
                  <a:moveTo>
                    <a:pt x="506" y="0"/>
                  </a:moveTo>
                  <a:lnTo>
                    <a:pt x="0" y="3201"/>
                  </a:lnTo>
                  <a:cubicBezTo>
                    <a:pt x="0" y="3314"/>
                    <a:pt x="57" y="3370"/>
                    <a:pt x="113" y="3370"/>
                  </a:cubicBezTo>
                  <a:cubicBezTo>
                    <a:pt x="225" y="3370"/>
                    <a:pt x="225" y="3314"/>
                    <a:pt x="281" y="3258"/>
                  </a:cubicBezTo>
                  <a:lnTo>
                    <a:pt x="731" y="56"/>
                  </a:lnTo>
                  <a:lnTo>
                    <a:pt x="50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16"/>
            <p:cNvSpPr/>
            <p:nvPr/>
          </p:nvSpPr>
          <p:spPr>
            <a:xfrm>
              <a:off x="978521" y="27713"/>
              <a:ext cx="116656" cy="153484"/>
            </a:xfrm>
            <a:custGeom>
              <a:avLst/>
              <a:gdLst/>
              <a:ahLst/>
              <a:cxnLst/>
              <a:rect l="l" t="t" r="r" b="b"/>
              <a:pathLst>
                <a:path w="2135" h="2809" extrusionOk="0">
                  <a:moveTo>
                    <a:pt x="169" y="1"/>
                  </a:moveTo>
                  <a:lnTo>
                    <a:pt x="0" y="169"/>
                  </a:lnTo>
                  <a:lnTo>
                    <a:pt x="1910" y="2753"/>
                  </a:lnTo>
                  <a:cubicBezTo>
                    <a:pt x="1910" y="2753"/>
                    <a:pt x="1966" y="2809"/>
                    <a:pt x="2022" y="2809"/>
                  </a:cubicBezTo>
                  <a:lnTo>
                    <a:pt x="2078" y="2809"/>
                  </a:lnTo>
                  <a:cubicBezTo>
                    <a:pt x="2134" y="2753"/>
                    <a:pt x="2134" y="2640"/>
                    <a:pt x="2078" y="2584"/>
                  </a:cubicBezTo>
                  <a:lnTo>
                    <a:pt x="16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16"/>
            <p:cNvSpPr/>
            <p:nvPr/>
          </p:nvSpPr>
          <p:spPr>
            <a:xfrm>
              <a:off x="889511" y="86014"/>
              <a:ext cx="104417" cy="165013"/>
            </a:xfrm>
            <a:custGeom>
              <a:avLst/>
              <a:gdLst/>
              <a:ahLst/>
              <a:cxnLst/>
              <a:rect l="l" t="t" r="r" b="b"/>
              <a:pathLst>
                <a:path w="1911" h="3020" extrusionOk="0">
                  <a:moveTo>
                    <a:pt x="225" y="1"/>
                  </a:moveTo>
                  <a:lnTo>
                    <a:pt x="0" y="113"/>
                  </a:lnTo>
                  <a:lnTo>
                    <a:pt x="1685" y="2921"/>
                  </a:lnTo>
                  <a:cubicBezTo>
                    <a:pt x="1685" y="2961"/>
                    <a:pt x="1713" y="3001"/>
                    <a:pt x="1750" y="3001"/>
                  </a:cubicBezTo>
                  <a:cubicBezTo>
                    <a:pt x="1765" y="3001"/>
                    <a:pt x="1781" y="2994"/>
                    <a:pt x="1798" y="2978"/>
                  </a:cubicBezTo>
                  <a:cubicBezTo>
                    <a:pt x="1798" y="3006"/>
                    <a:pt x="1812" y="3020"/>
                    <a:pt x="1826" y="3020"/>
                  </a:cubicBezTo>
                  <a:cubicBezTo>
                    <a:pt x="1840" y="3020"/>
                    <a:pt x="1854" y="3006"/>
                    <a:pt x="1854" y="2978"/>
                  </a:cubicBezTo>
                  <a:cubicBezTo>
                    <a:pt x="1910" y="2978"/>
                    <a:pt x="1910" y="2865"/>
                    <a:pt x="1910" y="2809"/>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16"/>
            <p:cNvSpPr/>
            <p:nvPr/>
          </p:nvSpPr>
          <p:spPr>
            <a:xfrm>
              <a:off x="1055236" y="-36708"/>
              <a:ext cx="128950" cy="144250"/>
            </a:xfrm>
            <a:custGeom>
              <a:avLst/>
              <a:gdLst/>
              <a:ahLst/>
              <a:cxnLst/>
              <a:rect l="l" t="t" r="r" b="b"/>
              <a:pathLst>
                <a:path w="2360" h="2640" extrusionOk="0">
                  <a:moveTo>
                    <a:pt x="169" y="0"/>
                  </a:moveTo>
                  <a:lnTo>
                    <a:pt x="0" y="169"/>
                  </a:lnTo>
                  <a:lnTo>
                    <a:pt x="2135" y="2584"/>
                  </a:lnTo>
                  <a:cubicBezTo>
                    <a:pt x="2191" y="2584"/>
                    <a:pt x="2191" y="2640"/>
                    <a:pt x="2247" y="2640"/>
                  </a:cubicBezTo>
                  <a:lnTo>
                    <a:pt x="2359" y="2640"/>
                  </a:lnTo>
                  <a:cubicBezTo>
                    <a:pt x="2359" y="2584"/>
                    <a:pt x="2359" y="2471"/>
                    <a:pt x="2359" y="241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16"/>
            <p:cNvSpPr/>
            <p:nvPr/>
          </p:nvSpPr>
          <p:spPr>
            <a:xfrm>
              <a:off x="803561" y="132076"/>
              <a:ext cx="89063" cy="168838"/>
            </a:xfrm>
            <a:custGeom>
              <a:avLst/>
              <a:gdLst/>
              <a:ahLst/>
              <a:cxnLst/>
              <a:rect l="l" t="t" r="r" b="b"/>
              <a:pathLst>
                <a:path w="1630" h="3090" extrusionOk="0">
                  <a:moveTo>
                    <a:pt x="226" y="0"/>
                  </a:moveTo>
                  <a:lnTo>
                    <a:pt x="1" y="113"/>
                  </a:lnTo>
                  <a:lnTo>
                    <a:pt x="1405" y="3033"/>
                  </a:lnTo>
                  <a:cubicBezTo>
                    <a:pt x="1405" y="3089"/>
                    <a:pt x="1461" y="3089"/>
                    <a:pt x="1517" y="3089"/>
                  </a:cubicBezTo>
                  <a:lnTo>
                    <a:pt x="1573" y="3089"/>
                  </a:lnTo>
                  <a:cubicBezTo>
                    <a:pt x="1630" y="3089"/>
                    <a:pt x="1630" y="2977"/>
                    <a:pt x="1630" y="2921"/>
                  </a:cubicBezTo>
                  <a:lnTo>
                    <a:pt x="22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16"/>
            <p:cNvSpPr/>
            <p:nvPr/>
          </p:nvSpPr>
          <p:spPr>
            <a:xfrm>
              <a:off x="1128892" y="-110364"/>
              <a:ext cx="144304" cy="128950"/>
            </a:xfrm>
            <a:custGeom>
              <a:avLst/>
              <a:gdLst/>
              <a:ahLst/>
              <a:cxnLst/>
              <a:rect l="l" t="t" r="r" b="b"/>
              <a:pathLst>
                <a:path w="2641" h="2360" extrusionOk="0">
                  <a:moveTo>
                    <a:pt x="169" y="0"/>
                  </a:moveTo>
                  <a:lnTo>
                    <a:pt x="0" y="169"/>
                  </a:lnTo>
                  <a:lnTo>
                    <a:pt x="2359" y="2359"/>
                  </a:lnTo>
                  <a:lnTo>
                    <a:pt x="2472" y="2359"/>
                  </a:lnTo>
                  <a:cubicBezTo>
                    <a:pt x="2528" y="2359"/>
                    <a:pt x="2528" y="2359"/>
                    <a:pt x="2584" y="2303"/>
                  </a:cubicBezTo>
                  <a:cubicBezTo>
                    <a:pt x="2640" y="2247"/>
                    <a:pt x="2640" y="2191"/>
                    <a:pt x="2584" y="2135"/>
                  </a:cubicBezTo>
                  <a:lnTo>
                    <a:pt x="169"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16"/>
            <p:cNvSpPr/>
            <p:nvPr/>
          </p:nvSpPr>
          <p:spPr>
            <a:xfrm>
              <a:off x="613303" y="202672"/>
              <a:ext cx="55296" cy="178017"/>
            </a:xfrm>
            <a:custGeom>
              <a:avLst/>
              <a:gdLst/>
              <a:ahLst/>
              <a:cxnLst/>
              <a:rect l="l" t="t" r="r" b="b"/>
              <a:pathLst>
                <a:path w="1012" h="3258" extrusionOk="0">
                  <a:moveTo>
                    <a:pt x="225" y="0"/>
                  </a:moveTo>
                  <a:lnTo>
                    <a:pt x="1" y="56"/>
                  </a:lnTo>
                  <a:lnTo>
                    <a:pt x="787" y="3201"/>
                  </a:lnTo>
                  <a:cubicBezTo>
                    <a:pt x="787" y="3258"/>
                    <a:pt x="843" y="3258"/>
                    <a:pt x="899" y="3258"/>
                  </a:cubicBezTo>
                  <a:cubicBezTo>
                    <a:pt x="955" y="3258"/>
                    <a:pt x="1012" y="3201"/>
                    <a:pt x="1012" y="3145"/>
                  </a:cubicBezTo>
                  <a:lnTo>
                    <a:pt x="225"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16"/>
            <p:cNvSpPr/>
            <p:nvPr/>
          </p:nvSpPr>
          <p:spPr>
            <a:xfrm>
              <a:off x="705372" y="171964"/>
              <a:ext cx="76769" cy="174957"/>
            </a:xfrm>
            <a:custGeom>
              <a:avLst/>
              <a:gdLst/>
              <a:ahLst/>
              <a:cxnLst/>
              <a:rect l="l" t="t" r="r" b="b"/>
              <a:pathLst>
                <a:path w="1405" h="3202" extrusionOk="0">
                  <a:moveTo>
                    <a:pt x="281" y="0"/>
                  </a:moveTo>
                  <a:lnTo>
                    <a:pt x="1" y="113"/>
                  </a:lnTo>
                  <a:lnTo>
                    <a:pt x="1124" y="3146"/>
                  </a:lnTo>
                  <a:cubicBezTo>
                    <a:pt x="1124" y="3202"/>
                    <a:pt x="1180" y="3202"/>
                    <a:pt x="1236" y="3202"/>
                  </a:cubicBezTo>
                  <a:lnTo>
                    <a:pt x="1292" y="3202"/>
                  </a:lnTo>
                  <a:cubicBezTo>
                    <a:pt x="1349" y="3202"/>
                    <a:pt x="1405" y="3146"/>
                    <a:pt x="1349" y="3033"/>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16"/>
            <p:cNvSpPr/>
            <p:nvPr/>
          </p:nvSpPr>
          <p:spPr>
            <a:xfrm>
              <a:off x="1193313" y="-187079"/>
              <a:ext cx="153484" cy="116656"/>
            </a:xfrm>
            <a:custGeom>
              <a:avLst/>
              <a:gdLst/>
              <a:ahLst/>
              <a:cxnLst/>
              <a:rect l="l" t="t" r="r" b="b"/>
              <a:pathLst>
                <a:path w="2809" h="2135" extrusionOk="0">
                  <a:moveTo>
                    <a:pt x="113" y="0"/>
                  </a:moveTo>
                  <a:cubicBezTo>
                    <a:pt x="57" y="56"/>
                    <a:pt x="1" y="112"/>
                    <a:pt x="1" y="225"/>
                  </a:cubicBezTo>
                  <a:lnTo>
                    <a:pt x="2584" y="2134"/>
                  </a:lnTo>
                  <a:lnTo>
                    <a:pt x="2640" y="2134"/>
                  </a:lnTo>
                  <a:cubicBezTo>
                    <a:pt x="2697" y="2134"/>
                    <a:pt x="2697" y="2134"/>
                    <a:pt x="2753" y="2078"/>
                  </a:cubicBezTo>
                  <a:cubicBezTo>
                    <a:pt x="2809" y="2022"/>
                    <a:pt x="2809" y="1966"/>
                    <a:pt x="2753" y="1910"/>
                  </a:cubicBezTo>
                  <a:lnTo>
                    <a:pt x="11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16"/>
            <p:cNvSpPr/>
            <p:nvPr/>
          </p:nvSpPr>
          <p:spPr>
            <a:xfrm>
              <a:off x="1368272" y="-552297"/>
              <a:ext cx="178017" cy="55296"/>
            </a:xfrm>
            <a:custGeom>
              <a:avLst/>
              <a:gdLst/>
              <a:ahLst/>
              <a:cxnLst/>
              <a:rect l="l" t="t" r="r" b="b"/>
              <a:pathLst>
                <a:path w="3258" h="1012" extrusionOk="0">
                  <a:moveTo>
                    <a:pt x="56" y="1"/>
                  </a:moveTo>
                  <a:cubicBezTo>
                    <a:pt x="56" y="57"/>
                    <a:pt x="0" y="169"/>
                    <a:pt x="0" y="225"/>
                  </a:cubicBezTo>
                  <a:lnTo>
                    <a:pt x="3145" y="1012"/>
                  </a:lnTo>
                  <a:cubicBezTo>
                    <a:pt x="3258" y="1012"/>
                    <a:pt x="3258" y="787"/>
                    <a:pt x="3145" y="787"/>
                  </a:cubicBezTo>
                  <a:lnTo>
                    <a:pt x="3202" y="787"/>
                  </a:lnTo>
                  <a:lnTo>
                    <a:pt x="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16"/>
            <p:cNvSpPr/>
            <p:nvPr/>
          </p:nvSpPr>
          <p:spPr>
            <a:xfrm>
              <a:off x="1389746" y="-653546"/>
              <a:ext cx="181077" cy="39942"/>
            </a:xfrm>
            <a:custGeom>
              <a:avLst/>
              <a:gdLst/>
              <a:ahLst/>
              <a:cxnLst/>
              <a:rect l="l" t="t" r="r" b="b"/>
              <a:pathLst>
                <a:path w="3314" h="731" extrusionOk="0">
                  <a:moveTo>
                    <a:pt x="0" y="0"/>
                  </a:moveTo>
                  <a:lnTo>
                    <a:pt x="0" y="225"/>
                  </a:lnTo>
                  <a:lnTo>
                    <a:pt x="3202" y="730"/>
                  </a:lnTo>
                  <a:cubicBezTo>
                    <a:pt x="3258" y="730"/>
                    <a:pt x="3314" y="674"/>
                    <a:pt x="3314" y="618"/>
                  </a:cubicBezTo>
                  <a:cubicBezTo>
                    <a:pt x="3314" y="506"/>
                    <a:pt x="3258" y="449"/>
                    <a:pt x="3202" y="449"/>
                  </a:cubicBezTo>
                  <a:lnTo>
                    <a:pt x="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16"/>
            <p:cNvSpPr/>
            <p:nvPr/>
          </p:nvSpPr>
          <p:spPr>
            <a:xfrm>
              <a:off x="1398926" y="-754849"/>
              <a:ext cx="184191" cy="24643"/>
            </a:xfrm>
            <a:custGeom>
              <a:avLst/>
              <a:gdLst/>
              <a:ahLst/>
              <a:cxnLst/>
              <a:rect l="l" t="t" r="r" b="b"/>
              <a:pathLst>
                <a:path w="3371" h="451" extrusionOk="0">
                  <a:moveTo>
                    <a:pt x="1" y="1"/>
                  </a:moveTo>
                  <a:lnTo>
                    <a:pt x="1" y="282"/>
                  </a:lnTo>
                  <a:lnTo>
                    <a:pt x="3258" y="450"/>
                  </a:lnTo>
                  <a:cubicBezTo>
                    <a:pt x="3314" y="450"/>
                    <a:pt x="3371" y="394"/>
                    <a:pt x="3371" y="338"/>
                  </a:cubicBezTo>
                  <a:cubicBezTo>
                    <a:pt x="3371" y="225"/>
                    <a:pt x="3314" y="169"/>
                    <a:pt x="3258" y="169"/>
                  </a:cubicBezTo>
                  <a:lnTo>
                    <a:pt x="1"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16"/>
            <p:cNvSpPr/>
            <p:nvPr/>
          </p:nvSpPr>
          <p:spPr>
            <a:xfrm>
              <a:off x="1337564" y="-457167"/>
              <a:ext cx="174957" cy="73709"/>
            </a:xfrm>
            <a:custGeom>
              <a:avLst/>
              <a:gdLst/>
              <a:ahLst/>
              <a:cxnLst/>
              <a:rect l="l" t="t" r="r" b="b"/>
              <a:pathLst>
                <a:path w="3202" h="1349" extrusionOk="0">
                  <a:moveTo>
                    <a:pt x="57" y="1"/>
                  </a:moveTo>
                  <a:cubicBezTo>
                    <a:pt x="57" y="57"/>
                    <a:pt x="0" y="169"/>
                    <a:pt x="0" y="225"/>
                  </a:cubicBezTo>
                  <a:lnTo>
                    <a:pt x="3033" y="1349"/>
                  </a:lnTo>
                  <a:lnTo>
                    <a:pt x="3090" y="1349"/>
                  </a:lnTo>
                  <a:cubicBezTo>
                    <a:pt x="3146" y="1292"/>
                    <a:pt x="3202" y="1292"/>
                    <a:pt x="3202" y="1236"/>
                  </a:cubicBezTo>
                  <a:cubicBezTo>
                    <a:pt x="3202" y="1180"/>
                    <a:pt x="3202" y="1124"/>
                    <a:pt x="3146" y="1068"/>
                  </a:cubicBezTo>
                  <a:lnTo>
                    <a:pt x="5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16"/>
            <p:cNvSpPr/>
            <p:nvPr/>
          </p:nvSpPr>
          <p:spPr>
            <a:xfrm>
              <a:off x="1251614" y="-273029"/>
              <a:ext cx="162718" cy="101303"/>
            </a:xfrm>
            <a:custGeom>
              <a:avLst/>
              <a:gdLst/>
              <a:ahLst/>
              <a:cxnLst/>
              <a:rect l="l" t="t" r="r" b="b"/>
              <a:pathLst>
                <a:path w="2978" h="1854" extrusionOk="0">
                  <a:moveTo>
                    <a:pt x="113" y="1"/>
                  </a:moveTo>
                  <a:lnTo>
                    <a:pt x="1" y="225"/>
                  </a:lnTo>
                  <a:lnTo>
                    <a:pt x="2753" y="1854"/>
                  </a:lnTo>
                  <a:lnTo>
                    <a:pt x="2809" y="1854"/>
                  </a:lnTo>
                  <a:cubicBezTo>
                    <a:pt x="2865" y="1854"/>
                    <a:pt x="2921" y="1854"/>
                    <a:pt x="2921" y="1798"/>
                  </a:cubicBezTo>
                  <a:cubicBezTo>
                    <a:pt x="2978" y="1742"/>
                    <a:pt x="2921" y="1685"/>
                    <a:pt x="2865" y="1629"/>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16"/>
            <p:cNvSpPr/>
            <p:nvPr/>
          </p:nvSpPr>
          <p:spPr>
            <a:xfrm>
              <a:off x="508994" y="221086"/>
              <a:ext cx="39942" cy="184137"/>
            </a:xfrm>
            <a:custGeom>
              <a:avLst/>
              <a:gdLst/>
              <a:ahLst/>
              <a:cxnLst/>
              <a:rect l="l" t="t" r="r" b="b"/>
              <a:pathLst>
                <a:path w="731" h="3370" extrusionOk="0">
                  <a:moveTo>
                    <a:pt x="281" y="0"/>
                  </a:moveTo>
                  <a:lnTo>
                    <a:pt x="0" y="56"/>
                  </a:lnTo>
                  <a:lnTo>
                    <a:pt x="449" y="3258"/>
                  </a:lnTo>
                  <a:cubicBezTo>
                    <a:pt x="506" y="3314"/>
                    <a:pt x="562" y="3370"/>
                    <a:pt x="618" y="3370"/>
                  </a:cubicBezTo>
                  <a:cubicBezTo>
                    <a:pt x="674" y="3370"/>
                    <a:pt x="730" y="3314"/>
                    <a:pt x="730" y="3201"/>
                  </a:cubicBez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16"/>
            <p:cNvSpPr/>
            <p:nvPr/>
          </p:nvSpPr>
          <p:spPr>
            <a:xfrm>
              <a:off x="1297676" y="-362038"/>
              <a:ext cx="168838" cy="89063"/>
            </a:xfrm>
            <a:custGeom>
              <a:avLst/>
              <a:gdLst/>
              <a:ahLst/>
              <a:cxnLst/>
              <a:rect l="l" t="t" r="r" b="b"/>
              <a:pathLst>
                <a:path w="3090" h="1630" extrusionOk="0">
                  <a:moveTo>
                    <a:pt x="113" y="1"/>
                  </a:moveTo>
                  <a:lnTo>
                    <a:pt x="0" y="225"/>
                  </a:lnTo>
                  <a:lnTo>
                    <a:pt x="2921" y="1630"/>
                  </a:lnTo>
                  <a:lnTo>
                    <a:pt x="2977" y="1630"/>
                  </a:lnTo>
                  <a:cubicBezTo>
                    <a:pt x="3033" y="1630"/>
                    <a:pt x="3089" y="1630"/>
                    <a:pt x="3089" y="1573"/>
                  </a:cubicBezTo>
                  <a:cubicBezTo>
                    <a:pt x="3089" y="1517"/>
                    <a:pt x="3089" y="1405"/>
                    <a:pt x="3033" y="1405"/>
                  </a:cubicBezTo>
                  <a:lnTo>
                    <a:pt x="113"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16"/>
            <p:cNvSpPr/>
            <p:nvPr/>
          </p:nvSpPr>
          <p:spPr>
            <a:xfrm>
              <a:off x="410750" y="233325"/>
              <a:ext cx="21528" cy="184191"/>
            </a:xfrm>
            <a:custGeom>
              <a:avLst/>
              <a:gdLst/>
              <a:ahLst/>
              <a:cxnLst/>
              <a:rect l="l" t="t" r="r" b="b"/>
              <a:pathLst>
                <a:path w="394" h="3371" extrusionOk="0">
                  <a:moveTo>
                    <a:pt x="1" y="1"/>
                  </a:moveTo>
                  <a:lnTo>
                    <a:pt x="169" y="3258"/>
                  </a:lnTo>
                  <a:cubicBezTo>
                    <a:pt x="169" y="3314"/>
                    <a:pt x="225" y="3371"/>
                    <a:pt x="282" y="3371"/>
                  </a:cubicBezTo>
                  <a:cubicBezTo>
                    <a:pt x="338" y="3371"/>
                    <a:pt x="394" y="3314"/>
                    <a:pt x="394" y="3202"/>
                  </a:cubicBezTo>
                  <a:lnTo>
                    <a:pt x="22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16"/>
            <p:cNvSpPr/>
            <p:nvPr/>
          </p:nvSpPr>
          <p:spPr>
            <a:xfrm>
              <a:off x="60940" y="202672"/>
              <a:ext cx="58356" cy="178017"/>
            </a:xfrm>
            <a:custGeom>
              <a:avLst/>
              <a:gdLst/>
              <a:ahLst/>
              <a:cxnLst/>
              <a:rect l="l" t="t" r="r" b="b"/>
              <a:pathLst>
                <a:path w="1068" h="3258" extrusionOk="0">
                  <a:moveTo>
                    <a:pt x="843" y="0"/>
                  </a:moveTo>
                  <a:lnTo>
                    <a:pt x="56" y="3089"/>
                  </a:lnTo>
                  <a:cubicBezTo>
                    <a:pt x="0" y="3145"/>
                    <a:pt x="56" y="3258"/>
                    <a:pt x="112" y="3258"/>
                  </a:cubicBezTo>
                  <a:cubicBezTo>
                    <a:pt x="169" y="3258"/>
                    <a:pt x="225" y="3201"/>
                    <a:pt x="281" y="3145"/>
                  </a:cubicBezTo>
                  <a:lnTo>
                    <a:pt x="1067" y="56"/>
                  </a:lnTo>
                  <a:lnTo>
                    <a:pt x="8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16"/>
            <p:cNvSpPr/>
            <p:nvPr/>
          </p:nvSpPr>
          <p:spPr>
            <a:xfrm>
              <a:off x="-49543" y="171964"/>
              <a:ext cx="76769" cy="174957"/>
            </a:xfrm>
            <a:custGeom>
              <a:avLst/>
              <a:gdLst/>
              <a:ahLst/>
              <a:cxnLst/>
              <a:rect l="l" t="t" r="r" b="b"/>
              <a:pathLst>
                <a:path w="1405" h="3202" extrusionOk="0">
                  <a:moveTo>
                    <a:pt x="1123" y="0"/>
                  </a:moveTo>
                  <a:lnTo>
                    <a:pt x="56" y="3033"/>
                  </a:lnTo>
                  <a:cubicBezTo>
                    <a:pt x="0" y="3089"/>
                    <a:pt x="56" y="3202"/>
                    <a:pt x="112" y="3202"/>
                  </a:cubicBezTo>
                  <a:lnTo>
                    <a:pt x="169" y="3202"/>
                  </a:lnTo>
                  <a:cubicBezTo>
                    <a:pt x="225" y="3202"/>
                    <a:pt x="281" y="3146"/>
                    <a:pt x="337" y="3089"/>
                  </a:cubicBezTo>
                  <a:lnTo>
                    <a:pt x="1404" y="57"/>
                  </a:lnTo>
                  <a:lnTo>
                    <a:pt x="112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16"/>
            <p:cNvSpPr/>
            <p:nvPr/>
          </p:nvSpPr>
          <p:spPr>
            <a:xfrm>
              <a:off x="-347225" y="-39768"/>
              <a:ext cx="24588" cy="39942"/>
            </a:xfrm>
            <a:custGeom>
              <a:avLst/>
              <a:gdLst/>
              <a:ahLst/>
              <a:cxnLst/>
              <a:rect l="l" t="t" r="r" b="b"/>
              <a:pathLst>
                <a:path w="450" h="731" extrusionOk="0">
                  <a:moveTo>
                    <a:pt x="281" y="0"/>
                  </a:moveTo>
                  <a:lnTo>
                    <a:pt x="0" y="337"/>
                  </a:lnTo>
                  <a:lnTo>
                    <a:pt x="0" y="730"/>
                  </a:lnTo>
                  <a:lnTo>
                    <a:pt x="450" y="225"/>
                  </a:lnTo>
                  <a:lnTo>
                    <a:pt x="281"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16"/>
            <p:cNvSpPr/>
            <p:nvPr/>
          </p:nvSpPr>
          <p:spPr>
            <a:xfrm>
              <a:off x="297207" y="233325"/>
              <a:ext cx="24643" cy="184191"/>
            </a:xfrm>
            <a:custGeom>
              <a:avLst/>
              <a:gdLst/>
              <a:ahLst/>
              <a:cxnLst/>
              <a:rect l="l" t="t" r="r" b="b"/>
              <a:pathLst>
                <a:path w="451" h="3371" extrusionOk="0">
                  <a:moveTo>
                    <a:pt x="169" y="1"/>
                  </a:moveTo>
                  <a:lnTo>
                    <a:pt x="1" y="3202"/>
                  </a:lnTo>
                  <a:cubicBezTo>
                    <a:pt x="1" y="3314"/>
                    <a:pt x="57" y="3371"/>
                    <a:pt x="113" y="3371"/>
                  </a:cubicBezTo>
                  <a:cubicBezTo>
                    <a:pt x="225" y="3371"/>
                    <a:pt x="282" y="3314"/>
                    <a:pt x="282" y="3202"/>
                  </a:cubicBezTo>
                  <a:lnTo>
                    <a:pt x="45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16"/>
            <p:cNvSpPr/>
            <p:nvPr/>
          </p:nvSpPr>
          <p:spPr>
            <a:xfrm>
              <a:off x="-163086" y="132076"/>
              <a:ext cx="92068" cy="168838"/>
            </a:xfrm>
            <a:custGeom>
              <a:avLst/>
              <a:gdLst/>
              <a:ahLst/>
              <a:cxnLst/>
              <a:rect l="l" t="t" r="r" b="b"/>
              <a:pathLst>
                <a:path w="1685" h="3090" extrusionOk="0">
                  <a:moveTo>
                    <a:pt x="1460" y="0"/>
                  </a:moveTo>
                  <a:lnTo>
                    <a:pt x="56" y="2921"/>
                  </a:lnTo>
                  <a:cubicBezTo>
                    <a:pt x="0" y="2977"/>
                    <a:pt x="56" y="3033"/>
                    <a:pt x="112" y="3089"/>
                  </a:cubicBezTo>
                  <a:lnTo>
                    <a:pt x="169" y="3089"/>
                  </a:lnTo>
                  <a:cubicBezTo>
                    <a:pt x="225" y="3089"/>
                    <a:pt x="281" y="3033"/>
                    <a:pt x="281" y="2977"/>
                  </a:cubicBezTo>
                  <a:lnTo>
                    <a:pt x="1685" y="113"/>
                  </a:lnTo>
                  <a:lnTo>
                    <a:pt x="146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16"/>
            <p:cNvSpPr/>
            <p:nvPr/>
          </p:nvSpPr>
          <p:spPr>
            <a:xfrm>
              <a:off x="-347225" y="24653"/>
              <a:ext cx="104362" cy="147364"/>
            </a:xfrm>
            <a:custGeom>
              <a:avLst/>
              <a:gdLst/>
              <a:ahLst/>
              <a:cxnLst/>
              <a:rect l="l" t="t" r="r" b="b"/>
              <a:pathLst>
                <a:path w="1910" h="2697" extrusionOk="0">
                  <a:moveTo>
                    <a:pt x="1685" y="1"/>
                  </a:moveTo>
                  <a:lnTo>
                    <a:pt x="0" y="2247"/>
                  </a:lnTo>
                  <a:lnTo>
                    <a:pt x="0" y="2696"/>
                  </a:lnTo>
                  <a:lnTo>
                    <a:pt x="1910" y="169"/>
                  </a:lnTo>
                  <a:lnTo>
                    <a:pt x="1685"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16"/>
            <p:cNvSpPr/>
            <p:nvPr/>
          </p:nvSpPr>
          <p:spPr>
            <a:xfrm>
              <a:off x="-264390" y="82954"/>
              <a:ext cx="104417" cy="162718"/>
            </a:xfrm>
            <a:custGeom>
              <a:avLst/>
              <a:gdLst/>
              <a:ahLst/>
              <a:cxnLst/>
              <a:rect l="l" t="t" r="r" b="b"/>
              <a:pathLst>
                <a:path w="1911" h="2978" extrusionOk="0">
                  <a:moveTo>
                    <a:pt x="1686" y="1"/>
                  </a:moveTo>
                  <a:lnTo>
                    <a:pt x="57" y="2809"/>
                  </a:lnTo>
                  <a:cubicBezTo>
                    <a:pt x="1" y="2865"/>
                    <a:pt x="1" y="2921"/>
                    <a:pt x="113" y="2977"/>
                  </a:cubicBezTo>
                  <a:lnTo>
                    <a:pt x="169" y="2977"/>
                  </a:lnTo>
                  <a:cubicBezTo>
                    <a:pt x="225" y="2977"/>
                    <a:pt x="225" y="2921"/>
                    <a:pt x="281" y="2921"/>
                  </a:cubicBezTo>
                  <a:lnTo>
                    <a:pt x="1910" y="113"/>
                  </a:lnTo>
                  <a:lnTo>
                    <a:pt x="168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16"/>
            <p:cNvSpPr/>
            <p:nvPr/>
          </p:nvSpPr>
          <p:spPr>
            <a:xfrm>
              <a:off x="-347225" y="-1307210"/>
              <a:ext cx="1896554" cy="1436267"/>
            </a:xfrm>
            <a:custGeom>
              <a:avLst/>
              <a:gdLst/>
              <a:ahLst/>
              <a:cxnLst/>
              <a:rect l="l" t="t" r="r" b="b"/>
              <a:pathLst>
                <a:path w="34710" h="26286" extrusionOk="0">
                  <a:moveTo>
                    <a:pt x="26791" y="0"/>
                  </a:moveTo>
                  <a:cubicBezTo>
                    <a:pt x="31677" y="7358"/>
                    <a:pt x="29936" y="17355"/>
                    <a:pt x="22747" y="22578"/>
                  </a:cubicBezTo>
                  <a:cubicBezTo>
                    <a:pt x="19818" y="24706"/>
                    <a:pt x="16413" y="25734"/>
                    <a:pt x="13035" y="25734"/>
                  </a:cubicBezTo>
                  <a:cubicBezTo>
                    <a:pt x="8121" y="25734"/>
                    <a:pt x="3262" y="23560"/>
                    <a:pt x="0" y="19433"/>
                  </a:cubicBezTo>
                  <a:lnTo>
                    <a:pt x="0" y="20163"/>
                  </a:lnTo>
                  <a:cubicBezTo>
                    <a:pt x="3258" y="24039"/>
                    <a:pt x="8032" y="26285"/>
                    <a:pt x="13087" y="26285"/>
                  </a:cubicBezTo>
                  <a:cubicBezTo>
                    <a:pt x="26566" y="26285"/>
                    <a:pt x="34710" y="11289"/>
                    <a:pt x="2729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16"/>
            <p:cNvSpPr/>
            <p:nvPr/>
          </p:nvSpPr>
          <p:spPr>
            <a:xfrm>
              <a:off x="67060" y="-1097773"/>
              <a:ext cx="107477" cy="106712"/>
            </a:xfrm>
            <a:custGeom>
              <a:avLst/>
              <a:gdLst/>
              <a:ahLst/>
              <a:cxnLst/>
              <a:rect l="l" t="t" r="r" b="b"/>
              <a:pathLst>
                <a:path w="1967" h="1953" extrusionOk="0">
                  <a:moveTo>
                    <a:pt x="169" y="0"/>
                  </a:moveTo>
                  <a:cubicBezTo>
                    <a:pt x="127" y="0"/>
                    <a:pt x="85" y="14"/>
                    <a:pt x="57" y="42"/>
                  </a:cubicBezTo>
                  <a:cubicBezTo>
                    <a:pt x="0" y="99"/>
                    <a:pt x="0" y="155"/>
                    <a:pt x="57" y="211"/>
                  </a:cubicBezTo>
                  <a:lnTo>
                    <a:pt x="1798" y="1952"/>
                  </a:lnTo>
                  <a:lnTo>
                    <a:pt x="1966" y="1727"/>
                  </a:lnTo>
                  <a:lnTo>
                    <a:pt x="281" y="42"/>
                  </a:lnTo>
                  <a:cubicBezTo>
                    <a:pt x="253" y="14"/>
                    <a:pt x="211" y="0"/>
                    <a:pt x="16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16"/>
            <p:cNvSpPr/>
            <p:nvPr/>
          </p:nvSpPr>
          <p:spPr>
            <a:xfrm>
              <a:off x="-187674" y="-810091"/>
              <a:ext cx="276260" cy="12349"/>
            </a:xfrm>
            <a:custGeom>
              <a:avLst/>
              <a:gdLst/>
              <a:ahLst/>
              <a:cxnLst/>
              <a:rect l="l" t="t" r="r" b="b"/>
              <a:pathLst>
                <a:path w="5056" h="226" extrusionOk="0">
                  <a:moveTo>
                    <a:pt x="113" y="1"/>
                  </a:moveTo>
                  <a:cubicBezTo>
                    <a:pt x="57" y="1"/>
                    <a:pt x="1" y="57"/>
                    <a:pt x="1" y="113"/>
                  </a:cubicBezTo>
                  <a:cubicBezTo>
                    <a:pt x="1" y="169"/>
                    <a:pt x="57" y="225"/>
                    <a:pt x="113" y="225"/>
                  </a:cubicBezTo>
                  <a:lnTo>
                    <a:pt x="5056" y="225"/>
                  </a:lnTo>
                  <a:lnTo>
                    <a:pt x="5056" y="169"/>
                  </a:lnTo>
                  <a:lnTo>
                    <a:pt x="5056"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16"/>
            <p:cNvSpPr/>
            <p:nvPr/>
          </p:nvSpPr>
          <p:spPr>
            <a:xfrm>
              <a:off x="355508" y="-1310325"/>
              <a:ext cx="15408" cy="230253"/>
            </a:xfrm>
            <a:custGeom>
              <a:avLst/>
              <a:gdLst/>
              <a:ahLst/>
              <a:cxnLst/>
              <a:rect l="l" t="t" r="r" b="b"/>
              <a:pathLst>
                <a:path w="282" h="4214" extrusionOk="0">
                  <a:moveTo>
                    <a:pt x="1" y="1"/>
                  </a:moveTo>
                  <a:lnTo>
                    <a:pt x="1" y="4213"/>
                  </a:lnTo>
                  <a:lnTo>
                    <a:pt x="282" y="4213"/>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16"/>
            <p:cNvSpPr/>
            <p:nvPr/>
          </p:nvSpPr>
          <p:spPr>
            <a:xfrm>
              <a:off x="-34243" y="-1196727"/>
              <a:ext cx="948277" cy="943414"/>
            </a:xfrm>
            <a:custGeom>
              <a:avLst/>
              <a:gdLst/>
              <a:ahLst/>
              <a:cxnLst/>
              <a:rect l="l" t="t" r="r" b="b"/>
              <a:pathLst>
                <a:path w="17355" h="17266" extrusionOk="0">
                  <a:moveTo>
                    <a:pt x="9493" y="0"/>
                  </a:moveTo>
                  <a:lnTo>
                    <a:pt x="9212" y="899"/>
                  </a:lnTo>
                  <a:cubicBezTo>
                    <a:pt x="10167" y="1179"/>
                    <a:pt x="11065" y="1685"/>
                    <a:pt x="11852" y="2415"/>
                  </a:cubicBezTo>
                  <a:lnTo>
                    <a:pt x="10785" y="3482"/>
                  </a:lnTo>
                  <a:lnTo>
                    <a:pt x="11009" y="3651"/>
                  </a:lnTo>
                  <a:lnTo>
                    <a:pt x="12020" y="2584"/>
                  </a:lnTo>
                  <a:cubicBezTo>
                    <a:pt x="13200" y="3819"/>
                    <a:pt x="13874" y="5392"/>
                    <a:pt x="13930" y="7021"/>
                  </a:cubicBezTo>
                  <a:lnTo>
                    <a:pt x="12469" y="7021"/>
                  </a:lnTo>
                  <a:lnTo>
                    <a:pt x="12469" y="7245"/>
                  </a:lnTo>
                  <a:lnTo>
                    <a:pt x="12469" y="7358"/>
                  </a:lnTo>
                  <a:lnTo>
                    <a:pt x="13874" y="7358"/>
                  </a:lnTo>
                  <a:cubicBezTo>
                    <a:pt x="13817" y="8986"/>
                    <a:pt x="13200" y="10615"/>
                    <a:pt x="12020" y="11795"/>
                  </a:cubicBezTo>
                  <a:lnTo>
                    <a:pt x="11009" y="10784"/>
                  </a:lnTo>
                  <a:lnTo>
                    <a:pt x="10841" y="11008"/>
                  </a:lnTo>
                  <a:lnTo>
                    <a:pt x="11852" y="12019"/>
                  </a:lnTo>
                  <a:cubicBezTo>
                    <a:pt x="10616" y="13199"/>
                    <a:pt x="9043" y="13873"/>
                    <a:pt x="7359" y="13873"/>
                  </a:cubicBezTo>
                  <a:lnTo>
                    <a:pt x="7359" y="12412"/>
                  </a:lnTo>
                  <a:lnTo>
                    <a:pt x="7078" y="12412"/>
                  </a:lnTo>
                  <a:lnTo>
                    <a:pt x="7078" y="13873"/>
                  </a:lnTo>
                  <a:cubicBezTo>
                    <a:pt x="5393" y="13873"/>
                    <a:pt x="3820" y="13199"/>
                    <a:pt x="2585" y="12019"/>
                  </a:cubicBezTo>
                  <a:lnTo>
                    <a:pt x="3708" y="10896"/>
                  </a:lnTo>
                  <a:lnTo>
                    <a:pt x="3539" y="10727"/>
                  </a:lnTo>
                  <a:lnTo>
                    <a:pt x="2416" y="11851"/>
                  </a:lnTo>
                  <a:cubicBezTo>
                    <a:pt x="1686" y="11121"/>
                    <a:pt x="1180" y="10222"/>
                    <a:pt x="900" y="9211"/>
                  </a:cubicBezTo>
                  <a:lnTo>
                    <a:pt x="1" y="9492"/>
                  </a:lnTo>
                  <a:cubicBezTo>
                    <a:pt x="956" y="12637"/>
                    <a:pt x="3820" y="14771"/>
                    <a:pt x="7078" y="14827"/>
                  </a:cubicBezTo>
                  <a:lnTo>
                    <a:pt x="7078" y="17186"/>
                  </a:lnTo>
                  <a:cubicBezTo>
                    <a:pt x="7117" y="17226"/>
                    <a:pt x="7157" y="17266"/>
                    <a:pt x="7197" y="17266"/>
                  </a:cubicBezTo>
                  <a:cubicBezTo>
                    <a:pt x="7213" y="17266"/>
                    <a:pt x="7230" y="17259"/>
                    <a:pt x="7246" y="17243"/>
                  </a:cubicBezTo>
                  <a:cubicBezTo>
                    <a:pt x="7359" y="17243"/>
                    <a:pt x="7415" y="17186"/>
                    <a:pt x="7415" y="17130"/>
                  </a:cubicBezTo>
                  <a:lnTo>
                    <a:pt x="7415" y="14827"/>
                  </a:lnTo>
                  <a:cubicBezTo>
                    <a:pt x="11459" y="14715"/>
                    <a:pt x="14772" y="11401"/>
                    <a:pt x="14828" y="7358"/>
                  </a:cubicBezTo>
                  <a:lnTo>
                    <a:pt x="17187" y="7358"/>
                  </a:lnTo>
                  <a:cubicBezTo>
                    <a:pt x="17343" y="7358"/>
                    <a:pt x="17355" y="7070"/>
                    <a:pt x="17223" y="7070"/>
                  </a:cubicBezTo>
                  <a:cubicBezTo>
                    <a:pt x="17212" y="7070"/>
                    <a:pt x="17200" y="7072"/>
                    <a:pt x="17187" y="7077"/>
                  </a:cubicBezTo>
                  <a:lnTo>
                    <a:pt x="14828" y="7077"/>
                  </a:lnTo>
                  <a:cubicBezTo>
                    <a:pt x="14772" y="5111"/>
                    <a:pt x="13986" y="3258"/>
                    <a:pt x="12638" y="1910"/>
                  </a:cubicBezTo>
                  <a:lnTo>
                    <a:pt x="12638" y="1853"/>
                  </a:lnTo>
                  <a:cubicBezTo>
                    <a:pt x="12638" y="1835"/>
                    <a:pt x="12638" y="1828"/>
                    <a:pt x="12636" y="1828"/>
                  </a:cubicBezTo>
                  <a:cubicBezTo>
                    <a:pt x="12632" y="1828"/>
                    <a:pt x="12619" y="1853"/>
                    <a:pt x="12582" y="1853"/>
                  </a:cubicBezTo>
                  <a:cubicBezTo>
                    <a:pt x="11683" y="1011"/>
                    <a:pt x="10616" y="337"/>
                    <a:pt x="9493"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16"/>
            <p:cNvSpPr/>
            <p:nvPr/>
          </p:nvSpPr>
          <p:spPr>
            <a:xfrm>
              <a:off x="-175380" y="-1307210"/>
              <a:ext cx="1402500" cy="1288466"/>
            </a:xfrm>
            <a:custGeom>
              <a:avLst/>
              <a:gdLst/>
              <a:ahLst/>
              <a:cxnLst/>
              <a:rect l="l" t="t" r="r" b="b"/>
              <a:pathLst>
                <a:path w="25668" h="23581" extrusionOk="0">
                  <a:moveTo>
                    <a:pt x="18647" y="0"/>
                  </a:moveTo>
                  <a:cubicBezTo>
                    <a:pt x="21231" y="2415"/>
                    <a:pt x="22691" y="5785"/>
                    <a:pt x="22635" y="9267"/>
                  </a:cubicBezTo>
                  <a:cubicBezTo>
                    <a:pt x="22673" y="16981"/>
                    <a:pt x="16387" y="22072"/>
                    <a:pt x="9830" y="22072"/>
                  </a:cubicBezTo>
                  <a:cubicBezTo>
                    <a:pt x="6695" y="22072"/>
                    <a:pt x="3497" y="20908"/>
                    <a:pt x="899" y="18310"/>
                  </a:cubicBezTo>
                  <a:lnTo>
                    <a:pt x="0" y="19208"/>
                  </a:lnTo>
                  <a:cubicBezTo>
                    <a:pt x="2764" y="22118"/>
                    <a:pt x="6463" y="23580"/>
                    <a:pt x="10175" y="23580"/>
                  </a:cubicBezTo>
                  <a:cubicBezTo>
                    <a:pt x="13628" y="23580"/>
                    <a:pt x="17092" y="22315"/>
                    <a:pt x="19826" y="19770"/>
                  </a:cubicBezTo>
                  <a:cubicBezTo>
                    <a:pt x="25443" y="14434"/>
                    <a:pt x="25668" y="5617"/>
                    <a:pt x="20388"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16"/>
            <p:cNvSpPr/>
            <p:nvPr/>
          </p:nvSpPr>
          <p:spPr>
            <a:xfrm>
              <a:off x="622537" y="-1307210"/>
              <a:ext cx="494110" cy="807142"/>
            </a:xfrm>
            <a:custGeom>
              <a:avLst/>
              <a:gdLst/>
              <a:ahLst/>
              <a:cxnLst/>
              <a:rect l="l" t="t" r="r" b="b"/>
              <a:pathLst>
                <a:path w="9043" h="14772" extrusionOk="0">
                  <a:moveTo>
                    <a:pt x="0" y="0"/>
                  </a:moveTo>
                  <a:cubicBezTo>
                    <a:pt x="730" y="393"/>
                    <a:pt x="1460" y="843"/>
                    <a:pt x="2134" y="1404"/>
                  </a:cubicBezTo>
                  <a:lnTo>
                    <a:pt x="2640" y="786"/>
                  </a:lnTo>
                  <a:cubicBezTo>
                    <a:pt x="6403" y="4156"/>
                    <a:pt x="7582" y="9548"/>
                    <a:pt x="5448" y="14154"/>
                  </a:cubicBezTo>
                  <a:lnTo>
                    <a:pt x="6740" y="14771"/>
                  </a:lnTo>
                  <a:cubicBezTo>
                    <a:pt x="9043" y="9717"/>
                    <a:pt x="7863" y="3763"/>
                    <a:pt x="3819"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16"/>
            <p:cNvSpPr/>
            <p:nvPr/>
          </p:nvSpPr>
          <p:spPr>
            <a:xfrm>
              <a:off x="-347225" y="-1304151"/>
              <a:ext cx="702780" cy="1190770"/>
            </a:xfrm>
            <a:custGeom>
              <a:avLst/>
              <a:gdLst/>
              <a:ahLst/>
              <a:cxnLst/>
              <a:rect l="l" t="t" r="r" b="b"/>
              <a:pathLst>
                <a:path w="12862" h="21793" extrusionOk="0">
                  <a:moveTo>
                    <a:pt x="4100" y="0"/>
                  </a:moveTo>
                  <a:cubicBezTo>
                    <a:pt x="1517" y="2415"/>
                    <a:pt x="56" y="5785"/>
                    <a:pt x="0" y="9324"/>
                  </a:cubicBezTo>
                  <a:cubicBezTo>
                    <a:pt x="0" y="10728"/>
                    <a:pt x="281" y="12132"/>
                    <a:pt x="730" y="13536"/>
                  </a:cubicBezTo>
                  <a:lnTo>
                    <a:pt x="1067" y="13424"/>
                  </a:lnTo>
                  <a:cubicBezTo>
                    <a:pt x="2808" y="18422"/>
                    <a:pt x="7526" y="21792"/>
                    <a:pt x="12862" y="21792"/>
                  </a:cubicBezTo>
                  <a:lnTo>
                    <a:pt x="12862" y="19883"/>
                  </a:lnTo>
                  <a:cubicBezTo>
                    <a:pt x="7863" y="19883"/>
                    <a:pt x="3482" y="16400"/>
                    <a:pt x="2471" y="11458"/>
                  </a:cubicBezTo>
                  <a:cubicBezTo>
                    <a:pt x="2359" y="10784"/>
                    <a:pt x="2303" y="10054"/>
                    <a:pt x="2303" y="9380"/>
                  </a:cubicBezTo>
                  <a:lnTo>
                    <a:pt x="1460" y="9380"/>
                  </a:lnTo>
                  <a:cubicBezTo>
                    <a:pt x="1460" y="6403"/>
                    <a:pt x="2640" y="3482"/>
                    <a:pt x="4718" y="1404"/>
                  </a:cubicBezTo>
                  <a:lnTo>
                    <a:pt x="5336" y="1966"/>
                  </a:lnTo>
                  <a:cubicBezTo>
                    <a:pt x="6066" y="1180"/>
                    <a:pt x="7021" y="506"/>
                    <a:pt x="7976"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16"/>
            <p:cNvSpPr/>
            <p:nvPr/>
          </p:nvSpPr>
          <p:spPr>
            <a:xfrm>
              <a:off x="407690" y="-935873"/>
              <a:ext cx="86003" cy="85949"/>
            </a:xfrm>
            <a:custGeom>
              <a:avLst/>
              <a:gdLst/>
              <a:ahLst/>
              <a:cxnLst/>
              <a:rect l="l" t="t" r="r" b="b"/>
              <a:pathLst>
                <a:path w="1574" h="1573" extrusionOk="0">
                  <a:moveTo>
                    <a:pt x="1236" y="0"/>
                  </a:moveTo>
                  <a:lnTo>
                    <a:pt x="1" y="1236"/>
                  </a:lnTo>
                  <a:cubicBezTo>
                    <a:pt x="113" y="1348"/>
                    <a:pt x="225" y="1460"/>
                    <a:pt x="338" y="1573"/>
                  </a:cubicBezTo>
                  <a:lnTo>
                    <a:pt x="1573" y="337"/>
                  </a:lnTo>
                  <a:lnTo>
                    <a:pt x="1236"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16"/>
            <p:cNvSpPr/>
            <p:nvPr/>
          </p:nvSpPr>
          <p:spPr>
            <a:xfrm>
              <a:off x="226611" y="-751789"/>
              <a:ext cx="82944" cy="86003"/>
            </a:xfrm>
            <a:custGeom>
              <a:avLst/>
              <a:gdLst/>
              <a:ahLst/>
              <a:cxnLst/>
              <a:rect l="l" t="t" r="r" b="b"/>
              <a:pathLst>
                <a:path w="1518" h="1574" extrusionOk="0">
                  <a:moveTo>
                    <a:pt x="1180" y="1"/>
                  </a:moveTo>
                  <a:lnTo>
                    <a:pt x="1" y="1237"/>
                  </a:lnTo>
                  <a:lnTo>
                    <a:pt x="338" y="1573"/>
                  </a:lnTo>
                  <a:lnTo>
                    <a:pt x="1517" y="338"/>
                  </a:lnTo>
                  <a:cubicBezTo>
                    <a:pt x="1405" y="226"/>
                    <a:pt x="1293" y="113"/>
                    <a:pt x="1180" y="1"/>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16"/>
            <p:cNvSpPr/>
            <p:nvPr/>
          </p:nvSpPr>
          <p:spPr>
            <a:xfrm>
              <a:off x="410750" y="-751789"/>
              <a:ext cx="82944" cy="86003"/>
            </a:xfrm>
            <a:custGeom>
              <a:avLst/>
              <a:gdLst/>
              <a:ahLst/>
              <a:cxnLst/>
              <a:rect l="l" t="t" r="r" b="b"/>
              <a:pathLst>
                <a:path w="1518" h="1574" extrusionOk="0">
                  <a:moveTo>
                    <a:pt x="282" y="1"/>
                  </a:moveTo>
                  <a:cubicBezTo>
                    <a:pt x="225" y="113"/>
                    <a:pt x="113" y="226"/>
                    <a:pt x="1" y="338"/>
                  </a:cubicBezTo>
                  <a:lnTo>
                    <a:pt x="1180" y="1573"/>
                  </a:lnTo>
                  <a:lnTo>
                    <a:pt x="1517" y="1237"/>
                  </a:lnTo>
                  <a:lnTo>
                    <a:pt x="28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16"/>
            <p:cNvSpPr/>
            <p:nvPr/>
          </p:nvSpPr>
          <p:spPr>
            <a:xfrm>
              <a:off x="226611" y="-935873"/>
              <a:ext cx="86003" cy="85949"/>
            </a:xfrm>
            <a:custGeom>
              <a:avLst/>
              <a:gdLst/>
              <a:ahLst/>
              <a:cxnLst/>
              <a:rect l="l" t="t" r="r" b="b"/>
              <a:pathLst>
                <a:path w="1574" h="1573" extrusionOk="0">
                  <a:moveTo>
                    <a:pt x="338" y="0"/>
                  </a:moveTo>
                  <a:lnTo>
                    <a:pt x="1" y="337"/>
                  </a:lnTo>
                  <a:lnTo>
                    <a:pt x="1237" y="1573"/>
                  </a:lnTo>
                  <a:cubicBezTo>
                    <a:pt x="1293" y="1460"/>
                    <a:pt x="1405" y="1348"/>
                    <a:pt x="1574" y="1236"/>
                  </a:cubicBezTo>
                  <a:lnTo>
                    <a:pt x="338"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16"/>
            <p:cNvSpPr/>
            <p:nvPr/>
          </p:nvSpPr>
          <p:spPr>
            <a:xfrm>
              <a:off x="303381" y="-856098"/>
              <a:ext cx="132010" cy="113760"/>
            </a:xfrm>
            <a:custGeom>
              <a:avLst/>
              <a:gdLst/>
              <a:ahLst/>
              <a:cxnLst/>
              <a:rect l="l" t="t" r="r" b="b"/>
              <a:pathLst>
                <a:path w="2416" h="2082" extrusionOk="0">
                  <a:moveTo>
                    <a:pt x="1011" y="0"/>
                  </a:moveTo>
                  <a:cubicBezTo>
                    <a:pt x="449" y="0"/>
                    <a:pt x="0" y="450"/>
                    <a:pt x="0" y="1011"/>
                  </a:cubicBezTo>
                  <a:cubicBezTo>
                    <a:pt x="0" y="1665"/>
                    <a:pt x="526" y="2081"/>
                    <a:pt x="1074" y="2081"/>
                  </a:cubicBezTo>
                  <a:cubicBezTo>
                    <a:pt x="1327" y="2081"/>
                    <a:pt x="1585" y="1993"/>
                    <a:pt x="1797" y="1798"/>
                  </a:cubicBezTo>
                  <a:cubicBezTo>
                    <a:pt x="2415" y="1124"/>
                    <a:pt x="1966" y="0"/>
                    <a:pt x="1011" y="0"/>
                  </a:cubicBez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16"/>
            <p:cNvSpPr/>
            <p:nvPr/>
          </p:nvSpPr>
          <p:spPr>
            <a:xfrm>
              <a:off x="3439753" y="-1034117"/>
              <a:ext cx="1157002" cy="616886"/>
            </a:xfrm>
            <a:custGeom>
              <a:avLst/>
              <a:gdLst/>
              <a:ahLst/>
              <a:cxnLst/>
              <a:rect l="l" t="t" r="r" b="b"/>
              <a:pathLst>
                <a:path w="21175" h="11290" extrusionOk="0">
                  <a:moveTo>
                    <a:pt x="0" y="1"/>
                  </a:moveTo>
                  <a:lnTo>
                    <a:pt x="0" y="169"/>
                  </a:lnTo>
                  <a:lnTo>
                    <a:pt x="5504" y="169"/>
                  </a:lnTo>
                  <a:lnTo>
                    <a:pt x="7751" y="11290"/>
                  </a:lnTo>
                  <a:lnTo>
                    <a:pt x="21174" y="11290"/>
                  </a:lnTo>
                  <a:lnTo>
                    <a:pt x="21174" y="11121"/>
                  </a:lnTo>
                  <a:lnTo>
                    <a:pt x="7919" y="11121"/>
                  </a:lnTo>
                  <a:lnTo>
                    <a:pt x="5617"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16"/>
            <p:cNvSpPr/>
            <p:nvPr/>
          </p:nvSpPr>
          <p:spPr>
            <a:xfrm>
              <a:off x="3412105" y="-1061710"/>
              <a:ext cx="64530" cy="64475"/>
            </a:xfrm>
            <a:custGeom>
              <a:avLst/>
              <a:gdLst/>
              <a:ahLst/>
              <a:cxnLst/>
              <a:rect l="l" t="t" r="r" b="b"/>
              <a:pathLst>
                <a:path w="1181" h="1180" extrusionOk="0">
                  <a:moveTo>
                    <a:pt x="1" y="0"/>
                  </a:moveTo>
                  <a:lnTo>
                    <a:pt x="1"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16"/>
            <p:cNvSpPr/>
            <p:nvPr/>
          </p:nvSpPr>
          <p:spPr>
            <a:xfrm>
              <a:off x="4566006" y="-454108"/>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16"/>
            <p:cNvSpPr/>
            <p:nvPr/>
          </p:nvSpPr>
          <p:spPr>
            <a:xfrm>
              <a:off x="1641366" y="-1202902"/>
              <a:ext cx="472691" cy="583118"/>
            </a:xfrm>
            <a:custGeom>
              <a:avLst/>
              <a:gdLst/>
              <a:ahLst/>
              <a:cxnLst/>
              <a:rect l="l" t="t" r="r" b="b"/>
              <a:pathLst>
                <a:path w="8651" h="10672" extrusionOk="0">
                  <a:moveTo>
                    <a:pt x="1" y="1"/>
                  </a:moveTo>
                  <a:lnTo>
                    <a:pt x="1" y="169"/>
                  </a:lnTo>
                  <a:lnTo>
                    <a:pt x="4943" y="169"/>
                  </a:lnTo>
                  <a:lnTo>
                    <a:pt x="4943" y="10672"/>
                  </a:lnTo>
                  <a:lnTo>
                    <a:pt x="8650" y="10672"/>
                  </a:lnTo>
                  <a:lnTo>
                    <a:pt x="8650" y="10503"/>
                  </a:lnTo>
                  <a:lnTo>
                    <a:pt x="5112" y="10503"/>
                  </a:lnTo>
                  <a:lnTo>
                    <a:pt x="5112"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16"/>
            <p:cNvSpPr/>
            <p:nvPr/>
          </p:nvSpPr>
          <p:spPr>
            <a:xfrm>
              <a:off x="2083299" y="-65666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16"/>
            <p:cNvSpPr/>
            <p:nvPr/>
          </p:nvSpPr>
          <p:spPr>
            <a:xfrm>
              <a:off x="6787858" y="-1187548"/>
              <a:ext cx="537111" cy="273200"/>
            </a:xfrm>
            <a:custGeom>
              <a:avLst/>
              <a:gdLst/>
              <a:ahLst/>
              <a:cxnLst/>
              <a:rect l="l" t="t" r="r" b="b"/>
              <a:pathLst>
                <a:path w="9830" h="5000" extrusionOk="0">
                  <a:moveTo>
                    <a:pt x="3876" y="1"/>
                  </a:moveTo>
                  <a:lnTo>
                    <a:pt x="3876" y="4831"/>
                  </a:lnTo>
                  <a:lnTo>
                    <a:pt x="1" y="4831"/>
                  </a:lnTo>
                  <a:lnTo>
                    <a:pt x="1" y="4999"/>
                  </a:lnTo>
                  <a:lnTo>
                    <a:pt x="4044" y="4999"/>
                  </a:lnTo>
                  <a:lnTo>
                    <a:pt x="4044" y="169"/>
                  </a:lnTo>
                  <a:lnTo>
                    <a:pt x="9829" y="169"/>
                  </a:lnTo>
                  <a:lnTo>
                    <a:pt x="9829"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16"/>
            <p:cNvSpPr/>
            <p:nvPr/>
          </p:nvSpPr>
          <p:spPr>
            <a:xfrm>
              <a:off x="6766384" y="-951227"/>
              <a:ext cx="64475" cy="64475"/>
            </a:xfrm>
            <a:custGeom>
              <a:avLst/>
              <a:gdLst/>
              <a:ahLst/>
              <a:cxnLst/>
              <a:rect l="l" t="t" r="r" b="b"/>
              <a:pathLst>
                <a:path w="1180" h="1180" extrusionOk="0">
                  <a:moveTo>
                    <a:pt x="0" y="0"/>
                  </a:moveTo>
                  <a:lnTo>
                    <a:pt x="0" y="1180"/>
                  </a:lnTo>
                  <a:lnTo>
                    <a:pt x="1180" y="1180"/>
                  </a:lnTo>
                  <a:lnTo>
                    <a:pt x="118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16"/>
            <p:cNvSpPr/>
            <p:nvPr/>
          </p:nvSpPr>
          <p:spPr>
            <a:xfrm>
              <a:off x="3596244" y="-426459"/>
              <a:ext cx="270086" cy="383627"/>
            </a:xfrm>
            <a:custGeom>
              <a:avLst/>
              <a:gdLst/>
              <a:ahLst/>
              <a:cxnLst/>
              <a:rect l="l" t="t" r="r" b="b"/>
              <a:pathLst>
                <a:path w="4943" h="7021" extrusionOk="0">
                  <a:moveTo>
                    <a:pt x="1" y="0"/>
                  </a:moveTo>
                  <a:lnTo>
                    <a:pt x="1" y="7021"/>
                  </a:lnTo>
                  <a:lnTo>
                    <a:pt x="169" y="7021"/>
                  </a:lnTo>
                  <a:lnTo>
                    <a:pt x="169" y="169"/>
                  </a:lnTo>
                  <a:lnTo>
                    <a:pt x="4943" y="169"/>
                  </a:lnTo>
                  <a:lnTo>
                    <a:pt x="4943"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16"/>
            <p:cNvSpPr/>
            <p:nvPr/>
          </p:nvSpPr>
          <p:spPr>
            <a:xfrm>
              <a:off x="3568650" y="-79710"/>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16"/>
            <p:cNvSpPr/>
            <p:nvPr/>
          </p:nvSpPr>
          <p:spPr>
            <a:xfrm>
              <a:off x="3835624" y="-457167"/>
              <a:ext cx="64475" cy="64530"/>
            </a:xfrm>
            <a:custGeom>
              <a:avLst/>
              <a:gdLst/>
              <a:ahLst/>
              <a:cxnLst/>
              <a:rect l="l" t="t" r="r" b="b"/>
              <a:pathLst>
                <a:path w="1180" h="1181" extrusionOk="0">
                  <a:moveTo>
                    <a:pt x="0" y="1"/>
                  </a:moveTo>
                  <a:lnTo>
                    <a:pt x="0" y="1180"/>
                  </a:lnTo>
                  <a:lnTo>
                    <a:pt x="1180" y="1180"/>
                  </a:lnTo>
                  <a:lnTo>
                    <a:pt x="1180" y="1"/>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16"/>
            <p:cNvSpPr/>
            <p:nvPr/>
          </p:nvSpPr>
          <p:spPr>
            <a:xfrm>
              <a:off x="2295032" y="-128778"/>
              <a:ext cx="24643" cy="39942"/>
            </a:xfrm>
            <a:custGeom>
              <a:avLst/>
              <a:gdLst/>
              <a:ahLst/>
              <a:cxnLst/>
              <a:rect l="l" t="t" r="r" b="b"/>
              <a:pathLst>
                <a:path w="451" h="731" extrusionOk="0">
                  <a:moveTo>
                    <a:pt x="1" y="0"/>
                  </a:moveTo>
                  <a:lnTo>
                    <a:pt x="1" y="730"/>
                  </a:lnTo>
                  <a:lnTo>
                    <a:pt x="450" y="730"/>
                  </a:lnTo>
                  <a:lnTo>
                    <a:pt x="450" y="0"/>
                  </a:lnTo>
                  <a:close/>
                </a:path>
              </a:pathLst>
            </a:custGeom>
            <a:solidFill>
              <a:srgbClr val="EFF0F1">
                <a:alpha val="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7" name="Google Shape;7107;p16"/>
          <p:cNvGrpSpPr/>
          <p:nvPr/>
        </p:nvGrpSpPr>
        <p:grpSpPr>
          <a:xfrm>
            <a:off x="-31476" y="4719701"/>
            <a:ext cx="9206952" cy="461886"/>
            <a:chOff x="12" y="4706850"/>
            <a:chExt cx="9519181" cy="461886"/>
          </a:xfrm>
        </p:grpSpPr>
        <p:sp>
          <p:nvSpPr>
            <p:cNvPr id="7108" name="Google Shape;7108;p16"/>
            <p:cNvSpPr/>
            <p:nvPr/>
          </p:nvSpPr>
          <p:spPr>
            <a:xfrm>
              <a:off x="12" y="4900567"/>
              <a:ext cx="9493606" cy="235503"/>
            </a:xfrm>
            <a:custGeom>
              <a:avLst/>
              <a:gdLst/>
              <a:ahLst/>
              <a:cxnLst/>
              <a:rect l="l" t="t" r="r" b="b"/>
              <a:pathLst>
                <a:path w="140412" h="3483" extrusionOk="0">
                  <a:moveTo>
                    <a:pt x="0" y="0"/>
                  </a:moveTo>
                  <a:lnTo>
                    <a:pt x="0" y="3482"/>
                  </a:lnTo>
                  <a:lnTo>
                    <a:pt x="140411" y="3482"/>
                  </a:lnTo>
                  <a:lnTo>
                    <a:pt x="1404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9" name="Google Shape;7109;p16"/>
            <p:cNvGrpSpPr/>
            <p:nvPr/>
          </p:nvGrpSpPr>
          <p:grpSpPr>
            <a:xfrm>
              <a:off x="1209078" y="4884373"/>
              <a:ext cx="258320" cy="284364"/>
              <a:chOff x="-95938" y="5196046"/>
              <a:chExt cx="289499" cy="318687"/>
            </a:xfrm>
          </p:grpSpPr>
          <p:sp>
            <p:nvSpPr>
              <p:cNvPr id="7110" name="Google Shape;7110;p16"/>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16"/>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16"/>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16"/>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16"/>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5" name="Google Shape;7115;p16"/>
            <p:cNvGrpSpPr/>
            <p:nvPr/>
          </p:nvGrpSpPr>
          <p:grpSpPr>
            <a:xfrm>
              <a:off x="500999" y="4884373"/>
              <a:ext cx="258320" cy="284364"/>
              <a:chOff x="-95938" y="5196046"/>
              <a:chExt cx="289499" cy="318687"/>
            </a:xfrm>
          </p:grpSpPr>
          <p:sp>
            <p:nvSpPr>
              <p:cNvPr id="7116" name="Google Shape;7116;p16"/>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16"/>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16"/>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16"/>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16"/>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21" name="Google Shape;7121;p16"/>
            <p:cNvSpPr/>
            <p:nvPr/>
          </p:nvSpPr>
          <p:spPr>
            <a:xfrm>
              <a:off x="12" y="4706850"/>
              <a:ext cx="9493606" cy="193785"/>
            </a:xfrm>
            <a:custGeom>
              <a:avLst/>
              <a:gdLst/>
              <a:ahLst/>
              <a:cxnLst/>
              <a:rect l="l" t="t" r="r" b="b"/>
              <a:pathLst>
                <a:path w="140412" h="2866" extrusionOk="0">
                  <a:moveTo>
                    <a:pt x="140411" y="2191"/>
                  </a:moveTo>
                  <a:lnTo>
                    <a:pt x="136648" y="1"/>
                  </a:lnTo>
                  <a:lnTo>
                    <a:pt x="3089" y="1"/>
                  </a:lnTo>
                  <a:lnTo>
                    <a:pt x="0" y="2247"/>
                  </a:lnTo>
                  <a:lnTo>
                    <a:pt x="0" y="2865"/>
                  </a:lnTo>
                  <a:lnTo>
                    <a:pt x="140411" y="286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2" name="Google Shape;7122;p16"/>
            <p:cNvGrpSpPr/>
            <p:nvPr/>
          </p:nvGrpSpPr>
          <p:grpSpPr>
            <a:xfrm>
              <a:off x="1917157" y="4884373"/>
              <a:ext cx="258320" cy="284364"/>
              <a:chOff x="-95938" y="5196046"/>
              <a:chExt cx="289499" cy="318687"/>
            </a:xfrm>
          </p:grpSpPr>
          <p:sp>
            <p:nvSpPr>
              <p:cNvPr id="7123" name="Google Shape;7123;p16"/>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16"/>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16"/>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16"/>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16"/>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8" name="Google Shape;7128;p16"/>
            <p:cNvGrpSpPr/>
            <p:nvPr/>
          </p:nvGrpSpPr>
          <p:grpSpPr>
            <a:xfrm>
              <a:off x="2625237" y="4884373"/>
              <a:ext cx="258320" cy="284364"/>
              <a:chOff x="-95938" y="5196046"/>
              <a:chExt cx="289499" cy="318687"/>
            </a:xfrm>
          </p:grpSpPr>
          <p:sp>
            <p:nvSpPr>
              <p:cNvPr id="7129" name="Google Shape;7129;p16"/>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16"/>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16"/>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16"/>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16"/>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4" name="Google Shape;7134;p16"/>
            <p:cNvGrpSpPr/>
            <p:nvPr/>
          </p:nvGrpSpPr>
          <p:grpSpPr>
            <a:xfrm>
              <a:off x="3333316" y="4884373"/>
              <a:ext cx="258320" cy="284364"/>
              <a:chOff x="-95938" y="5196046"/>
              <a:chExt cx="289499" cy="318687"/>
            </a:xfrm>
          </p:grpSpPr>
          <p:sp>
            <p:nvSpPr>
              <p:cNvPr id="7135" name="Google Shape;7135;p16"/>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16"/>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16"/>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16"/>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16"/>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0" name="Google Shape;7140;p16"/>
            <p:cNvGrpSpPr/>
            <p:nvPr/>
          </p:nvGrpSpPr>
          <p:grpSpPr>
            <a:xfrm>
              <a:off x="4041396" y="4884373"/>
              <a:ext cx="258320" cy="284364"/>
              <a:chOff x="-95938" y="5196046"/>
              <a:chExt cx="289499" cy="318687"/>
            </a:xfrm>
          </p:grpSpPr>
          <p:sp>
            <p:nvSpPr>
              <p:cNvPr id="7141" name="Google Shape;7141;p16"/>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16"/>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16"/>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16"/>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16"/>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6" name="Google Shape;7146;p16"/>
            <p:cNvGrpSpPr/>
            <p:nvPr/>
          </p:nvGrpSpPr>
          <p:grpSpPr>
            <a:xfrm>
              <a:off x="4749475" y="4884373"/>
              <a:ext cx="258320" cy="284364"/>
              <a:chOff x="-95938" y="5196046"/>
              <a:chExt cx="289499" cy="318687"/>
            </a:xfrm>
          </p:grpSpPr>
          <p:sp>
            <p:nvSpPr>
              <p:cNvPr id="7147" name="Google Shape;7147;p16"/>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16"/>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16"/>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16"/>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16"/>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2" name="Google Shape;7152;p16"/>
            <p:cNvGrpSpPr/>
            <p:nvPr/>
          </p:nvGrpSpPr>
          <p:grpSpPr>
            <a:xfrm>
              <a:off x="5457554" y="4884373"/>
              <a:ext cx="258320" cy="284364"/>
              <a:chOff x="-95938" y="5196046"/>
              <a:chExt cx="289499" cy="318687"/>
            </a:xfrm>
          </p:grpSpPr>
          <p:sp>
            <p:nvSpPr>
              <p:cNvPr id="7153" name="Google Shape;7153;p16"/>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16"/>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16"/>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16"/>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16"/>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8" name="Google Shape;7158;p16"/>
            <p:cNvGrpSpPr/>
            <p:nvPr/>
          </p:nvGrpSpPr>
          <p:grpSpPr>
            <a:xfrm>
              <a:off x="6165634" y="4884373"/>
              <a:ext cx="258320" cy="284364"/>
              <a:chOff x="-95938" y="5196046"/>
              <a:chExt cx="289499" cy="318687"/>
            </a:xfrm>
          </p:grpSpPr>
          <p:sp>
            <p:nvSpPr>
              <p:cNvPr id="7159" name="Google Shape;7159;p16"/>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16"/>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16"/>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16"/>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16"/>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4" name="Google Shape;7164;p16"/>
            <p:cNvGrpSpPr/>
            <p:nvPr/>
          </p:nvGrpSpPr>
          <p:grpSpPr>
            <a:xfrm>
              <a:off x="6873713" y="4884373"/>
              <a:ext cx="258320" cy="284364"/>
              <a:chOff x="-95938" y="5196046"/>
              <a:chExt cx="289499" cy="318687"/>
            </a:xfrm>
          </p:grpSpPr>
          <p:sp>
            <p:nvSpPr>
              <p:cNvPr id="7165" name="Google Shape;7165;p16"/>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16"/>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16"/>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16"/>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16"/>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0" name="Google Shape;7170;p16"/>
            <p:cNvGrpSpPr/>
            <p:nvPr/>
          </p:nvGrpSpPr>
          <p:grpSpPr>
            <a:xfrm>
              <a:off x="7581793" y="4884373"/>
              <a:ext cx="258320" cy="284364"/>
              <a:chOff x="-95938" y="5196046"/>
              <a:chExt cx="289499" cy="318687"/>
            </a:xfrm>
          </p:grpSpPr>
          <p:sp>
            <p:nvSpPr>
              <p:cNvPr id="7171" name="Google Shape;7171;p16"/>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16"/>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16"/>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16"/>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16"/>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6" name="Google Shape;7176;p16"/>
            <p:cNvGrpSpPr/>
            <p:nvPr/>
          </p:nvGrpSpPr>
          <p:grpSpPr>
            <a:xfrm>
              <a:off x="8289872" y="4884373"/>
              <a:ext cx="258320" cy="284364"/>
              <a:chOff x="-95938" y="5196046"/>
              <a:chExt cx="289499" cy="318687"/>
            </a:xfrm>
          </p:grpSpPr>
          <p:sp>
            <p:nvSpPr>
              <p:cNvPr id="7177" name="Google Shape;7177;p16"/>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16"/>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16"/>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16"/>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16"/>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2" name="Google Shape;7182;p16"/>
            <p:cNvGrpSpPr/>
            <p:nvPr/>
          </p:nvGrpSpPr>
          <p:grpSpPr>
            <a:xfrm>
              <a:off x="8997951" y="4884373"/>
              <a:ext cx="258320" cy="284364"/>
              <a:chOff x="-95938" y="5196046"/>
              <a:chExt cx="289499" cy="318687"/>
            </a:xfrm>
          </p:grpSpPr>
          <p:sp>
            <p:nvSpPr>
              <p:cNvPr id="7183" name="Google Shape;7183;p16"/>
              <p:cNvSpPr/>
              <p:nvPr/>
            </p:nvSpPr>
            <p:spPr>
              <a:xfrm>
                <a:off x="-95938" y="5225234"/>
                <a:ext cx="289499" cy="289499"/>
              </a:xfrm>
              <a:custGeom>
                <a:avLst/>
                <a:gdLst/>
                <a:ahLst/>
                <a:cxnLst/>
                <a:rect l="l" t="t" r="r" b="b"/>
                <a:pathLst>
                  <a:path w="3820" h="3820" extrusionOk="0">
                    <a:moveTo>
                      <a:pt x="1629" y="1"/>
                    </a:moveTo>
                    <a:cubicBezTo>
                      <a:pt x="3089" y="1"/>
                      <a:pt x="3819" y="1798"/>
                      <a:pt x="2752" y="2809"/>
                    </a:cubicBezTo>
                    <a:cubicBezTo>
                      <a:pt x="1741" y="3820"/>
                      <a:pt x="0" y="3090"/>
                      <a:pt x="0" y="1629"/>
                    </a:cubicBezTo>
                    <a:cubicBezTo>
                      <a:pt x="0" y="731"/>
                      <a:pt x="730" y="1"/>
                      <a:pt x="1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16"/>
              <p:cNvSpPr/>
              <p:nvPr/>
            </p:nvSpPr>
            <p:spPr>
              <a:xfrm>
                <a:off x="-82611" y="5196046"/>
                <a:ext cx="234176" cy="276767"/>
              </a:xfrm>
              <a:custGeom>
                <a:avLst/>
                <a:gdLst/>
                <a:ahLst/>
                <a:cxnLst/>
                <a:rect l="l" t="t" r="r" b="b"/>
                <a:pathLst>
                  <a:path w="3090" h="3652" extrusionOk="0">
                    <a:moveTo>
                      <a:pt x="2865" y="1236"/>
                    </a:moveTo>
                    <a:cubicBezTo>
                      <a:pt x="3033" y="1461"/>
                      <a:pt x="3090" y="1741"/>
                      <a:pt x="3090" y="2022"/>
                    </a:cubicBezTo>
                    <a:cubicBezTo>
                      <a:pt x="3090" y="2921"/>
                      <a:pt x="2359" y="3651"/>
                      <a:pt x="1461" y="3651"/>
                    </a:cubicBezTo>
                    <a:cubicBezTo>
                      <a:pt x="955" y="3651"/>
                      <a:pt x="506" y="3426"/>
                      <a:pt x="169" y="3033"/>
                    </a:cubicBezTo>
                    <a:cubicBezTo>
                      <a:pt x="57" y="2809"/>
                      <a:pt x="0" y="2528"/>
                      <a:pt x="0" y="2247"/>
                    </a:cubicBezTo>
                    <a:cubicBezTo>
                      <a:pt x="0" y="674"/>
                      <a:pt x="1910" y="0"/>
                      <a:pt x="2865" y="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16"/>
              <p:cNvSpPr/>
              <p:nvPr/>
            </p:nvSpPr>
            <p:spPr>
              <a:xfrm>
                <a:off x="-44935" y="5276313"/>
                <a:ext cx="170365" cy="170365"/>
              </a:xfrm>
              <a:custGeom>
                <a:avLst/>
                <a:gdLst/>
                <a:ahLst/>
                <a:cxnLst/>
                <a:rect l="l" t="t" r="r" b="b"/>
                <a:pathLst>
                  <a:path w="2248" h="2248" extrusionOk="0">
                    <a:moveTo>
                      <a:pt x="956" y="0"/>
                    </a:moveTo>
                    <a:cubicBezTo>
                      <a:pt x="1798" y="0"/>
                      <a:pt x="2248" y="1011"/>
                      <a:pt x="1630" y="1629"/>
                    </a:cubicBezTo>
                    <a:cubicBezTo>
                      <a:pt x="1012" y="2247"/>
                      <a:pt x="1" y="1798"/>
                      <a:pt x="1" y="955"/>
                    </a:cubicBezTo>
                    <a:cubicBezTo>
                      <a:pt x="1" y="450"/>
                      <a:pt x="450" y="0"/>
                      <a:pt x="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16"/>
              <p:cNvSpPr/>
              <p:nvPr/>
            </p:nvSpPr>
            <p:spPr>
              <a:xfrm>
                <a:off x="-30937" y="5294555"/>
                <a:ext cx="132017" cy="127774"/>
              </a:xfrm>
              <a:custGeom>
                <a:avLst/>
                <a:gdLst/>
                <a:ahLst/>
                <a:cxnLst/>
                <a:rect l="l" t="t" r="r" b="b"/>
                <a:pathLst>
                  <a:path w="1742" h="1686" extrusionOk="0">
                    <a:moveTo>
                      <a:pt x="1573" y="169"/>
                    </a:moveTo>
                    <a:cubicBezTo>
                      <a:pt x="1685" y="337"/>
                      <a:pt x="1742" y="506"/>
                      <a:pt x="1742" y="730"/>
                    </a:cubicBezTo>
                    <a:cubicBezTo>
                      <a:pt x="1742" y="1236"/>
                      <a:pt x="1292" y="1685"/>
                      <a:pt x="787" y="1685"/>
                    </a:cubicBezTo>
                    <a:cubicBezTo>
                      <a:pt x="337" y="1685"/>
                      <a:pt x="0" y="1348"/>
                      <a:pt x="57" y="899"/>
                    </a:cubicBezTo>
                    <a:cubicBezTo>
                      <a:pt x="57" y="393"/>
                      <a:pt x="450" y="0"/>
                      <a:pt x="1011" y="0"/>
                    </a:cubicBezTo>
                    <a:cubicBezTo>
                      <a:pt x="1180" y="0"/>
                      <a:pt x="1405" y="56"/>
                      <a:pt x="1573" y="1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16"/>
              <p:cNvSpPr/>
              <p:nvPr/>
            </p:nvSpPr>
            <p:spPr>
              <a:xfrm>
                <a:off x="-27884" y="5272069"/>
                <a:ext cx="119286" cy="157557"/>
              </a:xfrm>
              <a:custGeom>
                <a:avLst/>
                <a:gdLst/>
                <a:ahLst/>
                <a:cxnLst/>
                <a:rect l="l" t="t" r="r" b="b"/>
                <a:pathLst>
                  <a:path w="1574" h="2079" extrusionOk="0">
                    <a:moveTo>
                      <a:pt x="113" y="1685"/>
                    </a:moveTo>
                    <a:cubicBezTo>
                      <a:pt x="1" y="1517"/>
                      <a:pt x="1" y="1348"/>
                      <a:pt x="1" y="1180"/>
                    </a:cubicBezTo>
                    <a:cubicBezTo>
                      <a:pt x="1" y="450"/>
                      <a:pt x="843" y="0"/>
                      <a:pt x="1461" y="450"/>
                    </a:cubicBezTo>
                    <a:cubicBezTo>
                      <a:pt x="1517" y="562"/>
                      <a:pt x="1573" y="730"/>
                      <a:pt x="1573" y="899"/>
                    </a:cubicBezTo>
                    <a:cubicBezTo>
                      <a:pt x="1573" y="1629"/>
                      <a:pt x="731" y="2078"/>
                      <a:pt x="113" y="1685"/>
                    </a:cubicBezTo>
                    <a:close/>
                  </a:path>
                </a:pathLst>
              </a:custGeom>
              <a:solidFill>
                <a:srgbClr val="EFF0F1">
                  <a:alpha val="66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88" name="Google Shape;7188;p16"/>
            <p:cNvSpPr/>
            <p:nvPr/>
          </p:nvSpPr>
          <p:spPr>
            <a:xfrm>
              <a:off x="12" y="4896780"/>
              <a:ext cx="9519181" cy="79786"/>
            </a:xfrm>
            <a:custGeom>
              <a:avLst/>
              <a:gdLst/>
              <a:ahLst/>
              <a:cxnLst/>
              <a:rect l="l" t="t" r="r" b="b"/>
              <a:pathLst>
                <a:path w="122327" h="1180" extrusionOk="0">
                  <a:moveTo>
                    <a:pt x="122045" y="0"/>
                  </a:moveTo>
                  <a:lnTo>
                    <a:pt x="0" y="56"/>
                  </a:lnTo>
                  <a:lnTo>
                    <a:pt x="0" y="1179"/>
                  </a:lnTo>
                  <a:lnTo>
                    <a:pt x="122326" y="117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89" name="Google Shape;7189;p16"/>
          <p:cNvSpPr txBox="1">
            <a:spLocks noGrp="1"/>
          </p:cNvSpPr>
          <p:nvPr>
            <p:ph type="title"/>
          </p:nvPr>
        </p:nvSpPr>
        <p:spPr>
          <a:xfrm>
            <a:off x="714675" y="445025"/>
            <a:ext cx="7714800" cy="578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90" name="Google Shape;7190;p16"/>
          <p:cNvSpPr txBox="1">
            <a:spLocks noGrp="1"/>
          </p:cNvSpPr>
          <p:nvPr>
            <p:ph type="subTitle" idx="1"/>
          </p:nvPr>
        </p:nvSpPr>
        <p:spPr>
          <a:xfrm>
            <a:off x="714675" y="1185294"/>
            <a:ext cx="3812400" cy="504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700" b="1">
                <a:latin typeface="Michroma"/>
                <a:ea typeface="Michroma"/>
                <a:cs typeface="Michroma"/>
                <a:sym typeface="Michrom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91" name="Google Shape;7191;p16"/>
          <p:cNvSpPr txBox="1">
            <a:spLocks noGrp="1"/>
          </p:cNvSpPr>
          <p:nvPr>
            <p:ph type="subTitle" idx="2"/>
          </p:nvPr>
        </p:nvSpPr>
        <p:spPr>
          <a:xfrm>
            <a:off x="714675" y="1613547"/>
            <a:ext cx="3259800" cy="123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92" name="Google Shape;7192;p16"/>
          <p:cNvSpPr txBox="1">
            <a:spLocks noGrp="1"/>
          </p:cNvSpPr>
          <p:nvPr>
            <p:ph type="subTitle" idx="3"/>
          </p:nvPr>
        </p:nvSpPr>
        <p:spPr>
          <a:xfrm>
            <a:off x="4584842" y="1185294"/>
            <a:ext cx="3812400" cy="504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700" b="1">
                <a:latin typeface="Michroma"/>
                <a:ea typeface="Michroma"/>
                <a:cs typeface="Michroma"/>
                <a:sym typeface="Michrom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93" name="Google Shape;7193;p16"/>
          <p:cNvSpPr txBox="1">
            <a:spLocks noGrp="1"/>
          </p:cNvSpPr>
          <p:nvPr>
            <p:ph type="subTitle" idx="4"/>
          </p:nvPr>
        </p:nvSpPr>
        <p:spPr>
          <a:xfrm>
            <a:off x="4584842" y="1613547"/>
            <a:ext cx="3259800" cy="123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94" name="Google Shape;7194;p16"/>
          <p:cNvSpPr txBox="1">
            <a:spLocks noGrp="1"/>
          </p:cNvSpPr>
          <p:nvPr>
            <p:ph type="subTitle" idx="5"/>
          </p:nvPr>
        </p:nvSpPr>
        <p:spPr>
          <a:xfrm>
            <a:off x="714675" y="2802030"/>
            <a:ext cx="3812400" cy="504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700" b="1">
                <a:latin typeface="Michroma"/>
                <a:ea typeface="Michroma"/>
                <a:cs typeface="Michroma"/>
                <a:sym typeface="Michrom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95" name="Google Shape;7195;p16"/>
          <p:cNvSpPr txBox="1">
            <a:spLocks noGrp="1"/>
          </p:cNvSpPr>
          <p:nvPr>
            <p:ph type="subTitle" idx="6"/>
          </p:nvPr>
        </p:nvSpPr>
        <p:spPr>
          <a:xfrm>
            <a:off x="714675" y="3230380"/>
            <a:ext cx="3259800" cy="123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96" name="Google Shape;7196;p16"/>
          <p:cNvSpPr txBox="1">
            <a:spLocks noGrp="1"/>
          </p:cNvSpPr>
          <p:nvPr>
            <p:ph type="subTitle" idx="7"/>
          </p:nvPr>
        </p:nvSpPr>
        <p:spPr>
          <a:xfrm>
            <a:off x="4584842" y="2802030"/>
            <a:ext cx="3812400" cy="504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700" b="1">
                <a:latin typeface="Michroma"/>
                <a:ea typeface="Michroma"/>
                <a:cs typeface="Michroma"/>
                <a:sym typeface="Michrom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97" name="Google Shape;7197;p16"/>
          <p:cNvSpPr txBox="1">
            <a:spLocks noGrp="1"/>
          </p:cNvSpPr>
          <p:nvPr>
            <p:ph type="subTitle" idx="8"/>
          </p:nvPr>
        </p:nvSpPr>
        <p:spPr>
          <a:xfrm>
            <a:off x="4584842" y="3230380"/>
            <a:ext cx="3259800" cy="123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7198" name="Google Shape;7198;p16"/>
          <p:cNvGrpSpPr/>
          <p:nvPr/>
        </p:nvGrpSpPr>
        <p:grpSpPr>
          <a:xfrm>
            <a:off x="1317510" y="4475313"/>
            <a:ext cx="7363237" cy="369909"/>
            <a:chOff x="1317510" y="4475313"/>
            <a:chExt cx="7363237" cy="369909"/>
          </a:xfrm>
        </p:grpSpPr>
        <p:grpSp>
          <p:nvGrpSpPr>
            <p:cNvPr id="7199" name="Google Shape;7199;p16"/>
            <p:cNvGrpSpPr/>
            <p:nvPr/>
          </p:nvGrpSpPr>
          <p:grpSpPr>
            <a:xfrm>
              <a:off x="1317510" y="4608254"/>
              <a:ext cx="208157" cy="236967"/>
              <a:chOff x="1317510" y="4608254"/>
              <a:chExt cx="208157" cy="236967"/>
            </a:xfrm>
          </p:grpSpPr>
          <p:sp>
            <p:nvSpPr>
              <p:cNvPr id="7200" name="Google Shape;7200;p16"/>
              <p:cNvSpPr/>
              <p:nvPr/>
            </p:nvSpPr>
            <p:spPr>
              <a:xfrm flipH="1">
                <a:off x="1317510" y="4608254"/>
                <a:ext cx="208157" cy="236967"/>
              </a:xfrm>
              <a:custGeom>
                <a:avLst/>
                <a:gdLst/>
                <a:ahLst/>
                <a:cxnLst/>
                <a:rect l="l" t="t" r="r" b="b"/>
                <a:pathLst>
                  <a:path w="2023" h="2303" extrusionOk="0">
                    <a:moveTo>
                      <a:pt x="394" y="1460"/>
                    </a:moveTo>
                    <a:cubicBezTo>
                      <a:pt x="1" y="562"/>
                      <a:pt x="1292" y="0"/>
                      <a:pt x="1686" y="843"/>
                    </a:cubicBezTo>
                    <a:cubicBezTo>
                      <a:pt x="2023" y="1741"/>
                      <a:pt x="731" y="2303"/>
                      <a:pt x="394" y="14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16"/>
              <p:cNvSpPr/>
              <p:nvPr/>
            </p:nvSpPr>
            <p:spPr>
              <a:xfrm flipH="1">
                <a:off x="1357947" y="4660217"/>
                <a:ext cx="127281" cy="127281"/>
              </a:xfrm>
              <a:custGeom>
                <a:avLst/>
                <a:gdLst/>
                <a:ahLst/>
                <a:cxnLst/>
                <a:rect l="l" t="t" r="r" b="b"/>
                <a:pathLst>
                  <a:path w="1237" h="1237" extrusionOk="0">
                    <a:moveTo>
                      <a:pt x="169" y="843"/>
                    </a:moveTo>
                    <a:cubicBezTo>
                      <a:pt x="1" y="562"/>
                      <a:pt x="169" y="281"/>
                      <a:pt x="394" y="169"/>
                    </a:cubicBezTo>
                    <a:cubicBezTo>
                      <a:pt x="843" y="1"/>
                      <a:pt x="1236" y="394"/>
                      <a:pt x="1068" y="787"/>
                    </a:cubicBezTo>
                    <a:cubicBezTo>
                      <a:pt x="956" y="1236"/>
                      <a:pt x="338" y="1236"/>
                      <a:pt x="169" y="8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16"/>
              <p:cNvSpPr/>
              <p:nvPr/>
            </p:nvSpPr>
            <p:spPr>
              <a:xfrm flipH="1">
                <a:off x="1352185" y="4665979"/>
                <a:ext cx="127281" cy="121519"/>
              </a:xfrm>
              <a:custGeom>
                <a:avLst/>
                <a:gdLst/>
                <a:ahLst/>
                <a:cxnLst/>
                <a:rect l="l" t="t" r="r" b="b"/>
                <a:pathLst>
                  <a:path w="1237" h="1181" extrusionOk="0">
                    <a:moveTo>
                      <a:pt x="113" y="787"/>
                    </a:moveTo>
                    <a:cubicBezTo>
                      <a:pt x="1" y="619"/>
                      <a:pt x="57" y="450"/>
                      <a:pt x="169" y="282"/>
                    </a:cubicBezTo>
                    <a:cubicBezTo>
                      <a:pt x="169" y="225"/>
                      <a:pt x="226" y="225"/>
                      <a:pt x="282" y="225"/>
                    </a:cubicBezTo>
                    <a:cubicBezTo>
                      <a:pt x="787" y="1"/>
                      <a:pt x="1237" y="506"/>
                      <a:pt x="900" y="956"/>
                    </a:cubicBezTo>
                    <a:cubicBezTo>
                      <a:pt x="900" y="1012"/>
                      <a:pt x="843" y="1012"/>
                      <a:pt x="787" y="1068"/>
                    </a:cubicBezTo>
                    <a:cubicBezTo>
                      <a:pt x="506" y="1180"/>
                      <a:pt x="169" y="1068"/>
                      <a:pt x="57" y="787"/>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16"/>
              <p:cNvSpPr/>
              <p:nvPr/>
            </p:nvSpPr>
            <p:spPr>
              <a:xfrm flipH="1">
                <a:off x="1386860" y="4694893"/>
                <a:ext cx="80978" cy="69454"/>
              </a:xfrm>
              <a:custGeom>
                <a:avLst/>
                <a:gdLst/>
                <a:ahLst/>
                <a:cxnLst/>
                <a:rect l="l" t="t" r="r" b="b"/>
                <a:pathLst>
                  <a:path w="787" h="675" extrusionOk="0">
                    <a:moveTo>
                      <a:pt x="450" y="618"/>
                    </a:moveTo>
                    <a:cubicBezTo>
                      <a:pt x="113" y="618"/>
                      <a:pt x="0" y="225"/>
                      <a:pt x="225" y="1"/>
                    </a:cubicBezTo>
                    <a:cubicBezTo>
                      <a:pt x="169" y="57"/>
                      <a:pt x="169" y="113"/>
                      <a:pt x="169" y="169"/>
                    </a:cubicBezTo>
                    <a:cubicBezTo>
                      <a:pt x="113" y="338"/>
                      <a:pt x="281" y="562"/>
                      <a:pt x="506" y="562"/>
                    </a:cubicBezTo>
                    <a:cubicBezTo>
                      <a:pt x="562" y="562"/>
                      <a:pt x="674" y="562"/>
                      <a:pt x="787" y="450"/>
                    </a:cubicBezTo>
                    <a:cubicBezTo>
                      <a:pt x="730" y="562"/>
                      <a:pt x="562" y="675"/>
                      <a:pt x="450" y="6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4" name="Google Shape;7204;p16"/>
            <p:cNvGrpSpPr/>
            <p:nvPr/>
          </p:nvGrpSpPr>
          <p:grpSpPr>
            <a:xfrm flipH="1">
              <a:off x="8524655" y="4475313"/>
              <a:ext cx="156092" cy="306422"/>
              <a:chOff x="474406" y="2974600"/>
              <a:chExt cx="106759" cy="209577"/>
            </a:xfrm>
          </p:grpSpPr>
          <p:sp>
            <p:nvSpPr>
              <p:cNvPr id="7205" name="Google Shape;7205;p16"/>
              <p:cNvSpPr/>
              <p:nvPr/>
            </p:nvSpPr>
            <p:spPr>
              <a:xfrm>
                <a:off x="474406" y="2974600"/>
                <a:ext cx="106759" cy="209577"/>
              </a:xfrm>
              <a:custGeom>
                <a:avLst/>
                <a:gdLst/>
                <a:ahLst/>
                <a:cxnLst/>
                <a:rect l="l" t="t" r="r" b="b"/>
                <a:pathLst>
                  <a:path w="1517" h="2978" extrusionOk="0">
                    <a:moveTo>
                      <a:pt x="1517" y="2977"/>
                    </a:moveTo>
                    <a:lnTo>
                      <a:pt x="0" y="2977"/>
                    </a:lnTo>
                    <a:lnTo>
                      <a:pt x="0" y="731"/>
                    </a:lnTo>
                    <a:cubicBezTo>
                      <a:pt x="0" y="0"/>
                      <a:pt x="1517" y="0"/>
                      <a:pt x="1517" y="7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16"/>
              <p:cNvSpPr/>
              <p:nvPr/>
            </p:nvSpPr>
            <p:spPr>
              <a:xfrm>
                <a:off x="474406" y="2982482"/>
                <a:ext cx="98877" cy="201695"/>
              </a:xfrm>
              <a:custGeom>
                <a:avLst/>
                <a:gdLst/>
                <a:ahLst/>
                <a:cxnLst/>
                <a:rect l="l" t="t" r="r" b="b"/>
                <a:pathLst>
                  <a:path w="1405" h="2866" extrusionOk="0">
                    <a:moveTo>
                      <a:pt x="1405" y="2865"/>
                    </a:moveTo>
                    <a:lnTo>
                      <a:pt x="0" y="2865"/>
                    </a:lnTo>
                    <a:lnTo>
                      <a:pt x="0" y="619"/>
                    </a:lnTo>
                    <a:cubicBezTo>
                      <a:pt x="0" y="506"/>
                      <a:pt x="57" y="338"/>
                      <a:pt x="169" y="282"/>
                    </a:cubicBezTo>
                    <a:cubicBezTo>
                      <a:pt x="618" y="1"/>
                      <a:pt x="1405" y="169"/>
                      <a:pt x="1405" y="675"/>
                    </a:cubicBezTo>
                    <a:lnTo>
                      <a:pt x="1405" y="2865"/>
                    </a:lnTo>
                    <a:close/>
                  </a:path>
                </a:pathLst>
              </a:custGeom>
              <a:solidFill>
                <a:srgbClr val="7A7A7A">
                  <a:alpha val="6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16"/>
              <p:cNvSpPr/>
              <p:nvPr/>
            </p:nvSpPr>
            <p:spPr>
              <a:xfrm>
                <a:off x="482288" y="3014151"/>
                <a:ext cx="83113" cy="98877"/>
              </a:xfrm>
              <a:custGeom>
                <a:avLst/>
                <a:gdLst/>
                <a:ahLst/>
                <a:cxnLst/>
                <a:rect l="l" t="t" r="r" b="b"/>
                <a:pathLst>
                  <a:path w="1181" h="1405" extrusionOk="0">
                    <a:moveTo>
                      <a:pt x="1068" y="618"/>
                    </a:moveTo>
                    <a:cubicBezTo>
                      <a:pt x="1180" y="1404"/>
                      <a:pt x="1" y="1404"/>
                      <a:pt x="57" y="618"/>
                    </a:cubicBezTo>
                    <a:cubicBezTo>
                      <a:pt x="169" y="0"/>
                      <a:pt x="1012" y="0"/>
                      <a:pt x="1068" y="6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16"/>
              <p:cNvSpPr/>
              <p:nvPr/>
            </p:nvSpPr>
            <p:spPr>
              <a:xfrm>
                <a:off x="482288" y="3029915"/>
                <a:ext cx="79172" cy="59397"/>
              </a:xfrm>
              <a:custGeom>
                <a:avLst/>
                <a:gdLst/>
                <a:ahLst/>
                <a:cxnLst/>
                <a:rect l="l" t="t" r="r" b="b"/>
                <a:pathLst>
                  <a:path w="1125" h="844" extrusionOk="0">
                    <a:moveTo>
                      <a:pt x="225" y="57"/>
                    </a:moveTo>
                    <a:cubicBezTo>
                      <a:pt x="338" y="1"/>
                      <a:pt x="394" y="1"/>
                      <a:pt x="506" y="1"/>
                    </a:cubicBezTo>
                    <a:cubicBezTo>
                      <a:pt x="899" y="1"/>
                      <a:pt x="1124" y="450"/>
                      <a:pt x="956" y="787"/>
                    </a:cubicBezTo>
                    <a:cubicBezTo>
                      <a:pt x="843" y="843"/>
                      <a:pt x="787" y="843"/>
                      <a:pt x="675" y="843"/>
                    </a:cubicBezTo>
                    <a:cubicBezTo>
                      <a:pt x="282" y="843"/>
                      <a:pt x="1" y="394"/>
                      <a:pt x="225" y="57"/>
                    </a:cubicBezTo>
                    <a:close/>
                  </a:path>
                </a:pathLst>
              </a:custGeom>
              <a:solidFill>
                <a:srgbClr val="7A7A7A">
                  <a:alpha val="6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9" name="Google Shape;7209;p16"/>
            <p:cNvGrpSpPr/>
            <p:nvPr/>
          </p:nvGrpSpPr>
          <p:grpSpPr>
            <a:xfrm flipH="1">
              <a:off x="3402513" y="4681212"/>
              <a:ext cx="356261" cy="81650"/>
              <a:chOff x="1962943" y="5517637"/>
              <a:chExt cx="356261" cy="81650"/>
            </a:xfrm>
          </p:grpSpPr>
          <p:sp>
            <p:nvSpPr>
              <p:cNvPr id="7210" name="Google Shape;7210;p16"/>
              <p:cNvSpPr/>
              <p:nvPr/>
            </p:nvSpPr>
            <p:spPr>
              <a:xfrm>
                <a:off x="1985205" y="5517637"/>
                <a:ext cx="70552" cy="81650"/>
              </a:xfrm>
              <a:custGeom>
                <a:avLst/>
                <a:gdLst/>
                <a:ahLst/>
                <a:cxnLst/>
                <a:rect l="l" t="t" r="r" b="b"/>
                <a:pathLst>
                  <a:path w="1068" h="1236" extrusionOk="0">
                    <a:moveTo>
                      <a:pt x="57" y="1236"/>
                    </a:moveTo>
                    <a:lnTo>
                      <a:pt x="0" y="0"/>
                    </a:lnTo>
                    <a:lnTo>
                      <a:pt x="1068" y="0"/>
                    </a:lnTo>
                    <a:lnTo>
                      <a:pt x="1068" y="123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16"/>
              <p:cNvSpPr/>
              <p:nvPr/>
            </p:nvSpPr>
            <p:spPr>
              <a:xfrm>
                <a:off x="2055690" y="5517637"/>
                <a:ext cx="263513" cy="81650"/>
              </a:xfrm>
              <a:custGeom>
                <a:avLst/>
                <a:gdLst/>
                <a:ahLst/>
                <a:cxnLst/>
                <a:rect l="l" t="t" r="r" b="b"/>
                <a:pathLst>
                  <a:path w="3989" h="1236" extrusionOk="0">
                    <a:moveTo>
                      <a:pt x="1" y="1236"/>
                    </a:moveTo>
                    <a:lnTo>
                      <a:pt x="1" y="0"/>
                    </a:lnTo>
                    <a:lnTo>
                      <a:pt x="3988" y="0"/>
                    </a:lnTo>
                    <a:lnTo>
                      <a:pt x="3988" y="1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16"/>
              <p:cNvSpPr/>
              <p:nvPr/>
            </p:nvSpPr>
            <p:spPr>
              <a:xfrm>
                <a:off x="1962943" y="5517637"/>
                <a:ext cx="26028" cy="81650"/>
              </a:xfrm>
              <a:custGeom>
                <a:avLst/>
                <a:gdLst/>
                <a:ahLst/>
                <a:cxnLst/>
                <a:rect l="l" t="t" r="r" b="b"/>
                <a:pathLst>
                  <a:path w="394" h="1236" extrusionOk="0">
                    <a:moveTo>
                      <a:pt x="0" y="1236"/>
                    </a:moveTo>
                    <a:lnTo>
                      <a:pt x="0" y="0"/>
                    </a:lnTo>
                    <a:lnTo>
                      <a:pt x="337" y="0"/>
                    </a:lnTo>
                    <a:lnTo>
                      <a:pt x="394" y="1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16"/>
              <p:cNvSpPr/>
              <p:nvPr/>
            </p:nvSpPr>
            <p:spPr>
              <a:xfrm>
                <a:off x="2055690" y="5580723"/>
                <a:ext cx="263513" cy="18563"/>
              </a:xfrm>
              <a:custGeom>
                <a:avLst/>
                <a:gdLst/>
                <a:ahLst/>
                <a:cxnLst/>
                <a:rect l="l" t="t" r="r" b="b"/>
                <a:pathLst>
                  <a:path w="3989" h="281" extrusionOk="0">
                    <a:moveTo>
                      <a:pt x="3988" y="0"/>
                    </a:moveTo>
                    <a:lnTo>
                      <a:pt x="3988" y="281"/>
                    </a:lnTo>
                    <a:lnTo>
                      <a:pt x="1" y="281"/>
                    </a:lnTo>
                    <a:lnTo>
                      <a:pt x="1"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16"/>
              <p:cNvSpPr/>
              <p:nvPr/>
            </p:nvSpPr>
            <p:spPr>
              <a:xfrm>
                <a:off x="1962943" y="5580723"/>
                <a:ext cx="26028" cy="18563"/>
              </a:xfrm>
              <a:custGeom>
                <a:avLst/>
                <a:gdLst/>
                <a:ahLst/>
                <a:cxnLst/>
                <a:rect l="l" t="t" r="r" b="b"/>
                <a:pathLst>
                  <a:path w="394" h="281" extrusionOk="0">
                    <a:moveTo>
                      <a:pt x="394" y="0"/>
                    </a:moveTo>
                    <a:lnTo>
                      <a:pt x="394" y="281"/>
                    </a:lnTo>
                    <a:lnTo>
                      <a:pt x="0" y="281"/>
                    </a:lnTo>
                    <a:lnTo>
                      <a:pt x="0"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5" name="Google Shape;7215;p16"/>
            <p:cNvGrpSpPr/>
            <p:nvPr/>
          </p:nvGrpSpPr>
          <p:grpSpPr>
            <a:xfrm flipH="1">
              <a:off x="4246467" y="4536578"/>
              <a:ext cx="252349" cy="252349"/>
              <a:chOff x="1647575" y="5358103"/>
              <a:chExt cx="252349" cy="252349"/>
            </a:xfrm>
          </p:grpSpPr>
          <p:sp>
            <p:nvSpPr>
              <p:cNvPr id="7216" name="Google Shape;7216;p16"/>
              <p:cNvSpPr/>
              <p:nvPr/>
            </p:nvSpPr>
            <p:spPr>
              <a:xfrm>
                <a:off x="1647575" y="5358103"/>
                <a:ext cx="252349" cy="252349"/>
              </a:xfrm>
              <a:custGeom>
                <a:avLst/>
                <a:gdLst/>
                <a:ahLst/>
                <a:cxnLst/>
                <a:rect l="l" t="t" r="r" b="b"/>
                <a:pathLst>
                  <a:path w="3820" h="3820" extrusionOk="0">
                    <a:moveTo>
                      <a:pt x="3707" y="2303"/>
                    </a:moveTo>
                    <a:cubicBezTo>
                      <a:pt x="3820" y="899"/>
                      <a:pt x="2247" y="0"/>
                      <a:pt x="1124" y="899"/>
                    </a:cubicBezTo>
                    <a:cubicBezTo>
                      <a:pt x="0" y="1741"/>
                      <a:pt x="506" y="3539"/>
                      <a:pt x="1910" y="3707"/>
                    </a:cubicBezTo>
                    <a:cubicBezTo>
                      <a:pt x="2809" y="3819"/>
                      <a:pt x="3595" y="3145"/>
                      <a:pt x="3707" y="23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16"/>
              <p:cNvSpPr/>
              <p:nvPr/>
            </p:nvSpPr>
            <p:spPr>
              <a:xfrm>
                <a:off x="1695798" y="5428588"/>
                <a:ext cx="163300" cy="141038"/>
              </a:xfrm>
              <a:custGeom>
                <a:avLst/>
                <a:gdLst/>
                <a:ahLst/>
                <a:cxnLst/>
                <a:rect l="l" t="t" r="r" b="b"/>
                <a:pathLst>
                  <a:path w="2472" h="2135" extrusionOk="0">
                    <a:moveTo>
                      <a:pt x="2416" y="1180"/>
                    </a:moveTo>
                    <a:cubicBezTo>
                      <a:pt x="2472" y="562"/>
                      <a:pt x="2079" y="57"/>
                      <a:pt x="1461" y="0"/>
                    </a:cubicBezTo>
                    <a:lnTo>
                      <a:pt x="1405" y="0"/>
                    </a:lnTo>
                    <a:cubicBezTo>
                      <a:pt x="1" y="0"/>
                      <a:pt x="1" y="2135"/>
                      <a:pt x="1405" y="2135"/>
                    </a:cubicBezTo>
                    <a:lnTo>
                      <a:pt x="1461" y="2135"/>
                    </a:lnTo>
                    <a:cubicBezTo>
                      <a:pt x="1966" y="2022"/>
                      <a:pt x="2360" y="1685"/>
                      <a:pt x="2416" y="1180"/>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16"/>
              <p:cNvSpPr/>
              <p:nvPr/>
            </p:nvSpPr>
            <p:spPr>
              <a:xfrm>
                <a:off x="1740322" y="5450850"/>
                <a:ext cx="85416" cy="85416"/>
              </a:xfrm>
              <a:custGeom>
                <a:avLst/>
                <a:gdLst/>
                <a:ahLst/>
                <a:cxnLst/>
                <a:rect l="l" t="t" r="r" b="b"/>
                <a:pathLst>
                  <a:path w="1293" h="1293" extrusionOk="0">
                    <a:moveTo>
                      <a:pt x="1236" y="787"/>
                    </a:moveTo>
                    <a:cubicBezTo>
                      <a:pt x="1292" y="281"/>
                      <a:pt x="731" y="0"/>
                      <a:pt x="394" y="281"/>
                    </a:cubicBezTo>
                    <a:cubicBezTo>
                      <a:pt x="1" y="618"/>
                      <a:pt x="169" y="1180"/>
                      <a:pt x="675" y="1236"/>
                    </a:cubicBezTo>
                    <a:cubicBezTo>
                      <a:pt x="955" y="1292"/>
                      <a:pt x="1180" y="1068"/>
                      <a:pt x="1236" y="7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16"/>
              <p:cNvSpPr/>
              <p:nvPr/>
            </p:nvSpPr>
            <p:spPr>
              <a:xfrm>
                <a:off x="1758885" y="5495374"/>
                <a:ext cx="22328" cy="22328"/>
              </a:xfrm>
              <a:custGeom>
                <a:avLst/>
                <a:gdLst/>
                <a:ahLst/>
                <a:cxnLst/>
                <a:rect l="l" t="t" r="r" b="b"/>
                <a:pathLst>
                  <a:path w="338" h="338" extrusionOk="0">
                    <a:moveTo>
                      <a:pt x="337" y="169"/>
                    </a:moveTo>
                    <a:cubicBezTo>
                      <a:pt x="337" y="113"/>
                      <a:pt x="281" y="0"/>
                      <a:pt x="225" y="0"/>
                    </a:cubicBezTo>
                    <a:cubicBezTo>
                      <a:pt x="113" y="0"/>
                      <a:pt x="57" y="57"/>
                      <a:pt x="57" y="169"/>
                    </a:cubicBezTo>
                    <a:cubicBezTo>
                      <a:pt x="0" y="225"/>
                      <a:pt x="57" y="337"/>
                      <a:pt x="169" y="337"/>
                    </a:cubicBezTo>
                    <a:cubicBezTo>
                      <a:pt x="281" y="337"/>
                      <a:pt x="337" y="281"/>
                      <a:pt x="337" y="1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675" y="445025"/>
            <a:ext cx="7714800" cy="5781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ichroma"/>
              <a:buNone/>
              <a:defRPr sz="2800">
                <a:solidFill>
                  <a:schemeClr val="lt1"/>
                </a:solidFill>
                <a:latin typeface="Michroma"/>
                <a:ea typeface="Michroma"/>
                <a:cs typeface="Michroma"/>
                <a:sym typeface="Michroma"/>
              </a:defRPr>
            </a:lvl1pPr>
            <a:lvl2pPr lvl="1">
              <a:spcBef>
                <a:spcPts val="0"/>
              </a:spcBef>
              <a:spcAft>
                <a:spcPts val="0"/>
              </a:spcAft>
              <a:buClr>
                <a:schemeClr val="lt1"/>
              </a:buClr>
              <a:buSzPts val="2800"/>
              <a:buFont typeface="Michroma"/>
              <a:buNone/>
              <a:defRPr sz="2800">
                <a:solidFill>
                  <a:schemeClr val="lt1"/>
                </a:solidFill>
                <a:latin typeface="Michroma"/>
                <a:ea typeface="Michroma"/>
                <a:cs typeface="Michroma"/>
                <a:sym typeface="Michroma"/>
              </a:defRPr>
            </a:lvl2pPr>
            <a:lvl3pPr lvl="2">
              <a:spcBef>
                <a:spcPts val="0"/>
              </a:spcBef>
              <a:spcAft>
                <a:spcPts val="0"/>
              </a:spcAft>
              <a:buClr>
                <a:schemeClr val="lt1"/>
              </a:buClr>
              <a:buSzPts val="2800"/>
              <a:buFont typeface="Michroma"/>
              <a:buNone/>
              <a:defRPr sz="2800">
                <a:solidFill>
                  <a:schemeClr val="lt1"/>
                </a:solidFill>
                <a:latin typeface="Michroma"/>
                <a:ea typeface="Michroma"/>
                <a:cs typeface="Michroma"/>
                <a:sym typeface="Michroma"/>
              </a:defRPr>
            </a:lvl3pPr>
            <a:lvl4pPr lvl="3">
              <a:spcBef>
                <a:spcPts val="0"/>
              </a:spcBef>
              <a:spcAft>
                <a:spcPts val="0"/>
              </a:spcAft>
              <a:buClr>
                <a:schemeClr val="lt1"/>
              </a:buClr>
              <a:buSzPts val="2800"/>
              <a:buFont typeface="Michroma"/>
              <a:buNone/>
              <a:defRPr sz="2800">
                <a:solidFill>
                  <a:schemeClr val="lt1"/>
                </a:solidFill>
                <a:latin typeface="Michroma"/>
                <a:ea typeface="Michroma"/>
                <a:cs typeface="Michroma"/>
                <a:sym typeface="Michroma"/>
              </a:defRPr>
            </a:lvl4pPr>
            <a:lvl5pPr lvl="4">
              <a:spcBef>
                <a:spcPts val="0"/>
              </a:spcBef>
              <a:spcAft>
                <a:spcPts val="0"/>
              </a:spcAft>
              <a:buClr>
                <a:schemeClr val="lt1"/>
              </a:buClr>
              <a:buSzPts val="2800"/>
              <a:buFont typeface="Michroma"/>
              <a:buNone/>
              <a:defRPr sz="2800">
                <a:solidFill>
                  <a:schemeClr val="lt1"/>
                </a:solidFill>
                <a:latin typeface="Michroma"/>
                <a:ea typeface="Michroma"/>
                <a:cs typeface="Michroma"/>
                <a:sym typeface="Michroma"/>
              </a:defRPr>
            </a:lvl5pPr>
            <a:lvl6pPr lvl="5">
              <a:spcBef>
                <a:spcPts val="0"/>
              </a:spcBef>
              <a:spcAft>
                <a:spcPts val="0"/>
              </a:spcAft>
              <a:buClr>
                <a:schemeClr val="lt1"/>
              </a:buClr>
              <a:buSzPts val="2800"/>
              <a:buFont typeface="Michroma"/>
              <a:buNone/>
              <a:defRPr sz="2800">
                <a:solidFill>
                  <a:schemeClr val="lt1"/>
                </a:solidFill>
                <a:latin typeface="Michroma"/>
                <a:ea typeface="Michroma"/>
                <a:cs typeface="Michroma"/>
                <a:sym typeface="Michroma"/>
              </a:defRPr>
            </a:lvl6pPr>
            <a:lvl7pPr lvl="6">
              <a:spcBef>
                <a:spcPts val="0"/>
              </a:spcBef>
              <a:spcAft>
                <a:spcPts val="0"/>
              </a:spcAft>
              <a:buClr>
                <a:schemeClr val="lt1"/>
              </a:buClr>
              <a:buSzPts val="2800"/>
              <a:buFont typeface="Michroma"/>
              <a:buNone/>
              <a:defRPr sz="2800">
                <a:solidFill>
                  <a:schemeClr val="lt1"/>
                </a:solidFill>
                <a:latin typeface="Michroma"/>
                <a:ea typeface="Michroma"/>
                <a:cs typeface="Michroma"/>
                <a:sym typeface="Michroma"/>
              </a:defRPr>
            </a:lvl7pPr>
            <a:lvl8pPr lvl="7">
              <a:spcBef>
                <a:spcPts val="0"/>
              </a:spcBef>
              <a:spcAft>
                <a:spcPts val="0"/>
              </a:spcAft>
              <a:buClr>
                <a:schemeClr val="lt1"/>
              </a:buClr>
              <a:buSzPts val="2800"/>
              <a:buFont typeface="Michroma"/>
              <a:buNone/>
              <a:defRPr sz="2800">
                <a:solidFill>
                  <a:schemeClr val="lt1"/>
                </a:solidFill>
                <a:latin typeface="Michroma"/>
                <a:ea typeface="Michroma"/>
                <a:cs typeface="Michroma"/>
                <a:sym typeface="Michroma"/>
              </a:defRPr>
            </a:lvl8pPr>
            <a:lvl9pPr lvl="8">
              <a:spcBef>
                <a:spcPts val="0"/>
              </a:spcBef>
              <a:spcAft>
                <a:spcPts val="0"/>
              </a:spcAft>
              <a:buClr>
                <a:schemeClr val="lt1"/>
              </a:buClr>
              <a:buSzPts val="2800"/>
              <a:buFont typeface="Michroma"/>
              <a:buNone/>
              <a:defRPr sz="2800">
                <a:solidFill>
                  <a:schemeClr val="lt1"/>
                </a:solidFill>
                <a:latin typeface="Michroma"/>
                <a:ea typeface="Michroma"/>
                <a:cs typeface="Michroma"/>
                <a:sym typeface="Michroma"/>
              </a:defRPr>
            </a:lvl9pPr>
          </a:lstStyle>
          <a:p>
            <a:endParaRPr/>
          </a:p>
        </p:txBody>
      </p:sp>
      <p:sp>
        <p:nvSpPr>
          <p:cNvPr id="7" name="Google Shape;7;p1"/>
          <p:cNvSpPr txBox="1">
            <a:spLocks noGrp="1"/>
          </p:cNvSpPr>
          <p:nvPr>
            <p:ph type="body" idx="1"/>
          </p:nvPr>
        </p:nvSpPr>
        <p:spPr>
          <a:xfrm>
            <a:off x="714675" y="1159054"/>
            <a:ext cx="7714800" cy="3448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1pPr>
            <a:lvl2pPr marL="914400" lvl="1" indent="-317500">
              <a:lnSpc>
                <a:spcPct val="100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2pPr>
            <a:lvl3pPr marL="1371600" lvl="2" indent="-317500">
              <a:lnSpc>
                <a:spcPct val="100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3pPr>
            <a:lvl4pPr marL="1828800" lvl="3" indent="-317500">
              <a:lnSpc>
                <a:spcPct val="100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4pPr>
            <a:lvl5pPr marL="2286000" lvl="4" indent="-317500">
              <a:lnSpc>
                <a:spcPct val="100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5pPr>
            <a:lvl6pPr marL="2743200" lvl="5" indent="-317500">
              <a:lnSpc>
                <a:spcPct val="100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6pPr>
            <a:lvl7pPr marL="3200400" lvl="6" indent="-317500">
              <a:lnSpc>
                <a:spcPct val="100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7pPr>
            <a:lvl8pPr marL="3657600" lvl="7" indent="-317500">
              <a:lnSpc>
                <a:spcPct val="100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8pPr>
            <a:lvl9pPr marL="4114800" lvl="8" indent="-317500">
              <a:lnSpc>
                <a:spcPct val="100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6" r:id="rId5"/>
    <p:sldLayoutId id="2147483657" r:id="rId6"/>
    <p:sldLayoutId id="2147483658" r:id="rId7"/>
    <p:sldLayoutId id="2147483659" r:id="rId8"/>
    <p:sldLayoutId id="2147483662" r:id="rId9"/>
    <p:sldLayoutId id="2147483666" r:id="rId10"/>
    <p:sldLayoutId id="2147483668" r:id="rId11"/>
    <p:sldLayoutId id="2147483669" r:id="rId12"/>
    <p:sldLayoutId id="2147483672" r:id="rId13"/>
    <p:sldLayoutId id="2147483673" r:id="rId14"/>
    <p:sldLayoutId id="214748367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5.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7.png"/><Relationship Id="rId9" Type="http://schemas.openxmlformats.org/officeDocument/2006/relationships/image" Target="../media/image114.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xml"/><Relationship Id="rId10" Type="http://schemas.openxmlformats.org/officeDocument/2006/relationships/image" Target="../media/image18.png"/><Relationship Id="rId9" Type="http://schemas.openxmlformats.org/officeDocument/2006/relationships/image" Target="../media/image114.sv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2.png"/><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56"/>
        <p:cNvGrpSpPr/>
        <p:nvPr/>
      </p:nvGrpSpPr>
      <p:grpSpPr>
        <a:xfrm>
          <a:off x="0" y="0"/>
          <a:ext cx="0" cy="0"/>
          <a:chOff x="0" y="0"/>
          <a:chExt cx="0" cy="0"/>
        </a:xfrm>
      </p:grpSpPr>
      <p:sp>
        <p:nvSpPr>
          <p:cNvPr id="13957" name="Google Shape;13957;p41"/>
          <p:cNvSpPr txBox="1">
            <a:spLocks noGrp="1"/>
          </p:cNvSpPr>
          <p:nvPr>
            <p:ph type="title"/>
          </p:nvPr>
        </p:nvSpPr>
        <p:spPr>
          <a:xfrm>
            <a:off x="515328" y="1791198"/>
            <a:ext cx="8230353" cy="9933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b="1" smtClean="0">
                <a:solidFill>
                  <a:srgbClr val="FFFFFF"/>
                </a:solidFill>
                <a:latin typeface="Arial" panose="020B0604020202020204" pitchFamily="34" charset="0"/>
                <a:cs typeface="Arial" panose="020B0604020202020204" pitchFamily="34" charset="0"/>
              </a:rPr>
              <a:t>NHIỆT LIỆT CHÀO ĐÓN CÁC EM ĐẾN VỚI BÀI HỌC HÔM NAY!</a:t>
            </a:r>
            <a:endParaRPr sz="4000" b="1">
              <a:solidFill>
                <a:srgbClr val="FFFFFF"/>
              </a:solidFill>
              <a:latin typeface="Arial" panose="020B0604020202020204" pitchFamily="34" charset="0"/>
              <a:cs typeface="Arial" panose="020B0604020202020204" pitchFamily="34" charset="0"/>
            </a:endParaRPr>
          </a:p>
        </p:txBody>
      </p:sp>
      <p:grpSp>
        <p:nvGrpSpPr>
          <p:cNvPr id="13959" name="Google Shape;13959;p41"/>
          <p:cNvGrpSpPr/>
          <p:nvPr/>
        </p:nvGrpSpPr>
        <p:grpSpPr>
          <a:xfrm rot="6498264" flipH="1">
            <a:off x="6843856" y="3215368"/>
            <a:ext cx="1857449" cy="2088799"/>
            <a:chOff x="8443923" y="51594"/>
            <a:chExt cx="1454764" cy="1635959"/>
          </a:xfrm>
        </p:grpSpPr>
        <p:sp>
          <p:nvSpPr>
            <p:cNvPr id="13960" name="Google Shape;13960;p41"/>
            <p:cNvSpPr/>
            <p:nvPr/>
          </p:nvSpPr>
          <p:spPr>
            <a:xfrm>
              <a:off x="8585632" y="1067937"/>
              <a:ext cx="350762" cy="205682"/>
            </a:xfrm>
            <a:custGeom>
              <a:avLst/>
              <a:gdLst/>
              <a:ahLst/>
              <a:cxnLst/>
              <a:rect l="l" t="t" r="r" b="b"/>
              <a:pathLst>
                <a:path w="5730" h="3360" extrusionOk="0">
                  <a:moveTo>
                    <a:pt x="1" y="1594"/>
                  </a:moveTo>
                  <a:lnTo>
                    <a:pt x="539" y="1"/>
                  </a:lnTo>
                  <a:lnTo>
                    <a:pt x="5729" y="1788"/>
                  </a:lnTo>
                  <a:lnTo>
                    <a:pt x="5191" y="336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1" name="Google Shape;13961;p41"/>
            <p:cNvSpPr/>
            <p:nvPr/>
          </p:nvSpPr>
          <p:spPr>
            <a:xfrm>
              <a:off x="8585632" y="1077181"/>
              <a:ext cx="346783" cy="196439"/>
            </a:xfrm>
            <a:custGeom>
              <a:avLst/>
              <a:gdLst/>
              <a:ahLst/>
              <a:cxnLst/>
              <a:rect l="l" t="t" r="r" b="b"/>
              <a:pathLst>
                <a:path w="5665" h="3209" extrusionOk="0">
                  <a:moveTo>
                    <a:pt x="1" y="1443"/>
                  </a:moveTo>
                  <a:lnTo>
                    <a:pt x="475" y="0"/>
                  </a:lnTo>
                  <a:lnTo>
                    <a:pt x="5664" y="1788"/>
                  </a:lnTo>
                  <a:lnTo>
                    <a:pt x="5169" y="320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2" name="Google Shape;13962;p41"/>
            <p:cNvSpPr/>
            <p:nvPr/>
          </p:nvSpPr>
          <p:spPr>
            <a:xfrm>
              <a:off x="8652907" y="867582"/>
              <a:ext cx="321685" cy="297995"/>
            </a:xfrm>
            <a:custGeom>
              <a:avLst/>
              <a:gdLst/>
              <a:ahLst/>
              <a:cxnLst/>
              <a:rect l="l" t="t" r="r" b="b"/>
              <a:pathLst>
                <a:path w="5255" h="4868" extrusionOk="0">
                  <a:moveTo>
                    <a:pt x="0" y="3467"/>
                  </a:moveTo>
                  <a:lnTo>
                    <a:pt x="1185" y="0"/>
                  </a:lnTo>
                  <a:lnTo>
                    <a:pt x="5255" y="1400"/>
                  </a:lnTo>
                  <a:lnTo>
                    <a:pt x="4070" y="486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3" name="Google Shape;13963;p41"/>
            <p:cNvSpPr/>
            <p:nvPr/>
          </p:nvSpPr>
          <p:spPr>
            <a:xfrm>
              <a:off x="8461213" y="1277969"/>
              <a:ext cx="145080" cy="391531"/>
            </a:xfrm>
            <a:custGeom>
              <a:avLst/>
              <a:gdLst/>
              <a:ahLst/>
              <a:cxnLst/>
              <a:rect l="l" t="t" r="r" b="b"/>
              <a:pathLst>
                <a:path w="2370" h="6396" extrusionOk="0">
                  <a:moveTo>
                    <a:pt x="1960" y="6396"/>
                  </a:moveTo>
                  <a:lnTo>
                    <a:pt x="2369" y="1141"/>
                  </a:lnTo>
                  <a:lnTo>
                    <a:pt x="453" y="0"/>
                  </a:lnTo>
                  <a:lnTo>
                    <a:pt x="0" y="797"/>
                  </a:lnTo>
                  <a:lnTo>
                    <a:pt x="1443" y="628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4" name="Google Shape;13964;p41"/>
            <p:cNvSpPr/>
            <p:nvPr/>
          </p:nvSpPr>
          <p:spPr>
            <a:xfrm>
              <a:off x="8443923" y="1091700"/>
              <a:ext cx="207029" cy="288751"/>
            </a:xfrm>
            <a:custGeom>
              <a:avLst/>
              <a:gdLst/>
              <a:ahLst/>
              <a:cxnLst/>
              <a:rect l="l" t="t" r="r" b="b"/>
              <a:pathLst>
                <a:path w="3382" h="4717" extrusionOk="0">
                  <a:moveTo>
                    <a:pt x="194" y="3619"/>
                  </a:moveTo>
                  <a:lnTo>
                    <a:pt x="2024" y="432"/>
                  </a:lnTo>
                  <a:cubicBezTo>
                    <a:pt x="2197" y="109"/>
                    <a:pt x="2627" y="1"/>
                    <a:pt x="2950" y="195"/>
                  </a:cubicBezTo>
                  <a:lnTo>
                    <a:pt x="2950" y="195"/>
                  </a:lnTo>
                  <a:cubicBezTo>
                    <a:pt x="3273" y="367"/>
                    <a:pt x="3381" y="776"/>
                    <a:pt x="3187" y="1121"/>
                  </a:cubicBezTo>
                  <a:lnTo>
                    <a:pt x="1378" y="4286"/>
                  </a:lnTo>
                  <a:cubicBezTo>
                    <a:pt x="1185" y="4609"/>
                    <a:pt x="775" y="4717"/>
                    <a:pt x="452" y="4545"/>
                  </a:cubicBezTo>
                  <a:lnTo>
                    <a:pt x="452" y="4545"/>
                  </a:lnTo>
                  <a:cubicBezTo>
                    <a:pt x="129" y="4351"/>
                    <a:pt x="0" y="3942"/>
                    <a:pt x="194" y="361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5" name="Google Shape;13965;p41"/>
            <p:cNvSpPr/>
            <p:nvPr/>
          </p:nvSpPr>
          <p:spPr>
            <a:xfrm>
              <a:off x="8528276" y="1136571"/>
              <a:ext cx="205682" cy="290037"/>
            </a:xfrm>
            <a:custGeom>
              <a:avLst/>
              <a:gdLst/>
              <a:ahLst/>
              <a:cxnLst/>
              <a:rect l="l" t="t" r="r" b="b"/>
              <a:pathLst>
                <a:path w="3360" h="4738" extrusionOk="0">
                  <a:moveTo>
                    <a:pt x="173" y="3618"/>
                  </a:moveTo>
                  <a:lnTo>
                    <a:pt x="2003" y="452"/>
                  </a:lnTo>
                  <a:cubicBezTo>
                    <a:pt x="2197" y="108"/>
                    <a:pt x="2606" y="0"/>
                    <a:pt x="2929" y="194"/>
                  </a:cubicBezTo>
                  <a:lnTo>
                    <a:pt x="2929" y="194"/>
                  </a:lnTo>
                  <a:cubicBezTo>
                    <a:pt x="3252" y="388"/>
                    <a:pt x="3360" y="797"/>
                    <a:pt x="3187" y="1120"/>
                  </a:cubicBezTo>
                  <a:lnTo>
                    <a:pt x="1357" y="4307"/>
                  </a:lnTo>
                  <a:cubicBezTo>
                    <a:pt x="1163" y="4630"/>
                    <a:pt x="754" y="4738"/>
                    <a:pt x="431" y="4544"/>
                  </a:cubicBezTo>
                  <a:lnTo>
                    <a:pt x="431" y="4544"/>
                  </a:lnTo>
                  <a:cubicBezTo>
                    <a:pt x="108" y="4372"/>
                    <a:pt x="0" y="3941"/>
                    <a:pt x="173" y="36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6" name="Google Shape;13966;p41"/>
            <p:cNvSpPr/>
            <p:nvPr/>
          </p:nvSpPr>
          <p:spPr>
            <a:xfrm>
              <a:off x="9069469" y="51594"/>
              <a:ext cx="829218" cy="676303"/>
            </a:xfrm>
            <a:custGeom>
              <a:avLst/>
              <a:gdLst/>
              <a:ahLst/>
              <a:cxnLst/>
              <a:rect l="l" t="t" r="r" b="b"/>
              <a:pathLst>
                <a:path w="13546" h="11048" extrusionOk="0">
                  <a:moveTo>
                    <a:pt x="0" y="9217"/>
                  </a:moveTo>
                  <a:lnTo>
                    <a:pt x="1249" y="11048"/>
                  </a:lnTo>
                  <a:lnTo>
                    <a:pt x="13545" y="2628"/>
                  </a:lnTo>
                  <a:lnTo>
                    <a:pt x="13545" y="151"/>
                  </a:lnTo>
                  <a:lnTo>
                    <a:pt x="134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7" name="Google Shape;13967;p41"/>
            <p:cNvSpPr/>
            <p:nvPr/>
          </p:nvSpPr>
          <p:spPr>
            <a:xfrm>
              <a:off x="8880929" y="599953"/>
              <a:ext cx="275590" cy="266346"/>
            </a:xfrm>
            <a:custGeom>
              <a:avLst/>
              <a:gdLst/>
              <a:ahLst/>
              <a:cxnLst/>
              <a:rect l="l" t="t" r="r" b="b"/>
              <a:pathLst>
                <a:path w="4502" h="4351" extrusionOk="0">
                  <a:moveTo>
                    <a:pt x="1" y="1982"/>
                  </a:moveTo>
                  <a:lnTo>
                    <a:pt x="2886" y="1"/>
                  </a:lnTo>
                  <a:lnTo>
                    <a:pt x="4501" y="2370"/>
                  </a:lnTo>
                  <a:lnTo>
                    <a:pt x="1616" y="43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8" name="Google Shape;13968;p41"/>
            <p:cNvSpPr/>
            <p:nvPr/>
          </p:nvSpPr>
          <p:spPr>
            <a:xfrm>
              <a:off x="8946857" y="692264"/>
              <a:ext cx="209661" cy="171402"/>
            </a:xfrm>
            <a:custGeom>
              <a:avLst/>
              <a:gdLst/>
              <a:ahLst/>
              <a:cxnLst/>
              <a:rect l="l" t="t" r="r" b="b"/>
              <a:pathLst>
                <a:path w="3425" h="2800" extrusionOk="0">
                  <a:moveTo>
                    <a:pt x="2821" y="0"/>
                  </a:moveTo>
                  <a:lnTo>
                    <a:pt x="3424" y="862"/>
                  </a:lnTo>
                  <a:lnTo>
                    <a:pt x="603" y="2800"/>
                  </a:lnTo>
                  <a:lnTo>
                    <a:pt x="0" y="193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9" name="Google Shape;13969;p41"/>
            <p:cNvSpPr/>
            <p:nvPr/>
          </p:nvSpPr>
          <p:spPr>
            <a:xfrm>
              <a:off x="8973240" y="725198"/>
              <a:ext cx="183278" cy="135836"/>
            </a:xfrm>
            <a:custGeom>
              <a:avLst/>
              <a:gdLst/>
              <a:ahLst/>
              <a:cxnLst/>
              <a:rect l="l" t="t" r="r" b="b"/>
              <a:pathLst>
                <a:path w="2994" h="2219" extrusionOk="0">
                  <a:moveTo>
                    <a:pt x="2778" y="1"/>
                  </a:moveTo>
                  <a:lnTo>
                    <a:pt x="2993" y="324"/>
                  </a:lnTo>
                  <a:lnTo>
                    <a:pt x="215" y="2219"/>
                  </a:lnTo>
                  <a:lnTo>
                    <a:pt x="0" y="19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0" name="Google Shape;13970;p41"/>
            <p:cNvSpPr/>
            <p:nvPr/>
          </p:nvSpPr>
          <p:spPr>
            <a:xfrm>
              <a:off x="8705612" y="867582"/>
              <a:ext cx="268979" cy="222823"/>
            </a:xfrm>
            <a:custGeom>
              <a:avLst/>
              <a:gdLst/>
              <a:ahLst/>
              <a:cxnLst/>
              <a:rect l="l" t="t" r="r" b="b"/>
              <a:pathLst>
                <a:path w="4394" h="3640" extrusionOk="0">
                  <a:moveTo>
                    <a:pt x="1" y="969"/>
                  </a:moveTo>
                  <a:lnTo>
                    <a:pt x="324" y="0"/>
                  </a:lnTo>
                  <a:lnTo>
                    <a:pt x="4394" y="1400"/>
                  </a:lnTo>
                  <a:lnTo>
                    <a:pt x="3704" y="3446"/>
                  </a:lnTo>
                  <a:cubicBezTo>
                    <a:pt x="2132" y="3640"/>
                    <a:pt x="625" y="2714"/>
                    <a:pt x="87" y="1249"/>
                  </a:cubicBezTo>
                  <a:cubicBezTo>
                    <a:pt x="44" y="1142"/>
                    <a:pt x="22" y="1056"/>
                    <a:pt x="1" y="969"/>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1" name="Google Shape;13971;p41"/>
            <p:cNvSpPr/>
            <p:nvPr/>
          </p:nvSpPr>
          <p:spPr>
            <a:xfrm>
              <a:off x="8592243" y="1404066"/>
              <a:ext cx="313788" cy="283487"/>
            </a:xfrm>
            <a:custGeom>
              <a:avLst/>
              <a:gdLst/>
              <a:ahLst/>
              <a:cxnLst/>
              <a:rect l="l" t="t" r="r" b="b"/>
              <a:pathLst>
                <a:path w="5126" h="4631" extrusionOk="0">
                  <a:moveTo>
                    <a:pt x="1" y="4394"/>
                  </a:moveTo>
                  <a:lnTo>
                    <a:pt x="2908" y="1"/>
                  </a:lnTo>
                  <a:lnTo>
                    <a:pt x="5126" y="281"/>
                  </a:lnTo>
                  <a:lnTo>
                    <a:pt x="4997" y="1185"/>
                  </a:lnTo>
                  <a:lnTo>
                    <a:pt x="496" y="463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2" name="Google Shape;13972;p41"/>
            <p:cNvSpPr/>
            <p:nvPr/>
          </p:nvSpPr>
          <p:spPr>
            <a:xfrm>
              <a:off x="8840099" y="1193182"/>
              <a:ext cx="119981" cy="311156"/>
            </a:xfrm>
            <a:custGeom>
              <a:avLst/>
              <a:gdLst/>
              <a:ahLst/>
              <a:cxnLst/>
              <a:rect l="l" t="t" r="r" b="b"/>
              <a:pathLst>
                <a:path w="1960" h="5083" extrusionOk="0">
                  <a:moveTo>
                    <a:pt x="1400" y="4458"/>
                  </a:moveTo>
                  <a:lnTo>
                    <a:pt x="1917" y="819"/>
                  </a:lnTo>
                  <a:cubicBezTo>
                    <a:pt x="1960" y="453"/>
                    <a:pt x="1701" y="108"/>
                    <a:pt x="1335" y="65"/>
                  </a:cubicBezTo>
                  <a:lnTo>
                    <a:pt x="1335" y="65"/>
                  </a:lnTo>
                  <a:cubicBezTo>
                    <a:pt x="969" y="0"/>
                    <a:pt x="625" y="259"/>
                    <a:pt x="560" y="646"/>
                  </a:cubicBezTo>
                  <a:lnTo>
                    <a:pt x="43" y="4264"/>
                  </a:lnTo>
                  <a:cubicBezTo>
                    <a:pt x="0" y="4630"/>
                    <a:pt x="259" y="4975"/>
                    <a:pt x="625" y="5039"/>
                  </a:cubicBezTo>
                  <a:lnTo>
                    <a:pt x="625" y="5039"/>
                  </a:lnTo>
                  <a:cubicBezTo>
                    <a:pt x="991" y="5082"/>
                    <a:pt x="1335" y="4824"/>
                    <a:pt x="1400" y="445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3" name="Google Shape;13973;p41"/>
            <p:cNvSpPr/>
            <p:nvPr/>
          </p:nvSpPr>
          <p:spPr>
            <a:xfrm>
              <a:off x="8746503" y="1178674"/>
              <a:ext cx="119981" cy="309870"/>
            </a:xfrm>
            <a:custGeom>
              <a:avLst/>
              <a:gdLst/>
              <a:ahLst/>
              <a:cxnLst/>
              <a:rect l="l" t="t" r="r" b="b"/>
              <a:pathLst>
                <a:path w="1960" h="5062" extrusionOk="0">
                  <a:moveTo>
                    <a:pt x="1400" y="4437"/>
                  </a:moveTo>
                  <a:lnTo>
                    <a:pt x="1917" y="819"/>
                  </a:lnTo>
                  <a:cubicBezTo>
                    <a:pt x="1960" y="431"/>
                    <a:pt x="1701" y="108"/>
                    <a:pt x="1335" y="44"/>
                  </a:cubicBezTo>
                  <a:lnTo>
                    <a:pt x="1335" y="44"/>
                  </a:lnTo>
                  <a:cubicBezTo>
                    <a:pt x="969" y="0"/>
                    <a:pt x="625" y="259"/>
                    <a:pt x="560" y="625"/>
                  </a:cubicBezTo>
                  <a:lnTo>
                    <a:pt x="43" y="4264"/>
                  </a:lnTo>
                  <a:cubicBezTo>
                    <a:pt x="0" y="4630"/>
                    <a:pt x="259" y="4975"/>
                    <a:pt x="625" y="5018"/>
                  </a:cubicBezTo>
                  <a:lnTo>
                    <a:pt x="625" y="5018"/>
                  </a:lnTo>
                  <a:cubicBezTo>
                    <a:pt x="991" y="5061"/>
                    <a:pt x="1335" y="4803"/>
                    <a:pt x="1400" y="443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4" name="Google Shape;13974;p41"/>
            <p:cNvSpPr/>
            <p:nvPr/>
          </p:nvSpPr>
          <p:spPr>
            <a:xfrm>
              <a:off x="8466999" y="1104850"/>
              <a:ext cx="475947" cy="382349"/>
            </a:xfrm>
            <a:custGeom>
              <a:avLst/>
              <a:gdLst/>
              <a:ahLst/>
              <a:cxnLst/>
              <a:rect l="l" t="t" r="r" b="b"/>
              <a:pathLst>
                <a:path w="7775" h="6246" extrusionOk="0">
                  <a:moveTo>
                    <a:pt x="87" y="3511"/>
                  </a:moveTo>
                  <a:cubicBezTo>
                    <a:pt x="195" y="3188"/>
                    <a:pt x="625" y="3166"/>
                    <a:pt x="776" y="3468"/>
                  </a:cubicBezTo>
                  <a:cubicBezTo>
                    <a:pt x="927" y="3769"/>
                    <a:pt x="625" y="4092"/>
                    <a:pt x="302" y="3984"/>
                  </a:cubicBezTo>
                  <a:cubicBezTo>
                    <a:pt x="109" y="3920"/>
                    <a:pt x="1" y="3704"/>
                    <a:pt x="87" y="3511"/>
                  </a:cubicBezTo>
                  <a:close/>
                  <a:moveTo>
                    <a:pt x="1874" y="345"/>
                  </a:moveTo>
                  <a:cubicBezTo>
                    <a:pt x="2004" y="44"/>
                    <a:pt x="2434" y="1"/>
                    <a:pt x="2585" y="302"/>
                  </a:cubicBezTo>
                  <a:cubicBezTo>
                    <a:pt x="2714" y="604"/>
                    <a:pt x="2434" y="948"/>
                    <a:pt x="2111" y="840"/>
                  </a:cubicBezTo>
                  <a:cubicBezTo>
                    <a:pt x="1917" y="754"/>
                    <a:pt x="1810" y="539"/>
                    <a:pt x="1874" y="345"/>
                  </a:cubicBezTo>
                  <a:close/>
                  <a:moveTo>
                    <a:pt x="3231" y="1077"/>
                  </a:moveTo>
                  <a:cubicBezTo>
                    <a:pt x="3339" y="754"/>
                    <a:pt x="3769" y="733"/>
                    <a:pt x="3920" y="1034"/>
                  </a:cubicBezTo>
                  <a:cubicBezTo>
                    <a:pt x="4071" y="1336"/>
                    <a:pt x="3769" y="1659"/>
                    <a:pt x="3468" y="1551"/>
                  </a:cubicBezTo>
                  <a:cubicBezTo>
                    <a:pt x="3274" y="1486"/>
                    <a:pt x="3166" y="1271"/>
                    <a:pt x="3231" y="1077"/>
                  </a:cubicBezTo>
                  <a:close/>
                  <a:moveTo>
                    <a:pt x="6160" y="2068"/>
                  </a:moveTo>
                  <a:cubicBezTo>
                    <a:pt x="6267" y="1766"/>
                    <a:pt x="5944" y="1465"/>
                    <a:pt x="5643" y="1616"/>
                  </a:cubicBezTo>
                  <a:cubicBezTo>
                    <a:pt x="5341" y="1766"/>
                    <a:pt x="5363" y="2197"/>
                    <a:pt x="5686" y="2305"/>
                  </a:cubicBezTo>
                  <a:cubicBezTo>
                    <a:pt x="5880" y="2369"/>
                    <a:pt x="6095" y="2283"/>
                    <a:pt x="6160" y="2068"/>
                  </a:cubicBezTo>
                  <a:close/>
                  <a:moveTo>
                    <a:pt x="7667" y="2348"/>
                  </a:moveTo>
                  <a:cubicBezTo>
                    <a:pt x="7775" y="2025"/>
                    <a:pt x="7452" y="1745"/>
                    <a:pt x="7150" y="1874"/>
                  </a:cubicBezTo>
                  <a:cubicBezTo>
                    <a:pt x="6849" y="2025"/>
                    <a:pt x="6870" y="2477"/>
                    <a:pt x="7193" y="2585"/>
                  </a:cubicBezTo>
                  <a:cubicBezTo>
                    <a:pt x="7387" y="2649"/>
                    <a:pt x="7602" y="2542"/>
                    <a:pt x="7667" y="2348"/>
                  </a:cubicBezTo>
                  <a:close/>
                  <a:moveTo>
                    <a:pt x="7150" y="5944"/>
                  </a:moveTo>
                  <a:cubicBezTo>
                    <a:pt x="7258" y="5621"/>
                    <a:pt x="6935" y="5341"/>
                    <a:pt x="6633" y="5470"/>
                  </a:cubicBezTo>
                  <a:cubicBezTo>
                    <a:pt x="6332" y="5621"/>
                    <a:pt x="6354" y="6073"/>
                    <a:pt x="6677" y="6181"/>
                  </a:cubicBezTo>
                  <a:cubicBezTo>
                    <a:pt x="6870" y="6245"/>
                    <a:pt x="7086" y="6138"/>
                    <a:pt x="7150" y="5944"/>
                  </a:cubicBezTo>
                  <a:close/>
                  <a:moveTo>
                    <a:pt x="5664" y="5664"/>
                  </a:moveTo>
                  <a:cubicBezTo>
                    <a:pt x="5772" y="5363"/>
                    <a:pt x="5428" y="5061"/>
                    <a:pt x="5126" y="5212"/>
                  </a:cubicBezTo>
                  <a:cubicBezTo>
                    <a:pt x="4825" y="5363"/>
                    <a:pt x="4868" y="5793"/>
                    <a:pt x="5169" y="5901"/>
                  </a:cubicBezTo>
                  <a:cubicBezTo>
                    <a:pt x="5384" y="5966"/>
                    <a:pt x="5578" y="5858"/>
                    <a:pt x="5664" y="5664"/>
                  </a:cubicBezTo>
                  <a:close/>
                  <a:moveTo>
                    <a:pt x="1422" y="4221"/>
                  </a:moveTo>
                  <a:cubicBezTo>
                    <a:pt x="1594" y="3748"/>
                    <a:pt x="2305" y="3984"/>
                    <a:pt x="2133" y="4458"/>
                  </a:cubicBezTo>
                  <a:cubicBezTo>
                    <a:pt x="1982" y="4932"/>
                    <a:pt x="1250" y="4695"/>
                    <a:pt x="1422" y="42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5" name="Google Shape;13975;p41"/>
            <p:cNvSpPr/>
            <p:nvPr/>
          </p:nvSpPr>
          <p:spPr>
            <a:xfrm>
              <a:off x="8473610" y="1114093"/>
              <a:ext cx="464071" cy="371759"/>
            </a:xfrm>
            <a:custGeom>
              <a:avLst/>
              <a:gdLst/>
              <a:ahLst/>
              <a:cxnLst/>
              <a:rect l="l" t="t" r="r" b="b"/>
              <a:pathLst>
                <a:path w="7581" h="6073" extrusionOk="0">
                  <a:moveTo>
                    <a:pt x="690" y="3360"/>
                  </a:moveTo>
                  <a:cubicBezTo>
                    <a:pt x="711" y="3424"/>
                    <a:pt x="711" y="3510"/>
                    <a:pt x="690" y="3597"/>
                  </a:cubicBezTo>
                  <a:cubicBezTo>
                    <a:pt x="604" y="3790"/>
                    <a:pt x="388" y="3898"/>
                    <a:pt x="194" y="3833"/>
                  </a:cubicBezTo>
                  <a:cubicBezTo>
                    <a:pt x="130" y="3812"/>
                    <a:pt x="65" y="3769"/>
                    <a:pt x="22" y="3704"/>
                  </a:cubicBezTo>
                  <a:cubicBezTo>
                    <a:pt x="1" y="3618"/>
                    <a:pt x="1" y="3532"/>
                    <a:pt x="22" y="3467"/>
                  </a:cubicBezTo>
                  <a:cubicBezTo>
                    <a:pt x="87" y="3252"/>
                    <a:pt x="302" y="3166"/>
                    <a:pt x="496" y="3230"/>
                  </a:cubicBezTo>
                  <a:cubicBezTo>
                    <a:pt x="582" y="3252"/>
                    <a:pt x="625" y="3295"/>
                    <a:pt x="668" y="3360"/>
                  </a:cubicBezTo>
                  <a:close/>
                  <a:moveTo>
                    <a:pt x="1831" y="302"/>
                  </a:moveTo>
                  <a:cubicBezTo>
                    <a:pt x="1896" y="108"/>
                    <a:pt x="2111" y="0"/>
                    <a:pt x="2305" y="65"/>
                  </a:cubicBezTo>
                  <a:cubicBezTo>
                    <a:pt x="2391" y="86"/>
                    <a:pt x="2434" y="130"/>
                    <a:pt x="2477" y="194"/>
                  </a:cubicBezTo>
                  <a:cubicBezTo>
                    <a:pt x="2520" y="280"/>
                    <a:pt x="2520" y="366"/>
                    <a:pt x="2477" y="453"/>
                  </a:cubicBezTo>
                  <a:cubicBezTo>
                    <a:pt x="2412" y="646"/>
                    <a:pt x="2197" y="754"/>
                    <a:pt x="2003" y="689"/>
                  </a:cubicBezTo>
                  <a:cubicBezTo>
                    <a:pt x="1939" y="668"/>
                    <a:pt x="1874" y="625"/>
                    <a:pt x="1831" y="560"/>
                  </a:cubicBezTo>
                  <a:cubicBezTo>
                    <a:pt x="1809" y="474"/>
                    <a:pt x="1809" y="388"/>
                    <a:pt x="1831" y="302"/>
                  </a:cubicBezTo>
                  <a:close/>
                  <a:moveTo>
                    <a:pt x="3188" y="1034"/>
                  </a:moveTo>
                  <a:cubicBezTo>
                    <a:pt x="3252" y="819"/>
                    <a:pt x="3468" y="711"/>
                    <a:pt x="3661" y="797"/>
                  </a:cubicBezTo>
                  <a:cubicBezTo>
                    <a:pt x="3726" y="819"/>
                    <a:pt x="3791" y="862"/>
                    <a:pt x="3834" y="905"/>
                  </a:cubicBezTo>
                  <a:cubicBezTo>
                    <a:pt x="3855" y="991"/>
                    <a:pt x="3855" y="1077"/>
                    <a:pt x="3834" y="1163"/>
                  </a:cubicBezTo>
                  <a:cubicBezTo>
                    <a:pt x="3769" y="1357"/>
                    <a:pt x="3554" y="1465"/>
                    <a:pt x="3360" y="1400"/>
                  </a:cubicBezTo>
                  <a:cubicBezTo>
                    <a:pt x="3274" y="1378"/>
                    <a:pt x="3231" y="1335"/>
                    <a:pt x="3188" y="1271"/>
                  </a:cubicBezTo>
                  <a:cubicBezTo>
                    <a:pt x="3145" y="1185"/>
                    <a:pt x="3145" y="1099"/>
                    <a:pt x="3188" y="1034"/>
                  </a:cubicBezTo>
                  <a:close/>
                  <a:moveTo>
                    <a:pt x="6052" y="1680"/>
                  </a:moveTo>
                  <a:cubicBezTo>
                    <a:pt x="6009" y="1615"/>
                    <a:pt x="5944" y="1572"/>
                    <a:pt x="5879" y="1551"/>
                  </a:cubicBezTo>
                  <a:cubicBezTo>
                    <a:pt x="5578" y="1465"/>
                    <a:pt x="5298" y="1745"/>
                    <a:pt x="5406" y="2046"/>
                  </a:cubicBezTo>
                  <a:cubicBezTo>
                    <a:pt x="5449" y="2089"/>
                    <a:pt x="5513" y="2132"/>
                    <a:pt x="5578" y="2154"/>
                  </a:cubicBezTo>
                  <a:cubicBezTo>
                    <a:pt x="5772" y="2218"/>
                    <a:pt x="5987" y="2132"/>
                    <a:pt x="6052" y="1917"/>
                  </a:cubicBezTo>
                  <a:cubicBezTo>
                    <a:pt x="6095" y="1852"/>
                    <a:pt x="6095" y="1766"/>
                    <a:pt x="6052" y="1680"/>
                  </a:cubicBezTo>
                  <a:close/>
                  <a:moveTo>
                    <a:pt x="7559" y="1938"/>
                  </a:moveTo>
                  <a:cubicBezTo>
                    <a:pt x="7516" y="1895"/>
                    <a:pt x="7451" y="1852"/>
                    <a:pt x="7387" y="1831"/>
                  </a:cubicBezTo>
                  <a:cubicBezTo>
                    <a:pt x="7193" y="1745"/>
                    <a:pt x="6978" y="1852"/>
                    <a:pt x="6913" y="2046"/>
                  </a:cubicBezTo>
                  <a:cubicBezTo>
                    <a:pt x="6870" y="2132"/>
                    <a:pt x="6870" y="2218"/>
                    <a:pt x="6913" y="2304"/>
                  </a:cubicBezTo>
                  <a:cubicBezTo>
                    <a:pt x="7085" y="2541"/>
                    <a:pt x="7451" y="2477"/>
                    <a:pt x="7559" y="2197"/>
                  </a:cubicBezTo>
                  <a:cubicBezTo>
                    <a:pt x="7581" y="2111"/>
                    <a:pt x="7581" y="2025"/>
                    <a:pt x="7559" y="1938"/>
                  </a:cubicBezTo>
                  <a:close/>
                  <a:moveTo>
                    <a:pt x="7042" y="5535"/>
                  </a:moveTo>
                  <a:cubicBezTo>
                    <a:pt x="6999" y="5492"/>
                    <a:pt x="6935" y="5448"/>
                    <a:pt x="6870" y="5405"/>
                  </a:cubicBezTo>
                  <a:cubicBezTo>
                    <a:pt x="6590" y="5319"/>
                    <a:pt x="6310" y="5599"/>
                    <a:pt x="6396" y="5879"/>
                  </a:cubicBezTo>
                  <a:cubicBezTo>
                    <a:pt x="6439" y="5944"/>
                    <a:pt x="6504" y="5987"/>
                    <a:pt x="6569" y="6008"/>
                  </a:cubicBezTo>
                  <a:cubicBezTo>
                    <a:pt x="6762" y="6073"/>
                    <a:pt x="6978" y="5965"/>
                    <a:pt x="7042" y="5771"/>
                  </a:cubicBezTo>
                  <a:cubicBezTo>
                    <a:pt x="7085" y="5685"/>
                    <a:pt x="7085" y="5599"/>
                    <a:pt x="7042" y="5513"/>
                  </a:cubicBezTo>
                  <a:close/>
                  <a:moveTo>
                    <a:pt x="5556" y="5276"/>
                  </a:moveTo>
                  <a:cubicBezTo>
                    <a:pt x="5276" y="4953"/>
                    <a:pt x="4760" y="5233"/>
                    <a:pt x="4889" y="5642"/>
                  </a:cubicBezTo>
                  <a:cubicBezTo>
                    <a:pt x="4932" y="5685"/>
                    <a:pt x="4997" y="5728"/>
                    <a:pt x="5061" y="5750"/>
                  </a:cubicBezTo>
                  <a:cubicBezTo>
                    <a:pt x="5276" y="5836"/>
                    <a:pt x="5470" y="5728"/>
                    <a:pt x="5556" y="5513"/>
                  </a:cubicBezTo>
                  <a:cubicBezTo>
                    <a:pt x="5578" y="5448"/>
                    <a:pt x="5578" y="5362"/>
                    <a:pt x="5556" y="5276"/>
                  </a:cubicBezTo>
                  <a:close/>
                  <a:moveTo>
                    <a:pt x="1379" y="4178"/>
                  </a:moveTo>
                  <a:cubicBezTo>
                    <a:pt x="1443" y="3984"/>
                    <a:pt x="1659" y="3876"/>
                    <a:pt x="1853" y="3941"/>
                  </a:cubicBezTo>
                  <a:cubicBezTo>
                    <a:pt x="2025" y="3984"/>
                    <a:pt x="2089" y="4156"/>
                    <a:pt x="2025" y="4307"/>
                  </a:cubicBezTo>
                  <a:cubicBezTo>
                    <a:pt x="1939" y="4609"/>
                    <a:pt x="1551" y="4652"/>
                    <a:pt x="1379" y="4436"/>
                  </a:cubicBezTo>
                  <a:cubicBezTo>
                    <a:pt x="1357" y="4350"/>
                    <a:pt x="1357" y="4264"/>
                    <a:pt x="1379" y="4178"/>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6" name="Google Shape;13976;p41"/>
            <p:cNvSpPr/>
            <p:nvPr/>
          </p:nvSpPr>
          <p:spPr>
            <a:xfrm>
              <a:off x="8675311" y="621072"/>
              <a:ext cx="428444" cy="440319"/>
            </a:xfrm>
            <a:custGeom>
              <a:avLst/>
              <a:gdLst/>
              <a:ahLst/>
              <a:cxnLst/>
              <a:rect l="l" t="t" r="r" b="b"/>
              <a:pathLst>
                <a:path w="6999" h="7193" extrusionOk="0">
                  <a:moveTo>
                    <a:pt x="2283" y="883"/>
                  </a:moveTo>
                  <a:cubicBezTo>
                    <a:pt x="4716" y="0"/>
                    <a:pt x="6999" y="2498"/>
                    <a:pt x="5922" y="4846"/>
                  </a:cubicBezTo>
                  <a:cubicBezTo>
                    <a:pt x="4824" y="7193"/>
                    <a:pt x="1443" y="7064"/>
                    <a:pt x="539" y="4630"/>
                  </a:cubicBezTo>
                  <a:cubicBezTo>
                    <a:pt x="0" y="3123"/>
                    <a:pt x="754" y="1443"/>
                    <a:pt x="2283" y="88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7" name="Google Shape;13977;p41"/>
            <p:cNvSpPr/>
            <p:nvPr/>
          </p:nvSpPr>
          <p:spPr>
            <a:xfrm>
              <a:off x="8722752" y="680389"/>
              <a:ext cx="246574" cy="222823"/>
            </a:xfrm>
            <a:custGeom>
              <a:avLst/>
              <a:gdLst/>
              <a:ahLst/>
              <a:cxnLst/>
              <a:rect l="l" t="t" r="r" b="b"/>
              <a:pathLst>
                <a:path w="4028" h="3640" extrusionOk="0">
                  <a:moveTo>
                    <a:pt x="604" y="1551"/>
                  </a:moveTo>
                  <a:cubicBezTo>
                    <a:pt x="1099" y="603"/>
                    <a:pt x="2240" y="259"/>
                    <a:pt x="3166" y="733"/>
                  </a:cubicBezTo>
                  <a:cubicBezTo>
                    <a:pt x="3554" y="926"/>
                    <a:pt x="3855" y="1250"/>
                    <a:pt x="4027" y="1637"/>
                  </a:cubicBezTo>
                  <a:cubicBezTo>
                    <a:pt x="2606" y="1"/>
                    <a:pt x="1" y="1637"/>
                    <a:pt x="840" y="3640"/>
                  </a:cubicBezTo>
                  <a:cubicBezTo>
                    <a:pt x="367" y="3037"/>
                    <a:pt x="259" y="2219"/>
                    <a:pt x="625" y="15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8" name="Google Shape;13978;p41"/>
            <p:cNvSpPr/>
            <p:nvPr/>
          </p:nvSpPr>
          <p:spPr>
            <a:xfrm>
              <a:off x="8745156" y="698875"/>
              <a:ext cx="278222" cy="284772"/>
            </a:xfrm>
            <a:custGeom>
              <a:avLst/>
              <a:gdLst/>
              <a:ahLst/>
              <a:cxnLst/>
              <a:rect l="l" t="t" r="r" b="b"/>
              <a:pathLst>
                <a:path w="4545" h="4652" extrusionOk="0">
                  <a:moveTo>
                    <a:pt x="1486" y="581"/>
                  </a:moveTo>
                  <a:cubicBezTo>
                    <a:pt x="3058" y="0"/>
                    <a:pt x="4544" y="1615"/>
                    <a:pt x="3834" y="3144"/>
                  </a:cubicBezTo>
                  <a:cubicBezTo>
                    <a:pt x="3145" y="4651"/>
                    <a:pt x="948" y="4565"/>
                    <a:pt x="367" y="2993"/>
                  </a:cubicBezTo>
                  <a:cubicBezTo>
                    <a:pt x="1" y="2024"/>
                    <a:pt x="517" y="926"/>
                    <a:pt x="1486" y="5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9" name="Google Shape;13979;p41"/>
            <p:cNvSpPr/>
            <p:nvPr/>
          </p:nvSpPr>
          <p:spPr>
            <a:xfrm>
              <a:off x="9069469" y="51594"/>
              <a:ext cx="829218" cy="676303"/>
            </a:xfrm>
            <a:custGeom>
              <a:avLst/>
              <a:gdLst/>
              <a:ahLst/>
              <a:cxnLst/>
              <a:rect l="l" t="t" r="r" b="b"/>
              <a:pathLst>
                <a:path w="13546" h="11048" extrusionOk="0">
                  <a:moveTo>
                    <a:pt x="0" y="9217"/>
                  </a:moveTo>
                  <a:lnTo>
                    <a:pt x="1249" y="11048"/>
                  </a:lnTo>
                  <a:lnTo>
                    <a:pt x="13545" y="2628"/>
                  </a:lnTo>
                  <a:lnTo>
                    <a:pt x="13545" y="151"/>
                  </a:lnTo>
                  <a:lnTo>
                    <a:pt x="13459" y="1"/>
                  </a:ln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0" name="Google Shape;13980;p41"/>
            <p:cNvSpPr/>
            <p:nvPr/>
          </p:nvSpPr>
          <p:spPr>
            <a:xfrm>
              <a:off x="9085262" y="81895"/>
              <a:ext cx="813425" cy="646002"/>
            </a:xfrm>
            <a:custGeom>
              <a:avLst/>
              <a:gdLst/>
              <a:ahLst/>
              <a:cxnLst/>
              <a:rect l="l" t="t" r="r" b="b"/>
              <a:pathLst>
                <a:path w="13288" h="10553" extrusionOk="0">
                  <a:moveTo>
                    <a:pt x="991" y="10553"/>
                  </a:moveTo>
                  <a:lnTo>
                    <a:pt x="13287" y="2133"/>
                  </a:lnTo>
                  <a:lnTo>
                    <a:pt x="13287" y="1"/>
                  </a:lnTo>
                  <a:lnTo>
                    <a:pt x="0" y="911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1" name="Google Shape;13981;p41"/>
            <p:cNvSpPr/>
            <p:nvPr/>
          </p:nvSpPr>
          <p:spPr>
            <a:xfrm>
              <a:off x="9115563" y="146538"/>
              <a:ext cx="783123" cy="581359"/>
            </a:xfrm>
            <a:custGeom>
              <a:avLst/>
              <a:gdLst/>
              <a:ahLst/>
              <a:cxnLst/>
              <a:rect l="l" t="t" r="r" b="b"/>
              <a:pathLst>
                <a:path w="12793" h="9497" extrusionOk="0">
                  <a:moveTo>
                    <a:pt x="496" y="9497"/>
                  </a:moveTo>
                  <a:lnTo>
                    <a:pt x="12792" y="1077"/>
                  </a:lnTo>
                  <a:lnTo>
                    <a:pt x="12792" y="0"/>
                  </a:lnTo>
                  <a:lnTo>
                    <a:pt x="1" y="8765"/>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2" name="Google Shape;13982;p41"/>
            <p:cNvSpPr/>
            <p:nvPr/>
          </p:nvSpPr>
          <p:spPr>
            <a:xfrm>
              <a:off x="8791312" y="793758"/>
              <a:ext cx="233352" cy="224169"/>
            </a:xfrm>
            <a:custGeom>
              <a:avLst/>
              <a:gdLst/>
              <a:ahLst/>
              <a:cxnLst/>
              <a:rect l="l" t="t" r="r" b="b"/>
              <a:pathLst>
                <a:path w="3812" h="3662" extrusionOk="0">
                  <a:moveTo>
                    <a:pt x="2951" y="0"/>
                  </a:moveTo>
                  <a:cubicBezTo>
                    <a:pt x="3661" y="819"/>
                    <a:pt x="3510" y="2068"/>
                    <a:pt x="2627" y="2692"/>
                  </a:cubicBezTo>
                  <a:cubicBezTo>
                    <a:pt x="1745" y="3317"/>
                    <a:pt x="517" y="3037"/>
                    <a:pt x="0" y="2089"/>
                  </a:cubicBezTo>
                  <a:cubicBezTo>
                    <a:pt x="1314" y="3661"/>
                    <a:pt x="3812" y="2197"/>
                    <a:pt x="3101" y="280"/>
                  </a:cubicBezTo>
                  <a:cubicBezTo>
                    <a:pt x="3058" y="194"/>
                    <a:pt x="3015" y="87"/>
                    <a:pt x="29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3" name="Google Shape;13983;p41"/>
            <p:cNvSpPr/>
            <p:nvPr/>
          </p:nvSpPr>
          <p:spPr>
            <a:xfrm>
              <a:off x="8811075" y="773975"/>
              <a:ext cx="131875" cy="138474"/>
            </a:xfrm>
            <a:custGeom>
              <a:avLst/>
              <a:gdLst/>
              <a:ahLst/>
              <a:cxnLst/>
              <a:rect l="l" t="t" r="r" b="b"/>
              <a:pathLst>
                <a:path w="2197" h="2262" extrusionOk="0">
                  <a:moveTo>
                    <a:pt x="711" y="280"/>
                  </a:moveTo>
                  <a:cubicBezTo>
                    <a:pt x="1486" y="0"/>
                    <a:pt x="2197" y="776"/>
                    <a:pt x="1852" y="1508"/>
                  </a:cubicBezTo>
                  <a:cubicBezTo>
                    <a:pt x="1529" y="2262"/>
                    <a:pt x="453" y="2218"/>
                    <a:pt x="173" y="1443"/>
                  </a:cubicBezTo>
                  <a:cubicBezTo>
                    <a:pt x="0" y="969"/>
                    <a:pt x="237" y="453"/>
                    <a:pt x="711" y="2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4" name="Google Shape;13984;p41"/>
            <p:cNvSpPr/>
            <p:nvPr/>
          </p:nvSpPr>
          <p:spPr>
            <a:xfrm>
              <a:off x="8832141" y="820141"/>
              <a:ext cx="120043" cy="118696"/>
            </a:xfrm>
            <a:custGeom>
              <a:avLst/>
              <a:gdLst/>
              <a:ahLst/>
              <a:cxnLst/>
              <a:rect l="l" t="t" r="r" b="b"/>
              <a:pathLst>
                <a:path w="1961" h="1939" extrusionOk="0">
                  <a:moveTo>
                    <a:pt x="1444" y="0"/>
                  </a:moveTo>
                  <a:cubicBezTo>
                    <a:pt x="1508" y="65"/>
                    <a:pt x="1551" y="172"/>
                    <a:pt x="1594" y="259"/>
                  </a:cubicBezTo>
                  <a:cubicBezTo>
                    <a:pt x="1960" y="1271"/>
                    <a:pt x="539" y="1938"/>
                    <a:pt x="1" y="1012"/>
                  </a:cubicBezTo>
                  <a:cubicBezTo>
                    <a:pt x="647" y="1744"/>
                    <a:pt x="1853" y="1055"/>
                    <a:pt x="1508" y="129"/>
                  </a:cubicBezTo>
                  <a:cubicBezTo>
                    <a:pt x="1487" y="86"/>
                    <a:pt x="1465" y="43"/>
                    <a:pt x="1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5" name="Google Shape;13985;p41"/>
          <p:cNvGrpSpPr/>
          <p:nvPr/>
        </p:nvGrpSpPr>
        <p:grpSpPr>
          <a:xfrm rot="10123899">
            <a:off x="228343" y="3095988"/>
            <a:ext cx="2741122" cy="2405815"/>
            <a:chOff x="7103607" y="158760"/>
            <a:chExt cx="2741185" cy="2405871"/>
          </a:xfrm>
        </p:grpSpPr>
        <p:sp>
          <p:nvSpPr>
            <p:cNvPr id="13986" name="Google Shape;13986;p41"/>
            <p:cNvSpPr/>
            <p:nvPr/>
          </p:nvSpPr>
          <p:spPr>
            <a:xfrm rot="923072" flipH="1">
              <a:off x="8757029" y="1390196"/>
              <a:ext cx="963666" cy="1065701"/>
            </a:xfrm>
            <a:custGeom>
              <a:avLst/>
              <a:gdLst/>
              <a:ahLst/>
              <a:cxnLst/>
              <a:rect l="l" t="t" r="r" b="b"/>
              <a:pathLst>
                <a:path w="14450" h="15980" extrusionOk="0">
                  <a:moveTo>
                    <a:pt x="14450" y="4114"/>
                  </a:moveTo>
                  <a:lnTo>
                    <a:pt x="9238" y="1"/>
                  </a:lnTo>
                  <a:lnTo>
                    <a:pt x="0" y="11888"/>
                  </a:lnTo>
                  <a:lnTo>
                    <a:pt x="5190" y="1597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7" name="Google Shape;13987;p41"/>
            <p:cNvSpPr/>
            <p:nvPr/>
          </p:nvSpPr>
          <p:spPr>
            <a:xfrm rot="923072" flipH="1">
              <a:off x="8758525" y="1432433"/>
              <a:ext cx="906246" cy="1016884"/>
            </a:xfrm>
            <a:custGeom>
              <a:avLst/>
              <a:gdLst/>
              <a:ahLst/>
              <a:cxnLst/>
              <a:rect l="l" t="t" r="r" b="b"/>
              <a:pathLst>
                <a:path w="13589" h="15248" extrusionOk="0">
                  <a:moveTo>
                    <a:pt x="1" y="11759"/>
                  </a:moveTo>
                  <a:lnTo>
                    <a:pt x="4437" y="15247"/>
                  </a:lnTo>
                  <a:lnTo>
                    <a:pt x="13589" y="3511"/>
                  </a:lnTo>
                  <a:lnTo>
                    <a:pt x="9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8" name="Google Shape;13988;p41"/>
            <p:cNvSpPr/>
            <p:nvPr/>
          </p:nvSpPr>
          <p:spPr>
            <a:xfrm rot="923072" flipH="1">
              <a:off x="8811828" y="1439434"/>
              <a:ext cx="855962" cy="976670"/>
            </a:xfrm>
            <a:custGeom>
              <a:avLst/>
              <a:gdLst/>
              <a:ahLst/>
              <a:cxnLst/>
              <a:rect l="l" t="t" r="r" b="b"/>
              <a:pathLst>
                <a:path w="12835" h="14645" extrusionOk="0">
                  <a:moveTo>
                    <a:pt x="12835" y="2930"/>
                  </a:moveTo>
                  <a:lnTo>
                    <a:pt x="9131" y="1"/>
                  </a:lnTo>
                  <a:lnTo>
                    <a:pt x="0" y="11716"/>
                  </a:lnTo>
                  <a:lnTo>
                    <a:pt x="3726" y="14644"/>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9" name="Google Shape;13989;p41"/>
            <p:cNvSpPr/>
            <p:nvPr/>
          </p:nvSpPr>
          <p:spPr>
            <a:xfrm rot="3331772" flipH="1">
              <a:off x="8263789" y="876268"/>
              <a:ext cx="818680" cy="652023"/>
            </a:xfrm>
            <a:custGeom>
              <a:avLst/>
              <a:gdLst/>
              <a:ahLst/>
              <a:cxnLst/>
              <a:rect l="l" t="t" r="r" b="b"/>
              <a:pathLst>
                <a:path w="12276" h="9777" extrusionOk="0">
                  <a:moveTo>
                    <a:pt x="9820" y="9777"/>
                  </a:moveTo>
                  <a:lnTo>
                    <a:pt x="12275" y="5362"/>
                  </a:lnTo>
                  <a:lnTo>
                    <a:pt x="2456" y="0"/>
                  </a:lnTo>
                  <a:lnTo>
                    <a:pt x="1" y="441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0" name="Google Shape;13990;p41"/>
            <p:cNvSpPr/>
            <p:nvPr/>
          </p:nvSpPr>
          <p:spPr>
            <a:xfrm rot="3331772" flipH="1">
              <a:off x="8215349" y="830790"/>
              <a:ext cx="789870" cy="613276"/>
            </a:xfrm>
            <a:custGeom>
              <a:avLst/>
              <a:gdLst/>
              <a:ahLst/>
              <a:cxnLst/>
              <a:rect l="l" t="t" r="r" b="b"/>
              <a:pathLst>
                <a:path w="11844" h="9196" extrusionOk="0">
                  <a:moveTo>
                    <a:pt x="11844" y="5534"/>
                  </a:moveTo>
                  <a:lnTo>
                    <a:pt x="2132" y="0"/>
                  </a:lnTo>
                  <a:lnTo>
                    <a:pt x="0" y="3661"/>
                  </a:lnTo>
                  <a:lnTo>
                    <a:pt x="9712" y="9195"/>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1" name="Google Shape;13991;p41"/>
            <p:cNvSpPr/>
            <p:nvPr/>
          </p:nvSpPr>
          <p:spPr>
            <a:xfrm rot="3331772" flipH="1">
              <a:off x="7454277" y="326969"/>
              <a:ext cx="647755" cy="455289"/>
            </a:xfrm>
            <a:custGeom>
              <a:avLst/>
              <a:gdLst/>
              <a:ahLst/>
              <a:cxnLst/>
              <a:rect l="l" t="t" r="r" b="b"/>
              <a:pathLst>
                <a:path w="9713" h="6827" extrusionOk="0">
                  <a:moveTo>
                    <a:pt x="0" y="4005"/>
                  </a:moveTo>
                  <a:lnTo>
                    <a:pt x="2369" y="0"/>
                  </a:lnTo>
                  <a:lnTo>
                    <a:pt x="7408" y="3532"/>
                  </a:lnTo>
                  <a:lnTo>
                    <a:pt x="9712" y="6374"/>
                  </a:lnTo>
                  <a:lnTo>
                    <a:pt x="9002" y="6826"/>
                  </a:lnTo>
                  <a:lnTo>
                    <a:pt x="6698" y="4005"/>
                  </a:lnTo>
                  <a:lnTo>
                    <a:pt x="3381" y="2046"/>
                  </a:lnTo>
                  <a:lnTo>
                    <a:pt x="1788" y="478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2" name="Google Shape;13992;p41"/>
            <p:cNvSpPr/>
            <p:nvPr/>
          </p:nvSpPr>
          <p:spPr>
            <a:xfrm rot="3331772" flipH="1">
              <a:off x="7331536" y="611852"/>
              <a:ext cx="619012" cy="488367"/>
            </a:xfrm>
            <a:custGeom>
              <a:avLst/>
              <a:gdLst/>
              <a:ahLst/>
              <a:cxnLst/>
              <a:rect l="l" t="t" r="r" b="b"/>
              <a:pathLst>
                <a:path w="9282" h="7323" extrusionOk="0">
                  <a:moveTo>
                    <a:pt x="2347" y="0"/>
                  </a:moveTo>
                  <a:lnTo>
                    <a:pt x="0" y="4006"/>
                  </a:lnTo>
                  <a:lnTo>
                    <a:pt x="5556" y="6698"/>
                  </a:lnTo>
                  <a:lnTo>
                    <a:pt x="9152" y="7322"/>
                  </a:lnTo>
                  <a:lnTo>
                    <a:pt x="9281" y="6396"/>
                  </a:lnTo>
                  <a:lnTo>
                    <a:pt x="5621" y="5858"/>
                  </a:lnTo>
                  <a:lnTo>
                    <a:pt x="2304" y="3898"/>
                  </a:lnTo>
                  <a:lnTo>
                    <a:pt x="3898" y="116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3" name="Google Shape;13993;p41"/>
            <p:cNvSpPr/>
            <p:nvPr/>
          </p:nvSpPr>
          <p:spPr>
            <a:xfrm rot="3331772" flipH="1">
              <a:off x="7460178" y="331564"/>
              <a:ext cx="623346" cy="425145"/>
            </a:xfrm>
            <a:custGeom>
              <a:avLst/>
              <a:gdLst/>
              <a:ahLst/>
              <a:cxnLst/>
              <a:rect l="l" t="t" r="r" b="b"/>
              <a:pathLst>
                <a:path w="9347" h="6375" extrusionOk="0">
                  <a:moveTo>
                    <a:pt x="2305" y="0"/>
                  </a:moveTo>
                  <a:lnTo>
                    <a:pt x="7042" y="3317"/>
                  </a:lnTo>
                  <a:lnTo>
                    <a:pt x="9346" y="6159"/>
                  </a:lnTo>
                  <a:lnTo>
                    <a:pt x="9002" y="6375"/>
                  </a:lnTo>
                  <a:lnTo>
                    <a:pt x="6676" y="3963"/>
                  </a:lnTo>
                  <a:lnTo>
                    <a:pt x="3360" y="2025"/>
                  </a:lnTo>
                  <a:lnTo>
                    <a:pt x="3338" y="2025"/>
                  </a:lnTo>
                  <a:lnTo>
                    <a:pt x="3015" y="1831"/>
                  </a:lnTo>
                  <a:lnTo>
                    <a:pt x="1422" y="4566"/>
                  </a:lnTo>
                  <a:lnTo>
                    <a:pt x="1" y="394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4" name="Google Shape;13994;p41"/>
            <p:cNvSpPr/>
            <p:nvPr/>
          </p:nvSpPr>
          <p:spPr>
            <a:xfrm rot="3331772" flipH="1">
              <a:off x="7335639" y="617739"/>
              <a:ext cx="588868" cy="472562"/>
            </a:xfrm>
            <a:custGeom>
              <a:avLst/>
              <a:gdLst/>
              <a:ahLst/>
              <a:cxnLst/>
              <a:rect l="l" t="t" r="r" b="b"/>
              <a:pathLst>
                <a:path w="8830" h="7086" extrusionOk="0">
                  <a:moveTo>
                    <a:pt x="1" y="3941"/>
                  </a:moveTo>
                  <a:lnTo>
                    <a:pt x="5212" y="6461"/>
                  </a:lnTo>
                  <a:lnTo>
                    <a:pt x="8808" y="7085"/>
                  </a:lnTo>
                  <a:lnTo>
                    <a:pt x="8830" y="6676"/>
                  </a:lnTo>
                  <a:lnTo>
                    <a:pt x="5600" y="5793"/>
                  </a:lnTo>
                  <a:lnTo>
                    <a:pt x="5277" y="5621"/>
                  </a:lnTo>
                  <a:lnTo>
                    <a:pt x="5277" y="5621"/>
                  </a:lnTo>
                  <a:lnTo>
                    <a:pt x="1960" y="3661"/>
                  </a:lnTo>
                  <a:lnTo>
                    <a:pt x="3554" y="926"/>
                  </a:lnTo>
                  <a:lnTo>
                    <a:pt x="2326"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5" name="Google Shape;13995;p41"/>
            <p:cNvSpPr/>
            <p:nvPr/>
          </p:nvSpPr>
          <p:spPr>
            <a:xfrm rot="3331772" flipH="1">
              <a:off x="7910830" y="771890"/>
              <a:ext cx="324644" cy="270026"/>
            </a:xfrm>
            <a:custGeom>
              <a:avLst/>
              <a:gdLst/>
              <a:ahLst/>
              <a:cxnLst/>
              <a:rect l="l" t="t" r="r" b="b"/>
              <a:pathLst>
                <a:path w="4868" h="4049" extrusionOk="0">
                  <a:moveTo>
                    <a:pt x="3769" y="4049"/>
                  </a:moveTo>
                  <a:lnTo>
                    <a:pt x="4867" y="2175"/>
                  </a:lnTo>
                  <a:lnTo>
                    <a:pt x="1099" y="0"/>
                  </a:lnTo>
                  <a:lnTo>
                    <a:pt x="0" y="189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6" name="Google Shape;13996;p41"/>
            <p:cNvSpPr/>
            <p:nvPr/>
          </p:nvSpPr>
          <p:spPr>
            <a:xfrm rot="3331772" flipH="1">
              <a:off x="8036047" y="837811"/>
              <a:ext cx="202536" cy="198201"/>
            </a:xfrm>
            <a:custGeom>
              <a:avLst/>
              <a:gdLst/>
              <a:ahLst/>
              <a:cxnLst/>
              <a:rect l="l" t="t" r="r" b="b"/>
              <a:pathLst>
                <a:path w="3037" h="2972" extrusionOk="0">
                  <a:moveTo>
                    <a:pt x="3037" y="1120"/>
                  </a:moveTo>
                  <a:lnTo>
                    <a:pt x="1099" y="0"/>
                  </a:lnTo>
                  <a:lnTo>
                    <a:pt x="0" y="1895"/>
                  </a:lnTo>
                  <a:lnTo>
                    <a:pt x="1895" y="2972"/>
                  </a:lnTo>
                  <a:cubicBezTo>
                    <a:pt x="2520" y="2541"/>
                    <a:pt x="2929" y="1852"/>
                    <a:pt x="3037" y="1120"/>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7" name="Google Shape;13997;p41"/>
            <p:cNvSpPr/>
            <p:nvPr/>
          </p:nvSpPr>
          <p:spPr>
            <a:xfrm rot="3331772" flipH="1">
              <a:off x="7767321" y="694060"/>
              <a:ext cx="284431" cy="291566"/>
            </a:xfrm>
            <a:custGeom>
              <a:avLst/>
              <a:gdLst/>
              <a:ahLst/>
              <a:cxnLst/>
              <a:rect l="l" t="t" r="r" b="b"/>
              <a:pathLst>
                <a:path w="4265" h="4372" extrusionOk="0">
                  <a:moveTo>
                    <a:pt x="3942" y="1637"/>
                  </a:moveTo>
                  <a:cubicBezTo>
                    <a:pt x="3446" y="151"/>
                    <a:pt x="1401" y="0"/>
                    <a:pt x="690" y="1400"/>
                  </a:cubicBezTo>
                  <a:cubicBezTo>
                    <a:pt x="1" y="2800"/>
                    <a:pt x="1336" y="4372"/>
                    <a:pt x="2843" y="3876"/>
                  </a:cubicBezTo>
                  <a:cubicBezTo>
                    <a:pt x="3748" y="3553"/>
                    <a:pt x="4265" y="2563"/>
                    <a:pt x="3942" y="163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8" name="Google Shape;13998;p41"/>
            <p:cNvSpPr/>
            <p:nvPr/>
          </p:nvSpPr>
          <p:spPr>
            <a:xfrm rot="3331772" flipH="1">
              <a:off x="7749472" y="687662"/>
              <a:ext cx="277295" cy="290166"/>
            </a:xfrm>
            <a:custGeom>
              <a:avLst/>
              <a:gdLst/>
              <a:ahLst/>
              <a:cxnLst/>
              <a:rect l="l" t="t" r="r" b="b"/>
              <a:pathLst>
                <a:path w="4158" h="4351" extrusionOk="0">
                  <a:moveTo>
                    <a:pt x="3640" y="1422"/>
                  </a:moveTo>
                  <a:cubicBezTo>
                    <a:pt x="3511" y="1056"/>
                    <a:pt x="3274" y="754"/>
                    <a:pt x="2973" y="539"/>
                  </a:cubicBezTo>
                  <a:cubicBezTo>
                    <a:pt x="2154" y="1"/>
                    <a:pt x="1056" y="237"/>
                    <a:pt x="518" y="1056"/>
                  </a:cubicBezTo>
                  <a:cubicBezTo>
                    <a:pt x="1" y="1874"/>
                    <a:pt x="216" y="2972"/>
                    <a:pt x="1035" y="3489"/>
                  </a:cubicBezTo>
                  <a:cubicBezTo>
                    <a:pt x="2434" y="4351"/>
                    <a:pt x="4157" y="2994"/>
                    <a:pt x="3640" y="14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9" name="Google Shape;13999;p41"/>
            <p:cNvSpPr/>
            <p:nvPr/>
          </p:nvSpPr>
          <p:spPr>
            <a:xfrm rot="3331772" flipH="1">
              <a:off x="8774554" y="1149893"/>
              <a:ext cx="527114" cy="528581"/>
            </a:xfrm>
            <a:custGeom>
              <a:avLst/>
              <a:gdLst/>
              <a:ahLst/>
              <a:cxnLst/>
              <a:rect l="l" t="t" r="r" b="b"/>
              <a:pathLst>
                <a:path w="7904" h="7926" extrusionOk="0">
                  <a:moveTo>
                    <a:pt x="3166" y="453"/>
                  </a:moveTo>
                  <a:cubicBezTo>
                    <a:pt x="5104" y="1"/>
                    <a:pt x="7042" y="1228"/>
                    <a:pt x="7472" y="3167"/>
                  </a:cubicBezTo>
                  <a:cubicBezTo>
                    <a:pt x="7903" y="5105"/>
                    <a:pt x="6697" y="7043"/>
                    <a:pt x="4759" y="7473"/>
                  </a:cubicBezTo>
                  <a:cubicBezTo>
                    <a:pt x="2800" y="7926"/>
                    <a:pt x="883" y="6698"/>
                    <a:pt x="452" y="4760"/>
                  </a:cubicBezTo>
                  <a:cubicBezTo>
                    <a:pt x="0" y="2822"/>
                    <a:pt x="1228" y="884"/>
                    <a:pt x="3166" y="45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0" name="Google Shape;14000;p41"/>
            <p:cNvSpPr/>
            <p:nvPr/>
          </p:nvSpPr>
          <p:spPr>
            <a:xfrm rot="3331772" flipH="1">
              <a:off x="8770383" y="1172151"/>
              <a:ext cx="499838" cy="475429"/>
            </a:xfrm>
            <a:custGeom>
              <a:avLst/>
              <a:gdLst/>
              <a:ahLst/>
              <a:cxnLst/>
              <a:rect l="l" t="t" r="r" b="b"/>
              <a:pathLst>
                <a:path w="7495" h="7129" extrusionOk="0">
                  <a:moveTo>
                    <a:pt x="6224" y="969"/>
                  </a:moveTo>
                  <a:cubicBezTo>
                    <a:pt x="6633" y="1422"/>
                    <a:pt x="6913" y="1982"/>
                    <a:pt x="7063" y="2585"/>
                  </a:cubicBezTo>
                  <a:cubicBezTo>
                    <a:pt x="7494" y="4523"/>
                    <a:pt x="6267" y="6461"/>
                    <a:pt x="4329" y="6891"/>
                  </a:cubicBezTo>
                  <a:cubicBezTo>
                    <a:pt x="3252" y="7128"/>
                    <a:pt x="2132" y="6870"/>
                    <a:pt x="1271" y="6181"/>
                  </a:cubicBezTo>
                  <a:cubicBezTo>
                    <a:pt x="862" y="5707"/>
                    <a:pt x="560" y="5147"/>
                    <a:pt x="431" y="4566"/>
                  </a:cubicBezTo>
                  <a:cubicBezTo>
                    <a:pt x="0" y="2606"/>
                    <a:pt x="1206" y="690"/>
                    <a:pt x="3144" y="259"/>
                  </a:cubicBezTo>
                  <a:cubicBezTo>
                    <a:pt x="4221" y="0"/>
                    <a:pt x="5362" y="280"/>
                    <a:pt x="6224" y="9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1" name="Google Shape;14001;p41"/>
            <p:cNvSpPr/>
            <p:nvPr/>
          </p:nvSpPr>
          <p:spPr>
            <a:xfrm rot="3331772" flipH="1">
              <a:off x="8856178" y="1246629"/>
              <a:ext cx="304504" cy="304504"/>
            </a:xfrm>
            <a:custGeom>
              <a:avLst/>
              <a:gdLst/>
              <a:ahLst/>
              <a:cxnLst/>
              <a:rect l="l" t="t" r="r" b="b"/>
              <a:pathLst>
                <a:path w="4566" h="4566" extrusionOk="0">
                  <a:moveTo>
                    <a:pt x="1831" y="259"/>
                  </a:moveTo>
                  <a:cubicBezTo>
                    <a:pt x="2951" y="1"/>
                    <a:pt x="4070" y="690"/>
                    <a:pt x="4329" y="1831"/>
                  </a:cubicBezTo>
                  <a:cubicBezTo>
                    <a:pt x="4566" y="2951"/>
                    <a:pt x="3877" y="4049"/>
                    <a:pt x="2735" y="4307"/>
                  </a:cubicBezTo>
                  <a:cubicBezTo>
                    <a:pt x="1615" y="4566"/>
                    <a:pt x="517" y="3855"/>
                    <a:pt x="259" y="2735"/>
                  </a:cubicBezTo>
                  <a:cubicBezTo>
                    <a:pt x="0" y="1616"/>
                    <a:pt x="711" y="496"/>
                    <a:pt x="1831"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2" name="Google Shape;14002;p41"/>
            <p:cNvSpPr/>
            <p:nvPr/>
          </p:nvSpPr>
          <p:spPr>
            <a:xfrm rot="3331772" flipH="1">
              <a:off x="8885173" y="1261957"/>
              <a:ext cx="305905" cy="304504"/>
            </a:xfrm>
            <a:custGeom>
              <a:avLst/>
              <a:gdLst/>
              <a:ahLst/>
              <a:cxnLst/>
              <a:rect l="l" t="t" r="r" b="b"/>
              <a:pathLst>
                <a:path w="4587" h="4566" extrusionOk="0">
                  <a:moveTo>
                    <a:pt x="1831" y="259"/>
                  </a:moveTo>
                  <a:cubicBezTo>
                    <a:pt x="2950" y="1"/>
                    <a:pt x="4070" y="711"/>
                    <a:pt x="4329" y="1831"/>
                  </a:cubicBezTo>
                  <a:cubicBezTo>
                    <a:pt x="4587" y="2951"/>
                    <a:pt x="3876" y="4071"/>
                    <a:pt x="2757" y="4308"/>
                  </a:cubicBezTo>
                  <a:cubicBezTo>
                    <a:pt x="1637" y="4566"/>
                    <a:pt x="517" y="3855"/>
                    <a:pt x="259" y="2736"/>
                  </a:cubicBezTo>
                  <a:cubicBezTo>
                    <a:pt x="0" y="1616"/>
                    <a:pt x="711" y="496"/>
                    <a:pt x="1831" y="2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3" name="Google Shape;14003;p41"/>
            <p:cNvSpPr/>
            <p:nvPr/>
          </p:nvSpPr>
          <p:spPr>
            <a:xfrm rot="3331772" flipH="1">
              <a:off x="8883748" y="1274666"/>
              <a:ext cx="271426" cy="262890"/>
            </a:xfrm>
            <a:custGeom>
              <a:avLst/>
              <a:gdLst/>
              <a:ahLst/>
              <a:cxnLst/>
              <a:rect l="l" t="t" r="r" b="b"/>
              <a:pathLst>
                <a:path w="4070" h="3942" extrusionOk="0">
                  <a:moveTo>
                    <a:pt x="3122" y="216"/>
                  </a:moveTo>
                  <a:cubicBezTo>
                    <a:pt x="3467" y="496"/>
                    <a:pt x="3725" y="905"/>
                    <a:pt x="3812" y="1357"/>
                  </a:cubicBezTo>
                  <a:cubicBezTo>
                    <a:pt x="4070" y="2477"/>
                    <a:pt x="3359" y="3597"/>
                    <a:pt x="2240" y="3834"/>
                  </a:cubicBezTo>
                  <a:cubicBezTo>
                    <a:pt x="1809" y="3941"/>
                    <a:pt x="1357" y="3898"/>
                    <a:pt x="948" y="3704"/>
                  </a:cubicBezTo>
                  <a:cubicBezTo>
                    <a:pt x="581" y="3403"/>
                    <a:pt x="345" y="3015"/>
                    <a:pt x="237" y="2563"/>
                  </a:cubicBezTo>
                  <a:cubicBezTo>
                    <a:pt x="0" y="1443"/>
                    <a:pt x="689" y="345"/>
                    <a:pt x="1809" y="87"/>
                  </a:cubicBezTo>
                  <a:cubicBezTo>
                    <a:pt x="2240" y="0"/>
                    <a:pt x="2713" y="43"/>
                    <a:pt x="3122" y="216"/>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4" name="Google Shape;14004;p41"/>
            <p:cNvSpPr/>
            <p:nvPr/>
          </p:nvSpPr>
          <p:spPr>
            <a:xfrm rot="3331772" flipH="1">
              <a:off x="8907416" y="1287899"/>
              <a:ext cx="251353" cy="245617"/>
            </a:xfrm>
            <a:custGeom>
              <a:avLst/>
              <a:gdLst/>
              <a:ahLst/>
              <a:cxnLst/>
              <a:rect l="l" t="t" r="r" b="b"/>
              <a:pathLst>
                <a:path w="3769" h="3683" extrusionOk="0">
                  <a:moveTo>
                    <a:pt x="754" y="3510"/>
                  </a:moveTo>
                  <a:cubicBezTo>
                    <a:pt x="496" y="3252"/>
                    <a:pt x="324" y="2929"/>
                    <a:pt x="259" y="2563"/>
                  </a:cubicBezTo>
                  <a:cubicBezTo>
                    <a:pt x="0" y="1443"/>
                    <a:pt x="711" y="345"/>
                    <a:pt x="1831" y="87"/>
                  </a:cubicBezTo>
                  <a:cubicBezTo>
                    <a:pt x="2240" y="0"/>
                    <a:pt x="2649" y="22"/>
                    <a:pt x="3037" y="173"/>
                  </a:cubicBezTo>
                  <a:cubicBezTo>
                    <a:pt x="3274" y="453"/>
                    <a:pt x="3446" y="776"/>
                    <a:pt x="3511" y="1120"/>
                  </a:cubicBezTo>
                  <a:cubicBezTo>
                    <a:pt x="3769" y="2240"/>
                    <a:pt x="3058" y="3338"/>
                    <a:pt x="1939" y="3597"/>
                  </a:cubicBezTo>
                  <a:cubicBezTo>
                    <a:pt x="1551" y="3683"/>
                    <a:pt x="1120" y="3640"/>
                    <a:pt x="754" y="3510"/>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5" name="Google Shape;14005;p41"/>
            <p:cNvSpPr/>
            <p:nvPr/>
          </p:nvSpPr>
          <p:spPr>
            <a:xfrm rot="3331772" flipH="1">
              <a:off x="8069427" y="802729"/>
              <a:ext cx="406539" cy="406472"/>
            </a:xfrm>
            <a:custGeom>
              <a:avLst/>
              <a:gdLst/>
              <a:ahLst/>
              <a:cxnLst/>
              <a:rect l="l" t="t" r="r" b="b"/>
              <a:pathLst>
                <a:path w="6096" h="6095" extrusionOk="0">
                  <a:moveTo>
                    <a:pt x="2219" y="453"/>
                  </a:moveTo>
                  <a:cubicBezTo>
                    <a:pt x="3662" y="0"/>
                    <a:pt x="5191" y="797"/>
                    <a:pt x="5643" y="2219"/>
                  </a:cubicBezTo>
                  <a:cubicBezTo>
                    <a:pt x="6095" y="3661"/>
                    <a:pt x="5320" y="5190"/>
                    <a:pt x="3877" y="5642"/>
                  </a:cubicBezTo>
                  <a:cubicBezTo>
                    <a:pt x="2434" y="6095"/>
                    <a:pt x="905" y="5319"/>
                    <a:pt x="453" y="3877"/>
                  </a:cubicBezTo>
                  <a:cubicBezTo>
                    <a:pt x="1" y="2434"/>
                    <a:pt x="776" y="905"/>
                    <a:pt x="2219" y="45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6" name="Google Shape;14006;p41"/>
            <p:cNvSpPr/>
            <p:nvPr/>
          </p:nvSpPr>
          <p:spPr>
            <a:xfrm rot="3331772" flipH="1">
              <a:off x="8067008" y="820259"/>
              <a:ext cx="384998" cy="363391"/>
            </a:xfrm>
            <a:custGeom>
              <a:avLst/>
              <a:gdLst/>
              <a:ahLst/>
              <a:cxnLst/>
              <a:rect l="l" t="t" r="r" b="b"/>
              <a:pathLst>
                <a:path w="5773" h="5449" extrusionOk="0">
                  <a:moveTo>
                    <a:pt x="4588" y="604"/>
                  </a:moveTo>
                  <a:cubicBezTo>
                    <a:pt x="4932" y="927"/>
                    <a:pt x="5191" y="1336"/>
                    <a:pt x="5320" y="1767"/>
                  </a:cubicBezTo>
                  <a:cubicBezTo>
                    <a:pt x="5772" y="3209"/>
                    <a:pt x="4997" y="4738"/>
                    <a:pt x="3554" y="5190"/>
                  </a:cubicBezTo>
                  <a:cubicBezTo>
                    <a:pt x="2757" y="5449"/>
                    <a:pt x="1874" y="5320"/>
                    <a:pt x="1185" y="4846"/>
                  </a:cubicBezTo>
                  <a:cubicBezTo>
                    <a:pt x="841" y="4523"/>
                    <a:pt x="582" y="4114"/>
                    <a:pt x="453" y="3683"/>
                  </a:cubicBezTo>
                  <a:cubicBezTo>
                    <a:pt x="1" y="2240"/>
                    <a:pt x="798" y="711"/>
                    <a:pt x="2219" y="259"/>
                  </a:cubicBezTo>
                  <a:cubicBezTo>
                    <a:pt x="3016" y="1"/>
                    <a:pt x="3899" y="130"/>
                    <a:pt x="4588" y="6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7" name="Google Shape;14007;p41"/>
            <p:cNvSpPr/>
            <p:nvPr/>
          </p:nvSpPr>
          <p:spPr>
            <a:xfrm rot="3331772" flipH="1">
              <a:off x="8133193" y="873591"/>
              <a:ext cx="235614" cy="237014"/>
            </a:xfrm>
            <a:custGeom>
              <a:avLst/>
              <a:gdLst/>
              <a:ahLst/>
              <a:cxnLst/>
              <a:rect l="l" t="t" r="r" b="b"/>
              <a:pathLst>
                <a:path w="3533" h="3554" extrusionOk="0">
                  <a:moveTo>
                    <a:pt x="1292" y="281"/>
                  </a:moveTo>
                  <a:cubicBezTo>
                    <a:pt x="2111" y="1"/>
                    <a:pt x="2994" y="475"/>
                    <a:pt x="3274" y="1293"/>
                  </a:cubicBezTo>
                  <a:cubicBezTo>
                    <a:pt x="3532" y="2133"/>
                    <a:pt x="3080" y="3016"/>
                    <a:pt x="2240" y="3274"/>
                  </a:cubicBezTo>
                  <a:cubicBezTo>
                    <a:pt x="1400" y="3554"/>
                    <a:pt x="517" y="3080"/>
                    <a:pt x="259" y="2262"/>
                  </a:cubicBezTo>
                  <a:cubicBezTo>
                    <a:pt x="0" y="1422"/>
                    <a:pt x="453" y="539"/>
                    <a:pt x="1292" y="2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8" name="Google Shape;14008;p41"/>
            <p:cNvSpPr/>
            <p:nvPr/>
          </p:nvSpPr>
          <p:spPr>
            <a:xfrm rot="3331772" flipH="1">
              <a:off x="8153582" y="888572"/>
              <a:ext cx="237014" cy="235614"/>
            </a:xfrm>
            <a:custGeom>
              <a:avLst/>
              <a:gdLst/>
              <a:ahLst/>
              <a:cxnLst/>
              <a:rect l="l" t="t" r="r" b="b"/>
              <a:pathLst>
                <a:path w="3554" h="3533" extrusionOk="0">
                  <a:moveTo>
                    <a:pt x="1292" y="259"/>
                  </a:moveTo>
                  <a:cubicBezTo>
                    <a:pt x="2132" y="1"/>
                    <a:pt x="3015" y="453"/>
                    <a:pt x="3274" y="1271"/>
                  </a:cubicBezTo>
                  <a:cubicBezTo>
                    <a:pt x="3553" y="2111"/>
                    <a:pt x="3080" y="2994"/>
                    <a:pt x="2261" y="3252"/>
                  </a:cubicBezTo>
                  <a:cubicBezTo>
                    <a:pt x="1422" y="3532"/>
                    <a:pt x="539" y="3058"/>
                    <a:pt x="280" y="2240"/>
                  </a:cubicBezTo>
                  <a:cubicBezTo>
                    <a:pt x="0" y="1400"/>
                    <a:pt x="474" y="517"/>
                    <a:pt x="1292" y="2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9" name="Google Shape;14009;p41"/>
            <p:cNvSpPr/>
            <p:nvPr/>
          </p:nvSpPr>
          <p:spPr>
            <a:xfrm rot="3331772" flipH="1">
              <a:off x="8154453" y="898451"/>
              <a:ext cx="211206" cy="201069"/>
            </a:xfrm>
            <a:custGeom>
              <a:avLst/>
              <a:gdLst/>
              <a:ahLst/>
              <a:cxnLst/>
              <a:rect l="l" t="t" r="r" b="b"/>
              <a:pathLst>
                <a:path w="3167" h="3015" extrusionOk="0">
                  <a:moveTo>
                    <a:pt x="2305" y="129"/>
                  </a:moveTo>
                  <a:cubicBezTo>
                    <a:pt x="2585" y="323"/>
                    <a:pt x="2779" y="603"/>
                    <a:pt x="2887" y="926"/>
                  </a:cubicBezTo>
                  <a:cubicBezTo>
                    <a:pt x="3166" y="1766"/>
                    <a:pt x="2693" y="2649"/>
                    <a:pt x="1874" y="2907"/>
                  </a:cubicBezTo>
                  <a:cubicBezTo>
                    <a:pt x="1551" y="3015"/>
                    <a:pt x="1185" y="3015"/>
                    <a:pt x="862" y="2907"/>
                  </a:cubicBezTo>
                  <a:cubicBezTo>
                    <a:pt x="582" y="2692"/>
                    <a:pt x="389" y="2412"/>
                    <a:pt x="281" y="2089"/>
                  </a:cubicBezTo>
                  <a:cubicBezTo>
                    <a:pt x="1" y="1249"/>
                    <a:pt x="475" y="366"/>
                    <a:pt x="1293" y="108"/>
                  </a:cubicBezTo>
                  <a:cubicBezTo>
                    <a:pt x="1616" y="0"/>
                    <a:pt x="1982" y="0"/>
                    <a:pt x="2305" y="129"/>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0" name="Google Shape;14010;p41"/>
            <p:cNvSpPr/>
            <p:nvPr/>
          </p:nvSpPr>
          <p:spPr>
            <a:xfrm rot="3331772" flipH="1">
              <a:off x="8172654" y="908033"/>
              <a:ext cx="194000" cy="189598"/>
            </a:xfrm>
            <a:custGeom>
              <a:avLst/>
              <a:gdLst/>
              <a:ahLst/>
              <a:cxnLst/>
              <a:rect l="l" t="t" r="r" b="b"/>
              <a:pathLst>
                <a:path w="2909" h="2843" extrusionOk="0">
                  <a:moveTo>
                    <a:pt x="712" y="2778"/>
                  </a:moveTo>
                  <a:cubicBezTo>
                    <a:pt x="496" y="2584"/>
                    <a:pt x="367" y="2347"/>
                    <a:pt x="281" y="2089"/>
                  </a:cubicBezTo>
                  <a:cubicBezTo>
                    <a:pt x="1" y="1249"/>
                    <a:pt x="475" y="366"/>
                    <a:pt x="1293" y="108"/>
                  </a:cubicBezTo>
                  <a:cubicBezTo>
                    <a:pt x="1594" y="22"/>
                    <a:pt x="1918" y="0"/>
                    <a:pt x="2219" y="86"/>
                  </a:cubicBezTo>
                  <a:cubicBezTo>
                    <a:pt x="2413" y="280"/>
                    <a:pt x="2564" y="517"/>
                    <a:pt x="2650" y="775"/>
                  </a:cubicBezTo>
                  <a:cubicBezTo>
                    <a:pt x="2908" y="1615"/>
                    <a:pt x="2456" y="2498"/>
                    <a:pt x="1616" y="2756"/>
                  </a:cubicBezTo>
                  <a:cubicBezTo>
                    <a:pt x="1315" y="2843"/>
                    <a:pt x="1013" y="2843"/>
                    <a:pt x="712" y="2756"/>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1" name="Google Shape;14011;p41"/>
            <p:cNvSpPr/>
            <p:nvPr/>
          </p:nvSpPr>
          <p:spPr>
            <a:xfrm rot="3331772" flipH="1">
              <a:off x="7807881" y="746340"/>
              <a:ext cx="165257" cy="169525"/>
            </a:xfrm>
            <a:custGeom>
              <a:avLst/>
              <a:gdLst/>
              <a:ahLst/>
              <a:cxnLst/>
              <a:rect l="l" t="t" r="r" b="b"/>
              <a:pathLst>
                <a:path w="2478" h="2542" extrusionOk="0">
                  <a:moveTo>
                    <a:pt x="2305" y="948"/>
                  </a:moveTo>
                  <a:cubicBezTo>
                    <a:pt x="2003" y="87"/>
                    <a:pt x="819" y="1"/>
                    <a:pt x="410" y="819"/>
                  </a:cubicBezTo>
                  <a:cubicBezTo>
                    <a:pt x="1" y="1638"/>
                    <a:pt x="776" y="2542"/>
                    <a:pt x="1659" y="2241"/>
                  </a:cubicBezTo>
                  <a:cubicBezTo>
                    <a:pt x="2197" y="2068"/>
                    <a:pt x="2477" y="1487"/>
                    <a:pt x="2305" y="948"/>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2" name="Google Shape;14012;p41"/>
            <p:cNvSpPr/>
            <p:nvPr/>
          </p:nvSpPr>
          <p:spPr>
            <a:xfrm rot="3331772" flipH="1">
              <a:off x="7824901" y="752845"/>
              <a:ext cx="165190" cy="168057"/>
            </a:xfrm>
            <a:custGeom>
              <a:avLst/>
              <a:gdLst/>
              <a:ahLst/>
              <a:cxnLst/>
              <a:rect l="l" t="t" r="r" b="b"/>
              <a:pathLst>
                <a:path w="2477" h="2520" extrusionOk="0">
                  <a:moveTo>
                    <a:pt x="2305" y="948"/>
                  </a:moveTo>
                  <a:cubicBezTo>
                    <a:pt x="2003" y="86"/>
                    <a:pt x="819" y="0"/>
                    <a:pt x="410" y="797"/>
                  </a:cubicBezTo>
                  <a:cubicBezTo>
                    <a:pt x="0" y="1615"/>
                    <a:pt x="776" y="2520"/>
                    <a:pt x="1659" y="2240"/>
                  </a:cubicBezTo>
                  <a:cubicBezTo>
                    <a:pt x="2175" y="2068"/>
                    <a:pt x="2477" y="1486"/>
                    <a:pt x="2305" y="9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3" name="Google Shape;14013;p41"/>
            <p:cNvSpPr/>
            <p:nvPr/>
          </p:nvSpPr>
          <p:spPr>
            <a:xfrm rot="3331772" flipH="1">
              <a:off x="7187503" y="401006"/>
              <a:ext cx="393601" cy="410740"/>
            </a:xfrm>
            <a:custGeom>
              <a:avLst/>
              <a:gdLst/>
              <a:ahLst/>
              <a:cxnLst/>
              <a:rect l="l" t="t" r="r" b="b"/>
              <a:pathLst>
                <a:path w="5902" h="6159" extrusionOk="0">
                  <a:moveTo>
                    <a:pt x="4092" y="5276"/>
                  </a:moveTo>
                  <a:cubicBezTo>
                    <a:pt x="2068" y="6159"/>
                    <a:pt x="1" y="4178"/>
                    <a:pt x="798" y="2110"/>
                  </a:cubicBezTo>
                  <a:cubicBezTo>
                    <a:pt x="1573" y="65"/>
                    <a:pt x="4458" y="0"/>
                    <a:pt x="5363" y="2003"/>
                  </a:cubicBezTo>
                  <a:cubicBezTo>
                    <a:pt x="5901" y="3252"/>
                    <a:pt x="5341" y="4716"/>
                    <a:pt x="4092" y="52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4" name="Google Shape;14014;p41"/>
            <p:cNvSpPr/>
            <p:nvPr/>
          </p:nvSpPr>
          <p:spPr>
            <a:xfrm rot="3331772" flipH="1">
              <a:off x="7241965" y="454739"/>
              <a:ext cx="285831" cy="297302"/>
            </a:xfrm>
            <a:custGeom>
              <a:avLst/>
              <a:gdLst/>
              <a:ahLst/>
              <a:cxnLst/>
              <a:rect l="l" t="t" r="r" b="b"/>
              <a:pathLst>
                <a:path w="4286" h="4458" extrusionOk="0">
                  <a:moveTo>
                    <a:pt x="2972" y="3812"/>
                  </a:moveTo>
                  <a:cubicBezTo>
                    <a:pt x="1530" y="4458"/>
                    <a:pt x="1" y="3015"/>
                    <a:pt x="582" y="1529"/>
                  </a:cubicBezTo>
                  <a:cubicBezTo>
                    <a:pt x="1163" y="43"/>
                    <a:pt x="3252" y="0"/>
                    <a:pt x="3898" y="1465"/>
                  </a:cubicBezTo>
                  <a:cubicBezTo>
                    <a:pt x="4286" y="2369"/>
                    <a:pt x="3877" y="3424"/>
                    <a:pt x="2972" y="38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5" name="Google Shape;14015;p41"/>
            <p:cNvSpPr/>
            <p:nvPr/>
          </p:nvSpPr>
          <p:spPr>
            <a:xfrm rot="3331772" flipH="1">
              <a:off x="7248660" y="451364"/>
              <a:ext cx="305971" cy="284431"/>
            </a:xfrm>
            <a:custGeom>
              <a:avLst/>
              <a:gdLst/>
              <a:ahLst/>
              <a:cxnLst/>
              <a:rect l="l" t="t" r="r" b="b"/>
              <a:pathLst>
                <a:path w="4588" h="4265" extrusionOk="0">
                  <a:moveTo>
                    <a:pt x="3144" y="4006"/>
                  </a:moveTo>
                  <a:cubicBezTo>
                    <a:pt x="2584" y="4264"/>
                    <a:pt x="1938" y="4200"/>
                    <a:pt x="1422" y="3855"/>
                  </a:cubicBezTo>
                  <a:cubicBezTo>
                    <a:pt x="0" y="2305"/>
                    <a:pt x="1960" y="1"/>
                    <a:pt x="3726" y="1142"/>
                  </a:cubicBezTo>
                  <a:cubicBezTo>
                    <a:pt x="4587" y="2046"/>
                    <a:pt x="4286" y="3532"/>
                    <a:pt x="3144" y="4027"/>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6" name="Google Shape;14016;p41"/>
            <p:cNvSpPr/>
            <p:nvPr/>
          </p:nvSpPr>
          <p:spPr>
            <a:xfrm rot="3331772" flipH="1">
              <a:off x="7282561" y="501150"/>
              <a:ext cx="160922" cy="183930"/>
            </a:xfrm>
            <a:custGeom>
              <a:avLst/>
              <a:gdLst/>
              <a:ahLst/>
              <a:cxnLst/>
              <a:rect l="l" t="t" r="r" b="b"/>
              <a:pathLst>
                <a:path w="2413" h="2758" extrusionOk="0">
                  <a:moveTo>
                    <a:pt x="2176" y="1271"/>
                  </a:moveTo>
                  <a:cubicBezTo>
                    <a:pt x="2046" y="2327"/>
                    <a:pt x="754" y="2757"/>
                    <a:pt x="1" y="2004"/>
                  </a:cubicBezTo>
                  <a:cubicBezTo>
                    <a:pt x="151" y="2090"/>
                    <a:pt x="324" y="2133"/>
                    <a:pt x="496" y="2154"/>
                  </a:cubicBezTo>
                  <a:cubicBezTo>
                    <a:pt x="1702" y="2327"/>
                    <a:pt x="2412" y="862"/>
                    <a:pt x="1573" y="1"/>
                  </a:cubicBezTo>
                  <a:cubicBezTo>
                    <a:pt x="2003" y="259"/>
                    <a:pt x="2240" y="755"/>
                    <a:pt x="2176" y="12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585035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4661" y="154113"/>
            <a:ext cx="8794678" cy="4818579"/>
          </a:xfrm>
          <a:prstGeom prst="roundRect">
            <a:avLst>
              <a:gd name="adj" fmla="val 1742"/>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33813" y="785884"/>
            <a:ext cx="1033947" cy="827157"/>
          </a:xfrm>
          <a:prstGeom prst="rect">
            <a:avLst/>
          </a:prstGeom>
        </p:spPr>
      </p:pic>
      <p:sp>
        <p:nvSpPr>
          <p:cNvPr id="3" name="TextBox 2"/>
          <p:cNvSpPr txBox="1"/>
          <p:nvPr/>
        </p:nvSpPr>
        <p:spPr>
          <a:xfrm>
            <a:off x="1551400" y="833196"/>
            <a:ext cx="7089168" cy="496996"/>
          </a:xfrm>
          <a:prstGeom prst="rect">
            <a:avLst/>
          </a:prstGeom>
          <a:noFill/>
        </p:spPr>
        <p:txBody>
          <a:bodyPr wrap="square" rtlCol="0">
            <a:spAutoFit/>
          </a:bodyPr>
          <a:lstStyle/>
          <a:p>
            <a:pPr algn="just">
              <a:lnSpc>
                <a:spcPct val="150000"/>
              </a:lnSpc>
            </a:pPr>
            <a:r>
              <a:rPr lang="vi-VN" sz="2000" i="1" smtClean="0"/>
              <a:t>Thảo luận đôi và thực hiện các yêu cầu sau:</a:t>
            </a:r>
            <a:endParaRPr lang="en-US" sz="2000" i="1"/>
          </a:p>
        </p:txBody>
      </p:sp>
      <p:sp>
        <p:nvSpPr>
          <p:cNvPr id="5" name="Folded Corner 4"/>
          <p:cNvSpPr/>
          <p:nvPr/>
        </p:nvSpPr>
        <p:spPr>
          <a:xfrm>
            <a:off x="1551398" y="1613041"/>
            <a:ext cx="2689530" cy="1900721"/>
          </a:xfrm>
          <a:prstGeom prst="foldedCorner">
            <a:avLst/>
          </a:prstGeom>
          <a:solidFill>
            <a:schemeClr val="accent6">
              <a:lumMod val="25000"/>
              <a:lumOff val="75000"/>
            </a:schemeClr>
          </a:solidFill>
          <a:ln>
            <a:solidFill>
              <a:schemeClr val="accent6">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smtClean="0">
                <a:solidFill>
                  <a:schemeClr val="bg1">
                    <a:lumMod val="10000"/>
                  </a:schemeClr>
                </a:solidFill>
                <a:latin typeface="Arial" panose="020B0604020202020204" pitchFamily="34" charset="0"/>
                <a:cs typeface="Arial" panose="020B0604020202020204" pitchFamily="34" charset="0"/>
              </a:rPr>
              <a:t>1. Sản </a:t>
            </a:r>
            <a:r>
              <a:rPr lang="vi-VN" sz="2000" b="1">
                <a:solidFill>
                  <a:schemeClr val="bg1">
                    <a:lumMod val="10000"/>
                  </a:schemeClr>
                </a:solidFill>
                <a:latin typeface="Arial" panose="020B0604020202020204" pitchFamily="34" charset="0"/>
                <a:cs typeface="Arial" panose="020B0604020202020204" pitchFamily="34" charset="0"/>
              </a:rPr>
              <a:t>xuất phôi kim loại gồm những công việc nào</a:t>
            </a:r>
            <a:r>
              <a:rPr lang="vi-VN" sz="2000" b="1" smtClean="0">
                <a:solidFill>
                  <a:schemeClr val="bg1">
                    <a:lumMod val="10000"/>
                  </a:schemeClr>
                </a:solidFill>
                <a:latin typeface="Arial" panose="020B0604020202020204" pitchFamily="34" charset="0"/>
                <a:cs typeface="Arial" panose="020B0604020202020204" pitchFamily="34" charset="0"/>
              </a:rPr>
              <a:t>?</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6" name="Folded Corner 5"/>
          <p:cNvSpPr/>
          <p:nvPr/>
        </p:nvSpPr>
        <p:spPr>
          <a:xfrm>
            <a:off x="5041117" y="2150178"/>
            <a:ext cx="2689530" cy="1900721"/>
          </a:xfrm>
          <a:prstGeom prst="foldedCorner">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smtClean="0">
                <a:solidFill>
                  <a:schemeClr val="bg1">
                    <a:lumMod val="10000"/>
                  </a:schemeClr>
                </a:solidFill>
                <a:latin typeface="Arial" panose="020B0604020202020204" pitchFamily="34" charset="0"/>
                <a:cs typeface="Arial" panose="020B0604020202020204" pitchFamily="34" charset="0"/>
              </a:rPr>
              <a:t>2</a:t>
            </a:r>
            <a:r>
              <a:rPr lang="vi-VN" sz="2000" b="1" smtClean="0">
                <a:solidFill>
                  <a:schemeClr val="bg1">
                    <a:lumMod val="10000"/>
                  </a:schemeClr>
                </a:solidFill>
                <a:latin typeface="Arial" panose="020B0604020202020204" pitchFamily="34" charset="0"/>
                <a:cs typeface="Arial" panose="020B0604020202020204" pitchFamily="34" charset="0"/>
              </a:rPr>
              <a:t>. </a:t>
            </a:r>
            <a:r>
              <a:rPr lang="en-US" sz="2000" b="1" smtClean="0">
                <a:solidFill>
                  <a:schemeClr val="bg1">
                    <a:lumMod val="10000"/>
                  </a:schemeClr>
                </a:solidFill>
                <a:latin typeface="Arial" panose="020B0604020202020204" pitchFamily="34" charset="0"/>
                <a:cs typeface="Arial" panose="020B0604020202020204" pitchFamily="34" charset="0"/>
              </a:rPr>
              <a:t>Nhiên </a:t>
            </a:r>
            <a:r>
              <a:rPr lang="en-US" sz="2000" b="1">
                <a:solidFill>
                  <a:schemeClr val="bg1">
                    <a:lumMod val="10000"/>
                  </a:schemeClr>
                </a:solidFill>
                <a:latin typeface="Arial" panose="020B0604020202020204" pitchFamily="34" charset="0"/>
                <a:cs typeface="Arial" panose="020B0604020202020204" pitchFamily="34" charset="0"/>
              </a:rPr>
              <a:t>liệu của quá trình luyện gang?</a:t>
            </a:r>
            <a:r>
              <a:rPr lang="vi-VN" sz="2000" b="1" smtClean="0">
                <a:solidFill>
                  <a:schemeClr val="bg1">
                    <a:lumMod val="10000"/>
                  </a:schemeClr>
                </a:solidFill>
                <a:latin typeface="Arial" panose="020B0604020202020204" pitchFamily="34" charset="0"/>
                <a:cs typeface="Arial" panose="020B0604020202020204" pitchFamily="34" charset="0"/>
              </a:rPr>
              <a:t> </a:t>
            </a:r>
            <a:endParaRPr lang="en-US" sz="2000">
              <a:solidFill>
                <a:schemeClr val="bg1">
                  <a:lumMod val="10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041275" flipV="1">
            <a:off x="4354223" y="2273512"/>
            <a:ext cx="684780" cy="579780"/>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9223" y="3202939"/>
            <a:ext cx="2100497" cy="204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61" y="3305340"/>
            <a:ext cx="852418" cy="183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855417" y="310896"/>
            <a:ext cx="5682391" cy="523220"/>
          </a:xfrm>
          <a:prstGeom prst="rect">
            <a:avLst/>
          </a:prstGeom>
          <a:noFill/>
        </p:spPr>
        <p:txBody>
          <a:bodyPr wrap="square" rtlCol="0">
            <a:spAutoFit/>
          </a:bodyPr>
          <a:lstStyle/>
          <a:p>
            <a:pPr algn="ctr"/>
            <a:r>
              <a:rPr lang="en-US" sz="2800" b="1" smtClean="0">
                <a:solidFill>
                  <a:srgbClr val="FF0000"/>
                </a:solidFill>
              </a:rPr>
              <a:t>1. SẢN XUẤT PHÔI </a:t>
            </a:r>
            <a:endParaRPr lang="en-SG" sz="2800" b="1">
              <a:solidFill>
                <a:srgbClr val="FF0000"/>
              </a:solidFill>
            </a:endParaRPr>
          </a:p>
        </p:txBody>
      </p:sp>
    </p:spTree>
    <p:extLst>
      <p:ext uri="{BB962C8B-B14F-4D97-AF65-F5344CB8AC3E}">
        <p14:creationId xmlns:p14="http://schemas.microsoft.com/office/powerpoint/2010/main" val="20961702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4661" y="154113"/>
            <a:ext cx="8794678" cy="4818579"/>
          </a:xfrm>
          <a:prstGeom prst="roundRect">
            <a:avLst>
              <a:gd name="adj" fmla="val 1742"/>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74662" y="1463040"/>
            <a:ext cx="3647325" cy="3509652"/>
          </a:xfrm>
          <a:prstGeom prst="rect">
            <a:avLst/>
          </a:prstGeom>
        </p:spPr>
      </p:pic>
      <p:grpSp>
        <p:nvGrpSpPr>
          <p:cNvPr id="7" name="Group 6"/>
          <p:cNvGrpSpPr/>
          <p:nvPr/>
        </p:nvGrpSpPr>
        <p:grpSpPr>
          <a:xfrm>
            <a:off x="3069983" y="210134"/>
            <a:ext cx="5689967" cy="2642793"/>
            <a:chOff x="3224095" y="857252"/>
            <a:chExt cx="5169889" cy="2396890"/>
          </a:xfrm>
        </p:grpSpPr>
        <p:grpSp>
          <p:nvGrpSpPr>
            <p:cNvPr id="5" name="Group 11"/>
            <p:cNvGrpSpPr/>
            <p:nvPr/>
          </p:nvGrpSpPr>
          <p:grpSpPr>
            <a:xfrm flipH="1">
              <a:off x="3224095" y="857252"/>
              <a:ext cx="5169889" cy="2396890"/>
              <a:chOff x="2" y="-1"/>
              <a:chExt cx="6238240" cy="2435924"/>
            </a:xfrm>
            <a:solidFill>
              <a:srgbClr val="9BBB59">
                <a:lumMod val="40000"/>
                <a:lumOff val="60000"/>
              </a:srgbClr>
            </a:solidFill>
          </p:grpSpPr>
          <p:sp>
            <p:nvSpPr>
              <p:cNvPr id="6" name="Freeform 12"/>
              <p:cNvSpPr/>
              <p:nvPr/>
            </p:nvSpPr>
            <p:spPr>
              <a:xfrm>
                <a:off x="2" y="-1"/>
                <a:ext cx="6238240" cy="2435924"/>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3" name="Rectangle 2"/>
            <p:cNvSpPr/>
            <p:nvPr/>
          </p:nvSpPr>
          <p:spPr>
            <a:xfrm>
              <a:off x="3883632" y="952622"/>
              <a:ext cx="4417887" cy="2177284"/>
            </a:xfrm>
            <a:prstGeom prst="rect">
              <a:avLst/>
            </a:prstGeom>
          </p:spPr>
          <p:txBody>
            <a:bodyPr wrap="square">
              <a:spAutoFit/>
            </a:bodyPr>
            <a:lstStyle/>
            <a:p>
              <a:pPr marL="342900" indent="-342900" algn="just">
                <a:lnSpc>
                  <a:spcPct val="150000"/>
                </a:lnSpc>
                <a:buFont typeface="Wingdings" pitchFamily="2" charset="2"/>
                <a:buChar char="§"/>
              </a:pPr>
              <a:r>
                <a:rPr lang="vi-VN" sz="2000"/>
                <a:t>Sản xuất phôi kim loại gồm các bước: khai thác quặng, luyện kim và chế tạo phôi</a:t>
              </a:r>
              <a:r>
                <a:rPr lang="vi-VN" sz="2000" smtClean="0"/>
                <a:t>.</a:t>
              </a:r>
            </a:p>
            <a:p>
              <a:pPr marL="342900" indent="-342900" algn="just">
                <a:lnSpc>
                  <a:spcPct val="150000"/>
                </a:lnSpc>
                <a:buFont typeface="Wingdings" pitchFamily="2" charset="2"/>
                <a:buChar char="§"/>
              </a:pPr>
              <a:r>
                <a:rPr lang="en-US" sz="2000"/>
                <a:t>Nhiên liệu của quá trình luyện gang: quặng giàu sắt, than cốc,…</a:t>
              </a:r>
            </a:p>
          </p:txBody>
        </p:sp>
      </p:gr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548" t="4464" r="11791" b="11458"/>
          <a:stretch/>
        </p:blipFill>
        <p:spPr bwMode="auto">
          <a:xfrm>
            <a:off x="6687239" y="2957446"/>
            <a:ext cx="1476260" cy="1418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1300" y="2957446"/>
            <a:ext cx="1764021" cy="1440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232908" y="4375902"/>
            <a:ext cx="1620803" cy="338554"/>
          </a:xfrm>
          <a:prstGeom prst="rect">
            <a:avLst/>
          </a:prstGeom>
          <a:noFill/>
        </p:spPr>
        <p:txBody>
          <a:bodyPr wrap="square" rtlCol="0">
            <a:spAutoFit/>
          </a:bodyPr>
          <a:lstStyle/>
          <a:p>
            <a:pPr algn="ctr"/>
            <a:r>
              <a:rPr lang="vi-VN" sz="1600" smtClean="0"/>
              <a:t>Quặng giàu sắt </a:t>
            </a:r>
            <a:endParaRPr lang="en-SG" sz="1600"/>
          </a:p>
        </p:txBody>
      </p:sp>
      <p:sp>
        <p:nvSpPr>
          <p:cNvPr id="11" name="TextBox 10"/>
          <p:cNvSpPr txBox="1"/>
          <p:nvPr/>
        </p:nvSpPr>
        <p:spPr>
          <a:xfrm>
            <a:off x="6775374" y="4375902"/>
            <a:ext cx="1299990" cy="338554"/>
          </a:xfrm>
          <a:prstGeom prst="rect">
            <a:avLst/>
          </a:prstGeom>
          <a:noFill/>
        </p:spPr>
        <p:txBody>
          <a:bodyPr wrap="square" rtlCol="0">
            <a:spAutoFit/>
          </a:bodyPr>
          <a:lstStyle/>
          <a:p>
            <a:pPr algn="ctr"/>
            <a:r>
              <a:rPr lang="vi-VN" sz="1600" smtClean="0"/>
              <a:t>Than cốc </a:t>
            </a:r>
            <a:endParaRPr lang="en-SG" sz="1600"/>
          </a:p>
        </p:txBody>
      </p:sp>
    </p:spTree>
    <p:extLst>
      <p:ext uri="{BB962C8B-B14F-4D97-AF65-F5344CB8AC3E}">
        <p14:creationId xmlns:p14="http://schemas.microsoft.com/office/powerpoint/2010/main" val="6368682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075"/>
                                        </p:tgtEl>
                                        <p:attrNameLst>
                                          <p:attrName>style.visibility</p:attrName>
                                        </p:attrNameLst>
                                      </p:cBhvr>
                                      <p:to>
                                        <p:strVal val="visible"/>
                                      </p:to>
                                    </p:set>
                                    <p:animEffect transition="in" filter="fade">
                                      <p:cBhvr>
                                        <p:cTn id="24" dur="1000"/>
                                        <p:tgtEl>
                                          <p:spTgt spid="3075"/>
                                        </p:tgtEl>
                                      </p:cBhvr>
                                    </p:animEffect>
                                    <p:anim calcmode="lin" valueType="num">
                                      <p:cBhvr>
                                        <p:cTn id="25" dur="1000" fill="hold"/>
                                        <p:tgtEl>
                                          <p:spTgt spid="3075"/>
                                        </p:tgtEl>
                                        <p:attrNameLst>
                                          <p:attrName>ppt_x</p:attrName>
                                        </p:attrNameLst>
                                      </p:cBhvr>
                                      <p:tavLst>
                                        <p:tav tm="0">
                                          <p:val>
                                            <p:strVal val="#ppt_x"/>
                                          </p:val>
                                        </p:tav>
                                        <p:tav tm="100000">
                                          <p:val>
                                            <p:strVal val="#ppt_x"/>
                                          </p:val>
                                        </p:tav>
                                      </p:tavLst>
                                    </p:anim>
                                    <p:anim calcmode="lin" valueType="num">
                                      <p:cBhvr>
                                        <p:cTn id="26"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4661" y="154113"/>
            <a:ext cx="8794678" cy="4818579"/>
          </a:xfrm>
          <a:prstGeom prst="roundRect">
            <a:avLst>
              <a:gd name="adj" fmla="val 1742"/>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35670" y="301383"/>
            <a:ext cx="8087705" cy="1015663"/>
            <a:chOff x="635671" y="301383"/>
            <a:chExt cx="7655572" cy="1015663"/>
          </a:xfrm>
        </p:grpSpPr>
        <p:sp>
          <p:nvSpPr>
            <p:cNvPr id="2" name="Rectangle 1"/>
            <p:cNvSpPr/>
            <p:nvPr/>
          </p:nvSpPr>
          <p:spPr>
            <a:xfrm>
              <a:off x="1293217" y="301383"/>
              <a:ext cx="6998026" cy="1015663"/>
            </a:xfrm>
            <a:prstGeom prst="rect">
              <a:avLst/>
            </a:prstGeom>
          </p:spPr>
          <p:txBody>
            <a:bodyPr wrap="square">
              <a:spAutoFit/>
            </a:bodyPr>
            <a:lstStyle/>
            <a:p>
              <a:pPr algn="just">
                <a:lnSpc>
                  <a:spcPct val="150000"/>
                </a:lnSpc>
              </a:pPr>
              <a:r>
                <a:rPr lang="vi-VN" sz="2000" smtClean="0"/>
                <a:t>Quan </a:t>
              </a:r>
              <a:r>
                <a:rPr lang="vi-VN" sz="2000"/>
                <a:t>sát hình 11.3 và giới thiệu về quá trình tạo thành gang trong lò cao luyện </a:t>
              </a:r>
              <a:r>
                <a:rPr lang="vi-VN" sz="2000" smtClean="0"/>
                <a:t>gang</a:t>
              </a:r>
              <a:r>
                <a:rPr lang="en-US" sz="2000" smtClean="0"/>
                <a:t>.</a:t>
              </a:r>
              <a:endParaRPr lang="en-US" sz="2000"/>
            </a:p>
          </p:txBody>
        </p:sp>
        <p:pic>
          <p:nvPicPr>
            <p:cNvPr id="3" name="Picture 2"/>
            <p:cNvPicPr>
              <a:picLocks noChangeAspect="1"/>
            </p:cNvPicPr>
            <p:nvPr/>
          </p:nvPicPr>
          <p:blipFill>
            <a:blip r:embed="rId2"/>
            <a:stretch>
              <a:fillRect/>
            </a:stretch>
          </p:blipFill>
          <p:spPr>
            <a:xfrm>
              <a:off x="635671" y="418839"/>
              <a:ext cx="525309" cy="780753"/>
            </a:xfrm>
            <a:prstGeom prst="rect">
              <a:avLst/>
            </a:prstGeom>
          </p:spPr>
        </p:pic>
      </p:gr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811"/>
          <a:stretch/>
        </p:blipFill>
        <p:spPr bwMode="auto">
          <a:xfrm>
            <a:off x="2158314" y="1317046"/>
            <a:ext cx="4827371" cy="353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3730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4661" y="154113"/>
            <a:ext cx="8794678" cy="4818579"/>
          </a:xfrm>
          <a:prstGeom prst="roundRect">
            <a:avLst>
              <a:gd name="adj" fmla="val 1742"/>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483225" y="232356"/>
            <a:ext cx="6976153" cy="553998"/>
          </a:xfrm>
          <a:prstGeom prst="rect">
            <a:avLst/>
          </a:prstGeom>
        </p:spPr>
        <p:txBody>
          <a:bodyPr wrap="square">
            <a:spAutoFit/>
          </a:bodyPr>
          <a:lstStyle/>
          <a:p>
            <a:pPr algn="just">
              <a:lnSpc>
                <a:spcPct val="150000"/>
              </a:lnSpc>
            </a:pPr>
            <a:r>
              <a:rPr lang="vi-VN" sz="2000" i="1"/>
              <a:t>Q</a:t>
            </a:r>
            <a:r>
              <a:rPr lang="vi-VN" sz="2000" i="1" smtClean="0"/>
              <a:t>uá </a:t>
            </a:r>
            <a:r>
              <a:rPr lang="vi-VN" sz="2000" i="1"/>
              <a:t>trình tạo thành gang trong lò cao luyện gang</a:t>
            </a:r>
            <a:endParaRPr lang="en-US" sz="2000" i="1"/>
          </a:p>
        </p:txBody>
      </p:sp>
      <p:graphicFrame>
        <p:nvGraphicFramePr>
          <p:cNvPr id="6" name="Diagram 5"/>
          <p:cNvGraphicFramePr/>
          <p:nvPr>
            <p:extLst>
              <p:ext uri="{D42A27DB-BD31-4B8C-83A1-F6EECF244321}">
                <p14:modId xmlns:p14="http://schemas.microsoft.com/office/powerpoint/2010/main" val="1604980110"/>
              </p:ext>
            </p:extLst>
          </p:nvPr>
        </p:nvGraphicFramePr>
        <p:xfrm>
          <a:off x="174661" y="1015843"/>
          <a:ext cx="8794678" cy="3857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263" y="154113"/>
            <a:ext cx="627962" cy="592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10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4661" y="154113"/>
            <a:ext cx="8794678" cy="4818579"/>
          </a:xfrm>
          <a:prstGeom prst="roundRect">
            <a:avLst>
              <a:gd name="adj" fmla="val 1742"/>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35670" y="301383"/>
            <a:ext cx="8087705" cy="1015663"/>
            <a:chOff x="635671" y="301383"/>
            <a:chExt cx="7655572" cy="1015663"/>
          </a:xfrm>
        </p:grpSpPr>
        <p:sp>
          <p:nvSpPr>
            <p:cNvPr id="2" name="Rectangle 1"/>
            <p:cNvSpPr/>
            <p:nvPr/>
          </p:nvSpPr>
          <p:spPr>
            <a:xfrm>
              <a:off x="1293217" y="301383"/>
              <a:ext cx="6998026" cy="1015663"/>
            </a:xfrm>
            <a:prstGeom prst="rect">
              <a:avLst/>
            </a:prstGeom>
          </p:spPr>
          <p:txBody>
            <a:bodyPr wrap="square">
              <a:spAutoFit/>
            </a:bodyPr>
            <a:lstStyle/>
            <a:p>
              <a:pPr algn="just">
                <a:lnSpc>
                  <a:spcPct val="150000"/>
                </a:lnSpc>
              </a:pPr>
              <a:r>
                <a:rPr lang="vi-VN" sz="2000" smtClean="0"/>
                <a:t>Đối </a:t>
              </a:r>
              <a:r>
                <a:rPr lang="vi-VN" sz="2000"/>
                <a:t>với vật liệu phi kim loại, sản xuất phôi gồm những công đoạn nào?</a:t>
              </a:r>
              <a:endParaRPr lang="en-US" sz="2000"/>
            </a:p>
          </p:txBody>
        </p:sp>
        <p:pic>
          <p:nvPicPr>
            <p:cNvPr id="3" name="Picture 2"/>
            <p:cNvPicPr>
              <a:picLocks noChangeAspect="1"/>
            </p:cNvPicPr>
            <p:nvPr/>
          </p:nvPicPr>
          <p:blipFill>
            <a:blip r:embed="rId2"/>
            <a:stretch>
              <a:fillRect/>
            </a:stretch>
          </p:blipFill>
          <p:spPr>
            <a:xfrm>
              <a:off x="635671" y="418839"/>
              <a:ext cx="525309" cy="780753"/>
            </a:xfrm>
            <a:prstGeom prst="rect">
              <a:avLst/>
            </a:prstGeom>
          </p:spPr>
        </p:pic>
      </p:grpSp>
      <p:sp>
        <p:nvSpPr>
          <p:cNvPr id="5" name="TextBox 4"/>
          <p:cNvSpPr txBox="1"/>
          <p:nvPr/>
        </p:nvSpPr>
        <p:spPr>
          <a:xfrm>
            <a:off x="5026853" y="1883664"/>
            <a:ext cx="1831147" cy="307777"/>
          </a:xfrm>
          <a:prstGeom prst="rect">
            <a:avLst/>
          </a:prstGeom>
          <a:noFill/>
        </p:spPr>
        <p:txBody>
          <a:bodyPr wrap="square" rtlCol="0">
            <a:spAutoFit/>
          </a:bodyPr>
          <a:lstStyle/>
          <a:p>
            <a:endParaRPr lang="en-SG"/>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0" y="1453966"/>
            <a:ext cx="3660908" cy="2930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572000" y="1317046"/>
            <a:ext cx="4264421" cy="2574644"/>
          </a:xfrm>
          <a:prstGeom prst="rect">
            <a:avLst/>
          </a:prstGeom>
        </p:spPr>
      </p:pic>
      <p:sp>
        <p:nvSpPr>
          <p:cNvPr id="7" name="TextBox 6"/>
          <p:cNvSpPr txBox="1"/>
          <p:nvPr/>
        </p:nvSpPr>
        <p:spPr>
          <a:xfrm>
            <a:off x="5111496" y="1824738"/>
            <a:ext cx="3493008" cy="1477328"/>
          </a:xfrm>
          <a:prstGeom prst="rect">
            <a:avLst/>
          </a:prstGeom>
          <a:noFill/>
        </p:spPr>
        <p:txBody>
          <a:bodyPr wrap="square" rtlCol="0">
            <a:spAutoFit/>
          </a:bodyPr>
          <a:lstStyle/>
          <a:p>
            <a:r>
              <a:rPr lang="en-US" sz="1800"/>
              <a:t>Đối với vật liệu phi kim loại, sản xuất phôi bao gồm các công đoạn chính là khai thác nguyên vật liệu tổng hợp hóa học và chế tạo thành phôi.</a:t>
            </a:r>
            <a:endParaRPr lang="en-SG" sz="1800"/>
          </a:p>
        </p:txBody>
      </p:sp>
    </p:spTree>
    <p:extLst>
      <p:ext uri="{BB962C8B-B14F-4D97-AF65-F5344CB8AC3E}">
        <p14:creationId xmlns:p14="http://schemas.microsoft.com/office/powerpoint/2010/main" val="308360452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4661" y="154113"/>
            <a:ext cx="8794678" cy="4818579"/>
          </a:xfrm>
          <a:prstGeom prst="roundRect">
            <a:avLst>
              <a:gd name="adj" fmla="val 1742"/>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35670" y="301383"/>
            <a:ext cx="8087705" cy="1015663"/>
            <a:chOff x="635671" y="301383"/>
            <a:chExt cx="7655572" cy="1015663"/>
          </a:xfrm>
        </p:grpSpPr>
        <p:sp>
          <p:nvSpPr>
            <p:cNvPr id="2" name="Rectangle 1"/>
            <p:cNvSpPr/>
            <p:nvPr/>
          </p:nvSpPr>
          <p:spPr>
            <a:xfrm>
              <a:off x="1293217" y="301383"/>
              <a:ext cx="6998026" cy="1015663"/>
            </a:xfrm>
            <a:prstGeom prst="rect">
              <a:avLst/>
            </a:prstGeom>
          </p:spPr>
          <p:txBody>
            <a:bodyPr wrap="square">
              <a:spAutoFit/>
            </a:bodyPr>
            <a:lstStyle/>
            <a:p>
              <a:pPr algn="just">
                <a:lnSpc>
                  <a:spcPct val="150000"/>
                </a:lnSpc>
              </a:pPr>
              <a:r>
                <a:rPr lang="en-US" sz="2000" smtClean="0"/>
                <a:t>Quan sát hình 11.4 và đọc thông tin SGK để nghiên cứu về sản phẩm  cơ khí ê tô.</a:t>
              </a:r>
              <a:endParaRPr lang="en-US" sz="2000"/>
            </a:p>
          </p:txBody>
        </p:sp>
        <p:pic>
          <p:nvPicPr>
            <p:cNvPr id="3" name="Picture 2"/>
            <p:cNvPicPr>
              <a:picLocks noChangeAspect="1"/>
            </p:cNvPicPr>
            <p:nvPr/>
          </p:nvPicPr>
          <p:blipFill>
            <a:blip r:embed="rId2"/>
            <a:stretch>
              <a:fillRect/>
            </a:stretch>
          </p:blipFill>
          <p:spPr>
            <a:xfrm>
              <a:off x="635671" y="418839"/>
              <a:ext cx="525309" cy="780753"/>
            </a:xfrm>
            <a:prstGeom prst="rect">
              <a:avLst/>
            </a:prstGeom>
          </p:spPr>
        </p:pic>
      </p:grpSp>
      <p:sp>
        <p:nvSpPr>
          <p:cNvPr id="5" name="TextBox 4"/>
          <p:cNvSpPr txBox="1"/>
          <p:nvPr/>
        </p:nvSpPr>
        <p:spPr>
          <a:xfrm>
            <a:off x="5026853" y="1883664"/>
            <a:ext cx="1831147" cy="307777"/>
          </a:xfrm>
          <a:prstGeom prst="rect">
            <a:avLst/>
          </a:prstGeom>
          <a:noFill/>
        </p:spPr>
        <p:txBody>
          <a:bodyPr wrap="square" rtlCol="0">
            <a:spAutoFit/>
          </a:bodyPr>
          <a:lstStyle/>
          <a:p>
            <a:endParaRPr lang="en-SG"/>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340083" y="1317045"/>
            <a:ext cx="4264421" cy="2574644"/>
          </a:xfrm>
          <a:prstGeom prst="rect">
            <a:avLst/>
          </a:prstGeom>
        </p:spPr>
      </p:pic>
      <p:sp>
        <p:nvSpPr>
          <p:cNvPr id="7" name="TextBox 6"/>
          <p:cNvSpPr txBox="1"/>
          <p:nvPr/>
        </p:nvSpPr>
        <p:spPr>
          <a:xfrm>
            <a:off x="5026853" y="1686239"/>
            <a:ext cx="3056443" cy="1754326"/>
          </a:xfrm>
          <a:prstGeom prst="rect">
            <a:avLst/>
          </a:prstGeom>
          <a:noFill/>
        </p:spPr>
        <p:txBody>
          <a:bodyPr wrap="square" rtlCol="0">
            <a:spAutoFit/>
          </a:bodyPr>
          <a:lstStyle/>
          <a:p>
            <a:r>
              <a:rPr lang="en-US" sz="1800" smtClean="0"/>
              <a:t>Với sản phẩm cơ khí là ê tô, má động ê tô (hình 11.4) có hình dạng phức tạp, vật liệu chế tạo là gang, phôi được chế tạo bằng phương pháp đúc</a:t>
            </a:r>
            <a:endParaRPr lang="en-SG" sz="1800"/>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3150" y="1487384"/>
            <a:ext cx="2821738" cy="240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302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4661" y="154113"/>
            <a:ext cx="8794678" cy="4818579"/>
          </a:xfrm>
          <a:prstGeom prst="roundRect">
            <a:avLst>
              <a:gd name="adj" fmla="val 1742"/>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51400" y="833196"/>
            <a:ext cx="7089168" cy="496996"/>
          </a:xfrm>
          <a:prstGeom prst="rect">
            <a:avLst/>
          </a:prstGeom>
          <a:noFill/>
        </p:spPr>
        <p:txBody>
          <a:bodyPr wrap="square" rtlCol="0">
            <a:spAutoFit/>
          </a:bodyPr>
          <a:lstStyle/>
          <a:p>
            <a:pPr algn="just">
              <a:lnSpc>
                <a:spcPct val="150000"/>
              </a:lnSpc>
            </a:pPr>
            <a:r>
              <a:rPr lang="vi-VN" sz="2000" i="1" smtClean="0"/>
              <a:t>Thảo luận đôi và thực hiện các yêu cầu sau:</a:t>
            </a:r>
            <a:endParaRPr lang="en-US" sz="2000" i="1"/>
          </a:p>
        </p:txBody>
      </p:sp>
      <p:sp>
        <p:nvSpPr>
          <p:cNvPr id="5" name="Folded Corner 4"/>
          <p:cNvSpPr/>
          <p:nvPr/>
        </p:nvSpPr>
        <p:spPr>
          <a:xfrm>
            <a:off x="1551398" y="1613041"/>
            <a:ext cx="2689530" cy="1900721"/>
          </a:xfrm>
          <a:prstGeom prst="foldedCorner">
            <a:avLst/>
          </a:prstGeom>
          <a:solidFill>
            <a:schemeClr val="bg2">
              <a:lumMod val="20000"/>
              <a:lumOff val="80000"/>
            </a:schemeClr>
          </a:solidFill>
          <a:ln>
            <a:solidFill>
              <a:schemeClr val="bg2">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smtClean="0">
                <a:solidFill>
                  <a:schemeClr val="bg1">
                    <a:lumMod val="10000"/>
                  </a:schemeClr>
                </a:solidFill>
                <a:latin typeface="Arial" panose="020B0604020202020204" pitchFamily="34" charset="0"/>
                <a:cs typeface="Arial" panose="020B0604020202020204" pitchFamily="34" charset="0"/>
              </a:rPr>
              <a:t>1. </a:t>
            </a:r>
            <a:r>
              <a:rPr lang="vi-VN" sz="2000" b="1">
                <a:solidFill>
                  <a:schemeClr val="bg1">
                    <a:lumMod val="10000"/>
                  </a:schemeClr>
                </a:solidFill>
                <a:latin typeface="Arial" panose="020B0604020202020204" pitchFamily="34" charset="0"/>
                <a:cs typeface="Arial" panose="020B0604020202020204" pitchFamily="34" charset="0"/>
              </a:rPr>
              <a:t>Kể tên các công việc cần thực hiện trong chế tạo cơ khí</a:t>
            </a:r>
            <a:r>
              <a:rPr lang="vi-VN" sz="2000" b="1" smtClean="0">
                <a:solidFill>
                  <a:schemeClr val="bg1">
                    <a:lumMod val="10000"/>
                  </a:schemeClr>
                </a:solidFill>
                <a:latin typeface="Arial" panose="020B0604020202020204" pitchFamily="34" charset="0"/>
                <a:cs typeface="Arial" panose="020B0604020202020204" pitchFamily="34" charset="0"/>
              </a:rPr>
              <a:t>.</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6" name="Folded Corner 5"/>
          <p:cNvSpPr/>
          <p:nvPr/>
        </p:nvSpPr>
        <p:spPr>
          <a:xfrm>
            <a:off x="5041115" y="1636964"/>
            <a:ext cx="2979163" cy="1900721"/>
          </a:xfrm>
          <a:prstGeom prst="foldedCorner">
            <a:avLst/>
          </a:prstGeom>
          <a:solidFill>
            <a:schemeClr val="accent1">
              <a:lumMod val="40000"/>
              <a:lumOff val="60000"/>
            </a:schemeClr>
          </a:solidFill>
          <a:ln>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smtClean="0">
                <a:solidFill>
                  <a:schemeClr val="bg1">
                    <a:lumMod val="10000"/>
                  </a:schemeClr>
                </a:solidFill>
                <a:latin typeface="Arial" panose="020B0604020202020204" pitchFamily="34" charset="0"/>
                <a:cs typeface="Arial" panose="020B0604020202020204" pitchFamily="34" charset="0"/>
              </a:rPr>
              <a:t>2</a:t>
            </a:r>
            <a:r>
              <a:rPr lang="vi-VN" sz="2000" b="1" smtClean="0">
                <a:solidFill>
                  <a:schemeClr val="bg1">
                    <a:lumMod val="10000"/>
                  </a:schemeClr>
                </a:solidFill>
                <a:latin typeface="Arial" panose="020B0604020202020204" pitchFamily="34" charset="0"/>
                <a:cs typeface="Arial" panose="020B0604020202020204" pitchFamily="34" charset="0"/>
              </a:rPr>
              <a:t>.</a:t>
            </a:r>
            <a:r>
              <a:rPr lang="en-US" sz="2000" b="1" smtClean="0">
                <a:solidFill>
                  <a:schemeClr val="bg1">
                    <a:lumMod val="10000"/>
                  </a:schemeClr>
                </a:solidFill>
                <a:latin typeface="Arial" panose="020B0604020202020204" pitchFamily="34" charset="0"/>
                <a:cs typeface="Arial" panose="020B0604020202020204" pitchFamily="34" charset="0"/>
              </a:rPr>
              <a:t> </a:t>
            </a:r>
            <a:r>
              <a:rPr lang="vi-VN" sz="2000" b="1" smtClean="0">
                <a:solidFill>
                  <a:schemeClr val="bg1">
                    <a:lumMod val="10000"/>
                  </a:schemeClr>
                </a:solidFill>
                <a:latin typeface="Arial" panose="020B0604020202020204" pitchFamily="34" charset="0"/>
                <a:cs typeface="Arial" panose="020B0604020202020204" pitchFamily="34" charset="0"/>
              </a:rPr>
              <a:t>Trong </a:t>
            </a:r>
            <a:r>
              <a:rPr lang="vi-VN" sz="2000" b="1">
                <a:solidFill>
                  <a:schemeClr val="bg1">
                    <a:lumMod val="10000"/>
                  </a:schemeClr>
                </a:solidFill>
                <a:latin typeface="Arial" panose="020B0604020202020204" pitchFamily="34" charset="0"/>
                <a:cs typeface="Arial" panose="020B0604020202020204" pitchFamily="34" charset="0"/>
              </a:rPr>
              <a:t>chế tạo cơ khí, phương pháp gia công nào thường được sử dụng?</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7" name="TextBox 6"/>
          <p:cNvSpPr txBox="1"/>
          <p:nvPr/>
        </p:nvSpPr>
        <p:spPr>
          <a:xfrm>
            <a:off x="1855417" y="310896"/>
            <a:ext cx="5682391" cy="523220"/>
          </a:xfrm>
          <a:prstGeom prst="rect">
            <a:avLst/>
          </a:prstGeom>
          <a:noFill/>
        </p:spPr>
        <p:txBody>
          <a:bodyPr wrap="square" rtlCol="0">
            <a:spAutoFit/>
          </a:bodyPr>
          <a:lstStyle/>
          <a:p>
            <a:pPr algn="ctr"/>
            <a:r>
              <a:rPr lang="en-US" sz="2800" b="1">
                <a:solidFill>
                  <a:srgbClr val="FF0000"/>
                </a:solidFill>
              </a:rPr>
              <a:t>2</a:t>
            </a:r>
            <a:r>
              <a:rPr lang="en-US" sz="2800" b="1" smtClean="0">
                <a:solidFill>
                  <a:srgbClr val="FF0000"/>
                </a:solidFill>
              </a:rPr>
              <a:t>. CHẾ TẠO CƠ KHÍ  </a:t>
            </a:r>
            <a:endParaRPr lang="en-SG" sz="2800" b="1">
              <a:solidFill>
                <a:srgbClr val="FF0000"/>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15" y="502831"/>
            <a:ext cx="1186783" cy="101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626" y="2909762"/>
            <a:ext cx="2158713" cy="223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52495">
            <a:off x="58086" y="3671497"/>
            <a:ext cx="1098686" cy="1345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5818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4661" y="154113"/>
            <a:ext cx="8794678" cy="4818579"/>
          </a:xfrm>
          <a:prstGeom prst="roundRect">
            <a:avLst>
              <a:gd name="adj" fmla="val 1742"/>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87384" y="231994"/>
            <a:ext cx="5686746" cy="2534027"/>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en-US" sz="1800" smtClean="0"/>
              <a:t>Chế </a:t>
            </a:r>
            <a:r>
              <a:rPr lang="en-US" sz="1800"/>
              <a:t>tạo cơ khí bao gồm các bước: chuẩn bị chế tạo, gia công, lắp ráp, kiểm tra và hoàn thiện sản phẩm. </a:t>
            </a:r>
            <a:endParaRPr lang="en-US" sz="1800" smtClean="0"/>
          </a:p>
          <a:p>
            <a:pPr marL="285750" indent="-285750" algn="just">
              <a:lnSpc>
                <a:spcPct val="150000"/>
              </a:lnSpc>
              <a:buFont typeface="Wingdings" panose="05000000000000000000" pitchFamily="2" charset="2"/>
              <a:buChar char="§"/>
            </a:pPr>
            <a:r>
              <a:rPr lang="en-US" sz="1800" smtClean="0"/>
              <a:t>Trong </a:t>
            </a:r>
            <a:r>
              <a:rPr lang="en-US" sz="1800"/>
              <a:t>đó hai khâu quan trọng nhất là gia công và lắp ráp các chi tiết tạo thành sản phẩm.</a:t>
            </a:r>
            <a:endParaRPr lang="en-SG" sz="1800"/>
          </a:p>
          <a:p>
            <a:pPr marL="285750" indent="-285750" algn="just">
              <a:lnSpc>
                <a:spcPct val="150000"/>
              </a:lnSpc>
              <a:buFont typeface="Wingdings" panose="05000000000000000000" pitchFamily="2" charset="2"/>
              <a:buChar char="§"/>
            </a:pPr>
            <a:endParaRPr lang="vi-VN" sz="1800"/>
          </a:p>
        </p:txBody>
      </p:sp>
      <p:pic>
        <p:nvPicPr>
          <p:cNvPr id="6" name="Picture 5"/>
          <p:cNvPicPr>
            <a:picLocks noChangeAspect="1"/>
          </p:cNvPicPr>
          <p:nvPr/>
        </p:nvPicPr>
        <p:blipFill>
          <a:blip r:embed="rId2"/>
          <a:stretch>
            <a:fillRect/>
          </a:stretch>
        </p:blipFill>
        <p:spPr>
          <a:xfrm>
            <a:off x="486357" y="1541124"/>
            <a:ext cx="2601027" cy="3431566"/>
          </a:xfrm>
          <a:prstGeom prst="rect">
            <a:avLst/>
          </a:prstGeom>
        </p:spPr>
      </p:pic>
      <p:sp>
        <p:nvSpPr>
          <p:cNvPr id="7" name="Pentagon 6"/>
          <p:cNvSpPr/>
          <p:nvPr/>
        </p:nvSpPr>
        <p:spPr>
          <a:xfrm>
            <a:off x="174661" y="482886"/>
            <a:ext cx="2393878" cy="523982"/>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rgbClr val="FFFFFF"/>
                </a:solidFill>
                <a:latin typeface="Arial" panose="020B0604020202020204" pitchFamily="34" charset="0"/>
                <a:cs typeface="Arial" panose="020B0604020202020204" pitchFamily="34" charset="0"/>
              </a:rPr>
              <a:t>GHI NHỚ</a:t>
            </a:r>
            <a:endParaRPr lang="en-US" sz="2400" b="1">
              <a:solidFill>
                <a:srgbClr val="FFFFFF"/>
              </a:solidFill>
              <a:latin typeface="Arial" panose="020B0604020202020204" pitchFamily="34" charset="0"/>
              <a:cs typeface="Arial" panose="020B0604020202020204" pitchFamily="34" charset="0"/>
            </a:endParaRPr>
          </a:p>
        </p:txBody>
      </p:sp>
      <p:graphicFrame>
        <p:nvGraphicFramePr>
          <p:cNvPr id="2" name="Diagram 1"/>
          <p:cNvGraphicFramePr/>
          <p:nvPr>
            <p:extLst>
              <p:ext uri="{D42A27DB-BD31-4B8C-83A1-F6EECF244321}">
                <p14:modId xmlns:p14="http://schemas.microsoft.com/office/powerpoint/2010/main" val="773482097"/>
              </p:ext>
            </p:extLst>
          </p:nvPr>
        </p:nvGraphicFramePr>
        <p:xfrm>
          <a:off x="2678130" y="2054521"/>
          <a:ext cx="6096000" cy="2918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65790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anim calcmode="lin" valueType="num">
                                      <p:cBhvr>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anim calcmode="lin" valueType="num">
                                      <p:cBhvr>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782"/>
        <p:cNvGrpSpPr/>
        <p:nvPr/>
      </p:nvGrpSpPr>
      <p:grpSpPr>
        <a:xfrm>
          <a:off x="0" y="0"/>
          <a:ext cx="0" cy="0"/>
          <a:chOff x="0" y="0"/>
          <a:chExt cx="0" cy="0"/>
        </a:xfrm>
      </p:grpSpPr>
      <p:grpSp>
        <p:nvGrpSpPr>
          <p:cNvPr id="13797" name="Google Shape;13797;p38"/>
          <p:cNvGrpSpPr/>
          <p:nvPr/>
        </p:nvGrpSpPr>
        <p:grpSpPr>
          <a:xfrm flipH="1">
            <a:off x="6915995" y="36941"/>
            <a:ext cx="2217259" cy="1181032"/>
            <a:chOff x="0" y="429925"/>
            <a:chExt cx="2217259" cy="1181032"/>
          </a:xfrm>
        </p:grpSpPr>
        <p:sp>
          <p:nvSpPr>
            <p:cNvPr id="13798" name="Google Shape;13798;p38"/>
            <p:cNvSpPr/>
            <p:nvPr/>
          </p:nvSpPr>
          <p:spPr>
            <a:xfrm>
              <a:off x="0" y="504437"/>
              <a:ext cx="704555" cy="1106520"/>
            </a:xfrm>
            <a:custGeom>
              <a:avLst/>
              <a:gdLst/>
              <a:ahLst/>
              <a:cxnLst/>
              <a:rect l="l" t="t" r="r" b="b"/>
              <a:pathLst>
                <a:path w="9777" h="15355" extrusionOk="0">
                  <a:moveTo>
                    <a:pt x="6633" y="0"/>
                  </a:moveTo>
                  <a:lnTo>
                    <a:pt x="0" y="6051"/>
                  </a:lnTo>
                  <a:lnTo>
                    <a:pt x="0" y="15354"/>
                  </a:lnTo>
                  <a:lnTo>
                    <a:pt x="9777" y="346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9" name="Google Shape;13799;p38"/>
            <p:cNvSpPr/>
            <p:nvPr/>
          </p:nvSpPr>
          <p:spPr>
            <a:xfrm>
              <a:off x="0" y="518417"/>
              <a:ext cx="645608" cy="988553"/>
            </a:xfrm>
            <a:custGeom>
              <a:avLst/>
              <a:gdLst/>
              <a:ahLst/>
              <a:cxnLst/>
              <a:rect l="l" t="t" r="r" b="b"/>
              <a:pathLst>
                <a:path w="8959" h="13718" extrusionOk="0">
                  <a:moveTo>
                    <a:pt x="6417" y="0"/>
                  </a:moveTo>
                  <a:lnTo>
                    <a:pt x="0" y="5857"/>
                  </a:lnTo>
                  <a:lnTo>
                    <a:pt x="0" y="13717"/>
                  </a:lnTo>
                  <a:lnTo>
                    <a:pt x="8958" y="282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0" name="Google Shape;13800;p38"/>
            <p:cNvSpPr/>
            <p:nvPr/>
          </p:nvSpPr>
          <p:spPr>
            <a:xfrm>
              <a:off x="0" y="563384"/>
              <a:ext cx="645608" cy="943586"/>
            </a:xfrm>
            <a:custGeom>
              <a:avLst/>
              <a:gdLst/>
              <a:ahLst/>
              <a:cxnLst/>
              <a:rect l="l" t="t" r="r" b="b"/>
              <a:pathLst>
                <a:path w="8959" h="13094" extrusionOk="0">
                  <a:moveTo>
                    <a:pt x="6977" y="1"/>
                  </a:moveTo>
                  <a:lnTo>
                    <a:pt x="0" y="6396"/>
                  </a:lnTo>
                  <a:lnTo>
                    <a:pt x="0" y="13093"/>
                  </a:lnTo>
                  <a:lnTo>
                    <a:pt x="8958" y="2197"/>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1" name="Google Shape;13801;p38"/>
            <p:cNvSpPr/>
            <p:nvPr/>
          </p:nvSpPr>
          <p:spPr>
            <a:xfrm>
              <a:off x="0" y="1326881"/>
              <a:ext cx="116453" cy="180084"/>
            </a:xfrm>
            <a:custGeom>
              <a:avLst/>
              <a:gdLst/>
              <a:ahLst/>
              <a:cxnLst/>
              <a:rect l="l" t="t" r="r" b="b"/>
              <a:pathLst>
                <a:path w="1616" h="2499" extrusionOk="0">
                  <a:moveTo>
                    <a:pt x="0" y="0"/>
                  </a:moveTo>
                  <a:lnTo>
                    <a:pt x="0" y="2498"/>
                  </a:lnTo>
                  <a:lnTo>
                    <a:pt x="1615" y="517"/>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2" name="Google Shape;13802;p38"/>
            <p:cNvSpPr/>
            <p:nvPr/>
          </p:nvSpPr>
          <p:spPr>
            <a:xfrm rot="451037">
              <a:off x="1722525" y="613633"/>
              <a:ext cx="460980" cy="546301"/>
            </a:xfrm>
            <a:custGeom>
              <a:avLst/>
              <a:gdLst/>
              <a:ahLst/>
              <a:cxnLst/>
              <a:rect l="l" t="t" r="r" b="b"/>
              <a:pathLst>
                <a:path w="6397" h="7581" extrusionOk="0">
                  <a:moveTo>
                    <a:pt x="3274" y="1"/>
                  </a:moveTo>
                  <a:lnTo>
                    <a:pt x="3123" y="108"/>
                  </a:lnTo>
                  <a:lnTo>
                    <a:pt x="151" y="1809"/>
                  </a:lnTo>
                  <a:lnTo>
                    <a:pt x="0" y="1896"/>
                  </a:lnTo>
                  <a:lnTo>
                    <a:pt x="0" y="2089"/>
                  </a:lnTo>
                  <a:lnTo>
                    <a:pt x="0" y="5513"/>
                  </a:lnTo>
                  <a:lnTo>
                    <a:pt x="0" y="5686"/>
                  </a:lnTo>
                  <a:lnTo>
                    <a:pt x="151" y="5772"/>
                  </a:lnTo>
                  <a:lnTo>
                    <a:pt x="3123" y="7495"/>
                  </a:lnTo>
                  <a:lnTo>
                    <a:pt x="3274" y="7581"/>
                  </a:lnTo>
                  <a:lnTo>
                    <a:pt x="3424" y="7495"/>
                  </a:lnTo>
                  <a:lnTo>
                    <a:pt x="6396" y="5772"/>
                  </a:lnTo>
                  <a:lnTo>
                    <a:pt x="6095" y="5255"/>
                  </a:lnTo>
                  <a:lnTo>
                    <a:pt x="3274" y="6892"/>
                  </a:lnTo>
                  <a:lnTo>
                    <a:pt x="1034" y="5341"/>
                  </a:lnTo>
                  <a:lnTo>
                    <a:pt x="1034" y="2262"/>
                  </a:lnTo>
                  <a:lnTo>
                    <a:pt x="3274" y="711"/>
                  </a:lnTo>
                  <a:lnTo>
                    <a:pt x="6095" y="2348"/>
                  </a:lnTo>
                  <a:lnTo>
                    <a:pt x="6396" y="1809"/>
                  </a:lnTo>
                  <a:lnTo>
                    <a:pt x="3424" y="108"/>
                  </a:lnTo>
                  <a:lnTo>
                    <a:pt x="32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3" name="Google Shape;13803;p38"/>
            <p:cNvSpPr/>
            <p:nvPr/>
          </p:nvSpPr>
          <p:spPr>
            <a:xfrm rot="451037">
              <a:off x="1216036" y="792144"/>
              <a:ext cx="533906" cy="65216"/>
            </a:xfrm>
            <a:custGeom>
              <a:avLst/>
              <a:gdLst/>
              <a:ahLst/>
              <a:cxnLst/>
              <a:rect l="l" t="t" r="r" b="b"/>
              <a:pathLst>
                <a:path w="7409" h="905" extrusionOk="0">
                  <a:moveTo>
                    <a:pt x="7408" y="905"/>
                  </a:moveTo>
                  <a:lnTo>
                    <a:pt x="7408" y="0"/>
                  </a:lnTo>
                  <a:lnTo>
                    <a:pt x="1" y="0"/>
                  </a:lnTo>
                  <a:lnTo>
                    <a:pt x="1" y="90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4" name="Google Shape;13804;p38"/>
            <p:cNvSpPr/>
            <p:nvPr/>
          </p:nvSpPr>
          <p:spPr>
            <a:xfrm rot="451037">
              <a:off x="722275" y="678076"/>
              <a:ext cx="498163" cy="159905"/>
            </a:xfrm>
            <a:custGeom>
              <a:avLst/>
              <a:gdLst/>
              <a:ahLst/>
              <a:cxnLst/>
              <a:rect l="l" t="t" r="r" b="b"/>
              <a:pathLst>
                <a:path w="6913" h="2219" extrusionOk="0">
                  <a:moveTo>
                    <a:pt x="6913" y="2218"/>
                  </a:moveTo>
                  <a:lnTo>
                    <a:pt x="6913" y="0"/>
                  </a:lnTo>
                  <a:lnTo>
                    <a:pt x="0" y="0"/>
                  </a:lnTo>
                  <a:lnTo>
                    <a:pt x="0" y="221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5" name="Google Shape;13805;p38"/>
            <p:cNvSpPr/>
            <p:nvPr/>
          </p:nvSpPr>
          <p:spPr>
            <a:xfrm rot="451037">
              <a:off x="723896" y="653409"/>
              <a:ext cx="121064" cy="159905"/>
            </a:xfrm>
            <a:custGeom>
              <a:avLst/>
              <a:gdLst/>
              <a:ahLst/>
              <a:cxnLst/>
              <a:rect l="l" t="t" r="r" b="b"/>
              <a:pathLst>
                <a:path w="1680" h="2219" extrusionOk="0">
                  <a:moveTo>
                    <a:pt x="1077" y="0"/>
                  </a:moveTo>
                  <a:lnTo>
                    <a:pt x="0" y="0"/>
                  </a:lnTo>
                  <a:lnTo>
                    <a:pt x="0" y="2218"/>
                  </a:lnTo>
                  <a:lnTo>
                    <a:pt x="1615" y="2218"/>
                  </a:lnTo>
                  <a:lnTo>
                    <a:pt x="1615" y="2154"/>
                  </a:lnTo>
                  <a:cubicBezTo>
                    <a:pt x="1680" y="1400"/>
                    <a:pt x="1486" y="646"/>
                    <a:pt x="1077" y="0"/>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6" name="Google Shape;13806;p38"/>
            <p:cNvSpPr/>
            <p:nvPr/>
          </p:nvSpPr>
          <p:spPr>
            <a:xfrm>
              <a:off x="268432" y="429925"/>
              <a:ext cx="527714" cy="527714"/>
            </a:xfrm>
            <a:custGeom>
              <a:avLst/>
              <a:gdLst/>
              <a:ahLst/>
              <a:cxnLst/>
              <a:rect l="l" t="t" r="r" b="b"/>
              <a:pathLst>
                <a:path w="7323" h="7323" extrusionOk="0">
                  <a:moveTo>
                    <a:pt x="3920" y="151"/>
                  </a:moveTo>
                  <a:cubicBezTo>
                    <a:pt x="5858" y="302"/>
                    <a:pt x="7322" y="1982"/>
                    <a:pt x="7171" y="3920"/>
                  </a:cubicBezTo>
                  <a:cubicBezTo>
                    <a:pt x="7021" y="5858"/>
                    <a:pt x="5341" y="7322"/>
                    <a:pt x="3403" y="7172"/>
                  </a:cubicBezTo>
                  <a:cubicBezTo>
                    <a:pt x="1465" y="7021"/>
                    <a:pt x="0" y="5341"/>
                    <a:pt x="151" y="3403"/>
                  </a:cubicBezTo>
                  <a:cubicBezTo>
                    <a:pt x="302" y="1465"/>
                    <a:pt x="1982" y="1"/>
                    <a:pt x="3920" y="1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7" name="Google Shape;13807;p38"/>
            <p:cNvSpPr/>
            <p:nvPr/>
          </p:nvSpPr>
          <p:spPr>
            <a:xfrm>
              <a:off x="294806" y="464082"/>
              <a:ext cx="493556" cy="493556"/>
            </a:xfrm>
            <a:custGeom>
              <a:avLst/>
              <a:gdLst/>
              <a:ahLst/>
              <a:cxnLst/>
              <a:rect l="l" t="t" r="r" b="b"/>
              <a:pathLst>
                <a:path w="6849" h="6849" extrusionOk="0">
                  <a:moveTo>
                    <a:pt x="6482" y="1702"/>
                  </a:moveTo>
                  <a:cubicBezTo>
                    <a:pt x="6741" y="2240"/>
                    <a:pt x="6848" y="2843"/>
                    <a:pt x="6805" y="3446"/>
                  </a:cubicBezTo>
                  <a:cubicBezTo>
                    <a:pt x="6655" y="5384"/>
                    <a:pt x="4975" y="6848"/>
                    <a:pt x="3037" y="6698"/>
                  </a:cubicBezTo>
                  <a:cubicBezTo>
                    <a:pt x="1960" y="6611"/>
                    <a:pt x="970" y="6051"/>
                    <a:pt x="367" y="5147"/>
                  </a:cubicBezTo>
                  <a:cubicBezTo>
                    <a:pt x="108" y="4609"/>
                    <a:pt x="0" y="4006"/>
                    <a:pt x="44" y="3403"/>
                  </a:cubicBezTo>
                  <a:cubicBezTo>
                    <a:pt x="194" y="1465"/>
                    <a:pt x="1874" y="0"/>
                    <a:pt x="3812" y="151"/>
                  </a:cubicBezTo>
                  <a:cubicBezTo>
                    <a:pt x="4889" y="216"/>
                    <a:pt x="5879" y="797"/>
                    <a:pt x="6482" y="170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8" name="Google Shape;13808;p38"/>
            <p:cNvSpPr/>
            <p:nvPr/>
          </p:nvSpPr>
          <p:spPr>
            <a:xfrm>
              <a:off x="373931" y="563384"/>
              <a:ext cx="329037" cy="329037"/>
            </a:xfrm>
            <a:custGeom>
              <a:avLst/>
              <a:gdLst/>
              <a:ahLst/>
              <a:cxnLst/>
              <a:rect l="l" t="t" r="r" b="b"/>
              <a:pathLst>
                <a:path w="4566" h="4566" extrusionOk="0">
                  <a:moveTo>
                    <a:pt x="3575" y="733"/>
                  </a:moveTo>
                  <a:cubicBezTo>
                    <a:pt x="4437" y="1443"/>
                    <a:pt x="4566" y="2714"/>
                    <a:pt x="3855" y="3597"/>
                  </a:cubicBezTo>
                  <a:cubicBezTo>
                    <a:pt x="3123" y="4458"/>
                    <a:pt x="1853" y="4566"/>
                    <a:pt x="970" y="3855"/>
                  </a:cubicBezTo>
                  <a:cubicBezTo>
                    <a:pt x="108" y="3145"/>
                    <a:pt x="1" y="1852"/>
                    <a:pt x="711" y="991"/>
                  </a:cubicBezTo>
                  <a:cubicBezTo>
                    <a:pt x="1422" y="130"/>
                    <a:pt x="2714" y="1"/>
                    <a:pt x="3575" y="7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9" name="Google Shape;13809;p38"/>
            <p:cNvSpPr/>
            <p:nvPr/>
          </p:nvSpPr>
          <p:spPr>
            <a:xfrm>
              <a:off x="380128" y="541693"/>
              <a:ext cx="304248" cy="304176"/>
            </a:xfrm>
            <a:custGeom>
              <a:avLst/>
              <a:gdLst/>
              <a:ahLst/>
              <a:cxnLst/>
              <a:rect l="l" t="t" r="r" b="b"/>
              <a:pathLst>
                <a:path w="4222" h="4221" extrusionOk="0">
                  <a:moveTo>
                    <a:pt x="2262" y="86"/>
                  </a:moveTo>
                  <a:cubicBezTo>
                    <a:pt x="3382" y="172"/>
                    <a:pt x="4222" y="1141"/>
                    <a:pt x="4135" y="2261"/>
                  </a:cubicBezTo>
                  <a:cubicBezTo>
                    <a:pt x="4071" y="3381"/>
                    <a:pt x="3080" y="4221"/>
                    <a:pt x="1960" y="4156"/>
                  </a:cubicBezTo>
                  <a:cubicBezTo>
                    <a:pt x="841" y="4070"/>
                    <a:pt x="1" y="3079"/>
                    <a:pt x="87" y="1960"/>
                  </a:cubicBezTo>
                  <a:cubicBezTo>
                    <a:pt x="152" y="840"/>
                    <a:pt x="1142" y="0"/>
                    <a:pt x="2262" y="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0" name="Google Shape;13810;p38"/>
            <p:cNvSpPr/>
            <p:nvPr/>
          </p:nvSpPr>
          <p:spPr>
            <a:xfrm>
              <a:off x="409674" y="571167"/>
              <a:ext cx="271604" cy="274702"/>
            </a:xfrm>
            <a:custGeom>
              <a:avLst/>
              <a:gdLst/>
              <a:ahLst/>
              <a:cxnLst/>
              <a:rect l="l" t="t" r="r" b="b"/>
              <a:pathLst>
                <a:path w="3769" h="3812" extrusionOk="0">
                  <a:moveTo>
                    <a:pt x="3402" y="582"/>
                  </a:moveTo>
                  <a:cubicBezTo>
                    <a:pt x="3661" y="969"/>
                    <a:pt x="3769" y="1400"/>
                    <a:pt x="3725" y="1852"/>
                  </a:cubicBezTo>
                  <a:cubicBezTo>
                    <a:pt x="3661" y="2972"/>
                    <a:pt x="2670" y="3812"/>
                    <a:pt x="1550" y="3726"/>
                  </a:cubicBezTo>
                  <a:cubicBezTo>
                    <a:pt x="1120" y="3704"/>
                    <a:pt x="689" y="3532"/>
                    <a:pt x="366" y="3230"/>
                  </a:cubicBezTo>
                  <a:cubicBezTo>
                    <a:pt x="108" y="2864"/>
                    <a:pt x="0" y="2412"/>
                    <a:pt x="43" y="1981"/>
                  </a:cubicBezTo>
                  <a:cubicBezTo>
                    <a:pt x="108" y="840"/>
                    <a:pt x="1098" y="0"/>
                    <a:pt x="2218" y="86"/>
                  </a:cubicBezTo>
                  <a:cubicBezTo>
                    <a:pt x="2649" y="129"/>
                    <a:pt x="3079" y="302"/>
                    <a:pt x="3402" y="582"/>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1" name="Google Shape;13811;p38"/>
            <p:cNvSpPr/>
            <p:nvPr/>
          </p:nvSpPr>
          <p:spPr>
            <a:xfrm>
              <a:off x="411187" y="572680"/>
              <a:ext cx="253011" cy="251498"/>
            </a:xfrm>
            <a:custGeom>
              <a:avLst/>
              <a:gdLst/>
              <a:ahLst/>
              <a:cxnLst/>
              <a:rect l="l" t="t" r="r" b="b"/>
              <a:pathLst>
                <a:path w="3511" h="3490" extrusionOk="0">
                  <a:moveTo>
                    <a:pt x="216" y="2994"/>
                  </a:moveTo>
                  <a:cubicBezTo>
                    <a:pt x="65" y="2671"/>
                    <a:pt x="1" y="2326"/>
                    <a:pt x="22" y="1960"/>
                  </a:cubicBezTo>
                  <a:cubicBezTo>
                    <a:pt x="87" y="841"/>
                    <a:pt x="1077" y="1"/>
                    <a:pt x="2197" y="87"/>
                  </a:cubicBezTo>
                  <a:cubicBezTo>
                    <a:pt x="2606" y="108"/>
                    <a:pt x="2972" y="259"/>
                    <a:pt x="3295" y="496"/>
                  </a:cubicBezTo>
                  <a:cubicBezTo>
                    <a:pt x="3446" y="819"/>
                    <a:pt x="3511" y="1164"/>
                    <a:pt x="3489" y="1530"/>
                  </a:cubicBezTo>
                  <a:cubicBezTo>
                    <a:pt x="3403" y="2649"/>
                    <a:pt x="2434" y="3489"/>
                    <a:pt x="1314" y="3403"/>
                  </a:cubicBezTo>
                  <a:cubicBezTo>
                    <a:pt x="905" y="3382"/>
                    <a:pt x="517" y="3231"/>
                    <a:pt x="216" y="2994"/>
                  </a:cubicBezTo>
                  <a:close/>
                </a:path>
              </a:pathLst>
            </a:custGeom>
            <a:solidFill>
              <a:srgbClr val="EFF0F1">
                <a:alpha val="21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Pentagon 1"/>
          <p:cNvSpPr/>
          <p:nvPr/>
        </p:nvSpPr>
        <p:spPr>
          <a:xfrm>
            <a:off x="0" y="342743"/>
            <a:ext cx="1719072" cy="646047"/>
          </a:xfrm>
          <a:prstGeom prst="homePlat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FFFF"/>
                </a:solidFill>
                <a:latin typeface="Arial" panose="020B0604020202020204" pitchFamily="34" charset="0"/>
                <a:cs typeface="Arial" panose="020B0604020202020204" pitchFamily="34" charset="0"/>
              </a:rPr>
              <a:t>GIA CÔNG  </a:t>
            </a:r>
            <a:endParaRPr lang="en-US" sz="2000" b="1">
              <a:solidFill>
                <a:srgbClr val="FFFFFF"/>
              </a:solidFill>
              <a:latin typeface="Arial" panose="020B0604020202020204" pitchFamily="34" charset="0"/>
              <a:cs typeface="Arial" panose="020B0604020202020204" pitchFamily="34" charset="0"/>
            </a:endParaRPr>
          </a:p>
        </p:txBody>
      </p:sp>
      <p:sp>
        <p:nvSpPr>
          <p:cNvPr id="3" name="Rectangle 2"/>
          <p:cNvSpPr/>
          <p:nvPr/>
        </p:nvSpPr>
        <p:spPr>
          <a:xfrm>
            <a:off x="1719072" y="567449"/>
            <a:ext cx="6030635" cy="1477328"/>
          </a:xfrm>
          <a:prstGeom prst="rect">
            <a:avLst/>
          </a:prstGeom>
        </p:spPr>
        <p:txBody>
          <a:bodyPr wrap="square">
            <a:spAutoFit/>
          </a:bodyPr>
          <a:lstStyle/>
          <a:p>
            <a:pPr algn="just">
              <a:lnSpc>
                <a:spcPct val="150000"/>
              </a:lnSpc>
            </a:pPr>
            <a:r>
              <a:rPr lang="en-US" sz="2000" smtClean="0"/>
              <a:t>Phôi </a:t>
            </a:r>
            <a:r>
              <a:rPr lang="en-US" sz="2000"/>
              <a:t>được gia công để tạo thành chi tiết. Các phương pháp </a:t>
            </a:r>
            <a:r>
              <a:rPr lang="en-US" sz="2000" b="1">
                <a:solidFill>
                  <a:srgbClr val="FF0000"/>
                </a:solidFill>
              </a:rPr>
              <a:t>gia công </a:t>
            </a:r>
            <a:r>
              <a:rPr lang="en-US" sz="2000"/>
              <a:t>thường dùng là tiện, phay, khoan,…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75" y="3108960"/>
            <a:ext cx="1922150" cy="2034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2541" y="2063506"/>
            <a:ext cx="5444534" cy="615553"/>
          </a:xfrm>
          <a:prstGeom prst="rect">
            <a:avLst/>
          </a:prstGeom>
          <a:noFill/>
        </p:spPr>
        <p:txBody>
          <a:bodyPr wrap="square" rtlCol="0">
            <a:spAutoFit/>
          </a:bodyPr>
          <a:lstStyle/>
          <a:p>
            <a:r>
              <a:rPr lang="en-US" sz="2000" i="1" smtClean="0"/>
              <a:t>Thảo luận và thực hiện các nhiệm vụ sau:</a:t>
            </a:r>
          </a:p>
          <a:p>
            <a:endParaRPr lang="en-SG"/>
          </a:p>
        </p:txBody>
      </p:sp>
      <p:graphicFrame>
        <p:nvGraphicFramePr>
          <p:cNvPr id="6" name="Diagram 5"/>
          <p:cNvGraphicFramePr/>
          <p:nvPr>
            <p:extLst>
              <p:ext uri="{D42A27DB-BD31-4B8C-83A1-F6EECF244321}">
                <p14:modId xmlns:p14="http://schemas.microsoft.com/office/powerpoint/2010/main" val="1427840642"/>
              </p:ext>
            </p:extLst>
          </p:nvPr>
        </p:nvGraphicFramePr>
        <p:xfrm>
          <a:off x="2491778" y="2489812"/>
          <a:ext cx="6096000" cy="24457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598825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Graphic spid="6"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4661" y="154113"/>
            <a:ext cx="8794678" cy="4818579"/>
          </a:xfrm>
          <a:prstGeom prst="roundRect">
            <a:avLst>
              <a:gd name="adj" fmla="val 1742"/>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lded Corner 4"/>
          <p:cNvSpPr/>
          <p:nvPr/>
        </p:nvSpPr>
        <p:spPr>
          <a:xfrm>
            <a:off x="827133" y="547839"/>
            <a:ext cx="4296577" cy="2775631"/>
          </a:xfrm>
          <a:prstGeom prst="foldedCorner">
            <a:avLst/>
          </a:prstGeom>
          <a:solidFill>
            <a:schemeClr val="accent2">
              <a:lumMod val="60000"/>
              <a:lumOff val="40000"/>
            </a:schemeClr>
          </a:solidFill>
          <a:ln>
            <a:solidFill>
              <a:schemeClr val="bg2"/>
            </a:solidFill>
          </a:ln>
          <a:effectLst>
            <a:glow rad="139700">
              <a:schemeClr val="accent5">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bg1">
                    <a:lumMod val="10000"/>
                  </a:schemeClr>
                </a:solidFill>
                <a:latin typeface="Arial" panose="020B0604020202020204" pitchFamily="34" charset="0"/>
                <a:cs typeface="Arial" panose="020B0604020202020204" pitchFamily="34" charset="0"/>
              </a:rPr>
              <a:t>1. </a:t>
            </a:r>
            <a:r>
              <a:rPr lang="vi-VN" sz="1800" smtClean="0">
                <a:solidFill>
                  <a:schemeClr val="bg1">
                    <a:lumMod val="10000"/>
                  </a:schemeClr>
                </a:solidFill>
                <a:latin typeface="Arial" panose="020B0604020202020204" pitchFamily="34" charset="0"/>
                <a:cs typeface="Arial" panose="020B0604020202020204" pitchFamily="34" charset="0"/>
              </a:rPr>
              <a:t>Tùy </a:t>
            </a:r>
            <a:r>
              <a:rPr lang="vi-VN" sz="1800">
                <a:solidFill>
                  <a:schemeClr val="bg1">
                    <a:lumMod val="10000"/>
                  </a:schemeClr>
                </a:solidFill>
                <a:latin typeface="Arial" panose="020B0604020202020204" pitchFamily="34" charset="0"/>
                <a:cs typeface="Arial" panose="020B0604020202020204" pitchFamily="34" charset="0"/>
              </a:rPr>
              <a:t>theo yêu cầu kĩ thuật và vật liệu của sản phẩm mà sau khi gia công, chi tiết cần được xử lí bề mặt bằng các phương pháp nhiệt luyện, hóa nhiệt luyện, phun phủ,…để nâng cao chất lượng bề mặt.</a:t>
            </a:r>
            <a:endParaRPr lang="en-US" sz="1800">
              <a:solidFill>
                <a:schemeClr val="bg1">
                  <a:lumMod val="10000"/>
                </a:schemeClr>
              </a:solidFill>
              <a:latin typeface="Arial" panose="020B0604020202020204" pitchFamily="34" charset="0"/>
              <a:cs typeface="Arial" panose="020B0604020202020204" pitchFamily="34" charset="0"/>
            </a:endParaRPr>
          </a:p>
        </p:txBody>
      </p:sp>
      <p:sp>
        <p:nvSpPr>
          <p:cNvPr id="6" name="Folded Corner 5"/>
          <p:cNvSpPr/>
          <p:nvPr/>
        </p:nvSpPr>
        <p:spPr>
          <a:xfrm>
            <a:off x="5514595" y="2399626"/>
            <a:ext cx="2979163" cy="1900721"/>
          </a:xfrm>
          <a:prstGeom prst="foldedCorner">
            <a:avLst/>
          </a:prstGeom>
          <a:solidFill>
            <a:schemeClr val="accent1">
              <a:lumMod val="20000"/>
              <a:lumOff val="80000"/>
            </a:schemeClr>
          </a:solidFill>
          <a:ln>
            <a:solidFill>
              <a:schemeClr val="accent1"/>
            </a:solidFill>
          </a:ln>
          <a:effectLst>
            <a:glow rad="139700">
              <a:schemeClr val="accent5">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smtClean="0">
                <a:solidFill>
                  <a:schemeClr val="bg1">
                    <a:lumMod val="10000"/>
                  </a:schemeClr>
                </a:solidFill>
                <a:latin typeface="Arial" panose="020B0604020202020204" pitchFamily="34" charset="0"/>
                <a:cs typeface="Arial" panose="020B0604020202020204" pitchFamily="34" charset="0"/>
              </a:rPr>
              <a:t>2</a:t>
            </a:r>
            <a:r>
              <a:rPr lang="vi-VN" sz="1800" smtClean="0">
                <a:solidFill>
                  <a:schemeClr val="bg1">
                    <a:lumMod val="10000"/>
                  </a:schemeClr>
                </a:solidFill>
                <a:latin typeface="Arial" panose="020B0604020202020204" pitchFamily="34" charset="0"/>
                <a:cs typeface="Arial" panose="020B0604020202020204" pitchFamily="34" charset="0"/>
              </a:rPr>
              <a:t>.</a:t>
            </a:r>
            <a:r>
              <a:rPr lang="en-US" sz="1800" smtClean="0">
                <a:solidFill>
                  <a:schemeClr val="bg1">
                    <a:lumMod val="10000"/>
                  </a:schemeClr>
                </a:solidFill>
                <a:latin typeface="Arial" panose="020B0604020202020204" pitchFamily="34" charset="0"/>
                <a:cs typeface="Arial" panose="020B0604020202020204" pitchFamily="34" charset="0"/>
              </a:rPr>
              <a:t> </a:t>
            </a:r>
            <a:r>
              <a:rPr lang="vi-VN" sz="1800" smtClean="0">
                <a:solidFill>
                  <a:schemeClr val="bg1">
                    <a:lumMod val="10000"/>
                  </a:schemeClr>
                </a:solidFill>
                <a:latin typeface="Arial" panose="020B0604020202020204" pitchFamily="34" charset="0"/>
                <a:cs typeface="Arial" panose="020B0604020202020204" pitchFamily="34" charset="0"/>
              </a:rPr>
              <a:t>Cuối </a:t>
            </a:r>
            <a:r>
              <a:rPr lang="vi-VN" sz="1800">
                <a:solidFill>
                  <a:schemeClr val="bg1">
                    <a:lumMod val="10000"/>
                  </a:schemeClr>
                </a:solidFill>
                <a:latin typeface="Arial" panose="020B0604020202020204" pitchFamily="34" charset="0"/>
                <a:cs typeface="Arial" panose="020B0604020202020204" pitchFamily="34" charset="0"/>
              </a:rPr>
              <a:t>cùng, chi tiết được kiểm tra, nếu đạt yêu cầu sẽ chuyển sang khâu đóng gói hoặc lắp ráp.</a:t>
            </a:r>
            <a:endParaRPr lang="en-US" sz="1800">
              <a:solidFill>
                <a:schemeClr val="bg1">
                  <a:lumMod val="10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4177" y="157194"/>
            <a:ext cx="168275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87" y="3345504"/>
            <a:ext cx="3054350" cy="162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flipV="1">
            <a:off x="4792336" y="3198833"/>
            <a:ext cx="684780" cy="579780"/>
          </a:xfrm>
          <a:prstGeom prst="rect">
            <a:avLst/>
          </a:prstGeom>
        </p:spPr>
      </p:pic>
    </p:spTree>
    <p:extLst>
      <p:ext uri="{BB962C8B-B14F-4D97-AF65-F5344CB8AC3E}">
        <p14:creationId xmlns:p14="http://schemas.microsoft.com/office/powerpoint/2010/main" val="266606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37000">
              <a:schemeClr val="accent6"/>
            </a:gs>
            <a:gs pos="100000">
              <a:schemeClr val="dk1"/>
            </a:gs>
          </a:gsLst>
          <a:lin ang="8100019" scaled="0"/>
        </a:gradFill>
        <a:effectLst/>
      </p:bgPr>
    </p:bg>
    <p:spTree>
      <p:nvGrpSpPr>
        <p:cNvPr id="1" name="Shape 13332"/>
        <p:cNvGrpSpPr/>
        <p:nvPr/>
      </p:nvGrpSpPr>
      <p:grpSpPr>
        <a:xfrm>
          <a:off x="0" y="0"/>
          <a:ext cx="0" cy="0"/>
          <a:chOff x="0" y="0"/>
          <a:chExt cx="0" cy="0"/>
        </a:xfrm>
      </p:grpSpPr>
      <p:sp>
        <p:nvSpPr>
          <p:cNvPr id="2" name="Title 1"/>
          <p:cNvSpPr>
            <a:spLocks noGrp="1"/>
          </p:cNvSpPr>
          <p:nvPr>
            <p:ph type="ctrTitle"/>
          </p:nvPr>
        </p:nvSpPr>
        <p:spPr>
          <a:xfrm>
            <a:off x="1522797" y="392231"/>
            <a:ext cx="6192900" cy="635186"/>
          </a:xfrm>
        </p:spPr>
        <p:txBody>
          <a:bodyPr/>
          <a:lstStyle/>
          <a:p>
            <a:pPr algn="ctr"/>
            <a:r>
              <a:rPr lang="vi-VN" sz="3200" b="1" smtClean="0">
                <a:solidFill>
                  <a:srgbClr val="FFFFFF"/>
                </a:solidFill>
                <a:latin typeface="Arial" panose="020B0604020202020204" pitchFamily="34" charset="0"/>
                <a:cs typeface="Arial" panose="020B0604020202020204" pitchFamily="34" charset="0"/>
              </a:rPr>
              <a:t>KHỞI ĐỘNG</a:t>
            </a:r>
            <a:endParaRPr lang="en-US" sz="3200" b="1">
              <a:solidFill>
                <a:srgbClr val="FFFFFF"/>
              </a:solidFill>
              <a:latin typeface="Arial" panose="020B0604020202020204" pitchFamily="34" charset="0"/>
              <a:cs typeface="Arial" panose="020B0604020202020204" pitchFamily="34" charset="0"/>
            </a:endParaRPr>
          </a:p>
        </p:txBody>
      </p:sp>
      <p:grpSp>
        <p:nvGrpSpPr>
          <p:cNvPr id="7" name="Group 6"/>
          <p:cNvGrpSpPr/>
          <p:nvPr/>
        </p:nvGrpSpPr>
        <p:grpSpPr>
          <a:xfrm>
            <a:off x="306971" y="1278679"/>
            <a:ext cx="3603069" cy="2512579"/>
            <a:chOff x="306971" y="1278679"/>
            <a:chExt cx="3603069" cy="2512579"/>
          </a:xfrm>
        </p:grpSpPr>
        <p:sp>
          <p:nvSpPr>
            <p:cNvPr id="4" name="Rectangle 3"/>
            <p:cNvSpPr/>
            <p:nvPr/>
          </p:nvSpPr>
          <p:spPr>
            <a:xfrm>
              <a:off x="306971" y="1909268"/>
              <a:ext cx="3603069" cy="1881990"/>
            </a:xfrm>
            <a:prstGeom prst="rect">
              <a:avLst/>
            </a:prstGeom>
          </p:spPr>
          <p:txBody>
            <a:bodyPr wrap="square">
              <a:spAutoFit/>
            </a:bodyPr>
            <a:lstStyle/>
            <a:p>
              <a:pPr algn="just">
                <a:lnSpc>
                  <a:spcPct val="150000"/>
                </a:lnSpc>
              </a:pPr>
              <a:r>
                <a:rPr lang="vi-VN" sz="2000" smtClean="0">
                  <a:solidFill>
                    <a:srgbClr val="FFFFFF"/>
                  </a:solidFill>
                </a:rPr>
                <a:t>Theo </a:t>
              </a:r>
              <a:r>
                <a:rPr lang="vi-VN" sz="2000">
                  <a:solidFill>
                    <a:srgbClr val="FFFFFF"/>
                  </a:solidFill>
                </a:rPr>
                <a:t>em, để sản xuất được chiếc ê tô như hình 11.1 thì cần thực hiện những công việc gì?.</a:t>
              </a:r>
              <a:endParaRPr lang="en-US" sz="2000">
                <a:solidFill>
                  <a:srgbClr val="FFFFFF"/>
                </a:solidFill>
              </a:endParaRPr>
            </a:p>
          </p:txBody>
        </p:sp>
        <p:pic>
          <p:nvPicPr>
            <p:cNvPr id="6" name="Picture 5"/>
            <p:cNvPicPr>
              <a:picLocks noChangeAspect="1"/>
            </p:cNvPicPr>
            <p:nvPr/>
          </p:nvPicPr>
          <p:blipFill>
            <a:blip r:embed="rId3"/>
            <a:stretch>
              <a:fillRect/>
            </a:stretch>
          </p:blipFill>
          <p:spPr>
            <a:xfrm>
              <a:off x="1522797" y="1278679"/>
              <a:ext cx="1171423" cy="630589"/>
            </a:xfrm>
            <a:prstGeom prst="rect">
              <a:avLst/>
            </a:prstGeom>
          </p:spPr>
        </p:pic>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2968" y="1439737"/>
            <a:ext cx="3517041" cy="2540791"/>
          </a:xfrm>
          <a:prstGeom prst="roundRect">
            <a:avLst>
              <a:gd name="adj" fmla="val 8594"/>
            </a:avLst>
          </a:prstGeom>
          <a:solidFill>
            <a:srgbClr val="FFFFFF">
              <a:shade val="85000"/>
            </a:srgbClr>
          </a:solidFill>
          <a:ln w="9525">
            <a:solidFill>
              <a:schemeClr val="bg2"/>
            </a:solidFill>
            <a:miter lim="800000"/>
            <a:headEnd/>
            <a:tailEnd/>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8124" y="411590"/>
            <a:ext cx="6504359" cy="707886"/>
          </a:xfrm>
          <a:prstGeom prst="rect">
            <a:avLst/>
          </a:prstGeom>
          <a:noFill/>
        </p:spPr>
        <p:txBody>
          <a:bodyPr wrap="square" rtlCol="0">
            <a:spAutoFit/>
          </a:bodyPr>
          <a:lstStyle/>
          <a:p>
            <a:pPr algn="ctr"/>
            <a:r>
              <a:rPr lang="en-US" sz="2000" smtClean="0">
                <a:solidFill>
                  <a:schemeClr val="bg1"/>
                </a:solidFill>
              </a:rPr>
              <a:t>Ngoài các phương pháp cắt gọt thông thường thì hiện nay còn có một số phương pháp gia công đặc biệt </a:t>
            </a:r>
            <a:endParaRPr lang="en-SG" sz="200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124" y="1520385"/>
            <a:ext cx="2986638" cy="2732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2674" y="1520385"/>
            <a:ext cx="2895234" cy="2732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40560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arn(inVertical)">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782"/>
        <p:cNvGrpSpPr/>
        <p:nvPr/>
      </p:nvGrpSpPr>
      <p:grpSpPr>
        <a:xfrm>
          <a:off x="0" y="0"/>
          <a:ext cx="0" cy="0"/>
          <a:chOff x="0" y="0"/>
          <a:chExt cx="0" cy="0"/>
        </a:xfrm>
      </p:grpSpPr>
      <p:grpSp>
        <p:nvGrpSpPr>
          <p:cNvPr id="13797" name="Google Shape;13797;p38"/>
          <p:cNvGrpSpPr/>
          <p:nvPr/>
        </p:nvGrpSpPr>
        <p:grpSpPr>
          <a:xfrm flipH="1">
            <a:off x="6915995" y="36941"/>
            <a:ext cx="2217259" cy="1181032"/>
            <a:chOff x="0" y="429925"/>
            <a:chExt cx="2217259" cy="1181032"/>
          </a:xfrm>
        </p:grpSpPr>
        <p:sp>
          <p:nvSpPr>
            <p:cNvPr id="13798" name="Google Shape;13798;p38"/>
            <p:cNvSpPr/>
            <p:nvPr/>
          </p:nvSpPr>
          <p:spPr>
            <a:xfrm>
              <a:off x="0" y="504437"/>
              <a:ext cx="704555" cy="1106520"/>
            </a:xfrm>
            <a:custGeom>
              <a:avLst/>
              <a:gdLst/>
              <a:ahLst/>
              <a:cxnLst/>
              <a:rect l="l" t="t" r="r" b="b"/>
              <a:pathLst>
                <a:path w="9777" h="15355" extrusionOk="0">
                  <a:moveTo>
                    <a:pt x="6633" y="0"/>
                  </a:moveTo>
                  <a:lnTo>
                    <a:pt x="0" y="6051"/>
                  </a:lnTo>
                  <a:lnTo>
                    <a:pt x="0" y="15354"/>
                  </a:lnTo>
                  <a:lnTo>
                    <a:pt x="9777" y="346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9" name="Google Shape;13799;p38"/>
            <p:cNvSpPr/>
            <p:nvPr/>
          </p:nvSpPr>
          <p:spPr>
            <a:xfrm>
              <a:off x="0" y="518417"/>
              <a:ext cx="645608" cy="988553"/>
            </a:xfrm>
            <a:custGeom>
              <a:avLst/>
              <a:gdLst/>
              <a:ahLst/>
              <a:cxnLst/>
              <a:rect l="l" t="t" r="r" b="b"/>
              <a:pathLst>
                <a:path w="8959" h="13718" extrusionOk="0">
                  <a:moveTo>
                    <a:pt x="6417" y="0"/>
                  </a:moveTo>
                  <a:lnTo>
                    <a:pt x="0" y="5857"/>
                  </a:lnTo>
                  <a:lnTo>
                    <a:pt x="0" y="13717"/>
                  </a:lnTo>
                  <a:lnTo>
                    <a:pt x="8958" y="282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0" name="Google Shape;13800;p38"/>
            <p:cNvSpPr/>
            <p:nvPr/>
          </p:nvSpPr>
          <p:spPr>
            <a:xfrm>
              <a:off x="0" y="563384"/>
              <a:ext cx="645608" cy="943586"/>
            </a:xfrm>
            <a:custGeom>
              <a:avLst/>
              <a:gdLst/>
              <a:ahLst/>
              <a:cxnLst/>
              <a:rect l="l" t="t" r="r" b="b"/>
              <a:pathLst>
                <a:path w="8959" h="13094" extrusionOk="0">
                  <a:moveTo>
                    <a:pt x="6977" y="1"/>
                  </a:moveTo>
                  <a:lnTo>
                    <a:pt x="0" y="6396"/>
                  </a:lnTo>
                  <a:lnTo>
                    <a:pt x="0" y="13093"/>
                  </a:lnTo>
                  <a:lnTo>
                    <a:pt x="8958" y="2197"/>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1" name="Google Shape;13801;p38"/>
            <p:cNvSpPr/>
            <p:nvPr/>
          </p:nvSpPr>
          <p:spPr>
            <a:xfrm>
              <a:off x="0" y="1326881"/>
              <a:ext cx="116453" cy="180084"/>
            </a:xfrm>
            <a:custGeom>
              <a:avLst/>
              <a:gdLst/>
              <a:ahLst/>
              <a:cxnLst/>
              <a:rect l="l" t="t" r="r" b="b"/>
              <a:pathLst>
                <a:path w="1616" h="2499" extrusionOk="0">
                  <a:moveTo>
                    <a:pt x="0" y="0"/>
                  </a:moveTo>
                  <a:lnTo>
                    <a:pt x="0" y="2498"/>
                  </a:lnTo>
                  <a:lnTo>
                    <a:pt x="1615" y="517"/>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2" name="Google Shape;13802;p38"/>
            <p:cNvSpPr/>
            <p:nvPr/>
          </p:nvSpPr>
          <p:spPr>
            <a:xfrm rot="451037">
              <a:off x="1722525" y="613633"/>
              <a:ext cx="460980" cy="546301"/>
            </a:xfrm>
            <a:custGeom>
              <a:avLst/>
              <a:gdLst/>
              <a:ahLst/>
              <a:cxnLst/>
              <a:rect l="l" t="t" r="r" b="b"/>
              <a:pathLst>
                <a:path w="6397" h="7581" extrusionOk="0">
                  <a:moveTo>
                    <a:pt x="3274" y="1"/>
                  </a:moveTo>
                  <a:lnTo>
                    <a:pt x="3123" y="108"/>
                  </a:lnTo>
                  <a:lnTo>
                    <a:pt x="151" y="1809"/>
                  </a:lnTo>
                  <a:lnTo>
                    <a:pt x="0" y="1896"/>
                  </a:lnTo>
                  <a:lnTo>
                    <a:pt x="0" y="2089"/>
                  </a:lnTo>
                  <a:lnTo>
                    <a:pt x="0" y="5513"/>
                  </a:lnTo>
                  <a:lnTo>
                    <a:pt x="0" y="5686"/>
                  </a:lnTo>
                  <a:lnTo>
                    <a:pt x="151" y="5772"/>
                  </a:lnTo>
                  <a:lnTo>
                    <a:pt x="3123" y="7495"/>
                  </a:lnTo>
                  <a:lnTo>
                    <a:pt x="3274" y="7581"/>
                  </a:lnTo>
                  <a:lnTo>
                    <a:pt x="3424" y="7495"/>
                  </a:lnTo>
                  <a:lnTo>
                    <a:pt x="6396" y="5772"/>
                  </a:lnTo>
                  <a:lnTo>
                    <a:pt x="6095" y="5255"/>
                  </a:lnTo>
                  <a:lnTo>
                    <a:pt x="3274" y="6892"/>
                  </a:lnTo>
                  <a:lnTo>
                    <a:pt x="1034" y="5341"/>
                  </a:lnTo>
                  <a:lnTo>
                    <a:pt x="1034" y="2262"/>
                  </a:lnTo>
                  <a:lnTo>
                    <a:pt x="3274" y="711"/>
                  </a:lnTo>
                  <a:lnTo>
                    <a:pt x="6095" y="2348"/>
                  </a:lnTo>
                  <a:lnTo>
                    <a:pt x="6396" y="1809"/>
                  </a:lnTo>
                  <a:lnTo>
                    <a:pt x="3424" y="108"/>
                  </a:lnTo>
                  <a:lnTo>
                    <a:pt x="32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3" name="Google Shape;13803;p38"/>
            <p:cNvSpPr/>
            <p:nvPr/>
          </p:nvSpPr>
          <p:spPr>
            <a:xfrm rot="451037">
              <a:off x="1216036" y="792144"/>
              <a:ext cx="533906" cy="65216"/>
            </a:xfrm>
            <a:custGeom>
              <a:avLst/>
              <a:gdLst/>
              <a:ahLst/>
              <a:cxnLst/>
              <a:rect l="l" t="t" r="r" b="b"/>
              <a:pathLst>
                <a:path w="7409" h="905" extrusionOk="0">
                  <a:moveTo>
                    <a:pt x="7408" y="905"/>
                  </a:moveTo>
                  <a:lnTo>
                    <a:pt x="7408" y="0"/>
                  </a:lnTo>
                  <a:lnTo>
                    <a:pt x="1" y="0"/>
                  </a:lnTo>
                  <a:lnTo>
                    <a:pt x="1" y="90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4" name="Google Shape;13804;p38"/>
            <p:cNvSpPr/>
            <p:nvPr/>
          </p:nvSpPr>
          <p:spPr>
            <a:xfrm rot="451037">
              <a:off x="722275" y="678076"/>
              <a:ext cx="498163" cy="159905"/>
            </a:xfrm>
            <a:custGeom>
              <a:avLst/>
              <a:gdLst/>
              <a:ahLst/>
              <a:cxnLst/>
              <a:rect l="l" t="t" r="r" b="b"/>
              <a:pathLst>
                <a:path w="6913" h="2219" extrusionOk="0">
                  <a:moveTo>
                    <a:pt x="6913" y="2218"/>
                  </a:moveTo>
                  <a:lnTo>
                    <a:pt x="6913" y="0"/>
                  </a:lnTo>
                  <a:lnTo>
                    <a:pt x="0" y="0"/>
                  </a:lnTo>
                  <a:lnTo>
                    <a:pt x="0" y="221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5" name="Google Shape;13805;p38"/>
            <p:cNvSpPr/>
            <p:nvPr/>
          </p:nvSpPr>
          <p:spPr>
            <a:xfrm rot="451037">
              <a:off x="723896" y="653409"/>
              <a:ext cx="121064" cy="159905"/>
            </a:xfrm>
            <a:custGeom>
              <a:avLst/>
              <a:gdLst/>
              <a:ahLst/>
              <a:cxnLst/>
              <a:rect l="l" t="t" r="r" b="b"/>
              <a:pathLst>
                <a:path w="1680" h="2219" extrusionOk="0">
                  <a:moveTo>
                    <a:pt x="1077" y="0"/>
                  </a:moveTo>
                  <a:lnTo>
                    <a:pt x="0" y="0"/>
                  </a:lnTo>
                  <a:lnTo>
                    <a:pt x="0" y="2218"/>
                  </a:lnTo>
                  <a:lnTo>
                    <a:pt x="1615" y="2218"/>
                  </a:lnTo>
                  <a:lnTo>
                    <a:pt x="1615" y="2154"/>
                  </a:lnTo>
                  <a:cubicBezTo>
                    <a:pt x="1680" y="1400"/>
                    <a:pt x="1486" y="646"/>
                    <a:pt x="1077" y="0"/>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6" name="Google Shape;13806;p38"/>
            <p:cNvSpPr/>
            <p:nvPr/>
          </p:nvSpPr>
          <p:spPr>
            <a:xfrm>
              <a:off x="268432" y="429925"/>
              <a:ext cx="527714" cy="527714"/>
            </a:xfrm>
            <a:custGeom>
              <a:avLst/>
              <a:gdLst/>
              <a:ahLst/>
              <a:cxnLst/>
              <a:rect l="l" t="t" r="r" b="b"/>
              <a:pathLst>
                <a:path w="7323" h="7323" extrusionOk="0">
                  <a:moveTo>
                    <a:pt x="3920" y="151"/>
                  </a:moveTo>
                  <a:cubicBezTo>
                    <a:pt x="5858" y="302"/>
                    <a:pt x="7322" y="1982"/>
                    <a:pt x="7171" y="3920"/>
                  </a:cubicBezTo>
                  <a:cubicBezTo>
                    <a:pt x="7021" y="5858"/>
                    <a:pt x="5341" y="7322"/>
                    <a:pt x="3403" y="7172"/>
                  </a:cubicBezTo>
                  <a:cubicBezTo>
                    <a:pt x="1465" y="7021"/>
                    <a:pt x="0" y="5341"/>
                    <a:pt x="151" y="3403"/>
                  </a:cubicBezTo>
                  <a:cubicBezTo>
                    <a:pt x="302" y="1465"/>
                    <a:pt x="1982" y="1"/>
                    <a:pt x="3920" y="1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7" name="Google Shape;13807;p38"/>
            <p:cNvSpPr/>
            <p:nvPr/>
          </p:nvSpPr>
          <p:spPr>
            <a:xfrm>
              <a:off x="294806" y="464082"/>
              <a:ext cx="493556" cy="493556"/>
            </a:xfrm>
            <a:custGeom>
              <a:avLst/>
              <a:gdLst/>
              <a:ahLst/>
              <a:cxnLst/>
              <a:rect l="l" t="t" r="r" b="b"/>
              <a:pathLst>
                <a:path w="6849" h="6849" extrusionOk="0">
                  <a:moveTo>
                    <a:pt x="6482" y="1702"/>
                  </a:moveTo>
                  <a:cubicBezTo>
                    <a:pt x="6741" y="2240"/>
                    <a:pt x="6848" y="2843"/>
                    <a:pt x="6805" y="3446"/>
                  </a:cubicBezTo>
                  <a:cubicBezTo>
                    <a:pt x="6655" y="5384"/>
                    <a:pt x="4975" y="6848"/>
                    <a:pt x="3037" y="6698"/>
                  </a:cubicBezTo>
                  <a:cubicBezTo>
                    <a:pt x="1960" y="6611"/>
                    <a:pt x="970" y="6051"/>
                    <a:pt x="367" y="5147"/>
                  </a:cubicBezTo>
                  <a:cubicBezTo>
                    <a:pt x="108" y="4609"/>
                    <a:pt x="0" y="4006"/>
                    <a:pt x="44" y="3403"/>
                  </a:cubicBezTo>
                  <a:cubicBezTo>
                    <a:pt x="194" y="1465"/>
                    <a:pt x="1874" y="0"/>
                    <a:pt x="3812" y="151"/>
                  </a:cubicBezTo>
                  <a:cubicBezTo>
                    <a:pt x="4889" y="216"/>
                    <a:pt x="5879" y="797"/>
                    <a:pt x="6482" y="170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8" name="Google Shape;13808;p38"/>
            <p:cNvSpPr/>
            <p:nvPr/>
          </p:nvSpPr>
          <p:spPr>
            <a:xfrm>
              <a:off x="373931" y="563384"/>
              <a:ext cx="329037" cy="329037"/>
            </a:xfrm>
            <a:custGeom>
              <a:avLst/>
              <a:gdLst/>
              <a:ahLst/>
              <a:cxnLst/>
              <a:rect l="l" t="t" r="r" b="b"/>
              <a:pathLst>
                <a:path w="4566" h="4566" extrusionOk="0">
                  <a:moveTo>
                    <a:pt x="3575" y="733"/>
                  </a:moveTo>
                  <a:cubicBezTo>
                    <a:pt x="4437" y="1443"/>
                    <a:pt x="4566" y="2714"/>
                    <a:pt x="3855" y="3597"/>
                  </a:cubicBezTo>
                  <a:cubicBezTo>
                    <a:pt x="3123" y="4458"/>
                    <a:pt x="1853" y="4566"/>
                    <a:pt x="970" y="3855"/>
                  </a:cubicBezTo>
                  <a:cubicBezTo>
                    <a:pt x="108" y="3145"/>
                    <a:pt x="1" y="1852"/>
                    <a:pt x="711" y="991"/>
                  </a:cubicBezTo>
                  <a:cubicBezTo>
                    <a:pt x="1422" y="130"/>
                    <a:pt x="2714" y="1"/>
                    <a:pt x="3575" y="7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9" name="Google Shape;13809;p38"/>
            <p:cNvSpPr/>
            <p:nvPr/>
          </p:nvSpPr>
          <p:spPr>
            <a:xfrm>
              <a:off x="380128" y="541693"/>
              <a:ext cx="304248" cy="304176"/>
            </a:xfrm>
            <a:custGeom>
              <a:avLst/>
              <a:gdLst/>
              <a:ahLst/>
              <a:cxnLst/>
              <a:rect l="l" t="t" r="r" b="b"/>
              <a:pathLst>
                <a:path w="4222" h="4221" extrusionOk="0">
                  <a:moveTo>
                    <a:pt x="2262" y="86"/>
                  </a:moveTo>
                  <a:cubicBezTo>
                    <a:pt x="3382" y="172"/>
                    <a:pt x="4222" y="1141"/>
                    <a:pt x="4135" y="2261"/>
                  </a:cubicBezTo>
                  <a:cubicBezTo>
                    <a:pt x="4071" y="3381"/>
                    <a:pt x="3080" y="4221"/>
                    <a:pt x="1960" y="4156"/>
                  </a:cubicBezTo>
                  <a:cubicBezTo>
                    <a:pt x="841" y="4070"/>
                    <a:pt x="1" y="3079"/>
                    <a:pt x="87" y="1960"/>
                  </a:cubicBezTo>
                  <a:cubicBezTo>
                    <a:pt x="152" y="840"/>
                    <a:pt x="1142" y="0"/>
                    <a:pt x="2262" y="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0" name="Google Shape;13810;p38"/>
            <p:cNvSpPr/>
            <p:nvPr/>
          </p:nvSpPr>
          <p:spPr>
            <a:xfrm>
              <a:off x="409674" y="571167"/>
              <a:ext cx="271604" cy="274702"/>
            </a:xfrm>
            <a:custGeom>
              <a:avLst/>
              <a:gdLst/>
              <a:ahLst/>
              <a:cxnLst/>
              <a:rect l="l" t="t" r="r" b="b"/>
              <a:pathLst>
                <a:path w="3769" h="3812" extrusionOk="0">
                  <a:moveTo>
                    <a:pt x="3402" y="582"/>
                  </a:moveTo>
                  <a:cubicBezTo>
                    <a:pt x="3661" y="969"/>
                    <a:pt x="3769" y="1400"/>
                    <a:pt x="3725" y="1852"/>
                  </a:cubicBezTo>
                  <a:cubicBezTo>
                    <a:pt x="3661" y="2972"/>
                    <a:pt x="2670" y="3812"/>
                    <a:pt x="1550" y="3726"/>
                  </a:cubicBezTo>
                  <a:cubicBezTo>
                    <a:pt x="1120" y="3704"/>
                    <a:pt x="689" y="3532"/>
                    <a:pt x="366" y="3230"/>
                  </a:cubicBezTo>
                  <a:cubicBezTo>
                    <a:pt x="108" y="2864"/>
                    <a:pt x="0" y="2412"/>
                    <a:pt x="43" y="1981"/>
                  </a:cubicBezTo>
                  <a:cubicBezTo>
                    <a:pt x="108" y="840"/>
                    <a:pt x="1098" y="0"/>
                    <a:pt x="2218" y="86"/>
                  </a:cubicBezTo>
                  <a:cubicBezTo>
                    <a:pt x="2649" y="129"/>
                    <a:pt x="3079" y="302"/>
                    <a:pt x="3402" y="582"/>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1" name="Google Shape;13811;p38"/>
            <p:cNvSpPr/>
            <p:nvPr/>
          </p:nvSpPr>
          <p:spPr>
            <a:xfrm>
              <a:off x="411187" y="572680"/>
              <a:ext cx="253011" cy="251498"/>
            </a:xfrm>
            <a:custGeom>
              <a:avLst/>
              <a:gdLst/>
              <a:ahLst/>
              <a:cxnLst/>
              <a:rect l="l" t="t" r="r" b="b"/>
              <a:pathLst>
                <a:path w="3511" h="3490" extrusionOk="0">
                  <a:moveTo>
                    <a:pt x="216" y="2994"/>
                  </a:moveTo>
                  <a:cubicBezTo>
                    <a:pt x="65" y="2671"/>
                    <a:pt x="1" y="2326"/>
                    <a:pt x="22" y="1960"/>
                  </a:cubicBezTo>
                  <a:cubicBezTo>
                    <a:pt x="87" y="841"/>
                    <a:pt x="1077" y="1"/>
                    <a:pt x="2197" y="87"/>
                  </a:cubicBezTo>
                  <a:cubicBezTo>
                    <a:pt x="2606" y="108"/>
                    <a:pt x="2972" y="259"/>
                    <a:pt x="3295" y="496"/>
                  </a:cubicBezTo>
                  <a:cubicBezTo>
                    <a:pt x="3446" y="819"/>
                    <a:pt x="3511" y="1164"/>
                    <a:pt x="3489" y="1530"/>
                  </a:cubicBezTo>
                  <a:cubicBezTo>
                    <a:pt x="3403" y="2649"/>
                    <a:pt x="2434" y="3489"/>
                    <a:pt x="1314" y="3403"/>
                  </a:cubicBezTo>
                  <a:cubicBezTo>
                    <a:pt x="905" y="3382"/>
                    <a:pt x="517" y="3231"/>
                    <a:pt x="216" y="2994"/>
                  </a:cubicBezTo>
                  <a:close/>
                </a:path>
              </a:pathLst>
            </a:custGeom>
            <a:solidFill>
              <a:srgbClr val="EFF0F1">
                <a:alpha val="21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Pentagon 1"/>
          <p:cNvSpPr/>
          <p:nvPr/>
        </p:nvSpPr>
        <p:spPr>
          <a:xfrm>
            <a:off x="0" y="224056"/>
            <a:ext cx="2505456" cy="681196"/>
          </a:xfrm>
          <a:prstGeom prst="homePlat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FFFF"/>
                </a:solidFill>
                <a:latin typeface="Arial" panose="020B0604020202020204" pitchFamily="34" charset="0"/>
                <a:cs typeface="Arial" panose="020B0604020202020204" pitchFamily="34" charset="0"/>
              </a:rPr>
              <a:t>LĂP RÁP VÀ HOÀN THIỆN  </a:t>
            </a:r>
            <a:endParaRPr lang="en-US" sz="2000" b="1">
              <a:solidFill>
                <a:srgbClr val="FFFFFF"/>
              </a:solidFill>
              <a:latin typeface="Arial" panose="020B0604020202020204" pitchFamily="34" charset="0"/>
              <a:cs typeface="Arial" panose="020B0604020202020204" pitchFamily="34" charset="0"/>
            </a:endParaRPr>
          </a:p>
        </p:txBody>
      </p:sp>
      <p:sp>
        <p:nvSpPr>
          <p:cNvPr id="5" name="TextBox 4"/>
          <p:cNvSpPr txBox="1"/>
          <p:nvPr/>
        </p:nvSpPr>
        <p:spPr>
          <a:xfrm>
            <a:off x="1936806" y="1217973"/>
            <a:ext cx="5444534" cy="615553"/>
          </a:xfrm>
          <a:prstGeom prst="rect">
            <a:avLst/>
          </a:prstGeom>
          <a:noFill/>
        </p:spPr>
        <p:txBody>
          <a:bodyPr wrap="square" rtlCol="0">
            <a:spAutoFit/>
          </a:bodyPr>
          <a:lstStyle/>
          <a:p>
            <a:r>
              <a:rPr lang="en-US" sz="2000" i="1" smtClean="0"/>
              <a:t>Thảo luận và thực hiện các nhiệm vụ sau:</a:t>
            </a:r>
          </a:p>
          <a:p>
            <a:endParaRPr lang="en-SG"/>
          </a:p>
        </p:txBody>
      </p:sp>
      <p:graphicFrame>
        <p:nvGraphicFramePr>
          <p:cNvPr id="6" name="Diagram 5"/>
          <p:cNvGraphicFramePr/>
          <p:nvPr>
            <p:extLst>
              <p:ext uri="{D42A27DB-BD31-4B8C-83A1-F6EECF244321}">
                <p14:modId xmlns:p14="http://schemas.microsoft.com/office/powerpoint/2010/main" val="3534441116"/>
              </p:ext>
            </p:extLst>
          </p:nvPr>
        </p:nvGraphicFramePr>
        <p:xfrm>
          <a:off x="1440015" y="1884397"/>
          <a:ext cx="6096000" cy="2445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0578" y="2509139"/>
            <a:ext cx="2017440" cy="2634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2355" y="1101255"/>
            <a:ext cx="794451" cy="84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72973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Graphic spid="6"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16" name="Rounded Rectangle 15"/>
          <p:cNvSpPr/>
          <p:nvPr/>
        </p:nvSpPr>
        <p:spPr>
          <a:xfrm>
            <a:off x="174661" y="154113"/>
            <a:ext cx="8794678" cy="4818579"/>
          </a:xfrm>
          <a:prstGeom prst="roundRect">
            <a:avLst>
              <a:gd name="adj" fmla="val 1742"/>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Google Shape;280;p16"/>
          <p:cNvSpPr/>
          <p:nvPr/>
        </p:nvSpPr>
        <p:spPr>
          <a:xfrm>
            <a:off x="5226288" y="2716750"/>
            <a:ext cx="3917700" cy="3917700"/>
          </a:xfrm>
          <a:prstGeom prst="arc">
            <a:avLst>
              <a:gd name="adj1" fmla="val 10691789"/>
              <a:gd name="adj2" fmla="val 19190726"/>
            </a:avLst>
          </a:prstGeom>
          <a:noFill/>
          <a:ln w="28575" cap="flat" cmpd="sng">
            <a:solidFill>
              <a:schemeClr val="dk2"/>
            </a:solidFill>
            <a:prstDash val="solid"/>
            <a:round/>
            <a:headEnd type="none" w="med" len="med"/>
            <a:tailEnd type="arrow" w="med" len="med"/>
          </a:ln>
        </p:spPr>
        <p:txBody>
          <a:bodyPr spcFirstLastPara="1" wrap="square" lIns="91425" tIns="91425" rIns="91425" bIns="91425" anchor="ctr" anchorCtr="0">
            <a:noAutofit/>
          </a:bodyPr>
          <a:lstStyle/>
          <a:p>
            <a:endParaRPr/>
          </a:p>
        </p:txBody>
      </p:sp>
      <p:grpSp>
        <p:nvGrpSpPr>
          <p:cNvPr id="9" name="Group 8"/>
          <p:cNvGrpSpPr/>
          <p:nvPr/>
        </p:nvGrpSpPr>
        <p:grpSpPr>
          <a:xfrm>
            <a:off x="7046730" y="1234626"/>
            <a:ext cx="800100" cy="1558363"/>
            <a:chOff x="6224274" y="1356126"/>
            <a:chExt cx="800100" cy="1558363"/>
          </a:xfrm>
        </p:grpSpPr>
        <p:sp>
          <p:nvSpPr>
            <p:cNvPr id="75" name="Google Shape;305;p16"/>
            <p:cNvSpPr/>
            <p:nvPr/>
          </p:nvSpPr>
          <p:spPr>
            <a:xfrm>
              <a:off x="6224274" y="1356126"/>
              <a:ext cx="800100" cy="800100"/>
            </a:xfrm>
            <a:prstGeom prst="ellipse">
              <a:avLst/>
            </a:prstGeom>
            <a:solidFill>
              <a:srgbClr val="B9CEA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400" b="1">
                  <a:latin typeface="Arial" panose="020B0604020202020204" pitchFamily="34" charset="0"/>
                  <a:ea typeface="Fira Sans Extra Condensed"/>
                  <a:cs typeface="Arial" panose="020B0604020202020204" pitchFamily="34" charset="0"/>
                  <a:sym typeface="Fira Sans Extra Condensed"/>
                </a:rPr>
                <a:t>2</a:t>
              </a:r>
              <a:endParaRPr kumimoji="0" sz="2400" b="1" i="0" u="none" strike="noStrike" kern="0" cap="none" spc="0" normalizeH="0" baseline="0" noProof="0" smtClean="0">
                <a:ln>
                  <a:noFill/>
                </a:ln>
                <a:effectLst/>
                <a:uLnTx/>
                <a:uFillTx/>
                <a:latin typeface="Arial" panose="020B0604020202020204" pitchFamily="34" charset="0"/>
                <a:ea typeface="Fira Sans Extra Condensed"/>
                <a:cs typeface="Arial" panose="020B0604020202020204" pitchFamily="34" charset="0"/>
                <a:sym typeface="Fira Sans Extra Condensed"/>
              </a:endParaRPr>
            </a:p>
          </p:txBody>
        </p:sp>
        <p:sp>
          <p:nvSpPr>
            <p:cNvPr id="79" name="Google Shape;330;p16"/>
            <p:cNvSpPr/>
            <p:nvPr/>
          </p:nvSpPr>
          <p:spPr>
            <a:xfrm>
              <a:off x="6502836" y="2671489"/>
              <a:ext cx="243000" cy="243000"/>
            </a:xfrm>
            <a:prstGeom prst="ellipse">
              <a:avLst/>
            </a:prstGeom>
            <a:solidFill>
              <a:srgbClr val="B9CEA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smtClean="0">
                <a:ln>
                  <a:noFill/>
                </a:ln>
                <a:solidFill>
                  <a:srgbClr val="FFFFFF"/>
                </a:solidFill>
                <a:effectLst/>
                <a:uLnTx/>
                <a:uFillTx/>
                <a:latin typeface="Fira Sans Extra Condensed"/>
                <a:ea typeface="Fira Sans Extra Condensed"/>
                <a:cs typeface="Fira Sans Extra Condensed"/>
                <a:sym typeface="Fira Sans Extra Condensed"/>
              </a:endParaRPr>
            </a:p>
          </p:txBody>
        </p:sp>
        <p:cxnSp>
          <p:nvCxnSpPr>
            <p:cNvPr id="80" name="Google Shape;331;p16"/>
            <p:cNvCxnSpPr>
              <a:stCxn id="75" idx="4"/>
              <a:endCxn id="79" idx="0"/>
            </p:cNvCxnSpPr>
            <p:nvPr/>
          </p:nvCxnSpPr>
          <p:spPr>
            <a:xfrm>
              <a:off x="6624324" y="2156226"/>
              <a:ext cx="0" cy="515400"/>
            </a:xfrm>
            <a:prstGeom prst="straightConnector1">
              <a:avLst/>
            </a:prstGeom>
            <a:noFill/>
            <a:ln w="19050" cap="flat" cmpd="sng">
              <a:solidFill>
                <a:srgbClr val="000000"/>
              </a:solidFill>
              <a:prstDash val="sysDash"/>
              <a:round/>
              <a:headEnd type="none" w="med" len="med"/>
              <a:tailEnd type="none" w="med" len="med"/>
            </a:ln>
          </p:spPr>
        </p:cxnSp>
      </p:grpSp>
      <p:grpSp>
        <p:nvGrpSpPr>
          <p:cNvPr id="8" name="Group 7"/>
          <p:cNvGrpSpPr/>
          <p:nvPr/>
        </p:nvGrpSpPr>
        <p:grpSpPr>
          <a:xfrm>
            <a:off x="4460434" y="2482433"/>
            <a:ext cx="1431325" cy="912038"/>
            <a:chOff x="4426188" y="2583870"/>
            <a:chExt cx="1431325" cy="912038"/>
          </a:xfrm>
        </p:grpSpPr>
        <p:sp>
          <p:nvSpPr>
            <p:cNvPr id="74" name="Google Shape;291;p16"/>
            <p:cNvSpPr/>
            <p:nvPr/>
          </p:nvSpPr>
          <p:spPr>
            <a:xfrm>
              <a:off x="4426188" y="2583870"/>
              <a:ext cx="800100" cy="800100"/>
            </a:xfrm>
            <a:prstGeom prst="ellipse">
              <a:avLst/>
            </a:prstGeom>
            <a:solidFill>
              <a:srgbClr val="FAC75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400" b="1">
                  <a:latin typeface="Arial" panose="020B0604020202020204" pitchFamily="34" charset="0"/>
                  <a:ea typeface="Fira Sans Extra Condensed"/>
                  <a:cs typeface="Arial" panose="020B0604020202020204" pitchFamily="34" charset="0"/>
                  <a:sym typeface="Fira Sans Extra Condensed"/>
                </a:rPr>
                <a:t>1</a:t>
              </a:r>
              <a:endParaRPr kumimoji="0" sz="2400" b="1" i="0" u="none" strike="noStrike" kern="0" cap="none" spc="0" normalizeH="0" baseline="0" noProof="0" smtClean="0">
                <a:ln>
                  <a:noFill/>
                </a:ln>
                <a:effectLst/>
                <a:uLnTx/>
                <a:uFillTx/>
                <a:latin typeface="Arial" panose="020B0604020202020204" pitchFamily="34" charset="0"/>
                <a:ea typeface="Fira Sans Extra Condensed"/>
                <a:cs typeface="Arial" panose="020B0604020202020204" pitchFamily="34" charset="0"/>
                <a:sym typeface="Fira Sans Extra Condensed"/>
              </a:endParaRPr>
            </a:p>
          </p:txBody>
        </p:sp>
        <p:sp>
          <p:nvSpPr>
            <p:cNvPr id="78" name="Google Shape;329;p16"/>
            <p:cNvSpPr/>
            <p:nvPr/>
          </p:nvSpPr>
          <p:spPr>
            <a:xfrm>
              <a:off x="5614513" y="3252908"/>
              <a:ext cx="243000" cy="243000"/>
            </a:xfrm>
            <a:prstGeom prst="ellipse">
              <a:avLst/>
            </a:prstGeom>
            <a:solidFill>
              <a:srgbClr val="FAC75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smtClean="0">
                <a:ln>
                  <a:noFill/>
                </a:ln>
                <a:solidFill>
                  <a:srgbClr val="FFFFFF"/>
                </a:solidFill>
                <a:effectLst/>
                <a:uLnTx/>
                <a:uFillTx/>
                <a:latin typeface="Fira Sans Extra Condensed"/>
                <a:ea typeface="Fira Sans Extra Condensed"/>
                <a:cs typeface="Fira Sans Extra Condensed"/>
                <a:sym typeface="Fira Sans Extra Condensed"/>
              </a:endParaRPr>
            </a:p>
          </p:txBody>
        </p:sp>
        <p:cxnSp>
          <p:nvCxnSpPr>
            <p:cNvPr id="82" name="Google Shape;333;p16"/>
            <p:cNvCxnSpPr>
              <a:stCxn id="74" idx="6"/>
              <a:endCxn id="78" idx="0"/>
            </p:cNvCxnSpPr>
            <p:nvPr/>
          </p:nvCxnSpPr>
          <p:spPr>
            <a:xfrm>
              <a:off x="5226288" y="2983920"/>
              <a:ext cx="509700" cy="269100"/>
            </a:xfrm>
            <a:prstGeom prst="bentConnector2">
              <a:avLst/>
            </a:prstGeom>
            <a:noFill/>
            <a:ln w="19050" cap="flat" cmpd="sng">
              <a:solidFill>
                <a:srgbClr val="000000"/>
              </a:solidFill>
              <a:prstDash val="sysDash"/>
              <a:round/>
              <a:headEnd type="none" w="med" len="med"/>
              <a:tailEnd type="none" w="med" len="med"/>
            </a:ln>
          </p:spPr>
        </p:cxnSp>
      </p:grpSp>
      <p:sp>
        <p:nvSpPr>
          <p:cNvPr id="7" name="Rectangle 6"/>
          <p:cNvSpPr/>
          <p:nvPr/>
        </p:nvSpPr>
        <p:spPr>
          <a:xfrm>
            <a:off x="802145" y="1234626"/>
            <a:ext cx="5986025" cy="553998"/>
          </a:xfrm>
          <a:prstGeom prst="rect">
            <a:avLst/>
          </a:prstGeom>
        </p:spPr>
        <p:txBody>
          <a:bodyPr wrap="square">
            <a:spAutoFit/>
          </a:bodyPr>
          <a:lstStyle/>
          <a:p>
            <a:pPr algn="r">
              <a:lnSpc>
                <a:spcPct val="150000"/>
              </a:lnSpc>
            </a:pPr>
            <a:r>
              <a:rPr lang="en-US" sz="2000" smtClean="0"/>
              <a:t>Sau </a:t>
            </a:r>
            <a:r>
              <a:rPr lang="en-US" sz="2000"/>
              <a:t>khi lắp ráp, cần kiểm tra chất lượng sản phẩm.</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4274" y="2851424"/>
            <a:ext cx="2032292" cy="2123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57550" y="2663090"/>
            <a:ext cx="3498043" cy="707886"/>
          </a:xfrm>
          <a:prstGeom prst="rect">
            <a:avLst/>
          </a:prstGeom>
          <a:noFill/>
        </p:spPr>
        <p:txBody>
          <a:bodyPr wrap="square" rtlCol="0">
            <a:spAutoFit/>
          </a:bodyPr>
          <a:lstStyle/>
          <a:p>
            <a:r>
              <a:rPr lang="vi-VN" sz="2000"/>
              <a:t>Mục đích của lắp ráp là tạo thành sản phẩm hoàn chỉnh.</a:t>
            </a:r>
            <a:endParaRPr lang="en-SG" sz="200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6296" y="335287"/>
            <a:ext cx="2200275" cy="117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162270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0" y="417132"/>
            <a:ext cx="2393878" cy="523982"/>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rgbClr val="FFFFFF"/>
                </a:solidFill>
                <a:latin typeface="Arial" panose="020B0604020202020204" pitchFamily="34" charset="0"/>
                <a:cs typeface="Arial" panose="020B0604020202020204" pitchFamily="34" charset="0"/>
              </a:rPr>
              <a:t>GHI NHỚ</a:t>
            </a:r>
            <a:endParaRPr lang="en-US" sz="2400" b="1">
              <a:solidFill>
                <a:srgbClr val="FFFFFF"/>
              </a:solidFill>
              <a:latin typeface="Arial" panose="020B0604020202020204" pitchFamily="34" charset="0"/>
              <a:cs typeface="Arial" panose="020B0604020202020204" pitchFamily="34" charset="0"/>
            </a:endParaRPr>
          </a:p>
        </p:txBody>
      </p:sp>
      <p:sp>
        <p:nvSpPr>
          <p:cNvPr id="6" name="Horizontal Scroll 5"/>
          <p:cNvSpPr/>
          <p:nvPr/>
        </p:nvSpPr>
        <p:spPr>
          <a:xfrm>
            <a:off x="1299990" y="941114"/>
            <a:ext cx="6698256" cy="3448279"/>
          </a:xfrm>
          <a:prstGeom prst="horizontalScroll">
            <a:avLst/>
          </a:prstGeom>
          <a:solidFill>
            <a:schemeClr val="accent1">
              <a:lumMod val="75000"/>
            </a:schemeClr>
          </a:solidFill>
          <a:ln>
            <a:solidFill>
              <a:schemeClr val="accent1">
                <a:lumMod val="5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Wingdings" pitchFamily="2" charset="2"/>
              <a:buChar char="v"/>
            </a:pPr>
            <a:r>
              <a:rPr lang="vi-VN" sz="1600" smtClean="0">
                <a:solidFill>
                  <a:schemeClr val="bg1"/>
                </a:solidFill>
              </a:rPr>
              <a:t>Với </a:t>
            </a:r>
            <a:r>
              <a:rPr lang="vi-VN" sz="1600">
                <a:solidFill>
                  <a:schemeClr val="bg1"/>
                </a:solidFill>
              </a:rPr>
              <a:t>sản phẩm cơ khí là tổ hợp của nhiều chi tiết thì khâu cuối của chế tạo cơ khí là lắp ráp chi tiết tạo thành sản </a:t>
            </a:r>
            <a:r>
              <a:rPr lang="vi-VN" sz="1600" smtClean="0">
                <a:solidFill>
                  <a:schemeClr val="bg1"/>
                </a:solidFill>
              </a:rPr>
              <a:t>phẩm.</a:t>
            </a:r>
            <a:endParaRPr lang="en-US" sz="1600" smtClean="0">
              <a:solidFill>
                <a:schemeClr val="bg1"/>
              </a:solidFill>
            </a:endParaRPr>
          </a:p>
          <a:p>
            <a:pPr marL="285750" indent="-285750" algn="just">
              <a:lnSpc>
                <a:spcPct val="150000"/>
              </a:lnSpc>
              <a:buFont typeface="Wingdings" pitchFamily="2" charset="2"/>
              <a:buChar char="v"/>
            </a:pPr>
            <a:r>
              <a:rPr lang="vi-VN" sz="1600" smtClean="0">
                <a:solidFill>
                  <a:schemeClr val="bg1"/>
                </a:solidFill>
              </a:rPr>
              <a:t>Sau </a:t>
            </a:r>
            <a:r>
              <a:rPr lang="vi-VN" sz="1600">
                <a:solidFill>
                  <a:schemeClr val="bg1"/>
                </a:solidFill>
              </a:rPr>
              <a:t>khi lắp ráp, cần kiểm tra chất lượng sản </a:t>
            </a:r>
            <a:r>
              <a:rPr lang="vi-VN" sz="1600" smtClean="0">
                <a:solidFill>
                  <a:schemeClr val="bg1"/>
                </a:solidFill>
              </a:rPr>
              <a:t>phẩm</a:t>
            </a:r>
            <a:r>
              <a:rPr lang="en-US" sz="1600" smtClean="0">
                <a:solidFill>
                  <a:schemeClr val="bg1"/>
                </a:solidFill>
              </a:rPr>
              <a:t>:</a:t>
            </a:r>
            <a:r>
              <a:rPr lang="vi-VN" sz="1600" smtClean="0">
                <a:solidFill>
                  <a:schemeClr val="bg1"/>
                </a:solidFill>
              </a:rPr>
              <a:t> </a:t>
            </a:r>
            <a:endParaRPr lang="vi-VN" sz="1600">
              <a:solidFill>
                <a:schemeClr val="bg1"/>
              </a:solidFill>
            </a:endParaRPr>
          </a:p>
          <a:p>
            <a:pPr algn="just">
              <a:lnSpc>
                <a:spcPct val="150000"/>
              </a:lnSpc>
            </a:pPr>
            <a:r>
              <a:rPr lang="en-US" sz="1600" smtClean="0">
                <a:solidFill>
                  <a:schemeClr val="bg1"/>
                </a:solidFill>
              </a:rPr>
              <a:t>+ </a:t>
            </a:r>
            <a:r>
              <a:rPr lang="vi-VN" sz="1600" smtClean="0">
                <a:solidFill>
                  <a:schemeClr val="bg1"/>
                </a:solidFill>
              </a:rPr>
              <a:t>Đối </a:t>
            </a:r>
            <a:r>
              <a:rPr lang="vi-VN" sz="1600">
                <a:solidFill>
                  <a:schemeClr val="bg1"/>
                </a:solidFill>
              </a:rPr>
              <a:t>với sản phẩm là các thiết bị hoạt động cần kiểm tra hoạt động của chúng. </a:t>
            </a:r>
          </a:p>
          <a:p>
            <a:pPr algn="just">
              <a:lnSpc>
                <a:spcPct val="150000"/>
              </a:lnSpc>
            </a:pPr>
            <a:r>
              <a:rPr lang="vi-VN" sz="1600">
                <a:solidFill>
                  <a:schemeClr val="bg1"/>
                </a:solidFill>
              </a:rPr>
              <a:t>+ Đối với thiết bị có yêu cầu phải chạy rà trơn thì tiến hành chạy rà.</a:t>
            </a:r>
          </a:p>
        </p:txBody>
      </p:sp>
    </p:spTree>
    <p:extLst>
      <p:ext uri="{BB962C8B-B14F-4D97-AF65-F5344CB8AC3E}">
        <p14:creationId xmlns:p14="http://schemas.microsoft.com/office/powerpoint/2010/main" val="3659338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4661" y="154113"/>
            <a:ext cx="8794678" cy="4818579"/>
          </a:xfrm>
          <a:prstGeom prst="roundRect">
            <a:avLst>
              <a:gd name="adj" fmla="val 1742"/>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855417" y="310896"/>
            <a:ext cx="5682391" cy="523220"/>
          </a:xfrm>
          <a:prstGeom prst="rect">
            <a:avLst/>
          </a:prstGeom>
          <a:noFill/>
        </p:spPr>
        <p:txBody>
          <a:bodyPr wrap="square" rtlCol="0">
            <a:spAutoFit/>
          </a:bodyPr>
          <a:lstStyle/>
          <a:p>
            <a:pPr algn="ctr"/>
            <a:r>
              <a:rPr lang="en-US" sz="2800" b="1" smtClean="0">
                <a:solidFill>
                  <a:srgbClr val="FF0000"/>
                </a:solidFill>
              </a:rPr>
              <a:t>3. ĐÓNG GÓI VÀ BẢO QUẢN </a:t>
            </a:r>
            <a:endParaRPr lang="en-SG" sz="2800" b="1">
              <a:solidFill>
                <a:srgbClr val="FF00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203" y="1738446"/>
            <a:ext cx="1502136" cy="3217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255" y="3363792"/>
            <a:ext cx="1228160" cy="1592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1855416" y="834116"/>
            <a:ext cx="5682391" cy="20539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itchFamily="2" charset="2"/>
              <a:buChar char="q"/>
            </a:pPr>
            <a:r>
              <a:rPr lang="vi-VN" sz="1800">
                <a:solidFill>
                  <a:schemeClr val="tx1"/>
                </a:solidFill>
              </a:rPr>
              <a:t>Đóng gói sản phẩm nhằm tạo điều kiện thuận lợi cho việc bảo quản, vận chuyển, xếp dỡ, tiêu </a:t>
            </a:r>
            <a:r>
              <a:rPr lang="vi-VN" sz="1800" smtClean="0">
                <a:solidFill>
                  <a:schemeClr val="tx1"/>
                </a:solidFill>
              </a:rPr>
              <a:t>thụ.</a:t>
            </a:r>
            <a:endParaRPr lang="en-US" sz="1800" smtClean="0">
              <a:solidFill>
                <a:schemeClr val="tx1"/>
              </a:solidFill>
            </a:endParaRPr>
          </a:p>
          <a:p>
            <a:pPr marL="285750" indent="-285750" algn="just">
              <a:buFont typeface="Wingdings" pitchFamily="2" charset="2"/>
              <a:buChar char="q"/>
            </a:pPr>
            <a:r>
              <a:rPr lang="vi-VN" sz="1800" smtClean="0">
                <a:solidFill>
                  <a:schemeClr val="tx1"/>
                </a:solidFill>
              </a:rPr>
              <a:t>Bảo </a:t>
            </a:r>
            <a:r>
              <a:rPr lang="vi-VN" sz="1800">
                <a:solidFill>
                  <a:schemeClr val="tx1"/>
                </a:solidFill>
              </a:rPr>
              <a:t>quản trong kho nhằm giữ gìn hàng hóa nguyên vẹn cả về số lượng và chất lượng cho tới khi đến tay người tiêu dùng.</a:t>
            </a: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6590" flipH="1">
            <a:off x="-172131" y="-527304"/>
            <a:ext cx="280987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4818" y="154114"/>
            <a:ext cx="1213464" cy="615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1193" y="3009985"/>
            <a:ext cx="5010838" cy="1870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982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127"/>
                                        </p:tgtEl>
                                        <p:attrNameLst>
                                          <p:attrName>style.visibility</p:attrName>
                                        </p:attrNameLst>
                                      </p:cBhvr>
                                      <p:to>
                                        <p:strVal val="visible"/>
                                      </p:to>
                                    </p:set>
                                    <p:anim calcmode="lin" valueType="num">
                                      <p:cBhvr>
                                        <p:cTn id="12" dur="500" fill="hold"/>
                                        <p:tgtEl>
                                          <p:spTgt spid="5127"/>
                                        </p:tgtEl>
                                        <p:attrNameLst>
                                          <p:attrName>ppt_w</p:attrName>
                                        </p:attrNameLst>
                                      </p:cBhvr>
                                      <p:tavLst>
                                        <p:tav tm="0">
                                          <p:val>
                                            <p:fltVal val="0"/>
                                          </p:val>
                                        </p:tav>
                                        <p:tav tm="100000">
                                          <p:val>
                                            <p:strVal val="#ppt_w"/>
                                          </p:val>
                                        </p:tav>
                                      </p:tavLst>
                                    </p:anim>
                                    <p:anim calcmode="lin" valueType="num">
                                      <p:cBhvr>
                                        <p:cTn id="13" dur="500" fill="hold"/>
                                        <p:tgtEl>
                                          <p:spTgt spid="5127"/>
                                        </p:tgtEl>
                                        <p:attrNameLst>
                                          <p:attrName>ppt_h</p:attrName>
                                        </p:attrNameLst>
                                      </p:cBhvr>
                                      <p:tavLst>
                                        <p:tav tm="0">
                                          <p:val>
                                            <p:fltVal val="0"/>
                                          </p:val>
                                        </p:tav>
                                        <p:tav tm="100000">
                                          <p:val>
                                            <p:strVal val="#ppt_h"/>
                                          </p:val>
                                        </p:tav>
                                      </p:tavLst>
                                    </p:anim>
                                    <p:animEffect transition="in" filter="fade">
                                      <p:cBhvr>
                                        <p:cTn id="14"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4661" y="154113"/>
            <a:ext cx="8794678" cy="4818579"/>
          </a:xfrm>
          <a:prstGeom prst="roundRect">
            <a:avLst>
              <a:gd name="adj" fmla="val 1742"/>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279003" y="211464"/>
            <a:ext cx="1033947" cy="827157"/>
          </a:xfrm>
          <a:prstGeom prst="rect">
            <a:avLst/>
          </a:prstGeom>
        </p:spPr>
      </p:pic>
      <p:sp>
        <p:nvSpPr>
          <p:cNvPr id="3" name="TextBox 2"/>
          <p:cNvSpPr txBox="1"/>
          <p:nvPr/>
        </p:nvSpPr>
        <p:spPr>
          <a:xfrm>
            <a:off x="1312950" y="211464"/>
            <a:ext cx="7263419" cy="1200329"/>
          </a:xfrm>
          <a:prstGeom prst="rect">
            <a:avLst/>
          </a:prstGeom>
          <a:noFill/>
        </p:spPr>
        <p:txBody>
          <a:bodyPr wrap="square" rtlCol="0">
            <a:spAutoFit/>
          </a:bodyPr>
          <a:lstStyle/>
          <a:p>
            <a:pPr algn="just">
              <a:lnSpc>
                <a:spcPct val="150000"/>
              </a:lnSpc>
            </a:pPr>
            <a:r>
              <a:rPr lang="vi-VN" sz="1600" i="1" smtClean="0"/>
              <a:t>Thảo luận đôi và thực hiện các yêu cầu sau:</a:t>
            </a:r>
            <a:endParaRPr lang="en-US" sz="1600" i="1" smtClean="0"/>
          </a:p>
          <a:p>
            <a:pPr marL="342900" indent="-342900" algn="just">
              <a:lnSpc>
                <a:spcPct val="150000"/>
              </a:lnSpc>
              <a:buFont typeface="Arial" pitchFamily="34" charset="0"/>
              <a:buChar char="•"/>
            </a:pPr>
            <a:r>
              <a:rPr lang="en-US" sz="1600" i="1"/>
              <a:t>Đóng gói và bảo quản sản phẩm cần lưu ý những vấn đề gì? </a:t>
            </a:r>
            <a:endParaRPr lang="en-US" sz="1600" i="1" smtClean="0"/>
          </a:p>
          <a:p>
            <a:pPr marL="342900" indent="-342900" algn="just">
              <a:lnSpc>
                <a:spcPct val="150000"/>
              </a:lnSpc>
              <a:buFont typeface="Arial" pitchFamily="34" charset="0"/>
              <a:buChar char="•"/>
            </a:pPr>
            <a:r>
              <a:rPr lang="en-US" sz="1600" i="1" smtClean="0"/>
              <a:t>Lấy </a:t>
            </a:r>
            <a:r>
              <a:rPr lang="en-US" sz="1600" i="1"/>
              <a:t>ví dụ minh họa</a:t>
            </a:r>
            <a:r>
              <a:rPr lang="en-US" sz="1600" i="1" smtClean="0"/>
              <a:t>.</a:t>
            </a:r>
            <a:endParaRPr lang="en-SG" sz="1600"/>
          </a:p>
        </p:txBody>
      </p:sp>
      <p:sp>
        <p:nvSpPr>
          <p:cNvPr id="5" name="Folded Corner 4"/>
          <p:cNvSpPr/>
          <p:nvPr/>
        </p:nvSpPr>
        <p:spPr>
          <a:xfrm>
            <a:off x="917160" y="1411793"/>
            <a:ext cx="7323456" cy="1529711"/>
          </a:xfrm>
          <a:prstGeom prst="foldedCorner">
            <a:avLst/>
          </a:prstGeom>
          <a:solidFill>
            <a:schemeClr val="accent6">
              <a:lumMod val="25000"/>
              <a:lumOff val="75000"/>
            </a:schemeClr>
          </a:solidFill>
          <a:ln>
            <a:solidFill>
              <a:schemeClr val="accent6">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600" smtClean="0">
                <a:solidFill>
                  <a:schemeClr val="bg1">
                    <a:lumMod val="10000"/>
                  </a:schemeClr>
                </a:solidFill>
                <a:latin typeface="Arial" panose="020B0604020202020204" pitchFamily="34" charset="0"/>
                <a:cs typeface="Arial" panose="020B0604020202020204" pitchFamily="34" charset="0"/>
              </a:rPr>
              <a:t>Khi </a:t>
            </a:r>
            <a:r>
              <a:rPr lang="vi-VN" sz="1600">
                <a:solidFill>
                  <a:schemeClr val="bg1">
                    <a:lumMod val="10000"/>
                  </a:schemeClr>
                </a:solidFill>
                <a:latin typeface="Arial" panose="020B0604020202020204" pitchFamily="34" charset="0"/>
                <a:cs typeface="Arial" panose="020B0604020202020204" pitchFamily="34" charset="0"/>
              </a:rPr>
              <a:t>đóng gói, hàng hóa cần được chèn lót xung quanh bằng các vật liệu như mút, xốp,… để tránh bị dịch chuyển và va đập. Hàng hóa được cho vào bao bì gỗ, carton,.. có độ lớn tương ứng, bền và dẻo dai để để chịu được các va chạm</a:t>
            </a:r>
            <a:r>
              <a:rPr lang="vi-VN" sz="1600" smtClean="0">
                <a:solidFill>
                  <a:schemeClr val="bg1">
                    <a:lumMod val="10000"/>
                  </a:schemeClr>
                </a:solidFill>
                <a:latin typeface="Arial" panose="020B0604020202020204" pitchFamily="34" charset="0"/>
                <a:cs typeface="Arial" panose="020B0604020202020204" pitchFamily="34" charset="0"/>
              </a:rPr>
              <a:t>.</a:t>
            </a:r>
            <a:endParaRPr lang="en-US" sz="1600" smtClean="0">
              <a:solidFill>
                <a:schemeClr val="bg1">
                  <a:lumMod val="10000"/>
                </a:schemeClr>
              </a:solidFill>
              <a:latin typeface="Arial" panose="020B0604020202020204" pitchFamily="34" charset="0"/>
              <a:cs typeface="Arial" panose="020B0604020202020204" pitchFamily="34" charset="0"/>
            </a:endParaRPr>
          </a:p>
        </p:txBody>
      </p:sp>
      <p:sp>
        <p:nvSpPr>
          <p:cNvPr id="6" name="Folded Corner 5"/>
          <p:cNvSpPr/>
          <p:nvPr/>
        </p:nvSpPr>
        <p:spPr>
          <a:xfrm>
            <a:off x="1569160" y="3100538"/>
            <a:ext cx="6005680" cy="1556289"/>
          </a:xfrm>
          <a:prstGeom prst="foldedCorner">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600" smtClean="0">
                <a:solidFill>
                  <a:schemeClr val="bg1">
                    <a:lumMod val="10000"/>
                  </a:schemeClr>
                </a:solidFill>
                <a:latin typeface="Arial" panose="020B0604020202020204" pitchFamily="34" charset="0"/>
                <a:cs typeface="Arial" panose="020B0604020202020204" pitchFamily="34" charset="0"/>
              </a:rPr>
              <a:t>Khi </a:t>
            </a:r>
            <a:r>
              <a:rPr lang="vi-VN" sz="1600">
                <a:solidFill>
                  <a:schemeClr val="bg1">
                    <a:lumMod val="10000"/>
                  </a:schemeClr>
                </a:solidFill>
                <a:latin typeface="Arial" panose="020B0604020202020204" pitchFamily="34" charset="0"/>
                <a:cs typeface="Arial" panose="020B0604020202020204" pitchFamily="34" charset="0"/>
              </a:rPr>
              <a:t>bảo quản sản phẩm, cần đặt hàng hóa trên các giá, kệ,…để thông hơi, thông gió, tránh ẩm. Hàng hóa cần được kiểm tra thường xuyên để phát hiện kịp thời những hư hỏng và đưa ra biện pháp xử lí phù hợp. </a:t>
            </a:r>
            <a:endParaRPr lang="en-US" sz="1600">
              <a:solidFill>
                <a:schemeClr val="bg1">
                  <a:lumMod val="10000"/>
                </a:schemeClr>
              </a:solidFill>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3" y="3100538"/>
            <a:ext cx="1710135" cy="1999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668323" y="4035002"/>
            <a:ext cx="1475677" cy="10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0306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5908" y="1519301"/>
            <a:ext cx="8131995" cy="496996"/>
          </a:xfrm>
          <a:prstGeom prst="rect">
            <a:avLst/>
          </a:prstGeom>
        </p:spPr>
        <p:txBody>
          <a:bodyPr wrap="square">
            <a:spAutoFit/>
          </a:bodyPr>
          <a:lstStyle/>
          <a:p>
            <a:pPr algn="just">
              <a:lnSpc>
                <a:spcPct val="150000"/>
              </a:lnSpc>
            </a:pPr>
            <a:r>
              <a:rPr lang="vi-VN" sz="2000" b="1">
                <a:solidFill>
                  <a:srgbClr val="FFFFFF"/>
                </a:solidFill>
              </a:rPr>
              <a:t>Câu </a:t>
            </a:r>
            <a:r>
              <a:rPr lang="en-US" sz="2000" b="1">
                <a:solidFill>
                  <a:srgbClr val="FFFFFF"/>
                </a:solidFill>
              </a:rPr>
              <a:t>1</a:t>
            </a:r>
            <a:r>
              <a:rPr lang="vi-VN" sz="2000" b="1">
                <a:solidFill>
                  <a:srgbClr val="FFFFFF"/>
                </a:solidFill>
              </a:rPr>
              <a:t>: Quy trình sản xuất cơ khí nào là </a:t>
            </a:r>
            <a:r>
              <a:rPr lang="vi-VN" sz="2000" b="1" smtClean="0">
                <a:solidFill>
                  <a:srgbClr val="FFFFFF"/>
                </a:solidFill>
              </a:rPr>
              <a:t>đúng</a:t>
            </a:r>
            <a:r>
              <a:rPr lang="en-US" sz="2000" b="1">
                <a:solidFill>
                  <a:srgbClr val="FFFFFF"/>
                </a:solidFill>
              </a:rPr>
              <a:t>?</a:t>
            </a:r>
            <a:endParaRPr lang="vi-VN" sz="2000" b="1">
              <a:solidFill>
                <a:srgbClr val="FFFFFF"/>
              </a:solidFill>
            </a:endParaRPr>
          </a:p>
        </p:txBody>
      </p:sp>
      <p:sp>
        <p:nvSpPr>
          <p:cNvPr id="5" name="Plaque 4"/>
          <p:cNvSpPr/>
          <p:nvPr/>
        </p:nvSpPr>
        <p:spPr>
          <a:xfrm>
            <a:off x="996592" y="2445745"/>
            <a:ext cx="3071973" cy="1033919"/>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bg1">
                    <a:lumMod val="10000"/>
                  </a:schemeClr>
                </a:solidFill>
                <a:latin typeface="Arial" panose="020B0604020202020204" pitchFamily="34" charset="0"/>
                <a:cs typeface="Arial" panose="020B0604020202020204" pitchFamily="34" charset="0"/>
              </a:rPr>
              <a:t>A.Chế </a:t>
            </a:r>
            <a:r>
              <a:rPr lang="vi-VN" sz="2000">
                <a:solidFill>
                  <a:schemeClr val="bg1">
                    <a:lumMod val="10000"/>
                  </a:schemeClr>
                </a:solidFill>
                <a:latin typeface="Arial" panose="020B0604020202020204" pitchFamily="34" charset="0"/>
                <a:cs typeface="Arial" panose="020B0604020202020204" pitchFamily="34" charset="0"/>
              </a:rPr>
              <a:t>tạo cơ khí → Sản xuất phôi→ Đóng gói và bảo quản</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6" name="Plaque 5"/>
          <p:cNvSpPr/>
          <p:nvPr/>
        </p:nvSpPr>
        <p:spPr>
          <a:xfrm>
            <a:off x="5186736" y="2445746"/>
            <a:ext cx="3071973" cy="1033918"/>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bg1">
                    <a:lumMod val="10000"/>
                  </a:schemeClr>
                </a:solidFill>
                <a:latin typeface="Arial" panose="020B0604020202020204" pitchFamily="34" charset="0"/>
                <a:cs typeface="Arial" panose="020B0604020202020204" pitchFamily="34" charset="0"/>
              </a:rPr>
              <a:t>B.</a:t>
            </a:r>
            <a:r>
              <a:rPr lang="en-US" sz="2000" smtClean="0">
                <a:solidFill>
                  <a:schemeClr val="bg1">
                    <a:lumMod val="10000"/>
                  </a:schemeClr>
                </a:solidFill>
                <a:latin typeface="Arial" panose="020B0604020202020204" pitchFamily="34" charset="0"/>
                <a:cs typeface="Arial" panose="020B0604020202020204" pitchFamily="34" charset="0"/>
              </a:rPr>
              <a:t> </a:t>
            </a:r>
            <a:r>
              <a:rPr lang="vi-VN" sz="2000" smtClean="0">
                <a:solidFill>
                  <a:schemeClr val="bg1">
                    <a:lumMod val="10000"/>
                  </a:schemeClr>
                </a:solidFill>
                <a:latin typeface="Arial" panose="020B0604020202020204" pitchFamily="34" charset="0"/>
                <a:cs typeface="Arial" panose="020B0604020202020204" pitchFamily="34" charset="0"/>
              </a:rPr>
              <a:t>Chế </a:t>
            </a:r>
            <a:r>
              <a:rPr lang="vi-VN" sz="2000">
                <a:solidFill>
                  <a:schemeClr val="bg1">
                    <a:lumMod val="10000"/>
                  </a:schemeClr>
                </a:solidFill>
                <a:latin typeface="Arial" panose="020B0604020202020204" pitchFamily="34" charset="0"/>
                <a:cs typeface="Arial" panose="020B0604020202020204" pitchFamily="34" charset="0"/>
              </a:rPr>
              <a:t>tạo cơ khí → Đóng gói và bảo quản → Sản xuất phôi</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7" name="Plaque 6"/>
          <p:cNvSpPr/>
          <p:nvPr/>
        </p:nvSpPr>
        <p:spPr>
          <a:xfrm>
            <a:off x="996593" y="3793291"/>
            <a:ext cx="3071973" cy="1087183"/>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bg1">
                    <a:lumMod val="10000"/>
                  </a:schemeClr>
                </a:solidFill>
                <a:latin typeface="Arial" panose="020B0604020202020204" pitchFamily="34" charset="0"/>
                <a:cs typeface="Arial" panose="020B0604020202020204" pitchFamily="34" charset="0"/>
              </a:rPr>
              <a:t>C. Sản </a:t>
            </a:r>
            <a:r>
              <a:rPr lang="vi-VN" sz="2000">
                <a:solidFill>
                  <a:schemeClr val="bg1">
                    <a:lumMod val="10000"/>
                  </a:schemeClr>
                </a:solidFill>
                <a:latin typeface="Arial" panose="020B0604020202020204" pitchFamily="34" charset="0"/>
                <a:cs typeface="Arial" panose="020B0604020202020204" pitchFamily="34" charset="0"/>
              </a:rPr>
              <a:t>xuất phôi → Chế tạo cơ khí → Đóng gói và bảo quản</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8" name="Plaque 7"/>
          <p:cNvSpPr/>
          <p:nvPr/>
        </p:nvSpPr>
        <p:spPr>
          <a:xfrm>
            <a:off x="5186737" y="3793290"/>
            <a:ext cx="3071973" cy="1087184"/>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bg1">
                    <a:lumMod val="10000"/>
                  </a:schemeClr>
                </a:solidFill>
                <a:latin typeface="Arial" panose="020B0604020202020204" pitchFamily="34" charset="0"/>
                <a:cs typeface="Arial" panose="020B0604020202020204" pitchFamily="34" charset="0"/>
              </a:rPr>
              <a:t>D. </a:t>
            </a:r>
            <a:r>
              <a:rPr lang="vi-VN" sz="2000">
                <a:solidFill>
                  <a:schemeClr val="bg1">
                    <a:lumMod val="10000"/>
                  </a:schemeClr>
                </a:solidFill>
                <a:latin typeface="Arial" panose="020B0604020202020204" pitchFamily="34" charset="0"/>
                <a:cs typeface="Arial" panose="020B0604020202020204" pitchFamily="34" charset="0"/>
              </a:rPr>
              <a:t>Sản xuất cơ khí → Đóng gói và bảo quản → Chế tạo </a:t>
            </a:r>
            <a:r>
              <a:rPr lang="vi-VN" sz="2000" smtClean="0">
                <a:solidFill>
                  <a:schemeClr val="bg1">
                    <a:lumMod val="10000"/>
                  </a:schemeClr>
                </a:solidFill>
                <a:latin typeface="Arial" panose="020B0604020202020204" pitchFamily="34" charset="0"/>
                <a:cs typeface="Arial" panose="020B0604020202020204" pitchFamily="34" charset="0"/>
              </a:rPr>
              <a:t>phôi</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10" name="Plaque 9"/>
          <p:cNvSpPr/>
          <p:nvPr/>
        </p:nvSpPr>
        <p:spPr>
          <a:xfrm>
            <a:off x="996593" y="3800965"/>
            <a:ext cx="3071973" cy="1087183"/>
          </a:xfrm>
          <a:prstGeom prst="plaqu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bg1">
                    <a:lumMod val="10000"/>
                  </a:schemeClr>
                </a:solidFill>
                <a:latin typeface="Arial" panose="020B0604020202020204" pitchFamily="34" charset="0"/>
                <a:cs typeface="Arial" panose="020B0604020202020204" pitchFamily="34" charset="0"/>
              </a:rPr>
              <a:t>C</a:t>
            </a:r>
            <a:r>
              <a:rPr lang="en-US" sz="2000" smtClean="0">
                <a:solidFill>
                  <a:schemeClr val="bg1">
                    <a:lumMod val="10000"/>
                  </a:schemeClr>
                </a:solidFill>
                <a:latin typeface="Arial" panose="020B0604020202020204" pitchFamily="34" charset="0"/>
                <a:cs typeface="Arial" panose="020B0604020202020204" pitchFamily="34" charset="0"/>
              </a:rPr>
              <a:t>. </a:t>
            </a:r>
            <a:r>
              <a:rPr lang="vi-VN" sz="2000" smtClean="0">
                <a:solidFill>
                  <a:schemeClr val="bg1">
                    <a:lumMod val="10000"/>
                  </a:schemeClr>
                </a:solidFill>
                <a:latin typeface="Arial" panose="020B0604020202020204" pitchFamily="34" charset="0"/>
                <a:cs typeface="Arial" panose="020B0604020202020204" pitchFamily="34" charset="0"/>
              </a:rPr>
              <a:t>Sản </a:t>
            </a:r>
            <a:r>
              <a:rPr lang="vi-VN" sz="2000">
                <a:solidFill>
                  <a:schemeClr val="bg1">
                    <a:lumMod val="10000"/>
                  </a:schemeClr>
                </a:solidFill>
                <a:latin typeface="Arial" panose="020B0604020202020204" pitchFamily="34" charset="0"/>
                <a:cs typeface="Arial" panose="020B0604020202020204" pitchFamily="34" charset="0"/>
              </a:rPr>
              <a:t>xuất phôi → Chế tạo cơ khí → Đóng gói và bảo quản</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9" name="Google Shape;14261;p46"/>
          <p:cNvSpPr txBox="1">
            <a:spLocks noGrp="1"/>
          </p:cNvSpPr>
          <p:nvPr>
            <p:ph type="title"/>
          </p:nvPr>
        </p:nvSpPr>
        <p:spPr>
          <a:xfrm>
            <a:off x="653750" y="364867"/>
            <a:ext cx="7764514" cy="57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smtClean="0">
                <a:solidFill>
                  <a:srgbClr val="FFFFFF"/>
                </a:solidFill>
                <a:latin typeface="Arial" panose="020B0604020202020204" pitchFamily="34" charset="0"/>
                <a:cs typeface="Arial" panose="020B0604020202020204" pitchFamily="34" charset="0"/>
              </a:rPr>
              <a:t>LUYỆN TẬP</a:t>
            </a:r>
            <a:endParaRPr sz="3200" b="1">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3375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out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8166" y="1138886"/>
            <a:ext cx="7550098" cy="553998"/>
          </a:xfrm>
          <a:prstGeom prst="rect">
            <a:avLst/>
          </a:prstGeom>
        </p:spPr>
        <p:txBody>
          <a:bodyPr wrap="square">
            <a:spAutoFit/>
          </a:bodyPr>
          <a:lstStyle/>
          <a:p>
            <a:pPr algn="just">
              <a:lnSpc>
                <a:spcPct val="150000"/>
              </a:lnSpc>
            </a:pPr>
            <a:r>
              <a:rPr lang="vi-VN" sz="2000" b="1">
                <a:solidFill>
                  <a:srgbClr val="FFFFFF"/>
                </a:solidFill>
              </a:rPr>
              <a:t>Câu </a:t>
            </a:r>
            <a:r>
              <a:rPr lang="en-US" sz="2000" b="1" smtClean="0">
                <a:solidFill>
                  <a:srgbClr val="FFFFFF"/>
                </a:solidFill>
              </a:rPr>
              <a:t>2</a:t>
            </a:r>
            <a:r>
              <a:rPr lang="vi-VN" sz="2000" b="1">
                <a:solidFill>
                  <a:srgbClr val="FFFFFF"/>
                </a:solidFill>
              </a:rPr>
              <a:t>: Luyện kim gang và thép còn gọi </a:t>
            </a:r>
            <a:r>
              <a:rPr lang="vi-VN" sz="2000" b="1" smtClean="0">
                <a:solidFill>
                  <a:srgbClr val="FFFFFF"/>
                </a:solidFill>
              </a:rPr>
              <a:t>là</a:t>
            </a:r>
            <a:r>
              <a:rPr lang="en-US" sz="2000" b="1" smtClean="0">
                <a:solidFill>
                  <a:srgbClr val="FFFFFF"/>
                </a:solidFill>
              </a:rPr>
              <a:t>?</a:t>
            </a:r>
            <a:endParaRPr lang="en-US" sz="2000">
              <a:solidFill>
                <a:srgbClr val="FFFFFF"/>
              </a:solidFill>
            </a:endParaRPr>
          </a:p>
        </p:txBody>
      </p:sp>
      <p:sp>
        <p:nvSpPr>
          <p:cNvPr id="5" name="Plaque 4"/>
          <p:cNvSpPr/>
          <p:nvPr/>
        </p:nvSpPr>
        <p:spPr>
          <a:xfrm>
            <a:off x="986318" y="2455524"/>
            <a:ext cx="3071973" cy="842481"/>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bg1">
                    <a:lumMod val="10000"/>
                  </a:schemeClr>
                </a:solidFill>
                <a:latin typeface="Arial" panose="020B0604020202020204" pitchFamily="34" charset="0"/>
                <a:cs typeface="Arial" panose="020B0604020202020204" pitchFamily="34" charset="0"/>
              </a:rPr>
              <a:t>A. </a:t>
            </a:r>
            <a:r>
              <a:rPr lang="vi-VN" sz="2000">
                <a:solidFill>
                  <a:schemeClr val="bg1">
                    <a:lumMod val="10000"/>
                  </a:schemeClr>
                </a:solidFill>
                <a:latin typeface="Arial" panose="020B0604020202020204" pitchFamily="34" charset="0"/>
                <a:cs typeface="Arial" panose="020B0604020202020204" pitchFamily="34" charset="0"/>
              </a:rPr>
              <a:t>Luyện kim loại</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6" name="Plaque 5"/>
          <p:cNvSpPr/>
          <p:nvPr/>
        </p:nvSpPr>
        <p:spPr>
          <a:xfrm>
            <a:off x="5176462" y="2455523"/>
            <a:ext cx="3071973" cy="842481"/>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bg1">
                    <a:lumMod val="10000"/>
                  </a:schemeClr>
                </a:solidFill>
                <a:latin typeface="Arial" panose="020B0604020202020204" pitchFamily="34" charset="0"/>
                <a:cs typeface="Arial" panose="020B0604020202020204" pitchFamily="34" charset="0"/>
              </a:rPr>
              <a:t>B</a:t>
            </a:r>
            <a:r>
              <a:rPr lang="vi-VN" sz="2000">
                <a:solidFill>
                  <a:schemeClr val="bg1">
                    <a:lumMod val="10000"/>
                  </a:schemeClr>
                </a:solidFill>
                <a:latin typeface="Arial" panose="020B0604020202020204" pitchFamily="34" charset="0"/>
                <a:cs typeface="Arial" panose="020B0604020202020204" pitchFamily="34" charset="0"/>
              </a:rPr>
              <a:t>. Luyện kim đen </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7" name="Plaque 6"/>
          <p:cNvSpPr/>
          <p:nvPr/>
        </p:nvSpPr>
        <p:spPr>
          <a:xfrm>
            <a:off x="986318" y="3604610"/>
            <a:ext cx="3071973" cy="842481"/>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bg1">
                    <a:lumMod val="10000"/>
                  </a:schemeClr>
                </a:solidFill>
                <a:latin typeface="Arial" panose="020B0604020202020204" pitchFamily="34" charset="0"/>
                <a:cs typeface="Arial" panose="020B0604020202020204" pitchFamily="34" charset="0"/>
              </a:rPr>
              <a:t>C. Luyện </a:t>
            </a:r>
            <a:r>
              <a:rPr lang="vi-VN" sz="2000">
                <a:solidFill>
                  <a:schemeClr val="bg1">
                    <a:lumMod val="10000"/>
                  </a:schemeClr>
                </a:solidFill>
                <a:latin typeface="Arial" panose="020B0604020202020204" pitchFamily="34" charset="0"/>
                <a:cs typeface="Arial" panose="020B0604020202020204" pitchFamily="34" charset="0"/>
              </a:rPr>
              <a:t>kim màu</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8" name="Plaque 7"/>
          <p:cNvSpPr/>
          <p:nvPr/>
        </p:nvSpPr>
        <p:spPr>
          <a:xfrm>
            <a:off x="5176462" y="3604609"/>
            <a:ext cx="3071973" cy="842481"/>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bg1">
                    <a:lumMod val="10000"/>
                  </a:schemeClr>
                </a:solidFill>
                <a:latin typeface="Arial" panose="020B0604020202020204" pitchFamily="34" charset="0"/>
                <a:cs typeface="Arial" panose="020B0604020202020204" pitchFamily="34" charset="0"/>
              </a:rPr>
              <a:t>D.Luyện </a:t>
            </a:r>
            <a:r>
              <a:rPr lang="vi-VN" sz="2000">
                <a:solidFill>
                  <a:schemeClr val="bg1">
                    <a:lumMod val="10000"/>
                  </a:schemeClr>
                </a:solidFill>
                <a:latin typeface="Arial" panose="020B0604020202020204" pitchFamily="34" charset="0"/>
                <a:cs typeface="Arial" panose="020B0604020202020204" pitchFamily="34" charset="0"/>
              </a:rPr>
              <a:t>kim trắng</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9" name="Plaque 8"/>
          <p:cNvSpPr/>
          <p:nvPr/>
        </p:nvSpPr>
        <p:spPr>
          <a:xfrm>
            <a:off x="5176462" y="2455521"/>
            <a:ext cx="3071973" cy="842481"/>
          </a:xfrm>
          <a:prstGeom prst="plaqu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chemeClr val="bg1">
                    <a:lumMod val="10000"/>
                  </a:schemeClr>
                </a:solidFill>
                <a:latin typeface="Arial" panose="020B0604020202020204" pitchFamily="34" charset="0"/>
                <a:cs typeface="Arial" panose="020B0604020202020204" pitchFamily="34" charset="0"/>
              </a:rPr>
              <a:t>B. </a:t>
            </a:r>
            <a:r>
              <a:rPr lang="vi-VN" sz="2000" smtClean="0">
                <a:solidFill>
                  <a:schemeClr val="bg1">
                    <a:lumMod val="10000"/>
                  </a:schemeClr>
                </a:solidFill>
                <a:latin typeface="Arial" panose="020B0604020202020204" pitchFamily="34" charset="0"/>
                <a:cs typeface="Arial" panose="020B0604020202020204" pitchFamily="34" charset="0"/>
              </a:rPr>
              <a:t>Luyện </a:t>
            </a:r>
            <a:r>
              <a:rPr lang="vi-VN" sz="2000">
                <a:solidFill>
                  <a:schemeClr val="bg1">
                    <a:lumMod val="10000"/>
                  </a:schemeClr>
                </a:solidFill>
                <a:latin typeface="Arial" panose="020B0604020202020204" pitchFamily="34" charset="0"/>
                <a:cs typeface="Arial" panose="020B0604020202020204" pitchFamily="34" charset="0"/>
              </a:rPr>
              <a:t>kim đen</a:t>
            </a:r>
            <a:endParaRPr lang="en-US" sz="200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8805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out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795" y="594355"/>
            <a:ext cx="7550098" cy="707886"/>
          </a:xfrm>
          <a:prstGeom prst="rect">
            <a:avLst/>
          </a:prstGeom>
        </p:spPr>
        <p:txBody>
          <a:bodyPr wrap="square">
            <a:spAutoFit/>
          </a:bodyPr>
          <a:lstStyle/>
          <a:p>
            <a:pPr algn="ctr"/>
            <a:r>
              <a:rPr lang="vi-VN" sz="2000" b="1">
                <a:solidFill>
                  <a:srgbClr val="FFFFFF"/>
                </a:solidFill>
              </a:rPr>
              <a:t>Câu 3</a:t>
            </a:r>
            <a:r>
              <a:rPr lang="vi-VN" sz="2000" b="1" smtClean="0">
                <a:solidFill>
                  <a:srgbClr val="FFFFFF"/>
                </a:solidFill>
              </a:rPr>
              <a:t>: </a:t>
            </a:r>
            <a:r>
              <a:rPr lang="vi-VN" sz="2000" b="1">
                <a:solidFill>
                  <a:srgbClr val="FFFFFF"/>
                </a:solidFill>
              </a:rPr>
              <a:t>Quá trình sử dụng các loại nguyên vật liệu, máy móc và công nghệ để tạo ra các sản phẩm cơ khí </a:t>
            </a:r>
            <a:r>
              <a:rPr lang="vi-VN" sz="2000" b="1" smtClean="0">
                <a:solidFill>
                  <a:srgbClr val="FFFFFF"/>
                </a:solidFill>
              </a:rPr>
              <a:t>là</a:t>
            </a:r>
            <a:r>
              <a:rPr lang="en-US" sz="2000" b="1" smtClean="0">
                <a:solidFill>
                  <a:srgbClr val="FFFFFF"/>
                </a:solidFill>
              </a:rPr>
              <a:t>?</a:t>
            </a:r>
            <a:endParaRPr lang="en-US" sz="2000">
              <a:solidFill>
                <a:srgbClr val="FFFFFF"/>
              </a:solidFill>
            </a:endParaRPr>
          </a:p>
        </p:txBody>
      </p:sp>
      <p:sp>
        <p:nvSpPr>
          <p:cNvPr id="5" name="Plaque 4"/>
          <p:cNvSpPr/>
          <p:nvPr/>
        </p:nvSpPr>
        <p:spPr>
          <a:xfrm>
            <a:off x="688367" y="1407559"/>
            <a:ext cx="3729520" cy="1405432"/>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bg1">
                    <a:lumMod val="10000"/>
                  </a:schemeClr>
                </a:solidFill>
                <a:latin typeface="Arial" panose="020B0604020202020204" pitchFamily="34" charset="0"/>
                <a:cs typeface="Arial" panose="020B0604020202020204" pitchFamily="34" charset="0"/>
              </a:rPr>
              <a:t>A. </a:t>
            </a:r>
            <a:r>
              <a:rPr lang="en-US" sz="2000" smtClean="0">
                <a:solidFill>
                  <a:schemeClr val="bg1">
                    <a:lumMod val="10000"/>
                  </a:schemeClr>
                </a:solidFill>
              </a:rPr>
              <a:t>Sản </a:t>
            </a:r>
            <a:r>
              <a:rPr lang="en-US" sz="2000">
                <a:solidFill>
                  <a:schemeClr val="bg1">
                    <a:lumMod val="10000"/>
                  </a:schemeClr>
                </a:solidFill>
              </a:rPr>
              <a:t>xuất phôi.</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6" name="Plaque 5"/>
          <p:cNvSpPr/>
          <p:nvPr/>
        </p:nvSpPr>
        <p:spPr>
          <a:xfrm>
            <a:off x="4878511" y="1407558"/>
            <a:ext cx="3729520" cy="1405432"/>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bg1">
                    <a:lumMod val="10000"/>
                  </a:schemeClr>
                </a:solidFill>
                <a:latin typeface="Arial" panose="020B0604020202020204" pitchFamily="34" charset="0"/>
                <a:cs typeface="Arial" panose="020B0604020202020204" pitchFamily="34" charset="0"/>
              </a:rPr>
              <a:t>B. </a:t>
            </a:r>
            <a:r>
              <a:rPr lang="vi-VN" sz="2000" smtClean="0">
                <a:solidFill>
                  <a:schemeClr val="bg1">
                    <a:lumMod val="10000"/>
                  </a:schemeClr>
                </a:solidFill>
              </a:rPr>
              <a:t>Chế </a:t>
            </a:r>
            <a:r>
              <a:rPr lang="vi-VN" sz="2000">
                <a:solidFill>
                  <a:schemeClr val="bg1">
                    <a:lumMod val="10000"/>
                  </a:schemeClr>
                </a:solidFill>
              </a:rPr>
              <a:t>tạo cơ khí</a:t>
            </a:r>
            <a:r>
              <a:rPr lang="en-US" sz="2000" smtClean="0">
                <a:solidFill>
                  <a:schemeClr val="bg1">
                    <a:lumMod val="10000"/>
                  </a:schemeClr>
                </a:solidFill>
              </a:rPr>
              <a:t>.</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7" name="Plaque 6"/>
          <p:cNvSpPr/>
          <p:nvPr/>
        </p:nvSpPr>
        <p:spPr>
          <a:xfrm>
            <a:off x="688367" y="3061698"/>
            <a:ext cx="3729520" cy="1405432"/>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bg1">
                    <a:lumMod val="10000"/>
                  </a:schemeClr>
                </a:solidFill>
                <a:latin typeface="Arial" panose="020B0604020202020204" pitchFamily="34" charset="0"/>
                <a:cs typeface="Arial" panose="020B0604020202020204" pitchFamily="34" charset="0"/>
              </a:rPr>
              <a:t>C. </a:t>
            </a:r>
            <a:r>
              <a:rPr lang="en-US" sz="2000" smtClean="0">
                <a:solidFill>
                  <a:schemeClr val="bg1">
                    <a:lumMod val="10000"/>
                  </a:schemeClr>
                </a:solidFill>
              </a:rPr>
              <a:t>Gia </a:t>
            </a:r>
            <a:r>
              <a:rPr lang="en-US" sz="2000">
                <a:solidFill>
                  <a:schemeClr val="bg1">
                    <a:lumMod val="10000"/>
                  </a:schemeClr>
                </a:solidFill>
              </a:rPr>
              <a:t>công chi tiết</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8" name="Plaque 7"/>
          <p:cNvSpPr/>
          <p:nvPr/>
        </p:nvSpPr>
        <p:spPr>
          <a:xfrm>
            <a:off x="4878511" y="3061697"/>
            <a:ext cx="3729520" cy="1405432"/>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bg1">
                    <a:lumMod val="10000"/>
                  </a:schemeClr>
                </a:solidFill>
                <a:latin typeface="Arial" panose="020B0604020202020204" pitchFamily="34" charset="0"/>
                <a:cs typeface="Arial" panose="020B0604020202020204" pitchFamily="34" charset="0"/>
              </a:rPr>
              <a:t>D. Sản </a:t>
            </a:r>
            <a:r>
              <a:rPr lang="vi-VN" sz="2000">
                <a:solidFill>
                  <a:schemeClr val="bg1">
                    <a:lumMod val="10000"/>
                  </a:schemeClr>
                </a:solidFill>
                <a:latin typeface="Arial" panose="020B0604020202020204" pitchFamily="34" charset="0"/>
                <a:cs typeface="Arial" panose="020B0604020202020204" pitchFamily="34" charset="0"/>
              </a:rPr>
              <a:t>xuất cơ khí</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9" name="Plaque 8"/>
          <p:cNvSpPr/>
          <p:nvPr/>
        </p:nvSpPr>
        <p:spPr>
          <a:xfrm>
            <a:off x="4878511" y="3061697"/>
            <a:ext cx="3729520" cy="1405432"/>
          </a:xfrm>
          <a:prstGeom prst="plaqu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bg1">
                    <a:lumMod val="10000"/>
                  </a:schemeClr>
                </a:solidFill>
                <a:latin typeface="Arial" panose="020B0604020202020204" pitchFamily="34" charset="0"/>
                <a:cs typeface="Arial" panose="020B0604020202020204" pitchFamily="34" charset="0"/>
              </a:rPr>
              <a:t>D</a:t>
            </a:r>
            <a:r>
              <a:rPr lang="vi-VN" sz="2000">
                <a:solidFill>
                  <a:schemeClr val="bg1">
                    <a:lumMod val="10000"/>
                  </a:schemeClr>
                </a:solidFill>
                <a:latin typeface="Arial" panose="020B0604020202020204" pitchFamily="34" charset="0"/>
                <a:cs typeface="Arial" panose="020B0604020202020204" pitchFamily="34" charset="0"/>
              </a:rPr>
              <a:t>. Sản xuất cơ khí </a:t>
            </a:r>
            <a:endParaRPr lang="en-US" sz="200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39375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out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8367" y="411475"/>
            <a:ext cx="7926513" cy="707886"/>
          </a:xfrm>
          <a:prstGeom prst="rect">
            <a:avLst/>
          </a:prstGeom>
        </p:spPr>
        <p:txBody>
          <a:bodyPr wrap="square">
            <a:spAutoFit/>
          </a:bodyPr>
          <a:lstStyle/>
          <a:p>
            <a:pPr algn="ctr"/>
            <a:r>
              <a:rPr lang="vi-VN" sz="2000" b="1">
                <a:solidFill>
                  <a:srgbClr val="FFFFFF"/>
                </a:solidFill>
              </a:rPr>
              <a:t>Câu </a:t>
            </a:r>
            <a:r>
              <a:rPr lang="vi-VN" sz="2000" b="1" smtClean="0">
                <a:solidFill>
                  <a:srgbClr val="FFFFFF"/>
                </a:solidFill>
              </a:rPr>
              <a:t>4: </a:t>
            </a:r>
            <a:r>
              <a:rPr lang="vi-VN" sz="2000" b="1">
                <a:solidFill>
                  <a:srgbClr val="FFFFFF"/>
                </a:solidFill>
              </a:rPr>
              <a:t>Đối với vật liệu phi kim loại, sản xuất phôi có các công việc chính </a:t>
            </a:r>
            <a:r>
              <a:rPr lang="vi-VN" sz="2000" b="1" smtClean="0">
                <a:solidFill>
                  <a:srgbClr val="FFFFFF"/>
                </a:solidFill>
              </a:rPr>
              <a:t>là</a:t>
            </a:r>
            <a:r>
              <a:rPr lang="en-US" sz="2000" b="1" smtClean="0">
                <a:solidFill>
                  <a:srgbClr val="FFFFFF"/>
                </a:solidFill>
              </a:rPr>
              <a:t>?</a:t>
            </a:r>
            <a:endParaRPr lang="en-US" sz="2000">
              <a:solidFill>
                <a:srgbClr val="FFFFFF"/>
              </a:solidFill>
            </a:endParaRPr>
          </a:p>
        </p:txBody>
      </p:sp>
      <p:sp>
        <p:nvSpPr>
          <p:cNvPr id="5" name="Plaque 4"/>
          <p:cNvSpPr/>
          <p:nvPr/>
        </p:nvSpPr>
        <p:spPr>
          <a:xfrm>
            <a:off x="688365" y="1288340"/>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tx1"/>
                </a:solidFill>
                <a:cs typeface="Arial" panose="020B0604020202020204" pitchFamily="34" charset="0"/>
              </a:rPr>
              <a:t>A. </a:t>
            </a:r>
            <a:r>
              <a:rPr lang="en-US" sz="2000">
                <a:solidFill>
                  <a:schemeClr val="tx1"/>
                </a:solidFill>
              </a:rPr>
              <a:t>Luyện kim → Chế tạo phôi</a:t>
            </a:r>
            <a:endParaRPr lang="en-US" sz="2000">
              <a:solidFill>
                <a:schemeClr val="tx1"/>
              </a:solidFill>
              <a:cs typeface="Arial" panose="020B0604020202020204" pitchFamily="34" charset="0"/>
            </a:endParaRPr>
          </a:p>
        </p:txBody>
      </p:sp>
      <p:sp>
        <p:nvSpPr>
          <p:cNvPr id="6" name="Plaque 5"/>
          <p:cNvSpPr/>
          <p:nvPr/>
        </p:nvSpPr>
        <p:spPr>
          <a:xfrm>
            <a:off x="4876797" y="1288339"/>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smtClean="0">
                <a:solidFill>
                  <a:schemeClr val="bg1">
                    <a:lumMod val="10000"/>
                  </a:schemeClr>
                </a:solidFill>
                <a:latin typeface="Arial" panose="020B0604020202020204" pitchFamily="34" charset="0"/>
                <a:cs typeface="Arial" panose="020B0604020202020204" pitchFamily="34" charset="0"/>
              </a:rPr>
              <a:t>B. </a:t>
            </a:r>
            <a:r>
              <a:rPr lang="vi-VN" sz="2000" smtClean="0">
                <a:solidFill>
                  <a:schemeClr val="bg1">
                    <a:lumMod val="10000"/>
                  </a:schemeClr>
                </a:solidFill>
              </a:rPr>
              <a:t>Khai </a:t>
            </a:r>
            <a:r>
              <a:rPr lang="vi-VN" sz="2000">
                <a:solidFill>
                  <a:schemeClr val="bg1">
                    <a:lumMod val="10000"/>
                  </a:schemeClr>
                </a:solidFill>
              </a:rPr>
              <a:t>thác quặng → Luyện kim → Chế tạo phôi</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7" name="Plaque 6"/>
          <p:cNvSpPr/>
          <p:nvPr/>
        </p:nvSpPr>
        <p:spPr>
          <a:xfrm>
            <a:off x="688365" y="3226082"/>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bg1">
                    <a:lumMod val="10000"/>
                  </a:schemeClr>
                </a:solidFill>
                <a:latin typeface="Arial" panose="020B0604020202020204" pitchFamily="34" charset="0"/>
                <a:cs typeface="Arial" panose="020B0604020202020204" pitchFamily="34" charset="0"/>
              </a:rPr>
              <a:t>C.</a:t>
            </a:r>
            <a:r>
              <a:rPr lang="en-US" sz="2000" smtClean="0">
                <a:solidFill>
                  <a:schemeClr val="bg1">
                    <a:lumMod val="10000"/>
                  </a:schemeClr>
                </a:solidFill>
                <a:latin typeface="Arial" panose="020B0604020202020204" pitchFamily="34" charset="0"/>
                <a:cs typeface="Arial" panose="020B0604020202020204" pitchFamily="34" charset="0"/>
              </a:rPr>
              <a:t> </a:t>
            </a:r>
            <a:r>
              <a:rPr lang="vi-VN" sz="2000" smtClean="0">
                <a:solidFill>
                  <a:schemeClr val="bg1">
                    <a:lumMod val="10000"/>
                  </a:schemeClr>
                </a:solidFill>
              </a:rPr>
              <a:t>Khai </a:t>
            </a:r>
            <a:r>
              <a:rPr lang="vi-VN" sz="2000">
                <a:solidFill>
                  <a:schemeClr val="bg1">
                    <a:lumMod val="10000"/>
                  </a:schemeClr>
                </a:solidFill>
              </a:rPr>
              <a:t>thác nguyên vật liệu → Tổng hợp hóa học → Chế tạo phôi</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8" name="Plaque 7"/>
          <p:cNvSpPr/>
          <p:nvPr/>
        </p:nvSpPr>
        <p:spPr>
          <a:xfrm>
            <a:off x="4876797" y="3226080"/>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bg1">
                    <a:lumMod val="10000"/>
                  </a:schemeClr>
                </a:solidFill>
                <a:latin typeface="Arial" panose="020B0604020202020204" pitchFamily="34" charset="0"/>
                <a:cs typeface="Arial" panose="020B0604020202020204" pitchFamily="34" charset="0"/>
              </a:rPr>
              <a:t>D.</a:t>
            </a:r>
            <a:r>
              <a:rPr lang="en-US" sz="2000" smtClean="0">
                <a:solidFill>
                  <a:schemeClr val="bg1">
                    <a:lumMod val="10000"/>
                  </a:schemeClr>
                </a:solidFill>
                <a:latin typeface="Arial" panose="020B0604020202020204" pitchFamily="34" charset="0"/>
                <a:cs typeface="Arial" panose="020B0604020202020204" pitchFamily="34" charset="0"/>
              </a:rPr>
              <a:t> </a:t>
            </a:r>
            <a:r>
              <a:rPr lang="vi-VN" sz="2000" smtClean="0">
                <a:solidFill>
                  <a:schemeClr val="bg1">
                    <a:lumMod val="10000"/>
                  </a:schemeClr>
                </a:solidFill>
              </a:rPr>
              <a:t>Khai </a:t>
            </a:r>
            <a:r>
              <a:rPr lang="vi-VN" sz="2000">
                <a:solidFill>
                  <a:schemeClr val="bg1">
                    <a:lumMod val="10000"/>
                  </a:schemeClr>
                </a:solidFill>
              </a:rPr>
              <a:t>thác nguyên vật liệu tổng hợp hóa học → Chế tạo phôi</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10" name="Plaque 9"/>
          <p:cNvSpPr/>
          <p:nvPr/>
        </p:nvSpPr>
        <p:spPr>
          <a:xfrm>
            <a:off x="4876797" y="3226082"/>
            <a:ext cx="3893907" cy="1643867"/>
          </a:xfrm>
          <a:prstGeom prst="plaqu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chemeClr val="bg1">
                    <a:lumMod val="10000"/>
                  </a:schemeClr>
                </a:solidFill>
                <a:latin typeface="Arial" panose="020B0604020202020204" pitchFamily="34" charset="0"/>
                <a:cs typeface="Arial" panose="020B0604020202020204" pitchFamily="34" charset="0"/>
              </a:rPr>
              <a:t>D. </a:t>
            </a:r>
            <a:r>
              <a:rPr lang="vi-VN" sz="2000" smtClean="0">
                <a:solidFill>
                  <a:schemeClr val="bg1">
                    <a:lumMod val="10000"/>
                  </a:schemeClr>
                </a:solidFill>
                <a:latin typeface="Arial" panose="020B0604020202020204" pitchFamily="34" charset="0"/>
                <a:cs typeface="Arial" panose="020B0604020202020204" pitchFamily="34" charset="0"/>
              </a:rPr>
              <a:t>Khai </a:t>
            </a:r>
            <a:r>
              <a:rPr lang="vi-VN" sz="2000">
                <a:solidFill>
                  <a:schemeClr val="bg1">
                    <a:lumMod val="10000"/>
                  </a:schemeClr>
                </a:solidFill>
                <a:latin typeface="Arial" panose="020B0604020202020204" pitchFamily="34" charset="0"/>
                <a:cs typeface="Arial" panose="020B0604020202020204" pitchFamily="34" charset="0"/>
              </a:rPr>
              <a:t>thác nguyên vật liệu tổng hợp hóa học → Chế tạo phôi</a:t>
            </a:r>
            <a:endParaRPr lang="en-US" sz="200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5391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out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82"/>
        <p:cNvGrpSpPr/>
        <p:nvPr/>
      </p:nvGrpSpPr>
      <p:grpSpPr>
        <a:xfrm>
          <a:off x="0" y="0"/>
          <a:ext cx="0" cy="0"/>
          <a:chOff x="0" y="0"/>
          <a:chExt cx="0" cy="0"/>
        </a:xfrm>
      </p:grpSpPr>
      <p:grpSp>
        <p:nvGrpSpPr>
          <p:cNvPr id="13797" name="Google Shape;13797;p38"/>
          <p:cNvGrpSpPr/>
          <p:nvPr/>
        </p:nvGrpSpPr>
        <p:grpSpPr>
          <a:xfrm flipH="1">
            <a:off x="6926750" y="230975"/>
            <a:ext cx="2217259" cy="1181032"/>
            <a:chOff x="0" y="429925"/>
            <a:chExt cx="2217259" cy="1181032"/>
          </a:xfrm>
        </p:grpSpPr>
        <p:sp>
          <p:nvSpPr>
            <p:cNvPr id="13798" name="Google Shape;13798;p38"/>
            <p:cNvSpPr/>
            <p:nvPr/>
          </p:nvSpPr>
          <p:spPr>
            <a:xfrm>
              <a:off x="0" y="504437"/>
              <a:ext cx="704555" cy="1106520"/>
            </a:xfrm>
            <a:custGeom>
              <a:avLst/>
              <a:gdLst/>
              <a:ahLst/>
              <a:cxnLst/>
              <a:rect l="l" t="t" r="r" b="b"/>
              <a:pathLst>
                <a:path w="9777" h="15355" extrusionOk="0">
                  <a:moveTo>
                    <a:pt x="6633" y="0"/>
                  </a:moveTo>
                  <a:lnTo>
                    <a:pt x="0" y="6051"/>
                  </a:lnTo>
                  <a:lnTo>
                    <a:pt x="0" y="15354"/>
                  </a:lnTo>
                  <a:lnTo>
                    <a:pt x="9777" y="346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9" name="Google Shape;13799;p38"/>
            <p:cNvSpPr/>
            <p:nvPr/>
          </p:nvSpPr>
          <p:spPr>
            <a:xfrm>
              <a:off x="0" y="518417"/>
              <a:ext cx="645608" cy="988553"/>
            </a:xfrm>
            <a:custGeom>
              <a:avLst/>
              <a:gdLst/>
              <a:ahLst/>
              <a:cxnLst/>
              <a:rect l="l" t="t" r="r" b="b"/>
              <a:pathLst>
                <a:path w="8959" h="13718" extrusionOk="0">
                  <a:moveTo>
                    <a:pt x="6417" y="0"/>
                  </a:moveTo>
                  <a:lnTo>
                    <a:pt x="0" y="5857"/>
                  </a:lnTo>
                  <a:lnTo>
                    <a:pt x="0" y="13717"/>
                  </a:lnTo>
                  <a:lnTo>
                    <a:pt x="8958" y="282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0" name="Google Shape;13800;p38"/>
            <p:cNvSpPr/>
            <p:nvPr/>
          </p:nvSpPr>
          <p:spPr>
            <a:xfrm>
              <a:off x="0" y="563384"/>
              <a:ext cx="645608" cy="943586"/>
            </a:xfrm>
            <a:custGeom>
              <a:avLst/>
              <a:gdLst/>
              <a:ahLst/>
              <a:cxnLst/>
              <a:rect l="l" t="t" r="r" b="b"/>
              <a:pathLst>
                <a:path w="8959" h="13094" extrusionOk="0">
                  <a:moveTo>
                    <a:pt x="6977" y="1"/>
                  </a:moveTo>
                  <a:lnTo>
                    <a:pt x="0" y="6396"/>
                  </a:lnTo>
                  <a:lnTo>
                    <a:pt x="0" y="13093"/>
                  </a:lnTo>
                  <a:lnTo>
                    <a:pt x="8958" y="2197"/>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1" name="Google Shape;13801;p38"/>
            <p:cNvSpPr/>
            <p:nvPr/>
          </p:nvSpPr>
          <p:spPr>
            <a:xfrm>
              <a:off x="0" y="1326881"/>
              <a:ext cx="116453" cy="180084"/>
            </a:xfrm>
            <a:custGeom>
              <a:avLst/>
              <a:gdLst/>
              <a:ahLst/>
              <a:cxnLst/>
              <a:rect l="l" t="t" r="r" b="b"/>
              <a:pathLst>
                <a:path w="1616" h="2499" extrusionOk="0">
                  <a:moveTo>
                    <a:pt x="0" y="0"/>
                  </a:moveTo>
                  <a:lnTo>
                    <a:pt x="0" y="2498"/>
                  </a:lnTo>
                  <a:lnTo>
                    <a:pt x="1615" y="517"/>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2" name="Google Shape;13802;p38"/>
            <p:cNvSpPr/>
            <p:nvPr/>
          </p:nvSpPr>
          <p:spPr>
            <a:xfrm rot="451037">
              <a:off x="1722525" y="613633"/>
              <a:ext cx="460980" cy="546301"/>
            </a:xfrm>
            <a:custGeom>
              <a:avLst/>
              <a:gdLst/>
              <a:ahLst/>
              <a:cxnLst/>
              <a:rect l="l" t="t" r="r" b="b"/>
              <a:pathLst>
                <a:path w="6397" h="7581" extrusionOk="0">
                  <a:moveTo>
                    <a:pt x="3274" y="1"/>
                  </a:moveTo>
                  <a:lnTo>
                    <a:pt x="3123" y="108"/>
                  </a:lnTo>
                  <a:lnTo>
                    <a:pt x="151" y="1809"/>
                  </a:lnTo>
                  <a:lnTo>
                    <a:pt x="0" y="1896"/>
                  </a:lnTo>
                  <a:lnTo>
                    <a:pt x="0" y="2089"/>
                  </a:lnTo>
                  <a:lnTo>
                    <a:pt x="0" y="5513"/>
                  </a:lnTo>
                  <a:lnTo>
                    <a:pt x="0" y="5686"/>
                  </a:lnTo>
                  <a:lnTo>
                    <a:pt x="151" y="5772"/>
                  </a:lnTo>
                  <a:lnTo>
                    <a:pt x="3123" y="7495"/>
                  </a:lnTo>
                  <a:lnTo>
                    <a:pt x="3274" y="7581"/>
                  </a:lnTo>
                  <a:lnTo>
                    <a:pt x="3424" y="7495"/>
                  </a:lnTo>
                  <a:lnTo>
                    <a:pt x="6396" y="5772"/>
                  </a:lnTo>
                  <a:lnTo>
                    <a:pt x="6095" y="5255"/>
                  </a:lnTo>
                  <a:lnTo>
                    <a:pt x="3274" y="6892"/>
                  </a:lnTo>
                  <a:lnTo>
                    <a:pt x="1034" y="5341"/>
                  </a:lnTo>
                  <a:lnTo>
                    <a:pt x="1034" y="2262"/>
                  </a:lnTo>
                  <a:lnTo>
                    <a:pt x="3274" y="711"/>
                  </a:lnTo>
                  <a:lnTo>
                    <a:pt x="6095" y="2348"/>
                  </a:lnTo>
                  <a:lnTo>
                    <a:pt x="6396" y="1809"/>
                  </a:lnTo>
                  <a:lnTo>
                    <a:pt x="3424" y="108"/>
                  </a:lnTo>
                  <a:lnTo>
                    <a:pt x="32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3" name="Google Shape;13803;p38"/>
            <p:cNvSpPr/>
            <p:nvPr/>
          </p:nvSpPr>
          <p:spPr>
            <a:xfrm rot="451037">
              <a:off x="1216036" y="792144"/>
              <a:ext cx="533906" cy="65216"/>
            </a:xfrm>
            <a:custGeom>
              <a:avLst/>
              <a:gdLst/>
              <a:ahLst/>
              <a:cxnLst/>
              <a:rect l="l" t="t" r="r" b="b"/>
              <a:pathLst>
                <a:path w="7409" h="905" extrusionOk="0">
                  <a:moveTo>
                    <a:pt x="7408" y="905"/>
                  </a:moveTo>
                  <a:lnTo>
                    <a:pt x="7408" y="0"/>
                  </a:lnTo>
                  <a:lnTo>
                    <a:pt x="1" y="0"/>
                  </a:lnTo>
                  <a:lnTo>
                    <a:pt x="1" y="90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4" name="Google Shape;13804;p38"/>
            <p:cNvSpPr/>
            <p:nvPr/>
          </p:nvSpPr>
          <p:spPr>
            <a:xfrm rot="451037">
              <a:off x="722275" y="678076"/>
              <a:ext cx="498163" cy="159905"/>
            </a:xfrm>
            <a:custGeom>
              <a:avLst/>
              <a:gdLst/>
              <a:ahLst/>
              <a:cxnLst/>
              <a:rect l="l" t="t" r="r" b="b"/>
              <a:pathLst>
                <a:path w="6913" h="2219" extrusionOk="0">
                  <a:moveTo>
                    <a:pt x="6913" y="2218"/>
                  </a:moveTo>
                  <a:lnTo>
                    <a:pt x="6913" y="0"/>
                  </a:lnTo>
                  <a:lnTo>
                    <a:pt x="0" y="0"/>
                  </a:lnTo>
                  <a:lnTo>
                    <a:pt x="0" y="221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5" name="Google Shape;13805;p38"/>
            <p:cNvSpPr/>
            <p:nvPr/>
          </p:nvSpPr>
          <p:spPr>
            <a:xfrm rot="451037">
              <a:off x="723896" y="653409"/>
              <a:ext cx="121064" cy="159905"/>
            </a:xfrm>
            <a:custGeom>
              <a:avLst/>
              <a:gdLst/>
              <a:ahLst/>
              <a:cxnLst/>
              <a:rect l="l" t="t" r="r" b="b"/>
              <a:pathLst>
                <a:path w="1680" h="2219" extrusionOk="0">
                  <a:moveTo>
                    <a:pt x="1077" y="0"/>
                  </a:moveTo>
                  <a:lnTo>
                    <a:pt x="0" y="0"/>
                  </a:lnTo>
                  <a:lnTo>
                    <a:pt x="0" y="2218"/>
                  </a:lnTo>
                  <a:lnTo>
                    <a:pt x="1615" y="2218"/>
                  </a:lnTo>
                  <a:lnTo>
                    <a:pt x="1615" y="2154"/>
                  </a:lnTo>
                  <a:cubicBezTo>
                    <a:pt x="1680" y="1400"/>
                    <a:pt x="1486" y="646"/>
                    <a:pt x="1077" y="0"/>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6" name="Google Shape;13806;p38"/>
            <p:cNvSpPr/>
            <p:nvPr/>
          </p:nvSpPr>
          <p:spPr>
            <a:xfrm>
              <a:off x="268432" y="429925"/>
              <a:ext cx="527714" cy="527714"/>
            </a:xfrm>
            <a:custGeom>
              <a:avLst/>
              <a:gdLst/>
              <a:ahLst/>
              <a:cxnLst/>
              <a:rect l="l" t="t" r="r" b="b"/>
              <a:pathLst>
                <a:path w="7323" h="7323" extrusionOk="0">
                  <a:moveTo>
                    <a:pt x="3920" y="151"/>
                  </a:moveTo>
                  <a:cubicBezTo>
                    <a:pt x="5858" y="302"/>
                    <a:pt x="7322" y="1982"/>
                    <a:pt x="7171" y="3920"/>
                  </a:cubicBezTo>
                  <a:cubicBezTo>
                    <a:pt x="7021" y="5858"/>
                    <a:pt x="5341" y="7322"/>
                    <a:pt x="3403" y="7172"/>
                  </a:cubicBezTo>
                  <a:cubicBezTo>
                    <a:pt x="1465" y="7021"/>
                    <a:pt x="0" y="5341"/>
                    <a:pt x="151" y="3403"/>
                  </a:cubicBezTo>
                  <a:cubicBezTo>
                    <a:pt x="302" y="1465"/>
                    <a:pt x="1982" y="1"/>
                    <a:pt x="3920" y="1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7" name="Google Shape;13807;p38"/>
            <p:cNvSpPr/>
            <p:nvPr/>
          </p:nvSpPr>
          <p:spPr>
            <a:xfrm>
              <a:off x="294806" y="464082"/>
              <a:ext cx="493556" cy="493556"/>
            </a:xfrm>
            <a:custGeom>
              <a:avLst/>
              <a:gdLst/>
              <a:ahLst/>
              <a:cxnLst/>
              <a:rect l="l" t="t" r="r" b="b"/>
              <a:pathLst>
                <a:path w="6849" h="6849" extrusionOk="0">
                  <a:moveTo>
                    <a:pt x="6482" y="1702"/>
                  </a:moveTo>
                  <a:cubicBezTo>
                    <a:pt x="6741" y="2240"/>
                    <a:pt x="6848" y="2843"/>
                    <a:pt x="6805" y="3446"/>
                  </a:cubicBezTo>
                  <a:cubicBezTo>
                    <a:pt x="6655" y="5384"/>
                    <a:pt x="4975" y="6848"/>
                    <a:pt x="3037" y="6698"/>
                  </a:cubicBezTo>
                  <a:cubicBezTo>
                    <a:pt x="1960" y="6611"/>
                    <a:pt x="970" y="6051"/>
                    <a:pt x="367" y="5147"/>
                  </a:cubicBezTo>
                  <a:cubicBezTo>
                    <a:pt x="108" y="4609"/>
                    <a:pt x="0" y="4006"/>
                    <a:pt x="44" y="3403"/>
                  </a:cubicBezTo>
                  <a:cubicBezTo>
                    <a:pt x="194" y="1465"/>
                    <a:pt x="1874" y="0"/>
                    <a:pt x="3812" y="151"/>
                  </a:cubicBezTo>
                  <a:cubicBezTo>
                    <a:pt x="4889" y="216"/>
                    <a:pt x="5879" y="797"/>
                    <a:pt x="6482" y="170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8" name="Google Shape;13808;p38"/>
            <p:cNvSpPr/>
            <p:nvPr/>
          </p:nvSpPr>
          <p:spPr>
            <a:xfrm>
              <a:off x="373931" y="563384"/>
              <a:ext cx="329037" cy="329037"/>
            </a:xfrm>
            <a:custGeom>
              <a:avLst/>
              <a:gdLst/>
              <a:ahLst/>
              <a:cxnLst/>
              <a:rect l="l" t="t" r="r" b="b"/>
              <a:pathLst>
                <a:path w="4566" h="4566" extrusionOk="0">
                  <a:moveTo>
                    <a:pt x="3575" y="733"/>
                  </a:moveTo>
                  <a:cubicBezTo>
                    <a:pt x="4437" y="1443"/>
                    <a:pt x="4566" y="2714"/>
                    <a:pt x="3855" y="3597"/>
                  </a:cubicBezTo>
                  <a:cubicBezTo>
                    <a:pt x="3123" y="4458"/>
                    <a:pt x="1853" y="4566"/>
                    <a:pt x="970" y="3855"/>
                  </a:cubicBezTo>
                  <a:cubicBezTo>
                    <a:pt x="108" y="3145"/>
                    <a:pt x="1" y="1852"/>
                    <a:pt x="711" y="991"/>
                  </a:cubicBezTo>
                  <a:cubicBezTo>
                    <a:pt x="1422" y="130"/>
                    <a:pt x="2714" y="1"/>
                    <a:pt x="3575" y="7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9" name="Google Shape;13809;p38"/>
            <p:cNvSpPr/>
            <p:nvPr/>
          </p:nvSpPr>
          <p:spPr>
            <a:xfrm>
              <a:off x="380128" y="541693"/>
              <a:ext cx="304248" cy="304176"/>
            </a:xfrm>
            <a:custGeom>
              <a:avLst/>
              <a:gdLst/>
              <a:ahLst/>
              <a:cxnLst/>
              <a:rect l="l" t="t" r="r" b="b"/>
              <a:pathLst>
                <a:path w="4222" h="4221" extrusionOk="0">
                  <a:moveTo>
                    <a:pt x="2262" y="86"/>
                  </a:moveTo>
                  <a:cubicBezTo>
                    <a:pt x="3382" y="172"/>
                    <a:pt x="4222" y="1141"/>
                    <a:pt x="4135" y="2261"/>
                  </a:cubicBezTo>
                  <a:cubicBezTo>
                    <a:pt x="4071" y="3381"/>
                    <a:pt x="3080" y="4221"/>
                    <a:pt x="1960" y="4156"/>
                  </a:cubicBezTo>
                  <a:cubicBezTo>
                    <a:pt x="841" y="4070"/>
                    <a:pt x="1" y="3079"/>
                    <a:pt x="87" y="1960"/>
                  </a:cubicBezTo>
                  <a:cubicBezTo>
                    <a:pt x="152" y="840"/>
                    <a:pt x="1142" y="0"/>
                    <a:pt x="2262" y="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0" name="Google Shape;13810;p38"/>
            <p:cNvSpPr/>
            <p:nvPr/>
          </p:nvSpPr>
          <p:spPr>
            <a:xfrm>
              <a:off x="409674" y="571167"/>
              <a:ext cx="271604" cy="274702"/>
            </a:xfrm>
            <a:custGeom>
              <a:avLst/>
              <a:gdLst/>
              <a:ahLst/>
              <a:cxnLst/>
              <a:rect l="l" t="t" r="r" b="b"/>
              <a:pathLst>
                <a:path w="3769" h="3812" extrusionOk="0">
                  <a:moveTo>
                    <a:pt x="3402" y="582"/>
                  </a:moveTo>
                  <a:cubicBezTo>
                    <a:pt x="3661" y="969"/>
                    <a:pt x="3769" y="1400"/>
                    <a:pt x="3725" y="1852"/>
                  </a:cubicBezTo>
                  <a:cubicBezTo>
                    <a:pt x="3661" y="2972"/>
                    <a:pt x="2670" y="3812"/>
                    <a:pt x="1550" y="3726"/>
                  </a:cubicBezTo>
                  <a:cubicBezTo>
                    <a:pt x="1120" y="3704"/>
                    <a:pt x="689" y="3532"/>
                    <a:pt x="366" y="3230"/>
                  </a:cubicBezTo>
                  <a:cubicBezTo>
                    <a:pt x="108" y="2864"/>
                    <a:pt x="0" y="2412"/>
                    <a:pt x="43" y="1981"/>
                  </a:cubicBezTo>
                  <a:cubicBezTo>
                    <a:pt x="108" y="840"/>
                    <a:pt x="1098" y="0"/>
                    <a:pt x="2218" y="86"/>
                  </a:cubicBezTo>
                  <a:cubicBezTo>
                    <a:pt x="2649" y="129"/>
                    <a:pt x="3079" y="302"/>
                    <a:pt x="3402" y="582"/>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1" name="Google Shape;13811;p38"/>
            <p:cNvSpPr/>
            <p:nvPr/>
          </p:nvSpPr>
          <p:spPr>
            <a:xfrm>
              <a:off x="411187" y="572680"/>
              <a:ext cx="253011" cy="251498"/>
            </a:xfrm>
            <a:custGeom>
              <a:avLst/>
              <a:gdLst/>
              <a:ahLst/>
              <a:cxnLst/>
              <a:rect l="l" t="t" r="r" b="b"/>
              <a:pathLst>
                <a:path w="3511" h="3490" extrusionOk="0">
                  <a:moveTo>
                    <a:pt x="216" y="2994"/>
                  </a:moveTo>
                  <a:cubicBezTo>
                    <a:pt x="65" y="2671"/>
                    <a:pt x="1" y="2326"/>
                    <a:pt x="22" y="1960"/>
                  </a:cubicBezTo>
                  <a:cubicBezTo>
                    <a:pt x="87" y="841"/>
                    <a:pt x="1077" y="1"/>
                    <a:pt x="2197" y="87"/>
                  </a:cubicBezTo>
                  <a:cubicBezTo>
                    <a:pt x="2606" y="108"/>
                    <a:pt x="2972" y="259"/>
                    <a:pt x="3295" y="496"/>
                  </a:cubicBezTo>
                  <a:cubicBezTo>
                    <a:pt x="3446" y="819"/>
                    <a:pt x="3511" y="1164"/>
                    <a:pt x="3489" y="1530"/>
                  </a:cubicBezTo>
                  <a:cubicBezTo>
                    <a:pt x="3403" y="2649"/>
                    <a:pt x="2434" y="3489"/>
                    <a:pt x="1314" y="3403"/>
                  </a:cubicBezTo>
                  <a:cubicBezTo>
                    <a:pt x="905" y="3382"/>
                    <a:pt x="517" y="3231"/>
                    <a:pt x="216" y="2994"/>
                  </a:cubicBezTo>
                  <a:close/>
                </a:path>
              </a:pathLst>
            </a:custGeom>
            <a:solidFill>
              <a:srgbClr val="EFF0F1">
                <a:alpha val="21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Pentagon 1"/>
          <p:cNvSpPr/>
          <p:nvPr/>
        </p:nvSpPr>
        <p:spPr>
          <a:xfrm>
            <a:off x="0" y="342743"/>
            <a:ext cx="1315092" cy="646047"/>
          </a:xfrm>
          <a:prstGeom prst="homePlat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solidFill>
                  <a:srgbClr val="FFFFFF"/>
                </a:solidFill>
                <a:latin typeface="Arial" panose="020B0604020202020204" pitchFamily="34" charset="0"/>
                <a:cs typeface="Arial" panose="020B0604020202020204" pitchFamily="34" charset="0"/>
              </a:rPr>
              <a:t>Gợi ý:</a:t>
            </a:r>
            <a:endParaRPr lang="en-US" sz="2000" b="1">
              <a:solidFill>
                <a:srgbClr val="FFFFFF"/>
              </a:solidFill>
              <a:latin typeface="Arial" panose="020B0604020202020204" pitchFamily="34" charset="0"/>
              <a:cs typeface="Arial" panose="020B0604020202020204" pitchFamily="34" charset="0"/>
            </a:endParaRPr>
          </a:p>
        </p:txBody>
      </p:sp>
      <p:sp>
        <p:nvSpPr>
          <p:cNvPr id="3" name="Rectangle 2"/>
          <p:cNvSpPr/>
          <p:nvPr/>
        </p:nvSpPr>
        <p:spPr>
          <a:xfrm>
            <a:off x="1426522" y="710141"/>
            <a:ext cx="5388796" cy="1015663"/>
          </a:xfrm>
          <a:prstGeom prst="rect">
            <a:avLst/>
          </a:prstGeom>
        </p:spPr>
        <p:txBody>
          <a:bodyPr wrap="square">
            <a:spAutoFit/>
          </a:bodyPr>
          <a:lstStyle/>
          <a:p>
            <a:pPr algn="just">
              <a:lnSpc>
                <a:spcPct val="150000"/>
              </a:lnSpc>
            </a:pPr>
            <a:r>
              <a:rPr lang="vi-VN" sz="2000" smtClean="0"/>
              <a:t>Để </a:t>
            </a:r>
            <a:r>
              <a:rPr lang="vi-VN" sz="2000"/>
              <a:t>sản xuất được chiếc ê tô như hình 11.1 thì cần thực hiện những công </a:t>
            </a:r>
            <a:r>
              <a:rPr lang="vi-VN" sz="2000" smtClean="0"/>
              <a:t>việc như: </a:t>
            </a:r>
            <a:endParaRPr lang="en-US" sz="2000"/>
          </a:p>
        </p:txBody>
      </p:sp>
      <p:sp>
        <p:nvSpPr>
          <p:cNvPr id="4" name="Rectangle 3"/>
          <p:cNvSpPr/>
          <p:nvPr/>
        </p:nvSpPr>
        <p:spPr>
          <a:xfrm>
            <a:off x="891967" y="1844625"/>
            <a:ext cx="7840855" cy="2400657"/>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b="1" smtClean="0">
                <a:solidFill>
                  <a:schemeClr val="tx2">
                    <a:lumMod val="75000"/>
                  </a:schemeClr>
                </a:solidFill>
              </a:rPr>
              <a:t>1. </a:t>
            </a:r>
            <a:r>
              <a:rPr lang="vi-VN" sz="2000" smtClean="0"/>
              <a:t>Chế </a:t>
            </a:r>
            <a:r>
              <a:rPr lang="vi-VN" sz="2000"/>
              <a:t>tạo phôi cho các chi tiết của ê </a:t>
            </a:r>
            <a:r>
              <a:rPr lang="vi-VN" sz="2000" smtClean="0"/>
              <a:t>tô.</a:t>
            </a:r>
            <a:endParaRPr lang="vi-VN" sz="2000"/>
          </a:p>
          <a:p>
            <a:pPr marL="342900" indent="-342900" algn="just">
              <a:lnSpc>
                <a:spcPct val="150000"/>
              </a:lnSpc>
              <a:buFont typeface="Wingdings" panose="05000000000000000000" pitchFamily="2" charset="2"/>
              <a:buChar char="§"/>
            </a:pPr>
            <a:r>
              <a:rPr lang="vi-VN" sz="2000" b="1" smtClean="0">
                <a:solidFill>
                  <a:schemeClr val="tx2">
                    <a:lumMod val="75000"/>
                  </a:schemeClr>
                </a:solidFill>
              </a:rPr>
              <a:t>2.</a:t>
            </a:r>
            <a:r>
              <a:rPr lang="vi-VN" sz="2000" smtClean="0"/>
              <a:t>Gia </a:t>
            </a:r>
            <a:r>
              <a:rPr lang="vi-VN" sz="2000"/>
              <a:t>công phôi để tạo thành các chi </a:t>
            </a:r>
            <a:r>
              <a:rPr lang="vi-VN" sz="2000" smtClean="0"/>
              <a:t>tiết.</a:t>
            </a:r>
            <a:endParaRPr lang="vi-VN" sz="2000"/>
          </a:p>
          <a:p>
            <a:pPr marL="342900" indent="-342900" algn="just">
              <a:lnSpc>
                <a:spcPct val="150000"/>
              </a:lnSpc>
              <a:buFont typeface="Wingdings" panose="05000000000000000000" pitchFamily="2" charset="2"/>
              <a:buChar char="§"/>
            </a:pPr>
            <a:r>
              <a:rPr lang="vi-VN" sz="2000" b="1" smtClean="0">
                <a:solidFill>
                  <a:schemeClr val="tx2">
                    <a:lumMod val="75000"/>
                  </a:schemeClr>
                </a:solidFill>
              </a:rPr>
              <a:t>3</a:t>
            </a:r>
            <a:r>
              <a:rPr lang="vi-VN" sz="2000" b="1">
                <a:solidFill>
                  <a:schemeClr val="tx2">
                    <a:lumMod val="75000"/>
                  </a:schemeClr>
                </a:solidFill>
              </a:rPr>
              <a:t>.</a:t>
            </a:r>
            <a:r>
              <a:rPr lang="vi-VN" sz="2000" b="1" smtClean="0">
                <a:solidFill>
                  <a:schemeClr val="tx2">
                    <a:lumMod val="75000"/>
                  </a:schemeClr>
                </a:solidFill>
              </a:rPr>
              <a:t> </a:t>
            </a:r>
            <a:r>
              <a:rPr lang="vi-VN" sz="2000"/>
              <a:t>L</a:t>
            </a:r>
            <a:r>
              <a:rPr lang="en-US" sz="2000" smtClean="0"/>
              <a:t>ắp </a:t>
            </a:r>
            <a:r>
              <a:rPr lang="en-US" sz="2000"/>
              <a:t>ráp các chi tiết thành ê </a:t>
            </a:r>
            <a:r>
              <a:rPr lang="en-US" sz="2000" smtClean="0"/>
              <a:t>tô</a:t>
            </a:r>
            <a:r>
              <a:rPr lang="vi-VN" sz="2000" smtClean="0"/>
              <a:t>.</a:t>
            </a:r>
            <a:endParaRPr lang="vi-VN" sz="2000"/>
          </a:p>
          <a:p>
            <a:pPr marL="342900" indent="-342900" algn="just">
              <a:lnSpc>
                <a:spcPct val="150000"/>
              </a:lnSpc>
              <a:buFont typeface="Wingdings" panose="05000000000000000000" pitchFamily="2" charset="2"/>
              <a:buChar char="§"/>
            </a:pPr>
            <a:r>
              <a:rPr lang="vi-VN" sz="2000" b="1" smtClean="0">
                <a:solidFill>
                  <a:schemeClr val="tx2">
                    <a:lumMod val="75000"/>
                  </a:schemeClr>
                </a:solidFill>
              </a:rPr>
              <a:t>4. </a:t>
            </a:r>
            <a:r>
              <a:rPr lang="vi-VN" sz="2000" smtClean="0"/>
              <a:t>K</a:t>
            </a:r>
            <a:r>
              <a:rPr lang="en-US" sz="2000" smtClean="0"/>
              <a:t>iểm </a:t>
            </a:r>
            <a:r>
              <a:rPr lang="en-US" sz="2000"/>
              <a:t>tra hoạt động của ê </a:t>
            </a:r>
            <a:r>
              <a:rPr lang="en-US" sz="2000" smtClean="0"/>
              <a:t>tô</a:t>
            </a:r>
            <a:r>
              <a:rPr lang="vi-VN" sz="2000" smtClean="0"/>
              <a:t>.</a:t>
            </a:r>
            <a:endParaRPr lang="vi-VN" sz="2000"/>
          </a:p>
          <a:p>
            <a:pPr marL="342900" indent="-342900" algn="just">
              <a:lnSpc>
                <a:spcPct val="150000"/>
              </a:lnSpc>
              <a:buFont typeface="Wingdings" panose="05000000000000000000" pitchFamily="2" charset="2"/>
              <a:buChar char="§"/>
            </a:pPr>
            <a:r>
              <a:rPr lang="vi-VN" sz="2000" b="1" smtClean="0">
                <a:solidFill>
                  <a:schemeClr val="tx2">
                    <a:lumMod val="75000"/>
                  </a:schemeClr>
                </a:solidFill>
              </a:rPr>
              <a:t>5. </a:t>
            </a:r>
            <a:r>
              <a:rPr lang="vi-VN" sz="2000" smtClean="0"/>
              <a:t>Đóng </a:t>
            </a:r>
            <a:r>
              <a:rPr lang="vi-VN" sz="2000"/>
              <a:t>gói và lưu </a:t>
            </a:r>
            <a:r>
              <a:rPr lang="vi-VN" sz="2000" smtClean="0"/>
              <a:t>kho. </a:t>
            </a:r>
            <a:endParaRPr lang="vi-VN" sz="20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anim calcmode="lin" valueType="num">
                                      <p:cBhvr>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anim calcmode="lin" valueType="num">
                                      <p:cBhvr>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500"/>
                                        <p:tgtEl>
                                          <p:spTgt spid="4">
                                            <p:txEl>
                                              <p:pRg st="2" end="2"/>
                                            </p:txEl>
                                          </p:spTgt>
                                        </p:tgtEl>
                                      </p:cBhvr>
                                    </p:animEffect>
                                    <p:anim calcmode="lin" valueType="num">
                                      <p:cBhvr>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500"/>
                                        <p:tgtEl>
                                          <p:spTgt spid="4">
                                            <p:txEl>
                                              <p:pRg st="3" end="3"/>
                                            </p:txEl>
                                          </p:spTgt>
                                        </p:tgtEl>
                                      </p:cBhvr>
                                    </p:animEffect>
                                    <p:anim calcmode="lin" valueType="num">
                                      <p:cBhvr>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nodeType="after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500"/>
                                        <p:tgtEl>
                                          <p:spTgt spid="4">
                                            <p:txEl>
                                              <p:pRg st="4" end="4"/>
                                            </p:txEl>
                                          </p:spTgt>
                                        </p:tgtEl>
                                      </p:cBhvr>
                                    </p:animEffect>
                                    <p:anim calcmode="lin" valueType="num">
                                      <p:cBhvr>
                                        <p:cTn id="4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8367" y="411475"/>
            <a:ext cx="7926513" cy="707886"/>
          </a:xfrm>
          <a:prstGeom prst="rect">
            <a:avLst/>
          </a:prstGeom>
        </p:spPr>
        <p:txBody>
          <a:bodyPr wrap="square">
            <a:spAutoFit/>
          </a:bodyPr>
          <a:lstStyle/>
          <a:p>
            <a:pPr algn="ctr"/>
            <a:r>
              <a:rPr lang="vi-VN" sz="2000" b="1">
                <a:solidFill>
                  <a:srgbClr val="FFFFFF"/>
                </a:solidFill>
              </a:rPr>
              <a:t>Câu </a:t>
            </a:r>
            <a:r>
              <a:rPr lang="en-US" sz="2000" b="1">
                <a:solidFill>
                  <a:srgbClr val="FFFFFF"/>
                </a:solidFill>
              </a:rPr>
              <a:t>5</a:t>
            </a:r>
            <a:r>
              <a:rPr lang="vi-VN" sz="2000" b="1">
                <a:solidFill>
                  <a:srgbClr val="FFFFFF"/>
                </a:solidFill>
              </a:rPr>
              <a:t>: Đối với vật liệu kim loại, sản xuất phôi có các công việc chính </a:t>
            </a:r>
            <a:r>
              <a:rPr lang="vi-VN" sz="2000" b="1" smtClean="0">
                <a:solidFill>
                  <a:srgbClr val="FFFFFF"/>
                </a:solidFill>
              </a:rPr>
              <a:t>là</a:t>
            </a:r>
            <a:r>
              <a:rPr lang="en-US" sz="2000" b="1" smtClean="0">
                <a:solidFill>
                  <a:srgbClr val="FFFFFF"/>
                </a:solidFill>
              </a:rPr>
              <a:t>?</a:t>
            </a:r>
            <a:endParaRPr lang="en-US" sz="2000">
              <a:solidFill>
                <a:srgbClr val="FFFFFF"/>
              </a:solidFill>
            </a:endParaRPr>
          </a:p>
        </p:txBody>
      </p:sp>
      <p:sp>
        <p:nvSpPr>
          <p:cNvPr id="5" name="Plaque 4"/>
          <p:cNvSpPr/>
          <p:nvPr/>
        </p:nvSpPr>
        <p:spPr>
          <a:xfrm>
            <a:off x="688365" y="1288340"/>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tx1"/>
                </a:solidFill>
                <a:cs typeface="Arial" panose="020B0604020202020204" pitchFamily="34" charset="0"/>
              </a:rPr>
              <a:t>A. </a:t>
            </a:r>
            <a:r>
              <a:rPr lang="en-US" sz="2000">
                <a:solidFill>
                  <a:schemeClr val="tx1"/>
                </a:solidFill>
              </a:rPr>
              <a:t>Luyện kim → Chế tạo phôi</a:t>
            </a:r>
            <a:endParaRPr lang="en-US" sz="2000">
              <a:solidFill>
                <a:schemeClr val="tx1"/>
              </a:solidFill>
              <a:cs typeface="Arial" panose="020B0604020202020204" pitchFamily="34" charset="0"/>
            </a:endParaRPr>
          </a:p>
        </p:txBody>
      </p:sp>
      <p:sp>
        <p:nvSpPr>
          <p:cNvPr id="6" name="Plaque 5"/>
          <p:cNvSpPr/>
          <p:nvPr/>
        </p:nvSpPr>
        <p:spPr>
          <a:xfrm>
            <a:off x="4876797" y="1288339"/>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smtClean="0">
                <a:solidFill>
                  <a:schemeClr val="bg1">
                    <a:lumMod val="10000"/>
                  </a:schemeClr>
                </a:solidFill>
                <a:latin typeface="Arial" panose="020B0604020202020204" pitchFamily="34" charset="0"/>
                <a:cs typeface="Arial" panose="020B0604020202020204" pitchFamily="34" charset="0"/>
              </a:rPr>
              <a:t>B. </a:t>
            </a:r>
            <a:r>
              <a:rPr lang="vi-VN" sz="2000" smtClean="0">
                <a:solidFill>
                  <a:schemeClr val="bg1">
                    <a:lumMod val="10000"/>
                  </a:schemeClr>
                </a:solidFill>
              </a:rPr>
              <a:t>Khai </a:t>
            </a:r>
            <a:r>
              <a:rPr lang="vi-VN" sz="2000">
                <a:solidFill>
                  <a:schemeClr val="bg1">
                    <a:lumMod val="10000"/>
                  </a:schemeClr>
                </a:solidFill>
              </a:rPr>
              <a:t>thác quặng → Luyện kim → Chế tạo phôi</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7" name="Plaque 6"/>
          <p:cNvSpPr/>
          <p:nvPr/>
        </p:nvSpPr>
        <p:spPr>
          <a:xfrm>
            <a:off x="688365" y="3226082"/>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bg1">
                    <a:lumMod val="10000"/>
                  </a:schemeClr>
                </a:solidFill>
                <a:latin typeface="Arial" panose="020B0604020202020204" pitchFamily="34" charset="0"/>
                <a:cs typeface="Arial" panose="020B0604020202020204" pitchFamily="34" charset="0"/>
              </a:rPr>
              <a:t>C.</a:t>
            </a:r>
            <a:r>
              <a:rPr lang="en-US" sz="2000" smtClean="0">
                <a:solidFill>
                  <a:schemeClr val="bg1">
                    <a:lumMod val="10000"/>
                  </a:schemeClr>
                </a:solidFill>
                <a:latin typeface="Arial" panose="020B0604020202020204" pitchFamily="34" charset="0"/>
                <a:cs typeface="Arial" panose="020B0604020202020204" pitchFamily="34" charset="0"/>
              </a:rPr>
              <a:t> </a:t>
            </a:r>
            <a:r>
              <a:rPr lang="vi-VN" sz="2000" smtClean="0">
                <a:solidFill>
                  <a:schemeClr val="bg1">
                    <a:lumMod val="10000"/>
                  </a:schemeClr>
                </a:solidFill>
              </a:rPr>
              <a:t>Khai </a:t>
            </a:r>
            <a:r>
              <a:rPr lang="vi-VN" sz="2000">
                <a:solidFill>
                  <a:schemeClr val="bg1">
                    <a:lumMod val="10000"/>
                  </a:schemeClr>
                </a:solidFill>
              </a:rPr>
              <a:t>thác nguyên vật liệu → Tổng hợp hóa học → Chế tạo phôi</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8" name="Plaque 7"/>
          <p:cNvSpPr/>
          <p:nvPr/>
        </p:nvSpPr>
        <p:spPr>
          <a:xfrm>
            <a:off x="4876797" y="3226080"/>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bg1">
                    <a:lumMod val="10000"/>
                  </a:schemeClr>
                </a:solidFill>
                <a:latin typeface="Arial" panose="020B0604020202020204" pitchFamily="34" charset="0"/>
                <a:cs typeface="Arial" panose="020B0604020202020204" pitchFamily="34" charset="0"/>
              </a:rPr>
              <a:t>D.</a:t>
            </a:r>
            <a:r>
              <a:rPr lang="en-US" sz="2000" smtClean="0">
                <a:solidFill>
                  <a:schemeClr val="bg1">
                    <a:lumMod val="10000"/>
                  </a:schemeClr>
                </a:solidFill>
                <a:latin typeface="Arial" panose="020B0604020202020204" pitchFamily="34" charset="0"/>
                <a:cs typeface="Arial" panose="020B0604020202020204" pitchFamily="34" charset="0"/>
              </a:rPr>
              <a:t> </a:t>
            </a:r>
            <a:r>
              <a:rPr lang="vi-VN" sz="2000" smtClean="0">
                <a:solidFill>
                  <a:schemeClr val="bg1">
                    <a:lumMod val="10000"/>
                  </a:schemeClr>
                </a:solidFill>
              </a:rPr>
              <a:t>Khai </a:t>
            </a:r>
            <a:r>
              <a:rPr lang="vi-VN" sz="2000">
                <a:solidFill>
                  <a:schemeClr val="bg1">
                    <a:lumMod val="10000"/>
                  </a:schemeClr>
                </a:solidFill>
              </a:rPr>
              <a:t>thác nguyên vật liệu tổng hợp hóa học → Chế tạo phôi</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10" name="Plaque 9"/>
          <p:cNvSpPr/>
          <p:nvPr/>
        </p:nvSpPr>
        <p:spPr>
          <a:xfrm>
            <a:off x="4876797" y="1288340"/>
            <a:ext cx="3893907" cy="1643867"/>
          </a:xfrm>
          <a:prstGeom prst="plaqu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chemeClr val="bg1">
                    <a:lumMod val="10000"/>
                  </a:schemeClr>
                </a:solidFill>
                <a:latin typeface="Arial" panose="020B0604020202020204" pitchFamily="34" charset="0"/>
                <a:cs typeface="Arial" panose="020B0604020202020204" pitchFamily="34" charset="0"/>
              </a:rPr>
              <a:t>B. Khai </a:t>
            </a:r>
            <a:r>
              <a:rPr lang="en-US" sz="2000">
                <a:solidFill>
                  <a:schemeClr val="bg1">
                    <a:lumMod val="10000"/>
                  </a:schemeClr>
                </a:solidFill>
                <a:latin typeface="Arial" panose="020B0604020202020204" pitchFamily="34" charset="0"/>
                <a:cs typeface="Arial" panose="020B0604020202020204" pitchFamily="34" charset="0"/>
              </a:rPr>
              <a:t>thác quặng → Luyện kim → Chế tạo </a:t>
            </a:r>
            <a:r>
              <a:rPr lang="en-US" sz="2000" smtClean="0">
                <a:solidFill>
                  <a:schemeClr val="bg1">
                    <a:lumMod val="10000"/>
                  </a:schemeClr>
                </a:solidFill>
                <a:latin typeface="Arial" panose="020B0604020202020204" pitchFamily="34" charset="0"/>
                <a:cs typeface="Arial" panose="020B0604020202020204" pitchFamily="34" charset="0"/>
              </a:rPr>
              <a:t>phôi </a:t>
            </a:r>
            <a:endParaRPr lang="en-US" sz="200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33085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out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8367" y="411475"/>
            <a:ext cx="7926513" cy="707886"/>
          </a:xfrm>
          <a:prstGeom prst="rect">
            <a:avLst/>
          </a:prstGeom>
        </p:spPr>
        <p:txBody>
          <a:bodyPr wrap="square">
            <a:spAutoFit/>
          </a:bodyPr>
          <a:lstStyle/>
          <a:p>
            <a:pPr algn="ctr"/>
            <a:r>
              <a:rPr lang="vi-VN" sz="2000" b="1">
                <a:solidFill>
                  <a:srgbClr val="FFFFFF"/>
                </a:solidFill>
              </a:rPr>
              <a:t>Câu </a:t>
            </a:r>
            <a:r>
              <a:rPr lang="en-US" sz="2000" b="1" smtClean="0">
                <a:solidFill>
                  <a:srgbClr val="FFFFFF"/>
                </a:solidFill>
              </a:rPr>
              <a:t>6</a:t>
            </a:r>
            <a:r>
              <a:rPr lang="vi-VN" sz="2000" b="1" smtClean="0">
                <a:solidFill>
                  <a:srgbClr val="FFFFFF"/>
                </a:solidFill>
              </a:rPr>
              <a:t>:</a:t>
            </a:r>
            <a:r>
              <a:rPr lang="en-US" sz="2000" b="1" smtClean="0">
                <a:solidFill>
                  <a:srgbClr val="FFFFFF"/>
                </a:solidFill>
              </a:rPr>
              <a:t> </a:t>
            </a:r>
            <a:r>
              <a:rPr lang="vi-VN" sz="2000" b="1" smtClean="0">
                <a:solidFill>
                  <a:srgbClr val="FFFFFF"/>
                </a:solidFill>
              </a:rPr>
              <a:t>Đâu </a:t>
            </a:r>
            <a:r>
              <a:rPr lang="vi-VN" sz="2000" b="1">
                <a:solidFill>
                  <a:srgbClr val="FFFFFF"/>
                </a:solidFill>
              </a:rPr>
              <a:t>là bước quan trọng nhất trong quá trình sản xuất cơ khí</a:t>
            </a:r>
            <a:r>
              <a:rPr lang="en-US" sz="2000" b="1" smtClean="0">
                <a:solidFill>
                  <a:srgbClr val="FFFFFF"/>
                </a:solidFill>
              </a:rPr>
              <a:t>?</a:t>
            </a:r>
            <a:endParaRPr lang="en-US" sz="2000">
              <a:solidFill>
                <a:srgbClr val="FFFFFF"/>
              </a:solidFill>
            </a:endParaRPr>
          </a:p>
        </p:txBody>
      </p:sp>
      <p:sp>
        <p:nvSpPr>
          <p:cNvPr id="5" name="Plaque 4"/>
          <p:cNvSpPr/>
          <p:nvPr/>
        </p:nvSpPr>
        <p:spPr>
          <a:xfrm>
            <a:off x="688365" y="1288340"/>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tx1"/>
                </a:solidFill>
                <a:cs typeface="Arial" panose="020B0604020202020204" pitchFamily="34" charset="0"/>
              </a:rPr>
              <a:t>A. </a:t>
            </a:r>
            <a:r>
              <a:rPr lang="vi-VN" sz="2000">
                <a:solidFill>
                  <a:schemeClr val="tx1"/>
                </a:solidFill>
                <a:cs typeface="Arial" panose="020B0604020202020204" pitchFamily="34" charset="0"/>
              </a:rPr>
              <a:t>Nghiên cứu bản </a:t>
            </a:r>
            <a:r>
              <a:rPr lang="vi-VN" sz="2000" smtClean="0">
                <a:solidFill>
                  <a:schemeClr val="tx1"/>
                </a:solidFill>
                <a:cs typeface="Arial" panose="020B0604020202020204" pitchFamily="34" charset="0"/>
              </a:rPr>
              <a:t>vẽ</a:t>
            </a:r>
            <a:endParaRPr lang="en-US" sz="2000">
              <a:solidFill>
                <a:schemeClr val="tx1"/>
              </a:solidFill>
              <a:cs typeface="Arial" panose="020B0604020202020204" pitchFamily="34" charset="0"/>
            </a:endParaRPr>
          </a:p>
        </p:txBody>
      </p:sp>
      <p:sp>
        <p:nvSpPr>
          <p:cNvPr id="6" name="Plaque 5"/>
          <p:cNvSpPr/>
          <p:nvPr/>
        </p:nvSpPr>
        <p:spPr>
          <a:xfrm>
            <a:off x="4876797" y="1288339"/>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smtClean="0">
                <a:solidFill>
                  <a:schemeClr val="bg1">
                    <a:lumMod val="10000"/>
                  </a:schemeClr>
                </a:solidFill>
                <a:latin typeface="Arial" panose="020B0604020202020204" pitchFamily="34" charset="0"/>
                <a:cs typeface="Arial" panose="020B0604020202020204" pitchFamily="34" charset="0"/>
              </a:rPr>
              <a:t>B</a:t>
            </a:r>
            <a:r>
              <a:rPr lang="vi-VN" sz="2000">
                <a:solidFill>
                  <a:schemeClr val="bg1">
                    <a:lumMod val="10000"/>
                  </a:schemeClr>
                </a:solidFill>
                <a:latin typeface="Arial" panose="020B0604020202020204" pitchFamily="34" charset="0"/>
                <a:cs typeface="Arial" panose="020B0604020202020204" pitchFamily="34" charset="0"/>
              </a:rPr>
              <a:t>. Sản xuất phôi </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7" name="Plaque 6"/>
          <p:cNvSpPr/>
          <p:nvPr/>
        </p:nvSpPr>
        <p:spPr>
          <a:xfrm>
            <a:off x="688365" y="3226082"/>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bg1">
                    <a:lumMod val="10000"/>
                  </a:schemeClr>
                </a:solidFill>
                <a:latin typeface="Arial" panose="020B0604020202020204" pitchFamily="34" charset="0"/>
                <a:cs typeface="Arial" panose="020B0604020202020204" pitchFamily="34" charset="0"/>
              </a:rPr>
              <a:t>C.</a:t>
            </a:r>
            <a:r>
              <a:rPr lang="en-US" sz="2000" smtClean="0">
                <a:solidFill>
                  <a:schemeClr val="bg1">
                    <a:lumMod val="10000"/>
                  </a:schemeClr>
                </a:solidFill>
                <a:latin typeface="Arial" panose="020B0604020202020204" pitchFamily="34" charset="0"/>
                <a:cs typeface="Arial" panose="020B0604020202020204" pitchFamily="34" charset="0"/>
              </a:rPr>
              <a:t> </a:t>
            </a:r>
            <a:r>
              <a:rPr lang="vi-VN" sz="2000" smtClean="0">
                <a:solidFill>
                  <a:schemeClr val="bg1">
                    <a:lumMod val="10000"/>
                  </a:schemeClr>
                </a:solidFill>
              </a:rPr>
              <a:t>Chế </a:t>
            </a:r>
            <a:r>
              <a:rPr lang="vi-VN" sz="2000">
                <a:solidFill>
                  <a:schemeClr val="bg1">
                    <a:lumMod val="10000"/>
                  </a:schemeClr>
                </a:solidFill>
              </a:rPr>
              <a:t>tạo cơ khí</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8" name="Plaque 7"/>
          <p:cNvSpPr/>
          <p:nvPr/>
        </p:nvSpPr>
        <p:spPr>
          <a:xfrm>
            <a:off x="4876797" y="3226080"/>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bg1">
                    <a:lumMod val="10000"/>
                  </a:schemeClr>
                </a:solidFill>
                <a:latin typeface="Arial" panose="020B0604020202020204" pitchFamily="34" charset="0"/>
                <a:cs typeface="Arial" panose="020B0604020202020204" pitchFamily="34" charset="0"/>
              </a:rPr>
              <a:t>D.</a:t>
            </a:r>
            <a:r>
              <a:rPr lang="en-US" sz="2000" smtClean="0">
                <a:solidFill>
                  <a:schemeClr val="bg1">
                    <a:lumMod val="10000"/>
                  </a:schemeClr>
                </a:solidFill>
                <a:latin typeface="Arial" panose="020B0604020202020204" pitchFamily="34" charset="0"/>
                <a:cs typeface="Arial" panose="020B0604020202020204" pitchFamily="34" charset="0"/>
              </a:rPr>
              <a:t> </a:t>
            </a:r>
            <a:r>
              <a:rPr lang="en-US" sz="2000" smtClean="0">
                <a:solidFill>
                  <a:schemeClr val="bg1">
                    <a:lumMod val="10000"/>
                  </a:schemeClr>
                </a:solidFill>
              </a:rPr>
              <a:t>Đóng </a:t>
            </a:r>
            <a:r>
              <a:rPr lang="en-US" sz="2000">
                <a:solidFill>
                  <a:schemeClr val="bg1">
                    <a:lumMod val="10000"/>
                  </a:schemeClr>
                </a:solidFill>
              </a:rPr>
              <a:t>gói và bảo quản </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10" name="Plaque 9"/>
          <p:cNvSpPr/>
          <p:nvPr/>
        </p:nvSpPr>
        <p:spPr>
          <a:xfrm>
            <a:off x="688364" y="3226079"/>
            <a:ext cx="3893907" cy="1643867"/>
          </a:xfrm>
          <a:prstGeom prst="plaqu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bg1">
                    <a:lumMod val="10000"/>
                  </a:schemeClr>
                </a:solidFill>
                <a:latin typeface="Arial" panose="020B0604020202020204" pitchFamily="34" charset="0"/>
                <a:cs typeface="Arial" panose="020B0604020202020204" pitchFamily="34" charset="0"/>
              </a:rPr>
              <a:t>C</a:t>
            </a:r>
            <a:r>
              <a:rPr lang="en-US" sz="2000" smtClean="0">
                <a:solidFill>
                  <a:schemeClr val="bg1">
                    <a:lumMod val="10000"/>
                  </a:schemeClr>
                </a:solidFill>
                <a:latin typeface="Arial" panose="020B0604020202020204" pitchFamily="34" charset="0"/>
                <a:cs typeface="Arial" panose="020B0604020202020204" pitchFamily="34" charset="0"/>
              </a:rPr>
              <a:t>.</a:t>
            </a:r>
            <a:r>
              <a:rPr lang="vi-VN" sz="2000" smtClean="0">
                <a:solidFill>
                  <a:schemeClr val="bg1">
                    <a:lumMod val="10000"/>
                  </a:schemeClr>
                </a:solidFill>
                <a:latin typeface="Arial" panose="020B0604020202020204" pitchFamily="34" charset="0"/>
                <a:cs typeface="Arial" panose="020B0604020202020204" pitchFamily="34" charset="0"/>
              </a:rPr>
              <a:t> </a:t>
            </a:r>
            <a:r>
              <a:rPr lang="vi-VN" sz="2000">
                <a:solidFill>
                  <a:schemeClr val="bg1">
                    <a:lumMod val="10000"/>
                  </a:schemeClr>
                </a:solidFill>
                <a:latin typeface="Arial" panose="020B0604020202020204" pitchFamily="34" charset="0"/>
                <a:cs typeface="Arial" panose="020B0604020202020204" pitchFamily="34" charset="0"/>
              </a:rPr>
              <a:t>Chế tạo cơ khí</a:t>
            </a:r>
            <a:r>
              <a:rPr lang="en-US" sz="2000" smtClean="0">
                <a:solidFill>
                  <a:schemeClr val="bg1">
                    <a:lumMod val="10000"/>
                  </a:schemeClr>
                </a:solidFill>
                <a:latin typeface="Arial" panose="020B0604020202020204" pitchFamily="34" charset="0"/>
                <a:cs typeface="Arial" panose="020B0604020202020204" pitchFamily="34" charset="0"/>
              </a:rPr>
              <a:t> </a:t>
            </a:r>
            <a:endParaRPr lang="en-US" sz="200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64308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out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8367" y="411475"/>
            <a:ext cx="7926513" cy="400110"/>
          </a:xfrm>
          <a:prstGeom prst="rect">
            <a:avLst/>
          </a:prstGeom>
        </p:spPr>
        <p:txBody>
          <a:bodyPr wrap="square">
            <a:spAutoFit/>
          </a:bodyPr>
          <a:lstStyle/>
          <a:p>
            <a:pPr algn="ctr"/>
            <a:r>
              <a:rPr lang="vi-VN" sz="2000" b="1">
                <a:solidFill>
                  <a:srgbClr val="FFFFFF"/>
                </a:solidFill>
              </a:rPr>
              <a:t>Câu </a:t>
            </a:r>
            <a:r>
              <a:rPr lang="en-US" sz="2000" b="1">
                <a:solidFill>
                  <a:srgbClr val="FFFFFF"/>
                </a:solidFill>
              </a:rPr>
              <a:t>7</a:t>
            </a:r>
            <a:r>
              <a:rPr lang="vi-VN" sz="2000" b="1" smtClean="0">
                <a:solidFill>
                  <a:srgbClr val="FFFFFF"/>
                </a:solidFill>
              </a:rPr>
              <a:t>:</a:t>
            </a:r>
            <a:r>
              <a:rPr lang="en-US" sz="2000" b="1" smtClean="0">
                <a:solidFill>
                  <a:srgbClr val="FFFFFF"/>
                </a:solidFill>
              </a:rPr>
              <a:t> </a:t>
            </a:r>
            <a:r>
              <a:rPr lang="vi-VN" sz="2000" b="1">
                <a:solidFill>
                  <a:srgbClr val="FFFFFF"/>
                </a:solidFill>
              </a:rPr>
              <a:t>Thép được luyện từ gang bằng cách nào</a:t>
            </a:r>
            <a:r>
              <a:rPr lang="en-US" sz="2000" b="1" smtClean="0">
                <a:solidFill>
                  <a:srgbClr val="FFFFFF"/>
                </a:solidFill>
              </a:rPr>
              <a:t>?</a:t>
            </a:r>
            <a:endParaRPr lang="en-US" sz="2000">
              <a:solidFill>
                <a:srgbClr val="FFFFFF"/>
              </a:solidFill>
            </a:endParaRPr>
          </a:p>
        </p:txBody>
      </p:sp>
      <p:sp>
        <p:nvSpPr>
          <p:cNvPr id="5" name="Plaque 4"/>
          <p:cNvSpPr/>
          <p:nvPr/>
        </p:nvSpPr>
        <p:spPr>
          <a:xfrm>
            <a:off x="688365" y="1288340"/>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tx1"/>
                </a:solidFill>
                <a:cs typeface="Arial" panose="020B0604020202020204" pitchFamily="34" charset="0"/>
              </a:rPr>
              <a:t>A. Khử </a:t>
            </a:r>
            <a:r>
              <a:rPr lang="vi-VN" sz="2000">
                <a:solidFill>
                  <a:schemeClr val="tx1"/>
                </a:solidFill>
                <a:cs typeface="Arial" panose="020B0604020202020204" pitchFamily="34" charset="0"/>
              </a:rPr>
              <a:t>bớt lượng carbon</a:t>
            </a:r>
            <a:endParaRPr lang="en-US" sz="2000">
              <a:solidFill>
                <a:schemeClr val="tx1"/>
              </a:solidFill>
              <a:cs typeface="Arial" panose="020B0604020202020204" pitchFamily="34" charset="0"/>
            </a:endParaRPr>
          </a:p>
        </p:txBody>
      </p:sp>
      <p:sp>
        <p:nvSpPr>
          <p:cNvPr id="6" name="Plaque 5"/>
          <p:cNvSpPr/>
          <p:nvPr/>
        </p:nvSpPr>
        <p:spPr>
          <a:xfrm>
            <a:off x="4876797" y="1288339"/>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smtClean="0">
                <a:solidFill>
                  <a:schemeClr val="bg1">
                    <a:lumMod val="10000"/>
                  </a:schemeClr>
                </a:solidFill>
                <a:latin typeface="Arial" panose="020B0604020202020204" pitchFamily="34" charset="0"/>
                <a:cs typeface="Arial" panose="020B0604020202020204" pitchFamily="34" charset="0"/>
              </a:rPr>
              <a:t>B</a:t>
            </a:r>
            <a:r>
              <a:rPr lang="vi-VN" sz="2000">
                <a:solidFill>
                  <a:schemeClr val="bg1">
                    <a:lumMod val="10000"/>
                  </a:schemeClr>
                </a:solidFill>
                <a:latin typeface="Arial" panose="020B0604020202020204" pitchFamily="34" charset="0"/>
                <a:cs typeface="Arial" panose="020B0604020202020204" pitchFamily="34" charset="0"/>
              </a:rPr>
              <a:t>. Tăng thêm lượng </a:t>
            </a:r>
            <a:r>
              <a:rPr lang="vi-VN" sz="2000" smtClean="0">
                <a:solidFill>
                  <a:schemeClr val="bg1">
                    <a:lumMod val="10000"/>
                  </a:schemeClr>
                </a:solidFill>
                <a:latin typeface="Arial" panose="020B0604020202020204" pitchFamily="34" charset="0"/>
                <a:cs typeface="Arial" panose="020B0604020202020204" pitchFamily="34" charset="0"/>
              </a:rPr>
              <a:t>carbon </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7" name="Plaque 6"/>
          <p:cNvSpPr/>
          <p:nvPr/>
        </p:nvSpPr>
        <p:spPr>
          <a:xfrm>
            <a:off x="688365" y="3226082"/>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bg1">
                    <a:lumMod val="10000"/>
                  </a:schemeClr>
                </a:solidFill>
                <a:latin typeface="Arial" panose="020B0604020202020204" pitchFamily="34" charset="0"/>
                <a:cs typeface="Arial" panose="020B0604020202020204" pitchFamily="34" charset="0"/>
              </a:rPr>
              <a:t>C.</a:t>
            </a:r>
            <a:r>
              <a:rPr lang="en-US" sz="2000" smtClean="0">
                <a:solidFill>
                  <a:schemeClr val="bg1">
                    <a:lumMod val="10000"/>
                  </a:schemeClr>
                </a:solidFill>
                <a:latin typeface="Arial" panose="020B0604020202020204" pitchFamily="34" charset="0"/>
                <a:cs typeface="Arial" panose="020B0604020202020204" pitchFamily="34" charset="0"/>
              </a:rPr>
              <a:t> </a:t>
            </a:r>
            <a:r>
              <a:rPr lang="vi-VN" sz="2000" smtClean="0">
                <a:solidFill>
                  <a:schemeClr val="bg1">
                    <a:lumMod val="10000"/>
                  </a:schemeClr>
                </a:solidFill>
              </a:rPr>
              <a:t>Khử </a:t>
            </a:r>
            <a:r>
              <a:rPr lang="vi-VN" sz="2000">
                <a:solidFill>
                  <a:schemeClr val="bg1">
                    <a:lumMod val="10000"/>
                  </a:schemeClr>
                </a:solidFill>
              </a:rPr>
              <a:t>bớt một số kim loại khác (Si, Mn)</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8" name="Plaque 7"/>
          <p:cNvSpPr/>
          <p:nvPr/>
        </p:nvSpPr>
        <p:spPr>
          <a:xfrm>
            <a:off x="4876797" y="3226080"/>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bg1">
                    <a:lumMod val="10000"/>
                  </a:schemeClr>
                </a:solidFill>
                <a:latin typeface="Arial" panose="020B0604020202020204" pitchFamily="34" charset="0"/>
                <a:cs typeface="Arial" panose="020B0604020202020204" pitchFamily="34" charset="0"/>
              </a:rPr>
              <a:t>D</a:t>
            </a:r>
            <a:r>
              <a:rPr lang="en-US" sz="2000" smtClean="0">
                <a:solidFill>
                  <a:schemeClr val="bg1">
                    <a:lumMod val="10000"/>
                  </a:schemeClr>
                </a:solidFill>
                <a:latin typeface="Arial" panose="020B0604020202020204" pitchFamily="34" charset="0"/>
                <a:cs typeface="Arial" panose="020B0604020202020204" pitchFamily="34" charset="0"/>
              </a:rPr>
              <a:t>. </a:t>
            </a:r>
            <a:r>
              <a:rPr lang="vi-VN" sz="2000" smtClean="0">
                <a:solidFill>
                  <a:schemeClr val="bg1">
                    <a:lumMod val="10000"/>
                  </a:schemeClr>
                </a:solidFill>
              </a:rPr>
              <a:t>Khử </a:t>
            </a:r>
            <a:r>
              <a:rPr lang="vi-VN" sz="2000">
                <a:solidFill>
                  <a:schemeClr val="bg1">
                    <a:lumMod val="10000"/>
                  </a:schemeClr>
                </a:solidFill>
              </a:rPr>
              <a:t>bớt lượng carbon và một số kim loại khác (Si, Mn)</a:t>
            </a:r>
            <a:r>
              <a:rPr lang="en-US" sz="2000" smtClean="0">
                <a:solidFill>
                  <a:schemeClr val="bg1">
                    <a:lumMod val="10000"/>
                  </a:schemeClr>
                </a:solidFill>
              </a:rPr>
              <a:t> </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10" name="Plaque 9"/>
          <p:cNvSpPr/>
          <p:nvPr/>
        </p:nvSpPr>
        <p:spPr>
          <a:xfrm>
            <a:off x="4876796" y="3226082"/>
            <a:ext cx="3893907" cy="1643867"/>
          </a:xfrm>
          <a:prstGeom prst="plaqu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bg1">
                    <a:lumMod val="10000"/>
                  </a:schemeClr>
                </a:solidFill>
                <a:latin typeface="Arial" panose="020B0604020202020204" pitchFamily="34" charset="0"/>
                <a:cs typeface="Arial" panose="020B0604020202020204" pitchFamily="34" charset="0"/>
              </a:rPr>
              <a:t>D</a:t>
            </a:r>
            <a:r>
              <a:rPr lang="vi-VN" sz="2000">
                <a:solidFill>
                  <a:schemeClr val="bg1">
                    <a:lumMod val="10000"/>
                  </a:schemeClr>
                </a:solidFill>
                <a:latin typeface="Arial" panose="020B0604020202020204" pitchFamily="34" charset="0"/>
                <a:cs typeface="Arial" panose="020B0604020202020204" pitchFamily="34" charset="0"/>
              </a:rPr>
              <a:t>. Khử bớt lượng carbon và một số kim loại khác (Si, Mn) </a:t>
            </a:r>
          </a:p>
        </p:txBody>
      </p:sp>
    </p:spTree>
    <p:extLst>
      <p:ext uri="{BB962C8B-B14F-4D97-AF65-F5344CB8AC3E}">
        <p14:creationId xmlns:p14="http://schemas.microsoft.com/office/powerpoint/2010/main" val="2787064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out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8367" y="411475"/>
            <a:ext cx="7926513" cy="707886"/>
          </a:xfrm>
          <a:prstGeom prst="rect">
            <a:avLst/>
          </a:prstGeom>
        </p:spPr>
        <p:txBody>
          <a:bodyPr wrap="square">
            <a:spAutoFit/>
          </a:bodyPr>
          <a:lstStyle/>
          <a:p>
            <a:pPr algn="ctr"/>
            <a:r>
              <a:rPr lang="vi-VN" sz="2000" b="1">
                <a:solidFill>
                  <a:srgbClr val="FFFFFF"/>
                </a:solidFill>
              </a:rPr>
              <a:t>Câu </a:t>
            </a:r>
            <a:r>
              <a:rPr lang="en-US" sz="2000" b="1" smtClean="0">
                <a:solidFill>
                  <a:srgbClr val="FFFFFF"/>
                </a:solidFill>
              </a:rPr>
              <a:t>8</a:t>
            </a:r>
            <a:r>
              <a:rPr lang="vi-VN" sz="2000" b="1">
                <a:solidFill>
                  <a:srgbClr val="FFFFFF"/>
                </a:solidFill>
              </a:rPr>
              <a:t>:Sau khi gia công, chi tiết được kiểm tra nếu đạt yêu cầu sẽ chuyển </a:t>
            </a:r>
            <a:r>
              <a:rPr lang="vi-VN" sz="2000" b="1" smtClean="0">
                <a:solidFill>
                  <a:srgbClr val="FFFFFF"/>
                </a:solidFill>
              </a:rPr>
              <a:t>sang</a:t>
            </a:r>
            <a:r>
              <a:rPr lang="en-US" sz="2000" b="1" smtClean="0">
                <a:solidFill>
                  <a:srgbClr val="FFFFFF"/>
                </a:solidFill>
              </a:rPr>
              <a:t>?</a:t>
            </a:r>
            <a:endParaRPr lang="en-US" sz="2000">
              <a:solidFill>
                <a:srgbClr val="FFFFFF"/>
              </a:solidFill>
            </a:endParaRPr>
          </a:p>
        </p:txBody>
      </p:sp>
      <p:sp>
        <p:nvSpPr>
          <p:cNvPr id="5" name="Plaque 4"/>
          <p:cNvSpPr/>
          <p:nvPr/>
        </p:nvSpPr>
        <p:spPr>
          <a:xfrm>
            <a:off x="688365" y="1288340"/>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tx1"/>
                </a:solidFill>
                <a:cs typeface="Arial" panose="020B0604020202020204" pitchFamily="34" charset="0"/>
              </a:rPr>
              <a:t>A. </a:t>
            </a:r>
            <a:r>
              <a:rPr lang="vi-VN" sz="2000">
                <a:solidFill>
                  <a:schemeClr val="tx1"/>
                </a:solidFill>
                <a:cs typeface="Arial" panose="020B0604020202020204" pitchFamily="34" charset="0"/>
              </a:rPr>
              <a:t>Kiểm tra và hoàn </a:t>
            </a:r>
            <a:r>
              <a:rPr lang="vi-VN" sz="2000" smtClean="0">
                <a:solidFill>
                  <a:schemeClr val="tx1"/>
                </a:solidFill>
                <a:cs typeface="Arial" panose="020B0604020202020204" pitchFamily="34" charset="0"/>
              </a:rPr>
              <a:t>thiện</a:t>
            </a:r>
            <a:endParaRPr lang="en-US" sz="2000">
              <a:solidFill>
                <a:schemeClr val="tx1"/>
              </a:solidFill>
              <a:cs typeface="Arial" panose="020B0604020202020204" pitchFamily="34" charset="0"/>
            </a:endParaRPr>
          </a:p>
        </p:txBody>
      </p:sp>
      <p:sp>
        <p:nvSpPr>
          <p:cNvPr id="6" name="Plaque 5"/>
          <p:cNvSpPr/>
          <p:nvPr/>
        </p:nvSpPr>
        <p:spPr>
          <a:xfrm>
            <a:off x="4876797" y="1288339"/>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smtClean="0">
                <a:solidFill>
                  <a:schemeClr val="bg1">
                    <a:lumMod val="10000"/>
                  </a:schemeClr>
                </a:solidFill>
                <a:latin typeface="Arial" panose="020B0604020202020204" pitchFamily="34" charset="0"/>
                <a:cs typeface="Arial" panose="020B0604020202020204" pitchFamily="34" charset="0"/>
              </a:rPr>
              <a:t>B</a:t>
            </a:r>
            <a:r>
              <a:rPr lang="vi-VN" sz="2000">
                <a:solidFill>
                  <a:schemeClr val="bg1">
                    <a:lumMod val="10000"/>
                  </a:schemeClr>
                </a:solidFill>
                <a:latin typeface="Arial" panose="020B0604020202020204" pitchFamily="34" charset="0"/>
                <a:cs typeface="Arial" panose="020B0604020202020204" pitchFamily="34" charset="0"/>
              </a:rPr>
              <a:t>. Đóng </a:t>
            </a:r>
            <a:r>
              <a:rPr lang="vi-VN" sz="2000" smtClean="0">
                <a:solidFill>
                  <a:schemeClr val="bg1">
                    <a:lumMod val="10000"/>
                  </a:schemeClr>
                </a:solidFill>
                <a:latin typeface="Arial" panose="020B0604020202020204" pitchFamily="34" charset="0"/>
                <a:cs typeface="Arial" panose="020B0604020202020204" pitchFamily="34" charset="0"/>
              </a:rPr>
              <a:t>gói</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7" name="Plaque 6"/>
          <p:cNvSpPr/>
          <p:nvPr/>
        </p:nvSpPr>
        <p:spPr>
          <a:xfrm>
            <a:off x="688365" y="3226082"/>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bg1">
                    <a:lumMod val="10000"/>
                  </a:schemeClr>
                </a:solidFill>
                <a:latin typeface="Arial" panose="020B0604020202020204" pitchFamily="34" charset="0"/>
                <a:cs typeface="Arial" panose="020B0604020202020204" pitchFamily="34" charset="0"/>
              </a:rPr>
              <a:t>C.</a:t>
            </a:r>
            <a:r>
              <a:rPr lang="en-US" sz="2000">
                <a:solidFill>
                  <a:schemeClr val="bg1">
                    <a:lumMod val="10000"/>
                  </a:schemeClr>
                </a:solidFill>
                <a:latin typeface="Arial" panose="020B0604020202020204" pitchFamily="34" charset="0"/>
                <a:cs typeface="Arial" panose="020B0604020202020204" pitchFamily="34" charset="0"/>
              </a:rPr>
              <a:t> Lắp </a:t>
            </a:r>
            <a:r>
              <a:rPr lang="en-US" sz="2000" smtClean="0">
                <a:solidFill>
                  <a:schemeClr val="bg1">
                    <a:lumMod val="10000"/>
                  </a:schemeClr>
                </a:solidFill>
                <a:latin typeface="Arial" panose="020B0604020202020204" pitchFamily="34" charset="0"/>
                <a:cs typeface="Arial" panose="020B0604020202020204" pitchFamily="34" charset="0"/>
              </a:rPr>
              <a:t>ráp</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8" name="Plaque 7"/>
          <p:cNvSpPr/>
          <p:nvPr/>
        </p:nvSpPr>
        <p:spPr>
          <a:xfrm>
            <a:off x="4876797" y="3226080"/>
            <a:ext cx="3893907" cy="164386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bg1">
                    <a:lumMod val="10000"/>
                  </a:schemeClr>
                </a:solidFill>
                <a:latin typeface="Arial" panose="020B0604020202020204" pitchFamily="34" charset="0"/>
                <a:cs typeface="Arial" panose="020B0604020202020204" pitchFamily="34" charset="0"/>
              </a:rPr>
              <a:t>D</a:t>
            </a:r>
            <a:r>
              <a:rPr lang="en-US" sz="2000">
                <a:solidFill>
                  <a:schemeClr val="bg1">
                    <a:lumMod val="10000"/>
                  </a:schemeClr>
                </a:solidFill>
                <a:latin typeface="Arial" panose="020B0604020202020204" pitchFamily="34" charset="0"/>
                <a:cs typeface="Arial" panose="020B0604020202020204" pitchFamily="34" charset="0"/>
              </a:rPr>
              <a:t>. Đóng gói hoặc lắp </a:t>
            </a:r>
            <a:r>
              <a:rPr lang="en-US" sz="2000" smtClean="0">
                <a:solidFill>
                  <a:schemeClr val="bg1">
                    <a:lumMod val="10000"/>
                  </a:schemeClr>
                </a:solidFill>
                <a:latin typeface="Arial" panose="020B0604020202020204" pitchFamily="34" charset="0"/>
                <a:cs typeface="Arial" panose="020B0604020202020204" pitchFamily="34" charset="0"/>
              </a:rPr>
              <a:t>ráp</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10" name="Plaque 9"/>
          <p:cNvSpPr/>
          <p:nvPr/>
        </p:nvSpPr>
        <p:spPr>
          <a:xfrm>
            <a:off x="4876797" y="3226082"/>
            <a:ext cx="3893907" cy="1643867"/>
          </a:xfrm>
          <a:prstGeom prst="plaqu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chemeClr val="bg1">
                    <a:lumMod val="10000"/>
                  </a:schemeClr>
                </a:solidFill>
                <a:latin typeface="Arial" panose="020B0604020202020204" pitchFamily="34" charset="0"/>
                <a:cs typeface="Arial" panose="020B0604020202020204" pitchFamily="34" charset="0"/>
              </a:rPr>
              <a:t>D</a:t>
            </a:r>
            <a:r>
              <a:rPr lang="vi-VN" sz="2000">
                <a:solidFill>
                  <a:schemeClr val="bg1">
                    <a:lumMod val="10000"/>
                  </a:schemeClr>
                </a:solidFill>
                <a:latin typeface="Arial" panose="020B0604020202020204" pitchFamily="34" charset="0"/>
                <a:cs typeface="Arial" panose="020B0604020202020204" pitchFamily="34" charset="0"/>
              </a:rPr>
              <a:t>. Đóng gói hoặc lắp </a:t>
            </a:r>
            <a:r>
              <a:rPr lang="vi-VN" sz="2000" smtClean="0">
                <a:solidFill>
                  <a:schemeClr val="bg1">
                    <a:lumMod val="10000"/>
                  </a:schemeClr>
                </a:solidFill>
                <a:latin typeface="Arial" panose="020B0604020202020204" pitchFamily="34" charset="0"/>
                <a:cs typeface="Arial" panose="020B0604020202020204" pitchFamily="34" charset="0"/>
              </a:rPr>
              <a:t>ráp</a:t>
            </a:r>
            <a:endParaRPr lang="vi-VN" sz="200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78430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out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062"/>
        <p:cNvGrpSpPr/>
        <p:nvPr/>
      </p:nvGrpSpPr>
      <p:grpSpPr>
        <a:xfrm>
          <a:off x="0" y="0"/>
          <a:ext cx="0" cy="0"/>
          <a:chOff x="0" y="0"/>
          <a:chExt cx="0" cy="0"/>
        </a:xfrm>
      </p:grpSpPr>
      <p:sp>
        <p:nvSpPr>
          <p:cNvPr id="14063" name="Google Shape;14063;p42"/>
          <p:cNvSpPr txBox="1">
            <a:spLocks noGrp="1"/>
          </p:cNvSpPr>
          <p:nvPr>
            <p:ph type="title"/>
          </p:nvPr>
        </p:nvSpPr>
        <p:spPr>
          <a:xfrm>
            <a:off x="714675" y="445025"/>
            <a:ext cx="7714800" cy="57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smtClean="0">
                <a:latin typeface="Arial" panose="020B0604020202020204" pitchFamily="34" charset="0"/>
                <a:cs typeface="Arial" panose="020B0604020202020204" pitchFamily="34" charset="0"/>
              </a:rPr>
              <a:t>VẬN DỤNG</a:t>
            </a:r>
            <a:endParaRPr sz="3200" b="1">
              <a:latin typeface="Arial" panose="020B0604020202020204" pitchFamily="34" charset="0"/>
              <a:cs typeface="Arial" panose="020B0604020202020204" pitchFamily="34" charset="0"/>
            </a:endParaRPr>
          </a:p>
        </p:txBody>
      </p:sp>
      <p:grpSp>
        <p:nvGrpSpPr>
          <p:cNvPr id="14072" name="Google Shape;14072;p42"/>
          <p:cNvGrpSpPr/>
          <p:nvPr/>
        </p:nvGrpSpPr>
        <p:grpSpPr>
          <a:xfrm>
            <a:off x="7999055" y="4521513"/>
            <a:ext cx="300558" cy="283271"/>
            <a:chOff x="7999055" y="4521513"/>
            <a:chExt cx="300558" cy="283271"/>
          </a:xfrm>
        </p:grpSpPr>
        <p:sp>
          <p:nvSpPr>
            <p:cNvPr id="14073" name="Google Shape;14073;p42"/>
            <p:cNvSpPr/>
            <p:nvPr/>
          </p:nvSpPr>
          <p:spPr>
            <a:xfrm>
              <a:off x="7999055" y="4521513"/>
              <a:ext cx="300557" cy="283271"/>
            </a:xfrm>
            <a:custGeom>
              <a:avLst/>
              <a:gdLst/>
              <a:ahLst/>
              <a:cxnLst/>
              <a:rect l="l" t="t" r="r" b="b"/>
              <a:pathLst>
                <a:path w="2921" h="2753" extrusionOk="0">
                  <a:moveTo>
                    <a:pt x="450" y="1910"/>
                  </a:moveTo>
                  <a:cubicBezTo>
                    <a:pt x="0" y="955"/>
                    <a:pt x="955" y="1"/>
                    <a:pt x="1910" y="338"/>
                  </a:cubicBezTo>
                  <a:cubicBezTo>
                    <a:pt x="2921" y="731"/>
                    <a:pt x="2921" y="2079"/>
                    <a:pt x="1966" y="2528"/>
                  </a:cubicBezTo>
                  <a:cubicBezTo>
                    <a:pt x="1404" y="2753"/>
                    <a:pt x="730" y="2528"/>
                    <a:pt x="450" y="191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4" name="Google Shape;14074;p42"/>
            <p:cNvSpPr/>
            <p:nvPr/>
          </p:nvSpPr>
          <p:spPr>
            <a:xfrm>
              <a:off x="8056780" y="4544665"/>
              <a:ext cx="242833" cy="225444"/>
            </a:xfrm>
            <a:custGeom>
              <a:avLst/>
              <a:gdLst/>
              <a:ahLst/>
              <a:cxnLst/>
              <a:rect l="l" t="t" r="r" b="b"/>
              <a:pathLst>
                <a:path w="2360" h="2191" extrusionOk="0">
                  <a:moveTo>
                    <a:pt x="169" y="1573"/>
                  </a:moveTo>
                  <a:cubicBezTo>
                    <a:pt x="1" y="1124"/>
                    <a:pt x="226" y="618"/>
                    <a:pt x="619" y="450"/>
                  </a:cubicBezTo>
                  <a:cubicBezTo>
                    <a:pt x="1630" y="0"/>
                    <a:pt x="2360" y="1517"/>
                    <a:pt x="1349" y="2022"/>
                  </a:cubicBezTo>
                  <a:cubicBezTo>
                    <a:pt x="900" y="2191"/>
                    <a:pt x="394" y="2022"/>
                    <a:pt x="169" y="157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5" name="Google Shape;14075;p42"/>
            <p:cNvSpPr/>
            <p:nvPr/>
          </p:nvSpPr>
          <p:spPr>
            <a:xfrm>
              <a:off x="8062645" y="4590865"/>
              <a:ext cx="167616" cy="179244"/>
            </a:xfrm>
            <a:custGeom>
              <a:avLst/>
              <a:gdLst/>
              <a:ahLst/>
              <a:cxnLst/>
              <a:rect l="l" t="t" r="r" b="b"/>
              <a:pathLst>
                <a:path w="1629" h="1742" extrusionOk="0">
                  <a:moveTo>
                    <a:pt x="112" y="1124"/>
                  </a:moveTo>
                  <a:cubicBezTo>
                    <a:pt x="0" y="843"/>
                    <a:pt x="56" y="562"/>
                    <a:pt x="225" y="281"/>
                  </a:cubicBezTo>
                  <a:cubicBezTo>
                    <a:pt x="281" y="225"/>
                    <a:pt x="337" y="169"/>
                    <a:pt x="449" y="169"/>
                  </a:cubicBezTo>
                  <a:cubicBezTo>
                    <a:pt x="843" y="1"/>
                    <a:pt x="1348" y="169"/>
                    <a:pt x="1517" y="562"/>
                  </a:cubicBezTo>
                  <a:cubicBezTo>
                    <a:pt x="1629" y="843"/>
                    <a:pt x="1629" y="1124"/>
                    <a:pt x="1460" y="1405"/>
                  </a:cubicBezTo>
                  <a:cubicBezTo>
                    <a:pt x="1404" y="1461"/>
                    <a:pt x="1292" y="1517"/>
                    <a:pt x="1236" y="1573"/>
                  </a:cubicBezTo>
                  <a:cubicBezTo>
                    <a:pt x="786" y="1742"/>
                    <a:pt x="337" y="1517"/>
                    <a:pt x="112" y="1124"/>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6" name="Google Shape;14076;p42"/>
            <p:cNvSpPr/>
            <p:nvPr/>
          </p:nvSpPr>
          <p:spPr>
            <a:xfrm>
              <a:off x="8091456" y="4619779"/>
              <a:ext cx="115757" cy="109892"/>
            </a:xfrm>
            <a:custGeom>
              <a:avLst/>
              <a:gdLst/>
              <a:ahLst/>
              <a:cxnLst/>
              <a:rect l="l" t="t" r="r" b="b"/>
              <a:pathLst>
                <a:path w="1125" h="1068" extrusionOk="0">
                  <a:moveTo>
                    <a:pt x="563" y="1068"/>
                  </a:moveTo>
                  <a:cubicBezTo>
                    <a:pt x="226" y="1011"/>
                    <a:pt x="1" y="674"/>
                    <a:pt x="57" y="337"/>
                  </a:cubicBezTo>
                  <a:cubicBezTo>
                    <a:pt x="57" y="225"/>
                    <a:pt x="113" y="113"/>
                    <a:pt x="226" y="0"/>
                  </a:cubicBezTo>
                  <a:cubicBezTo>
                    <a:pt x="169" y="57"/>
                    <a:pt x="169" y="169"/>
                    <a:pt x="113" y="225"/>
                  </a:cubicBezTo>
                  <a:cubicBezTo>
                    <a:pt x="57" y="562"/>
                    <a:pt x="282" y="899"/>
                    <a:pt x="675" y="955"/>
                  </a:cubicBezTo>
                  <a:cubicBezTo>
                    <a:pt x="843" y="955"/>
                    <a:pt x="1012" y="899"/>
                    <a:pt x="1124" y="787"/>
                  </a:cubicBezTo>
                  <a:cubicBezTo>
                    <a:pt x="1012" y="955"/>
                    <a:pt x="787" y="1068"/>
                    <a:pt x="563" y="10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77" name="Google Shape;14077;p42"/>
          <p:cNvGrpSpPr/>
          <p:nvPr/>
        </p:nvGrpSpPr>
        <p:grpSpPr>
          <a:xfrm rot="5400000">
            <a:off x="7223112" y="518125"/>
            <a:ext cx="2217259" cy="1181032"/>
            <a:chOff x="0" y="429925"/>
            <a:chExt cx="2217259" cy="1181032"/>
          </a:xfrm>
        </p:grpSpPr>
        <p:sp>
          <p:nvSpPr>
            <p:cNvPr id="14078" name="Google Shape;14078;p42"/>
            <p:cNvSpPr/>
            <p:nvPr/>
          </p:nvSpPr>
          <p:spPr>
            <a:xfrm>
              <a:off x="0" y="504437"/>
              <a:ext cx="704555" cy="1106520"/>
            </a:xfrm>
            <a:custGeom>
              <a:avLst/>
              <a:gdLst/>
              <a:ahLst/>
              <a:cxnLst/>
              <a:rect l="l" t="t" r="r" b="b"/>
              <a:pathLst>
                <a:path w="9777" h="15355" extrusionOk="0">
                  <a:moveTo>
                    <a:pt x="6633" y="0"/>
                  </a:moveTo>
                  <a:lnTo>
                    <a:pt x="0" y="6051"/>
                  </a:lnTo>
                  <a:lnTo>
                    <a:pt x="0" y="15354"/>
                  </a:lnTo>
                  <a:lnTo>
                    <a:pt x="9777" y="346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9" name="Google Shape;14079;p42"/>
            <p:cNvSpPr/>
            <p:nvPr/>
          </p:nvSpPr>
          <p:spPr>
            <a:xfrm>
              <a:off x="0" y="518417"/>
              <a:ext cx="645608" cy="988553"/>
            </a:xfrm>
            <a:custGeom>
              <a:avLst/>
              <a:gdLst/>
              <a:ahLst/>
              <a:cxnLst/>
              <a:rect l="l" t="t" r="r" b="b"/>
              <a:pathLst>
                <a:path w="8959" h="13718" extrusionOk="0">
                  <a:moveTo>
                    <a:pt x="6417" y="0"/>
                  </a:moveTo>
                  <a:lnTo>
                    <a:pt x="0" y="5857"/>
                  </a:lnTo>
                  <a:lnTo>
                    <a:pt x="0" y="13717"/>
                  </a:lnTo>
                  <a:lnTo>
                    <a:pt x="8958" y="282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0" name="Google Shape;14080;p42"/>
            <p:cNvSpPr/>
            <p:nvPr/>
          </p:nvSpPr>
          <p:spPr>
            <a:xfrm>
              <a:off x="0" y="563384"/>
              <a:ext cx="645608" cy="943586"/>
            </a:xfrm>
            <a:custGeom>
              <a:avLst/>
              <a:gdLst/>
              <a:ahLst/>
              <a:cxnLst/>
              <a:rect l="l" t="t" r="r" b="b"/>
              <a:pathLst>
                <a:path w="8959" h="13094" extrusionOk="0">
                  <a:moveTo>
                    <a:pt x="6977" y="1"/>
                  </a:moveTo>
                  <a:lnTo>
                    <a:pt x="0" y="6396"/>
                  </a:lnTo>
                  <a:lnTo>
                    <a:pt x="0" y="13093"/>
                  </a:lnTo>
                  <a:lnTo>
                    <a:pt x="8958" y="2197"/>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1" name="Google Shape;14081;p42"/>
            <p:cNvSpPr/>
            <p:nvPr/>
          </p:nvSpPr>
          <p:spPr>
            <a:xfrm>
              <a:off x="0" y="1326881"/>
              <a:ext cx="116453" cy="180084"/>
            </a:xfrm>
            <a:custGeom>
              <a:avLst/>
              <a:gdLst/>
              <a:ahLst/>
              <a:cxnLst/>
              <a:rect l="l" t="t" r="r" b="b"/>
              <a:pathLst>
                <a:path w="1616" h="2499" extrusionOk="0">
                  <a:moveTo>
                    <a:pt x="0" y="0"/>
                  </a:moveTo>
                  <a:lnTo>
                    <a:pt x="0" y="2498"/>
                  </a:lnTo>
                  <a:lnTo>
                    <a:pt x="1615" y="517"/>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2" name="Google Shape;14082;p42"/>
            <p:cNvSpPr/>
            <p:nvPr/>
          </p:nvSpPr>
          <p:spPr>
            <a:xfrm rot="451037">
              <a:off x="1722525" y="613633"/>
              <a:ext cx="460980" cy="546301"/>
            </a:xfrm>
            <a:custGeom>
              <a:avLst/>
              <a:gdLst/>
              <a:ahLst/>
              <a:cxnLst/>
              <a:rect l="l" t="t" r="r" b="b"/>
              <a:pathLst>
                <a:path w="6397" h="7581" extrusionOk="0">
                  <a:moveTo>
                    <a:pt x="3274" y="1"/>
                  </a:moveTo>
                  <a:lnTo>
                    <a:pt x="3123" y="108"/>
                  </a:lnTo>
                  <a:lnTo>
                    <a:pt x="151" y="1809"/>
                  </a:lnTo>
                  <a:lnTo>
                    <a:pt x="0" y="1896"/>
                  </a:lnTo>
                  <a:lnTo>
                    <a:pt x="0" y="2089"/>
                  </a:lnTo>
                  <a:lnTo>
                    <a:pt x="0" y="5513"/>
                  </a:lnTo>
                  <a:lnTo>
                    <a:pt x="0" y="5686"/>
                  </a:lnTo>
                  <a:lnTo>
                    <a:pt x="151" y="5772"/>
                  </a:lnTo>
                  <a:lnTo>
                    <a:pt x="3123" y="7495"/>
                  </a:lnTo>
                  <a:lnTo>
                    <a:pt x="3274" y="7581"/>
                  </a:lnTo>
                  <a:lnTo>
                    <a:pt x="3424" y="7495"/>
                  </a:lnTo>
                  <a:lnTo>
                    <a:pt x="6396" y="5772"/>
                  </a:lnTo>
                  <a:lnTo>
                    <a:pt x="6095" y="5255"/>
                  </a:lnTo>
                  <a:lnTo>
                    <a:pt x="3274" y="6892"/>
                  </a:lnTo>
                  <a:lnTo>
                    <a:pt x="1034" y="5341"/>
                  </a:lnTo>
                  <a:lnTo>
                    <a:pt x="1034" y="2262"/>
                  </a:lnTo>
                  <a:lnTo>
                    <a:pt x="3274" y="711"/>
                  </a:lnTo>
                  <a:lnTo>
                    <a:pt x="6095" y="2348"/>
                  </a:lnTo>
                  <a:lnTo>
                    <a:pt x="6396" y="1809"/>
                  </a:lnTo>
                  <a:lnTo>
                    <a:pt x="3424" y="108"/>
                  </a:lnTo>
                  <a:lnTo>
                    <a:pt x="32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3" name="Google Shape;14083;p42"/>
            <p:cNvSpPr/>
            <p:nvPr/>
          </p:nvSpPr>
          <p:spPr>
            <a:xfrm rot="451037">
              <a:off x="1216036" y="792144"/>
              <a:ext cx="533906" cy="65216"/>
            </a:xfrm>
            <a:custGeom>
              <a:avLst/>
              <a:gdLst/>
              <a:ahLst/>
              <a:cxnLst/>
              <a:rect l="l" t="t" r="r" b="b"/>
              <a:pathLst>
                <a:path w="7409" h="905" extrusionOk="0">
                  <a:moveTo>
                    <a:pt x="7408" y="905"/>
                  </a:moveTo>
                  <a:lnTo>
                    <a:pt x="7408" y="0"/>
                  </a:lnTo>
                  <a:lnTo>
                    <a:pt x="1" y="0"/>
                  </a:lnTo>
                  <a:lnTo>
                    <a:pt x="1" y="90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4" name="Google Shape;14084;p42"/>
            <p:cNvSpPr/>
            <p:nvPr/>
          </p:nvSpPr>
          <p:spPr>
            <a:xfrm rot="451037">
              <a:off x="722275" y="678076"/>
              <a:ext cx="498163" cy="159905"/>
            </a:xfrm>
            <a:custGeom>
              <a:avLst/>
              <a:gdLst/>
              <a:ahLst/>
              <a:cxnLst/>
              <a:rect l="l" t="t" r="r" b="b"/>
              <a:pathLst>
                <a:path w="6913" h="2219" extrusionOk="0">
                  <a:moveTo>
                    <a:pt x="6913" y="2218"/>
                  </a:moveTo>
                  <a:lnTo>
                    <a:pt x="6913" y="0"/>
                  </a:lnTo>
                  <a:lnTo>
                    <a:pt x="0" y="0"/>
                  </a:lnTo>
                  <a:lnTo>
                    <a:pt x="0" y="221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5" name="Google Shape;14085;p42"/>
            <p:cNvSpPr/>
            <p:nvPr/>
          </p:nvSpPr>
          <p:spPr>
            <a:xfrm rot="451037">
              <a:off x="723896" y="653409"/>
              <a:ext cx="121064" cy="159905"/>
            </a:xfrm>
            <a:custGeom>
              <a:avLst/>
              <a:gdLst/>
              <a:ahLst/>
              <a:cxnLst/>
              <a:rect l="l" t="t" r="r" b="b"/>
              <a:pathLst>
                <a:path w="1680" h="2219" extrusionOk="0">
                  <a:moveTo>
                    <a:pt x="1077" y="0"/>
                  </a:moveTo>
                  <a:lnTo>
                    <a:pt x="0" y="0"/>
                  </a:lnTo>
                  <a:lnTo>
                    <a:pt x="0" y="2218"/>
                  </a:lnTo>
                  <a:lnTo>
                    <a:pt x="1615" y="2218"/>
                  </a:lnTo>
                  <a:lnTo>
                    <a:pt x="1615" y="2154"/>
                  </a:lnTo>
                  <a:cubicBezTo>
                    <a:pt x="1680" y="1400"/>
                    <a:pt x="1486" y="646"/>
                    <a:pt x="1077" y="0"/>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6" name="Google Shape;14086;p42"/>
            <p:cNvSpPr/>
            <p:nvPr/>
          </p:nvSpPr>
          <p:spPr>
            <a:xfrm>
              <a:off x="268432" y="429925"/>
              <a:ext cx="527714" cy="527714"/>
            </a:xfrm>
            <a:custGeom>
              <a:avLst/>
              <a:gdLst/>
              <a:ahLst/>
              <a:cxnLst/>
              <a:rect l="l" t="t" r="r" b="b"/>
              <a:pathLst>
                <a:path w="7323" h="7323" extrusionOk="0">
                  <a:moveTo>
                    <a:pt x="3920" y="151"/>
                  </a:moveTo>
                  <a:cubicBezTo>
                    <a:pt x="5858" y="302"/>
                    <a:pt x="7322" y="1982"/>
                    <a:pt x="7171" y="3920"/>
                  </a:cubicBezTo>
                  <a:cubicBezTo>
                    <a:pt x="7021" y="5858"/>
                    <a:pt x="5341" y="7322"/>
                    <a:pt x="3403" y="7172"/>
                  </a:cubicBezTo>
                  <a:cubicBezTo>
                    <a:pt x="1465" y="7021"/>
                    <a:pt x="0" y="5341"/>
                    <a:pt x="151" y="3403"/>
                  </a:cubicBezTo>
                  <a:cubicBezTo>
                    <a:pt x="302" y="1465"/>
                    <a:pt x="1982" y="1"/>
                    <a:pt x="3920" y="1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7" name="Google Shape;14087;p42"/>
            <p:cNvSpPr/>
            <p:nvPr/>
          </p:nvSpPr>
          <p:spPr>
            <a:xfrm>
              <a:off x="294806" y="464082"/>
              <a:ext cx="493556" cy="493556"/>
            </a:xfrm>
            <a:custGeom>
              <a:avLst/>
              <a:gdLst/>
              <a:ahLst/>
              <a:cxnLst/>
              <a:rect l="l" t="t" r="r" b="b"/>
              <a:pathLst>
                <a:path w="6849" h="6849" extrusionOk="0">
                  <a:moveTo>
                    <a:pt x="6482" y="1702"/>
                  </a:moveTo>
                  <a:cubicBezTo>
                    <a:pt x="6741" y="2240"/>
                    <a:pt x="6848" y="2843"/>
                    <a:pt x="6805" y="3446"/>
                  </a:cubicBezTo>
                  <a:cubicBezTo>
                    <a:pt x="6655" y="5384"/>
                    <a:pt x="4975" y="6848"/>
                    <a:pt x="3037" y="6698"/>
                  </a:cubicBezTo>
                  <a:cubicBezTo>
                    <a:pt x="1960" y="6611"/>
                    <a:pt x="970" y="6051"/>
                    <a:pt x="367" y="5147"/>
                  </a:cubicBezTo>
                  <a:cubicBezTo>
                    <a:pt x="108" y="4609"/>
                    <a:pt x="0" y="4006"/>
                    <a:pt x="44" y="3403"/>
                  </a:cubicBezTo>
                  <a:cubicBezTo>
                    <a:pt x="194" y="1465"/>
                    <a:pt x="1874" y="0"/>
                    <a:pt x="3812" y="151"/>
                  </a:cubicBezTo>
                  <a:cubicBezTo>
                    <a:pt x="4889" y="216"/>
                    <a:pt x="5879" y="797"/>
                    <a:pt x="6482" y="170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8" name="Google Shape;14088;p42"/>
            <p:cNvSpPr/>
            <p:nvPr/>
          </p:nvSpPr>
          <p:spPr>
            <a:xfrm>
              <a:off x="373931" y="563384"/>
              <a:ext cx="329037" cy="329037"/>
            </a:xfrm>
            <a:custGeom>
              <a:avLst/>
              <a:gdLst/>
              <a:ahLst/>
              <a:cxnLst/>
              <a:rect l="l" t="t" r="r" b="b"/>
              <a:pathLst>
                <a:path w="4566" h="4566" extrusionOk="0">
                  <a:moveTo>
                    <a:pt x="3575" y="733"/>
                  </a:moveTo>
                  <a:cubicBezTo>
                    <a:pt x="4437" y="1443"/>
                    <a:pt x="4566" y="2714"/>
                    <a:pt x="3855" y="3597"/>
                  </a:cubicBezTo>
                  <a:cubicBezTo>
                    <a:pt x="3123" y="4458"/>
                    <a:pt x="1853" y="4566"/>
                    <a:pt x="970" y="3855"/>
                  </a:cubicBezTo>
                  <a:cubicBezTo>
                    <a:pt x="108" y="3145"/>
                    <a:pt x="1" y="1852"/>
                    <a:pt x="711" y="991"/>
                  </a:cubicBezTo>
                  <a:cubicBezTo>
                    <a:pt x="1422" y="130"/>
                    <a:pt x="2714" y="1"/>
                    <a:pt x="3575" y="7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9" name="Google Shape;14089;p42"/>
            <p:cNvSpPr/>
            <p:nvPr/>
          </p:nvSpPr>
          <p:spPr>
            <a:xfrm>
              <a:off x="380128" y="541693"/>
              <a:ext cx="304248" cy="304176"/>
            </a:xfrm>
            <a:custGeom>
              <a:avLst/>
              <a:gdLst/>
              <a:ahLst/>
              <a:cxnLst/>
              <a:rect l="l" t="t" r="r" b="b"/>
              <a:pathLst>
                <a:path w="4222" h="4221" extrusionOk="0">
                  <a:moveTo>
                    <a:pt x="2262" y="86"/>
                  </a:moveTo>
                  <a:cubicBezTo>
                    <a:pt x="3382" y="172"/>
                    <a:pt x="4222" y="1141"/>
                    <a:pt x="4135" y="2261"/>
                  </a:cubicBezTo>
                  <a:cubicBezTo>
                    <a:pt x="4071" y="3381"/>
                    <a:pt x="3080" y="4221"/>
                    <a:pt x="1960" y="4156"/>
                  </a:cubicBezTo>
                  <a:cubicBezTo>
                    <a:pt x="841" y="4070"/>
                    <a:pt x="1" y="3079"/>
                    <a:pt x="87" y="1960"/>
                  </a:cubicBezTo>
                  <a:cubicBezTo>
                    <a:pt x="152" y="840"/>
                    <a:pt x="1142" y="0"/>
                    <a:pt x="2262" y="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0" name="Google Shape;14090;p42"/>
            <p:cNvSpPr/>
            <p:nvPr/>
          </p:nvSpPr>
          <p:spPr>
            <a:xfrm>
              <a:off x="409674" y="571167"/>
              <a:ext cx="271604" cy="274702"/>
            </a:xfrm>
            <a:custGeom>
              <a:avLst/>
              <a:gdLst/>
              <a:ahLst/>
              <a:cxnLst/>
              <a:rect l="l" t="t" r="r" b="b"/>
              <a:pathLst>
                <a:path w="3769" h="3812" extrusionOk="0">
                  <a:moveTo>
                    <a:pt x="3402" y="582"/>
                  </a:moveTo>
                  <a:cubicBezTo>
                    <a:pt x="3661" y="969"/>
                    <a:pt x="3769" y="1400"/>
                    <a:pt x="3725" y="1852"/>
                  </a:cubicBezTo>
                  <a:cubicBezTo>
                    <a:pt x="3661" y="2972"/>
                    <a:pt x="2670" y="3812"/>
                    <a:pt x="1550" y="3726"/>
                  </a:cubicBezTo>
                  <a:cubicBezTo>
                    <a:pt x="1120" y="3704"/>
                    <a:pt x="689" y="3532"/>
                    <a:pt x="366" y="3230"/>
                  </a:cubicBezTo>
                  <a:cubicBezTo>
                    <a:pt x="108" y="2864"/>
                    <a:pt x="0" y="2412"/>
                    <a:pt x="43" y="1981"/>
                  </a:cubicBezTo>
                  <a:cubicBezTo>
                    <a:pt x="108" y="840"/>
                    <a:pt x="1098" y="0"/>
                    <a:pt x="2218" y="86"/>
                  </a:cubicBezTo>
                  <a:cubicBezTo>
                    <a:pt x="2649" y="129"/>
                    <a:pt x="3079" y="302"/>
                    <a:pt x="3402" y="582"/>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1" name="Google Shape;14091;p42"/>
            <p:cNvSpPr/>
            <p:nvPr/>
          </p:nvSpPr>
          <p:spPr>
            <a:xfrm>
              <a:off x="411187" y="572680"/>
              <a:ext cx="253011" cy="251498"/>
            </a:xfrm>
            <a:custGeom>
              <a:avLst/>
              <a:gdLst/>
              <a:ahLst/>
              <a:cxnLst/>
              <a:rect l="l" t="t" r="r" b="b"/>
              <a:pathLst>
                <a:path w="3511" h="3490" extrusionOk="0">
                  <a:moveTo>
                    <a:pt x="216" y="2994"/>
                  </a:moveTo>
                  <a:cubicBezTo>
                    <a:pt x="65" y="2671"/>
                    <a:pt x="1" y="2326"/>
                    <a:pt x="22" y="1960"/>
                  </a:cubicBezTo>
                  <a:cubicBezTo>
                    <a:pt x="87" y="841"/>
                    <a:pt x="1077" y="1"/>
                    <a:pt x="2197" y="87"/>
                  </a:cubicBezTo>
                  <a:cubicBezTo>
                    <a:pt x="2606" y="108"/>
                    <a:pt x="2972" y="259"/>
                    <a:pt x="3295" y="496"/>
                  </a:cubicBezTo>
                  <a:cubicBezTo>
                    <a:pt x="3446" y="819"/>
                    <a:pt x="3511" y="1164"/>
                    <a:pt x="3489" y="1530"/>
                  </a:cubicBezTo>
                  <a:cubicBezTo>
                    <a:pt x="3403" y="2649"/>
                    <a:pt x="2434" y="3489"/>
                    <a:pt x="1314" y="3403"/>
                  </a:cubicBezTo>
                  <a:cubicBezTo>
                    <a:pt x="905" y="3382"/>
                    <a:pt x="517" y="3231"/>
                    <a:pt x="216" y="2994"/>
                  </a:cubicBezTo>
                  <a:close/>
                </a:path>
              </a:pathLst>
            </a:custGeom>
            <a:solidFill>
              <a:srgbClr val="EFF0F1">
                <a:alpha val="21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stretch>
            <a:fillRect/>
          </a:stretch>
        </p:blipFill>
        <p:spPr>
          <a:xfrm>
            <a:off x="273529" y="1305057"/>
            <a:ext cx="4785775" cy="3188484"/>
          </a:xfrm>
          <a:prstGeom prst="rect">
            <a:avLst/>
          </a:prstGeom>
        </p:spPr>
      </p:pic>
      <p:sp>
        <p:nvSpPr>
          <p:cNvPr id="4" name="Rectangle 3"/>
          <p:cNvSpPr/>
          <p:nvPr/>
        </p:nvSpPr>
        <p:spPr>
          <a:xfrm>
            <a:off x="5230977" y="1468138"/>
            <a:ext cx="3602789" cy="1881990"/>
          </a:xfrm>
          <a:prstGeom prst="rect">
            <a:avLst/>
          </a:prstGeom>
        </p:spPr>
        <p:txBody>
          <a:bodyPr wrap="square">
            <a:spAutoFit/>
          </a:bodyPr>
          <a:lstStyle/>
          <a:p>
            <a:pPr algn="just">
              <a:lnSpc>
                <a:spcPct val="150000"/>
              </a:lnSpc>
            </a:pPr>
            <a:r>
              <a:rPr lang="vi-VN" sz="2000" smtClean="0">
                <a:solidFill>
                  <a:srgbClr val="FFFFFF"/>
                </a:solidFill>
              </a:rPr>
              <a:t>Hãy </a:t>
            </a:r>
            <a:r>
              <a:rPr lang="vi-VN" sz="2000">
                <a:solidFill>
                  <a:srgbClr val="FFFFFF"/>
                </a:solidFill>
              </a:rPr>
              <a:t>tìm hiểu quá trình sản xuất một số sản phẩm cơ khí trên Internet hoặc trong cơ sở sản xuất ở địa phương em</a:t>
            </a:r>
            <a:r>
              <a:rPr lang="vi-VN" sz="2000" smtClean="0">
                <a:solidFill>
                  <a:srgbClr val="FFFFFF"/>
                </a:solidFill>
              </a:rPr>
              <a:t>.</a:t>
            </a:r>
            <a:endParaRPr lang="en-US" sz="20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4661" y="154113"/>
            <a:ext cx="8794678" cy="4818579"/>
          </a:xfrm>
          <a:prstGeom prst="roundRect">
            <a:avLst>
              <a:gd name="adj" fmla="val 1742"/>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Google Shape;14063;p42"/>
          <p:cNvSpPr txBox="1">
            <a:spLocks noGrp="1"/>
          </p:cNvSpPr>
          <p:nvPr>
            <p:ph type="title"/>
          </p:nvPr>
        </p:nvSpPr>
        <p:spPr>
          <a:xfrm>
            <a:off x="714675" y="445025"/>
            <a:ext cx="7714800" cy="57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smtClean="0">
                <a:solidFill>
                  <a:schemeClr val="bg2">
                    <a:lumMod val="75000"/>
                  </a:schemeClr>
                </a:solidFill>
                <a:latin typeface="Arial" panose="020B0604020202020204" pitchFamily="34" charset="0"/>
                <a:cs typeface="Arial" panose="020B0604020202020204" pitchFamily="34" charset="0"/>
              </a:rPr>
              <a:t>HƯỚNG DẪN VỀ NHÀ</a:t>
            </a:r>
            <a:endParaRPr sz="3200" b="1">
              <a:solidFill>
                <a:schemeClr val="bg2">
                  <a:lumMod val="75000"/>
                </a:schemeClr>
              </a:solidFill>
              <a:latin typeface="Arial" panose="020B0604020202020204" pitchFamily="34" charset="0"/>
              <a:cs typeface="Arial" panose="020B0604020202020204" pitchFamily="34" charset="0"/>
            </a:endParaRPr>
          </a:p>
        </p:txBody>
      </p:sp>
      <p:sp>
        <p:nvSpPr>
          <p:cNvPr id="2" name="TextBox 1"/>
          <p:cNvSpPr txBox="1"/>
          <p:nvPr/>
        </p:nvSpPr>
        <p:spPr>
          <a:xfrm>
            <a:off x="459465" y="3152846"/>
            <a:ext cx="2511562" cy="1015663"/>
          </a:xfrm>
          <a:prstGeom prst="rect">
            <a:avLst/>
          </a:prstGeom>
          <a:noFill/>
        </p:spPr>
        <p:txBody>
          <a:bodyPr wrap="square" rtlCol="0">
            <a:spAutoFit/>
          </a:bodyPr>
          <a:lstStyle/>
          <a:p>
            <a:pPr algn="ctr">
              <a:lnSpc>
                <a:spcPct val="150000"/>
              </a:lnSpc>
            </a:pPr>
            <a:r>
              <a:rPr lang="vi-VN" sz="2000" smtClean="0"/>
              <a:t>Ôn lại các kiến thức đã học trên lớp</a:t>
            </a:r>
            <a:endParaRPr lang="en-US" sz="2000"/>
          </a:p>
        </p:txBody>
      </p:sp>
      <p:sp>
        <p:nvSpPr>
          <p:cNvPr id="82" name="TextBox 81"/>
          <p:cNvSpPr txBox="1"/>
          <p:nvPr/>
        </p:nvSpPr>
        <p:spPr>
          <a:xfrm>
            <a:off x="3284171" y="3140067"/>
            <a:ext cx="2511562" cy="1015663"/>
          </a:xfrm>
          <a:prstGeom prst="rect">
            <a:avLst/>
          </a:prstGeom>
          <a:noFill/>
        </p:spPr>
        <p:txBody>
          <a:bodyPr wrap="square" rtlCol="0">
            <a:spAutoFit/>
          </a:bodyPr>
          <a:lstStyle/>
          <a:p>
            <a:pPr algn="ctr">
              <a:lnSpc>
                <a:spcPct val="150000"/>
              </a:lnSpc>
            </a:pPr>
            <a:r>
              <a:rPr lang="vi-VN" sz="2000" smtClean="0"/>
              <a:t>Hoàn thành bài tập phần Vận dụng</a:t>
            </a:r>
            <a:endParaRPr lang="en-US" sz="2000"/>
          </a:p>
        </p:txBody>
      </p:sp>
      <p:sp>
        <p:nvSpPr>
          <p:cNvPr id="83" name="TextBox 82"/>
          <p:cNvSpPr txBox="1"/>
          <p:nvPr/>
        </p:nvSpPr>
        <p:spPr>
          <a:xfrm>
            <a:off x="5913457" y="3129604"/>
            <a:ext cx="3055882" cy="1938992"/>
          </a:xfrm>
          <a:prstGeom prst="rect">
            <a:avLst/>
          </a:prstGeom>
          <a:noFill/>
        </p:spPr>
        <p:txBody>
          <a:bodyPr wrap="square" rtlCol="0">
            <a:spAutoFit/>
          </a:bodyPr>
          <a:lstStyle/>
          <a:p>
            <a:pPr algn="ctr">
              <a:lnSpc>
                <a:spcPct val="150000"/>
              </a:lnSpc>
            </a:pPr>
            <a:r>
              <a:rPr lang="vi-VN" sz="2000" smtClean="0"/>
              <a:t>Chuẩn bị bài sau - </a:t>
            </a:r>
            <a:r>
              <a:rPr lang="vi-VN" sz="2000" b="1" smtClean="0"/>
              <a:t>Bài 1</a:t>
            </a:r>
            <a:r>
              <a:rPr lang="en-US" sz="2000" b="1" smtClean="0"/>
              <a:t>2: </a:t>
            </a:r>
            <a:r>
              <a:rPr lang="vi-VN" sz="2000" b="1" smtClean="0"/>
              <a:t>Dây </a:t>
            </a:r>
            <a:r>
              <a:rPr lang="vi-VN" sz="2000" b="1"/>
              <a:t>chuyền sản xuất tự động sử dụng robot công nghiệp.</a:t>
            </a:r>
            <a:endParaRPr lang="en-US" sz="2000" b="1"/>
          </a:p>
        </p:txBody>
      </p:sp>
      <p:cxnSp>
        <p:nvCxnSpPr>
          <p:cNvPr id="85" name="Elbow Connector 84"/>
          <p:cNvCxnSpPr>
            <a:endCxn id="2" idx="0"/>
          </p:cNvCxnSpPr>
          <p:nvPr/>
        </p:nvCxnSpPr>
        <p:spPr>
          <a:xfrm rot="5400000">
            <a:off x="1644019" y="2604764"/>
            <a:ext cx="619309" cy="476854"/>
          </a:xfrm>
          <a:prstGeom prst="bentConnector3">
            <a:avLst/>
          </a:prstGeom>
          <a:ln w="28575">
            <a:solidFill>
              <a:schemeClr val="accent6">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endCxn id="82" idx="0"/>
          </p:cNvCxnSpPr>
          <p:nvPr/>
        </p:nvCxnSpPr>
        <p:spPr>
          <a:xfrm>
            <a:off x="4539952" y="2566476"/>
            <a:ext cx="0" cy="573591"/>
          </a:xfrm>
          <a:prstGeom prst="straightConnector1">
            <a:avLst/>
          </a:prstGeom>
          <a:ln w="28575">
            <a:solidFill>
              <a:schemeClr val="accent6">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p:cNvCxnSpPr>
            <a:endCxn id="83" idx="0"/>
          </p:cNvCxnSpPr>
          <p:nvPr/>
        </p:nvCxnSpPr>
        <p:spPr>
          <a:xfrm rot="16200000" flipH="1">
            <a:off x="6787691" y="2475897"/>
            <a:ext cx="695876" cy="611538"/>
          </a:xfrm>
          <a:prstGeom prst="bentConnector3">
            <a:avLst>
              <a:gd name="adj1" fmla="val 50000"/>
            </a:avLst>
          </a:prstGeom>
          <a:ln w="28575">
            <a:solidFill>
              <a:schemeClr val="accent6">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 name="Google Shape;2014;p34"/>
          <p:cNvGrpSpPr/>
          <p:nvPr/>
        </p:nvGrpSpPr>
        <p:grpSpPr>
          <a:xfrm>
            <a:off x="1750808" y="1652936"/>
            <a:ext cx="5585225" cy="928961"/>
            <a:chOff x="1779333" y="2609797"/>
            <a:chExt cx="5585225" cy="928961"/>
          </a:xfrm>
        </p:grpSpPr>
        <p:grpSp>
          <p:nvGrpSpPr>
            <p:cNvPr id="5" name="Google Shape;2015;p34"/>
            <p:cNvGrpSpPr/>
            <p:nvPr/>
          </p:nvGrpSpPr>
          <p:grpSpPr>
            <a:xfrm>
              <a:off x="1779333" y="2609797"/>
              <a:ext cx="5585225" cy="928961"/>
              <a:chOff x="2482188" y="2726750"/>
              <a:chExt cx="4179619" cy="695174"/>
            </a:xfrm>
          </p:grpSpPr>
          <p:sp>
            <p:nvSpPr>
              <p:cNvPr id="9" name="Google Shape;2016;p34"/>
              <p:cNvSpPr/>
              <p:nvPr/>
            </p:nvSpPr>
            <p:spPr>
              <a:xfrm>
                <a:off x="2537172" y="2781734"/>
                <a:ext cx="4069569" cy="584464"/>
              </a:xfrm>
              <a:custGeom>
                <a:avLst/>
                <a:gdLst/>
                <a:ahLst/>
                <a:cxnLst/>
                <a:rect l="l" t="t" r="r" b="b"/>
                <a:pathLst>
                  <a:path w="49367" h="7090" extrusionOk="0">
                    <a:moveTo>
                      <a:pt x="3365" y="1"/>
                    </a:moveTo>
                    <a:lnTo>
                      <a:pt x="3189" y="18"/>
                    </a:lnTo>
                    <a:lnTo>
                      <a:pt x="3014" y="45"/>
                    </a:lnTo>
                    <a:lnTo>
                      <a:pt x="2838" y="71"/>
                    </a:lnTo>
                    <a:lnTo>
                      <a:pt x="2662" y="115"/>
                    </a:lnTo>
                    <a:lnTo>
                      <a:pt x="2495" y="159"/>
                    </a:lnTo>
                    <a:lnTo>
                      <a:pt x="2329" y="220"/>
                    </a:lnTo>
                    <a:lnTo>
                      <a:pt x="2170" y="282"/>
                    </a:lnTo>
                    <a:lnTo>
                      <a:pt x="2012" y="352"/>
                    </a:lnTo>
                    <a:lnTo>
                      <a:pt x="1863" y="431"/>
                    </a:lnTo>
                    <a:lnTo>
                      <a:pt x="1714" y="519"/>
                    </a:lnTo>
                    <a:lnTo>
                      <a:pt x="1573" y="607"/>
                    </a:lnTo>
                    <a:lnTo>
                      <a:pt x="1433" y="704"/>
                    </a:lnTo>
                    <a:lnTo>
                      <a:pt x="1292" y="809"/>
                    </a:lnTo>
                    <a:lnTo>
                      <a:pt x="1169" y="923"/>
                    </a:lnTo>
                    <a:lnTo>
                      <a:pt x="1046" y="1037"/>
                    </a:lnTo>
                    <a:lnTo>
                      <a:pt x="923" y="1169"/>
                    </a:lnTo>
                    <a:lnTo>
                      <a:pt x="818" y="1292"/>
                    </a:lnTo>
                    <a:lnTo>
                      <a:pt x="712" y="1424"/>
                    </a:lnTo>
                    <a:lnTo>
                      <a:pt x="607" y="1564"/>
                    </a:lnTo>
                    <a:lnTo>
                      <a:pt x="519" y="1714"/>
                    </a:lnTo>
                    <a:lnTo>
                      <a:pt x="431" y="1863"/>
                    </a:lnTo>
                    <a:lnTo>
                      <a:pt x="352" y="2012"/>
                    </a:lnTo>
                    <a:lnTo>
                      <a:pt x="282" y="2170"/>
                    </a:lnTo>
                    <a:lnTo>
                      <a:pt x="220" y="2329"/>
                    </a:lnTo>
                    <a:lnTo>
                      <a:pt x="159" y="2495"/>
                    </a:lnTo>
                    <a:lnTo>
                      <a:pt x="115" y="2662"/>
                    </a:lnTo>
                    <a:lnTo>
                      <a:pt x="71" y="2829"/>
                    </a:lnTo>
                    <a:lnTo>
                      <a:pt x="45" y="3005"/>
                    </a:lnTo>
                    <a:lnTo>
                      <a:pt x="18" y="3181"/>
                    </a:lnTo>
                    <a:lnTo>
                      <a:pt x="10" y="3365"/>
                    </a:lnTo>
                    <a:lnTo>
                      <a:pt x="1" y="3550"/>
                    </a:lnTo>
                    <a:lnTo>
                      <a:pt x="10" y="3725"/>
                    </a:lnTo>
                    <a:lnTo>
                      <a:pt x="18" y="3910"/>
                    </a:lnTo>
                    <a:lnTo>
                      <a:pt x="45" y="4085"/>
                    </a:lnTo>
                    <a:lnTo>
                      <a:pt x="71" y="4261"/>
                    </a:lnTo>
                    <a:lnTo>
                      <a:pt x="115" y="4428"/>
                    </a:lnTo>
                    <a:lnTo>
                      <a:pt x="159" y="4595"/>
                    </a:lnTo>
                    <a:lnTo>
                      <a:pt x="220" y="4762"/>
                    </a:lnTo>
                    <a:lnTo>
                      <a:pt x="282" y="4920"/>
                    </a:lnTo>
                    <a:lnTo>
                      <a:pt x="352" y="5078"/>
                    </a:lnTo>
                    <a:lnTo>
                      <a:pt x="431" y="5236"/>
                    </a:lnTo>
                    <a:lnTo>
                      <a:pt x="519" y="5385"/>
                    </a:lnTo>
                    <a:lnTo>
                      <a:pt x="607" y="5526"/>
                    </a:lnTo>
                    <a:lnTo>
                      <a:pt x="712" y="5666"/>
                    </a:lnTo>
                    <a:lnTo>
                      <a:pt x="818" y="5798"/>
                    </a:lnTo>
                    <a:lnTo>
                      <a:pt x="923" y="5930"/>
                    </a:lnTo>
                    <a:lnTo>
                      <a:pt x="1046" y="6053"/>
                    </a:lnTo>
                    <a:lnTo>
                      <a:pt x="1169" y="6167"/>
                    </a:lnTo>
                    <a:lnTo>
                      <a:pt x="1292" y="6281"/>
                    </a:lnTo>
                    <a:lnTo>
                      <a:pt x="1433" y="6387"/>
                    </a:lnTo>
                    <a:lnTo>
                      <a:pt x="1573" y="6483"/>
                    </a:lnTo>
                    <a:lnTo>
                      <a:pt x="1714" y="6580"/>
                    </a:lnTo>
                    <a:lnTo>
                      <a:pt x="1863" y="6659"/>
                    </a:lnTo>
                    <a:lnTo>
                      <a:pt x="2012" y="6738"/>
                    </a:lnTo>
                    <a:lnTo>
                      <a:pt x="2170" y="6808"/>
                    </a:lnTo>
                    <a:lnTo>
                      <a:pt x="2329" y="6879"/>
                    </a:lnTo>
                    <a:lnTo>
                      <a:pt x="2495" y="6931"/>
                    </a:lnTo>
                    <a:lnTo>
                      <a:pt x="2662" y="6984"/>
                    </a:lnTo>
                    <a:lnTo>
                      <a:pt x="2838" y="7019"/>
                    </a:lnTo>
                    <a:lnTo>
                      <a:pt x="3014" y="7054"/>
                    </a:lnTo>
                    <a:lnTo>
                      <a:pt x="3189" y="7072"/>
                    </a:lnTo>
                    <a:lnTo>
                      <a:pt x="3365" y="7089"/>
                    </a:lnTo>
                    <a:lnTo>
                      <a:pt x="46002" y="7089"/>
                    </a:lnTo>
                    <a:lnTo>
                      <a:pt x="46178" y="7072"/>
                    </a:lnTo>
                    <a:lnTo>
                      <a:pt x="46354" y="7054"/>
                    </a:lnTo>
                    <a:lnTo>
                      <a:pt x="46529" y="7019"/>
                    </a:lnTo>
                    <a:lnTo>
                      <a:pt x="46696" y="6984"/>
                    </a:lnTo>
                    <a:lnTo>
                      <a:pt x="46872" y="6931"/>
                    </a:lnTo>
                    <a:lnTo>
                      <a:pt x="47030" y="6879"/>
                    </a:lnTo>
                    <a:lnTo>
                      <a:pt x="47197" y="6808"/>
                    </a:lnTo>
                    <a:lnTo>
                      <a:pt x="47355" y="6738"/>
                    </a:lnTo>
                    <a:lnTo>
                      <a:pt x="47504" y="6659"/>
                    </a:lnTo>
                    <a:lnTo>
                      <a:pt x="47654" y="6580"/>
                    </a:lnTo>
                    <a:lnTo>
                      <a:pt x="47794" y="6483"/>
                    </a:lnTo>
                    <a:lnTo>
                      <a:pt x="47935" y="6387"/>
                    </a:lnTo>
                    <a:lnTo>
                      <a:pt x="48066" y="6281"/>
                    </a:lnTo>
                    <a:lnTo>
                      <a:pt x="48198" y="6167"/>
                    </a:lnTo>
                    <a:lnTo>
                      <a:pt x="48321" y="6053"/>
                    </a:lnTo>
                    <a:lnTo>
                      <a:pt x="48435" y="5930"/>
                    </a:lnTo>
                    <a:lnTo>
                      <a:pt x="48550" y="5798"/>
                    </a:lnTo>
                    <a:lnTo>
                      <a:pt x="48655" y="5666"/>
                    </a:lnTo>
                    <a:lnTo>
                      <a:pt x="48752" y="5526"/>
                    </a:lnTo>
                    <a:lnTo>
                      <a:pt x="48848" y="5385"/>
                    </a:lnTo>
                    <a:lnTo>
                      <a:pt x="48936" y="5236"/>
                    </a:lnTo>
                    <a:lnTo>
                      <a:pt x="49015" y="5078"/>
                    </a:lnTo>
                    <a:lnTo>
                      <a:pt x="49085" y="4920"/>
                    </a:lnTo>
                    <a:lnTo>
                      <a:pt x="49147" y="4762"/>
                    </a:lnTo>
                    <a:lnTo>
                      <a:pt x="49200" y="4595"/>
                    </a:lnTo>
                    <a:lnTo>
                      <a:pt x="49252" y="4428"/>
                    </a:lnTo>
                    <a:lnTo>
                      <a:pt x="49287" y="4261"/>
                    </a:lnTo>
                    <a:lnTo>
                      <a:pt x="49323" y="4085"/>
                    </a:lnTo>
                    <a:lnTo>
                      <a:pt x="49340" y="3910"/>
                    </a:lnTo>
                    <a:lnTo>
                      <a:pt x="49358" y="3725"/>
                    </a:lnTo>
                    <a:lnTo>
                      <a:pt x="49366" y="3550"/>
                    </a:lnTo>
                    <a:lnTo>
                      <a:pt x="49358" y="3365"/>
                    </a:lnTo>
                    <a:lnTo>
                      <a:pt x="49340" y="3181"/>
                    </a:lnTo>
                    <a:lnTo>
                      <a:pt x="49323" y="3005"/>
                    </a:lnTo>
                    <a:lnTo>
                      <a:pt x="49287" y="2829"/>
                    </a:lnTo>
                    <a:lnTo>
                      <a:pt x="49252" y="2662"/>
                    </a:lnTo>
                    <a:lnTo>
                      <a:pt x="49200" y="2495"/>
                    </a:lnTo>
                    <a:lnTo>
                      <a:pt x="49147" y="2329"/>
                    </a:lnTo>
                    <a:lnTo>
                      <a:pt x="49085" y="2170"/>
                    </a:lnTo>
                    <a:lnTo>
                      <a:pt x="49015" y="2012"/>
                    </a:lnTo>
                    <a:lnTo>
                      <a:pt x="48936" y="1863"/>
                    </a:lnTo>
                    <a:lnTo>
                      <a:pt x="48848" y="1714"/>
                    </a:lnTo>
                    <a:lnTo>
                      <a:pt x="48752" y="1564"/>
                    </a:lnTo>
                    <a:lnTo>
                      <a:pt x="48655" y="1424"/>
                    </a:lnTo>
                    <a:lnTo>
                      <a:pt x="48550" y="1292"/>
                    </a:lnTo>
                    <a:lnTo>
                      <a:pt x="48435" y="1169"/>
                    </a:lnTo>
                    <a:lnTo>
                      <a:pt x="48321" y="1037"/>
                    </a:lnTo>
                    <a:lnTo>
                      <a:pt x="48198" y="923"/>
                    </a:lnTo>
                    <a:lnTo>
                      <a:pt x="48066" y="809"/>
                    </a:lnTo>
                    <a:lnTo>
                      <a:pt x="47935" y="704"/>
                    </a:lnTo>
                    <a:lnTo>
                      <a:pt x="47794" y="607"/>
                    </a:lnTo>
                    <a:lnTo>
                      <a:pt x="47654" y="519"/>
                    </a:lnTo>
                    <a:lnTo>
                      <a:pt x="47504" y="431"/>
                    </a:lnTo>
                    <a:lnTo>
                      <a:pt x="47355" y="352"/>
                    </a:lnTo>
                    <a:lnTo>
                      <a:pt x="47197" y="282"/>
                    </a:lnTo>
                    <a:lnTo>
                      <a:pt x="47030" y="220"/>
                    </a:lnTo>
                    <a:lnTo>
                      <a:pt x="46872" y="159"/>
                    </a:lnTo>
                    <a:lnTo>
                      <a:pt x="46696" y="115"/>
                    </a:lnTo>
                    <a:lnTo>
                      <a:pt x="46529" y="71"/>
                    </a:lnTo>
                    <a:lnTo>
                      <a:pt x="46354" y="45"/>
                    </a:lnTo>
                    <a:lnTo>
                      <a:pt x="46178" y="18"/>
                    </a:lnTo>
                    <a:lnTo>
                      <a:pt x="46002" y="1"/>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 name="Google Shape;2017;p34"/>
              <p:cNvSpPr/>
              <p:nvPr/>
            </p:nvSpPr>
            <p:spPr>
              <a:xfrm>
                <a:off x="2747216" y="2754943"/>
                <a:ext cx="76829" cy="76829"/>
              </a:xfrm>
              <a:custGeom>
                <a:avLst/>
                <a:gdLst/>
                <a:ahLst/>
                <a:cxnLst/>
                <a:rect l="l" t="t" r="r" b="b"/>
                <a:pathLst>
                  <a:path w="932" h="932" extrusionOk="0">
                    <a:moveTo>
                      <a:pt x="466" y="932"/>
                    </a:moveTo>
                    <a:lnTo>
                      <a:pt x="466" y="932"/>
                    </a:lnTo>
                    <a:lnTo>
                      <a:pt x="562" y="923"/>
                    </a:lnTo>
                    <a:lnTo>
                      <a:pt x="650" y="897"/>
                    </a:lnTo>
                    <a:lnTo>
                      <a:pt x="729" y="853"/>
                    </a:lnTo>
                    <a:lnTo>
                      <a:pt x="799" y="800"/>
                    </a:lnTo>
                    <a:lnTo>
                      <a:pt x="852" y="730"/>
                    </a:lnTo>
                    <a:lnTo>
                      <a:pt x="896" y="651"/>
                    </a:lnTo>
                    <a:lnTo>
                      <a:pt x="922" y="563"/>
                    </a:lnTo>
                    <a:lnTo>
                      <a:pt x="931" y="466"/>
                    </a:lnTo>
                    <a:lnTo>
                      <a:pt x="931" y="466"/>
                    </a:lnTo>
                    <a:lnTo>
                      <a:pt x="922" y="379"/>
                    </a:lnTo>
                    <a:lnTo>
                      <a:pt x="896" y="291"/>
                    </a:lnTo>
                    <a:lnTo>
                      <a:pt x="852" y="212"/>
                    </a:lnTo>
                    <a:lnTo>
                      <a:pt x="799" y="141"/>
                    </a:lnTo>
                    <a:lnTo>
                      <a:pt x="729" y="89"/>
                    </a:lnTo>
                    <a:lnTo>
                      <a:pt x="650" y="45"/>
                    </a:lnTo>
                    <a:lnTo>
                      <a:pt x="562" y="18"/>
                    </a:lnTo>
                    <a:lnTo>
                      <a:pt x="466" y="1"/>
                    </a:lnTo>
                    <a:lnTo>
                      <a:pt x="466" y="1"/>
                    </a:lnTo>
                    <a:lnTo>
                      <a:pt x="369" y="18"/>
                    </a:lnTo>
                    <a:lnTo>
                      <a:pt x="281" y="45"/>
                    </a:lnTo>
                    <a:lnTo>
                      <a:pt x="202" y="89"/>
                    </a:lnTo>
                    <a:lnTo>
                      <a:pt x="141" y="141"/>
                    </a:lnTo>
                    <a:lnTo>
                      <a:pt x="79" y="212"/>
                    </a:lnTo>
                    <a:lnTo>
                      <a:pt x="35" y="291"/>
                    </a:lnTo>
                    <a:lnTo>
                      <a:pt x="9" y="379"/>
                    </a:lnTo>
                    <a:lnTo>
                      <a:pt x="0" y="466"/>
                    </a:lnTo>
                    <a:lnTo>
                      <a:pt x="0" y="466"/>
                    </a:lnTo>
                    <a:lnTo>
                      <a:pt x="9" y="563"/>
                    </a:lnTo>
                    <a:lnTo>
                      <a:pt x="35" y="651"/>
                    </a:lnTo>
                    <a:lnTo>
                      <a:pt x="79" y="730"/>
                    </a:lnTo>
                    <a:lnTo>
                      <a:pt x="141" y="800"/>
                    </a:lnTo>
                    <a:lnTo>
                      <a:pt x="202" y="853"/>
                    </a:lnTo>
                    <a:lnTo>
                      <a:pt x="281" y="897"/>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 name="Google Shape;2018;p34"/>
              <p:cNvSpPr/>
              <p:nvPr/>
            </p:nvSpPr>
            <p:spPr>
              <a:xfrm>
                <a:off x="2617546" y="2826661"/>
                <a:ext cx="77571" cy="76829"/>
              </a:xfrm>
              <a:custGeom>
                <a:avLst/>
                <a:gdLst/>
                <a:ahLst/>
                <a:cxnLst/>
                <a:rect l="l" t="t" r="r" b="b"/>
                <a:pathLst>
                  <a:path w="941" h="932" extrusionOk="0">
                    <a:moveTo>
                      <a:pt x="475" y="932"/>
                    </a:moveTo>
                    <a:lnTo>
                      <a:pt x="475" y="932"/>
                    </a:lnTo>
                    <a:lnTo>
                      <a:pt x="563" y="923"/>
                    </a:lnTo>
                    <a:lnTo>
                      <a:pt x="651" y="896"/>
                    </a:lnTo>
                    <a:lnTo>
                      <a:pt x="730" y="852"/>
                    </a:lnTo>
                    <a:lnTo>
                      <a:pt x="800" y="791"/>
                    </a:lnTo>
                    <a:lnTo>
                      <a:pt x="853" y="729"/>
                    </a:lnTo>
                    <a:lnTo>
                      <a:pt x="897" y="642"/>
                    </a:lnTo>
                    <a:lnTo>
                      <a:pt x="923" y="563"/>
                    </a:lnTo>
                    <a:lnTo>
                      <a:pt x="941" y="466"/>
                    </a:lnTo>
                    <a:lnTo>
                      <a:pt x="941" y="466"/>
                    </a:lnTo>
                    <a:lnTo>
                      <a:pt x="923" y="369"/>
                    </a:lnTo>
                    <a:lnTo>
                      <a:pt x="897" y="282"/>
                    </a:lnTo>
                    <a:lnTo>
                      <a:pt x="853" y="202"/>
                    </a:lnTo>
                    <a:lnTo>
                      <a:pt x="800" y="132"/>
                    </a:lnTo>
                    <a:lnTo>
                      <a:pt x="730" y="79"/>
                    </a:lnTo>
                    <a:lnTo>
                      <a:pt x="651" y="36"/>
                    </a:lnTo>
                    <a:lnTo>
                      <a:pt x="563" y="9"/>
                    </a:lnTo>
                    <a:lnTo>
                      <a:pt x="475" y="0"/>
                    </a:lnTo>
                    <a:lnTo>
                      <a:pt x="475" y="0"/>
                    </a:lnTo>
                    <a:lnTo>
                      <a:pt x="379" y="9"/>
                    </a:lnTo>
                    <a:lnTo>
                      <a:pt x="291" y="36"/>
                    </a:lnTo>
                    <a:lnTo>
                      <a:pt x="212" y="79"/>
                    </a:lnTo>
                    <a:lnTo>
                      <a:pt x="141" y="132"/>
                    </a:lnTo>
                    <a:lnTo>
                      <a:pt x="89" y="202"/>
                    </a:lnTo>
                    <a:lnTo>
                      <a:pt x="45" y="282"/>
                    </a:lnTo>
                    <a:lnTo>
                      <a:pt x="18" y="369"/>
                    </a:lnTo>
                    <a:lnTo>
                      <a:pt x="1" y="466"/>
                    </a:lnTo>
                    <a:lnTo>
                      <a:pt x="1" y="466"/>
                    </a:lnTo>
                    <a:lnTo>
                      <a:pt x="18" y="563"/>
                    </a:lnTo>
                    <a:lnTo>
                      <a:pt x="45" y="642"/>
                    </a:lnTo>
                    <a:lnTo>
                      <a:pt x="89" y="729"/>
                    </a:lnTo>
                    <a:lnTo>
                      <a:pt x="141" y="791"/>
                    </a:lnTo>
                    <a:lnTo>
                      <a:pt x="212" y="852"/>
                    </a:lnTo>
                    <a:lnTo>
                      <a:pt x="291" y="896"/>
                    </a:lnTo>
                    <a:lnTo>
                      <a:pt x="379" y="923"/>
                    </a:lnTo>
                    <a:lnTo>
                      <a:pt x="475" y="932"/>
                    </a:lnTo>
                    <a:lnTo>
                      <a:pt x="475"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 name="Google Shape;2019;p34"/>
              <p:cNvSpPr/>
              <p:nvPr/>
            </p:nvSpPr>
            <p:spPr>
              <a:xfrm>
                <a:off x="6450282" y="3245184"/>
                <a:ext cx="76829" cy="76829"/>
              </a:xfrm>
              <a:custGeom>
                <a:avLst/>
                <a:gdLst/>
                <a:ahLst/>
                <a:cxnLst/>
                <a:rect l="l" t="t" r="r" b="b"/>
                <a:pathLst>
                  <a:path w="932" h="932" extrusionOk="0">
                    <a:moveTo>
                      <a:pt x="466" y="932"/>
                    </a:moveTo>
                    <a:lnTo>
                      <a:pt x="466" y="932"/>
                    </a:lnTo>
                    <a:lnTo>
                      <a:pt x="562" y="923"/>
                    </a:lnTo>
                    <a:lnTo>
                      <a:pt x="650" y="897"/>
                    </a:lnTo>
                    <a:lnTo>
                      <a:pt x="729" y="853"/>
                    </a:lnTo>
                    <a:lnTo>
                      <a:pt x="799" y="800"/>
                    </a:lnTo>
                    <a:lnTo>
                      <a:pt x="852" y="730"/>
                    </a:lnTo>
                    <a:lnTo>
                      <a:pt x="896" y="651"/>
                    </a:lnTo>
                    <a:lnTo>
                      <a:pt x="922" y="563"/>
                    </a:lnTo>
                    <a:lnTo>
                      <a:pt x="931" y="466"/>
                    </a:lnTo>
                    <a:lnTo>
                      <a:pt x="931" y="466"/>
                    </a:lnTo>
                    <a:lnTo>
                      <a:pt x="922" y="369"/>
                    </a:lnTo>
                    <a:lnTo>
                      <a:pt x="896" y="290"/>
                    </a:lnTo>
                    <a:lnTo>
                      <a:pt x="852" y="211"/>
                    </a:lnTo>
                    <a:lnTo>
                      <a:pt x="799" y="141"/>
                    </a:lnTo>
                    <a:lnTo>
                      <a:pt x="729" y="80"/>
                    </a:lnTo>
                    <a:lnTo>
                      <a:pt x="650" y="36"/>
                    </a:lnTo>
                    <a:lnTo>
                      <a:pt x="562" y="9"/>
                    </a:lnTo>
                    <a:lnTo>
                      <a:pt x="466" y="1"/>
                    </a:lnTo>
                    <a:lnTo>
                      <a:pt x="466" y="1"/>
                    </a:lnTo>
                    <a:lnTo>
                      <a:pt x="378" y="9"/>
                    </a:lnTo>
                    <a:lnTo>
                      <a:pt x="290" y="36"/>
                    </a:lnTo>
                    <a:lnTo>
                      <a:pt x="211" y="80"/>
                    </a:lnTo>
                    <a:lnTo>
                      <a:pt x="141" y="141"/>
                    </a:lnTo>
                    <a:lnTo>
                      <a:pt x="88" y="211"/>
                    </a:lnTo>
                    <a:lnTo>
                      <a:pt x="44" y="290"/>
                    </a:lnTo>
                    <a:lnTo>
                      <a:pt x="18" y="369"/>
                    </a:lnTo>
                    <a:lnTo>
                      <a:pt x="0" y="466"/>
                    </a:lnTo>
                    <a:lnTo>
                      <a:pt x="0" y="466"/>
                    </a:lnTo>
                    <a:lnTo>
                      <a:pt x="18" y="563"/>
                    </a:lnTo>
                    <a:lnTo>
                      <a:pt x="44" y="651"/>
                    </a:lnTo>
                    <a:lnTo>
                      <a:pt x="88" y="730"/>
                    </a:lnTo>
                    <a:lnTo>
                      <a:pt x="141" y="800"/>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 name="Google Shape;2020;p34"/>
              <p:cNvSpPr/>
              <p:nvPr/>
            </p:nvSpPr>
            <p:spPr>
              <a:xfrm>
                <a:off x="2535770" y="2948335"/>
                <a:ext cx="76829" cy="76829"/>
              </a:xfrm>
              <a:custGeom>
                <a:avLst/>
                <a:gdLst/>
                <a:ahLst/>
                <a:cxnLst/>
                <a:rect l="l" t="t" r="r" b="b"/>
                <a:pathLst>
                  <a:path w="932" h="932" extrusionOk="0">
                    <a:moveTo>
                      <a:pt x="466" y="931"/>
                    </a:moveTo>
                    <a:lnTo>
                      <a:pt x="466" y="931"/>
                    </a:lnTo>
                    <a:lnTo>
                      <a:pt x="554" y="922"/>
                    </a:lnTo>
                    <a:lnTo>
                      <a:pt x="641" y="896"/>
                    </a:lnTo>
                    <a:lnTo>
                      <a:pt x="721" y="852"/>
                    </a:lnTo>
                    <a:lnTo>
                      <a:pt x="791" y="791"/>
                    </a:lnTo>
                    <a:lnTo>
                      <a:pt x="852" y="720"/>
                    </a:lnTo>
                    <a:lnTo>
                      <a:pt x="896" y="641"/>
                    </a:lnTo>
                    <a:lnTo>
                      <a:pt x="923" y="554"/>
                    </a:lnTo>
                    <a:lnTo>
                      <a:pt x="931" y="466"/>
                    </a:lnTo>
                    <a:lnTo>
                      <a:pt x="931" y="466"/>
                    </a:lnTo>
                    <a:lnTo>
                      <a:pt x="923" y="369"/>
                    </a:lnTo>
                    <a:lnTo>
                      <a:pt x="896" y="281"/>
                    </a:lnTo>
                    <a:lnTo>
                      <a:pt x="852" y="202"/>
                    </a:lnTo>
                    <a:lnTo>
                      <a:pt x="791" y="132"/>
                    </a:lnTo>
                    <a:lnTo>
                      <a:pt x="721" y="79"/>
                    </a:lnTo>
                    <a:lnTo>
                      <a:pt x="641" y="35"/>
                    </a:lnTo>
                    <a:lnTo>
                      <a:pt x="554" y="9"/>
                    </a:lnTo>
                    <a:lnTo>
                      <a:pt x="466" y="0"/>
                    </a:lnTo>
                    <a:lnTo>
                      <a:pt x="466" y="0"/>
                    </a:lnTo>
                    <a:lnTo>
                      <a:pt x="369" y="9"/>
                    </a:lnTo>
                    <a:lnTo>
                      <a:pt x="281" y="35"/>
                    </a:lnTo>
                    <a:lnTo>
                      <a:pt x="202" y="79"/>
                    </a:lnTo>
                    <a:lnTo>
                      <a:pt x="132" y="132"/>
                    </a:lnTo>
                    <a:lnTo>
                      <a:pt x="79" y="202"/>
                    </a:lnTo>
                    <a:lnTo>
                      <a:pt x="35" y="281"/>
                    </a:lnTo>
                    <a:lnTo>
                      <a:pt x="9" y="369"/>
                    </a:lnTo>
                    <a:lnTo>
                      <a:pt x="0" y="466"/>
                    </a:lnTo>
                    <a:lnTo>
                      <a:pt x="0" y="466"/>
                    </a:lnTo>
                    <a:lnTo>
                      <a:pt x="9" y="554"/>
                    </a:lnTo>
                    <a:lnTo>
                      <a:pt x="35" y="641"/>
                    </a:lnTo>
                    <a:lnTo>
                      <a:pt x="79" y="720"/>
                    </a:lnTo>
                    <a:lnTo>
                      <a:pt x="132" y="791"/>
                    </a:lnTo>
                    <a:lnTo>
                      <a:pt x="202" y="852"/>
                    </a:lnTo>
                    <a:lnTo>
                      <a:pt x="281" y="896"/>
                    </a:lnTo>
                    <a:lnTo>
                      <a:pt x="36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 name="Google Shape;2021;p34"/>
              <p:cNvSpPr/>
              <p:nvPr/>
            </p:nvSpPr>
            <p:spPr>
              <a:xfrm>
                <a:off x="6532800" y="3123510"/>
                <a:ext cx="76829" cy="76829"/>
              </a:xfrm>
              <a:custGeom>
                <a:avLst/>
                <a:gdLst/>
                <a:ahLst/>
                <a:cxnLst/>
                <a:rect l="l" t="t" r="r" b="b"/>
                <a:pathLst>
                  <a:path w="932" h="932" extrusionOk="0">
                    <a:moveTo>
                      <a:pt x="466" y="932"/>
                    </a:moveTo>
                    <a:lnTo>
                      <a:pt x="466" y="932"/>
                    </a:lnTo>
                    <a:lnTo>
                      <a:pt x="563" y="923"/>
                    </a:lnTo>
                    <a:lnTo>
                      <a:pt x="651" y="897"/>
                    </a:lnTo>
                    <a:lnTo>
                      <a:pt x="730" y="853"/>
                    </a:lnTo>
                    <a:lnTo>
                      <a:pt x="800" y="800"/>
                    </a:lnTo>
                    <a:lnTo>
                      <a:pt x="853" y="730"/>
                    </a:lnTo>
                    <a:lnTo>
                      <a:pt x="896" y="651"/>
                    </a:lnTo>
                    <a:lnTo>
                      <a:pt x="923" y="563"/>
                    </a:lnTo>
                    <a:lnTo>
                      <a:pt x="932" y="466"/>
                    </a:lnTo>
                    <a:lnTo>
                      <a:pt x="932" y="466"/>
                    </a:lnTo>
                    <a:lnTo>
                      <a:pt x="923" y="379"/>
                    </a:lnTo>
                    <a:lnTo>
                      <a:pt x="896" y="291"/>
                    </a:lnTo>
                    <a:lnTo>
                      <a:pt x="853" y="212"/>
                    </a:lnTo>
                    <a:lnTo>
                      <a:pt x="800" y="141"/>
                    </a:lnTo>
                    <a:lnTo>
                      <a:pt x="730" y="80"/>
                    </a:lnTo>
                    <a:lnTo>
                      <a:pt x="651" y="36"/>
                    </a:lnTo>
                    <a:lnTo>
                      <a:pt x="563" y="10"/>
                    </a:lnTo>
                    <a:lnTo>
                      <a:pt x="466" y="1"/>
                    </a:lnTo>
                    <a:lnTo>
                      <a:pt x="466" y="1"/>
                    </a:lnTo>
                    <a:lnTo>
                      <a:pt x="378" y="10"/>
                    </a:lnTo>
                    <a:lnTo>
                      <a:pt x="290" y="36"/>
                    </a:lnTo>
                    <a:lnTo>
                      <a:pt x="211" y="80"/>
                    </a:lnTo>
                    <a:lnTo>
                      <a:pt x="141" y="141"/>
                    </a:lnTo>
                    <a:lnTo>
                      <a:pt x="80" y="212"/>
                    </a:lnTo>
                    <a:lnTo>
                      <a:pt x="36" y="291"/>
                    </a:lnTo>
                    <a:lnTo>
                      <a:pt x="9" y="379"/>
                    </a:lnTo>
                    <a:lnTo>
                      <a:pt x="1" y="466"/>
                    </a:lnTo>
                    <a:lnTo>
                      <a:pt x="1" y="466"/>
                    </a:lnTo>
                    <a:lnTo>
                      <a:pt x="9" y="563"/>
                    </a:lnTo>
                    <a:lnTo>
                      <a:pt x="36" y="651"/>
                    </a:lnTo>
                    <a:lnTo>
                      <a:pt x="80" y="730"/>
                    </a:lnTo>
                    <a:lnTo>
                      <a:pt x="141" y="800"/>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 name="Google Shape;2022;p34"/>
              <p:cNvSpPr/>
              <p:nvPr/>
            </p:nvSpPr>
            <p:spPr>
              <a:xfrm>
                <a:off x="2519118" y="3094575"/>
                <a:ext cx="76829" cy="76829"/>
              </a:xfrm>
              <a:custGeom>
                <a:avLst/>
                <a:gdLst/>
                <a:ahLst/>
                <a:cxnLst/>
                <a:rect l="l" t="t" r="r" b="b"/>
                <a:pathLst>
                  <a:path w="932" h="932" extrusionOk="0">
                    <a:moveTo>
                      <a:pt x="466" y="932"/>
                    </a:moveTo>
                    <a:lnTo>
                      <a:pt x="466" y="932"/>
                    </a:lnTo>
                    <a:lnTo>
                      <a:pt x="562" y="923"/>
                    </a:lnTo>
                    <a:lnTo>
                      <a:pt x="650" y="896"/>
                    </a:lnTo>
                    <a:lnTo>
                      <a:pt x="729" y="853"/>
                    </a:lnTo>
                    <a:lnTo>
                      <a:pt x="791" y="800"/>
                    </a:lnTo>
                    <a:lnTo>
                      <a:pt x="852" y="730"/>
                    </a:lnTo>
                    <a:lnTo>
                      <a:pt x="896" y="650"/>
                    </a:lnTo>
                    <a:lnTo>
                      <a:pt x="923" y="563"/>
                    </a:lnTo>
                    <a:lnTo>
                      <a:pt x="931" y="466"/>
                    </a:lnTo>
                    <a:lnTo>
                      <a:pt x="931" y="466"/>
                    </a:lnTo>
                    <a:lnTo>
                      <a:pt x="923" y="378"/>
                    </a:lnTo>
                    <a:lnTo>
                      <a:pt x="896" y="290"/>
                    </a:lnTo>
                    <a:lnTo>
                      <a:pt x="852" y="211"/>
                    </a:lnTo>
                    <a:lnTo>
                      <a:pt x="791" y="141"/>
                    </a:lnTo>
                    <a:lnTo>
                      <a:pt x="729" y="80"/>
                    </a:lnTo>
                    <a:lnTo>
                      <a:pt x="650" y="36"/>
                    </a:lnTo>
                    <a:lnTo>
                      <a:pt x="562" y="9"/>
                    </a:lnTo>
                    <a:lnTo>
                      <a:pt x="466" y="0"/>
                    </a:lnTo>
                    <a:lnTo>
                      <a:pt x="466" y="0"/>
                    </a:lnTo>
                    <a:lnTo>
                      <a:pt x="369" y="9"/>
                    </a:lnTo>
                    <a:lnTo>
                      <a:pt x="281" y="36"/>
                    </a:lnTo>
                    <a:lnTo>
                      <a:pt x="202" y="80"/>
                    </a:lnTo>
                    <a:lnTo>
                      <a:pt x="132" y="141"/>
                    </a:lnTo>
                    <a:lnTo>
                      <a:pt x="79" y="211"/>
                    </a:lnTo>
                    <a:lnTo>
                      <a:pt x="35" y="290"/>
                    </a:lnTo>
                    <a:lnTo>
                      <a:pt x="9" y="378"/>
                    </a:lnTo>
                    <a:lnTo>
                      <a:pt x="0" y="466"/>
                    </a:lnTo>
                    <a:lnTo>
                      <a:pt x="0" y="466"/>
                    </a:lnTo>
                    <a:lnTo>
                      <a:pt x="9" y="563"/>
                    </a:lnTo>
                    <a:lnTo>
                      <a:pt x="35" y="650"/>
                    </a:lnTo>
                    <a:lnTo>
                      <a:pt x="79" y="730"/>
                    </a:lnTo>
                    <a:lnTo>
                      <a:pt x="132" y="800"/>
                    </a:lnTo>
                    <a:lnTo>
                      <a:pt x="202" y="853"/>
                    </a:lnTo>
                    <a:lnTo>
                      <a:pt x="281" y="896"/>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 name="Google Shape;2023;p34"/>
              <p:cNvSpPr/>
              <p:nvPr/>
            </p:nvSpPr>
            <p:spPr>
              <a:xfrm>
                <a:off x="6549452" y="2977270"/>
                <a:ext cx="76829" cy="76829"/>
              </a:xfrm>
              <a:custGeom>
                <a:avLst/>
                <a:gdLst/>
                <a:ahLst/>
                <a:cxnLst/>
                <a:rect l="l" t="t" r="r" b="b"/>
                <a:pathLst>
                  <a:path w="932" h="932" extrusionOk="0">
                    <a:moveTo>
                      <a:pt x="466" y="932"/>
                    </a:moveTo>
                    <a:lnTo>
                      <a:pt x="466" y="932"/>
                    </a:lnTo>
                    <a:lnTo>
                      <a:pt x="563" y="923"/>
                    </a:lnTo>
                    <a:lnTo>
                      <a:pt x="651" y="896"/>
                    </a:lnTo>
                    <a:lnTo>
                      <a:pt x="730" y="853"/>
                    </a:lnTo>
                    <a:lnTo>
                      <a:pt x="800" y="791"/>
                    </a:lnTo>
                    <a:lnTo>
                      <a:pt x="853" y="721"/>
                    </a:lnTo>
                    <a:lnTo>
                      <a:pt x="897" y="642"/>
                    </a:lnTo>
                    <a:lnTo>
                      <a:pt x="923" y="554"/>
                    </a:lnTo>
                    <a:lnTo>
                      <a:pt x="932" y="466"/>
                    </a:lnTo>
                    <a:lnTo>
                      <a:pt x="932" y="466"/>
                    </a:lnTo>
                    <a:lnTo>
                      <a:pt x="923" y="369"/>
                    </a:lnTo>
                    <a:lnTo>
                      <a:pt x="897" y="282"/>
                    </a:lnTo>
                    <a:lnTo>
                      <a:pt x="853" y="203"/>
                    </a:lnTo>
                    <a:lnTo>
                      <a:pt x="800" y="132"/>
                    </a:lnTo>
                    <a:lnTo>
                      <a:pt x="730" y="80"/>
                    </a:lnTo>
                    <a:lnTo>
                      <a:pt x="651" y="36"/>
                    </a:lnTo>
                    <a:lnTo>
                      <a:pt x="563" y="9"/>
                    </a:lnTo>
                    <a:lnTo>
                      <a:pt x="466" y="0"/>
                    </a:lnTo>
                    <a:lnTo>
                      <a:pt x="466" y="0"/>
                    </a:lnTo>
                    <a:lnTo>
                      <a:pt x="369" y="9"/>
                    </a:lnTo>
                    <a:lnTo>
                      <a:pt x="282" y="36"/>
                    </a:lnTo>
                    <a:lnTo>
                      <a:pt x="203" y="80"/>
                    </a:lnTo>
                    <a:lnTo>
                      <a:pt x="141" y="132"/>
                    </a:lnTo>
                    <a:lnTo>
                      <a:pt x="80" y="203"/>
                    </a:lnTo>
                    <a:lnTo>
                      <a:pt x="36" y="282"/>
                    </a:lnTo>
                    <a:lnTo>
                      <a:pt x="9" y="369"/>
                    </a:lnTo>
                    <a:lnTo>
                      <a:pt x="1" y="466"/>
                    </a:lnTo>
                    <a:lnTo>
                      <a:pt x="1" y="466"/>
                    </a:lnTo>
                    <a:lnTo>
                      <a:pt x="9" y="554"/>
                    </a:lnTo>
                    <a:lnTo>
                      <a:pt x="36" y="642"/>
                    </a:lnTo>
                    <a:lnTo>
                      <a:pt x="80" y="721"/>
                    </a:lnTo>
                    <a:lnTo>
                      <a:pt x="141" y="791"/>
                    </a:lnTo>
                    <a:lnTo>
                      <a:pt x="203" y="853"/>
                    </a:lnTo>
                    <a:lnTo>
                      <a:pt x="282" y="896"/>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 name="Google Shape;2024;p34"/>
              <p:cNvSpPr/>
              <p:nvPr/>
            </p:nvSpPr>
            <p:spPr>
              <a:xfrm>
                <a:off x="2596607" y="3228532"/>
                <a:ext cx="76829" cy="76829"/>
              </a:xfrm>
              <a:custGeom>
                <a:avLst/>
                <a:gdLst/>
                <a:ahLst/>
                <a:cxnLst/>
                <a:rect l="l" t="t" r="r" b="b"/>
                <a:pathLst>
                  <a:path w="932" h="932" extrusionOk="0">
                    <a:moveTo>
                      <a:pt x="466" y="932"/>
                    </a:moveTo>
                    <a:lnTo>
                      <a:pt x="466" y="932"/>
                    </a:lnTo>
                    <a:lnTo>
                      <a:pt x="562" y="923"/>
                    </a:lnTo>
                    <a:lnTo>
                      <a:pt x="650" y="896"/>
                    </a:lnTo>
                    <a:lnTo>
                      <a:pt x="729" y="853"/>
                    </a:lnTo>
                    <a:lnTo>
                      <a:pt x="799" y="791"/>
                    </a:lnTo>
                    <a:lnTo>
                      <a:pt x="852" y="721"/>
                    </a:lnTo>
                    <a:lnTo>
                      <a:pt x="896" y="642"/>
                    </a:lnTo>
                    <a:lnTo>
                      <a:pt x="922" y="554"/>
                    </a:lnTo>
                    <a:lnTo>
                      <a:pt x="931" y="466"/>
                    </a:lnTo>
                    <a:lnTo>
                      <a:pt x="931" y="466"/>
                    </a:lnTo>
                    <a:lnTo>
                      <a:pt x="922" y="369"/>
                    </a:lnTo>
                    <a:lnTo>
                      <a:pt x="896" y="282"/>
                    </a:lnTo>
                    <a:lnTo>
                      <a:pt x="852" y="203"/>
                    </a:lnTo>
                    <a:lnTo>
                      <a:pt x="799" y="132"/>
                    </a:lnTo>
                    <a:lnTo>
                      <a:pt x="729" y="80"/>
                    </a:lnTo>
                    <a:lnTo>
                      <a:pt x="650" y="36"/>
                    </a:lnTo>
                    <a:lnTo>
                      <a:pt x="562" y="9"/>
                    </a:lnTo>
                    <a:lnTo>
                      <a:pt x="466" y="1"/>
                    </a:lnTo>
                    <a:lnTo>
                      <a:pt x="466" y="1"/>
                    </a:lnTo>
                    <a:lnTo>
                      <a:pt x="378" y="9"/>
                    </a:lnTo>
                    <a:lnTo>
                      <a:pt x="290" y="36"/>
                    </a:lnTo>
                    <a:lnTo>
                      <a:pt x="211" y="80"/>
                    </a:lnTo>
                    <a:lnTo>
                      <a:pt x="141" y="132"/>
                    </a:lnTo>
                    <a:lnTo>
                      <a:pt x="88" y="203"/>
                    </a:lnTo>
                    <a:lnTo>
                      <a:pt x="44" y="282"/>
                    </a:lnTo>
                    <a:lnTo>
                      <a:pt x="18" y="369"/>
                    </a:lnTo>
                    <a:lnTo>
                      <a:pt x="0" y="466"/>
                    </a:lnTo>
                    <a:lnTo>
                      <a:pt x="0" y="466"/>
                    </a:lnTo>
                    <a:lnTo>
                      <a:pt x="18" y="554"/>
                    </a:lnTo>
                    <a:lnTo>
                      <a:pt x="44" y="642"/>
                    </a:lnTo>
                    <a:lnTo>
                      <a:pt x="88" y="721"/>
                    </a:lnTo>
                    <a:lnTo>
                      <a:pt x="141" y="791"/>
                    </a:lnTo>
                    <a:lnTo>
                      <a:pt x="211" y="853"/>
                    </a:lnTo>
                    <a:lnTo>
                      <a:pt x="290" y="896"/>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8" name="Google Shape;2025;p34"/>
              <p:cNvSpPr/>
              <p:nvPr/>
            </p:nvSpPr>
            <p:spPr>
              <a:xfrm>
                <a:off x="6471963" y="2843313"/>
                <a:ext cx="76829" cy="76829"/>
              </a:xfrm>
              <a:custGeom>
                <a:avLst/>
                <a:gdLst/>
                <a:ahLst/>
                <a:cxnLst/>
                <a:rect l="l" t="t" r="r" b="b"/>
                <a:pathLst>
                  <a:path w="932" h="932" extrusionOk="0">
                    <a:moveTo>
                      <a:pt x="466" y="932"/>
                    </a:moveTo>
                    <a:lnTo>
                      <a:pt x="466" y="932"/>
                    </a:lnTo>
                    <a:lnTo>
                      <a:pt x="554" y="923"/>
                    </a:lnTo>
                    <a:lnTo>
                      <a:pt x="642" y="896"/>
                    </a:lnTo>
                    <a:lnTo>
                      <a:pt x="721" y="852"/>
                    </a:lnTo>
                    <a:lnTo>
                      <a:pt x="791" y="800"/>
                    </a:lnTo>
                    <a:lnTo>
                      <a:pt x="844" y="730"/>
                    </a:lnTo>
                    <a:lnTo>
                      <a:pt x="888" y="650"/>
                    </a:lnTo>
                    <a:lnTo>
                      <a:pt x="923" y="563"/>
                    </a:lnTo>
                    <a:lnTo>
                      <a:pt x="932" y="466"/>
                    </a:lnTo>
                    <a:lnTo>
                      <a:pt x="932" y="466"/>
                    </a:lnTo>
                    <a:lnTo>
                      <a:pt x="923" y="378"/>
                    </a:lnTo>
                    <a:lnTo>
                      <a:pt x="888" y="290"/>
                    </a:lnTo>
                    <a:lnTo>
                      <a:pt x="844" y="211"/>
                    </a:lnTo>
                    <a:lnTo>
                      <a:pt x="791" y="141"/>
                    </a:lnTo>
                    <a:lnTo>
                      <a:pt x="721" y="80"/>
                    </a:lnTo>
                    <a:lnTo>
                      <a:pt x="642" y="36"/>
                    </a:lnTo>
                    <a:lnTo>
                      <a:pt x="554" y="9"/>
                    </a:lnTo>
                    <a:lnTo>
                      <a:pt x="466" y="0"/>
                    </a:lnTo>
                    <a:lnTo>
                      <a:pt x="466" y="0"/>
                    </a:lnTo>
                    <a:lnTo>
                      <a:pt x="370" y="9"/>
                    </a:lnTo>
                    <a:lnTo>
                      <a:pt x="282" y="36"/>
                    </a:lnTo>
                    <a:lnTo>
                      <a:pt x="203" y="80"/>
                    </a:lnTo>
                    <a:lnTo>
                      <a:pt x="132" y="141"/>
                    </a:lnTo>
                    <a:lnTo>
                      <a:pt x="80" y="211"/>
                    </a:lnTo>
                    <a:lnTo>
                      <a:pt x="36" y="290"/>
                    </a:lnTo>
                    <a:lnTo>
                      <a:pt x="9" y="378"/>
                    </a:lnTo>
                    <a:lnTo>
                      <a:pt x="1" y="466"/>
                    </a:lnTo>
                    <a:lnTo>
                      <a:pt x="1" y="466"/>
                    </a:lnTo>
                    <a:lnTo>
                      <a:pt x="9" y="563"/>
                    </a:lnTo>
                    <a:lnTo>
                      <a:pt x="36" y="650"/>
                    </a:lnTo>
                    <a:lnTo>
                      <a:pt x="80" y="730"/>
                    </a:lnTo>
                    <a:lnTo>
                      <a:pt x="132" y="800"/>
                    </a:lnTo>
                    <a:lnTo>
                      <a:pt x="203" y="852"/>
                    </a:lnTo>
                    <a:lnTo>
                      <a:pt x="282" y="896"/>
                    </a:lnTo>
                    <a:lnTo>
                      <a:pt x="370"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 name="Google Shape;2026;p34"/>
              <p:cNvSpPr/>
              <p:nvPr/>
            </p:nvSpPr>
            <p:spPr>
              <a:xfrm>
                <a:off x="2719683" y="3304537"/>
                <a:ext cx="77571" cy="76829"/>
              </a:xfrm>
              <a:custGeom>
                <a:avLst/>
                <a:gdLst/>
                <a:ahLst/>
                <a:cxnLst/>
                <a:rect l="l" t="t" r="r" b="b"/>
                <a:pathLst>
                  <a:path w="941" h="932" extrusionOk="0">
                    <a:moveTo>
                      <a:pt x="466" y="932"/>
                    </a:moveTo>
                    <a:lnTo>
                      <a:pt x="466" y="932"/>
                    </a:lnTo>
                    <a:lnTo>
                      <a:pt x="563" y="923"/>
                    </a:lnTo>
                    <a:lnTo>
                      <a:pt x="650" y="897"/>
                    </a:lnTo>
                    <a:lnTo>
                      <a:pt x="729" y="853"/>
                    </a:lnTo>
                    <a:lnTo>
                      <a:pt x="800" y="800"/>
                    </a:lnTo>
                    <a:lnTo>
                      <a:pt x="852" y="730"/>
                    </a:lnTo>
                    <a:lnTo>
                      <a:pt x="896" y="651"/>
                    </a:lnTo>
                    <a:lnTo>
                      <a:pt x="923" y="563"/>
                    </a:lnTo>
                    <a:lnTo>
                      <a:pt x="940" y="466"/>
                    </a:lnTo>
                    <a:lnTo>
                      <a:pt x="940" y="466"/>
                    </a:lnTo>
                    <a:lnTo>
                      <a:pt x="923" y="370"/>
                    </a:lnTo>
                    <a:lnTo>
                      <a:pt x="896" y="282"/>
                    </a:lnTo>
                    <a:lnTo>
                      <a:pt x="852" y="203"/>
                    </a:lnTo>
                    <a:lnTo>
                      <a:pt x="800" y="141"/>
                    </a:lnTo>
                    <a:lnTo>
                      <a:pt x="729" y="80"/>
                    </a:lnTo>
                    <a:lnTo>
                      <a:pt x="650" y="36"/>
                    </a:lnTo>
                    <a:lnTo>
                      <a:pt x="563" y="10"/>
                    </a:lnTo>
                    <a:lnTo>
                      <a:pt x="466" y="1"/>
                    </a:lnTo>
                    <a:lnTo>
                      <a:pt x="466" y="1"/>
                    </a:lnTo>
                    <a:lnTo>
                      <a:pt x="378" y="10"/>
                    </a:lnTo>
                    <a:lnTo>
                      <a:pt x="290" y="36"/>
                    </a:lnTo>
                    <a:lnTo>
                      <a:pt x="211" y="80"/>
                    </a:lnTo>
                    <a:lnTo>
                      <a:pt x="141" y="141"/>
                    </a:lnTo>
                    <a:lnTo>
                      <a:pt x="88" y="203"/>
                    </a:lnTo>
                    <a:lnTo>
                      <a:pt x="44" y="282"/>
                    </a:lnTo>
                    <a:lnTo>
                      <a:pt x="18" y="370"/>
                    </a:lnTo>
                    <a:lnTo>
                      <a:pt x="0" y="466"/>
                    </a:lnTo>
                    <a:lnTo>
                      <a:pt x="0" y="466"/>
                    </a:lnTo>
                    <a:lnTo>
                      <a:pt x="18" y="563"/>
                    </a:lnTo>
                    <a:lnTo>
                      <a:pt x="44" y="651"/>
                    </a:lnTo>
                    <a:lnTo>
                      <a:pt x="88" y="730"/>
                    </a:lnTo>
                    <a:lnTo>
                      <a:pt x="141" y="800"/>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 name="Google Shape;2027;p34"/>
              <p:cNvSpPr/>
              <p:nvPr/>
            </p:nvSpPr>
            <p:spPr>
              <a:xfrm>
                <a:off x="2895599" y="2754943"/>
                <a:ext cx="76829" cy="76829"/>
              </a:xfrm>
              <a:custGeom>
                <a:avLst/>
                <a:gdLst/>
                <a:ahLst/>
                <a:cxnLst/>
                <a:rect l="l" t="t" r="r" b="b"/>
                <a:pathLst>
                  <a:path w="932" h="932" extrusionOk="0">
                    <a:moveTo>
                      <a:pt x="466" y="932"/>
                    </a:moveTo>
                    <a:lnTo>
                      <a:pt x="466" y="932"/>
                    </a:lnTo>
                    <a:lnTo>
                      <a:pt x="563" y="923"/>
                    </a:lnTo>
                    <a:lnTo>
                      <a:pt x="651" y="897"/>
                    </a:lnTo>
                    <a:lnTo>
                      <a:pt x="730" y="853"/>
                    </a:lnTo>
                    <a:lnTo>
                      <a:pt x="800" y="791"/>
                    </a:lnTo>
                    <a:lnTo>
                      <a:pt x="853" y="721"/>
                    </a:lnTo>
                    <a:lnTo>
                      <a:pt x="897" y="642"/>
                    </a:lnTo>
                    <a:lnTo>
                      <a:pt x="923" y="554"/>
                    </a:lnTo>
                    <a:lnTo>
                      <a:pt x="932" y="466"/>
                    </a:lnTo>
                    <a:lnTo>
                      <a:pt x="932" y="466"/>
                    </a:lnTo>
                    <a:lnTo>
                      <a:pt x="923" y="370"/>
                    </a:lnTo>
                    <a:lnTo>
                      <a:pt x="897" y="282"/>
                    </a:lnTo>
                    <a:lnTo>
                      <a:pt x="853" y="203"/>
                    </a:lnTo>
                    <a:lnTo>
                      <a:pt x="800" y="133"/>
                    </a:lnTo>
                    <a:lnTo>
                      <a:pt x="730" y="80"/>
                    </a:lnTo>
                    <a:lnTo>
                      <a:pt x="651" y="36"/>
                    </a:lnTo>
                    <a:lnTo>
                      <a:pt x="563" y="10"/>
                    </a:lnTo>
                    <a:lnTo>
                      <a:pt x="466" y="1"/>
                    </a:lnTo>
                    <a:lnTo>
                      <a:pt x="466" y="1"/>
                    </a:lnTo>
                    <a:lnTo>
                      <a:pt x="379" y="10"/>
                    </a:lnTo>
                    <a:lnTo>
                      <a:pt x="291" y="36"/>
                    </a:lnTo>
                    <a:lnTo>
                      <a:pt x="212" y="80"/>
                    </a:lnTo>
                    <a:lnTo>
                      <a:pt x="141" y="133"/>
                    </a:lnTo>
                    <a:lnTo>
                      <a:pt x="80" y="203"/>
                    </a:lnTo>
                    <a:lnTo>
                      <a:pt x="36" y="282"/>
                    </a:lnTo>
                    <a:lnTo>
                      <a:pt x="10" y="370"/>
                    </a:lnTo>
                    <a:lnTo>
                      <a:pt x="1" y="466"/>
                    </a:lnTo>
                    <a:lnTo>
                      <a:pt x="1" y="466"/>
                    </a:lnTo>
                    <a:lnTo>
                      <a:pt x="10" y="554"/>
                    </a:lnTo>
                    <a:lnTo>
                      <a:pt x="36" y="642"/>
                    </a:lnTo>
                    <a:lnTo>
                      <a:pt x="80" y="721"/>
                    </a:lnTo>
                    <a:lnTo>
                      <a:pt x="141" y="791"/>
                    </a:lnTo>
                    <a:lnTo>
                      <a:pt x="212" y="853"/>
                    </a:lnTo>
                    <a:lnTo>
                      <a:pt x="291" y="897"/>
                    </a:lnTo>
                    <a:lnTo>
                      <a:pt x="37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 name="Google Shape;2028;p34"/>
              <p:cNvSpPr/>
              <p:nvPr/>
            </p:nvSpPr>
            <p:spPr>
              <a:xfrm>
                <a:off x="3468358" y="2760796"/>
                <a:ext cx="76912" cy="76829"/>
              </a:xfrm>
              <a:custGeom>
                <a:avLst/>
                <a:gdLst/>
                <a:ahLst/>
                <a:cxnLst/>
                <a:rect l="l" t="t" r="r" b="b"/>
                <a:pathLst>
                  <a:path w="933" h="932" extrusionOk="0">
                    <a:moveTo>
                      <a:pt x="466" y="931"/>
                    </a:moveTo>
                    <a:lnTo>
                      <a:pt x="466" y="931"/>
                    </a:lnTo>
                    <a:lnTo>
                      <a:pt x="554" y="922"/>
                    </a:lnTo>
                    <a:lnTo>
                      <a:pt x="642" y="896"/>
                    </a:lnTo>
                    <a:lnTo>
                      <a:pt x="721" y="852"/>
                    </a:lnTo>
                    <a:lnTo>
                      <a:pt x="791" y="799"/>
                    </a:lnTo>
                    <a:lnTo>
                      <a:pt x="853" y="729"/>
                    </a:lnTo>
                    <a:lnTo>
                      <a:pt x="897" y="650"/>
                    </a:lnTo>
                    <a:lnTo>
                      <a:pt x="923" y="562"/>
                    </a:lnTo>
                    <a:lnTo>
                      <a:pt x="932" y="466"/>
                    </a:lnTo>
                    <a:lnTo>
                      <a:pt x="932" y="466"/>
                    </a:lnTo>
                    <a:lnTo>
                      <a:pt x="923" y="369"/>
                    </a:lnTo>
                    <a:lnTo>
                      <a:pt x="897" y="281"/>
                    </a:lnTo>
                    <a:lnTo>
                      <a:pt x="853" y="202"/>
                    </a:lnTo>
                    <a:lnTo>
                      <a:pt x="791" y="141"/>
                    </a:lnTo>
                    <a:lnTo>
                      <a:pt x="721" y="79"/>
                    </a:lnTo>
                    <a:lnTo>
                      <a:pt x="642" y="35"/>
                    </a:lnTo>
                    <a:lnTo>
                      <a:pt x="554" y="9"/>
                    </a:lnTo>
                    <a:lnTo>
                      <a:pt x="466" y="0"/>
                    </a:lnTo>
                    <a:lnTo>
                      <a:pt x="466" y="0"/>
                    </a:lnTo>
                    <a:lnTo>
                      <a:pt x="370" y="9"/>
                    </a:lnTo>
                    <a:lnTo>
                      <a:pt x="282" y="35"/>
                    </a:lnTo>
                    <a:lnTo>
                      <a:pt x="203" y="79"/>
                    </a:lnTo>
                    <a:lnTo>
                      <a:pt x="133" y="141"/>
                    </a:lnTo>
                    <a:lnTo>
                      <a:pt x="80" y="202"/>
                    </a:lnTo>
                    <a:lnTo>
                      <a:pt x="36" y="281"/>
                    </a:lnTo>
                    <a:lnTo>
                      <a:pt x="10" y="369"/>
                    </a:lnTo>
                    <a:lnTo>
                      <a:pt x="1" y="466"/>
                    </a:lnTo>
                    <a:lnTo>
                      <a:pt x="1" y="466"/>
                    </a:lnTo>
                    <a:lnTo>
                      <a:pt x="10" y="562"/>
                    </a:lnTo>
                    <a:lnTo>
                      <a:pt x="36" y="650"/>
                    </a:lnTo>
                    <a:lnTo>
                      <a:pt x="80" y="729"/>
                    </a:lnTo>
                    <a:lnTo>
                      <a:pt x="133" y="799"/>
                    </a:lnTo>
                    <a:lnTo>
                      <a:pt x="203" y="852"/>
                    </a:lnTo>
                    <a:lnTo>
                      <a:pt x="282" y="896"/>
                    </a:lnTo>
                    <a:lnTo>
                      <a:pt x="370"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 name="Google Shape;2029;p34"/>
              <p:cNvSpPr/>
              <p:nvPr/>
            </p:nvSpPr>
            <p:spPr>
              <a:xfrm>
                <a:off x="4040458" y="2760796"/>
                <a:ext cx="76829" cy="76829"/>
              </a:xfrm>
              <a:custGeom>
                <a:avLst/>
                <a:gdLst/>
                <a:ahLst/>
                <a:cxnLst/>
                <a:rect l="l" t="t" r="r" b="b"/>
                <a:pathLst>
                  <a:path w="932" h="932" extrusionOk="0">
                    <a:moveTo>
                      <a:pt x="466" y="931"/>
                    </a:moveTo>
                    <a:lnTo>
                      <a:pt x="466" y="931"/>
                    </a:lnTo>
                    <a:lnTo>
                      <a:pt x="562" y="922"/>
                    </a:lnTo>
                    <a:lnTo>
                      <a:pt x="650" y="896"/>
                    </a:lnTo>
                    <a:lnTo>
                      <a:pt x="729" y="852"/>
                    </a:lnTo>
                    <a:lnTo>
                      <a:pt x="800" y="799"/>
                    </a:lnTo>
                    <a:lnTo>
                      <a:pt x="852" y="729"/>
                    </a:lnTo>
                    <a:lnTo>
                      <a:pt x="896" y="650"/>
                    </a:lnTo>
                    <a:lnTo>
                      <a:pt x="923" y="562"/>
                    </a:lnTo>
                    <a:lnTo>
                      <a:pt x="931" y="466"/>
                    </a:lnTo>
                    <a:lnTo>
                      <a:pt x="931" y="466"/>
                    </a:lnTo>
                    <a:lnTo>
                      <a:pt x="923" y="369"/>
                    </a:lnTo>
                    <a:lnTo>
                      <a:pt x="896" y="281"/>
                    </a:lnTo>
                    <a:lnTo>
                      <a:pt x="852" y="202"/>
                    </a:lnTo>
                    <a:lnTo>
                      <a:pt x="800" y="141"/>
                    </a:lnTo>
                    <a:lnTo>
                      <a:pt x="729" y="79"/>
                    </a:lnTo>
                    <a:lnTo>
                      <a:pt x="650" y="35"/>
                    </a:lnTo>
                    <a:lnTo>
                      <a:pt x="562" y="9"/>
                    </a:lnTo>
                    <a:lnTo>
                      <a:pt x="466" y="0"/>
                    </a:lnTo>
                    <a:lnTo>
                      <a:pt x="466" y="0"/>
                    </a:lnTo>
                    <a:lnTo>
                      <a:pt x="369" y="9"/>
                    </a:lnTo>
                    <a:lnTo>
                      <a:pt x="290" y="35"/>
                    </a:lnTo>
                    <a:lnTo>
                      <a:pt x="211" y="79"/>
                    </a:lnTo>
                    <a:lnTo>
                      <a:pt x="141" y="141"/>
                    </a:lnTo>
                    <a:lnTo>
                      <a:pt x="79" y="202"/>
                    </a:lnTo>
                    <a:lnTo>
                      <a:pt x="35" y="281"/>
                    </a:lnTo>
                    <a:lnTo>
                      <a:pt x="9" y="369"/>
                    </a:lnTo>
                    <a:lnTo>
                      <a:pt x="0" y="466"/>
                    </a:lnTo>
                    <a:lnTo>
                      <a:pt x="0" y="466"/>
                    </a:lnTo>
                    <a:lnTo>
                      <a:pt x="9" y="562"/>
                    </a:lnTo>
                    <a:lnTo>
                      <a:pt x="35" y="650"/>
                    </a:lnTo>
                    <a:lnTo>
                      <a:pt x="79" y="729"/>
                    </a:lnTo>
                    <a:lnTo>
                      <a:pt x="141" y="799"/>
                    </a:lnTo>
                    <a:lnTo>
                      <a:pt x="211" y="852"/>
                    </a:lnTo>
                    <a:lnTo>
                      <a:pt x="290" y="896"/>
                    </a:lnTo>
                    <a:lnTo>
                      <a:pt x="36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 name="Google Shape;2030;p34"/>
              <p:cNvSpPr/>
              <p:nvPr/>
            </p:nvSpPr>
            <p:spPr>
              <a:xfrm>
                <a:off x="4613217" y="2760796"/>
                <a:ext cx="76829" cy="76829"/>
              </a:xfrm>
              <a:custGeom>
                <a:avLst/>
                <a:gdLst/>
                <a:ahLst/>
                <a:cxnLst/>
                <a:rect l="l" t="t" r="r" b="b"/>
                <a:pathLst>
                  <a:path w="932" h="932" extrusionOk="0">
                    <a:moveTo>
                      <a:pt x="466" y="931"/>
                    </a:moveTo>
                    <a:lnTo>
                      <a:pt x="466" y="931"/>
                    </a:lnTo>
                    <a:lnTo>
                      <a:pt x="554" y="922"/>
                    </a:lnTo>
                    <a:lnTo>
                      <a:pt x="642" y="896"/>
                    </a:lnTo>
                    <a:lnTo>
                      <a:pt x="721" y="852"/>
                    </a:lnTo>
                    <a:lnTo>
                      <a:pt x="791" y="799"/>
                    </a:lnTo>
                    <a:lnTo>
                      <a:pt x="852" y="729"/>
                    </a:lnTo>
                    <a:lnTo>
                      <a:pt x="887" y="650"/>
                    </a:lnTo>
                    <a:lnTo>
                      <a:pt x="914" y="562"/>
                    </a:lnTo>
                    <a:lnTo>
                      <a:pt x="931" y="466"/>
                    </a:lnTo>
                    <a:lnTo>
                      <a:pt x="931" y="466"/>
                    </a:lnTo>
                    <a:lnTo>
                      <a:pt x="914" y="369"/>
                    </a:lnTo>
                    <a:lnTo>
                      <a:pt x="887" y="281"/>
                    </a:lnTo>
                    <a:lnTo>
                      <a:pt x="852" y="202"/>
                    </a:lnTo>
                    <a:lnTo>
                      <a:pt x="791" y="141"/>
                    </a:lnTo>
                    <a:lnTo>
                      <a:pt x="721" y="79"/>
                    </a:lnTo>
                    <a:lnTo>
                      <a:pt x="642" y="35"/>
                    </a:lnTo>
                    <a:lnTo>
                      <a:pt x="554" y="9"/>
                    </a:lnTo>
                    <a:lnTo>
                      <a:pt x="466" y="0"/>
                    </a:lnTo>
                    <a:lnTo>
                      <a:pt x="466" y="0"/>
                    </a:lnTo>
                    <a:lnTo>
                      <a:pt x="369" y="9"/>
                    </a:lnTo>
                    <a:lnTo>
                      <a:pt x="281" y="35"/>
                    </a:lnTo>
                    <a:lnTo>
                      <a:pt x="202" y="79"/>
                    </a:lnTo>
                    <a:lnTo>
                      <a:pt x="132" y="141"/>
                    </a:lnTo>
                    <a:lnTo>
                      <a:pt x="79" y="202"/>
                    </a:lnTo>
                    <a:lnTo>
                      <a:pt x="35" y="281"/>
                    </a:lnTo>
                    <a:lnTo>
                      <a:pt x="9" y="369"/>
                    </a:lnTo>
                    <a:lnTo>
                      <a:pt x="0" y="466"/>
                    </a:lnTo>
                    <a:lnTo>
                      <a:pt x="0" y="466"/>
                    </a:lnTo>
                    <a:lnTo>
                      <a:pt x="9" y="562"/>
                    </a:lnTo>
                    <a:lnTo>
                      <a:pt x="35" y="650"/>
                    </a:lnTo>
                    <a:lnTo>
                      <a:pt x="79" y="729"/>
                    </a:lnTo>
                    <a:lnTo>
                      <a:pt x="132" y="799"/>
                    </a:lnTo>
                    <a:lnTo>
                      <a:pt x="202" y="852"/>
                    </a:lnTo>
                    <a:lnTo>
                      <a:pt x="281" y="896"/>
                    </a:lnTo>
                    <a:lnTo>
                      <a:pt x="36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 name="Google Shape;2031;p34"/>
              <p:cNvSpPr/>
              <p:nvPr/>
            </p:nvSpPr>
            <p:spPr>
              <a:xfrm>
                <a:off x="5185234" y="2760796"/>
                <a:ext cx="76829" cy="76829"/>
              </a:xfrm>
              <a:custGeom>
                <a:avLst/>
                <a:gdLst/>
                <a:ahLst/>
                <a:cxnLst/>
                <a:rect l="l" t="t" r="r" b="b"/>
                <a:pathLst>
                  <a:path w="932" h="932" extrusionOk="0">
                    <a:moveTo>
                      <a:pt x="466" y="931"/>
                    </a:moveTo>
                    <a:lnTo>
                      <a:pt x="466" y="931"/>
                    </a:lnTo>
                    <a:lnTo>
                      <a:pt x="563" y="922"/>
                    </a:lnTo>
                    <a:lnTo>
                      <a:pt x="651" y="896"/>
                    </a:lnTo>
                    <a:lnTo>
                      <a:pt x="730" y="852"/>
                    </a:lnTo>
                    <a:lnTo>
                      <a:pt x="791" y="799"/>
                    </a:lnTo>
                    <a:lnTo>
                      <a:pt x="853" y="729"/>
                    </a:lnTo>
                    <a:lnTo>
                      <a:pt x="897" y="650"/>
                    </a:lnTo>
                    <a:lnTo>
                      <a:pt x="923" y="562"/>
                    </a:lnTo>
                    <a:lnTo>
                      <a:pt x="932" y="466"/>
                    </a:lnTo>
                    <a:lnTo>
                      <a:pt x="932" y="466"/>
                    </a:lnTo>
                    <a:lnTo>
                      <a:pt x="923" y="369"/>
                    </a:lnTo>
                    <a:lnTo>
                      <a:pt x="897" y="281"/>
                    </a:lnTo>
                    <a:lnTo>
                      <a:pt x="853" y="202"/>
                    </a:lnTo>
                    <a:lnTo>
                      <a:pt x="791" y="141"/>
                    </a:lnTo>
                    <a:lnTo>
                      <a:pt x="730" y="79"/>
                    </a:lnTo>
                    <a:lnTo>
                      <a:pt x="651" y="35"/>
                    </a:lnTo>
                    <a:lnTo>
                      <a:pt x="563" y="9"/>
                    </a:lnTo>
                    <a:lnTo>
                      <a:pt x="466" y="0"/>
                    </a:lnTo>
                    <a:lnTo>
                      <a:pt x="466" y="0"/>
                    </a:lnTo>
                    <a:lnTo>
                      <a:pt x="370" y="9"/>
                    </a:lnTo>
                    <a:lnTo>
                      <a:pt x="282" y="35"/>
                    </a:lnTo>
                    <a:lnTo>
                      <a:pt x="203" y="79"/>
                    </a:lnTo>
                    <a:lnTo>
                      <a:pt x="132" y="141"/>
                    </a:lnTo>
                    <a:lnTo>
                      <a:pt x="80" y="202"/>
                    </a:lnTo>
                    <a:lnTo>
                      <a:pt x="36" y="281"/>
                    </a:lnTo>
                    <a:lnTo>
                      <a:pt x="9" y="369"/>
                    </a:lnTo>
                    <a:lnTo>
                      <a:pt x="1" y="466"/>
                    </a:lnTo>
                    <a:lnTo>
                      <a:pt x="1" y="466"/>
                    </a:lnTo>
                    <a:lnTo>
                      <a:pt x="9" y="562"/>
                    </a:lnTo>
                    <a:lnTo>
                      <a:pt x="36" y="650"/>
                    </a:lnTo>
                    <a:lnTo>
                      <a:pt x="80" y="729"/>
                    </a:lnTo>
                    <a:lnTo>
                      <a:pt x="132" y="799"/>
                    </a:lnTo>
                    <a:lnTo>
                      <a:pt x="203" y="852"/>
                    </a:lnTo>
                    <a:lnTo>
                      <a:pt x="282" y="896"/>
                    </a:lnTo>
                    <a:lnTo>
                      <a:pt x="370"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 name="Google Shape;2032;p34"/>
              <p:cNvSpPr/>
              <p:nvPr/>
            </p:nvSpPr>
            <p:spPr>
              <a:xfrm>
                <a:off x="5878925" y="3311050"/>
                <a:ext cx="76829" cy="76829"/>
              </a:xfrm>
              <a:custGeom>
                <a:avLst/>
                <a:gdLst/>
                <a:ahLst/>
                <a:cxnLst/>
                <a:rect l="l" t="t" r="r" b="b"/>
                <a:pathLst>
                  <a:path w="932" h="932" extrusionOk="0">
                    <a:moveTo>
                      <a:pt x="466" y="932"/>
                    </a:moveTo>
                    <a:lnTo>
                      <a:pt x="466" y="932"/>
                    </a:lnTo>
                    <a:lnTo>
                      <a:pt x="554" y="923"/>
                    </a:lnTo>
                    <a:lnTo>
                      <a:pt x="642" y="897"/>
                    </a:lnTo>
                    <a:lnTo>
                      <a:pt x="721" y="853"/>
                    </a:lnTo>
                    <a:lnTo>
                      <a:pt x="791" y="791"/>
                    </a:lnTo>
                    <a:lnTo>
                      <a:pt x="853" y="730"/>
                    </a:lnTo>
                    <a:lnTo>
                      <a:pt x="897" y="651"/>
                    </a:lnTo>
                    <a:lnTo>
                      <a:pt x="923" y="563"/>
                    </a:lnTo>
                    <a:lnTo>
                      <a:pt x="932" y="466"/>
                    </a:lnTo>
                    <a:lnTo>
                      <a:pt x="932" y="466"/>
                    </a:lnTo>
                    <a:lnTo>
                      <a:pt x="923" y="370"/>
                    </a:lnTo>
                    <a:lnTo>
                      <a:pt x="897" y="282"/>
                    </a:lnTo>
                    <a:lnTo>
                      <a:pt x="853" y="203"/>
                    </a:lnTo>
                    <a:lnTo>
                      <a:pt x="791" y="133"/>
                    </a:lnTo>
                    <a:lnTo>
                      <a:pt x="721" y="80"/>
                    </a:lnTo>
                    <a:lnTo>
                      <a:pt x="642" y="36"/>
                    </a:lnTo>
                    <a:lnTo>
                      <a:pt x="554" y="10"/>
                    </a:lnTo>
                    <a:lnTo>
                      <a:pt x="466" y="1"/>
                    </a:lnTo>
                    <a:lnTo>
                      <a:pt x="466" y="1"/>
                    </a:lnTo>
                    <a:lnTo>
                      <a:pt x="370" y="10"/>
                    </a:lnTo>
                    <a:lnTo>
                      <a:pt x="282" y="36"/>
                    </a:lnTo>
                    <a:lnTo>
                      <a:pt x="203" y="80"/>
                    </a:lnTo>
                    <a:lnTo>
                      <a:pt x="132" y="133"/>
                    </a:lnTo>
                    <a:lnTo>
                      <a:pt x="80" y="203"/>
                    </a:lnTo>
                    <a:lnTo>
                      <a:pt x="36" y="282"/>
                    </a:lnTo>
                    <a:lnTo>
                      <a:pt x="9" y="370"/>
                    </a:lnTo>
                    <a:lnTo>
                      <a:pt x="1" y="466"/>
                    </a:lnTo>
                    <a:lnTo>
                      <a:pt x="1" y="466"/>
                    </a:lnTo>
                    <a:lnTo>
                      <a:pt x="9" y="563"/>
                    </a:lnTo>
                    <a:lnTo>
                      <a:pt x="36" y="651"/>
                    </a:lnTo>
                    <a:lnTo>
                      <a:pt x="80" y="730"/>
                    </a:lnTo>
                    <a:lnTo>
                      <a:pt x="132" y="791"/>
                    </a:lnTo>
                    <a:lnTo>
                      <a:pt x="203" y="853"/>
                    </a:lnTo>
                    <a:lnTo>
                      <a:pt x="282" y="897"/>
                    </a:lnTo>
                    <a:lnTo>
                      <a:pt x="370"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 name="Google Shape;2033;p34"/>
              <p:cNvSpPr/>
              <p:nvPr/>
            </p:nvSpPr>
            <p:spPr>
              <a:xfrm>
                <a:off x="5757251" y="2760796"/>
                <a:ext cx="76912" cy="76829"/>
              </a:xfrm>
              <a:custGeom>
                <a:avLst/>
                <a:gdLst/>
                <a:ahLst/>
                <a:cxnLst/>
                <a:rect l="l" t="t" r="r" b="b"/>
                <a:pathLst>
                  <a:path w="933" h="932" extrusionOk="0">
                    <a:moveTo>
                      <a:pt x="466" y="931"/>
                    </a:moveTo>
                    <a:lnTo>
                      <a:pt x="466" y="931"/>
                    </a:lnTo>
                    <a:lnTo>
                      <a:pt x="563" y="922"/>
                    </a:lnTo>
                    <a:lnTo>
                      <a:pt x="651" y="896"/>
                    </a:lnTo>
                    <a:lnTo>
                      <a:pt x="730" y="852"/>
                    </a:lnTo>
                    <a:lnTo>
                      <a:pt x="800" y="799"/>
                    </a:lnTo>
                    <a:lnTo>
                      <a:pt x="853" y="729"/>
                    </a:lnTo>
                    <a:lnTo>
                      <a:pt x="897" y="650"/>
                    </a:lnTo>
                    <a:lnTo>
                      <a:pt x="923" y="562"/>
                    </a:lnTo>
                    <a:lnTo>
                      <a:pt x="932" y="466"/>
                    </a:lnTo>
                    <a:lnTo>
                      <a:pt x="932" y="466"/>
                    </a:lnTo>
                    <a:lnTo>
                      <a:pt x="923" y="369"/>
                    </a:lnTo>
                    <a:lnTo>
                      <a:pt x="897" y="281"/>
                    </a:lnTo>
                    <a:lnTo>
                      <a:pt x="853" y="202"/>
                    </a:lnTo>
                    <a:lnTo>
                      <a:pt x="800" y="141"/>
                    </a:lnTo>
                    <a:lnTo>
                      <a:pt x="730" y="79"/>
                    </a:lnTo>
                    <a:lnTo>
                      <a:pt x="651" y="35"/>
                    </a:lnTo>
                    <a:lnTo>
                      <a:pt x="563" y="9"/>
                    </a:lnTo>
                    <a:lnTo>
                      <a:pt x="466" y="0"/>
                    </a:lnTo>
                    <a:lnTo>
                      <a:pt x="466" y="0"/>
                    </a:lnTo>
                    <a:lnTo>
                      <a:pt x="379" y="9"/>
                    </a:lnTo>
                    <a:lnTo>
                      <a:pt x="291" y="35"/>
                    </a:lnTo>
                    <a:lnTo>
                      <a:pt x="212" y="79"/>
                    </a:lnTo>
                    <a:lnTo>
                      <a:pt x="141" y="141"/>
                    </a:lnTo>
                    <a:lnTo>
                      <a:pt x="80" y="202"/>
                    </a:lnTo>
                    <a:lnTo>
                      <a:pt x="45" y="281"/>
                    </a:lnTo>
                    <a:lnTo>
                      <a:pt x="10" y="369"/>
                    </a:lnTo>
                    <a:lnTo>
                      <a:pt x="1" y="466"/>
                    </a:lnTo>
                    <a:lnTo>
                      <a:pt x="1" y="466"/>
                    </a:lnTo>
                    <a:lnTo>
                      <a:pt x="10" y="562"/>
                    </a:lnTo>
                    <a:lnTo>
                      <a:pt x="45" y="650"/>
                    </a:lnTo>
                    <a:lnTo>
                      <a:pt x="80" y="729"/>
                    </a:lnTo>
                    <a:lnTo>
                      <a:pt x="141" y="799"/>
                    </a:lnTo>
                    <a:lnTo>
                      <a:pt x="212" y="852"/>
                    </a:lnTo>
                    <a:lnTo>
                      <a:pt x="291" y="896"/>
                    </a:lnTo>
                    <a:lnTo>
                      <a:pt x="37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 name="Google Shape;2034;p34"/>
              <p:cNvSpPr/>
              <p:nvPr/>
            </p:nvSpPr>
            <p:spPr>
              <a:xfrm>
                <a:off x="5306166" y="3311050"/>
                <a:ext cx="76829" cy="76829"/>
              </a:xfrm>
              <a:custGeom>
                <a:avLst/>
                <a:gdLst/>
                <a:ahLst/>
                <a:cxnLst/>
                <a:rect l="l" t="t" r="r" b="b"/>
                <a:pathLst>
                  <a:path w="932" h="932" extrusionOk="0">
                    <a:moveTo>
                      <a:pt x="466" y="932"/>
                    </a:moveTo>
                    <a:lnTo>
                      <a:pt x="466" y="932"/>
                    </a:lnTo>
                    <a:lnTo>
                      <a:pt x="563" y="923"/>
                    </a:lnTo>
                    <a:lnTo>
                      <a:pt x="651" y="897"/>
                    </a:lnTo>
                    <a:lnTo>
                      <a:pt x="730" y="853"/>
                    </a:lnTo>
                    <a:lnTo>
                      <a:pt x="800" y="791"/>
                    </a:lnTo>
                    <a:lnTo>
                      <a:pt x="853" y="730"/>
                    </a:lnTo>
                    <a:lnTo>
                      <a:pt x="897" y="651"/>
                    </a:lnTo>
                    <a:lnTo>
                      <a:pt x="923" y="563"/>
                    </a:lnTo>
                    <a:lnTo>
                      <a:pt x="932" y="466"/>
                    </a:lnTo>
                    <a:lnTo>
                      <a:pt x="932" y="466"/>
                    </a:lnTo>
                    <a:lnTo>
                      <a:pt x="923" y="370"/>
                    </a:lnTo>
                    <a:lnTo>
                      <a:pt x="897" y="282"/>
                    </a:lnTo>
                    <a:lnTo>
                      <a:pt x="853" y="203"/>
                    </a:lnTo>
                    <a:lnTo>
                      <a:pt x="800" y="133"/>
                    </a:lnTo>
                    <a:lnTo>
                      <a:pt x="730" y="80"/>
                    </a:lnTo>
                    <a:lnTo>
                      <a:pt x="651" y="36"/>
                    </a:lnTo>
                    <a:lnTo>
                      <a:pt x="563" y="10"/>
                    </a:lnTo>
                    <a:lnTo>
                      <a:pt x="466" y="1"/>
                    </a:lnTo>
                    <a:lnTo>
                      <a:pt x="466" y="1"/>
                    </a:lnTo>
                    <a:lnTo>
                      <a:pt x="378" y="10"/>
                    </a:lnTo>
                    <a:lnTo>
                      <a:pt x="290" y="36"/>
                    </a:lnTo>
                    <a:lnTo>
                      <a:pt x="211" y="80"/>
                    </a:lnTo>
                    <a:lnTo>
                      <a:pt x="141" y="133"/>
                    </a:lnTo>
                    <a:lnTo>
                      <a:pt x="80" y="203"/>
                    </a:lnTo>
                    <a:lnTo>
                      <a:pt x="36" y="282"/>
                    </a:lnTo>
                    <a:lnTo>
                      <a:pt x="9" y="370"/>
                    </a:lnTo>
                    <a:lnTo>
                      <a:pt x="1" y="466"/>
                    </a:lnTo>
                    <a:lnTo>
                      <a:pt x="1" y="466"/>
                    </a:lnTo>
                    <a:lnTo>
                      <a:pt x="9" y="563"/>
                    </a:lnTo>
                    <a:lnTo>
                      <a:pt x="36" y="651"/>
                    </a:lnTo>
                    <a:lnTo>
                      <a:pt x="80" y="730"/>
                    </a:lnTo>
                    <a:lnTo>
                      <a:pt x="141" y="791"/>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8" name="Google Shape;2035;p34"/>
              <p:cNvSpPr/>
              <p:nvPr/>
            </p:nvSpPr>
            <p:spPr>
              <a:xfrm>
                <a:off x="6330092" y="2760796"/>
                <a:ext cx="76829" cy="76829"/>
              </a:xfrm>
              <a:custGeom>
                <a:avLst/>
                <a:gdLst/>
                <a:ahLst/>
                <a:cxnLst/>
                <a:rect l="l" t="t" r="r" b="b"/>
                <a:pathLst>
                  <a:path w="932" h="932" extrusionOk="0">
                    <a:moveTo>
                      <a:pt x="466" y="931"/>
                    </a:moveTo>
                    <a:lnTo>
                      <a:pt x="466" y="931"/>
                    </a:lnTo>
                    <a:lnTo>
                      <a:pt x="553" y="922"/>
                    </a:lnTo>
                    <a:lnTo>
                      <a:pt x="641" y="896"/>
                    </a:lnTo>
                    <a:lnTo>
                      <a:pt x="720" y="852"/>
                    </a:lnTo>
                    <a:lnTo>
                      <a:pt x="791" y="799"/>
                    </a:lnTo>
                    <a:lnTo>
                      <a:pt x="852" y="729"/>
                    </a:lnTo>
                    <a:lnTo>
                      <a:pt x="896" y="650"/>
                    </a:lnTo>
                    <a:lnTo>
                      <a:pt x="922" y="562"/>
                    </a:lnTo>
                    <a:lnTo>
                      <a:pt x="931" y="466"/>
                    </a:lnTo>
                    <a:lnTo>
                      <a:pt x="931" y="466"/>
                    </a:lnTo>
                    <a:lnTo>
                      <a:pt x="922" y="369"/>
                    </a:lnTo>
                    <a:lnTo>
                      <a:pt x="896" y="281"/>
                    </a:lnTo>
                    <a:lnTo>
                      <a:pt x="852" y="202"/>
                    </a:lnTo>
                    <a:lnTo>
                      <a:pt x="791" y="141"/>
                    </a:lnTo>
                    <a:lnTo>
                      <a:pt x="720" y="79"/>
                    </a:lnTo>
                    <a:lnTo>
                      <a:pt x="641" y="35"/>
                    </a:lnTo>
                    <a:lnTo>
                      <a:pt x="553" y="9"/>
                    </a:lnTo>
                    <a:lnTo>
                      <a:pt x="466" y="0"/>
                    </a:lnTo>
                    <a:lnTo>
                      <a:pt x="466" y="0"/>
                    </a:lnTo>
                    <a:lnTo>
                      <a:pt x="369" y="9"/>
                    </a:lnTo>
                    <a:lnTo>
                      <a:pt x="281" y="35"/>
                    </a:lnTo>
                    <a:lnTo>
                      <a:pt x="202" y="79"/>
                    </a:lnTo>
                    <a:lnTo>
                      <a:pt x="132" y="141"/>
                    </a:lnTo>
                    <a:lnTo>
                      <a:pt x="79" y="202"/>
                    </a:lnTo>
                    <a:lnTo>
                      <a:pt x="35" y="281"/>
                    </a:lnTo>
                    <a:lnTo>
                      <a:pt x="9" y="369"/>
                    </a:lnTo>
                    <a:lnTo>
                      <a:pt x="0" y="466"/>
                    </a:lnTo>
                    <a:lnTo>
                      <a:pt x="0" y="466"/>
                    </a:lnTo>
                    <a:lnTo>
                      <a:pt x="9" y="562"/>
                    </a:lnTo>
                    <a:lnTo>
                      <a:pt x="35" y="650"/>
                    </a:lnTo>
                    <a:lnTo>
                      <a:pt x="79" y="729"/>
                    </a:lnTo>
                    <a:lnTo>
                      <a:pt x="132" y="799"/>
                    </a:lnTo>
                    <a:lnTo>
                      <a:pt x="202" y="852"/>
                    </a:lnTo>
                    <a:lnTo>
                      <a:pt x="281" y="896"/>
                    </a:lnTo>
                    <a:lnTo>
                      <a:pt x="36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9" name="Google Shape;2036;p34"/>
              <p:cNvSpPr/>
              <p:nvPr/>
            </p:nvSpPr>
            <p:spPr>
              <a:xfrm>
                <a:off x="4734149" y="3311050"/>
                <a:ext cx="76829" cy="76829"/>
              </a:xfrm>
              <a:custGeom>
                <a:avLst/>
                <a:gdLst/>
                <a:ahLst/>
                <a:cxnLst/>
                <a:rect l="l" t="t" r="r" b="b"/>
                <a:pathLst>
                  <a:path w="932" h="932" extrusionOk="0">
                    <a:moveTo>
                      <a:pt x="466" y="932"/>
                    </a:moveTo>
                    <a:lnTo>
                      <a:pt x="466" y="932"/>
                    </a:lnTo>
                    <a:lnTo>
                      <a:pt x="562" y="923"/>
                    </a:lnTo>
                    <a:lnTo>
                      <a:pt x="641" y="897"/>
                    </a:lnTo>
                    <a:lnTo>
                      <a:pt x="721" y="853"/>
                    </a:lnTo>
                    <a:lnTo>
                      <a:pt x="791" y="791"/>
                    </a:lnTo>
                    <a:lnTo>
                      <a:pt x="852" y="730"/>
                    </a:lnTo>
                    <a:lnTo>
                      <a:pt x="896" y="651"/>
                    </a:lnTo>
                    <a:lnTo>
                      <a:pt x="923" y="563"/>
                    </a:lnTo>
                    <a:lnTo>
                      <a:pt x="931" y="466"/>
                    </a:lnTo>
                    <a:lnTo>
                      <a:pt x="931" y="466"/>
                    </a:lnTo>
                    <a:lnTo>
                      <a:pt x="923" y="370"/>
                    </a:lnTo>
                    <a:lnTo>
                      <a:pt x="896" y="282"/>
                    </a:lnTo>
                    <a:lnTo>
                      <a:pt x="852" y="203"/>
                    </a:lnTo>
                    <a:lnTo>
                      <a:pt x="791" y="133"/>
                    </a:lnTo>
                    <a:lnTo>
                      <a:pt x="721" y="80"/>
                    </a:lnTo>
                    <a:lnTo>
                      <a:pt x="641" y="36"/>
                    </a:lnTo>
                    <a:lnTo>
                      <a:pt x="562" y="10"/>
                    </a:lnTo>
                    <a:lnTo>
                      <a:pt x="466" y="1"/>
                    </a:lnTo>
                    <a:lnTo>
                      <a:pt x="466" y="1"/>
                    </a:lnTo>
                    <a:lnTo>
                      <a:pt x="369" y="10"/>
                    </a:lnTo>
                    <a:lnTo>
                      <a:pt x="281" y="36"/>
                    </a:lnTo>
                    <a:lnTo>
                      <a:pt x="202" y="80"/>
                    </a:lnTo>
                    <a:lnTo>
                      <a:pt x="132" y="133"/>
                    </a:lnTo>
                    <a:lnTo>
                      <a:pt x="79" y="203"/>
                    </a:lnTo>
                    <a:lnTo>
                      <a:pt x="35" y="282"/>
                    </a:lnTo>
                    <a:lnTo>
                      <a:pt x="9" y="370"/>
                    </a:lnTo>
                    <a:lnTo>
                      <a:pt x="0" y="466"/>
                    </a:lnTo>
                    <a:lnTo>
                      <a:pt x="0" y="466"/>
                    </a:lnTo>
                    <a:lnTo>
                      <a:pt x="9" y="563"/>
                    </a:lnTo>
                    <a:lnTo>
                      <a:pt x="35" y="651"/>
                    </a:lnTo>
                    <a:lnTo>
                      <a:pt x="79" y="730"/>
                    </a:lnTo>
                    <a:lnTo>
                      <a:pt x="132" y="791"/>
                    </a:lnTo>
                    <a:lnTo>
                      <a:pt x="202" y="853"/>
                    </a:lnTo>
                    <a:lnTo>
                      <a:pt x="281" y="897"/>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0" name="Google Shape;2037;p34"/>
              <p:cNvSpPr/>
              <p:nvPr/>
            </p:nvSpPr>
            <p:spPr>
              <a:xfrm>
                <a:off x="4161390" y="3311050"/>
                <a:ext cx="76829" cy="76829"/>
              </a:xfrm>
              <a:custGeom>
                <a:avLst/>
                <a:gdLst/>
                <a:ahLst/>
                <a:cxnLst/>
                <a:rect l="l" t="t" r="r" b="b"/>
                <a:pathLst>
                  <a:path w="932" h="932" extrusionOk="0">
                    <a:moveTo>
                      <a:pt x="466" y="932"/>
                    </a:moveTo>
                    <a:lnTo>
                      <a:pt x="466" y="932"/>
                    </a:lnTo>
                    <a:lnTo>
                      <a:pt x="562" y="923"/>
                    </a:lnTo>
                    <a:lnTo>
                      <a:pt x="650" y="897"/>
                    </a:lnTo>
                    <a:lnTo>
                      <a:pt x="729" y="853"/>
                    </a:lnTo>
                    <a:lnTo>
                      <a:pt x="799" y="791"/>
                    </a:lnTo>
                    <a:lnTo>
                      <a:pt x="852" y="730"/>
                    </a:lnTo>
                    <a:lnTo>
                      <a:pt x="896" y="651"/>
                    </a:lnTo>
                    <a:lnTo>
                      <a:pt x="922" y="563"/>
                    </a:lnTo>
                    <a:lnTo>
                      <a:pt x="931" y="466"/>
                    </a:lnTo>
                    <a:lnTo>
                      <a:pt x="931" y="466"/>
                    </a:lnTo>
                    <a:lnTo>
                      <a:pt x="922" y="370"/>
                    </a:lnTo>
                    <a:lnTo>
                      <a:pt x="896" y="282"/>
                    </a:lnTo>
                    <a:lnTo>
                      <a:pt x="852" y="203"/>
                    </a:lnTo>
                    <a:lnTo>
                      <a:pt x="799" y="133"/>
                    </a:lnTo>
                    <a:lnTo>
                      <a:pt x="729" y="80"/>
                    </a:lnTo>
                    <a:lnTo>
                      <a:pt x="650" y="36"/>
                    </a:lnTo>
                    <a:lnTo>
                      <a:pt x="562" y="10"/>
                    </a:lnTo>
                    <a:lnTo>
                      <a:pt x="466" y="1"/>
                    </a:lnTo>
                    <a:lnTo>
                      <a:pt x="466" y="1"/>
                    </a:lnTo>
                    <a:lnTo>
                      <a:pt x="378" y="10"/>
                    </a:lnTo>
                    <a:lnTo>
                      <a:pt x="290" y="36"/>
                    </a:lnTo>
                    <a:lnTo>
                      <a:pt x="211" y="80"/>
                    </a:lnTo>
                    <a:lnTo>
                      <a:pt x="141" y="133"/>
                    </a:lnTo>
                    <a:lnTo>
                      <a:pt x="88" y="203"/>
                    </a:lnTo>
                    <a:lnTo>
                      <a:pt x="44" y="282"/>
                    </a:lnTo>
                    <a:lnTo>
                      <a:pt x="18" y="370"/>
                    </a:lnTo>
                    <a:lnTo>
                      <a:pt x="0" y="466"/>
                    </a:lnTo>
                    <a:lnTo>
                      <a:pt x="0" y="466"/>
                    </a:lnTo>
                    <a:lnTo>
                      <a:pt x="18" y="563"/>
                    </a:lnTo>
                    <a:lnTo>
                      <a:pt x="44" y="651"/>
                    </a:lnTo>
                    <a:lnTo>
                      <a:pt x="88" y="730"/>
                    </a:lnTo>
                    <a:lnTo>
                      <a:pt x="141" y="791"/>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1" name="Google Shape;2038;p34"/>
              <p:cNvSpPr/>
              <p:nvPr/>
            </p:nvSpPr>
            <p:spPr>
              <a:xfrm>
                <a:off x="3589291" y="3311050"/>
                <a:ext cx="76829" cy="76829"/>
              </a:xfrm>
              <a:custGeom>
                <a:avLst/>
                <a:gdLst/>
                <a:ahLst/>
                <a:cxnLst/>
                <a:rect l="l" t="t" r="r" b="b"/>
                <a:pathLst>
                  <a:path w="932" h="932" extrusionOk="0">
                    <a:moveTo>
                      <a:pt x="466" y="932"/>
                    </a:moveTo>
                    <a:lnTo>
                      <a:pt x="466" y="932"/>
                    </a:lnTo>
                    <a:lnTo>
                      <a:pt x="563" y="923"/>
                    </a:lnTo>
                    <a:lnTo>
                      <a:pt x="651" y="897"/>
                    </a:lnTo>
                    <a:lnTo>
                      <a:pt x="730" y="853"/>
                    </a:lnTo>
                    <a:lnTo>
                      <a:pt x="800" y="791"/>
                    </a:lnTo>
                    <a:lnTo>
                      <a:pt x="853" y="730"/>
                    </a:lnTo>
                    <a:lnTo>
                      <a:pt x="897" y="651"/>
                    </a:lnTo>
                    <a:lnTo>
                      <a:pt x="923" y="563"/>
                    </a:lnTo>
                    <a:lnTo>
                      <a:pt x="932" y="466"/>
                    </a:lnTo>
                    <a:lnTo>
                      <a:pt x="932" y="466"/>
                    </a:lnTo>
                    <a:lnTo>
                      <a:pt x="923" y="370"/>
                    </a:lnTo>
                    <a:lnTo>
                      <a:pt x="897" y="282"/>
                    </a:lnTo>
                    <a:lnTo>
                      <a:pt x="853" y="203"/>
                    </a:lnTo>
                    <a:lnTo>
                      <a:pt x="800" y="133"/>
                    </a:lnTo>
                    <a:lnTo>
                      <a:pt x="730" y="80"/>
                    </a:lnTo>
                    <a:lnTo>
                      <a:pt x="651" y="36"/>
                    </a:lnTo>
                    <a:lnTo>
                      <a:pt x="563" y="10"/>
                    </a:lnTo>
                    <a:lnTo>
                      <a:pt x="466" y="1"/>
                    </a:lnTo>
                    <a:lnTo>
                      <a:pt x="466" y="1"/>
                    </a:lnTo>
                    <a:lnTo>
                      <a:pt x="370" y="10"/>
                    </a:lnTo>
                    <a:lnTo>
                      <a:pt x="282" y="36"/>
                    </a:lnTo>
                    <a:lnTo>
                      <a:pt x="203" y="80"/>
                    </a:lnTo>
                    <a:lnTo>
                      <a:pt x="141" y="133"/>
                    </a:lnTo>
                    <a:lnTo>
                      <a:pt x="80" y="203"/>
                    </a:lnTo>
                    <a:lnTo>
                      <a:pt x="36" y="282"/>
                    </a:lnTo>
                    <a:lnTo>
                      <a:pt x="10" y="370"/>
                    </a:lnTo>
                    <a:lnTo>
                      <a:pt x="1" y="466"/>
                    </a:lnTo>
                    <a:lnTo>
                      <a:pt x="1" y="466"/>
                    </a:lnTo>
                    <a:lnTo>
                      <a:pt x="10" y="563"/>
                    </a:lnTo>
                    <a:lnTo>
                      <a:pt x="36" y="651"/>
                    </a:lnTo>
                    <a:lnTo>
                      <a:pt x="80" y="730"/>
                    </a:lnTo>
                    <a:lnTo>
                      <a:pt x="141" y="791"/>
                    </a:lnTo>
                    <a:lnTo>
                      <a:pt x="203" y="853"/>
                    </a:lnTo>
                    <a:lnTo>
                      <a:pt x="282" y="897"/>
                    </a:lnTo>
                    <a:lnTo>
                      <a:pt x="370"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2" name="Google Shape;2039;p34"/>
              <p:cNvSpPr/>
              <p:nvPr/>
            </p:nvSpPr>
            <p:spPr>
              <a:xfrm>
                <a:off x="3017274" y="3311050"/>
                <a:ext cx="76829" cy="76829"/>
              </a:xfrm>
              <a:custGeom>
                <a:avLst/>
                <a:gdLst/>
                <a:ahLst/>
                <a:cxnLst/>
                <a:rect l="l" t="t" r="r" b="b"/>
                <a:pathLst>
                  <a:path w="932" h="932" extrusionOk="0">
                    <a:moveTo>
                      <a:pt x="466" y="932"/>
                    </a:moveTo>
                    <a:lnTo>
                      <a:pt x="466" y="932"/>
                    </a:lnTo>
                    <a:lnTo>
                      <a:pt x="554" y="923"/>
                    </a:lnTo>
                    <a:lnTo>
                      <a:pt x="642" y="897"/>
                    </a:lnTo>
                    <a:lnTo>
                      <a:pt x="721" y="853"/>
                    </a:lnTo>
                    <a:lnTo>
                      <a:pt x="791" y="791"/>
                    </a:lnTo>
                    <a:lnTo>
                      <a:pt x="853" y="730"/>
                    </a:lnTo>
                    <a:lnTo>
                      <a:pt x="888" y="651"/>
                    </a:lnTo>
                    <a:lnTo>
                      <a:pt x="923" y="563"/>
                    </a:lnTo>
                    <a:lnTo>
                      <a:pt x="932" y="466"/>
                    </a:lnTo>
                    <a:lnTo>
                      <a:pt x="932" y="466"/>
                    </a:lnTo>
                    <a:lnTo>
                      <a:pt x="923" y="370"/>
                    </a:lnTo>
                    <a:lnTo>
                      <a:pt x="888" y="282"/>
                    </a:lnTo>
                    <a:lnTo>
                      <a:pt x="853" y="203"/>
                    </a:lnTo>
                    <a:lnTo>
                      <a:pt x="791" y="133"/>
                    </a:lnTo>
                    <a:lnTo>
                      <a:pt x="721" y="80"/>
                    </a:lnTo>
                    <a:lnTo>
                      <a:pt x="642" y="36"/>
                    </a:lnTo>
                    <a:lnTo>
                      <a:pt x="554" y="10"/>
                    </a:lnTo>
                    <a:lnTo>
                      <a:pt x="466" y="1"/>
                    </a:lnTo>
                    <a:lnTo>
                      <a:pt x="466" y="1"/>
                    </a:lnTo>
                    <a:lnTo>
                      <a:pt x="369" y="10"/>
                    </a:lnTo>
                    <a:lnTo>
                      <a:pt x="282" y="36"/>
                    </a:lnTo>
                    <a:lnTo>
                      <a:pt x="203" y="80"/>
                    </a:lnTo>
                    <a:lnTo>
                      <a:pt x="132" y="133"/>
                    </a:lnTo>
                    <a:lnTo>
                      <a:pt x="80" y="203"/>
                    </a:lnTo>
                    <a:lnTo>
                      <a:pt x="36" y="282"/>
                    </a:lnTo>
                    <a:lnTo>
                      <a:pt x="9" y="370"/>
                    </a:lnTo>
                    <a:lnTo>
                      <a:pt x="1" y="466"/>
                    </a:lnTo>
                    <a:lnTo>
                      <a:pt x="1" y="466"/>
                    </a:lnTo>
                    <a:lnTo>
                      <a:pt x="9" y="563"/>
                    </a:lnTo>
                    <a:lnTo>
                      <a:pt x="36" y="651"/>
                    </a:lnTo>
                    <a:lnTo>
                      <a:pt x="80" y="730"/>
                    </a:lnTo>
                    <a:lnTo>
                      <a:pt x="132" y="791"/>
                    </a:lnTo>
                    <a:lnTo>
                      <a:pt x="203" y="853"/>
                    </a:lnTo>
                    <a:lnTo>
                      <a:pt x="282" y="897"/>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Google Shape;2040;p34"/>
              <p:cNvSpPr/>
              <p:nvPr/>
            </p:nvSpPr>
            <p:spPr>
              <a:xfrm>
                <a:off x="3036811" y="2760796"/>
                <a:ext cx="76829" cy="76829"/>
              </a:xfrm>
              <a:custGeom>
                <a:avLst/>
                <a:gdLst/>
                <a:ahLst/>
                <a:cxnLst/>
                <a:rect l="l" t="t" r="r" b="b"/>
                <a:pathLst>
                  <a:path w="932" h="932" extrusionOk="0">
                    <a:moveTo>
                      <a:pt x="466" y="931"/>
                    </a:moveTo>
                    <a:lnTo>
                      <a:pt x="466" y="931"/>
                    </a:lnTo>
                    <a:lnTo>
                      <a:pt x="563" y="922"/>
                    </a:lnTo>
                    <a:lnTo>
                      <a:pt x="642" y="896"/>
                    </a:lnTo>
                    <a:lnTo>
                      <a:pt x="721" y="852"/>
                    </a:lnTo>
                    <a:lnTo>
                      <a:pt x="791" y="799"/>
                    </a:lnTo>
                    <a:lnTo>
                      <a:pt x="853" y="729"/>
                    </a:lnTo>
                    <a:lnTo>
                      <a:pt x="897" y="650"/>
                    </a:lnTo>
                    <a:lnTo>
                      <a:pt x="923" y="562"/>
                    </a:lnTo>
                    <a:lnTo>
                      <a:pt x="932" y="466"/>
                    </a:lnTo>
                    <a:lnTo>
                      <a:pt x="932" y="466"/>
                    </a:lnTo>
                    <a:lnTo>
                      <a:pt x="923" y="369"/>
                    </a:lnTo>
                    <a:lnTo>
                      <a:pt x="897" y="281"/>
                    </a:lnTo>
                    <a:lnTo>
                      <a:pt x="853" y="202"/>
                    </a:lnTo>
                    <a:lnTo>
                      <a:pt x="791" y="141"/>
                    </a:lnTo>
                    <a:lnTo>
                      <a:pt x="721" y="79"/>
                    </a:lnTo>
                    <a:lnTo>
                      <a:pt x="642" y="35"/>
                    </a:lnTo>
                    <a:lnTo>
                      <a:pt x="563" y="9"/>
                    </a:lnTo>
                    <a:lnTo>
                      <a:pt x="466" y="0"/>
                    </a:lnTo>
                    <a:lnTo>
                      <a:pt x="466" y="0"/>
                    </a:lnTo>
                    <a:lnTo>
                      <a:pt x="370" y="9"/>
                    </a:lnTo>
                    <a:lnTo>
                      <a:pt x="282" y="35"/>
                    </a:lnTo>
                    <a:lnTo>
                      <a:pt x="203" y="79"/>
                    </a:lnTo>
                    <a:lnTo>
                      <a:pt x="132" y="141"/>
                    </a:lnTo>
                    <a:lnTo>
                      <a:pt x="80" y="202"/>
                    </a:lnTo>
                    <a:lnTo>
                      <a:pt x="36" y="281"/>
                    </a:lnTo>
                    <a:lnTo>
                      <a:pt x="9" y="369"/>
                    </a:lnTo>
                    <a:lnTo>
                      <a:pt x="1" y="466"/>
                    </a:lnTo>
                    <a:lnTo>
                      <a:pt x="1" y="466"/>
                    </a:lnTo>
                    <a:lnTo>
                      <a:pt x="9" y="562"/>
                    </a:lnTo>
                    <a:lnTo>
                      <a:pt x="36" y="650"/>
                    </a:lnTo>
                    <a:lnTo>
                      <a:pt x="80" y="729"/>
                    </a:lnTo>
                    <a:lnTo>
                      <a:pt x="132" y="799"/>
                    </a:lnTo>
                    <a:lnTo>
                      <a:pt x="203" y="852"/>
                    </a:lnTo>
                    <a:lnTo>
                      <a:pt x="282" y="896"/>
                    </a:lnTo>
                    <a:lnTo>
                      <a:pt x="370"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2041;p34"/>
              <p:cNvSpPr/>
              <p:nvPr/>
            </p:nvSpPr>
            <p:spPr>
              <a:xfrm>
                <a:off x="3608910" y="2760796"/>
                <a:ext cx="76829" cy="76829"/>
              </a:xfrm>
              <a:custGeom>
                <a:avLst/>
                <a:gdLst/>
                <a:ahLst/>
                <a:cxnLst/>
                <a:rect l="l" t="t" r="r" b="b"/>
                <a:pathLst>
                  <a:path w="932" h="932" extrusionOk="0">
                    <a:moveTo>
                      <a:pt x="466" y="931"/>
                    </a:moveTo>
                    <a:lnTo>
                      <a:pt x="466" y="931"/>
                    </a:lnTo>
                    <a:lnTo>
                      <a:pt x="562" y="922"/>
                    </a:lnTo>
                    <a:lnTo>
                      <a:pt x="650" y="896"/>
                    </a:lnTo>
                    <a:lnTo>
                      <a:pt x="729" y="852"/>
                    </a:lnTo>
                    <a:lnTo>
                      <a:pt x="799" y="799"/>
                    </a:lnTo>
                    <a:lnTo>
                      <a:pt x="852" y="729"/>
                    </a:lnTo>
                    <a:lnTo>
                      <a:pt x="896" y="650"/>
                    </a:lnTo>
                    <a:lnTo>
                      <a:pt x="922" y="562"/>
                    </a:lnTo>
                    <a:lnTo>
                      <a:pt x="931" y="466"/>
                    </a:lnTo>
                    <a:lnTo>
                      <a:pt x="931" y="466"/>
                    </a:lnTo>
                    <a:lnTo>
                      <a:pt x="922" y="369"/>
                    </a:lnTo>
                    <a:lnTo>
                      <a:pt x="896" y="281"/>
                    </a:lnTo>
                    <a:lnTo>
                      <a:pt x="852" y="202"/>
                    </a:lnTo>
                    <a:lnTo>
                      <a:pt x="799" y="141"/>
                    </a:lnTo>
                    <a:lnTo>
                      <a:pt x="729" y="79"/>
                    </a:lnTo>
                    <a:lnTo>
                      <a:pt x="650" y="35"/>
                    </a:lnTo>
                    <a:lnTo>
                      <a:pt x="562" y="9"/>
                    </a:lnTo>
                    <a:lnTo>
                      <a:pt x="466" y="0"/>
                    </a:lnTo>
                    <a:lnTo>
                      <a:pt x="466" y="0"/>
                    </a:lnTo>
                    <a:lnTo>
                      <a:pt x="378" y="9"/>
                    </a:lnTo>
                    <a:lnTo>
                      <a:pt x="290" y="35"/>
                    </a:lnTo>
                    <a:lnTo>
                      <a:pt x="211" y="79"/>
                    </a:lnTo>
                    <a:lnTo>
                      <a:pt x="141" y="141"/>
                    </a:lnTo>
                    <a:lnTo>
                      <a:pt x="79" y="202"/>
                    </a:lnTo>
                    <a:lnTo>
                      <a:pt x="35" y="281"/>
                    </a:lnTo>
                    <a:lnTo>
                      <a:pt x="9" y="369"/>
                    </a:lnTo>
                    <a:lnTo>
                      <a:pt x="0" y="466"/>
                    </a:lnTo>
                    <a:lnTo>
                      <a:pt x="0" y="466"/>
                    </a:lnTo>
                    <a:lnTo>
                      <a:pt x="9" y="562"/>
                    </a:lnTo>
                    <a:lnTo>
                      <a:pt x="35" y="650"/>
                    </a:lnTo>
                    <a:lnTo>
                      <a:pt x="79" y="729"/>
                    </a:lnTo>
                    <a:lnTo>
                      <a:pt x="141" y="799"/>
                    </a:lnTo>
                    <a:lnTo>
                      <a:pt x="211" y="852"/>
                    </a:lnTo>
                    <a:lnTo>
                      <a:pt x="290" y="896"/>
                    </a:lnTo>
                    <a:lnTo>
                      <a:pt x="378"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2042;p34"/>
              <p:cNvSpPr/>
              <p:nvPr/>
            </p:nvSpPr>
            <p:spPr>
              <a:xfrm>
                <a:off x="4181669" y="2760796"/>
                <a:ext cx="76829" cy="76829"/>
              </a:xfrm>
              <a:custGeom>
                <a:avLst/>
                <a:gdLst/>
                <a:ahLst/>
                <a:cxnLst/>
                <a:rect l="l" t="t" r="r" b="b"/>
                <a:pathLst>
                  <a:path w="932" h="932" extrusionOk="0">
                    <a:moveTo>
                      <a:pt x="466" y="931"/>
                    </a:moveTo>
                    <a:lnTo>
                      <a:pt x="466" y="931"/>
                    </a:lnTo>
                    <a:lnTo>
                      <a:pt x="553" y="922"/>
                    </a:lnTo>
                    <a:lnTo>
                      <a:pt x="641" y="896"/>
                    </a:lnTo>
                    <a:lnTo>
                      <a:pt x="720" y="852"/>
                    </a:lnTo>
                    <a:lnTo>
                      <a:pt x="791" y="799"/>
                    </a:lnTo>
                    <a:lnTo>
                      <a:pt x="852" y="729"/>
                    </a:lnTo>
                    <a:lnTo>
                      <a:pt x="896" y="650"/>
                    </a:lnTo>
                    <a:lnTo>
                      <a:pt x="922" y="562"/>
                    </a:lnTo>
                    <a:lnTo>
                      <a:pt x="931" y="466"/>
                    </a:lnTo>
                    <a:lnTo>
                      <a:pt x="931" y="466"/>
                    </a:lnTo>
                    <a:lnTo>
                      <a:pt x="922" y="369"/>
                    </a:lnTo>
                    <a:lnTo>
                      <a:pt x="896" y="281"/>
                    </a:lnTo>
                    <a:lnTo>
                      <a:pt x="852" y="202"/>
                    </a:lnTo>
                    <a:lnTo>
                      <a:pt x="791" y="141"/>
                    </a:lnTo>
                    <a:lnTo>
                      <a:pt x="720" y="79"/>
                    </a:lnTo>
                    <a:lnTo>
                      <a:pt x="641" y="35"/>
                    </a:lnTo>
                    <a:lnTo>
                      <a:pt x="553" y="9"/>
                    </a:lnTo>
                    <a:lnTo>
                      <a:pt x="466" y="0"/>
                    </a:lnTo>
                    <a:lnTo>
                      <a:pt x="466" y="0"/>
                    </a:lnTo>
                    <a:lnTo>
                      <a:pt x="369" y="9"/>
                    </a:lnTo>
                    <a:lnTo>
                      <a:pt x="281" y="35"/>
                    </a:lnTo>
                    <a:lnTo>
                      <a:pt x="202" y="79"/>
                    </a:lnTo>
                    <a:lnTo>
                      <a:pt x="132" y="141"/>
                    </a:lnTo>
                    <a:lnTo>
                      <a:pt x="79" y="202"/>
                    </a:lnTo>
                    <a:lnTo>
                      <a:pt x="35" y="281"/>
                    </a:lnTo>
                    <a:lnTo>
                      <a:pt x="9" y="369"/>
                    </a:lnTo>
                    <a:lnTo>
                      <a:pt x="0" y="466"/>
                    </a:lnTo>
                    <a:lnTo>
                      <a:pt x="0" y="466"/>
                    </a:lnTo>
                    <a:lnTo>
                      <a:pt x="9" y="562"/>
                    </a:lnTo>
                    <a:lnTo>
                      <a:pt x="35" y="650"/>
                    </a:lnTo>
                    <a:lnTo>
                      <a:pt x="79" y="729"/>
                    </a:lnTo>
                    <a:lnTo>
                      <a:pt x="132" y="799"/>
                    </a:lnTo>
                    <a:lnTo>
                      <a:pt x="202" y="852"/>
                    </a:lnTo>
                    <a:lnTo>
                      <a:pt x="281" y="896"/>
                    </a:lnTo>
                    <a:lnTo>
                      <a:pt x="36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2043;p34"/>
              <p:cNvSpPr/>
              <p:nvPr/>
            </p:nvSpPr>
            <p:spPr>
              <a:xfrm>
                <a:off x="4753686" y="2760796"/>
                <a:ext cx="76829" cy="76829"/>
              </a:xfrm>
              <a:custGeom>
                <a:avLst/>
                <a:gdLst/>
                <a:ahLst/>
                <a:cxnLst/>
                <a:rect l="l" t="t" r="r" b="b"/>
                <a:pathLst>
                  <a:path w="932" h="932" extrusionOk="0">
                    <a:moveTo>
                      <a:pt x="466" y="931"/>
                    </a:moveTo>
                    <a:lnTo>
                      <a:pt x="466" y="931"/>
                    </a:lnTo>
                    <a:lnTo>
                      <a:pt x="563" y="922"/>
                    </a:lnTo>
                    <a:lnTo>
                      <a:pt x="650" y="896"/>
                    </a:lnTo>
                    <a:lnTo>
                      <a:pt x="729" y="852"/>
                    </a:lnTo>
                    <a:lnTo>
                      <a:pt x="800" y="799"/>
                    </a:lnTo>
                    <a:lnTo>
                      <a:pt x="852" y="729"/>
                    </a:lnTo>
                    <a:lnTo>
                      <a:pt x="896" y="650"/>
                    </a:lnTo>
                    <a:lnTo>
                      <a:pt x="923" y="562"/>
                    </a:lnTo>
                    <a:lnTo>
                      <a:pt x="931" y="466"/>
                    </a:lnTo>
                    <a:lnTo>
                      <a:pt x="931" y="466"/>
                    </a:lnTo>
                    <a:lnTo>
                      <a:pt x="923" y="369"/>
                    </a:lnTo>
                    <a:lnTo>
                      <a:pt x="896" y="281"/>
                    </a:lnTo>
                    <a:lnTo>
                      <a:pt x="852" y="202"/>
                    </a:lnTo>
                    <a:lnTo>
                      <a:pt x="800" y="141"/>
                    </a:lnTo>
                    <a:lnTo>
                      <a:pt x="729" y="79"/>
                    </a:lnTo>
                    <a:lnTo>
                      <a:pt x="650" y="35"/>
                    </a:lnTo>
                    <a:lnTo>
                      <a:pt x="563" y="9"/>
                    </a:lnTo>
                    <a:lnTo>
                      <a:pt x="466" y="0"/>
                    </a:lnTo>
                    <a:lnTo>
                      <a:pt x="466" y="0"/>
                    </a:lnTo>
                    <a:lnTo>
                      <a:pt x="369" y="9"/>
                    </a:lnTo>
                    <a:lnTo>
                      <a:pt x="290" y="35"/>
                    </a:lnTo>
                    <a:lnTo>
                      <a:pt x="202" y="79"/>
                    </a:lnTo>
                    <a:lnTo>
                      <a:pt x="141" y="141"/>
                    </a:lnTo>
                    <a:lnTo>
                      <a:pt x="79" y="202"/>
                    </a:lnTo>
                    <a:lnTo>
                      <a:pt x="36" y="281"/>
                    </a:lnTo>
                    <a:lnTo>
                      <a:pt x="9" y="369"/>
                    </a:lnTo>
                    <a:lnTo>
                      <a:pt x="0" y="466"/>
                    </a:lnTo>
                    <a:lnTo>
                      <a:pt x="0" y="466"/>
                    </a:lnTo>
                    <a:lnTo>
                      <a:pt x="9" y="562"/>
                    </a:lnTo>
                    <a:lnTo>
                      <a:pt x="36" y="650"/>
                    </a:lnTo>
                    <a:lnTo>
                      <a:pt x="79" y="729"/>
                    </a:lnTo>
                    <a:lnTo>
                      <a:pt x="141" y="799"/>
                    </a:lnTo>
                    <a:lnTo>
                      <a:pt x="202" y="852"/>
                    </a:lnTo>
                    <a:lnTo>
                      <a:pt x="290" y="896"/>
                    </a:lnTo>
                    <a:lnTo>
                      <a:pt x="36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2044;p34"/>
              <p:cNvSpPr/>
              <p:nvPr/>
            </p:nvSpPr>
            <p:spPr>
              <a:xfrm>
                <a:off x="6310472" y="3311050"/>
                <a:ext cx="76829" cy="76829"/>
              </a:xfrm>
              <a:custGeom>
                <a:avLst/>
                <a:gdLst/>
                <a:ahLst/>
                <a:cxnLst/>
                <a:rect l="l" t="t" r="r" b="b"/>
                <a:pathLst>
                  <a:path w="932" h="932" extrusionOk="0">
                    <a:moveTo>
                      <a:pt x="466" y="932"/>
                    </a:moveTo>
                    <a:lnTo>
                      <a:pt x="466" y="932"/>
                    </a:lnTo>
                    <a:lnTo>
                      <a:pt x="554" y="923"/>
                    </a:lnTo>
                    <a:lnTo>
                      <a:pt x="642" y="897"/>
                    </a:lnTo>
                    <a:lnTo>
                      <a:pt x="721" y="853"/>
                    </a:lnTo>
                    <a:lnTo>
                      <a:pt x="791" y="791"/>
                    </a:lnTo>
                    <a:lnTo>
                      <a:pt x="853" y="730"/>
                    </a:lnTo>
                    <a:lnTo>
                      <a:pt x="888" y="651"/>
                    </a:lnTo>
                    <a:lnTo>
                      <a:pt x="923" y="563"/>
                    </a:lnTo>
                    <a:lnTo>
                      <a:pt x="932" y="466"/>
                    </a:lnTo>
                    <a:lnTo>
                      <a:pt x="932" y="466"/>
                    </a:lnTo>
                    <a:lnTo>
                      <a:pt x="923" y="370"/>
                    </a:lnTo>
                    <a:lnTo>
                      <a:pt x="888" y="282"/>
                    </a:lnTo>
                    <a:lnTo>
                      <a:pt x="853" y="203"/>
                    </a:lnTo>
                    <a:lnTo>
                      <a:pt x="791" y="133"/>
                    </a:lnTo>
                    <a:lnTo>
                      <a:pt x="721" y="80"/>
                    </a:lnTo>
                    <a:lnTo>
                      <a:pt x="642" y="36"/>
                    </a:lnTo>
                    <a:lnTo>
                      <a:pt x="554" y="10"/>
                    </a:lnTo>
                    <a:lnTo>
                      <a:pt x="466" y="1"/>
                    </a:lnTo>
                    <a:lnTo>
                      <a:pt x="466" y="1"/>
                    </a:lnTo>
                    <a:lnTo>
                      <a:pt x="370" y="10"/>
                    </a:lnTo>
                    <a:lnTo>
                      <a:pt x="282" y="36"/>
                    </a:lnTo>
                    <a:lnTo>
                      <a:pt x="203" y="80"/>
                    </a:lnTo>
                    <a:lnTo>
                      <a:pt x="133" y="133"/>
                    </a:lnTo>
                    <a:lnTo>
                      <a:pt x="80" y="203"/>
                    </a:lnTo>
                    <a:lnTo>
                      <a:pt x="36" y="282"/>
                    </a:lnTo>
                    <a:lnTo>
                      <a:pt x="10" y="370"/>
                    </a:lnTo>
                    <a:lnTo>
                      <a:pt x="1" y="466"/>
                    </a:lnTo>
                    <a:lnTo>
                      <a:pt x="1" y="466"/>
                    </a:lnTo>
                    <a:lnTo>
                      <a:pt x="10" y="563"/>
                    </a:lnTo>
                    <a:lnTo>
                      <a:pt x="36" y="651"/>
                    </a:lnTo>
                    <a:lnTo>
                      <a:pt x="80" y="730"/>
                    </a:lnTo>
                    <a:lnTo>
                      <a:pt x="133" y="791"/>
                    </a:lnTo>
                    <a:lnTo>
                      <a:pt x="203" y="853"/>
                    </a:lnTo>
                    <a:lnTo>
                      <a:pt x="282" y="897"/>
                    </a:lnTo>
                    <a:lnTo>
                      <a:pt x="370"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2045;p34"/>
              <p:cNvSpPr/>
              <p:nvPr/>
            </p:nvSpPr>
            <p:spPr>
              <a:xfrm>
                <a:off x="5325703" y="2760796"/>
                <a:ext cx="77571" cy="76829"/>
              </a:xfrm>
              <a:custGeom>
                <a:avLst/>
                <a:gdLst/>
                <a:ahLst/>
                <a:cxnLst/>
                <a:rect l="l" t="t" r="r" b="b"/>
                <a:pathLst>
                  <a:path w="941" h="932" extrusionOk="0">
                    <a:moveTo>
                      <a:pt x="475" y="931"/>
                    </a:moveTo>
                    <a:lnTo>
                      <a:pt x="475" y="931"/>
                    </a:lnTo>
                    <a:lnTo>
                      <a:pt x="563" y="922"/>
                    </a:lnTo>
                    <a:lnTo>
                      <a:pt x="651" y="896"/>
                    </a:lnTo>
                    <a:lnTo>
                      <a:pt x="730" y="852"/>
                    </a:lnTo>
                    <a:lnTo>
                      <a:pt x="800" y="799"/>
                    </a:lnTo>
                    <a:lnTo>
                      <a:pt x="853" y="729"/>
                    </a:lnTo>
                    <a:lnTo>
                      <a:pt x="897" y="650"/>
                    </a:lnTo>
                    <a:lnTo>
                      <a:pt x="923" y="562"/>
                    </a:lnTo>
                    <a:lnTo>
                      <a:pt x="941" y="466"/>
                    </a:lnTo>
                    <a:lnTo>
                      <a:pt x="941" y="466"/>
                    </a:lnTo>
                    <a:lnTo>
                      <a:pt x="923" y="369"/>
                    </a:lnTo>
                    <a:lnTo>
                      <a:pt x="897" y="281"/>
                    </a:lnTo>
                    <a:lnTo>
                      <a:pt x="853" y="202"/>
                    </a:lnTo>
                    <a:lnTo>
                      <a:pt x="800" y="141"/>
                    </a:lnTo>
                    <a:lnTo>
                      <a:pt x="730" y="79"/>
                    </a:lnTo>
                    <a:lnTo>
                      <a:pt x="651" y="35"/>
                    </a:lnTo>
                    <a:lnTo>
                      <a:pt x="563" y="9"/>
                    </a:lnTo>
                    <a:lnTo>
                      <a:pt x="475" y="0"/>
                    </a:lnTo>
                    <a:lnTo>
                      <a:pt x="475" y="0"/>
                    </a:lnTo>
                    <a:lnTo>
                      <a:pt x="378" y="9"/>
                    </a:lnTo>
                    <a:lnTo>
                      <a:pt x="291" y="35"/>
                    </a:lnTo>
                    <a:lnTo>
                      <a:pt x="212" y="79"/>
                    </a:lnTo>
                    <a:lnTo>
                      <a:pt x="141" y="141"/>
                    </a:lnTo>
                    <a:lnTo>
                      <a:pt x="89" y="202"/>
                    </a:lnTo>
                    <a:lnTo>
                      <a:pt x="45" y="281"/>
                    </a:lnTo>
                    <a:lnTo>
                      <a:pt x="18" y="369"/>
                    </a:lnTo>
                    <a:lnTo>
                      <a:pt x="1" y="466"/>
                    </a:lnTo>
                    <a:lnTo>
                      <a:pt x="1" y="466"/>
                    </a:lnTo>
                    <a:lnTo>
                      <a:pt x="18" y="562"/>
                    </a:lnTo>
                    <a:lnTo>
                      <a:pt x="45" y="650"/>
                    </a:lnTo>
                    <a:lnTo>
                      <a:pt x="89" y="729"/>
                    </a:lnTo>
                    <a:lnTo>
                      <a:pt x="141" y="799"/>
                    </a:lnTo>
                    <a:lnTo>
                      <a:pt x="212" y="852"/>
                    </a:lnTo>
                    <a:lnTo>
                      <a:pt x="291" y="896"/>
                    </a:lnTo>
                    <a:lnTo>
                      <a:pt x="378" y="922"/>
                    </a:lnTo>
                    <a:lnTo>
                      <a:pt x="475" y="931"/>
                    </a:lnTo>
                    <a:lnTo>
                      <a:pt x="475"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2046;p34"/>
              <p:cNvSpPr/>
              <p:nvPr/>
            </p:nvSpPr>
            <p:spPr>
              <a:xfrm>
                <a:off x="5737714" y="3311050"/>
                <a:ext cx="76829" cy="76829"/>
              </a:xfrm>
              <a:custGeom>
                <a:avLst/>
                <a:gdLst/>
                <a:ahLst/>
                <a:cxnLst/>
                <a:rect l="l" t="t" r="r" b="b"/>
                <a:pathLst>
                  <a:path w="932" h="932" extrusionOk="0">
                    <a:moveTo>
                      <a:pt x="466" y="932"/>
                    </a:moveTo>
                    <a:lnTo>
                      <a:pt x="466" y="932"/>
                    </a:lnTo>
                    <a:lnTo>
                      <a:pt x="563" y="923"/>
                    </a:lnTo>
                    <a:lnTo>
                      <a:pt x="651" y="897"/>
                    </a:lnTo>
                    <a:lnTo>
                      <a:pt x="730" y="853"/>
                    </a:lnTo>
                    <a:lnTo>
                      <a:pt x="800" y="791"/>
                    </a:lnTo>
                    <a:lnTo>
                      <a:pt x="853" y="730"/>
                    </a:lnTo>
                    <a:lnTo>
                      <a:pt x="897" y="651"/>
                    </a:lnTo>
                    <a:lnTo>
                      <a:pt x="923" y="563"/>
                    </a:lnTo>
                    <a:lnTo>
                      <a:pt x="932" y="466"/>
                    </a:lnTo>
                    <a:lnTo>
                      <a:pt x="932" y="466"/>
                    </a:lnTo>
                    <a:lnTo>
                      <a:pt x="923" y="370"/>
                    </a:lnTo>
                    <a:lnTo>
                      <a:pt x="897" y="282"/>
                    </a:lnTo>
                    <a:lnTo>
                      <a:pt x="853" y="203"/>
                    </a:lnTo>
                    <a:lnTo>
                      <a:pt x="800" y="133"/>
                    </a:lnTo>
                    <a:lnTo>
                      <a:pt x="730" y="80"/>
                    </a:lnTo>
                    <a:lnTo>
                      <a:pt x="651" y="36"/>
                    </a:lnTo>
                    <a:lnTo>
                      <a:pt x="563" y="10"/>
                    </a:lnTo>
                    <a:lnTo>
                      <a:pt x="466" y="1"/>
                    </a:lnTo>
                    <a:lnTo>
                      <a:pt x="466" y="1"/>
                    </a:lnTo>
                    <a:lnTo>
                      <a:pt x="378" y="10"/>
                    </a:lnTo>
                    <a:lnTo>
                      <a:pt x="291" y="36"/>
                    </a:lnTo>
                    <a:lnTo>
                      <a:pt x="212" y="80"/>
                    </a:lnTo>
                    <a:lnTo>
                      <a:pt x="141" y="133"/>
                    </a:lnTo>
                    <a:lnTo>
                      <a:pt x="80" y="203"/>
                    </a:lnTo>
                    <a:lnTo>
                      <a:pt x="36" y="282"/>
                    </a:lnTo>
                    <a:lnTo>
                      <a:pt x="10" y="370"/>
                    </a:lnTo>
                    <a:lnTo>
                      <a:pt x="1" y="466"/>
                    </a:lnTo>
                    <a:lnTo>
                      <a:pt x="1" y="466"/>
                    </a:lnTo>
                    <a:lnTo>
                      <a:pt x="10" y="563"/>
                    </a:lnTo>
                    <a:lnTo>
                      <a:pt x="36" y="651"/>
                    </a:lnTo>
                    <a:lnTo>
                      <a:pt x="80" y="730"/>
                    </a:lnTo>
                    <a:lnTo>
                      <a:pt x="141" y="791"/>
                    </a:lnTo>
                    <a:lnTo>
                      <a:pt x="212" y="853"/>
                    </a:lnTo>
                    <a:lnTo>
                      <a:pt x="291"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2047;p34"/>
              <p:cNvSpPr/>
              <p:nvPr/>
            </p:nvSpPr>
            <p:spPr>
              <a:xfrm>
                <a:off x="5898462" y="2760796"/>
                <a:ext cx="76829" cy="76829"/>
              </a:xfrm>
              <a:custGeom>
                <a:avLst/>
                <a:gdLst/>
                <a:ahLst/>
                <a:cxnLst/>
                <a:rect l="l" t="t" r="r" b="b"/>
                <a:pathLst>
                  <a:path w="932" h="932" extrusionOk="0">
                    <a:moveTo>
                      <a:pt x="466" y="931"/>
                    </a:moveTo>
                    <a:lnTo>
                      <a:pt x="466" y="931"/>
                    </a:lnTo>
                    <a:lnTo>
                      <a:pt x="563" y="922"/>
                    </a:lnTo>
                    <a:lnTo>
                      <a:pt x="651" y="896"/>
                    </a:lnTo>
                    <a:lnTo>
                      <a:pt x="730" y="852"/>
                    </a:lnTo>
                    <a:lnTo>
                      <a:pt x="791" y="799"/>
                    </a:lnTo>
                    <a:lnTo>
                      <a:pt x="853" y="729"/>
                    </a:lnTo>
                    <a:lnTo>
                      <a:pt x="897" y="650"/>
                    </a:lnTo>
                    <a:lnTo>
                      <a:pt x="923" y="562"/>
                    </a:lnTo>
                    <a:lnTo>
                      <a:pt x="932" y="466"/>
                    </a:lnTo>
                    <a:lnTo>
                      <a:pt x="932" y="466"/>
                    </a:lnTo>
                    <a:lnTo>
                      <a:pt x="923" y="369"/>
                    </a:lnTo>
                    <a:lnTo>
                      <a:pt x="897" y="281"/>
                    </a:lnTo>
                    <a:lnTo>
                      <a:pt x="853" y="202"/>
                    </a:lnTo>
                    <a:lnTo>
                      <a:pt x="791" y="141"/>
                    </a:lnTo>
                    <a:lnTo>
                      <a:pt x="730" y="79"/>
                    </a:lnTo>
                    <a:lnTo>
                      <a:pt x="651" y="35"/>
                    </a:lnTo>
                    <a:lnTo>
                      <a:pt x="563" y="9"/>
                    </a:lnTo>
                    <a:lnTo>
                      <a:pt x="466" y="0"/>
                    </a:lnTo>
                    <a:lnTo>
                      <a:pt x="466" y="0"/>
                    </a:lnTo>
                    <a:lnTo>
                      <a:pt x="370" y="9"/>
                    </a:lnTo>
                    <a:lnTo>
                      <a:pt x="282" y="35"/>
                    </a:lnTo>
                    <a:lnTo>
                      <a:pt x="203" y="79"/>
                    </a:lnTo>
                    <a:lnTo>
                      <a:pt x="133" y="141"/>
                    </a:lnTo>
                    <a:lnTo>
                      <a:pt x="80" y="202"/>
                    </a:lnTo>
                    <a:lnTo>
                      <a:pt x="36" y="281"/>
                    </a:lnTo>
                    <a:lnTo>
                      <a:pt x="10" y="369"/>
                    </a:lnTo>
                    <a:lnTo>
                      <a:pt x="1" y="466"/>
                    </a:lnTo>
                    <a:lnTo>
                      <a:pt x="1" y="466"/>
                    </a:lnTo>
                    <a:lnTo>
                      <a:pt x="10" y="562"/>
                    </a:lnTo>
                    <a:lnTo>
                      <a:pt x="36" y="650"/>
                    </a:lnTo>
                    <a:lnTo>
                      <a:pt x="80" y="729"/>
                    </a:lnTo>
                    <a:lnTo>
                      <a:pt x="133" y="799"/>
                    </a:lnTo>
                    <a:lnTo>
                      <a:pt x="203" y="852"/>
                    </a:lnTo>
                    <a:lnTo>
                      <a:pt x="282" y="896"/>
                    </a:lnTo>
                    <a:lnTo>
                      <a:pt x="370"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2048;p34"/>
              <p:cNvSpPr/>
              <p:nvPr/>
            </p:nvSpPr>
            <p:spPr>
              <a:xfrm>
                <a:off x="5165697" y="3311050"/>
                <a:ext cx="76829" cy="76829"/>
              </a:xfrm>
              <a:custGeom>
                <a:avLst/>
                <a:gdLst/>
                <a:ahLst/>
                <a:cxnLst/>
                <a:rect l="l" t="t" r="r" b="b"/>
                <a:pathLst>
                  <a:path w="932" h="932" extrusionOk="0">
                    <a:moveTo>
                      <a:pt x="466" y="932"/>
                    </a:moveTo>
                    <a:lnTo>
                      <a:pt x="466" y="932"/>
                    </a:lnTo>
                    <a:lnTo>
                      <a:pt x="554" y="923"/>
                    </a:lnTo>
                    <a:lnTo>
                      <a:pt x="642" y="897"/>
                    </a:lnTo>
                    <a:lnTo>
                      <a:pt x="721" y="853"/>
                    </a:lnTo>
                    <a:lnTo>
                      <a:pt x="791" y="791"/>
                    </a:lnTo>
                    <a:lnTo>
                      <a:pt x="853" y="730"/>
                    </a:lnTo>
                    <a:lnTo>
                      <a:pt x="896" y="651"/>
                    </a:lnTo>
                    <a:lnTo>
                      <a:pt x="923" y="563"/>
                    </a:lnTo>
                    <a:lnTo>
                      <a:pt x="932" y="466"/>
                    </a:lnTo>
                    <a:lnTo>
                      <a:pt x="932" y="466"/>
                    </a:lnTo>
                    <a:lnTo>
                      <a:pt x="923" y="370"/>
                    </a:lnTo>
                    <a:lnTo>
                      <a:pt x="896" y="282"/>
                    </a:lnTo>
                    <a:lnTo>
                      <a:pt x="853" y="203"/>
                    </a:lnTo>
                    <a:lnTo>
                      <a:pt x="791" y="133"/>
                    </a:lnTo>
                    <a:lnTo>
                      <a:pt x="721" y="80"/>
                    </a:lnTo>
                    <a:lnTo>
                      <a:pt x="642" y="36"/>
                    </a:lnTo>
                    <a:lnTo>
                      <a:pt x="554" y="10"/>
                    </a:lnTo>
                    <a:lnTo>
                      <a:pt x="466" y="1"/>
                    </a:lnTo>
                    <a:lnTo>
                      <a:pt x="466" y="1"/>
                    </a:lnTo>
                    <a:lnTo>
                      <a:pt x="369" y="10"/>
                    </a:lnTo>
                    <a:lnTo>
                      <a:pt x="282" y="36"/>
                    </a:lnTo>
                    <a:lnTo>
                      <a:pt x="202" y="80"/>
                    </a:lnTo>
                    <a:lnTo>
                      <a:pt x="132" y="133"/>
                    </a:lnTo>
                    <a:lnTo>
                      <a:pt x="80" y="203"/>
                    </a:lnTo>
                    <a:lnTo>
                      <a:pt x="36" y="282"/>
                    </a:lnTo>
                    <a:lnTo>
                      <a:pt x="9" y="370"/>
                    </a:lnTo>
                    <a:lnTo>
                      <a:pt x="0" y="466"/>
                    </a:lnTo>
                    <a:lnTo>
                      <a:pt x="0" y="466"/>
                    </a:lnTo>
                    <a:lnTo>
                      <a:pt x="9" y="563"/>
                    </a:lnTo>
                    <a:lnTo>
                      <a:pt x="36" y="651"/>
                    </a:lnTo>
                    <a:lnTo>
                      <a:pt x="80" y="730"/>
                    </a:lnTo>
                    <a:lnTo>
                      <a:pt x="132" y="791"/>
                    </a:lnTo>
                    <a:lnTo>
                      <a:pt x="202" y="853"/>
                    </a:lnTo>
                    <a:lnTo>
                      <a:pt x="282" y="897"/>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2049;p34"/>
              <p:cNvSpPr/>
              <p:nvPr/>
            </p:nvSpPr>
            <p:spPr>
              <a:xfrm>
                <a:off x="4592938" y="3311050"/>
                <a:ext cx="76829" cy="76829"/>
              </a:xfrm>
              <a:custGeom>
                <a:avLst/>
                <a:gdLst/>
                <a:ahLst/>
                <a:cxnLst/>
                <a:rect l="l" t="t" r="r" b="b"/>
                <a:pathLst>
                  <a:path w="932" h="932" extrusionOk="0">
                    <a:moveTo>
                      <a:pt x="466" y="932"/>
                    </a:moveTo>
                    <a:lnTo>
                      <a:pt x="466" y="932"/>
                    </a:lnTo>
                    <a:lnTo>
                      <a:pt x="563" y="923"/>
                    </a:lnTo>
                    <a:lnTo>
                      <a:pt x="650" y="897"/>
                    </a:lnTo>
                    <a:lnTo>
                      <a:pt x="729" y="853"/>
                    </a:lnTo>
                    <a:lnTo>
                      <a:pt x="800" y="791"/>
                    </a:lnTo>
                    <a:lnTo>
                      <a:pt x="852" y="730"/>
                    </a:lnTo>
                    <a:lnTo>
                      <a:pt x="896" y="651"/>
                    </a:lnTo>
                    <a:lnTo>
                      <a:pt x="923" y="563"/>
                    </a:lnTo>
                    <a:lnTo>
                      <a:pt x="931" y="466"/>
                    </a:lnTo>
                    <a:lnTo>
                      <a:pt x="931" y="466"/>
                    </a:lnTo>
                    <a:lnTo>
                      <a:pt x="923" y="370"/>
                    </a:lnTo>
                    <a:lnTo>
                      <a:pt x="896" y="282"/>
                    </a:lnTo>
                    <a:lnTo>
                      <a:pt x="852" y="203"/>
                    </a:lnTo>
                    <a:lnTo>
                      <a:pt x="800" y="133"/>
                    </a:lnTo>
                    <a:lnTo>
                      <a:pt x="729" y="80"/>
                    </a:lnTo>
                    <a:lnTo>
                      <a:pt x="650" y="36"/>
                    </a:lnTo>
                    <a:lnTo>
                      <a:pt x="563" y="10"/>
                    </a:lnTo>
                    <a:lnTo>
                      <a:pt x="466" y="1"/>
                    </a:lnTo>
                    <a:lnTo>
                      <a:pt x="466" y="1"/>
                    </a:lnTo>
                    <a:lnTo>
                      <a:pt x="378" y="10"/>
                    </a:lnTo>
                    <a:lnTo>
                      <a:pt x="290" y="36"/>
                    </a:lnTo>
                    <a:lnTo>
                      <a:pt x="211" y="80"/>
                    </a:lnTo>
                    <a:lnTo>
                      <a:pt x="141" y="133"/>
                    </a:lnTo>
                    <a:lnTo>
                      <a:pt x="79" y="203"/>
                    </a:lnTo>
                    <a:lnTo>
                      <a:pt x="36" y="282"/>
                    </a:lnTo>
                    <a:lnTo>
                      <a:pt x="9" y="370"/>
                    </a:lnTo>
                    <a:lnTo>
                      <a:pt x="0" y="466"/>
                    </a:lnTo>
                    <a:lnTo>
                      <a:pt x="0" y="466"/>
                    </a:lnTo>
                    <a:lnTo>
                      <a:pt x="9" y="563"/>
                    </a:lnTo>
                    <a:lnTo>
                      <a:pt x="36" y="651"/>
                    </a:lnTo>
                    <a:lnTo>
                      <a:pt x="79" y="730"/>
                    </a:lnTo>
                    <a:lnTo>
                      <a:pt x="141" y="791"/>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2050;p34"/>
              <p:cNvSpPr/>
              <p:nvPr/>
            </p:nvSpPr>
            <p:spPr>
              <a:xfrm>
                <a:off x="4020921" y="3311050"/>
                <a:ext cx="76829" cy="76829"/>
              </a:xfrm>
              <a:custGeom>
                <a:avLst/>
                <a:gdLst/>
                <a:ahLst/>
                <a:cxnLst/>
                <a:rect l="l" t="t" r="r" b="b"/>
                <a:pathLst>
                  <a:path w="932" h="932" extrusionOk="0">
                    <a:moveTo>
                      <a:pt x="466" y="932"/>
                    </a:moveTo>
                    <a:lnTo>
                      <a:pt x="466" y="932"/>
                    </a:lnTo>
                    <a:lnTo>
                      <a:pt x="562" y="923"/>
                    </a:lnTo>
                    <a:lnTo>
                      <a:pt x="650" y="897"/>
                    </a:lnTo>
                    <a:lnTo>
                      <a:pt x="729" y="853"/>
                    </a:lnTo>
                    <a:lnTo>
                      <a:pt x="791" y="791"/>
                    </a:lnTo>
                    <a:lnTo>
                      <a:pt x="852" y="730"/>
                    </a:lnTo>
                    <a:lnTo>
                      <a:pt x="896" y="651"/>
                    </a:lnTo>
                    <a:lnTo>
                      <a:pt x="922" y="563"/>
                    </a:lnTo>
                    <a:lnTo>
                      <a:pt x="931" y="466"/>
                    </a:lnTo>
                    <a:lnTo>
                      <a:pt x="931" y="466"/>
                    </a:lnTo>
                    <a:lnTo>
                      <a:pt x="922" y="370"/>
                    </a:lnTo>
                    <a:lnTo>
                      <a:pt x="896" y="282"/>
                    </a:lnTo>
                    <a:lnTo>
                      <a:pt x="852" y="203"/>
                    </a:lnTo>
                    <a:lnTo>
                      <a:pt x="791" y="133"/>
                    </a:lnTo>
                    <a:lnTo>
                      <a:pt x="729" y="80"/>
                    </a:lnTo>
                    <a:lnTo>
                      <a:pt x="650" y="36"/>
                    </a:lnTo>
                    <a:lnTo>
                      <a:pt x="562" y="10"/>
                    </a:lnTo>
                    <a:lnTo>
                      <a:pt x="466" y="1"/>
                    </a:lnTo>
                    <a:lnTo>
                      <a:pt x="466" y="1"/>
                    </a:lnTo>
                    <a:lnTo>
                      <a:pt x="369" y="10"/>
                    </a:lnTo>
                    <a:lnTo>
                      <a:pt x="281" y="36"/>
                    </a:lnTo>
                    <a:lnTo>
                      <a:pt x="202" y="80"/>
                    </a:lnTo>
                    <a:lnTo>
                      <a:pt x="132" y="133"/>
                    </a:lnTo>
                    <a:lnTo>
                      <a:pt x="79" y="203"/>
                    </a:lnTo>
                    <a:lnTo>
                      <a:pt x="35" y="282"/>
                    </a:lnTo>
                    <a:lnTo>
                      <a:pt x="9" y="370"/>
                    </a:lnTo>
                    <a:lnTo>
                      <a:pt x="0" y="466"/>
                    </a:lnTo>
                    <a:lnTo>
                      <a:pt x="0" y="466"/>
                    </a:lnTo>
                    <a:lnTo>
                      <a:pt x="9" y="563"/>
                    </a:lnTo>
                    <a:lnTo>
                      <a:pt x="35" y="651"/>
                    </a:lnTo>
                    <a:lnTo>
                      <a:pt x="79" y="730"/>
                    </a:lnTo>
                    <a:lnTo>
                      <a:pt x="132" y="791"/>
                    </a:lnTo>
                    <a:lnTo>
                      <a:pt x="202" y="853"/>
                    </a:lnTo>
                    <a:lnTo>
                      <a:pt x="281" y="897"/>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2051;p34"/>
              <p:cNvSpPr/>
              <p:nvPr/>
            </p:nvSpPr>
            <p:spPr>
              <a:xfrm>
                <a:off x="3448079" y="3311050"/>
                <a:ext cx="77571" cy="76829"/>
              </a:xfrm>
              <a:custGeom>
                <a:avLst/>
                <a:gdLst/>
                <a:ahLst/>
                <a:cxnLst/>
                <a:rect l="l" t="t" r="r" b="b"/>
                <a:pathLst>
                  <a:path w="941" h="932" extrusionOk="0">
                    <a:moveTo>
                      <a:pt x="467" y="932"/>
                    </a:moveTo>
                    <a:lnTo>
                      <a:pt x="467" y="932"/>
                    </a:lnTo>
                    <a:lnTo>
                      <a:pt x="563" y="923"/>
                    </a:lnTo>
                    <a:lnTo>
                      <a:pt x="651" y="897"/>
                    </a:lnTo>
                    <a:lnTo>
                      <a:pt x="730" y="853"/>
                    </a:lnTo>
                    <a:lnTo>
                      <a:pt x="800" y="791"/>
                    </a:lnTo>
                    <a:lnTo>
                      <a:pt x="853" y="730"/>
                    </a:lnTo>
                    <a:lnTo>
                      <a:pt x="897" y="651"/>
                    </a:lnTo>
                    <a:lnTo>
                      <a:pt x="923" y="563"/>
                    </a:lnTo>
                    <a:lnTo>
                      <a:pt x="941" y="466"/>
                    </a:lnTo>
                    <a:lnTo>
                      <a:pt x="941" y="466"/>
                    </a:lnTo>
                    <a:lnTo>
                      <a:pt x="923" y="370"/>
                    </a:lnTo>
                    <a:lnTo>
                      <a:pt x="897" y="282"/>
                    </a:lnTo>
                    <a:lnTo>
                      <a:pt x="853" y="203"/>
                    </a:lnTo>
                    <a:lnTo>
                      <a:pt x="800" y="133"/>
                    </a:lnTo>
                    <a:lnTo>
                      <a:pt x="730" y="80"/>
                    </a:lnTo>
                    <a:lnTo>
                      <a:pt x="651" y="36"/>
                    </a:lnTo>
                    <a:lnTo>
                      <a:pt x="563" y="10"/>
                    </a:lnTo>
                    <a:lnTo>
                      <a:pt x="467" y="1"/>
                    </a:lnTo>
                    <a:lnTo>
                      <a:pt x="467" y="1"/>
                    </a:lnTo>
                    <a:lnTo>
                      <a:pt x="379" y="10"/>
                    </a:lnTo>
                    <a:lnTo>
                      <a:pt x="291" y="36"/>
                    </a:lnTo>
                    <a:lnTo>
                      <a:pt x="212" y="80"/>
                    </a:lnTo>
                    <a:lnTo>
                      <a:pt x="142" y="133"/>
                    </a:lnTo>
                    <a:lnTo>
                      <a:pt x="89" y="203"/>
                    </a:lnTo>
                    <a:lnTo>
                      <a:pt x="45" y="282"/>
                    </a:lnTo>
                    <a:lnTo>
                      <a:pt x="19" y="370"/>
                    </a:lnTo>
                    <a:lnTo>
                      <a:pt x="1" y="466"/>
                    </a:lnTo>
                    <a:lnTo>
                      <a:pt x="1" y="466"/>
                    </a:lnTo>
                    <a:lnTo>
                      <a:pt x="19" y="563"/>
                    </a:lnTo>
                    <a:lnTo>
                      <a:pt x="45" y="651"/>
                    </a:lnTo>
                    <a:lnTo>
                      <a:pt x="89" y="730"/>
                    </a:lnTo>
                    <a:lnTo>
                      <a:pt x="142" y="791"/>
                    </a:lnTo>
                    <a:lnTo>
                      <a:pt x="212" y="853"/>
                    </a:lnTo>
                    <a:lnTo>
                      <a:pt x="291" y="897"/>
                    </a:lnTo>
                    <a:lnTo>
                      <a:pt x="379" y="923"/>
                    </a:lnTo>
                    <a:lnTo>
                      <a:pt x="467" y="932"/>
                    </a:lnTo>
                    <a:lnTo>
                      <a:pt x="467"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2052;p34"/>
              <p:cNvSpPr/>
              <p:nvPr/>
            </p:nvSpPr>
            <p:spPr>
              <a:xfrm>
                <a:off x="2869550" y="3311050"/>
                <a:ext cx="76829" cy="76829"/>
              </a:xfrm>
              <a:custGeom>
                <a:avLst/>
                <a:gdLst/>
                <a:ahLst/>
                <a:cxnLst/>
                <a:rect l="l" t="t" r="r" b="b"/>
                <a:pathLst>
                  <a:path w="932" h="932" extrusionOk="0">
                    <a:moveTo>
                      <a:pt x="466" y="932"/>
                    </a:moveTo>
                    <a:lnTo>
                      <a:pt x="466" y="932"/>
                    </a:lnTo>
                    <a:lnTo>
                      <a:pt x="563" y="923"/>
                    </a:lnTo>
                    <a:lnTo>
                      <a:pt x="651" y="897"/>
                    </a:lnTo>
                    <a:lnTo>
                      <a:pt x="730" y="853"/>
                    </a:lnTo>
                    <a:lnTo>
                      <a:pt x="791" y="791"/>
                    </a:lnTo>
                    <a:lnTo>
                      <a:pt x="853" y="730"/>
                    </a:lnTo>
                    <a:lnTo>
                      <a:pt x="897" y="651"/>
                    </a:lnTo>
                    <a:lnTo>
                      <a:pt x="923" y="563"/>
                    </a:lnTo>
                    <a:lnTo>
                      <a:pt x="932" y="466"/>
                    </a:lnTo>
                    <a:lnTo>
                      <a:pt x="932" y="466"/>
                    </a:lnTo>
                    <a:lnTo>
                      <a:pt x="923" y="370"/>
                    </a:lnTo>
                    <a:lnTo>
                      <a:pt x="897" y="282"/>
                    </a:lnTo>
                    <a:lnTo>
                      <a:pt x="853" y="203"/>
                    </a:lnTo>
                    <a:lnTo>
                      <a:pt x="791" y="133"/>
                    </a:lnTo>
                    <a:lnTo>
                      <a:pt x="730" y="80"/>
                    </a:lnTo>
                    <a:lnTo>
                      <a:pt x="651" y="36"/>
                    </a:lnTo>
                    <a:lnTo>
                      <a:pt x="563" y="10"/>
                    </a:lnTo>
                    <a:lnTo>
                      <a:pt x="466" y="1"/>
                    </a:lnTo>
                    <a:lnTo>
                      <a:pt x="466" y="1"/>
                    </a:lnTo>
                    <a:lnTo>
                      <a:pt x="370" y="10"/>
                    </a:lnTo>
                    <a:lnTo>
                      <a:pt x="282" y="36"/>
                    </a:lnTo>
                    <a:lnTo>
                      <a:pt x="203" y="80"/>
                    </a:lnTo>
                    <a:lnTo>
                      <a:pt x="132" y="133"/>
                    </a:lnTo>
                    <a:lnTo>
                      <a:pt x="80" y="203"/>
                    </a:lnTo>
                    <a:lnTo>
                      <a:pt x="36" y="282"/>
                    </a:lnTo>
                    <a:lnTo>
                      <a:pt x="9" y="370"/>
                    </a:lnTo>
                    <a:lnTo>
                      <a:pt x="1" y="466"/>
                    </a:lnTo>
                    <a:lnTo>
                      <a:pt x="1" y="466"/>
                    </a:lnTo>
                    <a:lnTo>
                      <a:pt x="9" y="563"/>
                    </a:lnTo>
                    <a:lnTo>
                      <a:pt x="36" y="651"/>
                    </a:lnTo>
                    <a:lnTo>
                      <a:pt x="80" y="730"/>
                    </a:lnTo>
                    <a:lnTo>
                      <a:pt x="132" y="791"/>
                    </a:lnTo>
                    <a:lnTo>
                      <a:pt x="203" y="853"/>
                    </a:lnTo>
                    <a:lnTo>
                      <a:pt x="282" y="897"/>
                    </a:lnTo>
                    <a:lnTo>
                      <a:pt x="370"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2053;p34"/>
              <p:cNvSpPr/>
              <p:nvPr/>
            </p:nvSpPr>
            <p:spPr>
              <a:xfrm>
                <a:off x="3177280" y="2760796"/>
                <a:ext cx="76829" cy="76829"/>
              </a:xfrm>
              <a:custGeom>
                <a:avLst/>
                <a:gdLst/>
                <a:ahLst/>
                <a:cxnLst/>
                <a:rect l="l" t="t" r="r" b="b"/>
                <a:pathLst>
                  <a:path w="932" h="932" extrusionOk="0">
                    <a:moveTo>
                      <a:pt x="466" y="931"/>
                    </a:moveTo>
                    <a:lnTo>
                      <a:pt x="466" y="931"/>
                    </a:lnTo>
                    <a:lnTo>
                      <a:pt x="563" y="922"/>
                    </a:lnTo>
                    <a:lnTo>
                      <a:pt x="651" y="896"/>
                    </a:lnTo>
                    <a:lnTo>
                      <a:pt x="730" y="852"/>
                    </a:lnTo>
                    <a:lnTo>
                      <a:pt x="800" y="799"/>
                    </a:lnTo>
                    <a:lnTo>
                      <a:pt x="853" y="729"/>
                    </a:lnTo>
                    <a:lnTo>
                      <a:pt x="897" y="650"/>
                    </a:lnTo>
                    <a:lnTo>
                      <a:pt x="923" y="562"/>
                    </a:lnTo>
                    <a:lnTo>
                      <a:pt x="932" y="466"/>
                    </a:lnTo>
                    <a:lnTo>
                      <a:pt x="932" y="466"/>
                    </a:lnTo>
                    <a:lnTo>
                      <a:pt x="923" y="369"/>
                    </a:lnTo>
                    <a:lnTo>
                      <a:pt x="897" y="281"/>
                    </a:lnTo>
                    <a:lnTo>
                      <a:pt x="853" y="202"/>
                    </a:lnTo>
                    <a:lnTo>
                      <a:pt x="800" y="141"/>
                    </a:lnTo>
                    <a:lnTo>
                      <a:pt x="730" y="79"/>
                    </a:lnTo>
                    <a:lnTo>
                      <a:pt x="651" y="35"/>
                    </a:lnTo>
                    <a:lnTo>
                      <a:pt x="563" y="9"/>
                    </a:lnTo>
                    <a:lnTo>
                      <a:pt x="466" y="0"/>
                    </a:lnTo>
                    <a:lnTo>
                      <a:pt x="466" y="0"/>
                    </a:lnTo>
                    <a:lnTo>
                      <a:pt x="378" y="9"/>
                    </a:lnTo>
                    <a:lnTo>
                      <a:pt x="291" y="35"/>
                    </a:lnTo>
                    <a:lnTo>
                      <a:pt x="212" y="79"/>
                    </a:lnTo>
                    <a:lnTo>
                      <a:pt x="141" y="141"/>
                    </a:lnTo>
                    <a:lnTo>
                      <a:pt x="80" y="202"/>
                    </a:lnTo>
                    <a:lnTo>
                      <a:pt x="45" y="281"/>
                    </a:lnTo>
                    <a:lnTo>
                      <a:pt x="10" y="369"/>
                    </a:lnTo>
                    <a:lnTo>
                      <a:pt x="1" y="466"/>
                    </a:lnTo>
                    <a:lnTo>
                      <a:pt x="1" y="466"/>
                    </a:lnTo>
                    <a:lnTo>
                      <a:pt x="10" y="562"/>
                    </a:lnTo>
                    <a:lnTo>
                      <a:pt x="45" y="650"/>
                    </a:lnTo>
                    <a:lnTo>
                      <a:pt x="80" y="729"/>
                    </a:lnTo>
                    <a:lnTo>
                      <a:pt x="141" y="799"/>
                    </a:lnTo>
                    <a:lnTo>
                      <a:pt x="212" y="852"/>
                    </a:lnTo>
                    <a:lnTo>
                      <a:pt x="291" y="896"/>
                    </a:lnTo>
                    <a:lnTo>
                      <a:pt x="378"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2054;p34"/>
              <p:cNvSpPr/>
              <p:nvPr/>
            </p:nvSpPr>
            <p:spPr>
              <a:xfrm>
                <a:off x="3750039" y="2760796"/>
                <a:ext cx="76829" cy="76829"/>
              </a:xfrm>
              <a:custGeom>
                <a:avLst/>
                <a:gdLst/>
                <a:ahLst/>
                <a:cxnLst/>
                <a:rect l="l" t="t" r="r" b="b"/>
                <a:pathLst>
                  <a:path w="932" h="932" extrusionOk="0">
                    <a:moveTo>
                      <a:pt x="466" y="931"/>
                    </a:moveTo>
                    <a:lnTo>
                      <a:pt x="466" y="931"/>
                    </a:lnTo>
                    <a:lnTo>
                      <a:pt x="554" y="922"/>
                    </a:lnTo>
                    <a:lnTo>
                      <a:pt x="642" y="896"/>
                    </a:lnTo>
                    <a:lnTo>
                      <a:pt x="721" y="852"/>
                    </a:lnTo>
                    <a:lnTo>
                      <a:pt x="791" y="799"/>
                    </a:lnTo>
                    <a:lnTo>
                      <a:pt x="853" y="729"/>
                    </a:lnTo>
                    <a:lnTo>
                      <a:pt x="897" y="650"/>
                    </a:lnTo>
                    <a:lnTo>
                      <a:pt x="923" y="562"/>
                    </a:lnTo>
                    <a:lnTo>
                      <a:pt x="932" y="466"/>
                    </a:lnTo>
                    <a:lnTo>
                      <a:pt x="932" y="466"/>
                    </a:lnTo>
                    <a:lnTo>
                      <a:pt x="923" y="369"/>
                    </a:lnTo>
                    <a:lnTo>
                      <a:pt x="897" y="281"/>
                    </a:lnTo>
                    <a:lnTo>
                      <a:pt x="853" y="202"/>
                    </a:lnTo>
                    <a:lnTo>
                      <a:pt x="791" y="141"/>
                    </a:lnTo>
                    <a:lnTo>
                      <a:pt x="721" y="79"/>
                    </a:lnTo>
                    <a:lnTo>
                      <a:pt x="642" y="35"/>
                    </a:lnTo>
                    <a:lnTo>
                      <a:pt x="554" y="9"/>
                    </a:lnTo>
                    <a:lnTo>
                      <a:pt x="466" y="0"/>
                    </a:lnTo>
                    <a:lnTo>
                      <a:pt x="466" y="0"/>
                    </a:lnTo>
                    <a:lnTo>
                      <a:pt x="370" y="9"/>
                    </a:lnTo>
                    <a:lnTo>
                      <a:pt x="282" y="35"/>
                    </a:lnTo>
                    <a:lnTo>
                      <a:pt x="203" y="79"/>
                    </a:lnTo>
                    <a:lnTo>
                      <a:pt x="133" y="141"/>
                    </a:lnTo>
                    <a:lnTo>
                      <a:pt x="80" y="202"/>
                    </a:lnTo>
                    <a:lnTo>
                      <a:pt x="36" y="281"/>
                    </a:lnTo>
                    <a:lnTo>
                      <a:pt x="10" y="369"/>
                    </a:lnTo>
                    <a:lnTo>
                      <a:pt x="1" y="466"/>
                    </a:lnTo>
                    <a:lnTo>
                      <a:pt x="1" y="466"/>
                    </a:lnTo>
                    <a:lnTo>
                      <a:pt x="10" y="562"/>
                    </a:lnTo>
                    <a:lnTo>
                      <a:pt x="36" y="650"/>
                    </a:lnTo>
                    <a:lnTo>
                      <a:pt x="80" y="729"/>
                    </a:lnTo>
                    <a:lnTo>
                      <a:pt x="133" y="799"/>
                    </a:lnTo>
                    <a:lnTo>
                      <a:pt x="203" y="852"/>
                    </a:lnTo>
                    <a:lnTo>
                      <a:pt x="282" y="896"/>
                    </a:lnTo>
                    <a:lnTo>
                      <a:pt x="370"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2055;p34"/>
              <p:cNvSpPr/>
              <p:nvPr/>
            </p:nvSpPr>
            <p:spPr>
              <a:xfrm>
                <a:off x="4322138" y="2760796"/>
                <a:ext cx="76829" cy="76829"/>
              </a:xfrm>
              <a:custGeom>
                <a:avLst/>
                <a:gdLst/>
                <a:ahLst/>
                <a:cxnLst/>
                <a:rect l="l" t="t" r="r" b="b"/>
                <a:pathLst>
                  <a:path w="932" h="932" extrusionOk="0">
                    <a:moveTo>
                      <a:pt x="466" y="931"/>
                    </a:moveTo>
                    <a:lnTo>
                      <a:pt x="466" y="931"/>
                    </a:lnTo>
                    <a:lnTo>
                      <a:pt x="562" y="922"/>
                    </a:lnTo>
                    <a:lnTo>
                      <a:pt x="650" y="896"/>
                    </a:lnTo>
                    <a:lnTo>
                      <a:pt x="729" y="852"/>
                    </a:lnTo>
                    <a:lnTo>
                      <a:pt x="800" y="799"/>
                    </a:lnTo>
                    <a:lnTo>
                      <a:pt x="852" y="729"/>
                    </a:lnTo>
                    <a:lnTo>
                      <a:pt x="896" y="650"/>
                    </a:lnTo>
                    <a:lnTo>
                      <a:pt x="922" y="562"/>
                    </a:lnTo>
                    <a:lnTo>
                      <a:pt x="931" y="466"/>
                    </a:lnTo>
                    <a:lnTo>
                      <a:pt x="931" y="466"/>
                    </a:lnTo>
                    <a:lnTo>
                      <a:pt x="922" y="369"/>
                    </a:lnTo>
                    <a:lnTo>
                      <a:pt x="896" y="281"/>
                    </a:lnTo>
                    <a:lnTo>
                      <a:pt x="852" y="202"/>
                    </a:lnTo>
                    <a:lnTo>
                      <a:pt x="800" y="141"/>
                    </a:lnTo>
                    <a:lnTo>
                      <a:pt x="729" y="79"/>
                    </a:lnTo>
                    <a:lnTo>
                      <a:pt x="650" y="35"/>
                    </a:lnTo>
                    <a:lnTo>
                      <a:pt x="562" y="9"/>
                    </a:lnTo>
                    <a:lnTo>
                      <a:pt x="466" y="0"/>
                    </a:lnTo>
                    <a:lnTo>
                      <a:pt x="466" y="0"/>
                    </a:lnTo>
                    <a:lnTo>
                      <a:pt x="378" y="9"/>
                    </a:lnTo>
                    <a:lnTo>
                      <a:pt x="290" y="35"/>
                    </a:lnTo>
                    <a:lnTo>
                      <a:pt x="211" y="79"/>
                    </a:lnTo>
                    <a:lnTo>
                      <a:pt x="141" y="141"/>
                    </a:lnTo>
                    <a:lnTo>
                      <a:pt x="79" y="202"/>
                    </a:lnTo>
                    <a:lnTo>
                      <a:pt x="35" y="281"/>
                    </a:lnTo>
                    <a:lnTo>
                      <a:pt x="9" y="369"/>
                    </a:lnTo>
                    <a:lnTo>
                      <a:pt x="0" y="466"/>
                    </a:lnTo>
                    <a:lnTo>
                      <a:pt x="0" y="466"/>
                    </a:lnTo>
                    <a:lnTo>
                      <a:pt x="9" y="562"/>
                    </a:lnTo>
                    <a:lnTo>
                      <a:pt x="35" y="650"/>
                    </a:lnTo>
                    <a:lnTo>
                      <a:pt x="79" y="729"/>
                    </a:lnTo>
                    <a:lnTo>
                      <a:pt x="141" y="799"/>
                    </a:lnTo>
                    <a:lnTo>
                      <a:pt x="211" y="852"/>
                    </a:lnTo>
                    <a:lnTo>
                      <a:pt x="290" y="896"/>
                    </a:lnTo>
                    <a:lnTo>
                      <a:pt x="378"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2056;p34"/>
              <p:cNvSpPr/>
              <p:nvPr/>
            </p:nvSpPr>
            <p:spPr>
              <a:xfrm>
                <a:off x="4894897" y="2760796"/>
                <a:ext cx="76829" cy="76829"/>
              </a:xfrm>
              <a:custGeom>
                <a:avLst/>
                <a:gdLst/>
                <a:ahLst/>
                <a:cxnLst/>
                <a:rect l="l" t="t" r="r" b="b"/>
                <a:pathLst>
                  <a:path w="932" h="932" extrusionOk="0">
                    <a:moveTo>
                      <a:pt x="466" y="931"/>
                    </a:moveTo>
                    <a:lnTo>
                      <a:pt x="466" y="931"/>
                    </a:lnTo>
                    <a:lnTo>
                      <a:pt x="554" y="922"/>
                    </a:lnTo>
                    <a:lnTo>
                      <a:pt x="641" y="896"/>
                    </a:lnTo>
                    <a:lnTo>
                      <a:pt x="721" y="852"/>
                    </a:lnTo>
                    <a:lnTo>
                      <a:pt x="791" y="799"/>
                    </a:lnTo>
                    <a:lnTo>
                      <a:pt x="852" y="729"/>
                    </a:lnTo>
                    <a:lnTo>
                      <a:pt x="896" y="650"/>
                    </a:lnTo>
                    <a:lnTo>
                      <a:pt x="923" y="562"/>
                    </a:lnTo>
                    <a:lnTo>
                      <a:pt x="931" y="466"/>
                    </a:lnTo>
                    <a:lnTo>
                      <a:pt x="931" y="466"/>
                    </a:lnTo>
                    <a:lnTo>
                      <a:pt x="923" y="369"/>
                    </a:lnTo>
                    <a:lnTo>
                      <a:pt x="896" y="281"/>
                    </a:lnTo>
                    <a:lnTo>
                      <a:pt x="852" y="202"/>
                    </a:lnTo>
                    <a:lnTo>
                      <a:pt x="791" y="141"/>
                    </a:lnTo>
                    <a:lnTo>
                      <a:pt x="721" y="79"/>
                    </a:lnTo>
                    <a:lnTo>
                      <a:pt x="641" y="35"/>
                    </a:lnTo>
                    <a:lnTo>
                      <a:pt x="554" y="9"/>
                    </a:lnTo>
                    <a:lnTo>
                      <a:pt x="466" y="0"/>
                    </a:lnTo>
                    <a:lnTo>
                      <a:pt x="466" y="0"/>
                    </a:lnTo>
                    <a:lnTo>
                      <a:pt x="369" y="9"/>
                    </a:lnTo>
                    <a:lnTo>
                      <a:pt x="281" y="35"/>
                    </a:lnTo>
                    <a:lnTo>
                      <a:pt x="202" y="79"/>
                    </a:lnTo>
                    <a:lnTo>
                      <a:pt x="132" y="141"/>
                    </a:lnTo>
                    <a:lnTo>
                      <a:pt x="79" y="202"/>
                    </a:lnTo>
                    <a:lnTo>
                      <a:pt x="35" y="281"/>
                    </a:lnTo>
                    <a:lnTo>
                      <a:pt x="9" y="369"/>
                    </a:lnTo>
                    <a:lnTo>
                      <a:pt x="0" y="466"/>
                    </a:lnTo>
                    <a:lnTo>
                      <a:pt x="0" y="466"/>
                    </a:lnTo>
                    <a:lnTo>
                      <a:pt x="9" y="562"/>
                    </a:lnTo>
                    <a:lnTo>
                      <a:pt x="35" y="650"/>
                    </a:lnTo>
                    <a:lnTo>
                      <a:pt x="79" y="729"/>
                    </a:lnTo>
                    <a:lnTo>
                      <a:pt x="132" y="799"/>
                    </a:lnTo>
                    <a:lnTo>
                      <a:pt x="202" y="852"/>
                    </a:lnTo>
                    <a:lnTo>
                      <a:pt x="281" y="896"/>
                    </a:lnTo>
                    <a:lnTo>
                      <a:pt x="36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2057;p34"/>
              <p:cNvSpPr/>
              <p:nvPr/>
            </p:nvSpPr>
            <p:spPr>
              <a:xfrm>
                <a:off x="6169261" y="3311050"/>
                <a:ext cx="76912" cy="76829"/>
              </a:xfrm>
              <a:custGeom>
                <a:avLst/>
                <a:gdLst/>
                <a:ahLst/>
                <a:cxnLst/>
                <a:rect l="l" t="t" r="r" b="b"/>
                <a:pathLst>
                  <a:path w="933" h="932" extrusionOk="0">
                    <a:moveTo>
                      <a:pt x="467" y="932"/>
                    </a:moveTo>
                    <a:lnTo>
                      <a:pt x="467" y="932"/>
                    </a:lnTo>
                    <a:lnTo>
                      <a:pt x="563" y="923"/>
                    </a:lnTo>
                    <a:lnTo>
                      <a:pt x="651" y="897"/>
                    </a:lnTo>
                    <a:lnTo>
                      <a:pt x="730" y="853"/>
                    </a:lnTo>
                    <a:lnTo>
                      <a:pt x="792" y="791"/>
                    </a:lnTo>
                    <a:lnTo>
                      <a:pt x="853" y="730"/>
                    </a:lnTo>
                    <a:lnTo>
                      <a:pt x="897" y="651"/>
                    </a:lnTo>
                    <a:lnTo>
                      <a:pt x="923" y="563"/>
                    </a:lnTo>
                    <a:lnTo>
                      <a:pt x="932" y="466"/>
                    </a:lnTo>
                    <a:lnTo>
                      <a:pt x="932" y="466"/>
                    </a:lnTo>
                    <a:lnTo>
                      <a:pt x="923" y="370"/>
                    </a:lnTo>
                    <a:lnTo>
                      <a:pt x="897" y="282"/>
                    </a:lnTo>
                    <a:lnTo>
                      <a:pt x="853" y="203"/>
                    </a:lnTo>
                    <a:lnTo>
                      <a:pt x="792" y="133"/>
                    </a:lnTo>
                    <a:lnTo>
                      <a:pt x="730" y="80"/>
                    </a:lnTo>
                    <a:lnTo>
                      <a:pt x="651" y="36"/>
                    </a:lnTo>
                    <a:lnTo>
                      <a:pt x="563" y="10"/>
                    </a:lnTo>
                    <a:lnTo>
                      <a:pt x="467" y="1"/>
                    </a:lnTo>
                    <a:lnTo>
                      <a:pt x="467" y="1"/>
                    </a:lnTo>
                    <a:lnTo>
                      <a:pt x="370" y="10"/>
                    </a:lnTo>
                    <a:lnTo>
                      <a:pt x="282" y="36"/>
                    </a:lnTo>
                    <a:lnTo>
                      <a:pt x="203" y="80"/>
                    </a:lnTo>
                    <a:lnTo>
                      <a:pt x="142" y="133"/>
                    </a:lnTo>
                    <a:lnTo>
                      <a:pt x="80" y="203"/>
                    </a:lnTo>
                    <a:lnTo>
                      <a:pt x="36" y="282"/>
                    </a:lnTo>
                    <a:lnTo>
                      <a:pt x="10" y="370"/>
                    </a:lnTo>
                    <a:lnTo>
                      <a:pt x="1" y="466"/>
                    </a:lnTo>
                    <a:lnTo>
                      <a:pt x="1" y="466"/>
                    </a:lnTo>
                    <a:lnTo>
                      <a:pt x="10" y="563"/>
                    </a:lnTo>
                    <a:lnTo>
                      <a:pt x="36" y="651"/>
                    </a:lnTo>
                    <a:lnTo>
                      <a:pt x="80" y="730"/>
                    </a:lnTo>
                    <a:lnTo>
                      <a:pt x="142" y="791"/>
                    </a:lnTo>
                    <a:lnTo>
                      <a:pt x="203" y="853"/>
                    </a:lnTo>
                    <a:lnTo>
                      <a:pt x="282" y="897"/>
                    </a:lnTo>
                    <a:lnTo>
                      <a:pt x="370" y="923"/>
                    </a:lnTo>
                    <a:lnTo>
                      <a:pt x="467" y="932"/>
                    </a:lnTo>
                    <a:lnTo>
                      <a:pt x="467"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1" name="Google Shape;2058;p34"/>
              <p:cNvSpPr/>
              <p:nvPr/>
            </p:nvSpPr>
            <p:spPr>
              <a:xfrm>
                <a:off x="5466914" y="2760796"/>
                <a:ext cx="76829" cy="76829"/>
              </a:xfrm>
              <a:custGeom>
                <a:avLst/>
                <a:gdLst/>
                <a:ahLst/>
                <a:cxnLst/>
                <a:rect l="l" t="t" r="r" b="b"/>
                <a:pathLst>
                  <a:path w="932" h="932" extrusionOk="0">
                    <a:moveTo>
                      <a:pt x="466" y="931"/>
                    </a:moveTo>
                    <a:lnTo>
                      <a:pt x="466" y="931"/>
                    </a:lnTo>
                    <a:lnTo>
                      <a:pt x="563" y="922"/>
                    </a:lnTo>
                    <a:lnTo>
                      <a:pt x="651" y="896"/>
                    </a:lnTo>
                    <a:lnTo>
                      <a:pt x="730" y="852"/>
                    </a:lnTo>
                    <a:lnTo>
                      <a:pt x="800" y="799"/>
                    </a:lnTo>
                    <a:lnTo>
                      <a:pt x="853" y="729"/>
                    </a:lnTo>
                    <a:lnTo>
                      <a:pt x="897" y="650"/>
                    </a:lnTo>
                    <a:lnTo>
                      <a:pt x="923" y="562"/>
                    </a:lnTo>
                    <a:lnTo>
                      <a:pt x="932" y="466"/>
                    </a:lnTo>
                    <a:lnTo>
                      <a:pt x="932" y="466"/>
                    </a:lnTo>
                    <a:lnTo>
                      <a:pt x="923" y="369"/>
                    </a:lnTo>
                    <a:lnTo>
                      <a:pt x="897" y="281"/>
                    </a:lnTo>
                    <a:lnTo>
                      <a:pt x="853" y="202"/>
                    </a:lnTo>
                    <a:lnTo>
                      <a:pt x="800" y="141"/>
                    </a:lnTo>
                    <a:lnTo>
                      <a:pt x="730" y="79"/>
                    </a:lnTo>
                    <a:lnTo>
                      <a:pt x="651" y="35"/>
                    </a:lnTo>
                    <a:lnTo>
                      <a:pt x="563" y="9"/>
                    </a:lnTo>
                    <a:lnTo>
                      <a:pt x="466" y="0"/>
                    </a:lnTo>
                    <a:lnTo>
                      <a:pt x="466" y="0"/>
                    </a:lnTo>
                    <a:lnTo>
                      <a:pt x="370" y="9"/>
                    </a:lnTo>
                    <a:lnTo>
                      <a:pt x="282" y="35"/>
                    </a:lnTo>
                    <a:lnTo>
                      <a:pt x="203" y="79"/>
                    </a:lnTo>
                    <a:lnTo>
                      <a:pt x="141" y="141"/>
                    </a:lnTo>
                    <a:lnTo>
                      <a:pt x="80" y="202"/>
                    </a:lnTo>
                    <a:lnTo>
                      <a:pt x="36" y="281"/>
                    </a:lnTo>
                    <a:lnTo>
                      <a:pt x="9" y="369"/>
                    </a:lnTo>
                    <a:lnTo>
                      <a:pt x="1" y="466"/>
                    </a:lnTo>
                    <a:lnTo>
                      <a:pt x="1" y="466"/>
                    </a:lnTo>
                    <a:lnTo>
                      <a:pt x="9" y="562"/>
                    </a:lnTo>
                    <a:lnTo>
                      <a:pt x="36" y="650"/>
                    </a:lnTo>
                    <a:lnTo>
                      <a:pt x="80" y="729"/>
                    </a:lnTo>
                    <a:lnTo>
                      <a:pt x="141" y="799"/>
                    </a:lnTo>
                    <a:lnTo>
                      <a:pt x="203" y="852"/>
                    </a:lnTo>
                    <a:lnTo>
                      <a:pt x="282" y="896"/>
                    </a:lnTo>
                    <a:lnTo>
                      <a:pt x="370"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2" name="Google Shape;2059;p34"/>
              <p:cNvSpPr/>
              <p:nvPr/>
            </p:nvSpPr>
            <p:spPr>
              <a:xfrm>
                <a:off x="5597244" y="3311050"/>
                <a:ext cx="76829" cy="76829"/>
              </a:xfrm>
              <a:custGeom>
                <a:avLst/>
                <a:gdLst/>
                <a:ahLst/>
                <a:cxnLst/>
                <a:rect l="l" t="t" r="r" b="b"/>
                <a:pathLst>
                  <a:path w="932" h="932" extrusionOk="0">
                    <a:moveTo>
                      <a:pt x="466" y="932"/>
                    </a:moveTo>
                    <a:lnTo>
                      <a:pt x="466" y="932"/>
                    </a:lnTo>
                    <a:lnTo>
                      <a:pt x="554" y="923"/>
                    </a:lnTo>
                    <a:lnTo>
                      <a:pt x="642" y="897"/>
                    </a:lnTo>
                    <a:lnTo>
                      <a:pt x="721" y="853"/>
                    </a:lnTo>
                    <a:lnTo>
                      <a:pt x="791" y="791"/>
                    </a:lnTo>
                    <a:lnTo>
                      <a:pt x="853" y="730"/>
                    </a:lnTo>
                    <a:lnTo>
                      <a:pt x="888" y="651"/>
                    </a:lnTo>
                    <a:lnTo>
                      <a:pt x="923" y="563"/>
                    </a:lnTo>
                    <a:lnTo>
                      <a:pt x="932" y="466"/>
                    </a:lnTo>
                    <a:lnTo>
                      <a:pt x="932" y="466"/>
                    </a:lnTo>
                    <a:lnTo>
                      <a:pt x="923" y="370"/>
                    </a:lnTo>
                    <a:lnTo>
                      <a:pt x="888" y="282"/>
                    </a:lnTo>
                    <a:lnTo>
                      <a:pt x="853" y="203"/>
                    </a:lnTo>
                    <a:lnTo>
                      <a:pt x="791" y="133"/>
                    </a:lnTo>
                    <a:lnTo>
                      <a:pt x="721" y="80"/>
                    </a:lnTo>
                    <a:lnTo>
                      <a:pt x="642" y="36"/>
                    </a:lnTo>
                    <a:lnTo>
                      <a:pt x="554" y="10"/>
                    </a:lnTo>
                    <a:lnTo>
                      <a:pt x="466" y="1"/>
                    </a:lnTo>
                    <a:lnTo>
                      <a:pt x="466" y="1"/>
                    </a:lnTo>
                    <a:lnTo>
                      <a:pt x="370" y="10"/>
                    </a:lnTo>
                    <a:lnTo>
                      <a:pt x="282" y="36"/>
                    </a:lnTo>
                    <a:lnTo>
                      <a:pt x="203" y="80"/>
                    </a:lnTo>
                    <a:lnTo>
                      <a:pt x="132" y="133"/>
                    </a:lnTo>
                    <a:lnTo>
                      <a:pt x="80" y="203"/>
                    </a:lnTo>
                    <a:lnTo>
                      <a:pt x="36" y="282"/>
                    </a:lnTo>
                    <a:lnTo>
                      <a:pt x="9" y="370"/>
                    </a:lnTo>
                    <a:lnTo>
                      <a:pt x="1" y="466"/>
                    </a:lnTo>
                    <a:lnTo>
                      <a:pt x="1" y="466"/>
                    </a:lnTo>
                    <a:lnTo>
                      <a:pt x="9" y="563"/>
                    </a:lnTo>
                    <a:lnTo>
                      <a:pt x="36" y="651"/>
                    </a:lnTo>
                    <a:lnTo>
                      <a:pt x="80" y="730"/>
                    </a:lnTo>
                    <a:lnTo>
                      <a:pt x="132" y="791"/>
                    </a:lnTo>
                    <a:lnTo>
                      <a:pt x="203" y="853"/>
                    </a:lnTo>
                    <a:lnTo>
                      <a:pt x="282" y="897"/>
                    </a:lnTo>
                    <a:lnTo>
                      <a:pt x="370"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3" name="Google Shape;2060;p34"/>
              <p:cNvSpPr/>
              <p:nvPr/>
            </p:nvSpPr>
            <p:spPr>
              <a:xfrm>
                <a:off x="6038931" y="2760796"/>
                <a:ext cx="77571" cy="76829"/>
              </a:xfrm>
              <a:custGeom>
                <a:avLst/>
                <a:gdLst/>
                <a:ahLst/>
                <a:cxnLst/>
                <a:rect l="l" t="t" r="r" b="b"/>
                <a:pathLst>
                  <a:path w="941" h="932" extrusionOk="0">
                    <a:moveTo>
                      <a:pt x="466" y="931"/>
                    </a:moveTo>
                    <a:lnTo>
                      <a:pt x="466" y="931"/>
                    </a:lnTo>
                    <a:lnTo>
                      <a:pt x="563" y="922"/>
                    </a:lnTo>
                    <a:lnTo>
                      <a:pt x="651" y="896"/>
                    </a:lnTo>
                    <a:lnTo>
                      <a:pt x="730" y="852"/>
                    </a:lnTo>
                    <a:lnTo>
                      <a:pt x="800" y="799"/>
                    </a:lnTo>
                    <a:lnTo>
                      <a:pt x="853" y="729"/>
                    </a:lnTo>
                    <a:lnTo>
                      <a:pt x="897" y="650"/>
                    </a:lnTo>
                    <a:lnTo>
                      <a:pt x="923" y="562"/>
                    </a:lnTo>
                    <a:lnTo>
                      <a:pt x="941" y="466"/>
                    </a:lnTo>
                    <a:lnTo>
                      <a:pt x="941" y="466"/>
                    </a:lnTo>
                    <a:lnTo>
                      <a:pt x="923" y="369"/>
                    </a:lnTo>
                    <a:lnTo>
                      <a:pt x="897" y="281"/>
                    </a:lnTo>
                    <a:lnTo>
                      <a:pt x="853" y="202"/>
                    </a:lnTo>
                    <a:lnTo>
                      <a:pt x="800" y="141"/>
                    </a:lnTo>
                    <a:lnTo>
                      <a:pt x="730" y="79"/>
                    </a:lnTo>
                    <a:lnTo>
                      <a:pt x="651" y="35"/>
                    </a:lnTo>
                    <a:lnTo>
                      <a:pt x="563" y="9"/>
                    </a:lnTo>
                    <a:lnTo>
                      <a:pt x="466" y="0"/>
                    </a:lnTo>
                    <a:lnTo>
                      <a:pt x="466" y="0"/>
                    </a:lnTo>
                    <a:lnTo>
                      <a:pt x="379" y="9"/>
                    </a:lnTo>
                    <a:lnTo>
                      <a:pt x="291" y="35"/>
                    </a:lnTo>
                    <a:lnTo>
                      <a:pt x="212" y="79"/>
                    </a:lnTo>
                    <a:lnTo>
                      <a:pt x="141" y="141"/>
                    </a:lnTo>
                    <a:lnTo>
                      <a:pt x="89" y="202"/>
                    </a:lnTo>
                    <a:lnTo>
                      <a:pt x="45" y="281"/>
                    </a:lnTo>
                    <a:lnTo>
                      <a:pt x="18" y="369"/>
                    </a:lnTo>
                    <a:lnTo>
                      <a:pt x="1" y="466"/>
                    </a:lnTo>
                    <a:lnTo>
                      <a:pt x="1" y="466"/>
                    </a:lnTo>
                    <a:lnTo>
                      <a:pt x="18" y="562"/>
                    </a:lnTo>
                    <a:lnTo>
                      <a:pt x="45" y="650"/>
                    </a:lnTo>
                    <a:lnTo>
                      <a:pt x="89" y="729"/>
                    </a:lnTo>
                    <a:lnTo>
                      <a:pt x="141" y="799"/>
                    </a:lnTo>
                    <a:lnTo>
                      <a:pt x="212" y="852"/>
                    </a:lnTo>
                    <a:lnTo>
                      <a:pt x="291" y="896"/>
                    </a:lnTo>
                    <a:lnTo>
                      <a:pt x="37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4" name="Google Shape;2061;p34"/>
              <p:cNvSpPr/>
              <p:nvPr/>
            </p:nvSpPr>
            <p:spPr>
              <a:xfrm>
                <a:off x="5024485" y="3311050"/>
                <a:ext cx="76829" cy="76829"/>
              </a:xfrm>
              <a:custGeom>
                <a:avLst/>
                <a:gdLst/>
                <a:ahLst/>
                <a:cxnLst/>
                <a:rect l="l" t="t" r="r" b="b"/>
                <a:pathLst>
                  <a:path w="932" h="932" extrusionOk="0">
                    <a:moveTo>
                      <a:pt x="466" y="932"/>
                    </a:moveTo>
                    <a:lnTo>
                      <a:pt x="466" y="932"/>
                    </a:lnTo>
                    <a:lnTo>
                      <a:pt x="563" y="923"/>
                    </a:lnTo>
                    <a:lnTo>
                      <a:pt x="651" y="897"/>
                    </a:lnTo>
                    <a:lnTo>
                      <a:pt x="730" y="853"/>
                    </a:lnTo>
                    <a:lnTo>
                      <a:pt x="800" y="791"/>
                    </a:lnTo>
                    <a:lnTo>
                      <a:pt x="853" y="730"/>
                    </a:lnTo>
                    <a:lnTo>
                      <a:pt x="897" y="651"/>
                    </a:lnTo>
                    <a:lnTo>
                      <a:pt x="923" y="563"/>
                    </a:lnTo>
                    <a:lnTo>
                      <a:pt x="932" y="466"/>
                    </a:lnTo>
                    <a:lnTo>
                      <a:pt x="932" y="466"/>
                    </a:lnTo>
                    <a:lnTo>
                      <a:pt x="923" y="370"/>
                    </a:lnTo>
                    <a:lnTo>
                      <a:pt x="897" y="282"/>
                    </a:lnTo>
                    <a:lnTo>
                      <a:pt x="853" y="203"/>
                    </a:lnTo>
                    <a:lnTo>
                      <a:pt x="800" y="133"/>
                    </a:lnTo>
                    <a:lnTo>
                      <a:pt x="730" y="80"/>
                    </a:lnTo>
                    <a:lnTo>
                      <a:pt x="651" y="36"/>
                    </a:lnTo>
                    <a:lnTo>
                      <a:pt x="563" y="10"/>
                    </a:lnTo>
                    <a:lnTo>
                      <a:pt x="466" y="1"/>
                    </a:lnTo>
                    <a:lnTo>
                      <a:pt x="466" y="1"/>
                    </a:lnTo>
                    <a:lnTo>
                      <a:pt x="378" y="10"/>
                    </a:lnTo>
                    <a:lnTo>
                      <a:pt x="290" y="36"/>
                    </a:lnTo>
                    <a:lnTo>
                      <a:pt x="211" y="80"/>
                    </a:lnTo>
                    <a:lnTo>
                      <a:pt x="141" y="133"/>
                    </a:lnTo>
                    <a:lnTo>
                      <a:pt x="80" y="203"/>
                    </a:lnTo>
                    <a:lnTo>
                      <a:pt x="36" y="282"/>
                    </a:lnTo>
                    <a:lnTo>
                      <a:pt x="9" y="370"/>
                    </a:lnTo>
                    <a:lnTo>
                      <a:pt x="1" y="466"/>
                    </a:lnTo>
                    <a:lnTo>
                      <a:pt x="1" y="466"/>
                    </a:lnTo>
                    <a:lnTo>
                      <a:pt x="9" y="563"/>
                    </a:lnTo>
                    <a:lnTo>
                      <a:pt x="36" y="651"/>
                    </a:lnTo>
                    <a:lnTo>
                      <a:pt x="80" y="730"/>
                    </a:lnTo>
                    <a:lnTo>
                      <a:pt x="141" y="791"/>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5" name="Google Shape;2062;p34"/>
              <p:cNvSpPr/>
              <p:nvPr/>
            </p:nvSpPr>
            <p:spPr>
              <a:xfrm>
                <a:off x="4452468" y="3311050"/>
                <a:ext cx="76829" cy="76829"/>
              </a:xfrm>
              <a:custGeom>
                <a:avLst/>
                <a:gdLst/>
                <a:ahLst/>
                <a:cxnLst/>
                <a:rect l="l" t="t" r="r" b="b"/>
                <a:pathLst>
                  <a:path w="932" h="932" extrusionOk="0">
                    <a:moveTo>
                      <a:pt x="466" y="932"/>
                    </a:moveTo>
                    <a:lnTo>
                      <a:pt x="466" y="932"/>
                    </a:lnTo>
                    <a:lnTo>
                      <a:pt x="554" y="923"/>
                    </a:lnTo>
                    <a:lnTo>
                      <a:pt x="642" y="897"/>
                    </a:lnTo>
                    <a:lnTo>
                      <a:pt x="721" y="853"/>
                    </a:lnTo>
                    <a:lnTo>
                      <a:pt x="791" y="791"/>
                    </a:lnTo>
                    <a:lnTo>
                      <a:pt x="852" y="730"/>
                    </a:lnTo>
                    <a:lnTo>
                      <a:pt x="896" y="651"/>
                    </a:lnTo>
                    <a:lnTo>
                      <a:pt x="923" y="563"/>
                    </a:lnTo>
                    <a:lnTo>
                      <a:pt x="931" y="466"/>
                    </a:lnTo>
                    <a:lnTo>
                      <a:pt x="931" y="466"/>
                    </a:lnTo>
                    <a:lnTo>
                      <a:pt x="923" y="370"/>
                    </a:lnTo>
                    <a:lnTo>
                      <a:pt x="896" y="282"/>
                    </a:lnTo>
                    <a:lnTo>
                      <a:pt x="852" y="203"/>
                    </a:lnTo>
                    <a:lnTo>
                      <a:pt x="791" y="133"/>
                    </a:lnTo>
                    <a:lnTo>
                      <a:pt x="721" y="80"/>
                    </a:lnTo>
                    <a:lnTo>
                      <a:pt x="642" y="36"/>
                    </a:lnTo>
                    <a:lnTo>
                      <a:pt x="554" y="10"/>
                    </a:lnTo>
                    <a:lnTo>
                      <a:pt x="466" y="1"/>
                    </a:lnTo>
                    <a:lnTo>
                      <a:pt x="466" y="1"/>
                    </a:lnTo>
                    <a:lnTo>
                      <a:pt x="369" y="10"/>
                    </a:lnTo>
                    <a:lnTo>
                      <a:pt x="281" y="36"/>
                    </a:lnTo>
                    <a:lnTo>
                      <a:pt x="202" y="80"/>
                    </a:lnTo>
                    <a:lnTo>
                      <a:pt x="132" y="133"/>
                    </a:lnTo>
                    <a:lnTo>
                      <a:pt x="79" y="203"/>
                    </a:lnTo>
                    <a:lnTo>
                      <a:pt x="35" y="282"/>
                    </a:lnTo>
                    <a:lnTo>
                      <a:pt x="9" y="370"/>
                    </a:lnTo>
                    <a:lnTo>
                      <a:pt x="0" y="466"/>
                    </a:lnTo>
                    <a:lnTo>
                      <a:pt x="0" y="466"/>
                    </a:lnTo>
                    <a:lnTo>
                      <a:pt x="9" y="563"/>
                    </a:lnTo>
                    <a:lnTo>
                      <a:pt x="35" y="651"/>
                    </a:lnTo>
                    <a:lnTo>
                      <a:pt x="79" y="730"/>
                    </a:lnTo>
                    <a:lnTo>
                      <a:pt x="132" y="791"/>
                    </a:lnTo>
                    <a:lnTo>
                      <a:pt x="202" y="853"/>
                    </a:lnTo>
                    <a:lnTo>
                      <a:pt x="281" y="897"/>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6" name="Google Shape;2063;p34"/>
              <p:cNvSpPr/>
              <p:nvPr/>
            </p:nvSpPr>
            <p:spPr>
              <a:xfrm>
                <a:off x="3879709" y="3311050"/>
                <a:ext cx="76829" cy="76829"/>
              </a:xfrm>
              <a:custGeom>
                <a:avLst/>
                <a:gdLst/>
                <a:ahLst/>
                <a:cxnLst/>
                <a:rect l="l" t="t" r="r" b="b"/>
                <a:pathLst>
                  <a:path w="932" h="932" extrusionOk="0">
                    <a:moveTo>
                      <a:pt x="466" y="932"/>
                    </a:moveTo>
                    <a:lnTo>
                      <a:pt x="466" y="932"/>
                    </a:lnTo>
                    <a:lnTo>
                      <a:pt x="562" y="923"/>
                    </a:lnTo>
                    <a:lnTo>
                      <a:pt x="650" y="897"/>
                    </a:lnTo>
                    <a:lnTo>
                      <a:pt x="729" y="853"/>
                    </a:lnTo>
                    <a:lnTo>
                      <a:pt x="800" y="791"/>
                    </a:lnTo>
                    <a:lnTo>
                      <a:pt x="852" y="730"/>
                    </a:lnTo>
                    <a:lnTo>
                      <a:pt x="896" y="651"/>
                    </a:lnTo>
                    <a:lnTo>
                      <a:pt x="923" y="563"/>
                    </a:lnTo>
                    <a:lnTo>
                      <a:pt x="931" y="466"/>
                    </a:lnTo>
                    <a:lnTo>
                      <a:pt x="931" y="466"/>
                    </a:lnTo>
                    <a:lnTo>
                      <a:pt x="923" y="370"/>
                    </a:lnTo>
                    <a:lnTo>
                      <a:pt x="896" y="282"/>
                    </a:lnTo>
                    <a:lnTo>
                      <a:pt x="852" y="203"/>
                    </a:lnTo>
                    <a:lnTo>
                      <a:pt x="800" y="133"/>
                    </a:lnTo>
                    <a:lnTo>
                      <a:pt x="729" y="80"/>
                    </a:lnTo>
                    <a:lnTo>
                      <a:pt x="650" y="36"/>
                    </a:lnTo>
                    <a:lnTo>
                      <a:pt x="562" y="10"/>
                    </a:lnTo>
                    <a:lnTo>
                      <a:pt x="466" y="1"/>
                    </a:lnTo>
                    <a:lnTo>
                      <a:pt x="466" y="1"/>
                    </a:lnTo>
                    <a:lnTo>
                      <a:pt x="378" y="10"/>
                    </a:lnTo>
                    <a:lnTo>
                      <a:pt x="290" y="36"/>
                    </a:lnTo>
                    <a:lnTo>
                      <a:pt x="211" y="80"/>
                    </a:lnTo>
                    <a:lnTo>
                      <a:pt x="141" y="133"/>
                    </a:lnTo>
                    <a:lnTo>
                      <a:pt x="79" y="203"/>
                    </a:lnTo>
                    <a:lnTo>
                      <a:pt x="35" y="282"/>
                    </a:lnTo>
                    <a:lnTo>
                      <a:pt x="9" y="370"/>
                    </a:lnTo>
                    <a:lnTo>
                      <a:pt x="0" y="466"/>
                    </a:lnTo>
                    <a:lnTo>
                      <a:pt x="0" y="466"/>
                    </a:lnTo>
                    <a:lnTo>
                      <a:pt x="9" y="563"/>
                    </a:lnTo>
                    <a:lnTo>
                      <a:pt x="35" y="651"/>
                    </a:lnTo>
                    <a:lnTo>
                      <a:pt x="79" y="730"/>
                    </a:lnTo>
                    <a:lnTo>
                      <a:pt x="141" y="791"/>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7" name="Google Shape;2064;p34"/>
              <p:cNvSpPr/>
              <p:nvPr/>
            </p:nvSpPr>
            <p:spPr>
              <a:xfrm>
                <a:off x="3307610" y="3311050"/>
                <a:ext cx="76829" cy="76829"/>
              </a:xfrm>
              <a:custGeom>
                <a:avLst/>
                <a:gdLst/>
                <a:ahLst/>
                <a:cxnLst/>
                <a:rect l="l" t="t" r="r" b="b"/>
                <a:pathLst>
                  <a:path w="932" h="932" extrusionOk="0">
                    <a:moveTo>
                      <a:pt x="466" y="932"/>
                    </a:moveTo>
                    <a:lnTo>
                      <a:pt x="466" y="932"/>
                    </a:lnTo>
                    <a:lnTo>
                      <a:pt x="563" y="923"/>
                    </a:lnTo>
                    <a:lnTo>
                      <a:pt x="651" y="897"/>
                    </a:lnTo>
                    <a:lnTo>
                      <a:pt x="730" y="853"/>
                    </a:lnTo>
                    <a:lnTo>
                      <a:pt x="791" y="791"/>
                    </a:lnTo>
                    <a:lnTo>
                      <a:pt x="853" y="730"/>
                    </a:lnTo>
                    <a:lnTo>
                      <a:pt x="897" y="651"/>
                    </a:lnTo>
                    <a:lnTo>
                      <a:pt x="923" y="563"/>
                    </a:lnTo>
                    <a:lnTo>
                      <a:pt x="932" y="466"/>
                    </a:lnTo>
                    <a:lnTo>
                      <a:pt x="932" y="466"/>
                    </a:lnTo>
                    <a:lnTo>
                      <a:pt x="923" y="370"/>
                    </a:lnTo>
                    <a:lnTo>
                      <a:pt x="897" y="282"/>
                    </a:lnTo>
                    <a:lnTo>
                      <a:pt x="853" y="203"/>
                    </a:lnTo>
                    <a:lnTo>
                      <a:pt x="791" y="133"/>
                    </a:lnTo>
                    <a:lnTo>
                      <a:pt x="730" y="80"/>
                    </a:lnTo>
                    <a:lnTo>
                      <a:pt x="651" y="36"/>
                    </a:lnTo>
                    <a:lnTo>
                      <a:pt x="563" y="10"/>
                    </a:lnTo>
                    <a:lnTo>
                      <a:pt x="466" y="1"/>
                    </a:lnTo>
                    <a:lnTo>
                      <a:pt x="466" y="1"/>
                    </a:lnTo>
                    <a:lnTo>
                      <a:pt x="370" y="10"/>
                    </a:lnTo>
                    <a:lnTo>
                      <a:pt x="282" y="36"/>
                    </a:lnTo>
                    <a:lnTo>
                      <a:pt x="203" y="80"/>
                    </a:lnTo>
                    <a:lnTo>
                      <a:pt x="133" y="133"/>
                    </a:lnTo>
                    <a:lnTo>
                      <a:pt x="80" y="203"/>
                    </a:lnTo>
                    <a:lnTo>
                      <a:pt x="36" y="282"/>
                    </a:lnTo>
                    <a:lnTo>
                      <a:pt x="10" y="370"/>
                    </a:lnTo>
                    <a:lnTo>
                      <a:pt x="1" y="466"/>
                    </a:lnTo>
                    <a:lnTo>
                      <a:pt x="1" y="466"/>
                    </a:lnTo>
                    <a:lnTo>
                      <a:pt x="10" y="563"/>
                    </a:lnTo>
                    <a:lnTo>
                      <a:pt x="36" y="651"/>
                    </a:lnTo>
                    <a:lnTo>
                      <a:pt x="80" y="730"/>
                    </a:lnTo>
                    <a:lnTo>
                      <a:pt x="133" y="791"/>
                    </a:lnTo>
                    <a:lnTo>
                      <a:pt x="203" y="853"/>
                    </a:lnTo>
                    <a:lnTo>
                      <a:pt x="282" y="897"/>
                    </a:lnTo>
                    <a:lnTo>
                      <a:pt x="370"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8" name="Google Shape;2065;p34"/>
              <p:cNvSpPr/>
              <p:nvPr/>
            </p:nvSpPr>
            <p:spPr>
              <a:xfrm>
                <a:off x="6332235" y="2757828"/>
                <a:ext cx="76829" cy="76912"/>
              </a:xfrm>
              <a:custGeom>
                <a:avLst/>
                <a:gdLst/>
                <a:ahLst/>
                <a:cxnLst/>
                <a:rect l="l" t="t" r="r" b="b"/>
                <a:pathLst>
                  <a:path w="932" h="933" extrusionOk="0">
                    <a:moveTo>
                      <a:pt x="466" y="932"/>
                    </a:moveTo>
                    <a:lnTo>
                      <a:pt x="466" y="932"/>
                    </a:lnTo>
                    <a:lnTo>
                      <a:pt x="554" y="923"/>
                    </a:lnTo>
                    <a:lnTo>
                      <a:pt x="642" y="897"/>
                    </a:lnTo>
                    <a:lnTo>
                      <a:pt x="721" y="853"/>
                    </a:lnTo>
                    <a:lnTo>
                      <a:pt x="791" y="800"/>
                    </a:lnTo>
                    <a:lnTo>
                      <a:pt x="852" y="730"/>
                    </a:lnTo>
                    <a:lnTo>
                      <a:pt x="896" y="651"/>
                    </a:lnTo>
                    <a:lnTo>
                      <a:pt x="923" y="563"/>
                    </a:lnTo>
                    <a:lnTo>
                      <a:pt x="931" y="466"/>
                    </a:lnTo>
                    <a:lnTo>
                      <a:pt x="931" y="466"/>
                    </a:lnTo>
                    <a:lnTo>
                      <a:pt x="923" y="379"/>
                    </a:lnTo>
                    <a:lnTo>
                      <a:pt x="896" y="291"/>
                    </a:lnTo>
                    <a:lnTo>
                      <a:pt x="852" y="212"/>
                    </a:lnTo>
                    <a:lnTo>
                      <a:pt x="791" y="141"/>
                    </a:lnTo>
                    <a:lnTo>
                      <a:pt x="721" y="80"/>
                    </a:lnTo>
                    <a:lnTo>
                      <a:pt x="642" y="36"/>
                    </a:lnTo>
                    <a:lnTo>
                      <a:pt x="554" y="10"/>
                    </a:lnTo>
                    <a:lnTo>
                      <a:pt x="466" y="1"/>
                    </a:lnTo>
                    <a:lnTo>
                      <a:pt x="466" y="1"/>
                    </a:lnTo>
                    <a:lnTo>
                      <a:pt x="369" y="10"/>
                    </a:lnTo>
                    <a:lnTo>
                      <a:pt x="281" y="36"/>
                    </a:lnTo>
                    <a:lnTo>
                      <a:pt x="202" y="80"/>
                    </a:lnTo>
                    <a:lnTo>
                      <a:pt x="132" y="141"/>
                    </a:lnTo>
                    <a:lnTo>
                      <a:pt x="79" y="212"/>
                    </a:lnTo>
                    <a:lnTo>
                      <a:pt x="36" y="291"/>
                    </a:lnTo>
                    <a:lnTo>
                      <a:pt x="9" y="379"/>
                    </a:lnTo>
                    <a:lnTo>
                      <a:pt x="0" y="466"/>
                    </a:lnTo>
                    <a:lnTo>
                      <a:pt x="0" y="466"/>
                    </a:lnTo>
                    <a:lnTo>
                      <a:pt x="9" y="563"/>
                    </a:lnTo>
                    <a:lnTo>
                      <a:pt x="36" y="651"/>
                    </a:lnTo>
                    <a:lnTo>
                      <a:pt x="79" y="730"/>
                    </a:lnTo>
                    <a:lnTo>
                      <a:pt x="132" y="800"/>
                    </a:lnTo>
                    <a:lnTo>
                      <a:pt x="202" y="853"/>
                    </a:lnTo>
                    <a:lnTo>
                      <a:pt x="281" y="897"/>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9" name="Google Shape;2066;p34"/>
              <p:cNvSpPr/>
              <p:nvPr/>
            </p:nvSpPr>
            <p:spPr>
              <a:xfrm>
                <a:off x="3318491" y="2760796"/>
                <a:ext cx="76829" cy="76829"/>
              </a:xfrm>
              <a:custGeom>
                <a:avLst/>
                <a:gdLst/>
                <a:ahLst/>
                <a:cxnLst/>
                <a:rect l="l" t="t" r="r" b="b"/>
                <a:pathLst>
                  <a:path w="932" h="932" extrusionOk="0">
                    <a:moveTo>
                      <a:pt x="466" y="931"/>
                    </a:moveTo>
                    <a:lnTo>
                      <a:pt x="466" y="931"/>
                    </a:lnTo>
                    <a:lnTo>
                      <a:pt x="563" y="922"/>
                    </a:lnTo>
                    <a:lnTo>
                      <a:pt x="651" y="896"/>
                    </a:lnTo>
                    <a:lnTo>
                      <a:pt x="730" y="852"/>
                    </a:lnTo>
                    <a:lnTo>
                      <a:pt x="791" y="799"/>
                    </a:lnTo>
                    <a:lnTo>
                      <a:pt x="853" y="729"/>
                    </a:lnTo>
                    <a:lnTo>
                      <a:pt x="897" y="650"/>
                    </a:lnTo>
                    <a:lnTo>
                      <a:pt x="923" y="562"/>
                    </a:lnTo>
                    <a:lnTo>
                      <a:pt x="932" y="466"/>
                    </a:lnTo>
                    <a:lnTo>
                      <a:pt x="932" y="466"/>
                    </a:lnTo>
                    <a:lnTo>
                      <a:pt x="923" y="369"/>
                    </a:lnTo>
                    <a:lnTo>
                      <a:pt x="897" y="281"/>
                    </a:lnTo>
                    <a:lnTo>
                      <a:pt x="853" y="202"/>
                    </a:lnTo>
                    <a:lnTo>
                      <a:pt x="791" y="141"/>
                    </a:lnTo>
                    <a:lnTo>
                      <a:pt x="730" y="79"/>
                    </a:lnTo>
                    <a:lnTo>
                      <a:pt x="651" y="35"/>
                    </a:lnTo>
                    <a:lnTo>
                      <a:pt x="563" y="9"/>
                    </a:lnTo>
                    <a:lnTo>
                      <a:pt x="466" y="0"/>
                    </a:lnTo>
                    <a:lnTo>
                      <a:pt x="466" y="0"/>
                    </a:lnTo>
                    <a:lnTo>
                      <a:pt x="370" y="9"/>
                    </a:lnTo>
                    <a:lnTo>
                      <a:pt x="282" y="35"/>
                    </a:lnTo>
                    <a:lnTo>
                      <a:pt x="203" y="79"/>
                    </a:lnTo>
                    <a:lnTo>
                      <a:pt x="141" y="141"/>
                    </a:lnTo>
                    <a:lnTo>
                      <a:pt x="80" y="202"/>
                    </a:lnTo>
                    <a:lnTo>
                      <a:pt x="36" y="281"/>
                    </a:lnTo>
                    <a:lnTo>
                      <a:pt x="9" y="369"/>
                    </a:lnTo>
                    <a:lnTo>
                      <a:pt x="1" y="466"/>
                    </a:lnTo>
                    <a:lnTo>
                      <a:pt x="1" y="466"/>
                    </a:lnTo>
                    <a:lnTo>
                      <a:pt x="9" y="562"/>
                    </a:lnTo>
                    <a:lnTo>
                      <a:pt x="36" y="650"/>
                    </a:lnTo>
                    <a:lnTo>
                      <a:pt x="80" y="729"/>
                    </a:lnTo>
                    <a:lnTo>
                      <a:pt x="141" y="799"/>
                    </a:lnTo>
                    <a:lnTo>
                      <a:pt x="203" y="852"/>
                    </a:lnTo>
                    <a:lnTo>
                      <a:pt x="282" y="896"/>
                    </a:lnTo>
                    <a:lnTo>
                      <a:pt x="370"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Google Shape;2067;p34"/>
              <p:cNvSpPr/>
              <p:nvPr/>
            </p:nvSpPr>
            <p:spPr>
              <a:xfrm>
                <a:off x="3890508" y="2760796"/>
                <a:ext cx="76912" cy="76829"/>
              </a:xfrm>
              <a:custGeom>
                <a:avLst/>
                <a:gdLst/>
                <a:ahLst/>
                <a:cxnLst/>
                <a:rect l="l" t="t" r="r" b="b"/>
                <a:pathLst>
                  <a:path w="933" h="932" extrusionOk="0">
                    <a:moveTo>
                      <a:pt x="467" y="931"/>
                    </a:moveTo>
                    <a:lnTo>
                      <a:pt x="467" y="931"/>
                    </a:lnTo>
                    <a:lnTo>
                      <a:pt x="563" y="922"/>
                    </a:lnTo>
                    <a:lnTo>
                      <a:pt x="651" y="896"/>
                    </a:lnTo>
                    <a:lnTo>
                      <a:pt x="730" y="852"/>
                    </a:lnTo>
                    <a:lnTo>
                      <a:pt x="800" y="799"/>
                    </a:lnTo>
                    <a:lnTo>
                      <a:pt x="853" y="729"/>
                    </a:lnTo>
                    <a:lnTo>
                      <a:pt x="897" y="650"/>
                    </a:lnTo>
                    <a:lnTo>
                      <a:pt x="923" y="562"/>
                    </a:lnTo>
                    <a:lnTo>
                      <a:pt x="932" y="466"/>
                    </a:lnTo>
                    <a:lnTo>
                      <a:pt x="932" y="466"/>
                    </a:lnTo>
                    <a:lnTo>
                      <a:pt x="923" y="369"/>
                    </a:lnTo>
                    <a:lnTo>
                      <a:pt x="897" y="281"/>
                    </a:lnTo>
                    <a:lnTo>
                      <a:pt x="853" y="202"/>
                    </a:lnTo>
                    <a:lnTo>
                      <a:pt x="800" y="141"/>
                    </a:lnTo>
                    <a:lnTo>
                      <a:pt x="730" y="79"/>
                    </a:lnTo>
                    <a:lnTo>
                      <a:pt x="651" y="35"/>
                    </a:lnTo>
                    <a:lnTo>
                      <a:pt x="563" y="9"/>
                    </a:lnTo>
                    <a:lnTo>
                      <a:pt x="467" y="0"/>
                    </a:lnTo>
                    <a:lnTo>
                      <a:pt x="467" y="0"/>
                    </a:lnTo>
                    <a:lnTo>
                      <a:pt x="379" y="9"/>
                    </a:lnTo>
                    <a:lnTo>
                      <a:pt x="291" y="35"/>
                    </a:lnTo>
                    <a:lnTo>
                      <a:pt x="212" y="79"/>
                    </a:lnTo>
                    <a:lnTo>
                      <a:pt x="141" y="141"/>
                    </a:lnTo>
                    <a:lnTo>
                      <a:pt x="80" y="202"/>
                    </a:lnTo>
                    <a:lnTo>
                      <a:pt x="45" y="281"/>
                    </a:lnTo>
                    <a:lnTo>
                      <a:pt x="10" y="369"/>
                    </a:lnTo>
                    <a:lnTo>
                      <a:pt x="1" y="466"/>
                    </a:lnTo>
                    <a:lnTo>
                      <a:pt x="1" y="466"/>
                    </a:lnTo>
                    <a:lnTo>
                      <a:pt x="10" y="562"/>
                    </a:lnTo>
                    <a:lnTo>
                      <a:pt x="45" y="650"/>
                    </a:lnTo>
                    <a:lnTo>
                      <a:pt x="80" y="729"/>
                    </a:lnTo>
                    <a:lnTo>
                      <a:pt x="141" y="799"/>
                    </a:lnTo>
                    <a:lnTo>
                      <a:pt x="212" y="852"/>
                    </a:lnTo>
                    <a:lnTo>
                      <a:pt x="291" y="896"/>
                    </a:lnTo>
                    <a:lnTo>
                      <a:pt x="379" y="922"/>
                    </a:lnTo>
                    <a:lnTo>
                      <a:pt x="467" y="931"/>
                    </a:lnTo>
                    <a:lnTo>
                      <a:pt x="467"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Google Shape;2068;p34"/>
              <p:cNvSpPr/>
              <p:nvPr/>
            </p:nvSpPr>
            <p:spPr>
              <a:xfrm>
                <a:off x="4463350" y="2760796"/>
                <a:ext cx="76829" cy="76829"/>
              </a:xfrm>
              <a:custGeom>
                <a:avLst/>
                <a:gdLst/>
                <a:ahLst/>
                <a:cxnLst/>
                <a:rect l="l" t="t" r="r" b="b"/>
                <a:pathLst>
                  <a:path w="932" h="932" extrusionOk="0">
                    <a:moveTo>
                      <a:pt x="466" y="931"/>
                    </a:moveTo>
                    <a:lnTo>
                      <a:pt x="466" y="931"/>
                    </a:lnTo>
                    <a:lnTo>
                      <a:pt x="553" y="922"/>
                    </a:lnTo>
                    <a:lnTo>
                      <a:pt x="641" y="896"/>
                    </a:lnTo>
                    <a:lnTo>
                      <a:pt x="720" y="852"/>
                    </a:lnTo>
                    <a:lnTo>
                      <a:pt x="791" y="799"/>
                    </a:lnTo>
                    <a:lnTo>
                      <a:pt x="852" y="729"/>
                    </a:lnTo>
                    <a:lnTo>
                      <a:pt x="896" y="650"/>
                    </a:lnTo>
                    <a:lnTo>
                      <a:pt x="922" y="562"/>
                    </a:lnTo>
                    <a:lnTo>
                      <a:pt x="931" y="466"/>
                    </a:lnTo>
                    <a:lnTo>
                      <a:pt x="931" y="466"/>
                    </a:lnTo>
                    <a:lnTo>
                      <a:pt x="922" y="369"/>
                    </a:lnTo>
                    <a:lnTo>
                      <a:pt x="896" y="281"/>
                    </a:lnTo>
                    <a:lnTo>
                      <a:pt x="852" y="202"/>
                    </a:lnTo>
                    <a:lnTo>
                      <a:pt x="791" y="141"/>
                    </a:lnTo>
                    <a:lnTo>
                      <a:pt x="720" y="79"/>
                    </a:lnTo>
                    <a:lnTo>
                      <a:pt x="641" y="35"/>
                    </a:lnTo>
                    <a:lnTo>
                      <a:pt x="553" y="9"/>
                    </a:lnTo>
                    <a:lnTo>
                      <a:pt x="466" y="0"/>
                    </a:lnTo>
                    <a:lnTo>
                      <a:pt x="466" y="0"/>
                    </a:lnTo>
                    <a:lnTo>
                      <a:pt x="369" y="9"/>
                    </a:lnTo>
                    <a:lnTo>
                      <a:pt x="281" y="35"/>
                    </a:lnTo>
                    <a:lnTo>
                      <a:pt x="202" y="79"/>
                    </a:lnTo>
                    <a:lnTo>
                      <a:pt x="132" y="141"/>
                    </a:lnTo>
                    <a:lnTo>
                      <a:pt x="79" y="202"/>
                    </a:lnTo>
                    <a:lnTo>
                      <a:pt x="35" y="281"/>
                    </a:lnTo>
                    <a:lnTo>
                      <a:pt x="9" y="369"/>
                    </a:lnTo>
                    <a:lnTo>
                      <a:pt x="0" y="466"/>
                    </a:lnTo>
                    <a:lnTo>
                      <a:pt x="0" y="466"/>
                    </a:lnTo>
                    <a:lnTo>
                      <a:pt x="9" y="562"/>
                    </a:lnTo>
                    <a:lnTo>
                      <a:pt x="35" y="650"/>
                    </a:lnTo>
                    <a:lnTo>
                      <a:pt x="79" y="729"/>
                    </a:lnTo>
                    <a:lnTo>
                      <a:pt x="132" y="799"/>
                    </a:lnTo>
                    <a:lnTo>
                      <a:pt x="202" y="852"/>
                    </a:lnTo>
                    <a:lnTo>
                      <a:pt x="281" y="896"/>
                    </a:lnTo>
                    <a:lnTo>
                      <a:pt x="36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2" name="Google Shape;2069;p34"/>
              <p:cNvSpPr/>
              <p:nvPr/>
            </p:nvSpPr>
            <p:spPr>
              <a:xfrm>
                <a:off x="5035367" y="2760796"/>
                <a:ext cx="76829" cy="76829"/>
              </a:xfrm>
              <a:custGeom>
                <a:avLst/>
                <a:gdLst/>
                <a:ahLst/>
                <a:cxnLst/>
                <a:rect l="l" t="t" r="r" b="b"/>
                <a:pathLst>
                  <a:path w="932" h="932" extrusionOk="0">
                    <a:moveTo>
                      <a:pt x="466" y="931"/>
                    </a:moveTo>
                    <a:lnTo>
                      <a:pt x="466" y="931"/>
                    </a:lnTo>
                    <a:lnTo>
                      <a:pt x="563" y="922"/>
                    </a:lnTo>
                    <a:lnTo>
                      <a:pt x="650" y="896"/>
                    </a:lnTo>
                    <a:lnTo>
                      <a:pt x="729" y="852"/>
                    </a:lnTo>
                    <a:lnTo>
                      <a:pt x="800" y="799"/>
                    </a:lnTo>
                    <a:lnTo>
                      <a:pt x="852" y="729"/>
                    </a:lnTo>
                    <a:lnTo>
                      <a:pt x="896" y="650"/>
                    </a:lnTo>
                    <a:lnTo>
                      <a:pt x="923" y="562"/>
                    </a:lnTo>
                    <a:lnTo>
                      <a:pt x="931" y="466"/>
                    </a:lnTo>
                    <a:lnTo>
                      <a:pt x="931" y="466"/>
                    </a:lnTo>
                    <a:lnTo>
                      <a:pt x="923" y="369"/>
                    </a:lnTo>
                    <a:lnTo>
                      <a:pt x="896" y="281"/>
                    </a:lnTo>
                    <a:lnTo>
                      <a:pt x="852" y="202"/>
                    </a:lnTo>
                    <a:lnTo>
                      <a:pt x="800" y="141"/>
                    </a:lnTo>
                    <a:lnTo>
                      <a:pt x="729" y="79"/>
                    </a:lnTo>
                    <a:lnTo>
                      <a:pt x="650" y="35"/>
                    </a:lnTo>
                    <a:lnTo>
                      <a:pt x="563" y="9"/>
                    </a:lnTo>
                    <a:lnTo>
                      <a:pt x="466" y="0"/>
                    </a:lnTo>
                    <a:lnTo>
                      <a:pt x="466" y="0"/>
                    </a:lnTo>
                    <a:lnTo>
                      <a:pt x="378" y="9"/>
                    </a:lnTo>
                    <a:lnTo>
                      <a:pt x="290" y="35"/>
                    </a:lnTo>
                    <a:lnTo>
                      <a:pt x="211" y="79"/>
                    </a:lnTo>
                    <a:lnTo>
                      <a:pt x="141" y="141"/>
                    </a:lnTo>
                    <a:lnTo>
                      <a:pt x="79" y="202"/>
                    </a:lnTo>
                    <a:lnTo>
                      <a:pt x="35" y="281"/>
                    </a:lnTo>
                    <a:lnTo>
                      <a:pt x="9" y="369"/>
                    </a:lnTo>
                    <a:lnTo>
                      <a:pt x="0" y="466"/>
                    </a:lnTo>
                    <a:lnTo>
                      <a:pt x="0" y="466"/>
                    </a:lnTo>
                    <a:lnTo>
                      <a:pt x="9" y="562"/>
                    </a:lnTo>
                    <a:lnTo>
                      <a:pt x="35" y="650"/>
                    </a:lnTo>
                    <a:lnTo>
                      <a:pt x="79" y="729"/>
                    </a:lnTo>
                    <a:lnTo>
                      <a:pt x="141" y="799"/>
                    </a:lnTo>
                    <a:lnTo>
                      <a:pt x="211" y="852"/>
                    </a:lnTo>
                    <a:lnTo>
                      <a:pt x="290" y="896"/>
                    </a:lnTo>
                    <a:lnTo>
                      <a:pt x="378"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3" name="Google Shape;2070;p34"/>
              <p:cNvSpPr/>
              <p:nvPr/>
            </p:nvSpPr>
            <p:spPr>
              <a:xfrm>
                <a:off x="6028132" y="3311050"/>
                <a:ext cx="77489" cy="76829"/>
              </a:xfrm>
              <a:custGeom>
                <a:avLst/>
                <a:gdLst/>
                <a:ahLst/>
                <a:cxnLst/>
                <a:rect l="l" t="t" r="r" b="b"/>
                <a:pathLst>
                  <a:path w="940" h="932" extrusionOk="0">
                    <a:moveTo>
                      <a:pt x="466" y="932"/>
                    </a:moveTo>
                    <a:lnTo>
                      <a:pt x="466" y="932"/>
                    </a:lnTo>
                    <a:lnTo>
                      <a:pt x="562" y="923"/>
                    </a:lnTo>
                    <a:lnTo>
                      <a:pt x="650" y="897"/>
                    </a:lnTo>
                    <a:lnTo>
                      <a:pt x="729" y="853"/>
                    </a:lnTo>
                    <a:lnTo>
                      <a:pt x="799" y="791"/>
                    </a:lnTo>
                    <a:lnTo>
                      <a:pt x="852" y="730"/>
                    </a:lnTo>
                    <a:lnTo>
                      <a:pt x="896" y="651"/>
                    </a:lnTo>
                    <a:lnTo>
                      <a:pt x="922" y="563"/>
                    </a:lnTo>
                    <a:lnTo>
                      <a:pt x="940" y="466"/>
                    </a:lnTo>
                    <a:lnTo>
                      <a:pt x="940" y="466"/>
                    </a:lnTo>
                    <a:lnTo>
                      <a:pt x="922" y="370"/>
                    </a:lnTo>
                    <a:lnTo>
                      <a:pt x="896" y="282"/>
                    </a:lnTo>
                    <a:lnTo>
                      <a:pt x="852" y="203"/>
                    </a:lnTo>
                    <a:lnTo>
                      <a:pt x="799" y="133"/>
                    </a:lnTo>
                    <a:lnTo>
                      <a:pt x="729" y="80"/>
                    </a:lnTo>
                    <a:lnTo>
                      <a:pt x="650" y="36"/>
                    </a:lnTo>
                    <a:lnTo>
                      <a:pt x="562" y="10"/>
                    </a:lnTo>
                    <a:lnTo>
                      <a:pt x="466" y="1"/>
                    </a:lnTo>
                    <a:lnTo>
                      <a:pt x="466" y="1"/>
                    </a:lnTo>
                    <a:lnTo>
                      <a:pt x="378" y="10"/>
                    </a:lnTo>
                    <a:lnTo>
                      <a:pt x="290" y="36"/>
                    </a:lnTo>
                    <a:lnTo>
                      <a:pt x="211" y="80"/>
                    </a:lnTo>
                    <a:lnTo>
                      <a:pt x="141" y="133"/>
                    </a:lnTo>
                    <a:lnTo>
                      <a:pt x="88" y="203"/>
                    </a:lnTo>
                    <a:lnTo>
                      <a:pt x="44" y="282"/>
                    </a:lnTo>
                    <a:lnTo>
                      <a:pt x="18" y="370"/>
                    </a:lnTo>
                    <a:lnTo>
                      <a:pt x="0" y="466"/>
                    </a:lnTo>
                    <a:lnTo>
                      <a:pt x="0" y="466"/>
                    </a:lnTo>
                    <a:lnTo>
                      <a:pt x="18" y="563"/>
                    </a:lnTo>
                    <a:lnTo>
                      <a:pt x="44" y="651"/>
                    </a:lnTo>
                    <a:lnTo>
                      <a:pt x="88" y="730"/>
                    </a:lnTo>
                    <a:lnTo>
                      <a:pt x="141" y="791"/>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4" name="Google Shape;2071;p34"/>
              <p:cNvSpPr/>
              <p:nvPr/>
            </p:nvSpPr>
            <p:spPr>
              <a:xfrm>
                <a:off x="5608126" y="2760796"/>
                <a:ext cx="76829" cy="76829"/>
              </a:xfrm>
              <a:custGeom>
                <a:avLst/>
                <a:gdLst/>
                <a:ahLst/>
                <a:cxnLst/>
                <a:rect l="l" t="t" r="r" b="b"/>
                <a:pathLst>
                  <a:path w="932" h="932" extrusionOk="0">
                    <a:moveTo>
                      <a:pt x="466" y="931"/>
                    </a:moveTo>
                    <a:lnTo>
                      <a:pt x="466" y="931"/>
                    </a:lnTo>
                    <a:lnTo>
                      <a:pt x="554" y="922"/>
                    </a:lnTo>
                    <a:lnTo>
                      <a:pt x="642" y="896"/>
                    </a:lnTo>
                    <a:lnTo>
                      <a:pt x="721" y="852"/>
                    </a:lnTo>
                    <a:lnTo>
                      <a:pt x="791" y="799"/>
                    </a:lnTo>
                    <a:lnTo>
                      <a:pt x="852" y="729"/>
                    </a:lnTo>
                    <a:lnTo>
                      <a:pt x="888" y="650"/>
                    </a:lnTo>
                    <a:lnTo>
                      <a:pt x="923" y="562"/>
                    </a:lnTo>
                    <a:lnTo>
                      <a:pt x="932" y="466"/>
                    </a:lnTo>
                    <a:lnTo>
                      <a:pt x="932" y="466"/>
                    </a:lnTo>
                    <a:lnTo>
                      <a:pt x="923" y="369"/>
                    </a:lnTo>
                    <a:lnTo>
                      <a:pt x="888" y="281"/>
                    </a:lnTo>
                    <a:lnTo>
                      <a:pt x="852" y="202"/>
                    </a:lnTo>
                    <a:lnTo>
                      <a:pt x="791" y="141"/>
                    </a:lnTo>
                    <a:lnTo>
                      <a:pt x="721" y="79"/>
                    </a:lnTo>
                    <a:lnTo>
                      <a:pt x="642" y="35"/>
                    </a:lnTo>
                    <a:lnTo>
                      <a:pt x="554" y="9"/>
                    </a:lnTo>
                    <a:lnTo>
                      <a:pt x="466" y="0"/>
                    </a:lnTo>
                    <a:lnTo>
                      <a:pt x="466" y="0"/>
                    </a:lnTo>
                    <a:lnTo>
                      <a:pt x="369" y="9"/>
                    </a:lnTo>
                    <a:lnTo>
                      <a:pt x="282" y="35"/>
                    </a:lnTo>
                    <a:lnTo>
                      <a:pt x="202" y="79"/>
                    </a:lnTo>
                    <a:lnTo>
                      <a:pt x="132" y="141"/>
                    </a:lnTo>
                    <a:lnTo>
                      <a:pt x="79" y="202"/>
                    </a:lnTo>
                    <a:lnTo>
                      <a:pt x="36" y="281"/>
                    </a:lnTo>
                    <a:lnTo>
                      <a:pt x="9" y="369"/>
                    </a:lnTo>
                    <a:lnTo>
                      <a:pt x="0" y="466"/>
                    </a:lnTo>
                    <a:lnTo>
                      <a:pt x="0" y="466"/>
                    </a:lnTo>
                    <a:lnTo>
                      <a:pt x="9" y="562"/>
                    </a:lnTo>
                    <a:lnTo>
                      <a:pt x="36" y="650"/>
                    </a:lnTo>
                    <a:lnTo>
                      <a:pt x="79" y="729"/>
                    </a:lnTo>
                    <a:lnTo>
                      <a:pt x="132" y="799"/>
                    </a:lnTo>
                    <a:lnTo>
                      <a:pt x="202" y="852"/>
                    </a:lnTo>
                    <a:lnTo>
                      <a:pt x="282" y="896"/>
                    </a:lnTo>
                    <a:lnTo>
                      <a:pt x="36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5" name="Google Shape;2072;p34"/>
              <p:cNvSpPr/>
              <p:nvPr/>
            </p:nvSpPr>
            <p:spPr>
              <a:xfrm>
                <a:off x="5456033" y="3311050"/>
                <a:ext cx="76829" cy="76829"/>
              </a:xfrm>
              <a:custGeom>
                <a:avLst/>
                <a:gdLst/>
                <a:ahLst/>
                <a:cxnLst/>
                <a:rect l="l" t="t" r="r" b="b"/>
                <a:pathLst>
                  <a:path w="932" h="932" extrusionOk="0">
                    <a:moveTo>
                      <a:pt x="466" y="932"/>
                    </a:moveTo>
                    <a:lnTo>
                      <a:pt x="466" y="932"/>
                    </a:lnTo>
                    <a:lnTo>
                      <a:pt x="563" y="923"/>
                    </a:lnTo>
                    <a:lnTo>
                      <a:pt x="651" y="897"/>
                    </a:lnTo>
                    <a:lnTo>
                      <a:pt x="730" y="853"/>
                    </a:lnTo>
                    <a:lnTo>
                      <a:pt x="800" y="791"/>
                    </a:lnTo>
                    <a:lnTo>
                      <a:pt x="853" y="730"/>
                    </a:lnTo>
                    <a:lnTo>
                      <a:pt x="897" y="651"/>
                    </a:lnTo>
                    <a:lnTo>
                      <a:pt x="923" y="563"/>
                    </a:lnTo>
                    <a:lnTo>
                      <a:pt x="932" y="466"/>
                    </a:lnTo>
                    <a:lnTo>
                      <a:pt x="932" y="466"/>
                    </a:lnTo>
                    <a:lnTo>
                      <a:pt x="923" y="370"/>
                    </a:lnTo>
                    <a:lnTo>
                      <a:pt x="897" y="282"/>
                    </a:lnTo>
                    <a:lnTo>
                      <a:pt x="853" y="203"/>
                    </a:lnTo>
                    <a:lnTo>
                      <a:pt x="800" y="133"/>
                    </a:lnTo>
                    <a:lnTo>
                      <a:pt x="730" y="80"/>
                    </a:lnTo>
                    <a:lnTo>
                      <a:pt x="651" y="36"/>
                    </a:lnTo>
                    <a:lnTo>
                      <a:pt x="563" y="10"/>
                    </a:lnTo>
                    <a:lnTo>
                      <a:pt x="466" y="1"/>
                    </a:lnTo>
                    <a:lnTo>
                      <a:pt x="466" y="1"/>
                    </a:lnTo>
                    <a:lnTo>
                      <a:pt x="370" y="10"/>
                    </a:lnTo>
                    <a:lnTo>
                      <a:pt x="282" y="36"/>
                    </a:lnTo>
                    <a:lnTo>
                      <a:pt x="203" y="80"/>
                    </a:lnTo>
                    <a:lnTo>
                      <a:pt x="141" y="133"/>
                    </a:lnTo>
                    <a:lnTo>
                      <a:pt x="80" y="203"/>
                    </a:lnTo>
                    <a:lnTo>
                      <a:pt x="36" y="282"/>
                    </a:lnTo>
                    <a:lnTo>
                      <a:pt x="10" y="370"/>
                    </a:lnTo>
                    <a:lnTo>
                      <a:pt x="1" y="466"/>
                    </a:lnTo>
                    <a:lnTo>
                      <a:pt x="1" y="466"/>
                    </a:lnTo>
                    <a:lnTo>
                      <a:pt x="10" y="563"/>
                    </a:lnTo>
                    <a:lnTo>
                      <a:pt x="36" y="651"/>
                    </a:lnTo>
                    <a:lnTo>
                      <a:pt x="80" y="730"/>
                    </a:lnTo>
                    <a:lnTo>
                      <a:pt x="141" y="791"/>
                    </a:lnTo>
                    <a:lnTo>
                      <a:pt x="203" y="853"/>
                    </a:lnTo>
                    <a:lnTo>
                      <a:pt x="282" y="897"/>
                    </a:lnTo>
                    <a:lnTo>
                      <a:pt x="370"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6" name="Google Shape;2073;p34"/>
              <p:cNvSpPr/>
              <p:nvPr/>
            </p:nvSpPr>
            <p:spPr>
              <a:xfrm>
                <a:off x="6180143" y="2760796"/>
                <a:ext cx="76829" cy="76829"/>
              </a:xfrm>
              <a:custGeom>
                <a:avLst/>
                <a:gdLst/>
                <a:ahLst/>
                <a:cxnLst/>
                <a:rect l="l" t="t" r="r" b="b"/>
                <a:pathLst>
                  <a:path w="932" h="932" extrusionOk="0">
                    <a:moveTo>
                      <a:pt x="466" y="931"/>
                    </a:moveTo>
                    <a:lnTo>
                      <a:pt x="466" y="931"/>
                    </a:lnTo>
                    <a:lnTo>
                      <a:pt x="563" y="922"/>
                    </a:lnTo>
                    <a:lnTo>
                      <a:pt x="651" y="896"/>
                    </a:lnTo>
                    <a:lnTo>
                      <a:pt x="730" y="852"/>
                    </a:lnTo>
                    <a:lnTo>
                      <a:pt x="800" y="799"/>
                    </a:lnTo>
                    <a:lnTo>
                      <a:pt x="853" y="729"/>
                    </a:lnTo>
                    <a:lnTo>
                      <a:pt x="897" y="650"/>
                    </a:lnTo>
                    <a:lnTo>
                      <a:pt x="923" y="562"/>
                    </a:lnTo>
                    <a:lnTo>
                      <a:pt x="932" y="466"/>
                    </a:lnTo>
                    <a:lnTo>
                      <a:pt x="932" y="466"/>
                    </a:lnTo>
                    <a:lnTo>
                      <a:pt x="923" y="369"/>
                    </a:lnTo>
                    <a:lnTo>
                      <a:pt x="897" y="281"/>
                    </a:lnTo>
                    <a:lnTo>
                      <a:pt x="853" y="202"/>
                    </a:lnTo>
                    <a:lnTo>
                      <a:pt x="800" y="141"/>
                    </a:lnTo>
                    <a:lnTo>
                      <a:pt x="730" y="79"/>
                    </a:lnTo>
                    <a:lnTo>
                      <a:pt x="651" y="35"/>
                    </a:lnTo>
                    <a:lnTo>
                      <a:pt x="563" y="9"/>
                    </a:lnTo>
                    <a:lnTo>
                      <a:pt x="466" y="0"/>
                    </a:lnTo>
                    <a:lnTo>
                      <a:pt x="466" y="0"/>
                    </a:lnTo>
                    <a:lnTo>
                      <a:pt x="370" y="9"/>
                    </a:lnTo>
                    <a:lnTo>
                      <a:pt x="282" y="35"/>
                    </a:lnTo>
                    <a:lnTo>
                      <a:pt x="203" y="79"/>
                    </a:lnTo>
                    <a:lnTo>
                      <a:pt x="141" y="141"/>
                    </a:lnTo>
                    <a:lnTo>
                      <a:pt x="80" y="202"/>
                    </a:lnTo>
                    <a:lnTo>
                      <a:pt x="36" y="281"/>
                    </a:lnTo>
                    <a:lnTo>
                      <a:pt x="10" y="369"/>
                    </a:lnTo>
                    <a:lnTo>
                      <a:pt x="1" y="466"/>
                    </a:lnTo>
                    <a:lnTo>
                      <a:pt x="1" y="466"/>
                    </a:lnTo>
                    <a:lnTo>
                      <a:pt x="10" y="562"/>
                    </a:lnTo>
                    <a:lnTo>
                      <a:pt x="36" y="650"/>
                    </a:lnTo>
                    <a:lnTo>
                      <a:pt x="80" y="729"/>
                    </a:lnTo>
                    <a:lnTo>
                      <a:pt x="141" y="799"/>
                    </a:lnTo>
                    <a:lnTo>
                      <a:pt x="203" y="852"/>
                    </a:lnTo>
                    <a:lnTo>
                      <a:pt x="282" y="896"/>
                    </a:lnTo>
                    <a:lnTo>
                      <a:pt x="370"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7" name="Google Shape;2074;p34"/>
              <p:cNvSpPr/>
              <p:nvPr/>
            </p:nvSpPr>
            <p:spPr>
              <a:xfrm>
                <a:off x="4884016" y="3311050"/>
                <a:ext cx="76829" cy="76829"/>
              </a:xfrm>
              <a:custGeom>
                <a:avLst/>
                <a:gdLst/>
                <a:ahLst/>
                <a:cxnLst/>
                <a:rect l="l" t="t" r="r" b="b"/>
                <a:pathLst>
                  <a:path w="932" h="932" extrusionOk="0">
                    <a:moveTo>
                      <a:pt x="466" y="932"/>
                    </a:moveTo>
                    <a:lnTo>
                      <a:pt x="466" y="932"/>
                    </a:lnTo>
                    <a:lnTo>
                      <a:pt x="554" y="923"/>
                    </a:lnTo>
                    <a:lnTo>
                      <a:pt x="642" y="897"/>
                    </a:lnTo>
                    <a:lnTo>
                      <a:pt x="721" y="853"/>
                    </a:lnTo>
                    <a:lnTo>
                      <a:pt x="791" y="791"/>
                    </a:lnTo>
                    <a:lnTo>
                      <a:pt x="853" y="730"/>
                    </a:lnTo>
                    <a:lnTo>
                      <a:pt x="888" y="651"/>
                    </a:lnTo>
                    <a:lnTo>
                      <a:pt x="923" y="563"/>
                    </a:lnTo>
                    <a:lnTo>
                      <a:pt x="932" y="466"/>
                    </a:lnTo>
                    <a:lnTo>
                      <a:pt x="932" y="466"/>
                    </a:lnTo>
                    <a:lnTo>
                      <a:pt x="923" y="370"/>
                    </a:lnTo>
                    <a:lnTo>
                      <a:pt x="888" y="282"/>
                    </a:lnTo>
                    <a:lnTo>
                      <a:pt x="853" y="203"/>
                    </a:lnTo>
                    <a:lnTo>
                      <a:pt x="791" y="133"/>
                    </a:lnTo>
                    <a:lnTo>
                      <a:pt x="721" y="80"/>
                    </a:lnTo>
                    <a:lnTo>
                      <a:pt x="642" y="36"/>
                    </a:lnTo>
                    <a:lnTo>
                      <a:pt x="554" y="10"/>
                    </a:lnTo>
                    <a:lnTo>
                      <a:pt x="466" y="1"/>
                    </a:lnTo>
                    <a:lnTo>
                      <a:pt x="466" y="1"/>
                    </a:lnTo>
                    <a:lnTo>
                      <a:pt x="369" y="10"/>
                    </a:lnTo>
                    <a:lnTo>
                      <a:pt x="282" y="36"/>
                    </a:lnTo>
                    <a:lnTo>
                      <a:pt x="203" y="80"/>
                    </a:lnTo>
                    <a:lnTo>
                      <a:pt x="132" y="133"/>
                    </a:lnTo>
                    <a:lnTo>
                      <a:pt x="80" y="203"/>
                    </a:lnTo>
                    <a:lnTo>
                      <a:pt x="36" y="282"/>
                    </a:lnTo>
                    <a:lnTo>
                      <a:pt x="9" y="370"/>
                    </a:lnTo>
                    <a:lnTo>
                      <a:pt x="1" y="466"/>
                    </a:lnTo>
                    <a:lnTo>
                      <a:pt x="1" y="466"/>
                    </a:lnTo>
                    <a:lnTo>
                      <a:pt x="9" y="563"/>
                    </a:lnTo>
                    <a:lnTo>
                      <a:pt x="36" y="651"/>
                    </a:lnTo>
                    <a:lnTo>
                      <a:pt x="80" y="730"/>
                    </a:lnTo>
                    <a:lnTo>
                      <a:pt x="132" y="791"/>
                    </a:lnTo>
                    <a:lnTo>
                      <a:pt x="203" y="853"/>
                    </a:lnTo>
                    <a:lnTo>
                      <a:pt x="282" y="897"/>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8" name="Google Shape;2075;p34"/>
              <p:cNvSpPr/>
              <p:nvPr/>
            </p:nvSpPr>
            <p:spPr>
              <a:xfrm>
                <a:off x="4311257" y="3311050"/>
                <a:ext cx="76829" cy="76829"/>
              </a:xfrm>
              <a:custGeom>
                <a:avLst/>
                <a:gdLst/>
                <a:ahLst/>
                <a:cxnLst/>
                <a:rect l="l" t="t" r="r" b="b"/>
                <a:pathLst>
                  <a:path w="932" h="932" extrusionOk="0">
                    <a:moveTo>
                      <a:pt x="466" y="932"/>
                    </a:moveTo>
                    <a:lnTo>
                      <a:pt x="466" y="932"/>
                    </a:lnTo>
                    <a:lnTo>
                      <a:pt x="563" y="923"/>
                    </a:lnTo>
                    <a:lnTo>
                      <a:pt x="650" y="897"/>
                    </a:lnTo>
                    <a:lnTo>
                      <a:pt x="729" y="853"/>
                    </a:lnTo>
                    <a:lnTo>
                      <a:pt x="800" y="791"/>
                    </a:lnTo>
                    <a:lnTo>
                      <a:pt x="852" y="730"/>
                    </a:lnTo>
                    <a:lnTo>
                      <a:pt x="896" y="651"/>
                    </a:lnTo>
                    <a:lnTo>
                      <a:pt x="923" y="563"/>
                    </a:lnTo>
                    <a:lnTo>
                      <a:pt x="932" y="466"/>
                    </a:lnTo>
                    <a:lnTo>
                      <a:pt x="932" y="466"/>
                    </a:lnTo>
                    <a:lnTo>
                      <a:pt x="923" y="370"/>
                    </a:lnTo>
                    <a:lnTo>
                      <a:pt x="896" y="282"/>
                    </a:lnTo>
                    <a:lnTo>
                      <a:pt x="852" y="203"/>
                    </a:lnTo>
                    <a:lnTo>
                      <a:pt x="800" y="133"/>
                    </a:lnTo>
                    <a:lnTo>
                      <a:pt x="729" y="80"/>
                    </a:lnTo>
                    <a:lnTo>
                      <a:pt x="650" y="36"/>
                    </a:lnTo>
                    <a:lnTo>
                      <a:pt x="563" y="10"/>
                    </a:lnTo>
                    <a:lnTo>
                      <a:pt x="466" y="1"/>
                    </a:lnTo>
                    <a:lnTo>
                      <a:pt x="466" y="1"/>
                    </a:lnTo>
                    <a:lnTo>
                      <a:pt x="378" y="10"/>
                    </a:lnTo>
                    <a:lnTo>
                      <a:pt x="290" y="36"/>
                    </a:lnTo>
                    <a:lnTo>
                      <a:pt x="211" y="80"/>
                    </a:lnTo>
                    <a:lnTo>
                      <a:pt x="141" y="133"/>
                    </a:lnTo>
                    <a:lnTo>
                      <a:pt x="79" y="203"/>
                    </a:lnTo>
                    <a:lnTo>
                      <a:pt x="36" y="282"/>
                    </a:lnTo>
                    <a:lnTo>
                      <a:pt x="9" y="370"/>
                    </a:lnTo>
                    <a:lnTo>
                      <a:pt x="0" y="466"/>
                    </a:lnTo>
                    <a:lnTo>
                      <a:pt x="0" y="466"/>
                    </a:lnTo>
                    <a:lnTo>
                      <a:pt x="9" y="563"/>
                    </a:lnTo>
                    <a:lnTo>
                      <a:pt x="36" y="651"/>
                    </a:lnTo>
                    <a:lnTo>
                      <a:pt x="79" y="730"/>
                    </a:lnTo>
                    <a:lnTo>
                      <a:pt x="141" y="791"/>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9" name="Google Shape;2076;p34"/>
              <p:cNvSpPr/>
              <p:nvPr/>
            </p:nvSpPr>
            <p:spPr>
              <a:xfrm>
                <a:off x="3739240" y="3311050"/>
                <a:ext cx="76829" cy="76829"/>
              </a:xfrm>
              <a:custGeom>
                <a:avLst/>
                <a:gdLst/>
                <a:ahLst/>
                <a:cxnLst/>
                <a:rect l="l" t="t" r="r" b="b"/>
                <a:pathLst>
                  <a:path w="932" h="932" extrusionOk="0">
                    <a:moveTo>
                      <a:pt x="466" y="932"/>
                    </a:moveTo>
                    <a:lnTo>
                      <a:pt x="466" y="932"/>
                    </a:lnTo>
                    <a:lnTo>
                      <a:pt x="554" y="923"/>
                    </a:lnTo>
                    <a:lnTo>
                      <a:pt x="641" y="897"/>
                    </a:lnTo>
                    <a:lnTo>
                      <a:pt x="720" y="853"/>
                    </a:lnTo>
                    <a:lnTo>
                      <a:pt x="791" y="791"/>
                    </a:lnTo>
                    <a:lnTo>
                      <a:pt x="852" y="730"/>
                    </a:lnTo>
                    <a:lnTo>
                      <a:pt x="896" y="651"/>
                    </a:lnTo>
                    <a:lnTo>
                      <a:pt x="922" y="563"/>
                    </a:lnTo>
                    <a:lnTo>
                      <a:pt x="931" y="466"/>
                    </a:lnTo>
                    <a:lnTo>
                      <a:pt x="931" y="466"/>
                    </a:lnTo>
                    <a:lnTo>
                      <a:pt x="922" y="370"/>
                    </a:lnTo>
                    <a:lnTo>
                      <a:pt x="896" y="282"/>
                    </a:lnTo>
                    <a:lnTo>
                      <a:pt x="852" y="203"/>
                    </a:lnTo>
                    <a:lnTo>
                      <a:pt x="791" y="133"/>
                    </a:lnTo>
                    <a:lnTo>
                      <a:pt x="720" y="80"/>
                    </a:lnTo>
                    <a:lnTo>
                      <a:pt x="641" y="36"/>
                    </a:lnTo>
                    <a:lnTo>
                      <a:pt x="554" y="10"/>
                    </a:lnTo>
                    <a:lnTo>
                      <a:pt x="466" y="1"/>
                    </a:lnTo>
                    <a:lnTo>
                      <a:pt x="466" y="1"/>
                    </a:lnTo>
                    <a:lnTo>
                      <a:pt x="369" y="10"/>
                    </a:lnTo>
                    <a:lnTo>
                      <a:pt x="281" y="36"/>
                    </a:lnTo>
                    <a:lnTo>
                      <a:pt x="202" y="80"/>
                    </a:lnTo>
                    <a:lnTo>
                      <a:pt x="132" y="133"/>
                    </a:lnTo>
                    <a:lnTo>
                      <a:pt x="79" y="203"/>
                    </a:lnTo>
                    <a:lnTo>
                      <a:pt x="35" y="282"/>
                    </a:lnTo>
                    <a:lnTo>
                      <a:pt x="9" y="370"/>
                    </a:lnTo>
                    <a:lnTo>
                      <a:pt x="0" y="466"/>
                    </a:lnTo>
                    <a:lnTo>
                      <a:pt x="0" y="466"/>
                    </a:lnTo>
                    <a:lnTo>
                      <a:pt x="9" y="563"/>
                    </a:lnTo>
                    <a:lnTo>
                      <a:pt x="35" y="651"/>
                    </a:lnTo>
                    <a:lnTo>
                      <a:pt x="79" y="730"/>
                    </a:lnTo>
                    <a:lnTo>
                      <a:pt x="132" y="791"/>
                    </a:lnTo>
                    <a:lnTo>
                      <a:pt x="202" y="853"/>
                    </a:lnTo>
                    <a:lnTo>
                      <a:pt x="281" y="897"/>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0" name="Google Shape;2077;p34"/>
              <p:cNvSpPr/>
              <p:nvPr/>
            </p:nvSpPr>
            <p:spPr>
              <a:xfrm>
                <a:off x="3166481" y="3311050"/>
                <a:ext cx="76829" cy="76829"/>
              </a:xfrm>
              <a:custGeom>
                <a:avLst/>
                <a:gdLst/>
                <a:ahLst/>
                <a:cxnLst/>
                <a:rect l="l" t="t" r="r" b="b"/>
                <a:pathLst>
                  <a:path w="932" h="932" extrusionOk="0">
                    <a:moveTo>
                      <a:pt x="466" y="932"/>
                    </a:moveTo>
                    <a:lnTo>
                      <a:pt x="466" y="932"/>
                    </a:lnTo>
                    <a:lnTo>
                      <a:pt x="562" y="923"/>
                    </a:lnTo>
                    <a:lnTo>
                      <a:pt x="650" y="897"/>
                    </a:lnTo>
                    <a:lnTo>
                      <a:pt x="729" y="853"/>
                    </a:lnTo>
                    <a:lnTo>
                      <a:pt x="799" y="791"/>
                    </a:lnTo>
                    <a:lnTo>
                      <a:pt x="852" y="730"/>
                    </a:lnTo>
                    <a:lnTo>
                      <a:pt x="896" y="651"/>
                    </a:lnTo>
                    <a:lnTo>
                      <a:pt x="922" y="563"/>
                    </a:lnTo>
                    <a:lnTo>
                      <a:pt x="931" y="466"/>
                    </a:lnTo>
                    <a:lnTo>
                      <a:pt x="931" y="466"/>
                    </a:lnTo>
                    <a:lnTo>
                      <a:pt x="922" y="370"/>
                    </a:lnTo>
                    <a:lnTo>
                      <a:pt x="896" y="282"/>
                    </a:lnTo>
                    <a:lnTo>
                      <a:pt x="852" y="203"/>
                    </a:lnTo>
                    <a:lnTo>
                      <a:pt x="799" y="133"/>
                    </a:lnTo>
                    <a:lnTo>
                      <a:pt x="729" y="80"/>
                    </a:lnTo>
                    <a:lnTo>
                      <a:pt x="650" y="36"/>
                    </a:lnTo>
                    <a:lnTo>
                      <a:pt x="562" y="10"/>
                    </a:lnTo>
                    <a:lnTo>
                      <a:pt x="466" y="1"/>
                    </a:lnTo>
                    <a:lnTo>
                      <a:pt x="466" y="1"/>
                    </a:lnTo>
                    <a:lnTo>
                      <a:pt x="378" y="10"/>
                    </a:lnTo>
                    <a:lnTo>
                      <a:pt x="290" y="36"/>
                    </a:lnTo>
                    <a:lnTo>
                      <a:pt x="211" y="80"/>
                    </a:lnTo>
                    <a:lnTo>
                      <a:pt x="141" y="133"/>
                    </a:lnTo>
                    <a:lnTo>
                      <a:pt x="79" y="203"/>
                    </a:lnTo>
                    <a:lnTo>
                      <a:pt x="44" y="282"/>
                    </a:lnTo>
                    <a:lnTo>
                      <a:pt x="9" y="370"/>
                    </a:lnTo>
                    <a:lnTo>
                      <a:pt x="0" y="466"/>
                    </a:lnTo>
                    <a:lnTo>
                      <a:pt x="0" y="466"/>
                    </a:lnTo>
                    <a:lnTo>
                      <a:pt x="9" y="563"/>
                    </a:lnTo>
                    <a:lnTo>
                      <a:pt x="44" y="651"/>
                    </a:lnTo>
                    <a:lnTo>
                      <a:pt x="79" y="730"/>
                    </a:lnTo>
                    <a:lnTo>
                      <a:pt x="141" y="791"/>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1" name="Google Shape;2078;p34"/>
              <p:cNvSpPr/>
              <p:nvPr/>
            </p:nvSpPr>
            <p:spPr>
              <a:xfrm>
                <a:off x="2482188" y="2726750"/>
                <a:ext cx="4179619" cy="695174"/>
              </a:xfrm>
              <a:custGeom>
                <a:avLst/>
                <a:gdLst/>
                <a:ahLst/>
                <a:cxnLst/>
                <a:rect l="l" t="t" r="r" b="b"/>
                <a:pathLst>
                  <a:path w="50702" h="8433" extrusionOk="0">
                    <a:moveTo>
                      <a:pt x="46669" y="668"/>
                    </a:moveTo>
                    <a:lnTo>
                      <a:pt x="46845" y="685"/>
                    </a:lnTo>
                    <a:lnTo>
                      <a:pt x="47021" y="712"/>
                    </a:lnTo>
                    <a:lnTo>
                      <a:pt x="47196" y="738"/>
                    </a:lnTo>
                    <a:lnTo>
                      <a:pt x="47363" y="782"/>
                    </a:lnTo>
                    <a:lnTo>
                      <a:pt x="47539" y="826"/>
                    </a:lnTo>
                    <a:lnTo>
                      <a:pt x="47697" y="887"/>
                    </a:lnTo>
                    <a:lnTo>
                      <a:pt x="47864" y="949"/>
                    </a:lnTo>
                    <a:lnTo>
                      <a:pt x="48022" y="1019"/>
                    </a:lnTo>
                    <a:lnTo>
                      <a:pt x="48171" y="1098"/>
                    </a:lnTo>
                    <a:lnTo>
                      <a:pt x="48321" y="1186"/>
                    </a:lnTo>
                    <a:lnTo>
                      <a:pt x="48461" y="1274"/>
                    </a:lnTo>
                    <a:lnTo>
                      <a:pt x="48602" y="1371"/>
                    </a:lnTo>
                    <a:lnTo>
                      <a:pt x="48733" y="1476"/>
                    </a:lnTo>
                    <a:lnTo>
                      <a:pt x="48865" y="1590"/>
                    </a:lnTo>
                    <a:lnTo>
                      <a:pt x="48988" y="1704"/>
                    </a:lnTo>
                    <a:lnTo>
                      <a:pt x="49102" y="1836"/>
                    </a:lnTo>
                    <a:lnTo>
                      <a:pt x="49217" y="1959"/>
                    </a:lnTo>
                    <a:lnTo>
                      <a:pt x="49322" y="2091"/>
                    </a:lnTo>
                    <a:lnTo>
                      <a:pt x="49419" y="2231"/>
                    </a:lnTo>
                    <a:lnTo>
                      <a:pt x="49515" y="2381"/>
                    </a:lnTo>
                    <a:lnTo>
                      <a:pt x="49603" y="2530"/>
                    </a:lnTo>
                    <a:lnTo>
                      <a:pt x="49682" y="2679"/>
                    </a:lnTo>
                    <a:lnTo>
                      <a:pt x="49752" y="2837"/>
                    </a:lnTo>
                    <a:lnTo>
                      <a:pt x="49814" y="2996"/>
                    </a:lnTo>
                    <a:lnTo>
                      <a:pt x="49867" y="3162"/>
                    </a:lnTo>
                    <a:lnTo>
                      <a:pt x="49919" y="3329"/>
                    </a:lnTo>
                    <a:lnTo>
                      <a:pt x="49954" y="3496"/>
                    </a:lnTo>
                    <a:lnTo>
                      <a:pt x="49990" y="3672"/>
                    </a:lnTo>
                    <a:lnTo>
                      <a:pt x="50007" y="3848"/>
                    </a:lnTo>
                    <a:lnTo>
                      <a:pt x="50025" y="4032"/>
                    </a:lnTo>
                    <a:lnTo>
                      <a:pt x="50033" y="4217"/>
                    </a:lnTo>
                    <a:lnTo>
                      <a:pt x="50025" y="4392"/>
                    </a:lnTo>
                    <a:lnTo>
                      <a:pt x="50007" y="4577"/>
                    </a:lnTo>
                    <a:lnTo>
                      <a:pt x="49990" y="4752"/>
                    </a:lnTo>
                    <a:lnTo>
                      <a:pt x="49954" y="4928"/>
                    </a:lnTo>
                    <a:lnTo>
                      <a:pt x="49919" y="5095"/>
                    </a:lnTo>
                    <a:lnTo>
                      <a:pt x="49867" y="5262"/>
                    </a:lnTo>
                    <a:lnTo>
                      <a:pt x="49814" y="5429"/>
                    </a:lnTo>
                    <a:lnTo>
                      <a:pt x="49752" y="5587"/>
                    </a:lnTo>
                    <a:lnTo>
                      <a:pt x="49682" y="5745"/>
                    </a:lnTo>
                    <a:lnTo>
                      <a:pt x="49603" y="5903"/>
                    </a:lnTo>
                    <a:lnTo>
                      <a:pt x="49515" y="6052"/>
                    </a:lnTo>
                    <a:lnTo>
                      <a:pt x="49419" y="6193"/>
                    </a:lnTo>
                    <a:lnTo>
                      <a:pt x="49322" y="6333"/>
                    </a:lnTo>
                    <a:lnTo>
                      <a:pt x="49217" y="6465"/>
                    </a:lnTo>
                    <a:lnTo>
                      <a:pt x="49102" y="6597"/>
                    </a:lnTo>
                    <a:lnTo>
                      <a:pt x="48988" y="6720"/>
                    </a:lnTo>
                    <a:lnTo>
                      <a:pt x="48865" y="6834"/>
                    </a:lnTo>
                    <a:lnTo>
                      <a:pt x="48733" y="6948"/>
                    </a:lnTo>
                    <a:lnTo>
                      <a:pt x="48602" y="7054"/>
                    </a:lnTo>
                    <a:lnTo>
                      <a:pt x="48461" y="7150"/>
                    </a:lnTo>
                    <a:lnTo>
                      <a:pt x="48321" y="7247"/>
                    </a:lnTo>
                    <a:lnTo>
                      <a:pt x="48171" y="7326"/>
                    </a:lnTo>
                    <a:lnTo>
                      <a:pt x="48022" y="7405"/>
                    </a:lnTo>
                    <a:lnTo>
                      <a:pt x="47864" y="7475"/>
                    </a:lnTo>
                    <a:lnTo>
                      <a:pt x="47697" y="7546"/>
                    </a:lnTo>
                    <a:lnTo>
                      <a:pt x="47539" y="7598"/>
                    </a:lnTo>
                    <a:lnTo>
                      <a:pt x="47363" y="7651"/>
                    </a:lnTo>
                    <a:lnTo>
                      <a:pt x="47196" y="7686"/>
                    </a:lnTo>
                    <a:lnTo>
                      <a:pt x="47021" y="7721"/>
                    </a:lnTo>
                    <a:lnTo>
                      <a:pt x="46845" y="7739"/>
                    </a:lnTo>
                    <a:lnTo>
                      <a:pt x="46669" y="7756"/>
                    </a:lnTo>
                    <a:lnTo>
                      <a:pt x="4032" y="7756"/>
                    </a:lnTo>
                    <a:lnTo>
                      <a:pt x="3856" y="7739"/>
                    </a:lnTo>
                    <a:lnTo>
                      <a:pt x="3681" y="7721"/>
                    </a:lnTo>
                    <a:lnTo>
                      <a:pt x="3505" y="7686"/>
                    </a:lnTo>
                    <a:lnTo>
                      <a:pt x="3329" y="7651"/>
                    </a:lnTo>
                    <a:lnTo>
                      <a:pt x="3162" y="7598"/>
                    </a:lnTo>
                    <a:lnTo>
                      <a:pt x="2996" y="7546"/>
                    </a:lnTo>
                    <a:lnTo>
                      <a:pt x="2837" y="7475"/>
                    </a:lnTo>
                    <a:lnTo>
                      <a:pt x="2679" y="7405"/>
                    </a:lnTo>
                    <a:lnTo>
                      <a:pt x="2530" y="7326"/>
                    </a:lnTo>
                    <a:lnTo>
                      <a:pt x="2381" y="7247"/>
                    </a:lnTo>
                    <a:lnTo>
                      <a:pt x="2240" y="7150"/>
                    </a:lnTo>
                    <a:lnTo>
                      <a:pt x="2100" y="7054"/>
                    </a:lnTo>
                    <a:lnTo>
                      <a:pt x="1959" y="6948"/>
                    </a:lnTo>
                    <a:lnTo>
                      <a:pt x="1836" y="6834"/>
                    </a:lnTo>
                    <a:lnTo>
                      <a:pt x="1713" y="6720"/>
                    </a:lnTo>
                    <a:lnTo>
                      <a:pt x="1590" y="6597"/>
                    </a:lnTo>
                    <a:lnTo>
                      <a:pt x="1485" y="6465"/>
                    </a:lnTo>
                    <a:lnTo>
                      <a:pt x="1379" y="6333"/>
                    </a:lnTo>
                    <a:lnTo>
                      <a:pt x="1274" y="6193"/>
                    </a:lnTo>
                    <a:lnTo>
                      <a:pt x="1186" y="6052"/>
                    </a:lnTo>
                    <a:lnTo>
                      <a:pt x="1098" y="5903"/>
                    </a:lnTo>
                    <a:lnTo>
                      <a:pt x="1019" y="5745"/>
                    </a:lnTo>
                    <a:lnTo>
                      <a:pt x="949" y="5587"/>
                    </a:lnTo>
                    <a:lnTo>
                      <a:pt x="887" y="5429"/>
                    </a:lnTo>
                    <a:lnTo>
                      <a:pt x="826" y="5262"/>
                    </a:lnTo>
                    <a:lnTo>
                      <a:pt x="782" y="5095"/>
                    </a:lnTo>
                    <a:lnTo>
                      <a:pt x="738" y="4928"/>
                    </a:lnTo>
                    <a:lnTo>
                      <a:pt x="712" y="4752"/>
                    </a:lnTo>
                    <a:lnTo>
                      <a:pt x="685" y="4577"/>
                    </a:lnTo>
                    <a:lnTo>
                      <a:pt x="677" y="4392"/>
                    </a:lnTo>
                    <a:lnTo>
                      <a:pt x="668" y="4217"/>
                    </a:lnTo>
                    <a:lnTo>
                      <a:pt x="677" y="4032"/>
                    </a:lnTo>
                    <a:lnTo>
                      <a:pt x="685" y="3848"/>
                    </a:lnTo>
                    <a:lnTo>
                      <a:pt x="712" y="3672"/>
                    </a:lnTo>
                    <a:lnTo>
                      <a:pt x="738" y="3496"/>
                    </a:lnTo>
                    <a:lnTo>
                      <a:pt x="782" y="3329"/>
                    </a:lnTo>
                    <a:lnTo>
                      <a:pt x="826" y="3162"/>
                    </a:lnTo>
                    <a:lnTo>
                      <a:pt x="887" y="2996"/>
                    </a:lnTo>
                    <a:lnTo>
                      <a:pt x="949" y="2837"/>
                    </a:lnTo>
                    <a:lnTo>
                      <a:pt x="1019" y="2679"/>
                    </a:lnTo>
                    <a:lnTo>
                      <a:pt x="1098" y="2530"/>
                    </a:lnTo>
                    <a:lnTo>
                      <a:pt x="1186" y="2381"/>
                    </a:lnTo>
                    <a:lnTo>
                      <a:pt x="1274" y="2231"/>
                    </a:lnTo>
                    <a:lnTo>
                      <a:pt x="1379" y="2091"/>
                    </a:lnTo>
                    <a:lnTo>
                      <a:pt x="1485" y="1959"/>
                    </a:lnTo>
                    <a:lnTo>
                      <a:pt x="1590" y="1836"/>
                    </a:lnTo>
                    <a:lnTo>
                      <a:pt x="1713" y="1704"/>
                    </a:lnTo>
                    <a:lnTo>
                      <a:pt x="1836" y="1590"/>
                    </a:lnTo>
                    <a:lnTo>
                      <a:pt x="1959" y="1476"/>
                    </a:lnTo>
                    <a:lnTo>
                      <a:pt x="2100" y="1371"/>
                    </a:lnTo>
                    <a:lnTo>
                      <a:pt x="2240" y="1274"/>
                    </a:lnTo>
                    <a:lnTo>
                      <a:pt x="2381" y="1186"/>
                    </a:lnTo>
                    <a:lnTo>
                      <a:pt x="2530" y="1098"/>
                    </a:lnTo>
                    <a:lnTo>
                      <a:pt x="2679" y="1019"/>
                    </a:lnTo>
                    <a:lnTo>
                      <a:pt x="2837" y="949"/>
                    </a:lnTo>
                    <a:lnTo>
                      <a:pt x="2996" y="887"/>
                    </a:lnTo>
                    <a:lnTo>
                      <a:pt x="3162" y="826"/>
                    </a:lnTo>
                    <a:lnTo>
                      <a:pt x="3329" y="782"/>
                    </a:lnTo>
                    <a:lnTo>
                      <a:pt x="3505" y="738"/>
                    </a:lnTo>
                    <a:lnTo>
                      <a:pt x="3681" y="712"/>
                    </a:lnTo>
                    <a:lnTo>
                      <a:pt x="3856" y="685"/>
                    </a:lnTo>
                    <a:lnTo>
                      <a:pt x="4032" y="668"/>
                    </a:lnTo>
                    <a:close/>
                    <a:moveTo>
                      <a:pt x="4216" y="0"/>
                    </a:moveTo>
                    <a:lnTo>
                      <a:pt x="3997" y="9"/>
                    </a:lnTo>
                    <a:lnTo>
                      <a:pt x="3786" y="18"/>
                    </a:lnTo>
                    <a:lnTo>
                      <a:pt x="3575" y="44"/>
                    </a:lnTo>
                    <a:lnTo>
                      <a:pt x="3364" y="88"/>
                    </a:lnTo>
                    <a:lnTo>
                      <a:pt x="3162" y="132"/>
                    </a:lnTo>
                    <a:lnTo>
                      <a:pt x="2969" y="193"/>
                    </a:lnTo>
                    <a:lnTo>
                      <a:pt x="2767" y="255"/>
                    </a:lnTo>
                    <a:lnTo>
                      <a:pt x="2583" y="334"/>
                    </a:lnTo>
                    <a:lnTo>
                      <a:pt x="2389" y="413"/>
                    </a:lnTo>
                    <a:lnTo>
                      <a:pt x="2214" y="510"/>
                    </a:lnTo>
                    <a:lnTo>
                      <a:pt x="2038" y="615"/>
                    </a:lnTo>
                    <a:lnTo>
                      <a:pt x="1862" y="721"/>
                    </a:lnTo>
                    <a:lnTo>
                      <a:pt x="1696" y="843"/>
                    </a:lnTo>
                    <a:lnTo>
                      <a:pt x="1537" y="966"/>
                    </a:lnTo>
                    <a:lnTo>
                      <a:pt x="1388" y="1098"/>
                    </a:lnTo>
                    <a:lnTo>
                      <a:pt x="1239" y="1239"/>
                    </a:lnTo>
                    <a:lnTo>
                      <a:pt x="1098" y="1379"/>
                    </a:lnTo>
                    <a:lnTo>
                      <a:pt x="966" y="1537"/>
                    </a:lnTo>
                    <a:lnTo>
                      <a:pt x="843" y="1696"/>
                    </a:lnTo>
                    <a:lnTo>
                      <a:pt x="720" y="1862"/>
                    </a:lnTo>
                    <a:lnTo>
                      <a:pt x="615" y="2029"/>
                    </a:lnTo>
                    <a:lnTo>
                      <a:pt x="510" y="2205"/>
                    </a:lnTo>
                    <a:lnTo>
                      <a:pt x="422" y="2389"/>
                    </a:lnTo>
                    <a:lnTo>
                      <a:pt x="334" y="2574"/>
                    </a:lnTo>
                    <a:lnTo>
                      <a:pt x="255" y="2767"/>
                    </a:lnTo>
                    <a:lnTo>
                      <a:pt x="193" y="2960"/>
                    </a:lnTo>
                    <a:lnTo>
                      <a:pt x="132" y="3162"/>
                    </a:lnTo>
                    <a:lnTo>
                      <a:pt x="88" y="3364"/>
                    </a:lnTo>
                    <a:lnTo>
                      <a:pt x="53" y="3575"/>
                    </a:lnTo>
                    <a:lnTo>
                      <a:pt x="27" y="3786"/>
                    </a:lnTo>
                    <a:lnTo>
                      <a:pt x="9" y="3997"/>
                    </a:lnTo>
                    <a:lnTo>
                      <a:pt x="0" y="4217"/>
                    </a:lnTo>
                    <a:lnTo>
                      <a:pt x="9" y="4427"/>
                    </a:lnTo>
                    <a:lnTo>
                      <a:pt x="27" y="4638"/>
                    </a:lnTo>
                    <a:lnTo>
                      <a:pt x="53" y="4849"/>
                    </a:lnTo>
                    <a:lnTo>
                      <a:pt x="88" y="5060"/>
                    </a:lnTo>
                    <a:lnTo>
                      <a:pt x="132" y="5262"/>
                    </a:lnTo>
                    <a:lnTo>
                      <a:pt x="193" y="5464"/>
                    </a:lnTo>
                    <a:lnTo>
                      <a:pt x="255" y="5657"/>
                    </a:lnTo>
                    <a:lnTo>
                      <a:pt x="334" y="5850"/>
                    </a:lnTo>
                    <a:lnTo>
                      <a:pt x="422" y="6035"/>
                    </a:lnTo>
                    <a:lnTo>
                      <a:pt x="510" y="6219"/>
                    </a:lnTo>
                    <a:lnTo>
                      <a:pt x="615" y="6395"/>
                    </a:lnTo>
                    <a:lnTo>
                      <a:pt x="720" y="6562"/>
                    </a:lnTo>
                    <a:lnTo>
                      <a:pt x="843" y="6729"/>
                    </a:lnTo>
                    <a:lnTo>
                      <a:pt x="966" y="6887"/>
                    </a:lnTo>
                    <a:lnTo>
                      <a:pt x="1098" y="7045"/>
                    </a:lnTo>
                    <a:lnTo>
                      <a:pt x="1239" y="7186"/>
                    </a:lnTo>
                    <a:lnTo>
                      <a:pt x="1388" y="7326"/>
                    </a:lnTo>
                    <a:lnTo>
                      <a:pt x="1537" y="7458"/>
                    </a:lnTo>
                    <a:lnTo>
                      <a:pt x="1696" y="7590"/>
                    </a:lnTo>
                    <a:lnTo>
                      <a:pt x="1862" y="7704"/>
                    </a:lnTo>
                    <a:lnTo>
                      <a:pt x="2038" y="7818"/>
                    </a:lnTo>
                    <a:lnTo>
                      <a:pt x="2214" y="7915"/>
                    </a:lnTo>
                    <a:lnTo>
                      <a:pt x="2389" y="8011"/>
                    </a:lnTo>
                    <a:lnTo>
                      <a:pt x="2583" y="8090"/>
                    </a:lnTo>
                    <a:lnTo>
                      <a:pt x="2767" y="8169"/>
                    </a:lnTo>
                    <a:lnTo>
                      <a:pt x="2969" y="8240"/>
                    </a:lnTo>
                    <a:lnTo>
                      <a:pt x="3162" y="8292"/>
                    </a:lnTo>
                    <a:lnTo>
                      <a:pt x="3364" y="8345"/>
                    </a:lnTo>
                    <a:lnTo>
                      <a:pt x="3575" y="8380"/>
                    </a:lnTo>
                    <a:lnTo>
                      <a:pt x="3786" y="8406"/>
                    </a:lnTo>
                    <a:lnTo>
                      <a:pt x="3997" y="8424"/>
                    </a:lnTo>
                    <a:lnTo>
                      <a:pt x="4216" y="8424"/>
                    </a:lnTo>
                    <a:lnTo>
                      <a:pt x="4216" y="8433"/>
                    </a:lnTo>
                    <a:lnTo>
                      <a:pt x="46485" y="8433"/>
                    </a:lnTo>
                    <a:lnTo>
                      <a:pt x="46485" y="8424"/>
                    </a:lnTo>
                    <a:lnTo>
                      <a:pt x="46696" y="8424"/>
                    </a:lnTo>
                    <a:lnTo>
                      <a:pt x="46915" y="8406"/>
                    </a:lnTo>
                    <a:lnTo>
                      <a:pt x="47126" y="8380"/>
                    </a:lnTo>
                    <a:lnTo>
                      <a:pt x="47328" y="8345"/>
                    </a:lnTo>
                    <a:lnTo>
                      <a:pt x="47530" y="8292"/>
                    </a:lnTo>
                    <a:lnTo>
                      <a:pt x="47732" y="8240"/>
                    </a:lnTo>
                    <a:lnTo>
                      <a:pt x="47925" y="8169"/>
                    </a:lnTo>
                    <a:lnTo>
                      <a:pt x="48119" y="8090"/>
                    </a:lnTo>
                    <a:lnTo>
                      <a:pt x="48303" y="8011"/>
                    </a:lnTo>
                    <a:lnTo>
                      <a:pt x="48488" y="7915"/>
                    </a:lnTo>
                    <a:lnTo>
                      <a:pt x="48663" y="7818"/>
                    </a:lnTo>
                    <a:lnTo>
                      <a:pt x="48839" y="7704"/>
                    </a:lnTo>
                    <a:lnTo>
                      <a:pt x="48997" y="7590"/>
                    </a:lnTo>
                    <a:lnTo>
                      <a:pt x="49164" y="7458"/>
                    </a:lnTo>
                    <a:lnTo>
                      <a:pt x="49313" y="7326"/>
                    </a:lnTo>
                    <a:lnTo>
                      <a:pt x="49463" y="7186"/>
                    </a:lnTo>
                    <a:lnTo>
                      <a:pt x="49603" y="7045"/>
                    </a:lnTo>
                    <a:lnTo>
                      <a:pt x="49735" y="6887"/>
                    </a:lnTo>
                    <a:lnTo>
                      <a:pt x="49858" y="6729"/>
                    </a:lnTo>
                    <a:lnTo>
                      <a:pt x="49972" y="6562"/>
                    </a:lnTo>
                    <a:lnTo>
                      <a:pt x="50086" y="6395"/>
                    </a:lnTo>
                    <a:lnTo>
                      <a:pt x="50183" y="6219"/>
                    </a:lnTo>
                    <a:lnTo>
                      <a:pt x="50279" y="6035"/>
                    </a:lnTo>
                    <a:lnTo>
                      <a:pt x="50367" y="5850"/>
                    </a:lnTo>
                    <a:lnTo>
                      <a:pt x="50438" y="5657"/>
                    </a:lnTo>
                    <a:lnTo>
                      <a:pt x="50508" y="5464"/>
                    </a:lnTo>
                    <a:lnTo>
                      <a:pt x="50561" y="5262"/>
                    </a:lnTo>
                    <a:lnTo>
                      <a:pt x="50613" y="5060"/>
                    </a:lnTo>
                    <a:lnTo>
                      <a:pt x="50648" y="4849"/>
                    </a:lnTo>
                    <a:lnTo>
                      <a:pt x="50675" y="4638"/>
                    </a:lnTo>
                    <a:lnTo>
                      <a:pt x="50692" y="4427"/>
                    </a:lnTo>
                    <a:lnTo>
                      <a:pt x="50701" y="4217"/>
                    </a:lnTo>
                    <a:lnTo>
                      <a:pt x="50692" y="3997"/>
                    </a:lnTo>
                    <a:lnTo>
                      <a:pt x="50675" y="3786"/>
                    </a:lnTo>
                    <a:lnTo>
                      <a:pt x="50648" y="3575"/>
                    </a:lnTo>
                    <a:lnTo>
                      <a:pt x="50613" y="3364"/>
                    </a:lnTo>
                    <a:lnTo>
                      <a:pt x="50561" y="3162"/>
                    </a:lnTo>
                    <a:lnTo>
                      <a:pt x="50508" y="2960"/>
                    </a:lnTo>
                    <a:lnTo>
                      <a:pt x="50438" y="2767"/>
                    </a:lnTo>
                    <a:lnTo>
                      <a:pt x="50367" y="2574"/>
                    </a:lnTo>
                    <a:lnTo>
                      <a:pt x="50279" y="2389"/>
                    </a:lnTo>
                    <a:lnTo>
                      <a:pt x="50183" y="2205"/>
                    </a:lnTo>
                    <a:lnTo>
                      <a:pt x="50086" y="2029"/>
                    </a:lnTo>
                    <a:lnTo>
                      <a:pt x="49972" y="1862"/>
                    </a:lnTo>
                    <a:lnTo>
                      <a:pt x="49858" y="1696"/>
                    </a:lnTo>
                    <a:lnTo>
                      <a:pt x="49735" y="1537"/>
                    </a:lnTo>
                    <a:lnTo>
                      <a:pt x="49603" y="1379"/>
                    </a:lnTo>
                    <a:lnTo>
                      <a:pt x="49463" y="1239"/>
                    </a:lnTo>
                    <a:lnTo>
                      <a:pt x="49313" y="1098"/>
                    </a:lnTo>
                    <a:lnTo>
                      <a:pt x="49164" y="966"/>
                    </a:lnTo>
                    <a:lnTo>
                      <a:pt x="48997" y="843"/>
                    </a:lnTo>
                    <a:lnTo>
                      <a:pt x="48839" y="721"/>
                    </a:lnTo>
                    <a:lnTo>
                      <a:pt x="48663" y="615"/>
                    </a:lnTo>
                    <a:lnTo>
                      <a:pt x="48488" y="510"/>
                    </a:lnTo>
                    <a:lnTo>
                      <a:pt x="48303" y="413"/>
                    </a:lnTo>
                    <a:lnTo>
                      <a:pt x="48119" y="334"/>
                    </a:lnTo>
                    <a:lnTo>
                      <a:pt x="47925" y="255"/>
                    </a:lnTo>
                    <a:lnTo>
                      <a:pt x="47732" y="193"/>
                    </a:lnTo>
                    <a:lnTo>
                      <a:pt x="47530" y="132"/>
                    </a:lnTo>
                    <a:lnTo>
                      <a:pt x="47328" y="88"/>
                    </a:lnTo>
                    <a:lnTo>
                      <a:pt x="47126" y="44"/>
                    </a:lnTo>
                    <a:lnTo>
                      <a:pt x="46915" y="18"/>
                    </a:lnTo>
                    <a:lnTo>
                      <a:pt x="46696" y="9"/>
                    </a:lnTo>
                    <a:lnTo>
                      <a:pt x="46485" y="0"/>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2" name="Google Shape;2079;p34"/>
              <p:cNvSpPr/>
              <p:nvPr/>
            </p:nvSpPr>
            <p:spPr>
              <a:xfrm>
                <a:off x="2573361" y="2801271"/>
                <a:ext cx="540279" cy="540279"/>
              </a:xfrm>
              <a:custGeom>
                <a:avLst/>
                <a:gdLst/>
                <a:ahLst/>
                <a:cxnLst/>
                <a:rect l="l" t="t" r="r" b="b"/>
                <a:pathLst>
                  <a:path w="6554" h="6554" extrusionOk="0">
                    <a:moveTo>
                      <a:pt x="5693" y="4068"/>
                    </a:moveTo>
                    <a:lnTo>
                      <a:pt x="6211" y="4674"/>
                    </a:lnTo>
                    <a:lnTo>
                      <a:pt x="5737" y="5421"/>
                    </a:lnTo>
                    <a:lnTo>
                      <a:pt x="5025" y="5236"/>
                    </a:lnTo>
                    <a:lnTo>
                      <a:pt x="5157" y="5930"/>
                    </a:lnTo>
                    <a:lnTo>
                      <a:pt x="4367" y="6343"/>
                    </a:lnTo>
                    <a:lnTo>
                      <a:pt x="3787" y="5763"/>
                    </a:lnTo>
                    <a:lnTo>
                      <a:pt x="3515" y="6554"/>
                    </a:lnTo>
                    <a:lnTo>
                      <a:pt x="2627" y="6510"/>
                    </a:lnTo>
                    <a:lnTo>
                      <a:pt x="2425" y="5746"/>
                    </a:lnTo>
                    <a:lnTo>
                      <a:pt x="1881" y="6211"/>
                    </a:lnTo>
                    <a:lnTo>
                      <a:pt x="1134" y="5737"/>
                    </a:lnTo>
                    <a:lnTo>
                      <a:pt x="1327" y="5008"/>
                    </a:lnTo>
                    <a:lnTo>
                      <a:pt x="546" y="5157"/>
                    </a:lnTo>
                    <a:lnTo>
                      <a:pt x="133" y="4367"/>
                    </a:lnTo>
                    <a:lnTo>
                      <a:pt x="730" y="3769"/>
                    </a:lnTo>
                    <a:lnTo>
                      <a:pt x="1" y="3523"/>
                    </a:lnTo>
                    <a:lnTo>
                      <a:pt x="45" y="2627"/>
                    </a:lnTo>
                    <a:lnTo>
                      <a:pt x="748" y="2443"/>
                    </a:lnTo>
                    <a:lnTo>
                      <a:pt x="265" y="1881"/>
                    </a:lnTo>
                    <a:lnTo>
                      <a:pt x="739" y="1134"/>
                    </a:lnTo>
                    <a:lnTo>
                      <a:pt x="1556" y="1345"/>
                    </a:lnTo>
                    <a:lnTo>
                      <a:pt x="1398" y="546"/>
                    </a:lnTo>
                    <a:lnTo>
                      <a:pt x="2188" y="133"/>
                    </a:lnTo>
                    <a:lnTo>
                      <a:pt x="2724" y="669"/>
                    </a:lnTo>
                    <a:lnTo>
                      <a:pt x="2952" y="1"/>
                    </a:lnTo>
                    <a:lnTo>
                      <a:pt x="3848" y="36"/>
                    </a:lnTo>
                    <a:lnTo>
                      <a:pt x="4050" y="800"/>
                    </a:lnTo>
                    <a:lnTo>
                      <a:pt x="4674" y="265"/>
                    </a:lnTo>
                    <a:lnTo>
                      <a:pt x="5421" y="739"/>
                    </a:lnTo>
                    <a:lnTo>
                      <a:pt x="5210" y="1529"/>
                    </a:lnTo>
                    <a:lnTo>
                      <a:pt x="5930" y="1398"/>
                    </a:lnTo>
                    <a:lnTo>
                      <a:pt x="6343" y="2188"/>
                    </a:lnTo>
                    <a:lnTo>
                      <a:pt x="5825" y="2706"/>
                    </a:lnTo>
                    <a:lnTo>
                      <a:pt x="6554" y="2952"/>
                    </a:lnTo>
                    <a:lnTo>
                      <a:pt x="6519" y="3848"/>
                    </a:lnTo>
                    <a:lnTo>
                      <a:pt x="5693" y="4068"/>
                    </a:lnTo>
                    <a:lnTo>
                      <a:pt x="5693" y="4068"/>
                    </a:lnTo>
                    <a:close/>
                    <a:moveTo>
                      <a:pt x="3418" y="2996"/>
                    </a:moveTo>
                    <a:lnTo>
                      <a:pt x="3418" y="2996"/>
                    </a:lnTo>
                    <a:lnTo>
                      <a:pt x="3356" y="2970"/>
                    </a:lnTo>
                    <a:lnTo>
                      <a:pt x="3295" y="2952"/>
                    </a:lnTo>
                    <a:lnTo>
                      <a:pt x="3225" y="2944"/>
                    </a:lnTo>
                    <a:lnTo>
                      <a:pt x="3163" y="2952"/>
                    </a:lnTo>
                    <a:lnTo>
                      <a:pt x="3102" y="2970"/>
                    </a:lnTo>
                    <a:lnTo>
                      <a:pt x="3049" y="3005"/>
                    </a:lnTo>
                    <a:lnTo>
                      <a:pt x="2996" y="3049"/>
                    </a:lnTo>
                    <a:lnTo>
                      <a:pt x="2961" y="3102"/>
                    </a:lnTo>
                    <a:lnTo>
                      <a:pt x="2961" y="3102"/>
                    </a:lnTo>
                    <a:lnTo>
                      <a:pt x="2926" y="3154"/>
                    </a:lnTo>
                    <a:lnTo>
                      <a:pt x="2908" y="3225"/>
                    </a:lnTo>
                    <a:lnTo>
                      <a:pt x="2908" y="3286"/>
                    </a:lnTo>
                    <a:lnTo>
                      <a:pt x="2917" y="3348"/>
                    </a:lnTo>
                    <a:lnTo>
                      <a:pt x="2935" y="3409"/>
                    </a:lnTo>
                    <a:lnTo>
                      <a:pt x="2961" y="3462"/>
                    </a:lnTo>
                    <a:lnTo>
                      <a:pt x="3005" y="3515"/>
                    </a:lnTo>
                    <a:lnTo>
                      <a:pt x="3058" y="3558"/>
                    </a:lnTo>
                    <a:lnTo>
                      <a:pt x="3058" y="3558"/>
                    </a:lnTo>
                    <a:lnTo>
                      <a:pt x="3119" y="3585"/>
                    </a:lnTo>
                    <a:lnTo>
                      <a:pt x="3181" y="3602"/>
                    </a:lnTo>
                    <a:lnTo>
                      <a:pt x="3251" y="3611"/>
                    </a:lnTo>
                    <a:lnTo>
                      <a:pt x="3313" y="3602"/>
                    </a:lnTo>
                    <a:lnTo>
                      <a:pt x="3374" y="3576"/>
                    </a:lnTo>
                    <a:lnTo>
                      <a:pt x="3427" y="3550"/>
                    </a:lnTo>
                    <a:lnTo>
                      <a:pt x="3479" y="3506"/>
                    </a:lnTo>
                    <a:lnTo>
                      <a:pt x="3515" y="3453"/>
                    </a:lnTo>
                    <a:lnTo>
                      <a:pt x="3515" y="3453"/>
                    </a:lnTo>
                    <a:lnTo>
                      <a:pt x="3550" y="3392"/>
                    </a:lnTo>
                    <a:lnTo>
                      <a:pt x="3567" y="3330"/>
                    </a:lnTo>
                    <a:lnTo>
                      <a:pt x="3567" y="3269"/>
                    </a:lnTo>
                    <a:lnTo>
                      <a:pt x="3558" y="3207"/>
                    </a:lnTo>
                    <a:lnTo>
                      <a:pt x="3541" y="3146"/>
                    </a:lnTo>
                    <a:lnTo>
                      <a:pt x="3506" y="3084"/>
                    </a:lnTo>
                    <a:lnTo>
                      <a:pt x="3471" y="3040"/>
                    </a:lnTo>
                    <a:lnTo>
                      <a:pt x="3418" y="2996"/>
                    </a:lnTo>
                    <a:lnTo>
                      <a:pt x="3418" y="2996"/>
                    </a:lnTo>
                    <a:close/>
                  </a:path>
                </a:pathLst>
              </a:custGeom>
              <a:solidFill>
                <a:srgbClr val="D583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3" name="Google Shape;2080;p34"/>
              <p:cNvSpPr/>
              <p:nvPr/>
            </p:nvSpPr>
            <p:spPr>
              <a:xfrm>
                <a:off x="2721826" y="2964987"/>
                <a:ext cx="223811" cy="223811"/>
              </a:xfrm>
              <a:custGeom>
                <a:avLst/>
                <a:gdLst/>
                <a:ahLst/>
                <a:cxnLst/>
                <a:rect l="l" t="t" r="r" b="b"/>
                <a:pathLst>
                  <a:path w="2715" h="2715" extrusionOk="0">
                    <a:moveTo>
                      <a:pt x="1415" y="0"/>
                    </a:moveTo>
                    <a:lnTo>
                      <a:pt x="1415" y="0"/>
                    </a:lnTo>
                    <a:lnTo>
                      <a:pt x="1555" y="18"/>
                    </a:lnTo>
                    <a:lnTo>
                      <a:pt x="1687" y="44"/>
                    </a:lnTo>
                    <a:lnTo>
                      <a:pt x="1819" y="79"/>
                    </a:lnTo>
                    <a:lnTo>
                      <a:pt x="1942" y="132"/>
                    </a:lnTo>
                    <a:lnTo>
                      <a:pt x="2056" y="193"/>
                    </a:lnTo>
                    <a:lnTo>
                      <a:pt x="2162" y="264"/>
                    </a:lnTo>
                    <a:lnTo>
                      <a:pt x="2267" y="352"/>
                    </a:lnTo>
                    <a:lnTo>
                      <a:pt x="2355" y="439"/>
                    </a:lnTo>
                    <a:lnTo>
                      <a:pt x="2443" y="545"/>
                    </a:lnTo>
                    <a:lnTo>
                      <a:pt x="2513" y="650"/>
                    </a:lnTo>
                    <a:lnTo>
                      <a:pt x="2574" y="764"/>
                    </a:lnTo>
                    <a:lnTo>
                      <a:pt x="2627" y="887"/>
                    </a:lnTo>
                    <a:lnTo>
                      <a:pt x="2671" y="1010"/>
                    </a:lnTo>
                    <a:lnTo>
                      <a:pt x="2697" y="1142"/>
                    </a:lnTo>
                    <a:lnTo>
                      <a:pt x="2715" y="1274"/>
                    </a:lnTo>
                    <a:lnTo>
                      <a:pt x="2715" y="1414"/>
                    </a:lnTo>
                    <a:lnTo>
                      <a:pt x="2715" y="1414"/>
                    </a:lnTo>
                    <a:lnTo>
                      <a:pt x="2706" y="1555"/>
                    </a:lnTo>
                    <a:lnTo>
                      <a:pt x="2680" y="1687"/>
                    </a:lnTo>
                    <a:lnTo>
                      <a:pt x="2636" y="1818"/>
                    </a:lnTo>
                    <a:lnTo>
                      <a:pt x="2583" y="1941"/>
                    </a:lnTo>
                    <a:lnTo>
                      <a:pt x="2522" y="2056"/>
                    </a:lnTo>
                    <a:lnTo>
                      <a:pt x="2451" y="2170"/>
                    </a:lnTo>
                    <a:lnTo>
                      <a:pt x="2372" y="2266"/>
                    </a:lnTo>
                    <a:lnTo>
                      <a:pt x="2276" y="2363"/>
                    </a:lnTo>
                    <a:lnTo>
                      <a:pt x="2179" y="2442"/>
                    </a:lnTo>
                    <a:lnTo>
                      <a:pt x="2074" y="2512"/>
                    </a:lnTo>
                    <a:lnTo>
                      <a:pt x="1960" y="2583"/>
                    </a:lnTo>
                    <a:lnTo>
                      <a:pt x="1837" y="2635"/>
                    </a:lnTo>
                    <a:lnTo>
                      <a:pt x="1705" y="2670"/>
                    </a:lnTo>
                    <a:lnTo>
                      <a:pt x="1573" y="2697"/>
                    </a:lnTo>
                    <a:lnTo>
                      <a:pt x="1441" y="2714"/>
                    </a:lnTo>
                    <a:lnTo>
                      <a:pt x="1301" y="2714"/>
                    </a:lnTo>
                    <a:lnTo>
                      <a:pt x="1301" y="2714"/>
                    </a:lnTo>
                    <a:lnTo>
                      <a:pt x="1160" y="2706"/>
                    </a:lnTo>
                    <a:lnTo>
                      <a:pt x="1028" y="2679"/>
                    </a:lnTo>
                    <a:lnTo>
                      <a:pt x="905" y="2635"/>
                    </a:lnTo>
                    <a:lnTo>
                      <a:pt x="782" y="2591"/>
                    </a:lnTo>
                    <a:lnTo>
                      <a:pt x="659" y="2530"/>
                    </a:lnTo>
                    <a:lnTo>
                      <a:pt x="554" y="2451"/>
                    </a:lnTo>
                    <a:lnTo>
                      <a:pt x="449" y="2372"/>
                    </a:lnTo>
                    <a:lnTo>
                      <a:pt x="361" y="2275"/>
                    </a:lnTo>
                    <a:lnTo>
                      <a:pt x="273" y="2179"/>
                    </a:lnTo>
                    <a:lnTo>
                      <a:pt x="203" y="2073"/>
                    </a:lnTo>
                    <a:lnTo>
                      <a:pt x="141" y="1959"/>
                    </a:lnTo>
                    <a:lnTo>
                      <a:pt x="89" y="1836"/>
                    </a:lnTo>
                    <a:lnTo>
                      <a:pt x="45" y="1713"/>
                    </a:lnTo>
                    <a:lnTo>
                      <a:pt x="18" y="1581"/>
                    </a:lnTo>
                    <a:lnTo>
                      <a:pt x="1" y="1441"/>
                    </a:lnTo>
                    <a:lnTo>
                      <a:pt x="1" y="1300"/>
                    </a:lnTo>
                    <a:lnTo>
                      <a:pt x="1" y="1300"/>
                    </a:lnTo>
                    <a:lnTo>
                      <a:pt x="18" y="1168"/>
                    </a:lnTo>
                    <a:lnTo>
                      <a:pt x="45" y="1028"/>
                    </a:lnTo>
                    <a:lnTo>
                      <a:pt x="80" y="905"/>
                    </a:lnTo>
                    <a:lnTo>
                      <a:pt x="132" y="782"/>
                    </a:lnTo>
                    <a:lnTo>
                      <a:pt x="194" y="668"/>
                    </a:lnTo>
                    <a:lnTo>
                      <a:pt x="264" y="554"/>
                    </a:lnTo>
                    <a:lnTo>
                      <a:pt x="352" y="457"/>
                    </a:lnTo>
                    <a:lnTo>
                      <a:pt x="440" y="360"/>
                    </a:lnTo>
                    <a:lnTo>
                      <a:pt x="537" y="281"/>
                    </a:lnTo>
                    <a:lnTo>
                      <a:pt x="651" y="202"/>
                    </a:lnTo>
                    <a:lnTo>
                      <a:pt x="765" y="141"/>
                    </a:lnTo>
                    <a:lnTo>
                      <a:pt x="888" y="88"/>
                    </a:lnTo>
                    <a:lnTo>
                      <a:pt x="1011" y="44"/>
                    </a:lnTo>
                    <a:lnTo>
                      <a:pt x="1143" y="18"/>
                    </a:lnTo>
                    <a:lnTo>
                      <a:pt x="1274" y="9"/>
                    </a:lnTo>
                    <a:lnTo>
                      <a:pt x="1415" y="0"/>
                    </a:lnTo>
                    <a:lnTo>
                      <a:pt x="1415" y="0"/>
                    </a:lnTo>
                    <a:close/>
                  </a:path>
                </a:pathLst>
              </a:custGeom>
              <a:solidFill>
                <a:srgbClr val="C7DDE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4" name="Google Shape;2081;p34"/>
              <p:cNvSpPr/>
              <p:nvPr/>
            </p:nvSpPr>
            <p:spPr>
              <a:xfrm>
                <a:off x="2776151" y="3009832"/>
                <a:ext cx="119531" cy="132638"/>
              </a:xfrm>
              <a:custGeom>
                <a:avLst/>
                <a:gdLst/>
                <a:ahLst/>
                <a:cxnLst/>
                <a:rect l="l" t="t" r="r" b="b"/>
                <a:pathLst>
                  <a:path w="1450" h="1609" extrusionOk="0">
                    <a:moveTo>
                      <a:pt x="396" y="1"/>
                    </a:moveTo>
                    <a:lnTo>
                      <a:pt x="1450" y="1292"/>
                    </a:lnTo>
                    <a:lnTo>
                      <a:pt x="1055" y="1608"/>
                    </a:lnTo>
                    <a:lnTo>
                      <a:pt x="0" y="317"/>
                    </a:lnTo>
                    <a:lnTo>
                      <a:pt x="396" y="1"/>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5" name="Google Shape;2082;p34"/>
              <p:cNvSpPr/>
              <p:nvPr/>
            </p:nvSpPr>
            <p:spPr>
              <a:xfrm>
                <a:off x="6020136" y="2801271"/>
                <a:ext cx="540279" cy="540279"/>
              </a:xfrm>
              <a:custGeom>
                <a:avLst/>
                <a:gdLst/>
                <a:ahLst/>
                <a:cxnLst/>
                <a:rect l="l" t="t" r="r" b="b"/>
                <a:pathLst>
                  <a:path w="6554" h="6554" extrusionOk="0">
                    <a:moveTo>
                      <a:pt x="5692" y="4068"/>
                    </a:moveTo>
                    <a:lnTo>
                      <a:pt x="6220" y="4674"/>
                    </a:lnTo>
                    <a:lnTo>
                      <a:pt x="5736" y="5421"/>
                    </a:lnTo>
                    <a:lnTo>
                      <a:pt x="5025" y="5236"/>
                    </a:lnTo>
                    <a:lnTo>
                      <a:pt x="5157" y="5930"/>
                    </a:lnTo>
                    <a:lnTo>
                      <a:pt x="4366" y="6343"/>
                    </a:lnTo>
                    <a:lnTo>
                      <a:pt x="3795" y="5763"/>
                    </a:lnTo>
                    <a:lnTo>
                      <a:pt x="3523" y="6554"/>
                    </a:lnTo>
                    <a:lnTo>
                      <a:pt x="2627" y="6510"/>
                    </a:lnTo>
                    <a:lnTo>
                      <a:pt x="2425" y="5746"/>
                    </a:lnTo>
                    <a:lnTo>
                      <a:pt x="1889" y="6211"/>
                    </a:lnTo>
                    <a:lnTo>
                      <a:pt x="1134" y="5737"/>
                    </a:lnTo>
                    <a:lnTo>
                      <a:pt x="1327" y="5008"/>
                    </a:lnTo>
                    <a:lnTo>
                      <a:pt x="545" y="5157"/>
                    </a:lnTo>
                    <a:lnTo>
                      <a:pt x="132" y="4367"/>
                    </a:lnTo>
                    <a:lnTo>
                      <a:pt x="730" y="3769"/>
                    </a:lnTo>
                    <a:lnTo>
                      <a:pt x="0" y="3523"/>
                    </a:lnTo>
                    <a:lnTo>
                      <a:pt x="44" y="2627"/>
                    </a:lnTo>
                    <a:lnTo>
                      <a:pt x="747" y="2443"/>
                    </a:lnTo>
                    <a:lnTo>
                      <a:pt x="264" y="1881"/>
                    </a:lnTo>
                    <a:lnTo>
                      <a:pt x="738" y="1134"/>
                    </a:lnTo>
                    <a:lnTo>
                      <a:pt x="1555" y="1345"/>
                    </a:lnTo>
                    <a:lnTo>
                      <a:pt x="1397" y="546"/>
                    </a:lnTo>
                    <a:lnTo>
                      <a:pt x="2188" y="133"/>
                    </a:lnTo>
                    <a:lnTo>
                      <a:pt x="2724" y="669"/>
                    </a:lnTo>
                    <a:lnTo>
                      <a:pt x="2961" y="1"/>
                    </a:lnTo>
                    <a:lnTo>
                      <a:pt x="3848" y="36"/>
                    </a:lnTo>
                    <a:lnTo>
                      <a:pt x="4050" y="800"/>
                    </a:lnTo>
                    <a:lnTo>
                      <a:pt x="4674" y="265"/>
                    </a:lnTo>
                    <a:lnTo>
                      <a:pt x="5429" y="739"/>
                    </a:lnTo>
                    <a:lnTo>
                      <a:pt x="5209" y="1529"/>
                    </a:lnTo>
                    <a:lnTo>
                      <a:pt x="5930" y="1398"/>
                    </a:lnTo>
                    <a:lnTo>
                      <a:pt x="6342" y="2188"/>
                    </a:lnTo>
                    <a:lnTo>
                      <a:pt x="5824" y="2706"/>
                    </a:lnTo>
                    <a:lnTo>
                      <a:pt x="6553" y="2952"/>
                    </a:lnTo>
                    <a:lnTo>
                      <a:pt x="6518" y="3848"/>
                    </a:lnTo>
                    <a:lnTo>
                      <a:pt x="5692" y="4068"/>
                    </a:lnTo>
                    <a:lnTo>
                      <a:pt x="5692" y="4068"/>
                    </a:lnTo>
                    <a:close/>
                    <a:moveTo>
                      <a:pt x="3417" y="2996"/>
                    </a:moveTo>
                    <a:lnTo>
                      <a:pt x="3417" y="2996"/>
                    </a:lnTo>
                    <a:lnTo>
                      <a:pt x="3356" y="2970"/>
                    </a:lnTo>
                    <a:lnTo>
                      <a:pt x="3294" y="2952"/>
                    </a:lnTo>
                    <a:lnTo>
                      <a:pt x="3233" y="2944"/>
                    </a:lnTo>
                    <a:lnTo>
                      <a:pt x="3163" y="2952"/>
                    </a:lnTo>
                    <a:lnTo>
                      <a:pt x="3110" y="2970"/>
                    </a:lnTo>
                    <a:lnTo>
                      <a:pt x="3049" y="3005"/>
                    </a:lnTo>
                    <a:lnTo>
                      <a:pt x="2996" y="3049"/>
                    </a:lnTo>
                    <a:lnTo>
                      <a:pt x="2961" y="3102"/>
                    </a:lnTo>
                    <a:lnTo>
                      <a:pt x="2961" y="3102"/>
                    </a:lnTo>
                    <a:lnTo>
                      <a:pt x="2926" y="3154"/>
                    </a:lnTo>
                    <a:lnTo>
                      <a:pt x="2908" y="3225"/>
                    </a:lnTo>
                    <a:lnTo>
                      <a:pt x="2908" y="3286"/>
                    </a:lnTo>
                    <a:lnTo>
                      <a:pt x="2917" y="3348"/>
                    </a:lnTo>
                    <a:lnTo>
                      <a:pt x="2934" y="3409"/>
                    </a:lnTo>
                    <a:lnTo>
                      <a:pt x="2969" y="3462"/>
                    </a:lnTo>
                    <a:lnTo>
                      <a:pt x="3005" y="3515"/>
                    </a:lnTo>
                    <a:lnTo>
                      <a:pt x="3057" y="3558"/>
                    </a:lnTo>
                    <a:lnTo>
                      <a:pt x="3057" y="3558"/>
                    </a:lnTo>
                    <a:lnTo>
                      <a:pt x="3119" y="3585"/>
                    </a:lnTo>
                    <a:lnTo>
                      <a:pt x="3180" y="3602"/>
                    </a:lnTo>
                    <a:lnTo>
                      <a:pt x="3251" y="3611"/>
                    </a:lnTo>
                    <a:lnTo>
                      <a:pt x="3312" y="3602"/>
                    </a:lnTo>
                    <a:lnTo>
                      <a:pt x="3374" y="3576"/>
                    </a:lnTo>
                    <a:lnTo>
                      <a:pt x="3426" y="3550"/>
                    </a:lnTo>
                    <a:lnTo>
                      <a:pt x="3479" y="3506"/>
                    </a:lnTo>
                    <a:lnTo>
                      <a:pt x="3514" y="3453"/>
                    </a:lnTo>
                    <a:lnTo>
                      <a:pt x="3514" y="3453"/>
                    </a:lnTo>
                    <a:lnTo>
                      <a:pt x="3549" y="3392"/>
                    </a:lnTo>
                    <a:lnTo>
                      <a:pt x="3567" y="3330"/>
                    </a:lnTo>
                    <a:lnTo>
                      <a:pt x="3567" y="3269"/>
                    </a:lnTo>
                    <a:lnTo>
                      <a:pt x="3558" y="3207"/>
                    </a:lnTo>
                    <a:lnTo>
                      <a:pt x="3540" y="3146"/>
                    </a:lnTo>
                    <a:lnTo>
                      <a:pt x="3514" y="3084"/>
                    </a:lnTo>
                    <a:lnTo>
                      <a:pt x="3470" y="3040"/>
                    </a:lnTo>
                    <a:lnTo>
                      <a:pt x="3417" y="2996"/>
                    </a:lnTo>
                    <a:lnTo>
                      <a:pt x="3417" y="2996"/>
                    </a:lnTo>
                    <a:close/>
                  </a:path>
                </a:pathLst>
              </a:custGeom>
              <a:solidFill>
                <a:srgbClr val="79A8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6" name="Google Shape;2083;p34"/>
              <p:cNvSpPr/>
              <p:nvPr/>
            </p:nvSpPr>
            <p:spPr>
              <a:xfrm>
                <a:off x="6168602" y="2964987"/>
                <a:ext cx="223811" cy="223811"/>
              </a:xfrm>
              <a:custGeom>
                <a:avLst/>
                <a:gdLst/>
                <a:ahLst/>
                <a:cxnLst/>
                <a:rect l="l" t="t" r="r" b="b"/>
                <a:pathLst>
                  <a:path w="2715" h="2715" extrusionOk="0">
                    <a:moveTo>
                      <a:pt x="1414" y="0"/>
                    </a:moveTo>
                    <a:lnTo>
                      <a:pt x="1414" y="0"/>
                    </a:lnTo>
                    <a:lnTo>
                      <a:pt x="1555" y="18"/>
                    </a:lnTo>
                    <a:lnTo>
                      <a:pt x="1687" y="44"/>
                    </a:lnTo>
                    <a:lnTo>
                      <a:pt x="1818" y="79"/>
                    </a:lnTo>
                    <a:lnTo>
                      <a:pt x="1941" y="132"/>
                    </a:lnTo>
                    <a:lnTo>
                      <a:pt x="2056" y="193"/>
                    </a:lnTo>
                    <a:lnTo>
                      <a:pt x="2170" y="264"/>
                    </a:lnTo>
                    <a:lnTo>
                      <a:pt x="2266" y="352"/>
                    </a:lnTo>
                    <a:lnTo>
                      <a:pt x="2363" y="439"/>
                    </a:lnTo>
                    <a:lnTo>
                      <a:pt x="2442" y="545"/>
                    </a:lnTo>
                    <a:lnTo>
                      <a:pt x="2512" y="650"/>
                    </a:lnTo>
                    <a:lnTo>
                      <a:pt x="2583" y="764"/>
                    </a:lnTo>
                    <a:lnTo>
                      <a:pt x="2635" y="887"/>
                    </a:lnTo>
                    <a:lnTo>
                      <a:pt x="2671" y="1010"/>
                    </a:lnTo>
                    <a:lnTo>
                      <a:pt x="2697" y="1142"/>
                    </a:lnTo>
                    <a:lnTo>
                      <a:pt x="2714" y="1274"/>
                    </a:lnTo>
                    <a:lnTo>
                      <a:pt x="2714" y="1414"/>
                    </a:lnTo>
                    <a:lnTo>
                      <a:pt x="2714" y="1414"/>
                    </a:lnTo>
                    <a:lnTo>
                      <a:pt x="2706" y="1555"/>
                    </a:lnTo>
                    <a:lnTo>
                      <a:pt x="2679" y="1687"/>
                    </a:lnTo>
                    <a:lnTo>
                      <a:pt x="2635" y="1818"/>
                    </a:lnTo>
                    <a:lnTo>
                      <a:pt x="2591" y="1941"/>
                    </a:lnTo>
                    <a:lnTo>
                      <a:pt x="2521" y="2056"/>
                    </a:lnTo>
                    <a:lnTo>
                      <a:pt x="2451" y="2170"/>
                    </a:lnTo>
                    <a:lnTo>
                      <a:pt x="2372" y="2266"/>
                    </a:lnTo>
                    <a:lnTo>
                      <a:pt x="2275" y="2363"/>
                    </a:lnTo>
                    <a:lnTo>
                      <a:pt x="2179" y="2442"/>
                    </a:lnTo>
                    <a:lnTo>
                      <a:pt x="2073" y="2512"/>
                    </a:lnTo>
                    <a:lnTo>
                      <a:pt x="1959" y="2583"/>
                    </a:lnTo>
                    <a:lnTo>
                      <a:pt x="1836" y="2635"/>
                    </a:lnTo>
                    <a:lnTo>
                      <a:pt x="1713" y="2670"/>
                    </a:lnTo>
                    <a:lnTo>
                      <a:pt x="1581" y="2697"/>
                    </a:lnTo>
                    <a:lnTo>
                      <a:pt x="1441" y="2714"/>
                    </a:lnTo>
                    <a:lnTo>
                      <a:pt x="1300" y="2714"/>
                    </a:lnTo>
                    <a:lnTo>
                      <a:pt x="1300" y="2714"/>
                    </a:lnTo>
                    <a:lnTo>
                      <a:pt x="1168" y="2706"/>
                    </a:lnTo>
                    <a:lnTo>
                      <a:pt x="1028" y="2679"/>
                    </a:lnTo>
                    <a:lnTo>
                      <a:pt x="905" y="2635"/>
                    </a:lnTo>
                    <a:lnTo>
                      <a:pt x="782" y="2591"/>
                    </a:lnTo>
                    <a:lnTo>
                      <a:pt x="668" y="2530"/>
                    </a:lnTo>
                    <a:lnTo>
                      <a:pt x="554" y="2451"/>
                    </a:lnTo>
                    <a:lnTo>
                      <a:pt x="457" y="2372"/>
                    </a:lnTo>
                    <a:lnTo>
                      <a:pt x="360" y="2275"/>
                    </a:lnTo>
                    <a:lnTo>
                      <a:pt x="281" y="2179"/>
                    </a:lnTo>
                    <a:lnTo>
                      <a:pt x="202" y="2073"/>
                    </a:lnTo>
                    <a:lnTo>
                      <a:pt x="141" y="1959"/>
                    </a:lnTo>
                    <a:lnTo>
                      <a:pt x="88" y="1836"/>
                    </a:lnTo>
                    <a:lnTo>
                      <a:pt x="44" y="1713"/>
                    </a:lnTo>
                    <a:lnTo>
                      <a:pt x="18" y="1581"/>
                    </a:lnTo>
                    <a:lnTo>
                      <a:pt x="9" y="1441"/>
                    </a:lnTo>
                    <a:lnTo>
                      <a:pt x="0" y="1300"/>
                    </a:lnTo>
                    <a:lnTo>
                      <a:pt x="0" y="1300"/>
                    </a:lnTo>
                    <a:lnTo>
                      <a:pt x="18" y="1168"/>
                    </a:lnTo>
                    <a:lnTo>
                      <a:pt x="44" y="1028"/>
                    </a:lnTo>
                    <a:lnTo>
                      <a:pt x="79" y="905"/>
                    </a:lnTo>
                    <a:lnTo>
                      <a:pt x="132" y="782"/>
                    </a:lnTo>
                    <a:lnTo>
                      <a:pt x="193" y="668"/>
                    </a:lnTo>
                    <a:lnTo>
                      <a:pt x="264" y="554"/>
                    </a:lnTo>
                    <a:lnTo>
                      <a:pt x="352" y="457"/>
                    </a:lnTo>
                    <a:lnTo>
                      <a:pt x="439" y="360"/>
                    </a:lnTo>
                    <a:lnTo>
                      <a:pt x="545" y="281"/>
                    </a:lnTo>
                    <a:lnTo>
                      <a:pt x="650" y="202"/>
                    </a:lnTo>
                    <a:lnTo>
                      <a:pt x="764" y="141"/>
                    </a:lnTo>
                    <a:lnTo>
                      <a:pt x="887" y="88"/>
                    </a:lnTo>
                    <a:lnTo>
                      <a:pt x="1010" y="44"/>
                    </a:lnTo>
                    <a:lnTo>
                      <a:pt x="1142" y="18"/>
                    </a:lnTo>
                    <a:lnTo>
                      <a:pt x="1274" y="9"/>
                    </a:lnTo>
                    <a:lnTo>
                      <a:pt x="1414" y="0"/>
                    </a:lnTo>
                    <a:lnTo>
                      <a:pt x="1414" y="0"/>
                    </a:lnTo>
                    <a:close/>
                  </a:path>
                </a:pathLst>
              </a:custGeom>
              <a:solidFill>
                <a:srgbClr val="C7DDE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7" name="Google Shape;2084;p34"/>
              <p:cNvSpPr/>
              <p:nvPr/>
            </p:nvSpPr>
            <p:spPr>
              <a:xfrm>
                <a:off x="6223586" y="3009832"/>
                <a:ext cx="118871" cy="132638"/>
              </a:xfrm>
              <a:custGeom>
                <a:avLst/>
                <a:gdLst/>
                <a:ahLst/>
                <a:cxnLst/>
                <a:rect l="l" t="t" r="r" b="b"/>
                <a:pathLst>
                  <a:path w="1442" h="1609" extrusionOk="0">
                    <a:moveTo>
                      <a:pt x="387" y="1"/>
                    </a:moveTo>
                    <a:lnTo>
                      <a:pt x="1441" y="1292"/>
                    </a:lnTo>
                    <a:lnTo>
                      <a:pt x="1046" y="1608"/>
                    </a:lnTo>
                    <a:lnTo>
                      <a:pt x="1" y="317"/>
                    </a:lnTo>
                    <a:lnTo>
                      <a:pt x="387" y="1"/>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8" name="Google Shape;2085;p34"/>
              <p:cNvSpPr/>
              <p:nvPr/>
            </p:nvSpPr>
            <p:spPr>
              <a:xfrm>
                <a:off x="4309114" y="2796243"/>
                <a:ext cx="540197" cy="540279"/>
              </a:xfrm>
              <a:custGeom>
                <a:avLst/>
                <a:gdLst/>
                <a:ahLst/>
                <a:cxnLst/>
                <a:rect l="l" t="t" r="r" b="b"/>
                <a:pathLst>
                  <a:path w="6553" h="6554" extrusionOk="0">
                    <a:moveTo>
                      <a:pt x="5692" y="4067"/>
                    </a:moveTo>
                    <a:lnTo>
                      <a:pt x="6210" y="4674"/>
                    </a:lnTo>
                    <a:lnTo>
                      <a:pt x="5736" y="5420"/>
                    </a:lnTo>
                    <a:lnTo>
                      <a:pt x="5024" y="5236"/>
                    </a:lnTo>
                    <a:lnTo>
                      <a:pt x="5156" y="5938"/>
                    </a:lnTo>
                    <a:lnTo>
                      <a:pt x="4366" y="6351"/>
                    </a:lnTo>
                    <a:lnTo>
                      <a:pt x="3786" y="5772"/>
                    </a:lnTo>
                    <a:lnTo>
                      <a:pt x="3514" y="6553"/>
                    </a:lnTo>
                    <a:lnTo>
                      <a:pt x="2626" y="6518"/>
                    </a:lnTo>
                    <a:lnTo>
                      <a:pt x="2424" y="5754"/>
                    </a:lnTo>
                    <a:lnTo>
                      <a:pt x="1880" y="6220"/>
                    </a:lnTo>
                    <a:lnTo>
                      <a:pt x="1124" y="5736"/>
                    </a:lnTo>
                    <a:lnTo>
                      <a:pt x="1326" y="5007"/>
                    </a:lnTo>
                    <a:lnTo>
                      <a:pt x="536" y="5157"/>
                    </a:lnTo>
                    <a:lnTo>
                      <a:pt x="123" y="4366"/>
                    </a:lnTo>
                    <a:lnTo>
                      <a:pt x="720" y="3769"/>
                    </a:lnTo>
                    <a:lnTo>
                      <a:pt x="0" y="3523"/>
                    </a:lnTo>
                    <a:lnTo>
                      <a:pt x="35" y="2627"/>
                    </a:lnTo>
                    <a:lnTo>
                      <a:pt x="738" y="2442"/>
                    </a:lnTo>
                    <a:lnTo>
                      <a:pt x="255" y="1880"/>
                    </a:lnTo>
                    <a:lnTo>
                      <a:pt x="738" y="1134"/>
                    </a:lnTo>
                    <a:lnTo>
                      <a:pt x="1546" y="1353"/>
                    </a:lnTo>
                    <a:lnTo>
                      <a:pt x="1397" y="545"/>
                    </a:lnTo>
                    <a:lnTo>
                      <a:pt x="2187" y="132"/>
                    </a:lnTo>
                    <a:lnTo>
                      <a:pt x="2723" y="668"/>
                    </a:lnTo>
                    <a:lnTo>
                      <a:pt x="2951" y="0"/>
                    </a:lnTo>
                    <a:lnTo>
                      <a:pt x="3847" y="44"/>
                    </a:lnTo>
                    <a:lnTo>
                      <a:pt x="4049" y="800"/>
                    </a:lnTo>
                    <a:lnTo>
                      <a:pt x="4673" y="264"/>
                    </a:lnTo>
                    <a:lnTo>
                      <a:pt x="5420" y="738"/>
                    </a:lnTo>
                    <a:lnTo>
                      <a:pt x="5209" y="1538"/>
                    </a:lnTo>
                    <a:lnTo>
                      <a:pt x="5929" y="1397"/>
                    </a:lnTo>
                    <a:lnTo>
                      <a:pt x="6342" y="2188"/>
                    </a:lnTo>
                    <a:lnTo>
                      <a:pt x="5824" y="2706"/>
                    </a:lnTo>
                    <a:lnTo>
                      <a:pt x="6553" y="2961"/>
                    </a:lnTo>
                    <a:lnTo>
                      <a:pt x="6509" y="3848"/>
                    </a:lnTo>
                    <a:lnTo>
                      <a:pt x="5692" y="4067"/>
                    </a:lnTo>
                    <a:lnTo>
                      <a:pt x="5692" y="4067"/>
                    </a:lnTo>
                    <a:close/>
                    <a:moveTo>
                      <a:pt x="3408" y="2996"/>
                    </a:moveTo>
                    <a:lnTo>
                      <a:pt x="3408" y="2996"/>
                    </a:lnTo>
                    <a:lnTo>
                      <a:pt x="3356" y="2969"/>
                    </a:lnTo>
                    <a:lnTo>
                      <a:pt x="3285" y="2952"/>
                    </a:lnTo>
                    <a:lnTo>
                      <a:pt x="3224" y="2943"/>
                    </a:lnTo>
                    <a:lnTo>
                      <a:pt x="3162" y="2952"/>
                    </a:lnTo>
                    <a:lnTo>
                      <a:pt x="3101" y="2978"/>
                    </a:lnTo>
                    <a:lnTo>
                      <a:pt x="3048" y="3005"/>
                    </a:lnTo>
                    <a:lnTo>
                      <a:pt x="2995" y="3049"/>
                    </a:lnTo>
                    <a:lnTo>
                      <a:pt x="2951" y="3101"/>
                    </a:lnTo>
                    <a:lnTo>
                      <a:pt x="2951" y="3101"/>
                    </a:lnTo>
                    <a:lnTo>
                      <a:pt x="2925" y="3163"/>
                    </a:lnTo>
                    <a:lnTo>
                      <a:pt x="2908" y="3224"/>
                    </a:lnTo>
                    <a:lnTo>
                      <a:pt x="2899" y="3286"/>
                    </a:lnTo>
                    <a:lnTo>
                      <a:pt x="2908" y="3347"/>
                    </a:lnTo>
                    <a:lnTo>
                      <a:pt x="2934" y="3409"/>
                    </a:lnTo>
                    <a:lnTo>
                      <a:pt x="2960" y="3470"/>
                    </a:lnTo>
                    <a:lnTo>
                      <a:pt x="3004" y="3514"/>
                    </a:lnTo>
                    <a:lnTo>
                      <a:pt x="3057" y="3558"/>
                    </a:lnTo>
                    <a:lnTo>
                      <a:pt x="3057" y="3558"/>
                    </a:lnTo>
                    <a:lnTo>
                      <a:pt x="3118" y="3584"/>
                    </a:lnTo>
                    <a:lnTo>
                      <a:pt x="3180" y="3602"/>
                    </a:lnTo>
                    <a:lnTo>
                      <a:pt x="3241" y="3611"/>
                    </a:lnTo>
                    <a:lnTo>
                      <a:pt x="3303" y="3602"/>
                    </a:lnTo>
                    <a:lnTo>
                      <a:pt x="3364" y="3584"/>
                    </a:lnTo>
                    <a:lnTo>
                      <a:pt x="3426" y="3549"/>
                    </a:lnTo>
                    <a:lnTo>
                      <a:pt x="3470" y="3505"/>
                    </a:lnTo>
                    <a:lnTo>
                      <a:pt x="3514" y="3453"/>
                    </a:lnTo>
                    <a:lnTo>
                      <a:pt x="3514" y="3453"/>
                    </a:lnTo>
                    <a:lnTo>
                      <a:pt x="3549" y="3391"/>
                    </a:lnTo>
                    <a:lnTo>
                      <a:pt x="3558" y="3330"/>
                    </a:lnTo>
                    <a:lnTo>
                      <a:pt x="3566" y="3268"/>
                    </a:lnTo>
                    <a:lnTo>
                      <a:pt x="3558" y="3207"/>
                    </a:lnTo>
                    <a:lnTo>
                      <a:pt x="3540" y="3145"/>
                    </a:lnTo>
                    <a:lnTo>
                      <a:pt x="3505" y="3092"/>
                    </a:lnTo>
                    <a:lnTo>
                      <a:pt x="3461" y="3040"/>
                    </a:lnTo>
                    <a:lnTo>
                      <a:pt x="3408" y="2996"/>
                    </a:lnTo>
                    <a:lnTo>
                      <a:pt x="3408" y="2996"/>
                    </a:lnTo>
                    <a:close/>
                  </a:path>
                </a:pathLst>
              </a:custGeom>
              <a:solidFill>
                <a:srgbClr val="B9CE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9" name="Google Shape;2086;p34"/>
              <p:cNvSpPr/>
              <p:nvPr/>
            </p:nvSpPr>
            <p:spPr>
              <a:xfrm>
                <a:off x="4457497" y="2960618"/>
                <a:ext cx="223811" cy="223069"/>
              </a:xfrm>
              <a:custGeom>
                <a:avLst/>
                <a:gdLst/>
                <a:ahLst/>
                <a:cxnLst/>
                <a:rect l="l" t="t" r="r" b="b"/>
                <a:pathLst>
                  <a:path w="2715" h="2706" extrusionOk="0">
                    <a:moveTo>
                      <a:pt x="1415" y="0"/>
                    </a:moveTo>
                    <a:lnTo>
                      <a:pt x="1415" y="0"/>
                    </a:lnTo>
                    <a:lnTo>
                      <a:pt x="1556" y="9"/>
                    </a:lnTo>
                    <a:lnTo>
                      <a:pt x="1687" y="36"/>
                    </a:lnTo>
                    <a:lnTo>
                      <a:pt x="1819" y="80"/>
                    </a:lnTo>
                    <a:lnTo>
                      <a:pt x="1933" y="123"/>
                    </a:lnTo>
                    <a:lnTo>
                      <a:pt x="2056" y="185"/>
                    </a:lnTo>
                    <a:lnTo>
                      <a:pt x="2162" y="264"/>
                    </a:lnTo>
                    <a:lnTo>
                      <a:pt x="2267" y="343"/>
                    </a:lnTo>
                    <a:lnTo>
                      <a:pt x="2355" y="431"/>
                    </a:lnTo>
                    <a:lnTo>
                      <a:pt x="2443" y="536"/>
                    </a:lnTo>
                    <a:lnTo>
                      <a:pt x="2513" y="642"/>
                    </a:lnTo>
                    <a:lnTo>
                      <a:pt x="2574" y="756"/>
                    </a:lnTo>
                    <a:lnTo>
                      <a:pt x="2627" y="879"/>
                    </a:lnTo>
                    <a:lnTo>
                      <a:pt x="2671" y="1002"/>
                    </a:lnTo>
                    <a:lnTo>
                      <a:pt x="2697" y="1134"/>
                    </a:lnTo>
                    <a:lnTo>
                      <a:pt x="2715" y="1274"/>
                    </a:lnTo>
                    <a:lnTo>
                      <a:pt x="2715" y="1415"/>
                    </a:lnTo>
                    <a:lnTo>
                      <a:pt x="2715" y="1415"/>
                    </a:lnTo>
                    <a:lnTo>
                      <a:pt x="2697" y="1546"/>
                    </a:lnTo>
                    <a:lnTo>
                      <a:pt x="2671" y="1678"/>
                    </a:lnTo>
                    <a:lnTo>
                      <a:pt x="2636" y="1810"/>
                    </a:lnTo>
                    <a:lnTo>
                      <a:pt x="2583" y="1933"/>
                    </a:lnTo>
                    <a:lnTo>
                      <a:pt x="2522" y="2047"/>
                    </a:lnTo>
                    <a:lnTo>
                      <a:pt x="2451" y="2161"/>
                    </a:lnTo>
                    <a:lnTo>
                      <a:pt x="2364" y="2258"/>
                    </a:lnTo>
                    <a:lnTo>
                      <a:pt x="2276" y="2355"/>
                    </a:lnTo>
                    <a:lnTo>
                      <a:pt x="2179" y="2434"/>
                    </a:lnTo>
                    <a:lnTo>
                      <a:pt x="2065" y="2513"/>
                    </a:lnTo>
                    <a:lnTo>
                      <a:pt x="1951" y="2574"/>
                    </a:lnTo>
                    <a:lnTo>
                      <a:pt x="1837" y="2627"/>
                    </a:lnTo>
                    <a:lnTo>
                      <a:pt x="1705" y="2662"/>
                    </a:lnTo>
                    <a:lnTo>
                      <a:pt x="1573" y="2697"/>
                    </a:lnTo>
                    <a:lnTo>
                      <a:pt x="1441" y="2706"/>
                    </a:lnTo>
                    <a:lnTo>
                      <a:pt x="1301" y="2706"/>
                    </a:lnTo>
                    <a:lnTo>
                      <a:pt x="1301" y="2706"/>
                    </a:lnTo>
                    <a:lnTo>
                      <a:pt x="1160" y="2697"/>
                    </a:lnTo>
                    <a:lnTo>
                      <a:pt x="1028" y="2671"/>
                    </a:lnTo>
                    <a:lnTo>
                      <a:pt x="897" y="2636"/>
                    </a:lnTo>
                    <a:lnTo>
                      <a:pt x="774" y="2583"/>
                    </a:lnTo>
                    <a:lnTo>
                      <a:pt x="660" y="2521"/>
                    </a:lnTo>
                    <a:lnTo>
                      <a:pt x="554" y="2442"/>
                    </a:lnTo>
                    <a:lnTo>
                      <a:pt x="449" y="2363"/>
                    </a:lnTo>
                    <a:lnTo>
                      <a:pt x="361" y="2275"/>
                    </a:lnTo>
                    <a:lnTo>
                      <a:pt x="273" y="2170"/>
                    </a:lnTo>
                    <a:lnTo>
                      <a:pt x="203" y="2065"/>
                    </a:lnTo>
                    <a:lnTo>
                      <a:pt x="141" y="1950"/>
                    </a:lnTo>
                    <a:lnTo>
                      <a:pt x="89" y="1828"/>
                    </a:lnTo>
                    <a:lnTo>
                      <a:pt x="45" y="1705"/>
                    </a:lnTo>
                    <a:lnTo>
                      <a:pt x="18" y="1573"/>
                    </a:lnTo>
                    <a:lnTo>
                      <a:pt x="1" y="1432"/>
                    </a:lnTo>
                    <a:lnTo>
                      <a:pt x="1" y="1300"/>
                    </a:lnTo>
                    <a:lnTo>
                      <a:pt x="1" y="1300"/>
                    </a:lnTo>
                    <a:lnTo>
                      <a:pt x="10" y="1160"/>
                    </a:lnTo>
                    <a:lnTo>
                      <a:pt x="36" y="1028"/>
                    </a:lnTo>
                    <a:lnTo>
                      <a:pt x="80" y="896"/>
                    </a:lnTo>
                    <a:lnTo>
                      <a:pt x="133" y="773"/>
                    </a:lnTo>
                    <a:lnTo>
                      <a:pt x="194" y="659"/>
                    </a:lnTo>
                    <a:lnTo>
                      <a:pt x="264" y="545"/>
                    </a:lnTo>
                    <a:lnTo>
                      <a:pt x="343" y="448"/>
                    </a:lnTo>
                    <a:lnTo>
                      <a:pt x="440" y="352"/>
                    </a:lnTo>
                    <a:lnTo>
                      <a:pt x="537" y="273"/>
                    </a:lnTo>
                    <a:lnTo>
                      <a:pt x="642" y="194"/>
                    </a:lnTo>
                    <a:lnTo>
                      <a:pt x="765" y="132"/>
                    </a:lnTo>
                    <a:lnTo>
                      <a:pt x="879" y="80"/>
                    </a:lnTo>
                    <a:lnTo>
                      <a:pt x="1011" y="44"/>
                    </a:lnTo>
                    <a:lnTo>
                      <a:pt x="1143" y="9"/>
                    </a:lnTo>
                    <a:lnTo>
                      <a:pt x="1274" y="0"/>
                    </a:lnTo>
                    <a:lnTo>
                      <a:pt x="1415" y="0"/>
                    </a:lnTo>
                    <a:lnTo>
                      <a:pt x="1415" y="0"/>
                    </a:lnTo>
                    <a:close/>
                  </a:path>
                </a:pathLst>
              </a:custGeom>
              <a:solidFill>
                <a:srgbClr val="C7DDE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0" name="Google Shape;2087;p34"/>
              <p:cNvSpPr/>
              <p:nvPr/>
            </p:nvSpPr>
            <p:spPr>
              <a:xfrm>
                <a:off x="4511822" y="3004804"/>
                <a:ext cx="119531" cy="133297"/>
              </a:xfrm>
              <a:custGeom>
                <a:avLst/>
                <a:gdLst/>
                <a:ahLst/>
                <a:cxnLst/>
                <a:rect l="l" t="t" r="r" b="b"/>
                <a:pathLst>
                  <a:path w="1450" h="1617" extrusionOk="0">
                    <a:moveTo>
                      <a:pt x="396" y="0"/>
                    </a:moveTo>
                    <a:lnTo>
                      <a:pt x="1450" y="1300"/>
                    </a:lnTo>
                    <a:lnTo>
                      <a:pt x="1055" y="1617"/>
                    </a:lnTo>
                    <a:lnTo>
                      <a:pt x="1" y="316"/>
                    </a:lnTo>
                    <a:lnTo>
                      <a:pt x="396" y="0"/>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6" name="Google Shape;2088;p34"/>
            <p:cNvSpPr/>
            <p:nvPr/>
          </p:nvSpPr>
          <p:spPr>
            <a:xfrm>
              <a:off x="2065650" y="2888575"/>
              <a:ext cx="371400" cy="371400"/>
            </a:xfrm>
            <a:prstGeom prst="ellipse">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 name="Google Shape;2089;p34"/>
            <p:cNvSpPr/>
            <p:nvPr/>
          </p:nvSpPr>
          <p:spPr>
            <a:xfrm>
              <a:off x="4383650" y="2888575"/>
              <a:ext cx="371400" cy="371400"/>
            </a:xfrm>
            <a:prstGeom prst="ellipse">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 name="Google Shape;2090;p34"/>
            <p:cNvSpPr/>
            <p:nvPr/>
          </p:nvSpPr>
          <p:spPr>
            <a:xfrm>
              <a:off x="6664875" y="2888575"/>
              <a:ext cx="371400" cy="371400"/>
            </a:xfrm>
            <a:prstGeom prst="ellipse">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94" name="Google Shape;13428;p34"/>
          <p:cNvGrpSpPr/>
          <p:nvPr/>
        </p:nvGrpSpPr>
        <p:grpSpPr>
          <a:xfrm rot="2381116" flipH="1">
            <a:off x="-62321" y="-46994"/>
            <a:ext cx="1934864" cy="1804113"/>
            <a:chOff x="7264558" y="158760"/>
            <a:chExt cx="2580234" cy="2405871"/>
          </a:xfrm>
        </p:grpSpPr>
        <p:sp>
          <p:nvSpPr>
            <p:cNvPr id="95" name="Google Shape;13429;p34"/>
            <p:cNvSpPr/>
            <p:nvPr/>
          </p:nvSpPr>
          <p:spPr>
            <a:xfrm rot="923072" flipH="1">
              <a:off x="8757029" y="1390196"/>
              <a:ext cx="963666" cy="1065701"/>
            </a:xfrm>
            <a:custGeom>
              <a:avLst/>
              <a:gdLst/>
              <a:ahLst/>
              <a:cxnLst/>
              <a:rect l="l" t="t" r="r" b="b"/>
              <a:pathLst>
                <a:path w="14450" h="15980" extrusionOk="0">
                  <a:moveTo>
                    <a:pt x="14450" y="4114"/>
                  </a:moveTo>
                  <a:lnTo>
                    <a:pt x="9238" y="1"/>
                  </a:lnTo>
                  <a:lnTo>
                    <a:pt x="0" y="11888"/>
                  </a:lnTo>
                  <a:lnTo>
                    <a:pt x="5190" y="1597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430;p34"/>
            <p:cNvSpPr/>
            <p:nvPr/>
          </p:nvSpPr>
          <p:spPr>
            <a:xfrm rot="923072" flipH="1">
              <a:off x="8758525" y="1432433"/>
              <a:ext cx="906246" cy="1016884"/>
            </a:xfrm>
            <a:custGeom>
              <a:avLst/>
              <a:gdLst/>
              <a:ahLst/>
              <a:cxnLst/>
              <a:rect l="l" t="t" r="r" b="b"/>
              <a:pathLst>
                <a:path w="13589" h="15248" extrusionOk="0">
                  <a:moveTo>
                    <a:pt x="1" y="11759"/>
                  </a:moveTo>
                  <a:lnTo>
                    <a:pt x="4437" y="15247"/>
                  </a:lnTo>
                  <a:lnTo>
                    <a:pt x="13589" y="3511"/>
                  </a:lnTo>
                  <a:lnTo>
                    <a:pt x="9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431;p34"/>
            <p:cNvSpPr/>
            <p:nvPr/>
          </p:nvSpPr>
          <p:spPr>
            <a:xfrm rot="923072" flipH="1">
              <a:off x="8811828" y="1439434"/>
              <a:ext cx="855962" cy="976670"/>
            </a:xfrm>
            <a:custGeom>
              <a:avLst/>
              <a:gdLst/>
              <a:ahLst/>
              <a:cxnLst/>
              <a:rect l="l" t="t" r="r" b="b"/>
              <a:pathLst>
                <a:path w="12835" h="14645" extrusionOk="0">
                  <a:moveTo>
                    <a:pt x="12835" y="2930"/>
                  </a:moveTo>
                  <a:lnTo>
                    <a:pt x="9131" y="1"/>
                  </a:lnTo>
                  <a:lnTo>
                    <a:pt x="0" y="11716"/>
                  </a:lnTo>
                  <a:lnTo>
                    <a:pt x="3726" y="14644"/>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432;p34"/>
            <p:cNvSpPr/>
            <p:nvPr/>
          </p:nvSpPr>
          <p:spPr>
            <a:xfrm rot="3331772" flipH="1">
              <a:off x="8263789" y="876268"/>
              <a:ext cx="818680" cy="652023"/>
            </a:xfrm>
            <a:custGeom>
              <a:avLst/>
              <a:gdLst/>
              <a:ahLst/>
              <a:cxnLst/>
              <a:rect l="l" t="t" r="r" b="b"/>
              <a:pathLst>
                <a:path w="12276" h="9777" extrusionOk="0">
                  <a:moveTo>
                    <a:pt x="9820" y="9777"/>
                  </a:moveTo>
                  <a:lnTo>
                    <a:pt x="12275" y="5362"/>
                  </a:lnTo>
                  <a:lnTo>
                    <a:pt x="2456" y="0"/>
                  </a:lnTo>
                  <a:lnTo>
                    <a:pt x="1" y="441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433;p34"/>
            <p:cNvSpPr/>
            <p:nvPr/>
          </p:nvSpPr>
          <p:spPr>
            <a:xfrm rot="3331772" flipH="1">
              <a:off x="8215349" y="830790"/>
              <a:ext cx="789870" cy="613276"/>
            </a:xfrm>
            <a:custGeom>
              <a:avLst/>
              <a:gdLst/>
              <a:ahLst/>
              <a:cxnLst/>
              <a:rect l="l" t="t" r="r" b="b"/>
              <a:pathLst>
                <a:path w="11844" h="9196" extrusionOk="0">
                  <a:moveTo>
                    <a:pt x="11844" y="5534"/>
                  </a:moveTo>
                  <a:lnTo>
                    <a:pt x="2132" y="0"/>
                  </a:lnTo>
                  <a:lnTo>
                    <a:pt x="0" y="3661"/>
                  </a:lnTo>
                  <a:lnTo>
                    <a:pt x="9712" y="9195"/>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434;p34"/>
            <p:cNvSpPr/>
            <p:nvPr/>
          </p:nvSpPr>
          <p:spPr>
            <a:xfrm rot="3331772" flipH="1">
              <a:off x="7454277" y="326969"/>
              <a:ext cx="647755" cy="455289"/>
            </a:xfrm>
            <a:custGeom>
              <a:avLst/>
              <a:gdLst/>
              <a:ahLst/>
              <a:cxnLst/>
              <a:rect l="l" t="t" r="r" b="b"/>
              <a:pathLst>
                <a:path w="9713" h="6827" extrusionOk="0">
                  <a:moveTo>
                    <a:pt x="0" y="4005"/>
                  </a:moveTo>
                  <a:lnTo>
                    <a:pt x="2369" y="0"/>
                  </a:lnTo>
                  <a:lnTo>
                    <a:pt x="7408" y="3532"/>
                  </a:lnTo>
                  <a:lnTo>
                    <a:pt x="9712" y="6374"/>
                  </a:lnTo>
                  <a:lnTo>
                    <a:pt x="9002" y="6826"/>
                  </a:lnTo>
                  <a:lnTo>
                    <a:pt x="6698" y="4005"/>
                  </a:lnTo>
                  <a:lnTo>
                    <a:pt x="3381" y="2046"/>
                  </a:lnTo>
                  <a:lnTo>
                    <a:pt x="1788" y="478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3435;p34"/>
            <p:cNvSpPr/>
            <p:nvPr/>
          </p:nvSpPr>
          <p:spPr>
            <a:xfrm rot="3331772" flipH="1">
              <a:off x="7331536" y="611852"/>
              <a:ext cx="619012" cy="488367"/>
            </a:xfrm>
            <a:custGeom>
              <a:avLst/>
              <a:gdLst/>
              <a:ahLst/>
              <a:cxnLst/>
              <a:rect l="l" t="t" r="r" b="b"/>
              <a:pathLst>
                <a:path w="9282" h="7323" extrusionOk="0">
                  <a:moveTo>
                    <a:pt x="2347" y="0"/>
                  </a:moveTo>
                  <a:lnTo>
                    <a:pt x="0" y="4006"/>
                  </a:lnTo>
                  <a:lnTo>
                    <a:pt x="5556" y="6698"/>
                  </a:lnTo>
                  <a:lnTo>
                    <a:pt x="9152" y="7322"/>
                  </a:lnTo>
                  <a:lnTo>
                    <a:pt x="9281" y="6396"/>
                  </a:lnTo>
                  <a:lnTo>
                    <a:pt x="5621" y="5858"/>
                  </a:lnTo>
                  <a:lnTo>
                    <a:pt x="2304" y="3898"/>
                  </a:lnTo>
                  <a:lnTo>
                    <a:pt x="3898" y="116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3436;p34"/>
            <p:cNvSpPr/>
            <p:nvPr/>
          </p:nvSpPr>
          <p:spPr>
            <a:xfrm rot="3331772" flipH="1">
              <a:off x="7460178" y="331564"/>
              <a:ext cx="623346" cy="425145"/>
            </a:xfrm>
            <a:custGeom>
              <a:avLst/>
              <a:gdLst/>
              <a:ahLst/>
              <a:cxnLst/>
              <a:rect l="l" t="t" r="r" b="b"/>
              <a:pathLst>
                <a:path w="9347" h="6375" extrusionOk="0">
                  <a:moveTo>
                    <a:pt x="2305" y="0"/>
                  </a:moveTo>
                  <a:lnTo>
                    <a:pt x="7042" y="3317"/>
                  </a:lnTo>
                  <a:lnTo>
                    <a:pt x="9346" y="6159"/>
                  </a:lnTo>
                  <a:lnTo>
                    <a:pt x="9002" y="6375"/>
                  </a:lnTo>
                  <a:lnTo>
                    <a:pt x="6676" y="3963"/>
                  </a:lnTo>
                  <a:lnTo>
                    <a:pt x="3360" y="2025"/>
                  </a:lnTo>
                  <a:lnTo>
                    <a:pt x="3338" y="2025"/>
                  </a:lnTo>
                  <a:lnTo>
                    <a:pt x="3015" y="1831"/>
                  </a:lnTo>
                  <a:lnTo>
                    <a:pt x="1422" y="4566"/>
                  </a:lnTo>
                  <a:lnTo>
                    <a:pt x="1" y="394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3437;p34"/>
            <p:cNvSpPr/>
            <p:nvPr/>
          </p:nvSpPr>
          <p:spPr>
            <a:xfrm rot="3331772" flipH="1">
              <a:off x="7335639" y="617739"/>
              <a:ext cx="588868" cy="472562"/>
            </a:xfrm>
            <a:custGeom>
              <a:avLst/>
              <a:gdLst/>
              <a:ahLst/>
              <a:cxnLst/>
              <a:rect l="l" t="t" r="r" b="b"/>
              <a:pathLst>
                <a:path w="8830" h="7086" extrusionOk="0">
                  <a:moveTo>
                    <a:pt x="1" y="3941"/>
                  </a:moveTo>
                  <a:lnTo>
                    <a:pt x="5212" y="6461"/>
                  </a:lnTo>
                  <a:lnTo>
                    <a:pt x="8808" y="7085"/>
                  </a:lnTo>
                  <a:lnTo>
                    <a:pt x="8830" y="6676"/>
                  </a:lnTo>
                  <a:lnTo>
                    <a:pt x="5600" y="5793"/>
                  </a:lnTo>
                  <a:lnTo>
                    <a:pt x="5277" y="5621"/>
                  </a:lnTo>
                  <a:lnTo>
                    <a:pt x="5277" y="5621"/>
                  </a:lnTo>
                  <a:lnTo>
                    <a:pt x="1960" y="3661"/>
                  </a:lnTo>
                  <a:lnTo>
                    <a:pt x="3554" y="926"/>
                  </a:lnTo>
                  <a:lnTo>
                    <a:pt x="2326"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3438;p34"/>
            <p:cNvSpPr/>
            <p:nvPr/>
          </p:nvSpPr>
          <p:spPr>
            <a:xfrm rot="3331772" flipH="1">
              <a:off x="7910830" y="771890"/>
              <a:ext cx="324644" cy="270026"/>
            </a:xfrm>
            <a:custGeom>
              <a:avLst/>
              <a:gdLst/>
              <a:ahLst/>
              <a:cxnLst/>
              <a:rect l="l" t="t" r="r" b="b"/>
              <a:pathLst>
                <a:path w="4868" h="4049" extrusionOk="0">
                  <a:moveTo>
                    <a:pt x="3769" y="4049"/>
                  </a:moveTo>
                  <a:lnTo>
                    <a:pt x="4867" y="2175"/>
                  </a:lnTo>
                  <a:lnTo>
                    <a:pt x="1099" y="0"/>
                  </a:lnTo>
                  <a:lnTo>
                    <a:pt x="0" y="189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3439;p34"/>
            <p:cNvSpPr/>
            <p:nvPr/>
          </p:nvSpPr>
          <p:spPr>
            <a:xfrm rot="3331772" flipH="1">
              <a:off x="8036047" y="837811"/>
              <a:ext cx="202536" cy="198201"/>
            </a:xfrm>
            <a:custGeom>
              <a:avLst/>
              <a:gdLst/>
              <a:ahLst/>
              <a:cxnLst/>
              <a:rect l="l" t="t" r="r" b="b"/>
              <a:pathLst>
                <a:path w="3037" h="2972" extrusionOk="0">
                  <a:moveTo>
                    <a:pt x="3037" y="1120"/>
                  </a:moveTo>
                  <a:lnTo>
                    <a:pt x="1099" y="0"/>
                  </a:lnTo>
                  <a:lnTo>
                    <a:pt x="0" y="1895"/>
                  </a:lnTo>
                  <a:lnTo>
                    <a:pt x="1895" y="2972"/>
                  </a:lnTo>
                  <a:cubicBezTo>
                    <a:pt x="2520" y="2541"/>
                    <a:pt x="2929" y="1852"/>
                    <a:pt x="3037" y="1120"/>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440;p34"/>
            <p:cNvSpPr/>
            <p:nvPr/>
          </p:nvSpPr>
          <p:spPr>
            <a:xfrm rot="3331772" flipH="1">
              <a:off x="7767321" y="694060"/>
              <a:ext cx="284431" cy="291566"/>
            </a:xfrm>
            <a:custGeom>
              <a:avLst/>
              <a:gdLst/>
              <a:ahLst/>
              <a:cxnLst/>
              <a:rect l="l" t="t" r="r" b="b"/>
              <a:pathLst>
                <a:path w="4265" h="4372" extrusionOk="0">
                  <a:moveTo>
                    <a:pt x="3942" y="1637"/>
                  </a:moveTo>
                  <a:cubicBezTo>
                    <a:pt x="3446" y="151"/>
                    <a:pt x="1401" y="0"/>
                    <a:pt x="690" y="1400"/>
                  </a:cubicBezTo>
                  <a:cubicBezTo>
                    <a:pt x="1" y="2800"/>
                    <a:pt x="1336" y="4372"/>
                    <a:pt x="2843" y="3876"/>
                  </a:cubicBezTo>
                  <a:cubicBezTo>
                    <a:pt x="3748" y="3553"/>
                    <a:pt x="4265" y="2563"/>
                    <a:pt x="3942" y="163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441;p34"/>
            <p:cNvSpPr/>
            <p:nvPr/>
          </p:nvSpPr>
          <p:spPr>
            <a:xfrm rot="3331772" flipH="1">
              <a:off x="7749472" y="687662"/>
              <a:ext cx="277295" cy="290166"/>
            </a:xfrm>
            <a:custGeom>
              <a:avLst/>
              <a:gdLst/>
              <a:ahLst/>
              <a:cxnLst/>
              <a:rect l="l" t="t" r="r" b="b"/>
              <a:pathLst>
                <a:path w="4158" h="4351" extrusionOk="0">
                  <a:moveTo>
                    <a:pt x="3640" y="1422"/>
                  </a:moveTo>
                  <a:cubicBezTo>
                    <a:pt x="3511" y="1056"/>
                    <a:pt x="3274" y="754"/>
                    <a:pt x="2973" y="539"/>
                  </a:cubicBezTo>
                  <a:cubicBezTo>
                    <a:pt x="2154" y="1"/>
                    <a:pt x="1056" y="237"/>
                    <a:pt x="518" y="1056"/>
                  </a:cubicBezTo>
                  <a:cubicBezTo>
                    <a:pt x="1" y="1874"/>
                    <a:pt x="216" y="2972"/>
                    <a:pt x="1035" y="3489"/>
                  </a:cubicBezTo>
                  <a:cubicBezTo>
                    <a:pt x="2434" y="4351"/>
                    <a:pt x="4157" y="2994"/>
                    <a:pt x="3640" y="14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3442;p34"/>
            <p:cNvSpPr/>
            <p:nvPr/>
          </p:nvSpPr>
          <p:spPr>
            <a:xfrm rot="3331772" flipH="1">
              <a:off x="8774554" y="1149893"/>
              <a:ext cx="527114" cy="528581"/>
            </a:xfrm>
            <a:custGeom>
              <a:avLst/>
              <a:gdLst/>
              <a:ahLst/>
              <a:cxnLst/>
              <a:rect l="l" t="t" r="r" b="b"/>
              <a:pathLst>
                <a:path w="7904" h="7926" extrusionOk="0">
                  <a:moveTo>
                    <a:pt x="3166" y="453"/>
                  </a:moveTo>
                  <a:cubicBezTo>
                    <a:pt x="5104" y="1"/>
                    <a:pt x="7042" y="1228"/>
                    <a:pt x="7472" y="3167"/>
                  </a:cubicBezTo>
                  <a:cubicBezTo>
                    <a:pt x="7903" y="5105"/>
                    <a:pt x="6697" y="7043"/>
                    <a:pt x="4759" y="7473"/>
                  </a:cubicBezTo>
                  <a:cubicBezTo>
                    <a:pt x="2800" y="7926"/>
                    <a:pt x="883" y="6698"/>
                    <a:pt x="452" y="4760"/>
                  </a:cubicBezTo>
                  <a:cubicBezTo>
                    <a:pt x="0" y="2822"/>
                    <a:pt x="1228" y="884"/>
                    <a:pt x="3166" y="45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3443;p34"/>
            <p:cNvSpPr/>
            <p:nvPr/>
          </p:nvSpPr>
          <p:spPr>
            <a:xfrm rot="3331772" flipH="1">
              <a:off x="8770383" y="1172151"/>
              <a:ext cx="499838" cy="475429"/>
            </a:xfrm>
            <a:custGeom>
              <a:avLst/>
              <a:gdLst/>
              <a:ahLst/>
              <a:cxnLst/>
              <a:rect l="l" t="t" r="r" b="b"/>
              <a:pathLst>
                <a:path w="7495" h="7129" extrusionOk="0">
                  <a:moveTo>
                    <a:pt x="6224" y="969"/>
                  </a:moveTo>
                  <a:cubicBezTo>
                    <a:pt x="6633" y="1422"/>
                    <a:pt x="6913" y="1982"/>
                    <a:pt x="7063" y="2585"/>
                  </a:cubicBezTo>
                  <a:cubicBezTo>
                    <a:pt x="7494" y="4523"/>
                    <a:pt x="6267" y="6461"/>
                    <a:pt x="4329" y="6891"/>
                  </a:cubicBezTo>
                  <a:cubicBezTo>
                    <a:pt x="3252" y="7128"/>
                    <a:pt x="2132" y="6870"/>
                    <a:pt x="1271" y="6181"/>
                  </a:cubicBezTo>
                  <a:cubicBezTo>
                    <a:pt x="862" y="5707"/>
                    <a:pt x="560" y="5147"/>
                    <a:pt x="431" y="4566"/>
                  </a:cubicBezTo>
                  <a:cubicBezTo>
                    <a:pt x="0" y="2606"/>
                    <a:pt x="1206" y="690"/>
                    <a:pt x="3144" y="259"/>
                  </a:cubicBezTo>
                  <a:cubicBezTo>
                    <a:pt x="4221" y="0"/>
                    <a:pt x="5362" y="280"/>
                    <a:pt x="6224" y="9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3444;p34"/>
            <p:cNvSpPr/>
            <p:nvPr/>
          </p:nvSpPr>
          <p:spPr>
            <a:xfrm rot="3331772" flipH="1">
              <a:off x="8856178" y="1246629"/>
              <a:ext cx="304504" cy="304504"/>
            </a:xfrm>
            <a:custGeom>
              <a:avLst/>
              <a:gdLst/>
              <a:ahLst/>
              <a:cxnLst/>
              <a:rect l="l" t="t" r="r" b="b"/>
              <a:pathLst>
                <a:path w="4566" h="4566" extrusionOk="0">
                  <a:moveTo>
                    <a:pt x="1831" y="259"/>
                  </a:moveTo>
                  <a:cubicBezTo>
                    <a:pt x="2951" y="1"/>
                    <a:pt x="4070" y="690"/>
                    <a:pt x="4329" y="1831"/>
                  </a:cubicBezTo>
                  <a:cubicBezTo>
                    <a:pt x="4566" y="2951"/>
                    <a:pt x="3877" y="4049"/>
                    <a:pt x="2735" y="4307"/>
                  </a:cubicBezTo>
                  <a:cubicBezTo>
                    <a:pt x="1615" y="4566"/>
                    <a:pt x="517" y="3855"/>
                    <a:pt x="259" y="2735"/>
                  </a:cubicBezTo>
                  <a:cubicBezTo>
                    <a:pt x="0" y="1616"/>
                    <a:pt x="711" y="496"/>
                    <a:pt x="1831"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3445;p34"/>
            <p:cNvSpPr/>
            <p:nvPr/>
          </p:nvSpPr>
          <p:spPr>
            <a:xfrm rot="3331772" flipH="1">
              <a:off x="8885173" y="1261957"/>
              <a:ext cx="305905" cy="304504"/>
            </a:xfrm>
            <a:custGeom>
              <a:avLst/>
              <a:gdLst/>
              <a:ahLst/>
              <a:cxnLst/>
              <a:rect l="l" t="t" r="r" b="b"/>
              <a:pathLst>
                <a:path w="4587" h="4566" extrusionOk="0">
                  <a:moveTo>
                    <a:pt x="1831" y="259"/>
                  </a:moveTo>
                  <a:cubicBezTo>
                    <a:pt x="2950" y="1"/>
                    <a:pt x="4070" y="711"/>
                    <a:pt x="4329" y="1831"/>
                  </a:cubicBezTo>
                  <a:cubicBezTo>
                    <a:pt x="4587" y="2951"/>
                    <a:pt x="3876" y="4071"/>
                    <a:pt x="2757" y="4308"/>
                  </a:cubicBezTo>
                  <a:cubicBezTo>
                    <a:pt x="1637" y="4566"/>
                    <a:pt x="517" y="3855"/>
                    <a:pt x="259" y="2736"/>
                  </a:cubicBezTo>
                  <a:cubicBezTo>
                    <a:pt x="0" y="1616"/>
                    <a:pt x="711" y="496"/>
                    <a:pt x="1831" y="2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3446;p34"/>
            <p:cNvSpPr/>
            <p:nvPr/>
          </p:nvSpPr>
          <p:spPr>
            <a:xfrm rot="3331772" flipH="1">
              <a:off x="8883748" y="1274666"/>
              <a:ext cx="271426" cy="262890"/>
            </a:xfrm>
            <a:custGeom>
              <a:avLst/>
              <a:gdLst/>
              <a:ahLst/>
              <a:cxnLst/>
              <a:rect l="l" t="t" r="r" b="b"/>
              <a:pathLst>
                <a:path w="4070" h="3942" extrusionOk="0">
                  <a:moveTo>
                    <a:pt x="3122" y="216"/>
                  </a:moveTo>
                  <a:cubicBezTo>
                    <a:pt x="3467" y="496"/>
                    <a:pt x="3725" y="905"/>
                    <a:pt x="3812" y="1357"/>
                  </a:cubicBezTo>
                  <a:cubicBezTo>
                    <a:pt x="4070" y="2477"/>
                    <a:pt x="3359" y="3597"/>
                    <a:pt x="2240" y="3834"/>
                  </a:cubicBezTo>
                  <a:cubicBezTo>
                    <a:pt x="1809" y="3941"/>
                    <a:pt x="1357" y="3898"/>
                    <a:pt x="948" y="3704"/>
                  </a:cubicBezTo>
                  <a:cubicBezTo>
                    <a:pt x="581" y="3403"/>
                    <a:pt x="345" y="3015"/>
                    <a:pt x="237" y="2563"/>
                  </a:cubicBezTo>
                  <a:cubicBezTo>
                    <a:pt x="0" y="1443"/>
                    <a:pt x="689" y="345"/>
                    <a:pt x="1809" y="87"/>
                  </a:cubicBezTo>
                  <a:cubicBezTo>
                    <a:pt x="2240" y="0"/>
                    <a:pt x="2713" y="43"/>
                    <a:pt x="3122" y="216"/>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3447;p34"/>
            <p:cNvSpPr/>
            <p:nvPr/>
          </p:nvSpPr>
          <p:spPr>
            <a:xfrm rot="3331772" flipH="1">
              <a:off x="8907416" y="1287899"/>
              <a:ext cx="251353" cy="245617"/>
            </a:xfrm>
            <a:custGeom>
              <a:avLst/>
              <a:gdLst/>
              <a:ahLst/>
              <a:cxnLst/>
              <a:rect l="l" t="t" r="r" b="b"/>
              <a:pathLst>
                <a:path w="3769" h="3683" extrusionOk="0">
                  <a:moveTo>
                    <a:pt x="754" y="3510"/>
                  </a:moveTo>
                  <a:cubicBezTo>
                    <a:pt x="496" y="3252"/>
                    <a:pt x="324" y="2929"/>
                    <a:pt x="259" y="2563"/>
                  </a:cubicBezTo>
                  <a:cubicBezTo>
                    <a:pt x="0" y="1443"/>
                    <a:pt x="711" y="345"/>
                    <a:pt x="1831" y="87"/>
                  </a:cubicBezTo>
                  <a:cubicBezTo>
                    <a:pt x="2240" y="0"/>
                    <a:pt x="2649" y="22"/>
                    <a:pt x="3037" y="173"/>
                  </a:cubicBezTo>
                  <a:cubicBezTo>
                    <a:pt x="3274" y="453"/>
                    <a:pt x="3446" y="776"/>
                    <a:pt x="3511" y="1120"/>
                  </a:cubicBezTo>
                  <a:cubicBezTo>
                    <a:pt x="3769" y="2240"/>
                    <a:pt x="3058" y="3338"/>
                    <a:pt x="1939" y="3597"/>
                  </a:cubicBezTo>
                  <a:cubicBezTo>
                    <a:pt x="1551" y="3683"/>
                    <a:pt x="1120" y="3640"/>
                    <a:pt x="754" y="3510"/>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3448;p34"/>
            <p:cNvSpPr/>
            <p:nvPr/>
          </p:nvSpPr>
          <p:spPr>
            <a:xfrm rot="3331772" flipH="1">
              <a:off x="8069427" y="802729"/>
              <a:ext cx="406539" cy="406472"/>
            </a:xfrm>
            <a:custGeom>
              <a:avLst/>
              <a:gdLst/>
              <a:ahLst/>
              <a:cxnLst/>
              <a:rect l="l" t="t" r="r" b="b"/>
              <a:pathLst>
                <a:path w="6096" h="6095" extrusionOk="0">
                  <a:moveTo>
                    <a:pt x="2219" y="453"/>
                  </a:moveTo>
                  <a:cubicBezTo>
                    <a:pt x="3662" y="0"/>
                    <a:pt x="5191" y="797"/>
                    <a:pt x="5643" y="2219"/>
                  </a:cubicBezTo>
                  <a:cubicBezTo>
                    <a:pt x="6095" y="3661"/>
                    <a:pt x="5320" y="5190"/>
                    <a:pt x="3877" y="5642"/>
                  </a:cubicBezTo>
                  <a:cubicBezTo>
                    <a:pt x="2434" y="6095"/>
                    <a:pt x="905" y="5319"/>
                    <a:pt x="453" y="3877"/>
                  </a:cubicBezTo>
                  <a:cubicBezTo>
                    <a:pt x="1" y="2434"/>
                    <a:pt x="776" y="905"/>
                    <a:pt x="2219" y="45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3449;p34"/>
            <p:cNvSpPr/>
            <p:nvPr/>
          </p:nvSpPr>
          <p:spPr>
            <a:xfrm rot="3331772" flipH="1">
              <a:off x="8067008" y="820259"/>
              <a:ext cx="384998" cy="363391"/>
            </a:xfrm>
            <a:custGeom>
              <a:avLst/>
              <a:gdLst/>
              <a:ahLst/>
              <a:cxnLst/>
              <a:rect l="l" t="t" r="r" b="b"/>
              <a:pathLst>
                <a:path w="5773" h="5449" extrusionOk="0">
                  <a:moveTo>
                    <a:pt x="4588" y="604"/>
                  </a:moveTo>
                  <a:cubicBezTo>
                    <a:pt x="4932" y="927"/>
                    <a:pt x="5191" y="1336"/>
                    <a:pt x="5320" y="1767"/>
                  </a:cubicBezTo>
                  <a:cubicBezTo>
                    <a:pt x="5772" y="3209"/>
                    <a:pt x="4997" y="4738"/>
                    <a:pt x="3554" y="5190"/>
                  </a:cubicBezTo>
                  <a:cubicBezTo>
                    <a:pt x="2757" y="5449"/>
                    <a:pt x="1874" y="5320"/>
                    <a:pt x="1185" y="4846"/>
                  </a:cubicBezTo>
                  <a:cubicBezTo>
                    <a:pt x="841" y="4523"/>
                    <a:pt x="582" y="4114"/>
                    <a:pt x="453" y="3683"/>
                  </a:cubicBezTo>
                  <a:cubicBezTo>
                    <a:pt x="1" y="2240"/>
                    <a:pt x="798" y="711"/>
                    <a:pt x="2219" y="259"/>
                  </a:cubicBezTo>
                  <a:cubicBezTo>
                    <a:pt x="3016" y="1"/>
                    <a:pt x="3899" y="130"/>
                    <a:pt x="4588" y="6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3450;p34"/>
            <p:cNvSpPr/>
            <p:nvPr/>
          </p:nvSpPr>
          <p:spPr>
            <a:xfrm rot="3331772" flipH="1">
              <a:off x="8133193" y="873591"/>
              <a:ext cx="235614" cy="237014"/>
            </a:xfrm>
            <a:custGeom>
              <a:avLst/>
              <a:gdLst/>
              <a:ahLst/>
              <a:cxnLst/>
              <a:rect l="l" t="t" r="r" b="b"/>
              <a:pathLst>
                <a:path w="3533" h="3554" extrusionOk="0">
                  <a:moveTo>
                    <a:pt x="1292" y="281"/>
                  </a:moveTo>
                  <a:cubicBezTo>
                    <a:pt x="2111" y="1"/>
                    <a:pt x="2994" y="475"/>
                    <a:pt x="3274" y="1293"/>
                  </a:cubicBezTo>
                  <a:cubicBezTo>
                    <a:pt x="3532" y="2133"/>
                    <a:pt x="3080" y="3016"/>
                    <a:pt x="2240" y="3274"/>
                  </a:cubicBezTo>
                  <a:cubicBezTo>
                    <a:pt x="1400" y="3554"/>
                    <a:pt x="517" y="3080"/>
                    <a:pt x="259" y="2262"/>
                  </a:cubicBezTo>
                  <a:cubicBezTo>
                    <a:pt x="0" y="1422"/>
                    <a:pt x="453" y="539"/>
                    <a:pt x="1292" y="2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3451;p34"/>
            <p:cNvSpPr/>
            <p:nvPr/>
          </p:nvSpPr>
          <p:spPr>
            <a:xfrm rot="3331772" flipH="1">
              <a:off x="8153582" y="888572"/>
              <a:ext cx="237014" cy="235614"/>
            </a:xfrm>
            <a:custGeom>
              <a:avLst/>
              <a:gdLst/>
              <a:ahLst/>
              <a:cxnLst/>
              <a:rect l="l" t="t" r="r" b="b"/>
              <a:pathLst>
                <a:path w="3554" h="3533" extrusionOk="0">
                  <a:moveTo>
                    <a:pt x="1292" y="259"/>
                  </a:moveTo>
                  <a:cubicBezTo>
                    <a:pt x="2132" y="1"/>
                    <a:pt x="3015" y="453"/>
                    <a:pt x="3274" y="1271"/>
                  </a:cubicBezTo>
                  <a:cubicBezTo>
                    <a:pt x="3553" y="2111"/>
                    <a:pt x="3080" y="2994"/>
                    <a:pt x="2261" y="3252"/>
                  </a:cubicBezTo>
                  <a:cubicBezTo>
                    <a:pt x="1422" y="3532"/>
                    <a:pt x="539" y="3058"/>
                    <a:pt x="280" y="2240"/>
                  </a:cubicBezTo>
                  <a:cubicBezTo>
                    <a:pt x="0" y="1400"/>
                    <a:pt x="474" y="517"/>
                    <a:pt x="1292" y="2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3452;p34"/>
            <p:cNvSpPr/>
            <p:nvPr/>
          </p:nvSpPr>
          <p:spPr>
            <a:xfrm rot="3331772" flipH="1">
              <a:off x="8154453" y="898451"/>
              <a:ext cx="211206" cy="201069"/>
            </a:xfrm>
            <a:custGeom>
              <a:avLst/>
              <a:gdLst/>
              <a:ahLst/>
              <a:cxnLst/>
              <a:rect l="l" t="t" r="r" b="b"/>
              <a:pathLst>
                <a:path w="3167" h="3015" extrusionOk="0">
                  <a:moveTo>
                    <a:pt x="2305" y="129"/>
                  </a:moveTo>
                  <a:cubicBezTo>
                    <a:pt x="2585" y="323"/>
                    <a:pt x="2779" y="603"/>
                    <a:pt x="2887" y="926"/>
                  </a:cubicBezTo>
                  <a:cubicBezTo>
                    <a:pt x="3166" y="1766"/>
                    <a:pt x="2693" y="2649"/>
                    <a:pt x="1874" y="2907"/>
                  </a:cubicBezTo>
                  <a:cubicBezTo>
                    <a:pt x="1551" y="3015"/>
                    <a:pt x="1185" y="3015"/>
                    <a:pt x="862" y="2907"/>
                  </a:cubicBezTo>
                  <a:cubicBezTo>
                    <a:pt x="582" y="2692"/>
                    <a:pt x="389" y="2412"/>
                    <a:pt x="281" y="2089"/>
                  </a:cubicBezTo>
                  <a:cubicBezTo>
                    <a:pt x="1" y="1249"/>
                    <a:pt x="475" y="366"/>
                    <a:pt x="1293" y="108"/>
                  </a:cubicBezTo>
                  <a:cubicBezTo>
                    <a:pt x="1616" y="0"/>
                    <a:pt x="1982" y="0"/>
                    <a:pt x="2305" y="129"/>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453;p34"/>
            <p:cNvSpPr/>
            <p:nvPr/>
          </p:nvSpPr>
          <p:spPr>
            <a:xfrm rot="3331772" flipH="1">
              <a:off x="8172654" y="908033"/>
              <a:ext cx="194000" cy="189598"/>
            </a:xfrm>
            <a:custGeom>
              <a:avLst/>
              <a:gdLst/>
              <a:ahLst/>
              <a:cxnLst/>
              <a:rect l="l" t="t" r="r" b="b"/>
              <a:pathLst>
                <a:path w="2909" h="2843" extrusionOk="0">
                  <a:moveTo>
                    <a:pt x="712" y="2778"/>
                  </a:moveTo>
                  <a:cubicBezTo>
                    <a:pt x="496" y="2584"/>
                    <a:pt x="367" y="2347"/>
                    <a:pt x="281" y="2089"/>
                  </a:cubicBezTo>
                  <a:cubicBezTo>
                    <a:pt x="1" y="1249"/>
                    <a:pt x="475" y="366"/>
                    <a:pt x="1293" y="108"/>
                  </a:cubicBezTo>
                  <a:cubicBezTo>
                    <a:pt x="1594" y="22"/>
                    <a:pt x="1918" y="0"/>
                    <a:pt x="2219" y="86"/>
                  </a:cubicBezTo>
                  <a:cubicBezTo>
                    <a:pt x="2413" y="280"/>
                    <a:pt x="2564" y="517"/>
                    <a:pt x="2650" y="775"/>
                  </a:cubicBezTo>
                  <a:cubicBezTo>
                    <a:pt x="2908" y="1615"/>
                    <a:pt x="2456" y="2498"/>
                    <a:pt x="1616" y="2756"/>
                  </a:cubicBezTo>
                  <a:cubicBezTo>
                    <a:pt x="1315" y="2843"/>
                    <a:pt x="1013" y="2843"/>
                    <a:pt x="712" y="2756"/>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454;p34"/>
            <p:cNvSpPr/>
            <p:nvPr/>
          </p:nvSpPr>
          <p:spPr>
            <a:xfrm rot="3331772" flipH="1">
              <a:off x="7807881" y="746340"/>
              <a:ext cx="165257" cy="169525"/>
            </a:xfrm>
            <a:custGeom>
              <a:avLst/>
              <a:gdLst/>
              <a:ahLst/>
              <a:cxnLst/>
              <a:rect l="l" t="t" r="r" b="b"/>
              <a:pathLst>
                <a:path w="2478" h="2542" extrusionOk="0">
                  <a:moveTo>
                    <a:pt x="2305" y="948"/>
                  </a:moveTo>
                  <a:cubicBezTo>
                    <a:pt x="2003" y="87"/>
                    <a:pt x="819" y="1"/>
                    <a:pt x="410" y="819"/>
                  </a:cubicBezTo>
                  <a:cubicBezTo>
                    <a:pt x="1" y="1638"/>
                    <a:pt x="776" y="2542"/>
                    <a:pt x="1659" y="2241"/>
                  </a:cubicBezTo>
                  <a:cubicBezTo>
                    <a:pt x="2197" y="2068"/>
                    <a:pt x="2477" y="1487"/>
                    <a:pt x="2305" y="948"/>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3455;p34"/>
            <p:cNvSpPr/>
            <p:nvPr/>
          </p:nvSpPr>
          <p:spPr>
            <a:xfrm rot="3331772" flipH="1">
              <a:off x="7824901" y="752845"/>
              <a:ext cx="165190" cy="168057"/>
            </a:xfrm>
            <a:custGeom>
              <a:avLst/>
              <a:gdLst/>
              <a:ahLst/>
              <a:cxnLst/>
              <a:rect l="l" t="t" r="r" b="b"/>
              <a:pathLst>
                <a:path w="2477" h="2520" extrusionOk="0">
                  <a:moveTo>
                    <a:pt x="2305" y="948"/>
                  </a:moveTo>
                  <a:cubicBezTo>
                    <a:pt x="2003" y="86"/>
                    <a:pt x="819" y="0"/>
                    <a:pt x="410" y="797"/>
                  </a:cubicBezTo>
                  <a:cubicBezTo>
                    <a:pt x="0" y="1615"/>
                    <a:pt x="776" y="2520"/>
                    <a:pt x="1659" y="2240"/>
                  </a:cubicBezTo>
                  <a:cubicBezTo>
                    <a:pt x="2175" y="2068"/>
                    <a:pt x="2477" y="1486"/>
                    <a:pt x="2305" y="9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436556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right)">
                                      <p:cBhvr>
                                        <p:cTn id="7" dur="500"/>
                                        <p:tgtEl>
                                          <p:spTgt spid="8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wipe(up)">
                                      <p:cBhvr>
                                        <p:cTn id="16" dur="500"/>
                                        <p:tgtEl>
                                          <p:spTgt spid="8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500"/>
                                        <p:tgtEl>
                                          <p:spTgt spid="8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wipe(left)">
                                      <p:cBhvr>
                                        <p:cTn id="25" dur="500"/>
                                        <p:tgtEl>
                                          <p:spTgt spid="9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fade">
                                      <p:cBhvr>
                                        <p:cTn id="2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2" grpId="0"/>
      <p:bldP spid="8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362"/>
        <p:cNvGrpSpPr/>
        <p:nvPr/>
      </p:nvGrpSpPr>
      <p:grpSpPr>
        <a:xfrm>
          <a:off x="0" y="0"/>
          <a:ext cx="0" cy="0"/>
          <a:chOff x="0" y="0"/>
          <a:chExt cx="0" cy="0"/>
        </a:xfrm>
      </p:grpSpPr>
      <p:grpSp>
        <p:nvGrpSpPr>
          <p:cNvPr id="14376" name="Google Shape;14376;p48"/>
          <p:cNvGrpSpPr/>
          <p:nvPr/>
        </p:nvGrpSpPr>
        <p:grpSpPr>
          <a:xfrm>
            <a:off x="-198346" y="2610306"/>
            <a:ext cx="1944567" cy="1730134"/>
            <a:chOff x="-756415" y="2571751"/>
            <a:chExt cx="1944567" cy="1730134"/>
          </a:xfrm>
        </p:grpSpPr>
        <p:sp>
          <p:nvSpPr>
            <p:cNvPr id="14377" name="Google Shape;14377;p48"/>
            <p:cNvSpPr/>
            <p:nvPr/>
          </p:nvSpPr>
          <p:spPr>
            <a:xfrm rot="-5620409">
              <a:off x="852581" y="3826893"/>
              <a:ext cx="162789" cy="439271"/>
            </a:xfrm>
            <a:custGeom>
              <a:avLst/>
              <a:gdLst/>
              <a:ahLst/>
              <a:cxnLst/>
              <a:rect l="l" t="t" r="r" b="b"/>
              <a:pathLst>
                <a:path w="2370" h="6396" extrusionOk="0">
                  <a:moveTo>
                    <a:pt x="1960" y="6396"/>
                  </a:moveTo>
                  <a:lnTo>
                    <a:pt x="2369" y="1141"/>
                  </a:lnTo>
                  <a:lnTo>
                    <a:pt x="453" y="0"/>
                  </a:lnTo>
                  <a:lnTo>
                    <a:pt x="0" y="797"/>
                  </a:lnTo>
                  <a:lnTo>
                    <a:pt x="1443" y="628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78" name="Google Shape;14378;p48"/>
            <p:cNvGrpSpPr/>
            <p:nvPr/>
          </p:nvGrpSpPr>
          <p:grpSpPr>
            <a:xfrm rot="-345030" flipH="1">
              <a:off x="938928" y="3897948"/>
              <a:ext cx="230094" cy="393400"/>
              <a:chOff x="1267792" y="5309150"/>
              <a:chExt cx="230087" cy="393387"/>
            </a:xfrm>
          </p:grpSpPr>
          <p:sp>
            <p:nvSpPr>
              <p:cNvPr id="14379" name="Google Shape;14379;p48"/>
              <p:cNvSpPr/>
              <p:nvPr/>
            </p:nvSpPr>
            <p:spPr>
              <a:xfrm>
                <a:off x="1267792" y="5309150"/>
                <a:ext cx="230087" cy="393387"/>
              </a:xfrm>
              <a:custGeom>
                <a:avLst/>
                <a:gdLst/>
                <a:ahLst/>
                <a:cxnLst/>
                <a:rect l="l" t="t" r="r" b="b"/>
                <a:pathLst>
                  <a:path w="3483" h="5955" extrusionOk="0">
                    <a:moveTo>
                      <a:pt x="3483" y="1"/>
                    </a:moveTo>
                    <a:lnTo>
                      <a:pt x="3483" y="5954"/>
                    </a:lnTo>
                    <a:lnTo>
                      <a:pt x="0" y="5954"/>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0" name="Google Shape;14380;p48"/>
              <p:cNvSpPr/>
              <p:nvPr/>
            </p:nvSpPr>
            <p:spPr>
              <a:xfrm>
                <a:off x="1416227" y="5309150"/>
                <a:ext cx="81650" cy="393387"/>
              </a:xfrm>
              <a:custGeom>
                <a:avLst/>
                <a:gdLst/>
                <a:ahLst/>
                <a:cxnLst/>
                <a:rect l="l" t="t" r="r" b="b"/>
                <a:pathLst>
                  <a:path w="1236" h="5955" extrusionOk="0">
                    <a:moveTo>
                      <a:pt x="1236" y="1"/>
                    </a:moveTo>
                    <a:lnTo>
                      <a:pt x="1236" y="5954"/>
                    </a:lnTo>
                    <a:lnTo>
                      <a:pt x="0" y="5954"/>
                    </a:lnTo>
                    <a:lnTo>
                      <a:pt x="0" y="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1" name="Google Shape;14381;p48"/>
              <p:cNvSpPr/>
              <p:nvPr/>
            </p:nvSpPr>
            <p:spPr>
              <a:xfrm>
                <a:off x="1312316" y="5309150"/>
                <a:ext cx="44591" cy="393387"/>
              </a:xfrm>
              <a:custGeom>
                <a:avLst/>
                <a:gdLst/>
                <a:ahLst/>
                <a:cxnLst/>
                <a:rect l="l" t="t" r="r" b="b"/>
                <a:pathLst>
                  <a:path w="675" h="5955" extrusionOk="0">
                    <a:moveTo>
                      <a:pt x="674" y="1"/>
                    </a:moveTo>
                    <a:lnTo>
                      <a:pt x="674" y="5954"/>
                    </a:lnTo>
                    <a:lnTo>
                      <a:pt x="0" y="5954"/>
                    </a:lnTo>
                    <a:lnTo>
                      <a:pt x="0" y="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82" name="Google Shape;14382;p48"/>
            <p:cNvSpPr/>
            <p:nvPr/>
          </p:nvSpPr>
          <p:spPr>
            <a:xfrm rot="-5620409">
              <a:off x="381651" y="3698452"/>
              <a:ext cx="393579" cy="230761"/>
            </a:xfrm>
            <a:custGeom>
              <a:avLst/>
              <a:gdLst/>
              <a:ahLst/>
              <a:cxnLst/>
              <a:rect l="l" t="t" r="r" b="b"/>
              <a:pathLst>
                <a:path w="5730" h="3360" extrusionOk="0">
                  <a:moveTo>
                    <a:pt x="1" y="1594"/>
                  </a:moveTo>
                  <a:lnTo>
                    <a:pt x="539" y="1"/>
                  </a:lnTo>
                  <a:lnTo>
                    <a:pt x="5729" y="1788"/>
                  </a:lnTo>
                  <a:lnTo>
                    <a:pt x="5191" y="336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3" name="Google Shape;14383;p48"/>
            <p:cNvSpPr/>
            <p:nvPr/>
          </p:nvSpPr>
          <p:spPr>
            <a:xfrm rot="-5620409">
              <a:off x="389201" y="3705533"/>
              <a:ext cx="389114" cy="220391"/>
            </a:xfrm>
            <a:custGeom>
              <a:avLst/>
              <a:gdLst/>
              <a:ahLst/>
              <a:cxnLst/>
              <a:rect l="l" t="t" r="r" b="b"/>
              <a:pathLst>
                <a:path w="5665" h="3209" extrusionOk="0">
                  <a:moveTo>
                    <a:pt x="1" y="1443"/>
                  </a:moveTo>
                  <a:lnTo>
                    <a:pt x="475" y="0"/>
                  </a:lnTo>
                  <a:lnTo>
                    <a:pt x="5664" y="1788"/>
                  </a:lnTo>
                  <a:lnTo>
                    <a:pt x="5169" y="320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4" name="Google Shape;14384;p48"/>
            <p:cNvSpPr/>
            <p:nvPr/>
          </p:nvSpPr>
          <p:spPr>
            <a:xfrm rot="-5620409">
              <a:off x="221528" y="3598703"/>
              <a:ext cx="360952" cy="334329"/>
            </a:xfrm>
            <a:custGeom>
              <a:avLst/>
              <a:gdLst/>
              <a:ahLst/>
              <a:cxnLst/>
              <a:rect l="l" t="t" r="r" b="b"/>
              <a:pathLst>
                <a:path w="5255" h="4868" extrusionOk="0">
                  <a:moveTo>
                    <a:pt x="0" y="3467"/>
                  </a:moveTo>
                  <a:lnTo>
                    <a:pt x="1185" y="0"/>
                  </a:lnTo>
                  <a:lnTo>
                    <a:pt x="5255" y="1400"/>
                  </a:lnTo>
                  <a:lnTo>
                    <a:pt x="4070" y="486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5" name="Google Shape;14385;p48"/>
            <p:cNvSpPr/>
            <p:nvPr/>
          </p:nvSpPr>
          <p:spPr>
            <a:xfrm rot="-5620409">
              <a:off x="550753" y="3886312"/>
              <a:ext cx="232301" cy="323959"/>
            </a:xfrm>
            <a:custGeom>
              <a:avLst/>
              <a:gdLst/>
              <a:ahLst/>
              <a:cxnLst/>
              <a:rect l="l" t="t" r="r" b="b"/>
              <a:pathLst>
                <a:path w="3382" h="4717" extrusionOk="0">
                  <a:moveTo>
                    <a:pt x="194" y="3619"/>
                  </a:moveTo>
                  <a:lnTo>
                    <a:pt x="2024" y="432"/>
                  </a:lnTo>
                  <a:cubicBezTo>
                    <a:pt x="2197" y="109"/>
                    <a:pt x="2627" y="1"/>
                    <a:pt x="2950" y="195"/>
                  </a:cubicBezTo>
                  <a:lnTo>
                    <a:pt x="2950" y="195"/>
                  </a:lnTo>
                  <a:cubicBezTo>
                    <a:pt x="3273" y="367"/>
                    <a:pt x="3381" y="776"/>
                    <a:pt x="3187" y="1121"/>
                  </a:cubicBezTo>
                  <a:lnTo>
                    <a:pt x="1378" y="4286"/>
                  </a:lnTo>
                  <a:cubicBezTo>
                    <a:pt x="1185" y="4609"/>
                    <a:pt x="775" y="4717"/>
                    <a:pt x="452" y="4545"/>
                  </a:cubicBezTo>
                  <a:lnTo>
                    <a:pt x="452" y="4545"/>
                  </a:lnTo>
                  <a:cubicBezTo>
                    <a:pt x="129" y="4351"/>
                    <a:pt x="0" y="3942"/>
                    <a:pt x="194" y="361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6" name="Google Shape;14386;p48"/>
            <p:cNvSpPr/>
            <p:nvPr/>
          </p:nvSpPr>
          <p:spPr>
            <a:xfrm rot="-5620409">
              <a:off x="596450" y="3788618"/>
              <a:ext cx="230790" cy="325401"/>
            </a:xfrm>
            <a:custGeom>
              <a:avLst/>
              <a:gdLst/>
              <a:ahLst/>
              <a:cxnLst/>
              <a:rect l="l" t="t" r="r" b="b"/>
              <a:pathLst>
                <a:path w="3360" h="4738" extrusionOk="0">
                  <a:moveTo>
                    <a:pt x="173" y="3618"/>
                  </a:moveTo>
                  <a:lnTo>
                    <a:pt x="2003" y="452"/>
                  </a:lnTo>
                  <a:cubicBezTo>
                    <a:pt x="2197" y="108"/>
                    <a:pt x="2606" y="0"/>
                    <a:pt x="2929" y="194"/>
                  </a:cubicBezTo>
                  <a:lnTo>
                    <a:pt x="2929" y="194"/>
                  </a:lnTo>
                  <a:cubicBezTo>
                    <a:pt x="3252" y="388"/>
                    <a:pt x="3360" y="797"/>
                    <a:pt x="3187" y="1120"/>
                  </a:cubicBezTo>
                  <a:lnTo>
                    <a:pt x="1357" y="4307"/>
                  </a:lnTo>
                  <a:cubicBezTo>
                    <a:pt x="1163" y="4630"/>
                    <a:pt x="754" y="4738"/>
                    <a:pt x="431" y="4544"/>
                  </a:cubicBezTo>
                  <a:lnTo>
                    <a:pt x="431" y="4544"/>
                  </a:lnTo>
                  <a:cubicBezTo>
                    <a:pt x="108" y="4372"/>
                    <a:pt x="0" y="3941"/>
                    <a:pt x="173" y="36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7" name="Google Shape;14387;p48"/>
            <p:cNvSpPr/>
            <p:nvPr/>
          </p:nvSpPr>
          <p:spPr>
            <a:xfrm rot="-5620409">
              <a:off x="-813225" y="2680946"/>
              <a:ext cx="930440" cy="758766"/>
            </a:xfrm>
            <a:custGeom>
              <a:avLst/>
              <a:gdLst/>
              <a:ahLst/>
              <a:cxnLst/>
              <a:rect l="l" t="t" r="r" b="b"/>
              <a:pathLst>
                <a:path w="13546" h="11048" extrusionOk="0">
                  <a:moveTo>
                    <a:pt x="0" y="9217"/>
                  </a:moveTo>
                  <a:lnTo>
                    <a:pt x="1249" y="11048"/>
                  </a:lnTo>
                  <a:lnTo>
                    <a:pt x="13545" y="2628"/>
                  </a:lnTo>
                  <a:lnTo>
                    <a:pt x="13545" y="151"/>
                  </a:lnTo>
                  <a:lnTo>
                    <a:pt x="134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8" name="Google Shape;14388;p48"/>
            <p:cNvSpPr/>
            <p:nvPr/>
          </p:nvSpPr>
          <p:spPr>
            <a:xfrm rot="-5620409">
              <a:off x="-84709" y="3407314"/>
              <a:ext cx="309231" cy="298822"/>
            </a:xfrm>
            <a:custGeom>
              <a:avLst/>
              <a:gdLst/>
              <a:ahLst/>
              <a:cxnLst/>
              <a:rect l="l" t="t" r="r" b="b"/>
              <a:pathLst>
                <a:path w="4502" h="4351" extrusionOk="0">
                  <a:moveTo>
                    <a:pt x="1" y="1982"/>
                  </a:moveTo>
                  <a:lnTo>
                    <a:pt x="2886" y="1"/>
                  </a:lnTo>
                  <a:lnTo>
                    <a:pt x="4501" y="2370"/>
                  </a:lnTo>
                  <a:lnTo>
                    <a:pt x="1616" y="43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9" name="Google Shape;14389;p48"/>
            <p:cNvSpPr/>
            <p:nvPr/>
          </p:nvSpPr>
          <p:spPr>
            <a:xfrm rot="-5620409">
              <a:off x="113" y="3420439"/>
              <a:ext cx="235254" cy="192301"/>
            </a:xfrm>
            <a:custGeom>
              <a:avLst/>
              <a:gdLst/>
              <a:ahLst/>
              <a:cxnLst/>
              <a:rect l="l" t="t" r="r" b="b"/>
              <a:pathLst>
                <a:path w="3425" h="2800" extrusionOk="0">
                  <a:moveTo>
                    <a:pt x="2821" y="0"/>
                  </a:moveTo>
                  <a:lnTo>
                    <a:pt x="3424" y="862"/>
                  </a:lnTo>
                  <a:lnTo>
                    <a:pt x="603" y="2800"/>
                  </a:lnTo>
                  <a:lnTo>
                    <a:pt x="0" y="193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0" name="Google Shape;14390;p48"/>
            <p:cNvSpPr/>
            <p:nvPr/>
          </p:nvSpPr>
          <p:spPr>
            <a:xfrm rot="-5620409">
              <a:off x="30929" y="3424530"/>
              <a:ext cx="205650" cy="152399"/>
            </a:xfrm>
            <a:custGeom>
              <a:avLst/>
              <a:gdLst/>
              <a:ahLst/>
              <a:cxnLst/>
              <a:rect l="l" t="t" r="r" b="b"/>
              <a:pathLst>
                <a:path w="2994" h="2219" extrusionOk="0">
                  <a:moveTo>
                    <a:pt x="2778" y="1"/>
                  </a:moveTo>
                  <a:lnTo>
                    <a:pt x="2993" y="324"/>
                  </a:lnTo>
                  <a:lnTo>
                    <a:pt x="215" y="2219"/>
                  </a:lnTo>
                  <a:lnTo>
                    <a:pt x="0" y="19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1" name="Google Shape;14391;p48"/>
            <p:cNvSpPr/>
            <p:nvPr/>
          </p:nvSpPr>
          <p:spPr>
            <a:xfrm rot="-5620409">
              <a:off x="207121" y="3614067"/>
              <a:ext cx="301812" cy="249992"/>
            </a:xfrm>
            <a:custGeom>
              <a:avLst/>
              <a:gdLst/>
              <a:ahLst/>
              <a:cxnLst/>
              <a:rect l="l" t="t" r="r" b="b"/>
              <a:pathLst>
                <a:path w="4394" h="3640" extrusionOk="0">
                  <a:moveTo>
                    <a:pt x="1" y="969"/>
                  </a:moveTo>
                  <a:lnTo>
                    <a:pt x="324" y="0"/>
                  </a:lnTo>
                  <a:lnTo>
                    <a:pt x="4394" y="1400"/>
                  </a:lnTo>
                  <a:lnTo>
                    <a:pt x="3704" y="3446"/>
                  </a:lnTo>
                  <a:cubicBezTo>
                    <a:pt x="2132" y="3640"/>
                    <a:pt x="625" y="2714"/>
                    <a:pt x="87" y="1249"/>
                  </a:cubicBezTo>
                  <a:cubicBezTo>
                    <a:pt x="44" y="1142"/>
                    <a:pt x="22" y="1056"/>
                    <a:pt x="1" y="969"/>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2" name="Google Shape;14392;p48"/>
            <p:cNvSpPr/>
            <p:nvPr/>
          </p:nvSpPr>
          <p:spPr>
            <a:xfrm rot="-5620409">
              <a:off x="823142" y="3641140"/>
              <a:ext cx="352092" cy="318052"/>
            </a:xfrm>
            <a:custGeom>
              <a:avLst/>
              <a:gdLst/>
              <a:ahLst/>
              <a:cxnLst/>
              <a:rect l="l" t="t" r="r" b="b"/>
              <a:pathLst>
                <a:path w="5126" h="4631" extrusionOk="0">
                  <a:moveTo>
                    <a:pt x="1" y="4394"/>
                  </a:moveTo>
                  <a:lnTo>
                    <a:pt x="2908" y="1"/>
                  </a:lnTo>
                  <a:lnTo>
                    <a:pt x="5126" y="281"/>
                  </a:lnTo>
                  <a:lnTo>
                    <a:pt x="4997" y="1185"/>
                  </a:lnTo>
                  <a:lnTo>
                    <a:pt x="496" y="463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3" name="Google Shape;14393;p48"/>
            <p:cNvSpPr/>
            <p:nvPr/>
          </p:nvSpPr>
          <p:spPr>
            <a:xfrm rot="-5620409">
              <a:off x="700401" y="3470755"/>
              <a:ext cx="134627" cy="349095"/>
            </a:xfrm>
            <a:custGeom>
              <a:avLst/>
              <a:gdLst/>
              <a:ahLst/>
              <a:cxnLst/>
              <a:rect l="l" t="t" r="r" b="b"/>
              <a:pathLst>
                <a:path w="1960" h="5083" extrusionOk="0">
                  <a:moveTo>
                    <a:pt x="1400" y="4458"/>
                  </a:moveTo>
                  <a:lnTo>
                    <a:pt x="1917" y="819"/>
                  </a:lnTo>
                  <a:cubicBezTo>
                    <a:pt x="1960" y="453"/>
                    <a:pt x="1701" y="108"/>
                    <a:pt x="1335" y="65"/>
                  </a:cubicBezTo>
                  <a:lnTo>
                    <a:pt x="1335" y="65"/>
                  </a:lnTo>
                  <a:cubicBezTo>
                    <a:pt x="969" y="0"/>
                    <a:pt x="625" y="259"/>
                    <a:pt x="560" y="646"/>
                  </a:cubicBezTo>
                  <a:lnTo>
                    <a:pt x="43" y="4264"/>
                  </a:lnTo>
                  <a:cubicBezTo>
                    <a:pt x="0" y="4630"/>
                    <a:pt x="259" y="4975"/>
                    <a:pt x="625" y="5039"/>
                  </a:cubicBezTo>
                  <a:lnTo>
                    <a:pt x="625" y="5039"/>
                  </a:lnTo>
                  <a:cubicBezTo>
                    <a:pt x="991" y="5082"/>
                    <a:pt x="1335" y="4824"/>
                    <a:pt x="1400" y="445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4" name="Google Shape;14394;p48"/>
            <p:cNvSpPr/>
            <p:nvPr/>
          </p:nvSpPr>
          <p:spPr>
            <a:xfrm rot="-5620409">
              <a:off x="690167" y="3577371"/>
              <a:ext cx="134627" cy="347653"/>
            </a:xfrm>
            <a:custGeom>
              <a:avLst/>
              <a:gdLst/>
              <a:ahLst/>
              <a:cxnLst/>
              <a:rect l="l" t="t" r="r" b="b"/>
              <a:pathLst>
                <a:path w="1960" h="5062" extrusionOk="0">
                  <a:moveTo>
                    <a:pt x="1400" y="4437"/>
                  </a:moveTo>
                  <a:lnTo>
                    <a:pt x="1917" y="819"/>
                  </a:lnTo>
                  <a:cubicBezTo>
                    <a:pt x="1960" y="431"/>
                    <a:pt x="1701" y="108"/>
                    <a:pt x="1335" y="44"/>
                  </a:cubicBezTo>
                  <a:lnTo>
                    <a:pt x="1335" y="44"/>
                  </a:lnTo>
                  <a:cubicBezTo>
                    <a:pt x="969" y="0"/>
                    <a:pt x="625" y="259"/>
                    <a:pt x="560" y="625"/>
                  </a:cubicBezTo>
                  <a:lnTo>
                    <a:pt x="43" y="4264"/>
                  </a:lnTo>
                  <a:cubicBezTo>
                    <a:pt x="0" y="4630"/>
                    <a:pt x="259" y="4975"/>
                    <a:pt x="625" y="5018"/>
                  </a:cubicBezTo>
                  <a:lnTo>
                    <a:pt x="625" y="5018"/>
                  </a:lnTo>
                  <a:cubicBezTo>
                    <a:pt x="991" y="5061"/>
                    <a:pt x="1335" y="4803"/>
                    <a:pt x="1400" y="443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5" name="Google Shape;14395;p48"/>
            <p:cNvSpPr/>
            <p:nvPr/>
          </p:nvSpPr>
          <p:spPr>
            <a:xfrm rot="-5620409">
              <a:off x="455675" y="3653095"/>
              <a:ext cx="534045" cy="428969"/>
            </a:xfrm>
            <a:custGeom>
              <a:avLst/>
              <a:gdLst/>
              <a:ahLst/>
              <a:cxnLst/>
              <a:rect l="l" t="t" r="r" b="b"/>
              <a:pathLst>
                <a:path w="7775" h="6246" extrusionOk="0">
                  <a:moveTo>
                    <a:pt x="87" y="3511"/>
                  </a:moveTo>
                  <a:cubicBezTo>
                    <a:pt x="195" y="3188"/>
                    <a:pt x="625" y="3166"/>
                    <a:pt x="776" y="3468"/>
                  </a:cubicBezTo>
                  <a:cubicBezTo>
                    <a:pt x="927" y="3769"/>
                    <a:pt x="625" y="4092"/>
                    <a:pt x="302" y="3984"/>
                  </a:cubicBezTo>
                  <a:cubicBezTo>
                    <a:pt x="109" y="3920"/>
                    <a:pt x="1" y="3704"/>
                    <a:pt x="87" y="3511"/>
                  </a:cubicBezTo>
                  <a:close/>
                  <a:moveTo>
                    <a:pt x="1874" y="345"/>
                  </a:moveTo>
                  <a:cubicBezTo>
                    <a:pt x="2004" y="44"/>
                    <a:pt x="2434" y="1"/>
                    <a:pt x="2585" y="302"/>
                  </a:cubicBezTo>
                  <a:cubicBezTo>
                    <a:pt x="2714" y="604"/>
                    <a:pt x="2434" y="948"/>
                    <a:pt x="2111" y="840"/>
                  </a:cubicBezTo>
                  <a:cubicBezTo>
                    <a:pt x="1917" y="754"/>
                    <a:pt x="1810" y="539"/>
                    <a:pt x="1874" y="345"/>
                  </a:cubicBezTo>
                  <a:close/>
                  <a:moveTo>
                    <a:pt x="3231" y="1077"/>
                  </a:moveTo>
                  <a:cubicBezTo>
                    <a:pt x="3339" y="754"/>
                    <a:pt x="3769" y="733"/>
                    <a:pt x="3920" y="1034"/>
                  </a:cubicBezTo>
                  <a:cubicBezTo>
                    <a:pt x="4071" y="1336"/>
                    <a:pt x="3769" y="1659"/>
                    <a:pt x="3468" y="1551"/>
                  </a:cubicBezTo>
                  <a:cubicBezTo>
                    <a:pt x="3274" y="1486"/>
                    <a:pt x="3166" y="1271"/>
                    <a:pt x="3231" y="1077"/>
                  </a:cubicBezTo>
                  <a:close/>
                  <a:moveTo>
                    <a:pt x="6160" y="2068"/>
                  </a:moveTo>
                  <a:cubicBezTo>
                    <a:pt x="6267" y="1766"/>
                    <a:pt x="5944" y="1465"/>
                    <a:pt x="5643" y="1616"/>
                  </a:cubicBezTo>
                  <a:cubicBezTo>
                    <a:pt x="5341" y="1766"/>
                    <a:pt x="5363" y="2197"/>
                    <a:pt x="5686" y="2305"/>
                  </a:cubicBezTo>
                  <a:cubicBezTo>
                    <a:pt x="5880" y="2369"/>
                    <a:pt x="6095" y="2283"/>
                    <a:pt x="6160" y="2068"/>
                  </a:cubicBezTo>
                  <a:close/>
                  <a:moveTo>
                    <a:pt x="7667" y="2348"/>
                  </a:moveTo>
                  <a:cubicBezTo>
                    <a:pt x="7775" y="2025"/>
                    <a:pt x="7452" y="1745"/>
                    <a:pt x="7150" y="1874"/>
                  </a:cubicBezTo>
                  <a:cubicBezTo>
                    <a:pt x="6849" y="2025"/>
                    <a:pt x="6870" y="2477"/>
                    <a:pt x="7193" y="2585"/>
                  </a:cubicBezTo>
                  <a:cubicBezTo>
                    <a:pt x="7387" y="2649"/>
                    <a:pt x="7602" y="2542"/>
                    <a:pt x="7667" y="2348"/>
                  </a:cubicBezTo>
                  <a:close/>
                  <a:moveTo>
                    <a:pt x="7150" y="5944"/>
                  </a:moveTo>
                  <a:cubicBezTo>
                    <a:pt x="7258" y="5621"/>
                    <a:pt x="6935" y="5341"/>
                    <a:pt x="6633" y="5470"/>
                  </a:cubicBezTo>
                  <a:cubicBezTo>
                    <a:pt x="6332" y="5621"/>
                    <a:pt x="6354" y="6073"/>
                    <a:pt x="6677" y="6181"/>
                  </a:cubicBezTo>
                  <a:cubicBezTo>
                    <a:pt x="6870" y="6245"/>
                    <a:pt x="7086" y="6138"/>
                    <a:pt x="7150" y="5944"/>
                  </a:cubicBezTo>
                  <a:close/>
                  <a:moveTo>
                    <a:pt x="5664" y="5664"/>
                  </a:moveTo>
                  <a:cubicBezTo>
                    <a:pt x="5772" y="5363"/>
                    <a:pt x="5428" y="5061"/>
                    <a:pt x="5126" y="5212"/>
                  </a:cubicBezTo>
                  <a:cubicBezTo>
                    <a:pt x="4825" y="5363"/>
                    <a:pt x="4868" y="5793"/>
                    <a:pt x="5169" y="5901"/>
                  </a:cubicBezTo>
                  <a:cubicBezTo>
                    <a:pt x="5384" y="5966"/>
                    <a:pt x="5578" y="5858"/>
                    <a:pt x="5664" y="5664"/>
                  </a:cubicBezTo>
                  <a:close/>
                  <a:moveTo>
                    <a:pt x="1422" y="4221"/>
                  </a:moveTo>
                  <a:cubicBezTo>
                    <a:pt x="1594" y="3748"/>
                    <a:pt x="2305" y="3984"/>
                    <a:pt x="2133" y="4458"/>
                  </a:cubicBezTo>
                  <a:cubicBezTo>
                    <a:pt x="1982" y="4932"/>
                    <a:pt x="1250" y="4695"/>
                    <a:pt x="1422" y="42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6" name="Google Shape;14396;p48"/>
            <p:cNvSpPr/>
            <p:nvPr/>
          </p:nvSpPr>
          <p:spPr>
            <a:xfrm rot="-5620409">
              <a:off x="466710" y="3657998"/>
              <a:ext cx="520719" cy="417088"/>
            </a:xfrm>
            <a:custGeom>
              <a:avLst/>
              <a:gdLst/>
              <a:ahLst/>
              <a:cxnLst/>
              <a:rect l="l" t="t" r="r" b="b"/>
              <a:pathLst>
                <a:path w="7581" h="6073" extrusionOk="0">
                  <a:moveTo>
                    <a:pt x="690" y="3360"/>
                  </a:moveTo>
                  <a:cubicBezTo>
                    <a:pt x="711" y="3424"/>
                    <a:pt x="711" y="3510"/>
                    <a:pt x="690" y="3597"/>
                  </a:cubicBezTo>
                  <a:cubicBezTo>
                    <a:pt x="604" y="3790"/>
                    <a:pt x="388" y="3898"/>
                    <a:pt x="194" y="3833"/>
                  </a:cubicBezTo>
                  <a:cubicBezTo>
                    <a:pt x="130" y="3812"/>
                    <a:pt x="65" y="3769"/>
                    <a:pt x="22" y="3704"/>
                  </a:cubicBezTo>
                  <a:cubicBezTo>
                    <a:pt x="1" y="3618"/>
                    <a:pt x="1" y="3532"/>
                    <a:pt x="22" y="3467"/>
                  </a:cubicBezTo>
                  <a:cubicBezTo>
                    <a:pt x="87" y="3252"/>
                    <a:pt x="302" y="3166"/>
                    <a:pt x="496" y="3230"/>
                  </a:cubicBezTo>
                  <a:cubicBezTo>
                    <a:pt x="582" y="3252"/>
                    <a:pt x="625" y="3295"/>
                    <a:pt x="668" y="3360"/>
                  </a:cubicBezTo>
                  <a:close/>
                  <a:moveTo>
                    <a:pt x="1831" y="302"/>
                  </a:moveTo>
                  <a:cubicBezTo>
                    <a:pt x="1896" y="108"/>
                    <a:pt x="2111" y="0"/>
                    <a:pt x="2305" y="65"/>
                  </a:cubicBezTo>
                  <a:cubicBezTo>
                    <a:pt x="2391" y="86"/>
                    <a:pt x="2434" y="130"/>
                    <a:pt x="2477" y="194"/>
                  </a:cubicBezTo>
                  <a:cubicBezTo>
                    <a:pt x="2520" y="280"/>
                    <a:pt x="2520" y="366"/>
                    <a:pt x="2477" y="453"/>
                  </a:cubicBezTo>
                  <a:cubicBezTo>
                    <a:pt x="2412" y="646"/>
                    <a:pt x="2197" y="754"/>
                    <a:pt x="2003" y="689"/>
                  </a:cubicBezTo>
                  <a:cubicBezTo>
                    <a:pt x="1939" y="668"/>
                    <a:pt x="1874" y="625"/>
                    <a:pt x="1831" y="560"/>
                  </a:cubicBezTo>
                  <a:cubicBezTo>
                    <a:pt x="1809" y="474"/>
                    <a:pt x="1809" y="388"/>
                    <a:pt x="1831" y="302"/>
                  </a:cubicBezTo>
                  <a:close/>
                  <a:moveTo>
                    <a:pt x="3188" y="1034"/>
                  </a:moveTo>
                  <a:cubicBezTo>
                    <a:pt x="3252" y="819"/>
                    <a:pt x="3468" y="711"/>
                    <a:pt x="3661" y="797"/>
                  </a:cubicBezTo>
                  <a:cubicBezTo>
                    <a:pt x="3726" y="819"/>
                    <a:pt x="3791" y="862"/>
                    <a:pt x="3834" y="905"/>
                  </a:cubicBezTo>
                  <a:cubicBezTo>
                    <a:pt x="3855" y="991"/>
                    <a:pt x="3855" y="1077"/>
                    <a:pt x="3834" y="1163"/>
                  </a:cubicBezTo>
                  <a:cubicBezTo>
                    <a:pt x="3769" y="1357"/>
                    <a:pt x="3554" y="1465"/>
                    <a:pt x="3360" y="1400"/>
                  </a:cubicBezTo>
                  <a:cubicBezTo>
                    <a:pt x="3274" y="1378"/>
                    <a:pt x="3231" y="1335"/>
                    <a:pt x="3188" y="1271"/>
                  </a:cubicBezTo>
                  <a:cubicBezTo>
                    <a:pt x="3145" y="1185"/>
                    <a:pt x="3145" y="1099"/>
                    <a:pt x="3188" y="1034"/>
                  </a:cubicBezTo>
                  <a:close/>
                  <a:moveTo>
                    <a:pt x="6052" y="1680"/>
                  </a:moveTo>
                  <a:cubicBezTo>
                    <a:pt x="6009" y="1615"/>
                    <a:pt x="5944" y="1572"/>
                    <a:pt x="5879" y="1551"/>
                  </a:cubicBezTo>
                  <a:cubicBezTo>
                    <a:pt x="5578" y="1465"/>
                    <a:pt x="5298" y="1745"/>
                    <a:pt x="5406" y="2046"/>
                  </a:cubicBezTo>
                  <a:cubicBezTo>
                    <a:pt x="5449" y="2089"/>
                    <a:pt x="5513" y="2132"/>
                    <a:pt x="5578" y="2154"/>
                  </a:cubicBezTo>
                  <a:cubicBezTo>
                    <a:pt x="5772" y="2218"/>
                    <a:pt x="5987" y="2132"/>
                    <a:pt x="6052" y="1917"/>
                  </a:cubicBezTo>
                  <a:cubicBezTo>
                    <a:pt x="6095" y="1852"/>
                    <a:pt x="6095" y="1766"/>
                    <a:pt x="6052" y="1680"/>
                  </a:cubicBezTo>
                  <a:close/>
                  <a:moveTo>
                    <a:pt x="7559" y="1938"/>
                  </a:moveTo>
                  <a:cubicBezTo>
                    <a:pt x="7516" y="1895"/>
                    <a:pt x="7451" y="1852"/>
                    <a:pt x="7387" y="1831"/>
                  </a:cubicBezTo>
                  <a:cubicBezTo>
                    <a:pt x="7193" y="1745"/>
                    <a:pt x="6978" y="1852"/>
                    <a:pt x="6913" y="2046"/>
                  </a:cubicBezTo>
                  <a:cubicBezTo>
                    <a:pt x="6870" y="2132"/>
                    <a:pt x="6870" y="2218"/>
                    <a:pt x="6913" y="2304"/>
                  </a:cubicBezTo>
                  <a:cubicBezTo>
                    <a:pt x="7085" y="2541"/>
                    <a:pt x="7451" y="2477"/>
                    <a:pt x="7559" y="2197"/>
                  </a:cubicBezTo>
                  <a:cubicBezTo>
                    <a:pt x="7581" y="2111"/>
                    <a:pt x="7581" y="2025"/>
                    <a:pt x="7559" y="1938"/>
                  </a:cubicBezTo>
                  <a:close/>
                  <a:moveTo>
                    <a:pt x="7042" y="5535"/>
                  </a:moveTo>
                  <a:cubicBezTo>
                    <a:pt x="6999" y="5492"/>
                    <a:pt x="6935" y="5448"/>
                    <a:pt x="6870" y="5405"/>
                  </a:cubicBezTo>
                  <a:cubicBezTo>
                    <a:pt x="6590" y="5319"/>
                    <a:pt x="6310" y="5599"/>
                    <a:pt x="6396" y="5879"/>
                  </a:cubicBezTo>
                  <a:cubicBezTo>
                    <a:pt x="6439" y="5944"/>
                    <a:pt x="6504" y="5987"/>
                    <a:pt x="6569" y="6008"/>
                  </a:cubicBezTo>
                  <a:cubicBezTo>
                    <a:pt x="6762" y="6073"/>
                    <a:pt x="6978" y="5965"/>
                    <a:pt x="7042" y="5771"/>
                  </a:cubicBezTo>
                  <a:cubicBezTo>
                    <a:pt x="7085" y="5685"/>
                    <a:pt x="7085" y="5599"/>
                    <a:pt x="7042" y="5513"/>
                  </a:cubicBezTo>
                  <a:close/>
                  <a:moveTo>
                    <a:pt x="5556" y="5276"/>
                  </a:moveTo>
                  <a:cubicBezTo>
                    <a:pt x="5276" y="4953"/>
                    <a:pt x="4760" y="5233"/>
                    <a:pt x="4889" y="5642"/>
                  </a:cubicBezTo>
                  <a:cubicBezTo>
                    <a:pt x="4932" y="5685"/>
                    <a:pt x="4997" y="5728"/>
                    <a:pt x="5061" y="5750"/>
                  </a:cubicBezTo>
                  <a:cubicBezTo>
                    <a:pt x="5276" y="5836"/>
                    <a:pt x="5470" y="5728"/>
                    <a:pt x="5556" y="5513"/>
                  </a:cubicBezTo>
                  <a:cubicBezTo>
                    <a:pt x="5578" y="5448"/>
                    <a:pt x="5578" y="5362"/>
                    <a:pt x="5556" y="5276"/>
                  </a:cubicBezTo>
                  <a:close/>
                  <a:moveTo>
                    <a:pt x="1379" y="4178"/>
                  </a:moveTo>
                  <a:cubicBezTo>
                    <a:pt x="1443" y="3984"/>
                    <a:pt x="1659" y="3876"/>
                    <a:pt x="1853" y="3941"/>
                  </a:cubicBezTo>
                  <a:cubicBezTo>
                    <a:pt x="2025" y="3984"/>
                    <a:pt x="2089" y="4156"/>
                    <a:pt x="2025" y="4307"/>
                  </a:cubicBezTo>
                  <a:cubicBezTo>
                    <a:pt x="1939" y="4609"/>
                    <a:pt x="1551" y="4652"/>
                    <a:pt x="1379" y="4436"/>
                  </a:cubicBezTo>
                  <a:cubicBezTo>
                    <a:pt x="1357" y="4350"/>
                    <a:pt x="1357" y="4264"/>
                    <a:pt x="1379" y="4178"/>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7" name="Google Shape;14397;p48"/>
            <p:cNvSpPr/>
            <p:nvPr/>
          </p:nvSpPr>
          <p:spPr>
            <a:xfrm rot="-5620409">
              <a:off x="-40139" y="3446612"/>
              <a:ext cx="480743" cy="494008"/>
            </a:xfrm>
            <a:custGeom>
              <a:avLst/>
              <a:gdLst/>
              <a:ahLst/>
              <a:cxnLst/>
              <a:rect l="l" t="t" r="r" b="b"/>
              <a:pathLst>
                <a:path w="6999" h="7193" extrusionOk="0">
                  <a:moveTo>
                    <a:pt x="2283" y="883"/>
                  </a:moveTo>
                  <a:cubicBezTo>
                    <a:pt x="4716" y="0"/>
                    <a:pt x="6999" y="2498"/>
                    <a:pt x="5922" y="4846"/>
                  </a:cubicBezTo>
                  <a:cubicBezTo>
                    <a:pt x="4824" y="7193"/>
                    <a:pt x="1443" y="7064"/>
                    <a:pt x="539" y="4630"/>
                  </a:cubicBezTo>
                  <a:cubicBezTo>
                    <a:pt x="0" y="3123"/>
                    <a:pt x="754" y="1443"/>
                    <a:pt x="2283" y="88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8" name="Google Shape;14398;p48"/>
            <p:cNvSpPr/>
            <p:nvPr/>
          </p:nvSpPr>
          <p:spPr>
            <a:xfrm rot="-5620409">
              <a:off x="9678" y="3620877"/>
              <a:ext cx="276673" cy="249992"/>
            </a:xfrm>
            <a:custGeom>
              <a:avLst/>
              <a:gdLst/>
              <a:ahLst/>
              <a:cxnLst/>
              <a:rect l="l" t="t" r="r" b="b"/>
              <a:pathLst>
                <a:path w="4028" h="3640" extrusionOk="0">
                  <a:moveTo>
                    <a:pt x="604" y="1551"/>
                  </a:moveTo>
                  <a:cubicBezTo>
                    <a:pt x="1099" y="603"/>
                    <a:pt x="2240" y="259"/>
                    <a:pt x="3166" y="733"/>
                  </a:cubicBezTo>
                  <a:cubicBezTo>
                    <a:pt x="3554" y="926"/>
                    <a:pt x="3855" y="1250"/>
                    <a:pt x="4027" y="1637"/>
                  </a:cubicBezTo>
                  <a:cubicBezTo>
                    <a:pt x="2606" y="1"/>
                    <a:pt x="1" y="1637"/>
                    <a:pt x="840" y="3640"/>
                  </a:cubicBezTo>
                  <a:cubicBezTo>
                    <a:pt x="367" y="3037"/>
                    <a:pt x="259" y="2219"/>
                    <a:pt x="625" y="15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9" name="Google Shape;14399;p48"/>
            <p:cNvSpPr/>
            <p:nvPr/>
          </p:nvSpPr>
          <p:spPr>
            <a:xfrm rot="-5620409">
              <a:off x="44552" y="3539762"/>
              <a:ext cx="312184" cy="319495"/>
            </a:xfrm>
            <a:custGeom>
              <a:avLst/>
              <a:gdLst/>
              <a:ahLst/>
              <a:cxnLst/>
              <a:rect l="l" t="t" r="r" b="b"/>
              <a:pathLst>
                <a:path w="4545" h="4652" extrusionOk="0">
                  <a:moveTo>
                    <a:pt x="1486" y="581"/>
                  </a:moveTo>
                  <a:cubicBezTo>
                    <a:pt x="3058" y="0"/>
                    <a:pt x="4544" y="1615"/>
                    <a:pt x="3834" y="3144"/>
                  </a:cubicBezTo>
                  <a:cubicBezTo>
                    <a:pt x="3145" y="4651"/>
                    <a:pt x="948" y="4565"/>
                    <a:pt x="367" y="2993"/>
                  </a:cubicBezTo>
                  <a:cubicBezTo>
                    <a:pt x="1" y="2024"/>
                    <a:pt x="517" y="926"/>
                    <a:pt x="1486" y="5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0" name="Google Shape;14400;p48"/>
            <p:cNvSpPr/>
            <p:nvPr/>
          </p:nvSpPr>
          <p:spPr>
            <a:xfrm rot="-5620409">
              <a:off x="-813225" y="2680946"/>
              <a:ext cx="930440" cy="758766"/>
            </a:xfrm>
            <a:custGeom>
              <a:avLst/>
              <a:gdLst/>
              <a:ahLst/>
              <a:cxnLst/>
              <a:rect l="l" t="t" r="r" b="b"/>
              <a:pathLst>
                <a:path w="13546" h="11048" extrusionOk="0">
                  <a:moveTo>
                    <a:pt x="0" y="9217"/>
                  </a:moveTo>
                  <a:lnTo>
                    <a:pt x="1249" y="11048"/>
                  </a:lnTo>
                  <a:lnTo>
                    <a:pt x="13545" y="2628"/>
                  </a:lnTo>
                  <a:lnTo>
                    <a:pt x="13545" y="151"/>
                  </a:lnTo>
                  <a:lnTo>
                    <a:pt x="13459" y="1"/>
                  </a:ln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1" name="Google Shape;14401;p48"/>
            <p:cNvSpPr/>
            <p:nvPr/>
          </p:nvSpPr>
          <p:spPr>
            <a:xfrm rot="-5620409">
              <a:off x="-787969" y="2688012"/>
              <a:ext cx="912718" cy="724770"/>
            </a:xfrm>
            <a:custGeom>
              <a:avLst/>
              <a:gdLst/>
              <a:ahLst/>
              <a:cxnLst/>
              <a:rect l="l" t="t" r="r" b="b"/>
              <a:pathLst>
                <a:path w="13288" h="10553" extrusionOk="0">
                  <a:moveTo>
                    <a:pt x="991" y="10553"/>
                  </a:moveTo>
                  <a:lnTo>
                    <a:pt x="13287" y="2133"/>
                  </a:lnTo>
                  <a:lnTo>
                    <a:pt x="13287" y="1"/>
                  </a:lnTo>
                  <a:lnTo>
                    <a:pt x="0" y="911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2" name="Google Shape;14402;p48"/>
            <p:cNvSpPr/>
            <p:nvPr/>
          </p:nvSpPr>
          <p:spPr>
            <a:xfrm rot="-5620409">
              <a:off x="-735871" y="2704986"/>
              <a:ext cx="878718" cy="652245"/>
            </a:xfrm>
            <a:custGeom>
              <a:avLst/>
              <a:gdLst/>
              <a:ahLst/>
              <a:cxnLst/>
              <a:rect l="l" t="t" r="r" b="b"/>
              <a:pathLst>
                <a:path w="12793" h="9497" extrusionOk="0">
                  <a:moveTo>
                    <a:pt x="496" y="9497"/>
                  </a:moveTo>
                  <a:lnTo>
                    <a:pt x="12792" y="1077"/>
                  </a:lnTo>
                  <a:lnTo>
                    <a:pt x="12792" y="0"/>
                  </a:lnTo>
                  <a:lnTo>
                    <a:pt x="1" y="8765"/>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3" name="Google Shape;14403;p48"/>
            <p:cNvSpPr/>
            <p:nvPr/>
          </p:nvSpPr>
          <p:spPr>
            <a:xfrm rot="-5620409">
              <a:off x="140327" y="3542554"/>
              <a:ext cx="261836" cy="251503"/>
            </a:xfrm>
            <a:custGeom>
              <a:avLst/>
              <a:gdLst/>
              <a:ahLst/>
              <a:cxnLst/>
              <a:rect l="l" t="t" r="r" b="b"/>
              <a:pathLst>
                <a:path w="3812" h="3662" extrusionOk="0">
                  <a:moveTo>
                    <a:pt x="2951" y="0"/>
                  </a:moveTo>
                  <a:cubicBezTo>
                    <a:pt x="3661" y="819"/>
                    <a:pt x="3510" y="2068"/>
                    <a:pt x="2627" y="2692"/>
                  </a:cubicBezTo>
                  <a:cubicBezTo>
                    <a:pt x="1745" y="3317"/>
                    <a:pt x="517" y="3037"/>
                    <a:pt x="0" y="2089"/>
                  </a:cubicBezTo>
                  <a:cubicBezTo>
                    <a:pt x="1314" y="3661"/>
                    <a:pt x="3812" y="2197"/>
                    <a:pt x="3101" y="280"/>
                  </a:cubicBezTo>
                  <a:cubicBezTo>
                    <a:pt x="3058" y="194"/>
                    <a:pt x="3015" y="87"/>
                    <a:pt x="29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4" name="Google Shape;14404;p48"/>
            <p:cNvSpPr/>
            <p:nvPr/>
          </p:nvSpPr>
          <p:spPr>
            <a:xfrm rot="-5620409">
              <a:off x="129363" y="3629814"/>
              <a:ext cx="147973" cy="155358"/>
            </a:xfrm>
            <a:custGeom>
              <a:avLst/>
              <a:gdLst/>
              <a:ahLst/>
              <a:cxnLst/>
              <a:rect l="l" t="t" r="r" b="b"/>
              <a:pathLst>
                <a:path w="2197" h="2262" extrusionOk="0">
                  <a:moveTo>
                    <a:pt x="711" y="280"/>
                  </a:moveTo>
                  <a:cubicBezTo>
                    <a:pt x="1486" y="0"/>
                    <a:pt x="2197" y="776"/>
                    <a:pt x="1852" y="1508"/>
                  </a:cubicBezTo>
                  <a:cubicBezTo>
                    <a:pt x="1529" y="2262"/>
                    <a:pt x="453" y="2218"/>
                    <a:pt x="173" y="1443"/>
                  </a:cubicBezTo>
                  <a:cubicBezTo>
                    <a:pt x="0" y="969"/>
                    <a:pt x="237" y="453"/>
                    <a:pt x="711" y="2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5" name="Google Shape;14405;p48"/>
            <p:cNvSpPr/>
            <p:nvPr/>
          </p:nvSpPr>
          <p:spPr>
            <a:xfrm rot="-5620409">
              <a:off x="175529" y="3621336"/>
              <a:ext cx="134696" cy="133169"/>
            </a:xfrm>
            <a:custGeom>
              <a:avLst/>
              <a:gdLst/>
              <a:ahLst/>
              <a:cxnLst/>
              <a:rect l="l" t="t" r="r" b="b"/>
              <a:pathLst>
                <a:path w="1961" h="1939" extrusionOk="0">
                  <a:moveTo>
                    <a:pt x="1444" y="0"/>
                  </a:moveTo>
                  <a:cubicBezTo>
                    <a:pt x="1508" y="65"/>
                    <a:pt x="1551" y="172"/>
                    <a:pt x="1594" y="259"/>
                  </a:cubicBezTo>
                  <a:cubicBezTo>
                    <a:pt x="1960" y="1271"/>
                    <a:pt x="539" y="1938"/>
                    <a:pt x="1" y="1012"/>
                  </a:cubicBezTo>
                  <a:cubicBezTo>
                    <a:pt x="647" y="1744"/>
                    <a:pt x="1853" y="1055"/>
                    <a:pt x="1508" y="129"/>
                  </a:cubicBezTo>
                  <a:cubicBezTo>
                    <a:pt x="1487" y="86"/>
                    <a:pt x="1465" y="43"/>
                    <a:pt x="1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1" name="Google Shape;14411;p48"/>
          <p:cNvGrpSpPr/>
          <p:nvPr/>
        </p:nvGrpSpPr>
        <p:grpSpPr>
          <a:xfrm flipH="1">
            <a:off x="8056467" y="4536578"/>
            <a:ext cx="252349" cy="252349"/>
            <a:chOff x="1647575" y="5358103"/>
            <a:chExt cx="252349" cy="252349"/>
          </a:xfrm>
        </p:grpSpPr>
        <p:sp>
          <p:nvSpPr>
            <p:cNvPr id="14412" name="Google Shape;14412;p48"/>
            <p:cNvSpPr/>
            <p:nvPr/>
          </p:nvSpPr>
          <p:spPr>
            <a:xfrm>
              <a:off x="1647575" y="5358103"/>
              <a:ext cx="252349" cy="252349"/>
            </a:xfrm>
            <a:custGeom>
              <a:avLst/>
              <a:gdLst/>
              <a:ahLst/>
              <a:cxnLst/>
              <a:rect l="l" t="t" r="r" b="b"/>
              <a:pathLst>
                <a:path w="3820" h="3820" extrusionOk="0">
                  <a:moveTo>
                    <a:pt x="3707" y="2303"/>
                  </a:moveTo>
                  <a:cubicBezTo>
                    <a:pt x="3820" y="899"/>
                    <a:pt x="2247" y="0"/>
                    <a:pt x="1124" y="899"/>
                  </a:cubicBezTo>
                  <a:cubicBezTo>
                    <a:pt x="0" y="1741"/>
                    <a:pt x="506" y="3539"/>
                    <a:pt x="1910" y="3707"/>
                  </a:cubicBezTo>
                  <a:cubicBezTo>
                    <a:pt x="2809" y="3819"/>
                    <a:pt x="3595" y="3145"/>
                    <a:pt x="3707" y="23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3" name="Google Shape;14413;p48"/>
            <p:cNvSpPr/>
            <p:nvPr/>
          </p:nvSpPr>
          <p:spPr>
            <a:xfrm>
              <a:off x="1695798" y="5428588"/>
              <a:ext cx="163300" cy="141038"/>
            </a:xfrm>
            <a:custGeom>
              <a:avLst/>
              <a:gdLst/>
              <a:ahLst/>
              <a:cxnLst/>
              <a:rect l="l" t="t" r="r" b="b"/>
              <a:pathLst>
                <a:path w="2472" h="2135" extrusionOk="0">
                  <a:moveTo>
                    <a:pt x="2416" y="1180"/>
                  </a:moveTo>
                  <a:cubicBezTo>
                    <a:pt x="2472" y="562"/>
                    <a:pt x="2079" y="57"/>
                    <a:pt x="1461" y="0"/>
                  </a:cubicBezTo>
                  <a:lnTo>
                    <a:pt x="1405" y="0"/>
                  </a:lnTo>
                  <a:cubicBezTo>
                    <a:pt x="1" y="0"/>
                    <a:pt x="1" y="2135"/>
                    <a:pt x="1405" y="2135"/>
                  </a:cubicBezTo>
                  <a:lnTo>
                    <a:pt x="1461" y="2135"/>
                  </a:lnTo>
                  <a:cubicBezTo>
                    <a:pt x="1966" y="2022"/>
                    <a:pt x="2360" y="1685"/>
                    <a:pt x="2416" y="1180"/>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4" name="Google Shape;14414;p48"/>
            <p:cNvSpPr/>
            <p:nvPr/>
          </p:nvSpPr>
          <p:spPr>
            <a:xfrm>
              <a:off x="1740322" y="5450850"/>
              <a:ext cx="85416" cy="85416"/>
            </a:xfrm>
            <a:custGeom>
              <a:avLst/>
              <a:gdLst/>
              <a:ahLst/>
              <a:cxnLst/>
              <a:rect l="l" t="t" r="r" b="b"/>
              <a:pathLst>
                <a:path w="1293" h="1293" extrusionOk="0">
                  <a:moveTo>
                    <a:pt x="1236" y="787"/>
                  </a:moveTo>
                  <a:cubicBezTo>
                    <a:pt x="1292" y="281"/>
                    <a:pt x="731" y="0"/>
                    <a:pt x="394" y="281"/>
                  </a:cubicBezTo>
                  <a:cubicBezTo>
                    <a:pt x="1" y="618"/>
                    <a:pt x="169" y="1180"/>
                    <a:pt x="675" y="1236"/>
                  </a:cubicBezTo>
                  <a:cubicBezTo>
                    <a:pt x="955" y="1292"/>
                    <a:pt x="1180" y="1068"/>
                    <a:pt x="1236" y="7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5" name="Google Shape;14415;p48"/>
            <p:cNvSpPr/>
            <p:nvPr/>
          </p:nvSpPr>
          <p:spPr>
            <a:xfrm>
              <a:off x="1758885" y="5495374"/>
              <a:ext cx="22328" cy="22328"/>
            </a:xfrm>
            <a:custGeom>
              <a:avLst/>
              <a:gdLst/>
              <a:ahLst/>
              <a:cxnLst/>
              <a:rect l="l" t="t" r="r" b="b"/>
              <a:pathLst>
                <a:path w="338" h="338" extrusionOk="0">
                  <a:moveTo>
                    <a:pt x="337" y="169"/>
                  </a:moveTo>
                  <a:cubicBezTo>
                    <a:pt x="337" y="113"/>
                    <a:pt x="281" y="0"/>
                    <a:pt x="225" y="0"/>
                  </a:cubicBezTo>
                  <a:cubicBezTo>
                    <a:pt x="113" y="0"/>
                    <a:pt x="57" y="57"/>
                    <a:pt x="57" y="169"/>
                  </a:cubicBezTo>
                  <a:cubicBezTo>
                    <a:pt x="0" y="225"/>
                    <a:pt x="57" y="337"/>
                    <a:pt x="169" y="337"/>
                  </a:cubicBezTo>
                  <a:cubicBezTo>
                    <a:pt x="281" y="337"/>
                    <a:pt x="337" y="281"/>
                    <a:pt x="337" y="1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6" name="Google Shape;14416;p48"/>
          <p:cNvGrpSpPr/>
          <p:nvPr/>
        </p:nvGrpSpPr>
        <p:grpSpPr>
          <a:xfrm rot="5400000">
            <a:off x="7074011" y="518114"/>
            <a:ext cx="2217259" cy="1181032"/>
            <a:chOff x="0" y="429925"/>
            <a:chExt cx="2217259" cy="1181032"/>
          </a:xfrm>
        </p:grpSpPr>
        <p:sp>
          <p:nvSpPr>
            <p:cNvPr id="14417" name="Google Shape;14417;p48"/>
            <p:cNvSpPr/>
            <p:nvPr/>
          </p:nvSpPr>
          <p:spPr>
            <a:xfrm>
              <a:off x="0" y="504437"/>
              <a:ext cx="704555" cy="1106520"/>
            </a:xfrm>
            <a:custGeom>
              <a:avLst/>
              <a:gdLst/>
              <a:ahLst/>
              <a:cxnLst/>
              <a:rect l="l" t="t" r="r" b="b"/>
              <a:pathLst>
                <a:path w="9777" h="15355" extrusionOk="0">
                  <a:moveTo>
                    <a:pt x="6633" y="0"/>
                  </a:moveTo>
                  <a:lnTo>
                    <a:pt x="0" y="6051"/>
                  </a:lnTo>
                  <a:lnTo>
                    <a:pt x="0" y="15354"/>
                  </a:lnTo>
                  <a:lnTo>
                    <a:pt x="9777" y="346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8" name="Google Shape;14418;p48"/>
            <p:cNvSpPr/>
            <p:nvPr/>
          </p:nvSpPr>
          <p:spPr>
            <a:xfrm>
              <a:off x="0" y="518417"/>
              <a:ext cx="645608" cy="988553"/>
            </a:xfrm>
            <a:custGeom>
              <a:avLst/>
              <a:gdLst/>
              <a:ahLst/>
              <a:cxnLst/>
              <a:rect l="l" t="t" r="r" b="b"/>
              <a:pathLst>
                <a:path w="8959" h="13718" extrusionOk="0">
                  <a:moveTo>
                    <a:pt x="6417" y="0"/>
                  </a:moveTo>
                  <a:lnTo>
                    <a:pt x="0" y="5857"/>
                  </a:lnTo>
                  <a:lnTo>
                    <a:pt x="0" y="13717"/>
                  </a:lnTo>
                  <a:lnTo>
                    <a:pt x="8958" y="282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9" name="Google Shape;14419;p48"/>
            <p:cNvSpPr/>
            <p:nvPr/>
          </p:nvSpPr>
          <p:spPr>
            <a:xfrm>
              <a:off x="0" y="563384"/>
              <a:ext cx="645608" cy="943586"/>
            </a:xfrm>
            <a:custGeom>
              <a:avLst/>
              <a:gdLst/>
              <a:ahLst/>
              <a:cxnLst/>
              <a:rect l="l" t="t" r="r" b="b"/>
              <a:pathLst>
                <a:path w="8959" h="13094" extrusionOk="0">
                  <a:moveTo>
                    <a:pt x="6977" y="1"/>
                  </a:moveTo>
                  <a:lnTo>
                    <a:pt x="0" y="6396"/>
                  </a:lnTo>
                  <a:lnTo>
                    <a:pt x="0" y="13093"/>
                  </a:lnTo>
                  <a:lnTo>
                    <a:pt x="8958" y="2197"/>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0" name="Google Shape;14420;p48"/>
            <p:cNvSpPr/>
            <p:nvPr/>
          </p:nvSpPr>
          <p:spPr>
            <a:xfrm>
              <a:off x="0" y="1326881"/>
              <a:ext cx="116453" cy="180084"/>
            </a:xfrm>
            <a:custGeom>
              <a:avLst/>
              <a:gdLst/>
              <a:ahLst/>
              <a:cxnLst/>
              <a:rect l="l" t="t" r="r" b="b"/>
              <a:pathLst>
                <a:path w="1616" h="2499" extrusionOk="0">
                  <a:moveTo>
                    <a:pt x="0" y="0"/>
                  </a:moveTo>
                  <a:lnTo>
                    <a:pt x="0" y="2498"/>
                  </a:lnTo>
                  <a:lnTo>
                    <a:pt x="1615" y="517"/>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1" name="Google Shape;14421;p48"/>
            <p:cNvSpPr/>
            <p:nvPr/>
          </p:nvSpPr>
          <p:spPr>
            <a:xfrm rot="451037">
              <a:off x="1722525" y="613633"/>
              <a:ext cx="460980" cy="546301"/>
            </a:xfrm>
            <a:custGeom>
              <a:avLst/>
              <a:gdLst/>
              <a:ahLst/>
              <a:cxnLst/>
              <a:rect l="l" t="t" r="r" b="b"/>
              <a:pathLst>
                <a:path w="6397" h="7581" extrusionOk="0">
                  <a:moveTo>
                    <a:pt x="3274" y="1"/>
                  </a:moveTo>
                  <a:lnTo>
                    <a:pt x="3123" y="108"/>
                  </a:lnTo>
                  <a:lnTo>
                    <a:pt x="151" y="1809"/>
                  </a:lnTo>
                  <a:lnTo>
                    <a:pt x="0" y="1896"/>
                  </a:lnTo>
                  <a:lnTo>
                    <a:pt x="0" y="2089"/>
                  </a:lnTo>
                  <a:lnTo>
                    <a:pt x="0" y="5513"/>
                  </a:lnTo>
                  <a:lnTo>
                    <a:pt x="0" y="5686"/>
                  </a:lnTo>
                  <a:lnTo>
                    <a:pt x="151" y="5772"/>
                  </a:lnTo>
                  <a:lnTo>
                    <a:pt x="3123" y="7495"/>
                  </a:lnTo>
                  <a:lnTo>
                    <a:pt x="3274" y="7581"/>
                  </a:lnTo>
                  <a:lnTo>
                    <a:pt x="3424" y="7495"/>
                  </a:lnTo>
                  <a:lnTo>
                    <a:pt x="6396" y="5772"/>
                  </a:lnTo>
                  <a:lnTo>
                    <a:pt x="6095" y="5255"/>
                  </a:lnTo>
                  <a:lnTo>
                    <a:pt x="3274" y="6892"/>
                  </a:lnTo>
                  <a:lnTo>
                    <a:pt x="1034" y="5341"/>
                  </a:lnTo>
                  <a:lnTo>
                    <a:pt x="1034" y="2262"/>
                  </a:lnTo>
                  <a:lnTo>
                    <a:pt x="3274" y="711"/>
                  </a:lnTo>
                  <a:lnTo>
                    <a:pt x="6095" y="2348"/>
                  </a:lnTo>
                  <a:lnTo>
                    <a:pt x="6396" y="1809"/>
                  </a:lnTo>
                  <a:lnTo>
                    <a:pt x="3424" y="108"/>
                  </a:lnTo>
                  <a:lnTo>
                    <a:pt x="32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2" name="Google Shape;14422;p48"/>
            <p:cNvSpPr/>
            <p:nvPr/>
          </p:nvSpPr>
          <p:spPr>
            <a:xfrm rot="451037">
              <a:off x="1216036" y="792144"/>
              <a:ext cx="533906" cy="65216"/>
            </a:xfrm>
            <a:custGeom>
              <a:avLst/>
              <a:gdLst/>
              <a:ahLst/>
              <a:cxnLst/>
              <a:rect l="l" t="t" r="r" b="b"/>
              <a:pathLst>
                <a:path w="7409" h="905" extrusionOk="0">
                  <a:moveTo>
                    <a:pt x="7408" y="905"/>
                  </a:moveTo>
                  <a:lnTo>
                    <a:pt x="7408" y="0"/>
                  </a:lnTo>
                  <a:lnTo>
                    <a:pt x="1" y="0"/>
                  </a:lnTo>
                  <a:lnTo>
                    <a:pt x="1" y="90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3" name="Google Shape;14423;p48"/>
            <p:cNvSpPr/>
            <p:nvPr/>
          </p:nvSpPr>
          <p:spPr>
            <a:xfrm rot="451037">
              <a:off x="722275" y="678076"/>
              <a:ext cx="498163" cy="159905"/>
            </a:xfrm>
            <a:custGeom>
              <a:avLst/>
              <a:gdLst/>
              <a:ahLst/>
              <a:cxnLst/>
              <a:rect l="l" t="t" r="r" b="b"/>
              <a:pathLst>
                <a:path w="6913" h="2219" extrusionOk="0">
                  <a:moveTo>
                    <a:pt x="6913" y="2218"/>
                  </a:moveTo>
                  <a:lnTo>
                    <a:pt x="6913" y="0"/>
                  </a:lnTo>
                  <a:lnTo>
                    <a:pt x="0" y="0"/>
                  </a:lnTo>
                  <a:lnTo>
                    <a:pt x="0" y="221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4" name="Google Shape;14424;p48"/>
            <p:cNvSpPr/>
            <p:nvPr/>
          </p:nvSpPr>
          <p:spPr>
            <a:xfrm rot="451037">
              <a:off x="723896" y="653409"/>
              <a:ext cx="121064" cy="159905"/>
            </a:xfrm>
            <a:custGeom>
              <a:avLst/>
              <a:gdLst/>
              <a:ahLst/>
              <a:cxnLst/>
              <a:rect l="l" t="t" r="r" b="b"/>
              <a:pathLst>
                <a:path w="1680" h="2219" extrusionOk="0">
                  <a:moveTo>
                    <a:pt x="1077" y="0"/>
                  </a:moveTo>
                  <a:lnTo>
                    <a:pt x="0" y="0"/>
                  </a:lnTo>
                  <a:lnTo>
                    <a:pt x="0" y="2218"/>
                  </a:lnTo>
                  <a:lnTo>
                    <a:pt x="1615" y="2218"/>
                  </a:lnTo>
                  <a:lnTo>
                    <a:pt x="1615" y="2154"/>
                  </a:lnTo>
                  <a:cubicBezTo>
                    <a:pt x="1680" y="1400"/>
                    <a:pt x="1486" y="646"/>
                    <a:pt x="1077" y="0"/>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5" name="Google Shape;14425;p48"/>
            <p:cNvSpPr/>
            <p:nvPr/>
          </p:nvSpPr>
          <p:spPr>
            <a:xfrm>
              <a:off x="268432" y="429925"/>
              <a:ext cx="527714" cy="527714"/>
            </a:xfrm>
            <a:custGeom>
              <a:avLst/>
              <a:gdLst/>
              <a:ahLst/>
              <a:cxnLst/>
              <a:rect l="l" t="t" r="r" b="b"/>
              <a:pathLst>
                <a:path w="7323" h="7323" extrusionOk="0">
                  <a:moveTo>
                    <a:pt x="3920" y="151"/>
                  </a:moveTo>
                  <a:cubicBezTo>
                    <a:pt x="5858" y="302"/>
                    <a:pt x="7322" y="1982"/>
                    <a:pt x="7171" y="3920"/>
                  </a:cubicBezTo>
                  <a:cubicBezTo>
                    <a:pt x="7021" y="5858"/>
                    <a:pt x="5341" y="7322"/>
                    <a:pt x="3403" y="7172"/>
                  </a:cubicBezTo>
                  <a:cubicBezTo>
                    <a:pt x="1465" y="7021"/>
                    <a:pt x="0" y="5341"/>
                    <a:pt x="151" y="3403"/>
                  </a:cubicBezTo>
                  <a:cubicBezTo>
                    <a:pt x="302" y="1465"/>
                    <a:pt x="1982" y="1"/>
                    <a:pt x="3920" y="1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6" name="Google Shape;14426;p48"/>
            <p:cNvSpPr/>
            <p:nvPr/>
          </p:nvSpPr>
          <p:spPr>
            <a:xfrm>
              <a:off x="294806" y="464082"/>
              <a:ext cx="493556" cy="493556"/>
            </a:xfrm>
            <a:custGeom>
              <a:avLst/>
              <a:gdLst/>
              <a:ahLst/>
              <a:cxnLst/>
              <a:rect l="l" t="t" r="r" b="b"/>
              <a:pathLst>
                <a:path w="6849" h="6849" extrusionOk="0">
                  <a:moveTo>
                    <a:pt x="6482" y="1702"/>
                  </a:moveTo>
                  <a:cubicBezTo>
                    <a:pt x="6741" y="2240"/>
                    <a:pt x="6848" y="2843"/>
                    <a:pt x="6805" y="3446"/>
                  </a:cubicBezTo>
                  <a:cubicBezTo>
                    <a:pt x="6655" y="5384"/>
                    <a:pt x="4975" y="6848"/>
                    <a:pt x="3037" y="6698"/>
                  </a:cubicBezTo>
                  <a:cubicBezTo>
                    <a:pt x="1960" y="6611"/>
                    <a:pt x="970" y="6051"/>
                    <a:pt x="367" y="5147"/>
                  </a:cubicBezTo>
                  <a:cubicBezTo>
                    <a:pt x="108" y="4609"/>
                    <a:pt x="0" y="4006"/>
                    <a:pt x="44" y="3403"/>
                  </a:cubicBezTo>
                  <a:cubicBezTo>
                    <a:pt x="194" y="1465"/>
                    <a:pt x="1874" y="0"/>
                    <a:pt x="3812" y="151"/>
                  </a:cubicBezTo>
                  <a:cubicBezTo>
                    <a:pt x="4889" y="216"/>
                    <a:pt x="5879" y="797"/>
                    <a:pt x="6482" y="170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7" name="Google Shape;14427;p48"/>
            <p:cNvSpPr/>
            <p:nvPr/>
          </p:nvSpPr>
          <p:spPr>
            <a:xfrm>
              <a:off x="373931" y="563384"/>
              <a:ext cx="329037" cy="329037"/>
            </a:xfrm>
            <a:custGeom>
              <a:avLst/>
              <a:gdLst/>
              <a:ahLst/>
              <a:cxnLst/>
              <a:rect l="l" t="t" r="r" b="b"/>
              <a:pathLst>
                <a:path w="4566" h="4566" extrusionOk="0">
                  <a:moveTo>
                    <a:pt x="3575" y="733"/>
                  </a:moveTo>
                  <a:cubicBezTo>
                    <a:pt x="4437" y="1443"/>
                    <a:pt x="4566" y="2714"/>
                    <a:pt x="3855" y="3597"/>
                  </a:cubicBezTo>
                  <a:cubicBezTo>
                    <a:pt x="3123" y="4458"/>
                    <a:pt x="1853" y="4566"/>
                    <a:pt x="970" y="3855"/>
                  </a:cubicBezTo>
                  <a:cubicBezTo>
                    <a:pt x="108" y="3145"/>
                    <a:pt x="1" y="1852"/>
                    <a:pt x="711" y="991"/>
                  </a:cubicBezTo>
                  <a:cubicBezTo>
                    <a:pt x="1422" y="130"/>
                    <a:pt x="2714" y="1"/>
                    <a:pt x="3575" y="7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8" name="Google Shape;14428;p48"/>
            <p:cNvSpPr/>
            <p:nvPr/>
          </p:nvSpPr>
          <p:spPr>
            <a:xfrm>
              <a:off x="380128" y="541693"/>
              <a:ext cx="304248" cy="304176"/>
            </a:xfrm>
            <a:custGeom>
              <a:avLst/>
              <a:gdLst/>
              <a:ahLst/>
              <a:cxnLst/>
              <a:rect l="l" t="t" r="r" b="b"/>
              <a:pathLst>
                <a:path w="4222" h="4221" extrusionOk="0">
                  <a:moveTo>
                    <a:pt x="2262" y="86"/>
                  </a:moveTo>
                  <a:cubicBezTo>
                    <a:pt x="3382" y="172"/>
                    <a:pt x="4222" y="1141"/>
                    <a:pt x="4135" y="2261"/>
                  </a:cubicBezTo>
                  <a:cubicBezTo>
                    <a:pt x="4071" y="3381"/>
                    <a:pt x="3080" y="4221"/>
                    <a:pt x="1960" y="4156"/>
                  </a:cubicBezTo>
                  <a:cubicBezTo>
                    <a:pt x="841" y="4070"/>
                    <a:pt x="1" y="3079"/>
                    <a:pt x="87" y="1960"/>
                  </a:cubicBezTo>
                  <a:cubicBezTo>
                    <a:pt x="152" y="840"/>
                    <a:pt x="1142" y="0"/>
                    <a:pt x="2262" y="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9" name="Google Shape;14429;p48"/>
            <p:cNvSpPr/>
            <p:nvPr/>
          </p:nvSpPr>
          <p:spPr>
            <a:xfrm>
              <a:off x="409674" y="571167"/>
              <a:ext cx="271604" cy="274702"/>
            </a:xfrm>
            <a:custGeom>
              <a:avLst/>
              <a:gdLst/>
              <a:ahLst/>
              <a:cxnLst/>
              <a:rect l="l" t="t" r="r" b="b"/>
              <a:pathLst>
                <a:path w="3769" h="3812" extrusionOk="0">
                  <a:moveTo>
                    <a:pt x="3402" y="582"/>
                  </a:moveTo>
                  <a:cubicBezTo>
                    <a:pt x="3661" y="969"/>
                    <a:pt x="3769" y="1400"/>
                    <a:pt x="3725" y="1852"/>
                  </a:cubicBezTo>
                  <a:cubicBezTo>
                    <a:pt x="3661" y="2972"/>
                    <a:pt x="2670" y="3812"/>
                    <a:pt x="1550" y="3726"/>
                  </a:cubicBezTo>
                  <a:cubicBezTo>
                    <a:pt x="1120" y="3704"/>
                    <a:pt x="689" y="3532"/>
                    <a:pt x="366" y="3230"/>
                  </a:cubicBezTo>
                  <a:cubicBezTo>
                    <a:pt x="108" y="2864"/>
                    <a:pt x="0" y="2412"/>
                    <a:pt x="43" y="1981"/>
                  </a:cubicBezTo>
                  <a:cubicBezTo>
                    <a:pt x="108" y="840"/>
                    <a:pt x="1098" y="0"/>
                    <a:pt x="2218" y="86"/>
                  </a:cubicBezTo>
                  <a:cubicBezTo>
                    <a:pt x="2649" y="129"/>
                    <a:pt x="3079" y="302"/>
                    <a:pt x="3402" y="582"/>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0" name="Google Shape;14430;p48"/>
            <p:cNvSpPr/>
            <p:nvPr/>
          </p:nvSpPr>
          <p:spPr>
            <a:xfrm>
              <a:off x="411187" y="572680"/>
              <a:ext cx="253011" cy="251498"/>
            </a:xfrm>
            <a:custGeom>
              <a:avLst/>
              <a:gdLst/>
              <a:ahLst/>
              <a:cxnLst/>
              <a:rect l="l" t="t" r="r" b="b"/>
              <a:pathLst>
                <a:path w="3511" h="3490" extrusionOk="0">
                  <a:moveTo>
                    <a:pt x="216" y="2994"/>
                  </a:moveTo>
                  <a:cubicBezTo>
                    <a:pt x="65" y="2671"/>
                    <a:pt x="1" y="2326"/>
                    <a:pt x="22" y="1960"/>
                  </a:cubicBezTo>
                  <a:cubicBezTo>
                    <a:pt x="87" y="841"/>
                    <a:pt x="1077" y="1"/>
                    <a:pt x="2197" y="87"/>
                  </a:cubicBezTo>
                  <a:cubicBezTo>
                    <a:pt x="2606" y="108"/>
                    <a:pt x="2972" y="259"/>
                    <a:pt x="3295" y="496"/>
                  </a:cubicBezTo>
                  <a:cubicBezTo>
                    <a:pt x="3446" y="819"/>
                    <a:pt x="3511" y="1164"/>
                    <a:pt x="3489" y="1530"/>
                  </a:cubicBezTo>
                  <a:cubicBezTo>
                    <a:pt x="3403" y="2649"/>
                    <a:pt x="2434" y="3489"/>
                    <a:pt x="1314" y="3403"/>
                  </a:cubicBezTo>
                  <a:cubicBezTo>
                    <a:pt x="905" y="3382"/>
                    <a:pt x="517" y="3231"/>
                    <a:pt x="216" y="2994"/>
                  </a:cubicBezTo>
                  <a:close/>
                </a:path>
              </a:pathLst>
            </a:custGeom>
            <a:solidFill>
              <a:srgbClr val="EFF0F1">
                <a:alpha val="21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13957;p41"/>
          <p:cNvSpPr txBox="1">
            <a:spLocks noGrp="1"/>
          </p:cNvSpPr>
          <p:nvPr>
            <p:ph type="title"/>
          </p:nvPr>
        </p:nvSpPr>
        <p:spPr>
          <a:xfrm>
            <a:off x="454312" y="1787714"/>
            <a:ext cx="8230353" cy="9933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b="1" smtClean="0">
                <a:solidFill>
                  <a:srgbClr val="FFFFFF"/>
                </a:solidFill>
                <a:latin typeface="Arial" panose="020B0604020202020204" pitchFamily="34" charset="0"/>
                <a:cs typeface="Arial" panose="020B0604020202020204" pitchFamily="34" charset="0"/>
              </a:rPr>
              <a:t>CẢM ƠN SỰ CHÚ Ý THEO DÕI BÀI GIẢNG CỦA CÁC EM!</a:t>
            </a:r>
            <a:endParaRPr sz="4000" b="1">
              <a:solidFill>
                <a:srgbClr val="FFFFFF"/>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94"/>
        <p:cNvGrpSpPr/>
        <p:nvPr/>
      </p:nvGrpSpPr>
      <p:grpSpPr>
        <a:xfrm>
          <a:off x="0" y="0"/>
          <a:ext cx="0" cy="0"/>
          <a:chOff x="0" y="0"/>
          <a:chExt cx="0" cy="0"/>
        </a:xfrm>
      </p:grpSpPr>
      <p:grpSp>
        <p:nvGrpSpPr>
          <p:cNvPr id="13097" name="Google Shape;13097;p31"/>
          <p:cNvGrpSpPr/>
          <p:nvPr/>
        </p:nvGrpSpPr>
        <p:grpSpPr>
          <a:xfrm>
            <a:off x="6148837" y="1025595"/>
            <a:ext cx="3431442" cy="4129357"/>
            <a:chOff x="9304175" y="2551300"/>
            <a:chExt cx="1871321" cy="2251926"/>
          </a:xfrm>
        </p:grpSpPr>
        <p:sp>
          <p:nvSpPr>
            <p:cNvPr id="13098" name="Google Shape;13098;p31"/>
            <p:cNvSpPr/>
            <p:nvPr/>
          </p:nvSpPr>
          <p:spPr>
            <a:xfrm flipH="1">
              <a:off x="9304175" y="2551300"/>
              <a:ext cx="125590" cy="415957"/>
            </a:xfrm>
            <a:custGeom>
              <a:avLst/>
              <a:gdLst/>
              <a:ahLst/>
              <a:cxnLst/>
              <a:rect l="l" t="t" r="r" b="b"/>
              <a:pathLst>
                <a:path w="1798" h="5955" extrusionOk="0">
                  <a:moveTo>
                    <a:pt x="1797" y="1"/>
                  </a:moveTo>
                  <a:lnTo>
                    <a:pt x="1797" y="5954"/>
                  </a:lnTo>
                  <a:lnTo>
                    <a:pt x="0" y="595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9" name="Google Shape;13099;p31"/>
            <p:cNvSpPr/>
            <p:nvPr/>
          </p:nvSpPr>
          <p:spPr>
            <a:xfrm flipH="1">
              <a:off x="9304176" y="2551300"/>
              <a:ext cx="43237" cy="415957"/>
            </a:xfrm>
            <a:custGeom>
              <a:avLst/>
              <a:gdLst/>
              <a:ahLst/>
              <a:cxnLst/>
              <a:rect l="l" t="t" r="r" b="b"/>
              <a:pathLst>
                <a:path w="619" h="5955" extrusionOk="0">
                  <a:moveTo>
                    <a:pt x="618" y="1"/>
                  </a:moveTo>
                  <a:lnTo>
                    <a:pt x="618" y="5954"/>
                  </a:lnTo>
                  <a:lnTo>
                    <a:pt x="1" y="5954"/>
                  </a:lnTo>
                  <a:lnTo>
                    <a:pt x="1" y="1"/>
                  </a:ln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0" name="Google Shape;13100;p31"/>
            <p:cNvSpPr/>
            <p:nvPr/>
          </p:nvSpPr>
          <p:spPr>
            <a:xfrm flipH="1">
              <a:off x="9378705" y="2551300"/>
              <a:ext cx="27521" cy="415957"/>
            </a:xfrm>
            <a:custGeom>
              <a:avLst/>
              <a:gdLst/>
              <a:ahLst/>
              <a:cxnLst/>
              <a:rect l="l" t="t" r="r" b="b"/>
              <a:pathLst>
                <a:path w="394" h="5955" extrusionOk="0">
                  <a:moveTo>
                    <a:pt x="393" y="1"/>
                  </a:moveTo>
                  <a:lnTo>
                    <a:pt x="393" y="5954"/>
                  </a:lnTo>
                  <a:lnTo>
                    <a:pt x="0" y="5954"/>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1" name="Google Shape;13101;p31"/>
            <p:cNvSpPr/>
            <p:nvPr/>
          </p:nvSpPr>
          <p:spPr>
            <a:xfrm flipH="1">
              <a:off x="9304175" y="2967180"/>
              <a:ext cx="125590" cy="215837"/>
            </a:xfrm>
            <a:custGeom>
              <a:avLst/>
              <a:gdLst/>
              <a:ahLst/>
              <a:cxnLst/>
              <a:rect l="l" t="t" r="r" b="b"/>
              <a:pathLst>
                <a:path w="1798" h="3090" extrusionOk="0">
                  <a:moveTo>
                    <a:pt x="899" y="3089"/>
                  </a:moveTo>
                  <a:lnTo>
                    <a:pt x="1348" y="1573"/>
                  </a:lnTo>
                  <a:lnTo>
                    <a:pt x="1797" y="0"/>
                  </a:lnTo>
                  <a:lnTo>
                    <a:pt x="899" y="0"/>
                  </a:lnTo>
                  <a:lnTo>
                    <a:pt x="0" y="0"/>
                  </a:lnTo>
                  <a:lnTo>
                    <a:pt x="450" y="1573"/>
                  </a:ln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2" name="Google Shape;13102;p31"/>
            <p:cNvSpPr/>
            <p:nvPr/>
          </p:nvSpPr>
          <p:spPr>
            <a:xfrm flipH="1">
              <a:off x="9429693" y="2676818"/>
              <a:ext cx="125660" cy="153111"/>
            </a:xfrm>
            <a:custGeom>
              <a:avLst/>
              <a:gdLst/>
              <a:ahLst/>
              <a:cxnLst/>
              <a:rect l="l" t="t" r="r" b="b"/>
              <a:pathLst>
                <a:path w="1799" h="2192" extrusionOk="0">
                  <a:moveTo>
                    <a:pt x="1798" y="1"/>
                  </a:moveTo>
                  <a:lnTo>
                    <a:pt x="1798" y="2191"/>
                  </a:lnTo>
                  <a:lnTo>
                    <a:pt x="1" y="2191"/>
                  </a:lnTo>
                  <a:lnTo>
                    <a:pt x="1" y="1"/>
                  </a:ln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3" name="Google Shape;13103;p31"/>
            <p:cNvSpPr/>
            <p:nvPr/>
          </p:nvSpPr>
          <p:spPr>
            <a:xfrm flipH="1">
              <a:off x="9716065" y="3143688"/>
              <a:ext cx="588556" cy="521849"/>
            </a:xfrm>
            <a:custGeom>
              <a:avLst/>
              <a:gdLst/>
              <a:ahLst/>
              <a:cxnLst/>
              <a:rect l="l" t="t" r="r" b="b"/>
              <a:pathLst>
                <a:path w="8426" h="7471" extrusionOk="0">
                  <a:moveTo>
                    <a:pt x="1" y="6740"/>
                  </a:moveTo>
                  <a:lnTo>
                    <a:pt x="7807" y="0"/>
                  </a:lnTo>
                  <a:lnTo>
                    <a:pt x="8425" y="731"/>
                  </a:lnTo>
                  <a:lnTo>
                    <a:pt x="562" y="7470"/>
                  </a:ln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4" name="Google Shape;13104;p31"/>
            <p:cNvSpPr/>
            <p:nvPr/>
          </p:nvSpPr>
          <p:spPr>
            <a:xfrm flipH="1">
              <a:off x="9716075" y="3143688"/>
              <a:ext cx="55042" cy="58884"/>
            </a:xfrm>
            <a:custGeom>
              <a:avLst/>
              <a:gdLst/>
              <a:ahLst/>
              <a:cxnLst/>
              <a:rect l="l" t="t" r="r" b="b"/>
              <a:pathLst>
                <a:path w="788" h="843" extrusionOk="0">
                  <a:moveTo>
                    <a:pt x="1" y="169"/>
                  </a:moveTo>
                  <a:lnTo>
                    <a:pt x="169" y="0"/>
                  </a:lnTo>
                  <a:lnTo>
                    <a:pt x="787" y="731"/>
                  </a:lnTo>
                  <a:lnTo>
                    <a:pt x="619" y="843"/>
                  </a:ln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5" name="Google Shape;13105;p31"/>
            <p:cNvSpPr/>
            <p:nvPr/>
          </p:nvSpPr>
          <p:spPr>
            <a:xfrm flipH="1">
              <a:off x="10179031" y="3508508"/>
              <a:ext cx="125590" cy="157023"/>
            </a:xfrm>
            <a:custGeom>
              <a:avLst/>
              <a:gdLst/>
              <a:ahLst/>
              <a:cxnLst/>
              <a:rect l="l" t="t" r="r" b="b"/>
              <a:pathLst>
                <a:path w="1798" h="2248" extrusionOk="0">
                  <a:moveTo>
                    <a:pt x="1" y="1517"/>
                  </a:moveTo>
                  <a:lnTo>
                    <a:pt x="1798" y="1"/>
                  </a:lnTo>
                  <a:lnTo>
                    <a:pt x="1798" y="57"/>
                  </a:lnTo>
                  <a:cubicBezTo>
                    <a:pt x="1742" y="506"/>
                    <a:pt x="1685" y="956"/>
                    <a:pt x="1573" y="1349"/>
                  </a:cubicBezTo>
                  <a:lnTo>
                    <a:pt x="562" y="2247"/>
                  </a:lnTo>
                  <a:lnTo>
                    <a:pt x="1" y="1517"/>
                  </a:ln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6" name="Google Shape;13106;p31"/>
            <p:cNvSpPr/>
            <p:nvPr/>
          </p:nvSpPr>
          <p:spPr>
            <a:xfrm flipH="1">
              <a:off x="9543474" y="2971091"/>
              <a:ext cx="278632" cy="286455"/>
            </a:xfrm>
            <a:custGeom>
              <a:avLst/>
              <a:gdLst/>
              <a:ahLst/>
              <a:cxnLst/>
              <a:rect l="l" t="t" r="r" b="b"/>
              <a:pathLst>
                <a:path w="3989" h="4101" extrusionOk="0">
                  <a:moveTo>
                    <a:pt x="1" y="1460"/>
                  </a:moveTo>
                  <a:lnTo>
                    <a:pt x="1686" y="0"/>
                  </a:lnTo>
                  <a:lnTo>
                    <a:pt x="3258" y="1854"/>
                  </a:lnTo>
                  <a:cubicBezTo>
                    <a:pt x="3988" y="2696"/>
                    <a:pt x="2303" y="4100"/>
                    <a:pt x="1630" y="3258"/>
                  </a:cubicBezTo>
                  <a:lnTo>
                    <a:pt x="1" y="1404"/>
                  </a:ln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7" name="Google Shape;13107;p31"/>
            <p:cNvSpPr/>
            <p:nvPr/>
          </p:nvSpPr>
          <p:spPr>
            <a:xfrm flipH="1">
              <a:off x="9665083" y="2971091"/>
              <a:ext cx="157023" cy="145218"/>
            </a:xfrm>
            <a:custGeom>
              <a:avLst/>
              <a:gdLst/>
              <a:ahLst/>
              <a:cxnLst/>
              <a:rect l="l" t="t" r="r" b="b"/>
              <a:pathLst>
                <a:path w="2248" h="2079" extrusionOk="0">
                  <a:moveTo>
                    <a:pt x="1" y="1460"/>
                  </a:moveTo>
                  <a:lnTo>
                    <a:pt x="1686" y="0"/>
                  </a:lnTo>
                  <a:lnTo>
                    <a:pt x="2247" y="674"/>
                  </a:lnTo>
                  <a:lnTo>
                    <a:pt x="562" y="2078"/>
                  </a:ln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8" name="Google Shape;13108;p31"/>
            <p:cNvSpPr/>
            <p:nvPr/>
          </p:nvSpPr>
          <p:spPr>
            <a:xfrm flipH="1">
              <a:off x="10253553" y="3477146"/>
              <a:ext cx="525761" cy="1153433"/>
            </a:xfrm>
            <a:custGeom>
              <a:avLst/>
              <a:gdLst/>
              <a:ahLst/>
              <a:cxnLst/>
              <a:rect l="l" t="t" r="r" b="b"/>
              <a:pathLst>
                <a:path w="7527" h="16513" extrusionOk="0">
                  <a:moveTo>
                    <a:pt x="1" y="0"/>
                  </a:moveTo>
                  <a:lnTo>
                    <a:pt x="7527" y="0"/>
                  </a:lnTo>
                  <a:lnTo>
                    <a:pt x="7527" y="16513"/>
                  </a:lnTo>
                  <a:lnTo>
                    <a:pt x="1" y="16513"/>
                  </a:lnTo>
                  <a:close/>
                </a:path>
              </a:pathLst>
            </a:custGeom>
            <a:solidFill>
              <a:srgbClr val="5EC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9" name="Google Shape;13109;p31"/>
            <p:cNvSpPr/>
            <p:nvPr/>
          </p:nvSpPr>
          <p:spPr>
            <a:xfrm flipH="1">
              <a:off x="10253554" y="3532047"/>
              <a:ext cx="466877" cy="1098531"/>
            </a:xfrm>
            <a:custGeom>
              <a:avLst/>
              <a:gdLst/>
              <a:ahLst/>
              <a:cxnLst/>
              <a:rect l="l" t="t" r="r" b="b"/>
              <a:pathLst>
                <a:path w="6684" h="15727" extrusionOk="0">
                  <a:moveTo>
                    <a:pt x="6684" y="1"/>
                  </a:moveTo>
                  <a:lnTo>
                    <a:pt x="6684" y="15727"/>
                  </a:lnTo>
                  <a:lnTo>
                    <a:pt x="0" y="15727"/>
                  </a:lnTo>
                  <a:lnTo>
                    <a:pt x="0" y="1"/>
                  </a:lnTo>
                  <a:close/>
                </a:path>
              </a:pathLst>
            </a:custGeom>
            <a:solidFill>
              <a:srgbClr val="375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0" name="Google Shape;13110;p31"/>
            <p:cNvSpPr/>
            <p:nvPr/>
          </p:nvSpPr>
          <p:spPr>
            <a:xfrm flipH="1">
              <a:off x="10308456" y="3532047"/>
              <a:ext cx="411975" cy="1098531"/>
            </a:xfrm>
            <a:custGeom>
              <a:avLst/>
              <a:gdLst/>
              <a:ahLst/>
              <a:cxnLst/>
              <a:rect l="l" t="t" r="r" b="b"/>
              <a:pathLst>
                <a:path w="5898" h="15727" extrusionOk="0">
                  <a:moveTo>
                    <a:pt x="5897" y="15727"/>
                  </a:moveTo>
                  <a:lnTo>
                    <a:pt x="0" y="15727"/>
                  </a:lnTo>
                  <a:lnTo>
                    <a:pt x="0" y="1"/>
                  </a:lnTo>
                  <a:lnTo>
                    <a:pt x="5897" y="1"/>
                  </a:lnTo>
                  <a:close/>
                </a:path>
              </a:pathLst>
            </a:custGeom>
            <a:solidFill>
              <a:srgbClr val="0086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1" name="Google Shape;13111;p31"/>
            <p:cNvSpPr/>
            <p:nvPr/>
          </p:nvSpPr>
          <p:spPr>
            <a:xfrm flipH="1">
              <a:off x="10084862" y="4579499"/>
              <a:ext cx="863136" cy="153111"/>
            </a:xfrm>
            <a:custGeom>
              <a:avLst/>
              <a:gdLst/>
              <a:ahLst/>
              <a:cxnLst/>
              <a:rect l="l" t="t" r="r" b="b"/>
              <a:pathLst>
                <a:path w="12357" h="2192" extrusionOk="0">
                  <a:moveTo>
                    <a:pt x="6179" y="1"/>
                  </a:moveTo>
                  <a:cubicBezTo>
                    <a:pt x="9268" y="1"/>
                    <a:pt x="11795" y="955"/>
                    <a:pt x="12357" y="2191"/>
                  </a:cubicBezTo>
                  <a:lnTo>
                    <a:pt x="1" y="2191"/>
                  </a:lnTo>
                  <a:cubicBezTo>
                    <a:pt x="562" y="955"/>
                    <a:pt x="3090" y="1"/>
                    <a:pt x="6179" y="1"/>
                  </a:cubicBezTo>
                  <a:close/>
                </a:path>
              </a:pathLst>
            </a:custGeom>
            <a:solidFill>
              <a:srgbClr val="FCB2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2" name="Google Shape;13112;p31"/>
            <p:cNvSpPr/>
            <p:nvPr/>
          </p:nvSpPr>
          <p:spPr>
            <a:xfrm flipH="1">
              <a:off x="10084864" y="4618754"/>
              <a:ext cx="761155" cy="113856"/>
            </a:xfrm>
            <a:custGeom>
              <a:avLst/>
              <a:gdLst/>
              <a:ahLst/>
              <a:cxnLst/>
              <a:rect l="l" t="t" r="r" b="b"/>
              <a:pathLst>
                <a:path w="10897" h="1630" extrusionOk="0">
                  <a:moveTo>
                    <a:pt x="10279" y="843"/>
                  </a:moveTo>
                  <a:cubicBezTo>
                    <a:pt x="10560" y="1067"/>
                    <a:pt x="10728" y="1348"/>
                    <a:pt x="10897" y="1629"/>
                  </a:cubicBezTo>
                  <a:lnTo>
                    <a:pt x="1" y="1629"/>
                  </a:lnTo>
                  <a:cubicBezTo>
                    <a:pt x="956" y="674"/>
                    <a:pt x="3146" y="56"/>
                    <a:pt x="5730" y="56"/>
                  </a:cubicBezTo>
                  <a:cubicBezTo>
                    <a:pt x="7302" y="0"/>
                    <a:pt x="8819" y="281"/>
                    <a:pt x="10279" y="843"/>
                  </a:cubicBezTo>
                  <a:close/>
                </a:path>
              </a:pathLst>
            </a:custGeom>
            <a:solidFill>
              <a:srgbClr val="F47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3" name="Google Shape;13113;p31"/>
            <p:cNvSpPr/>
            <p:nvPr/>
          </p:nvSpPr>
          <p:spPr>
            <a:xfrm flipH="1">
              <a:off x="10084862" y="4732538"/>
              <a:ext cx="863136" cy="70688"/>
            </a:xfrm>
            <a:custGeom>
              <a:avLst/>
              <a:gdLst/>
              <a:ahLst/>
              <a:cxnLst/>
              <a:rect l="l" t="t" r="r" b="b"/>
              <a:pathLst>
                <a:path w="12357" h="1012" extrusionOk="0">
                  <a:moveTo>
                    <a:pt x="1" y="1011"/>
                  </a:moveTo>
                  <a:lnTo>
                    <a:pt x="12357" y="1011"/>
                  </a:lnTo>
                  <a:lnTo>
                    <a:pt x="12357"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4" name="Google Shape;13114;p31"/>
            <p:cNvSpPr/>
            <p:nvPr/>
          </p:nvSpPr>
          <p:spPr>
            <a:xfrm flipH="1">
              <a:off x="10155483" y="2982826"/>
              <a:ext cx="643458" cy="404152"/>
            </a:xfrm>
            <a:custGeom>
              <a:avLst/>
              <a:gdLst/>
              <a:ahLst/>
              <a:cxnLst/>
              <a:rect l="l" t="t" r="r" b="b"/>
              <a:pathLst>
                <a:path w="9212" h="5786" extrusionOk="0">
                  <a:moveTo>
                    <a:pt x="9043" y="1"/>
                  </a:moveTo>
                  <a:cubicBezTo>
                    <a:pt x="7583" y="675"/>
                    <a:pt x="6010" y="1012"/>
                    <a:pt x="4382" y="1012"/>
                  </a:cubicBezTo>
                  <a:cubicBezTo>
                    <a:pt x="2865" y="1068"/>
                    <a:pt x="1573" y="1124"/>
                    <a:pt x="843" y="2023"/>
                  </a:cubicBezTo>
                  <a:cubicBezTo>
                    <a:pt x="225" y="2753"/>
                    <a:pt x="1" y="3932"/>
                    <a:pt x="225" y="5786"/>
                  </a:cubicBezTo>
                  <a:lnTo>
                    <a:pt x="619" y="5729"/>
                  </a:lnTo>
                  <a:cubicBezTo>
                    <a:pt x="450" y="4045"/>
                    <a:pt x="562" y="2921"/>
                    <a:pt x="1124" y="2303"/>
                  </a:cubicBezTo>
                  <a:cubicBezTo>
                    <a:pt x="1798" y="1517"/>
                    <a:pt x="3034" y="1461"/>
                    <a:pt x="4438" y="1405"/>
                  </a:cubicBezTo>
                  <a:cubicBezTo>
                    <a:pt x="6067" y="1405"/>
                    <a:pt x="7695" y="1068"/>
                    <a:pt x="9212" y="394"/>
                  </a:cubicBezTo>
                  <a:lnTo>
                    <a:pt x="9043" y="1"/>
                  </a:lnTo>
                  <a:close/>
                </a:path>
              </a:pathLst>
            </a:custGeom>
            <a:solidFill>
              <a:srgbClr val="2E66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5" name="Google Shape;13115;p31"/>
            <p:cNvSpPr/>
            <p:nvPr/>
          </p:nvSpPr>
          <p:spPr>
            <a:xfrm flipH="1">
              <a:off x="9578797" y="2618006"/>
              <a:ext cx="1498632" cy="1353553"/>
            </a:xfrm>
            <a:custGeom>
              <a:avLst/>
              <a:gdLst/>
              <a:ahLst/>
              <a:cxnLst/>
              <a:rect l="l" t="t" r="r" b="b"/>
              <a:pathLst>
                <a:path w="21455" h="19378" extrusionOk="0">
                  <a:moveTo>
                    <a:pt x="21455" y="3707"/>
                  </a:moveTo>
                  <a:lnTo>
                    <a:pt x="18310" y="0"/>
                  </a:lnTo>
                  <a:lnTo>
                    <a:pt x="0" y="15670"/>
                  </a:lnTo>
                  <a:lnTo>
                    <a:pt x="3201" y="19377"/>
                  </a:lnTo>
                  <a:close/>
                </a:path>
              </a:pathLst>
            </a:custGeom>
            <a:solidFill>
              <a:srgbClr val="5EC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6" name="Google Shape;13116;p31"/>
            <p:cNvSpPr/>
            <p:nvPr/>
          </p:nvSpPr>
          <p:spPr>
            <a:xfrm flipH="1">
              <a:off x="9586620" y="2665084"/>
              <a:ext cx="1459446" cy="1306474"/>
            </a:xfrm>
            <a:custGeom>
              <a:avLst/>
              <a:gdLst/>
              <a:ahLst/>
              <a:cxnLst/>
              <a:rect l="l" t="t" r="r" b="b"/>
              <a:pathLst>
                <a:path w="20894" h="18704" extrusionOk="0">
                  <a:moveTo>
                    <a:pt x="0" y="15558"/>
                  </a:moveTo>
                  <a:lnTo>
                    <a:pt x="2752" y="18703"/>
                  </a:lnTo>
                  <a:lnTo>
                    <a:pt x="20894" y="3146"/>
                  </a:lnTo>
                  <a:lnTo>
                    <a:pt x="18198" y="0"/>
                  </a:lnTo>
                  <a:close/>
                </a:path>
              </a:pathLst>
            </a:custGeom>
            <a:solidFill>
              <a:srgbClr val="375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7" name="Google Shape;13117;p31"/>
            <p:cNvSpPr/>
            <p:nvPr/>
          </p:nvSpPr>
          <p:spPr>
            <a:xfrm flipH="1">
              <a:off x="9617983" y="2665084"/>
              <a:ext cx="1424172" cy="1271130"/>
            </a:xfrm>
            <a:custGeom>
              <a:avLst/>
              <a:gdLst/>
              <a:ahLst/>
              <a:cxnLst/>
              <a:rect l="l" t="t" r="r" b="b"/>
              <a:pathLst>
                <a:path w="20389" h="18198" extrusionOk="0">
                  <a:moveTo>
                    <a:pt x="20388" y="2640"/>
                  </a:moveTo>
                  <a:lnTo>
                    <a:pt x="18142" y="0"/>
                  </a:lnTo>
                  <a:lnTo>
                    <a:pt x="1" y="15558"/>
                  </a:lnTo>
                  <a:lnTo>
                    <a:pt x="2247" y="18198"/>
                  </a:lnTo>
                  <a:close/>
                </a:path>
              </a:pathLst>
            </a:custGeom>
            <a:solidFill>
              <a:srgbClr val="0086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8" name="Google Shape;13118;p31"/>
            <p:cNvSpPr/>
            <p:nvPr/>
          </p:nvSpPr>
          <p:spPr>
            <a:xfrm flipH="1">
              <a:off x="10253554" y="3473234"/>
              <a:ext cx="466877" cy="329622"/>
            </a:xfrm>
            <a:custGeom>
              <a:avLst/>
              <a:gdLst/>
              <a:ahLst/>
              <a:cxnLst/>
              <a:rect l="l" t="t" r="r" b="b"/>
              <a:pathLst>
                <a:path w="6684" h="4719" extrusionOk="0">
                  <a:moveTo>
                    <a:pt x="6684" y="56"/>
                  </a:moveTo>
                  <a:lnTo>
                    <a:pt x="6684" y="3258"/>
                  </a:lnTo>
                  <a:cubicBezTo>
                    <a:pt x="5897" y="4156"/>
                    <a:pt x="4718" y="4718"/>
                    <a:pt x="3538" y="4718"/>
                  </a:cubicBezTo>
                  <a:cubicBezTo>
                    <a:pt x="2078" y="4718"/>
                    <a:pt x="786" y="3988"/>
                    <a:pt x="0" y="2808"/>
                  </a:cubicBezTo>
                  <a:lnTo>
                    <a:pt x="0" y="0"/>
                  </a:lnTo>
                  <a:close/>
                </a:path>
              </a:pathLst>
            </a:custGeom>
            <a:solidFill>
              <a:srgbClr val="375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9" name="Google Shape;13119;p31"/>
            <p:cNvSpPr/>
            <p:nvPr/>
          </p:nvSpPr>
          <p:spPr>
            <a:xfrm flipH="1">
              <a:off x="10222190" y="3151511"/>
              <a:ext cx="588486" cy="588556"/>
            </a:xfrm>
            <a:custGeom>
              <a:avLst/>
              <a:gdLst/>
              <a:ahLst/>
              <a:cxnLst/>
              <a:rect l="l" t="t" r="r" b="b"/>
              <a:pathLst>
                <a:path w="8425" h="8426" extrusionOk="0">
                  <a:moveTo>
                    <a:pt x="4213" y="1"/>
                  </a:moveTo>
                  <a:cubicBezTo>
                    <a:pt x="6572" y="1"/>
                    <a:pt x="8425" y="1854"/>
                    <a:pt x="8425" y="4213"/>
                  </a:cubicBezTo>
                  <a:cubicBezTo>
                    <a:pt x="8425" y="6516"/>
                    <a:pt x="6572" y="8425"/>
                    <a:pt x="4213" y="8425"/>
                  </a:cubicBezTo>
                  <a:cubicBezTo>
                    <a:pt x="1910" y="8425"/>
                    <a:pt x="0" y="6516"/>
                    <a:pt x="0" y="4213"/>
                  </a:cubicBezTo>
                  <a:cubicBezTo>
                    <a:pt x="0" y="1854"/>
                    <a:pt x="1910" y="1"/>
                    <a:pt x="4213" y="1"/>
                  </a:cubicBezTo>
                  <a:close/>
                </a:path>
              </a:pathLst>
            </a:custGeom>
            <a:solidFill>
              <a:srgbClr val="FCB2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0" name="Google Shape;13120;p31"/>
            <p:cNvSpPr/>
            <p:nvPr/>
          </p:nvSpPr>
          <p:spPr>
            <a:xfrm flipH="1">
              <a:off x="10226102" y="3186854"/>
              <a:ext cx="561035" cy="553212"/>
            </a:xfrm>
            <a:custGeom>
              <a:avLst/>
              <a:gdLst/>
              <a:ahLst/>
              <a:cxnLst/>
              <a:rect l="l" t="t" r="r" b="b"/>
              <a:pathLst>
                <a:path w="8032" h="7920" extrusionOk="0">
                  <a:moveTo>
                    <a:pt x="7526" y="1629"/>
                  </a:moveTo>
                  <a:cubicBezTo>
                    <a:pt x="7863" y="2247"/>
                    <a:pt x="8032" y="2977"/>
                    <a:pt x="8032" y="3707"/>
                  </a:cubicBezTo>
                  <a:cubicBezTo>
                    <a:pt x="8032" y="6010"/>
                    <a:pt x="6178" y="7919"/>
                    <a:pt x="3819" y="7919"/>
                  </a:cubicBezTo>
                  <a:cubicBezTo>
                    <a:pt x="2584" y="7863"/>
                    <a:pt x="1348" y="7302"/>
                    <a:pt x="562" y="6291"/>
                  </a:cubicBezTo>
                  <a:cubicBezTo>
                    <a:pt x="169" y="5673"/>
                    <a:pt x="0" y="4943"/>
                    <a:pt x="0" y="4213"/>
                  </a:cubicBezTo>
                  <a:cubicBezTo>
                    <a:pt x="0" y="1910"/>
                    <a:pt x="1910" y="0"/>
                    <a:pt x="4213" y="0"/>
                  </a:cubicBezTo>
                  <a:cubicBezTo>
                    <a:pt x="5504" y="0"/>
                    <a:pt x="6740" y="618"/>
                    <a:pt x="7526" y="1629"/>
                  </a:cubicBezTo>
                  <a:close/>
                </a:path>
              </a:pathLst>
            </a:custGeom>
            <a:solidFill>
              <a:srgbClr val="F47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1" name="Google Shape;13121;p31"/>
            <p:cNvSpPr/>
            <p:nvPr/>
          </p:nvSpPr>
          <p:spPr>
            <a:xfrm flipH="1">
              <a:off x="10316280" y="3300638"/>
              <a:ext cx="341427" cy="341357"/>
            </a:xfrm>
            <a:custGeom>
              <a:avLst/>
              <a:gdLst/>
              <a:ahLst/>
              <a:cxnLst/>
              <a:rect l="l" t="t" r="r" b="b"/>
              <a:pathLst>
                <a:path w="4888" h="4887" extrusionOk="0">
                  <a:moveTo>
                    <a:pt x="2472" y="0"/>
                  </a:moveTo>
                  <a:cubicBezTo>
                    <a:pt x="3820" y="0"/>
                    <a:pt x="4887" y="1123"/>
                    <a:pt x="4887" y="2471"/>
                  </a:cubicBezTo>
                  <a:cubicBezTo>
                    <a:pt x="4887" y="3763"/>
                    <a:pt x="3820" y="4886"/>
                    <a:pt x="2472" y="4886"/>
                  </a:cubicBezTo>
                  <a:cubicBezTo>
                    <a:pt x="1124" y="4886"/>
                    <a:pt x="57" y="3763"/>
                    <a:pt x="1" y="2471"/>
                  </a:cubicBezTo>
                  <a:cubicBezTo>
                    <a:pt x="1" y="1123"/>
                    <a:pt x="1124" y="0"/>
                    <a:pt x="2472" y="0"/>
                  </a:cubicBezTo>
                  <a:close/>
                </a:path>
              </a:pathLst>
            </a:custGeom>
            <a:solidFill>
              <a:srgbClr val="E6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2" name="Google Shape;13122;p31"/>
            <p:cNvSpPr/>
            <p:nvPr/>
          </p:nvSpPr>
          <p:spPr>
            <a:xfrm flipH="1">
              <a:off x="10343801" y="3273117"/>
              <a:ext cx="341357" cy="341427"/>
            </a:xfrm>
            <a:custGeom>
              <a:avLst/>
              <a:gdLst/>
              <a:ahLst/>
              <a:cxnLst/>
              <a:rect l="l" t="t" r="r" b="b"/>
              <a:pathLst>
                <a:path w="4887" h="4888" extrusionOk="0">
                  <a:moveTo>
                    <a:pt x="2416" y="57"/>
                  </a:moveTo>
                  <a:cubicBezTo>
                    <a:pt x="3764" y="1"/>
                    <a:pt x="4887" y="1124"/>
                    <a:pt x="4887" y="2472"/>
                  </a:cubicBezTo>
                  <a:cubicBezTo>
                    <a:pt x="4887" y="3764"/>
                    <a:pt x="3764" y="4887"/>
                    <a:pt x="2416" y="4887"/>
                  </a:cubicBezTo>
                  <a:cubicBezTo>
                    <a:pt x="1124" y="4887"/>
                    <a:pt x="1" y="3764"/>
                    <a:pt x="1" y="2472"/>
                  </a:cubicBezTo>
                  <a:cubicBezTo>
                    <a:pt x="1" y="1124"/>
                    <a:pt x="1124" y="1"/>
                    <a:pt x="2416" y="5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3" name="Google Shape;13123;p31"/>
            <p:cNvSpPr/>
            <p:nvPr/>
          </p:nvSpPr>
          <p:spPr>
            <a:xfrm flipH="1">
              <a:off x="10347713" y="3308461"/>
              <a:ext cx="302101" cy="306083"/>
            </a:xfrm>
            <a:custGeom>
              <a:avLst/>
              <a:gdLst/>
              <a:ahLst/>
              <a:cxnLst/>
              <a:rect l="l" t="t" r="r" b="b"/>
              <a:pathLst>
                <a:path w="4325" h="4382" extrusionOk="0">
                  <a:moveTo>
                    <a:pt x="3819" y="450"/>
                  </a:moveTo>
                  <a:cubicBezTo>
                    <a:pt x="4156" y="899"/>
                    <a:pt x="4325" y="1404"/>
                    <a:pt x="4325" y="1966"/>
                  </a:cubicBezTo>
                  <a:cubicBezTo>
                    <a:pt x="4325" y="3258"/>
                    <a:pt x="3258" y="4325"/>
                    <a:pt x="1910" y="4381"/>
                  </a:cubicBezTo>
                  <a:cubicBezTo>
                    <a:pt x="1404" y="4381"/>
                    <a:pt x="899" y="4213"/>
                    <a:pt x="506" y="3876"/>
                  </a:cubicBezTo>
                  <a:cubicBezTo>
                    <a:pt x="169" y="3483"/>
                    <a:pt x="0" y="2921"/>
                    <a:pt x="0" y="2415"/>
                  </a:cubicBezTo>
                  <a:cubicBezTo>
                    <a:pt x="0" y="1067"/>
                    <a:pt x="1067" y="0"/>
                    <a:pt x="2415" y="0"/>
                  </a:cubicBezTo>
                  <a:cubicBezTo>
                    <a:pt x="2921" y="0"/>
                    <a:pt x="3426" y="169"/>
                    <a:pt x="3875" y="450"/>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4" name="Google Shape;13124;p31"/>
            <p:cNvSpPr/>
            <p:nvPr/>
          </p:nvSpPr>
          <p:spPr>
            <a:xfrm flipH="1">
              <a:off x="10367341" y="3308461"/>
              <a:ext cx="286455" cy="282543"/>
            </a:xfrm>
            <a:custGeom>
              <a:avLst/>
              <a:gdLst/>
              <a:ahLst/>
              <a:cxnLst/>
              <a:rect l="l" t="t" r="r" b="b"/>
              <a:pathLst>
                <a:path w="4101" h="4045" extrusionOk="0">
                  <a:moveTo>
                    <a:pt x="338" y="3595"/>
                  </a:moveTo>
                  <a:cubicBezTo>
                    <a:pt x="113" y="3258"/>
                    <a:pt x="1" y="2809"/>
                    <a:pt x="1" y="2415"/>
                  </a:cubicBezTo>
                  <a:cubicBezTo>
                    <a:pt x="1" y="1067"/>
                    <a:pt x="1068" y="0"/>
                    <a:pt x="2416" y="0"/>
                  </a:cubicBezTo>
                  <a:cubicBezTo>
                    <a:pt x="2921" y="0"/>
                    <a:pt x="3371" y="113"/>
                    <a:pt x="3764" y="394"/>
                  </a:cubicBezTo>
                  <a:cubicBezTo>
                    <a:pt x="3989" y="730"/>
                    <a:pt x="4101" y="1180"/>
                    <a:pt x="4101" y="1573"/>
                  </a:cubicBezTo>
                  <a:cubicBezTo>
                    <a:pt x="4101" y="2921"/>
                    <a:pt x="2978" y="4044"/>
                    <a:pt x="1686" y="4044"/>
                  </a:cubicBezTo>
                  <a:cubicBezTo>
                    <a:pt x="1180" y="4044"/>
                    <a:pt x="731" y="3876"/>
                    <a:pt x="338" y="3595"/>
                  </a:cubicBez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5" name="Google Shape;13125;p31"/>
            <p:cNvSpPr/>
            <p:nvPr/>
          </p:nvSpPr>
          <p:spPr>
            <a:xfrm flipH="1">
              <a:off x="9496395" y="2563104"/>
              <a:ext cx="372789" cy="372720"/>
            </a:xfrm>
            <a:custGeom>
              <a:avLst/>
              <a:gdLst/>
              <a:ahLst/>
              <a:cxnLst/>
              <a:rect l="l" t="t" r="r" b="b"/>
              <a:pathLst>
                <a:path w="5337" h="5336" extrusionOk="0">
                  <a:moveTo>
                    <a:pt x="2697" y="0"/>
                  </a:moveTo>
                  <a:cubicBezTo>
                    <a:pt x="4157" y="0"/>
                    <a:pt x="5336" y="1180"/>
                    <a:pt x="5336" y="2696"/>
                  </a:cubicBezTo>
                  <a:cubicBezTo>
                    <a:pt x="5336" y="4156"/>
                    <a:pt x="4157" y="5336"/>
                    <a:pt x="2697" y="5336"/>
                  </a:cubicBezTo>
                  <a:cubicBezTo>
                    <a:pt x="1236" y="5336"/>
                    <a:pt x="57" y="4156"/>
                    <a:pt x="57" y="2696"/>
                  </a:cubicBezTo>
                  <a:cubicBezTo>
                    <a:pt x="1" y="1180"/>
                    <a:pt x="1236" y="0"/>
                    <a:pt x="2697" y="0"/>
                  </a:cubicBezTo>
                  <a:close/>
                </a:path>
              </a:pathLst>
            </a:custGeom>
            <a:solidFill>
              <a:srgbClr val="FCB2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6" name="Google Shape;13126;p31"/>
            <p:cNvSpPr/>
            <p:nvPr/>
          </p:nvSpPr>
          <p:spPr>
            <a:xfrm flipH="1">
              <a:off x="9496395" y="2586643"/>
              <a:ext cx="357073" cy="349180"/>
            </a:xfrm>
            <a:custGeom>
              <a:avLst/>
              <a:gdLst/>
              <a:ahLst/>
              <a:cxnLst/>
              <a:rect l="l" t="t" r="r" b="b"/>
              <a:pathLst>
                <a:path w="5112" h="4999" extrusionOk="0">
                  <a:moveTo>
                    <a:pt x="4774" y="1011"/>
                  </a:moveTo>
                  <a:cubicBezTo>
                    <a:pt x="4999" y="1404"/>
                    <a:pt x="5111" y="1854"/>
                    <a:pt x="5111" y="2359"/>
                  </a:cubicBezTo>
                  <a:cubicBezTo>
                    <a:pt x="5111" y="3763"/>
                    <a:pt x="3932" y="4999"/>
                    <a:pt x="2472" y="4999"/>
                  </a:cubicBezTo>
                  <a:cubicBezTo>
                    <a:pt x="1629" y="4999"/>
                    <a:pt x="843" y="4606"/>
                    <a:pt x="337" y="3988"/>
                  </a:cubicBezTo>
                  <a:cubicBezTo>
                    <a:pt x="113" y="3595"/>
                    <a:pt x="0" y="3145"/>
                    <a:pt x="0" y="2696"/>
                  </a:cubicBezTo>
                  <a:cubicBezTo>
                    <a:pt x="0" y="1180"/>
                    <a:pt x="1236" y="0"/>
                    <a:pt x="2696" y="56"/>
                  </a:cubicBezTo>
                  <a:cubicBezTo>
                    <a:pt x="3483" y="0"/>
                    <a:pt x="4269" y="393"/>
                    <a:pt x="4774" y="1067"/>
                  </a:cubicBezTo>
                  <a:close/>
                </a:path>
              </a:pathLst>
            </a:custGeom>
            <a:solidFill>
              <a:srgbClr val="F47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7" name="Google Shape;13127;p31"/>
            <p:cNvSpPr/>
            <p:nvPr/>
          </p:nvSpPr>
          <p:spPr>
            <a:xfrm flipH="1">
              <a:off x="9555280" y="2657261"/>
              <a:ext cx="215837" cy="215837"/>
            </a:xfrm>
            <a:custGeom>
              <a:avLst/>
              <a:gdLst/>
              <a:ahLst/>
              <a:cxnLst/>
              <a:rect l="l" t="t" r="r" b="b"/>
              <a:pathLst>
                <a:path w="3090" h="3090" extrusionOk="0">
                  <a:moveTo>
                    <a:pt x="1573" y="0"/>
                  </a:moveTo>
                  <a:cubicBezTo>
                    <a:pt x="2416" y="0"/>
                    <a:pt x="3090" y="730"/>
                    <a:pt x="3090" y="1573"/>
                  </a:cubicBezTo>
                  <a:cubicBezTo>
                    <a:pt x="3090" y="2415"/>
                    <a:pt x="2416" y="3089"/>
                    <a:pt x="1573" y="3089"/>
                  </a:cubicBezTo>
                  <a:cubicBezTo>
                    <a:pt x="731" y="3089"/>
                    <a:pt x="1" y="2415"/>
                    <a:pt x="1" y="1573"/>
                  </a:cubicBezTo>
                  <a:cubicBezTo>
                    <a:pt x="1" y="730"/>
                    <a:pt x="731" y="0"/>
                    <a:pt x="1573" y="0"/>
                  </a:cubicBezTo>
                  <a:close/>
                </a:path>
              </a:pathLst>
            </a:custGeom>
            <a:solidFill>
              <a:srgbClr val="E6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8" name="Google Shape;13128;p31"/>
            <p:cNvSpPr/>
            <p:nvPr/>
          </p:nvSpPr>
          <p:spPr>
            <a:xfrm flipH="1">
              <a:off x="9574838" y="2641545"/>
              <a:ext cx="211925" cy="215837"/>
            </a:xfrm>
            <a:custGeom>
              <a:avLst/>
              <a:gdLst/>
              <a:ahLst/>
              <a:cxnLst/>
              <a:rect l="l" t="t" r="r" b="b"/>
              <a:pathLst>
                <a:path w="3034" h="3090" extrusionOk="0">
                  <a:moveTo>
                    <a:pt x="1517" y="0"/>
                  </a:moveTo>
                  <a:cubicBezTo>
                    <a:pt x="2359" y="0"/>
                    <a:pt x="3033" y="674"/>
                    <a:pt x="3033" y="1573"/>
                  </a:cubicBezTo>
                  <a:cubicBezTo>
                    <a:pt x="3033" y="2415"/>
                    <a:pt x="2359" y="3089"/>
                    <a:pt x="1517" y="3089"/>
                  </a:cubicBezTo>
                  <a:cubicBezTo>
                    <a:pt x="674" y="3089"/>
                    <a:pt x="0" y="2415"/>
                    <a:pt x="0" y="1573"/>
                  </a:cubicBezTo>
                  <a:cubicBezTo>
                    <a:pt x="0" y="674"/>
                    <a:pt x="674" y="0"/>
                    <a:pt x="1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9" name="Google Shape;13129;p31"/>
            <p:cNvSpPr/>
            <p:nvPr/>
          </p:nvSpPr>
          <p:spPr>
            <a:xfrm flipH="1">
              <a:off x="9574838" y="2661172"/>
              <a:ext cx="192297" cy="196209"/>
            </a:xfrm>
            <a:custGeom>
              <a:avLst/>
              <a:gdLst/>
              <a:ahLst/>
              <a:cxnLst/>
              <a:rect l="l" t="t" r="r" b="b"/>
              <a:pathLst>
                <a:path w="2753" h="2809" extrusionOk="0">
                  <a:moveTo>
                    <a:pt x="2415" y="393"/>
                  </a:moveTo>
                  <a:cubicBezTo>
                    <a:pt x="2640" y="618"/>
                    <a:pt x="2752" y="955"/>
                    <a:pt x="2752" y="1292"/>
                  </a:cubicBezTo>
                  <a:cubicBezTo>
                    <a:pt x="2752" y="2134"/>
                    <a:pt x="2078" y="2808"/>
                    <a:pt x="1236" y="2808"/>
                  </a:cubicBezTo>
                  <a:cubicBezTo>
                    <a:pt x="899" y="2808"/>
                    <a:pt x="562" y="2696"/>
                    <a:pt x="281" y="2471"/>
                  </a:cubicBezTo>
                  <a:cubicBezTo>
                    <a:pt x="112" y="2191"/>
                    <a:pt x="0" y="1854"/>
                    <a:pt x="0" y="1517"/>
                  </a:cubicBezTo>
                  <a:cubicBezTo>
                    <a:pt x="0" y="674"/>
                    <a:pt x="674" y="0"/>
                    <a:pt x="1516" y="0"/>
                  </a:cubicBezTo>
                  <a:cubicBezTo>
                    <a:pt x="1853" y="0"/>
                    <a:pt x="2190" y="113"/>
                    <a:pt x="2415" y="337"/>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0" name="Google Shape;13130;p31"/>
            <p:cNvSpPr/>
            <p:nvPr/>
          </p:nvSpPr>
          <p:spPr>
            <a:xfrm flipH="1">
              <a:off x="9586643" y="2661172"/>
              <a:ext cx="180492" cy="180492"/>
            </a:xfrm>
            <a:custGeom>
              <a:avLst/>
              <a:gdLst/>
              <a:ahLst/>
              <a:cxnLst/>
              <a:rect l="l" t="t" r="r" b="b"/>
              <a:pathLst>
                <a:path w="2584" h="2584" extrusionOk="0">
                  <a:moveTo>
                    <a:pt x="169" y="2303"/>
                  </a:moveTo>
                  <a:cubicBezTo>
                    <a:pt x="56" y="2078"/>
                    <a:pt x="0" y="1797"/>
                    <a:pt x="0" y="1573"/>
                  </a:cubicBezTo>
                  <a:cubicBezTo>
                    <a:pt x="0" y="730"/>
                    <a:pt x="674" y="0"/>
                    <a:pt x="1516" y="0"/>
                  </a:cubicBezTo>
                  <a:cubicBezTo>
                    <a:pt x="1797" y="0"/>
                    <a:pt x="2134" y="113"/>
                    <a:pt x="2359" y="281"/>
                  </a:cubicBezTo>
                  <a:cubicBezTo>
                    <a:pt x="2527" y="506"/>
                    <a:pt x="2584" y="787"/>
                    <a:pt x="2584" y="1067"/>
                  </a:cubicBezTo>
                  <a:cubicBezTo>
                    <a:pt x="2584" y="1910"/>
                    <a:pt x="1853" y="2584"/>
                    <a:pt x="1011" y="2584"/>
                  </a:cubicBezTo>
                  <a:cubicBezTo>
                    <a:pt x="730" y="2584"/>
                    <a:pt x="449" y="2528"/>
                    <a:pt x="169" y="2359"/>
                  </a:cubicBez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1" name="Google Shape;13131;p31"/>
            <p:cNvSpPr/>
            <p:nvPr/>
          </p:nvSpPr>
          <p:spPr>
            <a:xfrm flipH="1">
              <a:off x="9629810" y="3069159"/>
              <a:ext cx="105962" cy="109874"/>
            </a:xfrm>
            <a:custGeom>
              <a:avLst/>
              <a:gdLst/>
              <a:ahLst/>
              <a:cxnLst/>
              <a:rect l="l" t="t" r="r" b="b"/>
              <a:pathLst>
                <a:path w="1517" h="1573" extrusionOk="0">
                  <a:moveTo>
                    <a:pt x="787" y="56"/>
                  </a:moveTo>
                  <a:cubicBezTo>
                    <a:pt x="1180" y="56"/>
                    <a:pt x="1517" y="337"/>
                    <a:pt x="1517" y="787"/>
                  </a:cubicBezTo>
                  <a:cubicBezTo>
                    <a:pt x="1517" y="1180"/>
                    <a:pt x="1180" y="1517"/>
                    <a:pt x="787" y="1573"/>
                  </a:cubicBezTo>
                  <a:cubicBezTo>
                    <a:pt x="337" y="1517"/>
                    <a:pt x="0" y="1180"/>
                    <a:pt x="57" y="787"/>
                  </a:cubicBezTo>
                  <a:cubicBezTo>
                    <a:pt x="0" y="393"/>
                    <a:pt x="337" y="0"/>
                    <a:pt x="787" y="5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2" name="Google Shape;13132;p31"/>
            <p:cNvSpPr/>
            <p:nvPr/>
          </p:nvSpPr>
          <p:spPr>
            <a:xfrm flipH="1">
              <a:off x="9629811" y="3080894"/>
              <a:ext cx="94228" cy="98139"/>
            </a:xfrm>
            <a:custGeom>
              <a:avLst/>
              <a:gdLst/>
              <a:ahLst/>
              <a:cxnLst/>
              <a:rect l="l" t="t" r="r" b="b"/>
              <a:pathLst>
                <a:path w="1349" h="1405" extrusionOk="0">
                  <a:moveTo>
                    <a:pt x="1236" y="169"/>
                  </a:moveTo>
                  <a:cubicBezTo>
                    <a:pt x="1293" y="282"/>
                    <a:pt x="1349" y="450"/>
                    <a:pt x="1349" y="619"/>
                  </a:cubicBezTo>
                  <a:cubicBezTo>
                    <a:pt x="1349" y="1012"/>
                    <a:pt x="1012" y="1405"/>
                    <a:pt x="619" y="1405"/>
                  </a:cubicBezTo>
                  <a:cubicBezTo>
                    <a:pt x="450" y="1405"/>
                    <a:pt x="282" y="1349"/>
                    <a:pt x="169" y="1236"/>
                  </a:cubicBezTo>
                  <a:cubicBezTo>
                    <a:pt x="57" y="1068"/>
                    <a:pt x="1" y="956"/>
                    <a:pt x="1" y="787"/>
                  </a:cubicBezTo>
                  <a:cubicBezTo>
                    <a:pt x="1" y="338"/>
                    <a:pt x="338" y="1"/>
                    <a:pt x="787" y="1"/>
                  </a:cubicBezTo>
                  <a:cubicBezTo>
                    <a:pt x="899" y="1"/>
                    <a:pt x="1068" y="57"/>
                    <a:pt x="1236" y="169"/>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3" name="Google Shape;13133;p31"/>
            <p:cNvSpPr/>
            <p:nvPr/>
          </p:nvSpPr>
          <p:spPr>
            <a:xfrm flipH="1">
              <a:off x="9633722" y="3080894"/>
              <a:ext cx="90316" cy="86404"/>
            </a:xfrm>
            <a:custGeom>
              <a:avLst/>
              <a:gdLst/>
              <a:ahLst/>
              <a:cxnLst/>
              <a:rect l="l" t="t" r="r" b="b"/>
              <a:pathLst>
                <a:path w="1293" h="1237" extrusionOk="0">
                  <a:moveTo>
                    <a:pt x="113" y="1124"/>
                  </a:moveTo>
                  <a:cubicBezTo>
                    <a:pt x="57" y="1012"/>
                    <a:pt x="1" y="899"/>
                    <a:pt x="1" y="787"/>
                  </a:cubicBezTo>
                  <a:cubicBezTo>
                    <a:pt x="1" y="338"/>
                    <a:pt x="338" y="1"/>
                    <a:pt x="787" y="1"/>
                  </a:cubicBezTo>
                  <a:cubicBezTo>
                    <a:pt x="899" y="1"/>
                    <a:pt x="1068" y="57"/>
                    <a:pt x="1180" y="113"/>
                  </a:cubicBezTo>
                  <a:cubicBezTo>
                    <a:pt x="1236" y="225"/>
                    <a:pt x="1293" y="394"/>
                    <a:pt x="1293" y="506"/>
                  </a:cubicBezTo>
                  <a:cubicBezTo>
                    <a:pt x="1293" y="899"/>
                    <a:pt x="956" y="1236"/>
                    <a:pt x="506" y="1236"/>
                  </a:cubicBezTo>
                  <a:cubicBezTo>
                    <a:pt x="394" y="1236"/>
                    <a:pt x="226" y="1236"/>
                    <a:pt x="113" y="1124"/>
                  </a:cubicBez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4" name="Google Shape;13134;p31"/>
            <p:cNvSpPr/>
            <p:nvPr/>
          </p:nvSpPr>
          <p:spPr>
            <a:xfrm flipH="1">
              <a:off x="10936123" y="3685086"/>
              <a:ext cx="62865" cy="721900"/>
            </a:xfrm>
            <a:custGeom>
              <a:avLst/>
              <a:gdLst/>
              <a:ahLst/>
              <a:cxnLst/>
              <a:rect l="l" t="t" r="r" b="b"/>
              <a:pathLst>
                <a:path w="900" h="10335" extrusionOk="0">
                  <a:moveTo>
                    <a:pt x="899" y="0"/>
                  </a:moveTo>
                  <a:lnTo>
                    <a:pt x="899" y="10334"/>
                  </a:lnTo>
                  <a:lnTo>
                    <a:pt x="0" y="10334"/>
                  </a:lnTo>
                  <a:lnTo>
                    <a:pt x="0" y="0"/>
                  </a:ln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5" name="Google Shape;13135;p31"/>
            <p:cNvSpPr/>
            <p:nvPr/>
          </p:nvSpPr>
          <p:spPr>
            <a:xfrm flipH="1">
              <a:off x="10936123" y="3696820"/>
              <a:ext cx="62865" cy="388436"/>
            </a:xfrm>
            <a:custGeom>
              <a:avLst/>
              <a:gdLst/>
              <a:ahLst/>
              <a:cxnLst/>
              <a:rect l="l" t="t" r="r" b="b"/>
              <a:pathLst>
                <a:path w="900" h="5561" extrusionOk="0">
                  <a:moveTo>
                    <a:pt x="899" y="1"/>
                  </a:moveTo>
                  <a:lnTo>
                    <a:pt x="899" y="5561"/>
                  </a:lnTo>
                  <a:lnTo>
                    <a:pt x="618" y="5561"/>
                  </a:lnTo>
                  <a:cubicBezTo>
                    <a:pt x="450" y="5505"/>
                    <a:pt x="225" y="5505"/>
                    <a:pt x="0" y="5449"/>
                  </a:cubicBezTo>
                  <a:lnTo>
                    <a:pt x="0" y="169"/>
                  </a:lnTo>
                  <a:cubicBezTo>
                    <a:pt x="281" y="57"/>
                    <a:pt x="562" y="1"/>
                    <a:pt x="899" y="1"/>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6" name="Google Shape;13136;p31"/>
            <p:cNvSpPr/>
            <p:nvPr/>
          </p:nvSpPr>
          <p:spPr>
            <a:xfrm flipH="1">
              <a:off x="10779239" y="4406903"/>
              <a:ext cx="309994" cy="153041"/>
            </a:xfrm>
            <a:custGeom>
              <a:avLst/>
              <a:gdLst/>
              <a:ahLst/>
              <a:cxnLst/>
              <a:rect l="l" t="t" r="r" b="b"/>
              <a:pathLst>
                <a:path w="4438" h="2191" extrusionOk="0">
                  <a:moveTo>
                    <a:pt x="4438" y="0"/>
                  </a:moveTo>
                  <a:lnTo>
                    <a:pt x="4438" y="2191"/>
                  </a:lnTo>
                  <a:lnTo>
                    <a:pt x="1124" y="2191"/>
                  </a:lnTo>
                  <a:cubicBezTo>
                    <a:pt x="1" y="2191"/>
                    <a:pt x="57" y="0"/>
                    <a:pt x="11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7" name="Google Shape;13137;p31"/>
            <p:cNvSpPr/>
            <p:nvPr/>
          </p:nvSpPr>
          <p:spPr>
            <a:xfrm flipH="1">
              <a:off x="10779239" y="4414726"/>
              <a:ext cx="294278" cy="149200"/>
            </a:xfrm>
            <a:custGeom>
              <a:avLst/>
              <a:gdLst/>
              <a:ahLst/>
              <a:cxnLst/>
              <a:rect l="l" t="t" r="r" b="b"/>
              <a:pathLst>
                <a:path w="4213" h="2136" extrusionOk="0">
                  <a:moveTo>
                    <a:pt x="4213" y="1"/>
                  </a:moveTo>
                  <a:lnTo>
                    <a:pt x="4213" y="2135"/>
                  </a:lnTo>
                  <a:lnTo>
                    <a:pt x="899" y="2135"/>
                  </a:lnTo>
                  <a:cubicBezTo>
                    <a:pt x="674" y="2135"/>
                    <a:pt x="506" y="2023"/>
                    <a:pt x="337" y="1910"/>
                  </a:cubicBezTo>
                  <a:cubicBezTo>
                    <a:pt x="0" y="1236"/>
                    <a:pt x="225" y="57"/>
                    <a:pt x="1011" y="57"/>
                  </a:cubicBez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8" name="Google Shape;13138;p31"/>
            <p:cNvSpPr/>
            <p:nvPr/>
          </p:nvSpPr>
          <p:spPr>
            <a:xfrm flipH="1">
              <a:off x="10763521" y="3638007"/>
              <a:ext cx="411975" cy="411975"/>
            </a:xfrm>
            <a:custGeom>
              <a:avLst/>
              <a:gdLst/>
              <a:ahLst/>
              <a:cxnLst/>
              <a:rect l="l" t="t" r="r" b="b"/>
              <a:pathLst>
                <a:path w="5898" h="5898" extrusionOk="0">
                  <a:moveTo>
                    <a:pt x="2977" y="0"/>
                  </a:moveTo>
                  <a:cubicBezTo>
                    <a:pt x="4605" y="0"/>
                    <a:pt x="5897" y="1348"/>
                    <a:pt x="5897" y="2977"/>
                  </a:cubicBezTo>
                  <a:cubicBezTo>
                    <a:pt x="5897" y="4606"/>
                    <a:pt x="4605" y="5897"/>
                    <a:pt x="2977" y="5897"/>
                  </a:cubicBezTo>
                  <a:cubicBezTo>
                    <a:pt x="1348" y="5897"/>
                    <a:pt x="0" y="4606"/>
                    <a:pt x="0" y="2977"/>
                  </a:cubicBezTo>
                  <a:cubicBezTo>
                    <a:pt x="0" y="1348"/>
                    <a:pt x="1348" y="0"/>
                    <a:pt x="2977" y="0"/>
                  </a:cubicBezTo>
                  <a:close/>
                </a:path>
              </a:pathLst>
            </a:custGeom>
            <a:solidFill>
              <a:srgbClr val="FCB2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9" name="Google Shape;13139;p31"/>
            <p:cNvSpPr/>
            <p:nvPr/>
          </p:nvSpPr>
          <p:spPr>
            <a:xfrm flipH="1">
              <a:off x="10763521" y="3665458"/>
              <a:ext cx="396329" cy="384524"/>
            </a:xfrm>
            <a:custGeom>
              <a:avLst/>
              <a:gdLst/>
              <a:ahLst/>
              <a:cxnLst/>
              <a:rect l="l" t="t" r="r" b="b"/>
              <a:pathLst>
                <a:path w="5674" h="5505" extrusionOk="0">
                  <a:moveTo>
                    <a:pt x="5280" y="1124"/>
                  </a:moveTo>
                  <a:cubicBezTo>
                    <a:pt x="5561" y="1573"/>
                    <a:pt x="5673" y="2078"/>
                    <a:pt x="5673" y="2584"/>
                  </a:cubicBezTo>
                  <a:cubicBezTo>
                    <a:pt x="5673" y="4213"/>
                    <a:pt x="4381" y="5504"/>
                    <a:pt x="2753" y="5504"/>
                  </a:cubicBezTo>
                  <a:cubicBezTo>
                    <a:pt x="1798" y="5504"/>
                    <a:pt x="955" y="5111"/>
                    <a:pt x="394" y="4381"/>
                  </a:cubicBezTo>
                  <a:cubicBezTo>
                    <a:pt x="169" y="3932"/>
                    <a:pt x="57" y="3483"/>
                    <a:pt x="1" y="2921"/>
                  </a:cubicBezTo>
                  <a:cubicBezTo>
                    <a:pt x="57" y="1348"/>
                    <a:pt x="1349" y="0"/>
                    <a:pt x="2977" y="0"/>
                  </a:cubicBezTo>
                  <a:cubicBezTo>
                    <a:pt x="3876" y="0"/>
                    <a:pt x="4718" y="393"/>
                    <a:pt x="5280" y="1124"/>
                  </a:cubicBezTo>
                  <a:close/>
                </a:path>
              </a:pathLst>
            </a:custGeom>
            <a:solidFill>
              <a:srgbClr val="F47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0" name="Google Shape;13140;p31"/>
            <p:cNvSpPr/>
            <p:nvPr/>
          </p:nvSpPr>
          <p:spPr>
            <a:xfrm flipH="1">
              <a:off x="10826318" y="3743898"/>
              <a:ext cx="239376" cy="239376"/>
            </a:xfrm>
            <a:custGeom>
              <a:avLst/>
              <a:gdLst/>
              <a:ahLst/>
              <a:cxnLst/>
              <a:rect l="l" t="t" r="r" b="b"/>
              <a:pathLst>
                <a:path w="3427" h="3427" extrusionOk="0">
                  <a:moveTo>
                    <a:pt x="1686" y="1"/>
                  </a:moveTo>
                  <a:cubicBezTo>
                    <a:pt x="2640" y="1"/>
                    <a:pt x="3427" y="787"/>
                    <a:pt x="3427" y="1742"/>
                  </a:cubicBezTo>
                  <a:cubicBezTo>
                    <a:pt x="3427" y="2640"/>
                    <a:pt x="2640" y="3427"/>
                    <a:pt x="1686" y="3427"/>
                  </a:cubicBezTo>
                  <a:cubicBezTo>
                    <a:pt x="731" y="3427"/>
                    <a:pt x="1" y="2640"/>
                    <a:pt x="1" y="1742"/>
                  </a:cubicBezTo>
                  <a:cubicBezTo>
                    <a:pt x="1" y="787"/>
                    <a:pt x="731" y="1"/>
                    <a:pt x="1686" y="1"/>
                  </a:cubicBezTo>
                  <a:close/>
                </a:path>
              </a:pathLst>
            </a:custGeom>
            <a:solidFill>
              <a:srgbClr val="E6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1" name="Google Shape;13141;p31"/>
            <p:cNvSpPr/>
            <p:nvPr/>
          </p:nvSpPr>
          <p:spPr>
            <a:xfrm flipH="1">
              <a:off x="10849857" y="3724271"/>
              <a:ext cx="239376" cy="239376"/>
            </a:xfrm>
            <a:custGeom>
              <a:avLst/>
              <a:gdLst/>
              <a:ahLst/>
              <a:cxnLst/>
              <a:rect l="l" t="t" r="r" b="b"/>
              <a:pathLst>
                <a:path w="3427" h="3427" extrusionOk="0">
                  <a:moveTo>
                    <a:pt x="1742" y="1"/>
                  </a:moveTo>
                  <a:cubicBezTo>
                    <a:pt x="2640" y="1"/>
                    <a:pt x="3427" y="787"/>
                    <a:pt x="3427" y="1742"/>
                  </a:cubicBezTo>
                  <a:cubicBezTo>
                    <a:pt x="3427" y="2697"/>
                    <a:pt x="2640" y="3427"/>
                    <a:pt x="1742" y="3427"/>
                  </a:cubicBezTo>
                  <a:cubicBezTo>
                    <a:pt x="787" y="3427"/>
                    <a:pt x="1" y="2697"/>
                    <a:pt x="1" y="1742"/>
                  </a:cubicBezTo>
                  <a:cubicBezTo>
                    <a:pt x="1" y="787"/>
                    <a:pt x="787" y="1"/>
                    <a:pt x="17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2" name="Google Shape;13142;p31"/>
            <p:cNvSpPr/>
            <p:nvPr/>
          </p:nvSpPr>
          <p:spPr>
            <a:xfrm flipH="1">
              <a:off x="10849857" y="3747810"/>
              <a:ext cx="215837" cy="215836"/>
            </a:xfrm>
            <a:custGeom>
              <a:avLst/>
              <a:gdLst/>
              <a:ahLst/>
              <a:cxnLst/>
              <a:rect l="l" t="t" r="r" b="b"/>
              <a:pathLst>
                <a:path w="3090" h="3090" extrusionOk="0">
                  <a:moveTo>
                    <a:pt x="2753" y="338"/>
                  </a:moveTo>
                  <a:cubicBezTo>
                    <a:pt x="2977" y="675"/>
                    <a:pt x="3090" y="1012"/>
                    <a:pt x="3090" y="1405"/>
                  </a:cubicBezTo>
                  <a:cubicBezTo>
                    <a:pt x="3090" y="2360"/>
                    <a:pt x="2303" y="3090"/>
                    <a:pt x="1405" y="3090"/>
                  </a:cubicBezTo>
                  <a:cubicBezTo>
                    <a:pt x="1012" y="3090"/>
                    <a:pt x="675" y="2978"/>
                    <a:pt x="338" y="2753"/>
                  </a:cubicBezTo>
                  <a:cubicBezTo>
                    <a:pt x="113" y="2472"/>
                    <a:pt x="1" y="2079"/>
                    <a:pt x="1" y="1742"/>
                  </a:cubicBezTo>
                  <a:cubicBezTo>
                    <a:pt x="1" y="787"/>
                    <a:pt x="787" y="1"/>
                    <a:pt x="1742" y="1"/>
                  </a:cubicBezTo>
                  <a:cubicBezTo>
                    <a:pt x="2079" y="1"/>
                    <a:pt x="2416" y="113"/>
                    <a:pt x="2753" y="338"/>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3" name="Google Shape;13143;p31"/>
            <p:cNvSpPr/>
            <p:nvPr/>
          </p:nvSpPr>
          <p:spPr>
            <a:xfrm flipH="1">
              <a:off x="10865574" y="3747810"/>
              <a:ext cx="200120" cy="200190"/>
            </a:xfrm>
            <a:custGeom>
              <a:avLst/>
              <a:gdLst/>
              <a:ahLst/>
              <a:cxnLst/>
              <a:rect l="l" t="t" r="r" b="b"/>
              <a:pathLst>
                <a:path w="2865" h="2866" extrusionOk="0">
                  <a:moveTo>
                    <a:pt x="225" y="2584"/>
                  </a:moveTo>
                  <a:cubicBezTo>
                    <a:pt x="113" y="2304"/>
                    <a:pt x="1" y="2023"/>
                    <a:pt x="1" y="1742"/>
                  </a:cubicBezTo>
                  <a:cubicBezTo>
                    <a:pt x="1" y="787"/>
                    <a:pt x="787" y="1"/>
                    <a:pt x="1742" y="1"/>
                  </a:cubicBezTo>
                  <a:cubicBezTo>
                    <a:pt x="2023" y="1"/>
                    <a:pt x="2360" y="113"/>
                    <a:pt x="2640" y="282"/>
                  </a:cubicBezTo>
                  <a:cubicBezTo>
                    <a:pt x="2809" y="562"/>
                    <a:pt x="2865" y="843"/>
                    <a:pt x="2865" y="1124"/>
                  </a:cubicBezTo>
                  <a:cubicBezTo>
                    <a:pt x="2865" y="2079"/>
                    <a:pt x="2135" y="2865"/>
                    <a:pt x="1180" y="2865"/>
                  </a:cubicBezTo>
                  <a:cubicBezTo>
                    <a:pt x="843" y="2865"/>
                    <a:pt x="506" y="2753"/>
                    <a:pt x="225" y="2584"/>
                  </a:cubicBez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4" name="Google Shape;13144;p31"/>
            <p:cNvSpPr/>
            <p:nvPr/>
          </p:nvSpPr>
          <p:spPr>
            <a:xfrm flipH="1">
              <a:off x="10912583" y="4434354"/>
              <a:ext cx="106032" cy="106032"/>
            </a:xfrm>
            <a:custGeom>
              <a:avLst/>
              <a:gdLst/>
              <a:ahLst/>
              <a:cxnLst/>
              <a:rect l="l" t="t" r="r" b="b"/>
              <a:pathLst>
                <a:path w="1518" h="1518" extrusionOk="0">
                  <a:moveTo>
                    <a:pt x="787" y="1"/>
                  </a:moveTo>
                  <a:cubicBezTo>
                    <a:pt x="1180" y="1"/>
                    <a:pt x="1517" y="338"/>
                    <a:pt x="1517" y="787"/>
                  </a:cubicBezTo>
                  <a:cubicBezTo>
                    <a:pt x="1517" y="1180"/>
                    <a:pt x="1180" y="1517"/>
                    <a:pt x="787" y="1517"/>
                  </a:cubicBezTo>
                  <a:cubicBezTo>
                    <a:pt x="338" y="1517"/>
                    <a:pt x="1" y="1180"/>
                    <a:pt x="1" y="787"/>
                  </a:cubicBezTo>
                  <a:cubicBezTo>
                    <a:pt x="1" y="338"/>
                    <a:pt x="33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5" name="Google Shape;13145;p31"/>
            <p:cNvSpPr/>
            <p:nvPr/>
          </p:nvSpPr>
          <p:spPr>
            <a:xfrm flipH="1">
              <a:off x="10912584" y="4446158"/>
              <a:ext cx="94228" cy="94228"/>
            </a:xfrm>
            <a:custGeom>
              <a:avLst/>
              <a:gdLst/>
              <a:ahLst/>
              <a:cxnLst/>
              <a:rect l="l" t="t" r="r" b="b"/>
              <a:pathLst>
                <a:path w="1349" h="1349" extrusionOk="0">
                  <a:moveTo>
                    <a:pt x="1180" y="112"/>
                  </a:moveTo>
                  <a:cubicBezTo>
                    <a:pt x="1292" y="281"/>
                    <a:pt x="1348" y="449"/>
                    <a:pt x="1348" y="618"/>
                  </a:cubicBezTo>
                  <a:cubicBezTo>
                    <a:pt x="1348" y="1011"/>
                    <a:pt x="1011" y="1348"/>
                    <a:pt x="618" y="1348"/>
                  </a:cubicBezTo>
                  <a:cubicBezTo>
                    <a:pt x="449" y="1348"/>
                    <a:pt x="281" y="1292"/>
                    <a:pt x="112" y="1180"/>
                  </a:cubicBezTo>
                  <a:cubicBezTo>
                    <a:pt x="56" y="1067"/>
                    <a:pt x="0" y="899"/>
                    <a:pt x="0" y="730"/>
                  </a:cubicBezTo>
                  <a:cubicBezTo>
                    <a:pt x="0" y="337"/>
                    <a:pt x="337" y="0"/>
                    <a:pt x="730" y="0"/>
                  </a:cubicBezTo>
                  <a:cubicBezTo>
                    <a:pt x="899" y="0"/>
                    <a:pt x="1067" y="56"/>
                    <a:pt x="1180" y="112"/>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6" name="Google Shape;13146;p31"/>
            <p:cNvSpPr/>
            <p:nvPr/>
          </p:nvSpPr>
          <p:spPr>
            <a:xfrm flipH="1">
              <a:off x="10920477" y="4446158"/>
              <a:ext cx="86335" cy="86335"/>
            </a:xfrm>
            <a:custGeom>
              <a:avLst/>
              <a:gdLst/>
              <a:ahLst/>
              <a:cxnLst/>
              <a:rect l="l" t="t" r="r" b="b"/>
              <a:pathLst>
                <a:path w="1236" h="1236" extrusionOk="0">
                  <a:moveTo>
                    <a:pt x="56" y="1123"/>
                  </a:moveTo>
                  <a:cubicBezTo>
                    <a:pt x="0" y="1011"/>
                    <a:pt x="0" y="843"/>
                    <a:pt x="0" y="730"/>
                  </a:cubicBezTo>
                  <a:cubicBezTo>
                    <a:pt x="0" y="337"/>
                    <a:pt x="337" y="0"/>
                    <a:pt x="730" y="0"/>
                  </a:cubicBezTo>
                  <a:cubicBezTo>
                    <a:pt x="843" y="0"/>
                    <a:pt x="1011" y="56"/>
                    <a:pt x="1123" y="112"/>
                  </a:cubicBezTo>
                  <a:cubicBezTo>
                    <a:pt x="1180" y="225"/>
                    <a:pt x="1236" y="337"/>
                    <a:pt x="1236" y="506"/>
                  </a:cubicBezTo>
                  <a:cubicBezTo>
                    <a:pt x="1236" y="899"/>
                    <a:pt x="899" y="1236"/>
                    <a:pt x="506" y="1236"/>
                  </a:cubicBezTo>
                  <a:cubicBezTo>
                    <a:pt x="337" y="1236"/>
                    <a:pt x="169" y="1180"/>
                    <a:pt x="56" y="1123"/>
                  </a:cubicBez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7" name="Google Shape;13147;p31"/>
            <p:cNvSpPr/>
            <p:nvPr/>
          </p:nvSpPr>
          <p:spPr>
            <a:xfrm flipH="1">
              <a:off x="10351625" y="3861593"/>
              <a:ext cx="274650" cy="431603"/>
            </a:xfrm>
            <a:custGeom>
              <a:avLst/>
              <a:gdLst/>
              <a:ahLst/>
              <a:cxnLst/>
              <a:rect l="l" t="t" r="r" b="b"/>
              <a:pathLst>
                <a:path w="3932" h="6179" extrusionOk="0">
                  <a:moveTo>
                    <a:pt x="3819" y="57"/>
                  </a:moveTo>
                  <a:lnTo>
                    <a:pt x="3819" y="6123"/>
                  </a:lnTo>
                  <a:lnTo>
                    <a:pt x="112" y="6123"/>
                  </a:lnTo>
                  <a:lnTo>
                    <a:pt x="112" y="57"/>
                  </a:lnTo>
                  <a:close/>
                  <a:moveTo>
                    <a:pt x="0" y="1"/>
                  </a:moveTo>
                  <a:lnTo>
                    <a:pt x="0" y="6179"/>
                  </a:lnTo>
                  <a:lnTo>
                    <a:pt x="3932" y="6179"/>
                  </a:lnTo>
                  <a:lnTo>
                    <a:pt x="3932" y="1"/>
                  </a:lnTo>
                  <a:close/>
                </a:path>
              </a:pathLst>
            </a:custGeom>
            <a:solidFill>
              <a:srgbClr val="375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8" name="Google Shape;13148;p31"/>
            <p:cNvSpPr/>
            <p:nvPr/>
          </p:nvSpPr>
          <p:spPr>
            <a:xfrm flipH="1">
              <a:off x="10532118" y="4124434"/>
              <a:ext cx="47149" cy="51060"/>
            </a:xfrm>
            <a:custGeom>
              <a:avLst/>
              <a:gdLst/>
              <a:ahLst/>
              <a:cxnLst/>
              <a:rect l="l" t="t" r="r" b="b"/>
              <a:pathLst>
                <a:path w="675" h="731" extrusionOk="0">
                  <a:moveTo>
                    <a:pt x="1" y="1"/>
                  </a:moveTo>
                  <a:lnTo>
                    <a:pt x="675" y="1"/>
                  </a:lnTo>
                  <a:lnTo>
                    <a:pt x="675" y="731"/>
                  </a:lnTo>
                  <a:lnTo>
                    <a:pt x="1" y="731"/>
                  </a:ln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9" name="Google Shape;13149;p31"/>
            <p:cNvSpPr/>
            <p:nvPr/>
          </p:nvSpPr>
          <p:spPr>
            <a:xfrm flipH="1">
              <a:off x="10461501" y="4124434"/>
              <a:ext cx="51060" cy="51060"/>
            </a:xfrm>
            <a:custGeom>
              <a:avLst/>
              <a:gdLst/>
              <a:ahLst/>
              <a:cxnLst/>
              <a:rect l="l" t="t" r="r" b="b"/>
              <a:pathLst>
                <a:path w="731" h="731" extrusionOk="0">
                  <a:moveTo>
                    <a:pt x="1" y="1"/>
                  </a:moveTo>
                  <a:lnTo>
                    <a:pt x="731" y="1"/>
                  </a:lnTo>
                  <a:lnTo>
                    <a:pt x="731" y="731"/>
                  </a:lnTo>
                  <a:lnTo>
                    <a:pt x="1" y="731"/>
                  </a:ln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0" name="Google Shape;13150;p31"/>
            <p:cNvSpPr/>
            <p:nvPr/>
          </p:nvSpPr>
          <p:spPr>
            <a:xfrm flipH="1">
              <a:off x="10394795" y="4124434"/>
              <a:ext cx="47149" cy="51060"/>
            </a:xfrm>
            <a:custGeom>
              <a:avLst/>
              <a:gdLst/>
              <a:ahLst/>
              <a:cxnLst/>
              <a:rect l="l" t="t" r="r" b="b"/>
              <a:pathLst>
                <a:path w="675" h="731" extrusionOk="0">
                  <a:moveTo>
                    <a:pt x="1" y="1"/>
                  </a:moveTo>
                  <a:lnTo>
                    <a:pt x="675" y="1"/>
                  </a:lnTo>
                  <a:lnTo>
                    <a:pt x="675" y="731"/>
                  </a:lnTo>
                  <a:lnTo>
                    <a:pt x="1" y="731"/>
                  </a:ln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1" name="Google Shape;13151;p31"/>
            <p:cNvSpPr/>
            <p:nvPr/>
          </p:nvSpPr>
          <p:spPr>
            <a:xfrm flipH="1">
              <a:off x="10532118" y="4195052"/>
              <a:ext cx="47149" cy="47149"/>
            </a:xfrm>
            <a:custGeom>
              <a:avLst/>
              <a:gdLst/>
              <a:ahLst/>
              <a:cxnLst/>
              <a:rect l="l" t="t" r="r" b="b"/>
              <a:pathLst>
                <a:path w="675" h="675" extrusionOk="0">
                  <a:moveTo>
                    <a:pt x="1" y="1"/>
                  </a:moveTo>
                  <a:lnTo>
                    <a:pt x="675" y="1"/>
                  </a:lnTo>
                  <a:lnTo>
                    <a:pt x="675" y="675"/>
                  </a:lnTo>
                  <a:lnTo>
                    <a:pt x="1" y="675"/>
                  </a:ln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2" name="Google Shape;13152;p31"/>
            <p:cNvSpPr/>
            <p:nvPr/>
          </p:nvSpPr>
          <p:spPr>
            <a:xfrm flipH="1">
              <a:off x="10461501" y="4195052"/>
              <a:ext cx="51060" cy="47149"/>
            </a:xfrm>
            <a:custGeom>
              <a:avLst/>
              <a:gdLst/>
              <a:ahLst/>
              <a:cxnLst/>
              <a:rect l="l" t="t" r="r" b="b"/>
              <a:pathLst>
                <a:path w="731" h="675" extrusionOk="0">
                  <a:moveTo>
                    <a:pt x="1" y="1"/>
                  </a:moveTo>
                  <a:lnTo>
                    <a:pt x="731" y="1"/>
                  </a:lnTo>
                  <a:lnTo>
                    <a:pt x="731" y="675"/>
                  </a:lnTo>
                  <a:lnTo>
                    <a:pt x="1" y="675"/>
                  </a:ln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3" name="Google Shape;13153;p31"/>
            <p:cNvSpPr/>
            <p:nvPr/>
          </p:nvSpPr>
          <p:spPr>
            <a:xfrm flipH="1">
              <a:off x="10394795" y="4195052"/>
              <a:ext cx="47149" cy="47149"/>
            </a:xfrm>
            <a:custGeom>
              <a:avLst/>
              <a:gdLst/>
              <a:ahLst/>
              <a:cxnLst/>
              <a:rect l="l" t="t" r="r" b="b"/>
              <a:pathLst>
                <a:path w="675" h="675" extrusionOk="0">
                  <a:moveTo>
                    <a:pt x="1" y="1"/>
                  </a:moveTo>
                  <a:lnTo>
                    <a:pt x="675" y="1"/>
                  </a:lnTo>
                  <a:lnTo>
                    <a:pt x="675" y="675"/>
                  </a:lnTo>
                  <a:lnTo>
                    <a:pt x="1" y="675"/>
                  </a:ln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4" name="Google Shape;13154;p31"/>
            <p:cNvSpPr/>
            <p:nvPr/>
          </p:nvSpPr>
          <p:spPr>
            <a:xfrm flipH="1">
              <a:off x="10532118" y="3987112"/>
              <a:ext cx="47149" cy="47149"/>
            </a:xfrm>
            <a:custGeom>
              <a:avLst/>
              <a:gdLst/>
              <a:ahLst/>
              <a:cxnLst/>
              <a:rect l="l" t="t" r="r" b="b"/>
              <a:pathLst>
                <a:path w="675" h="675" extrusionOk="0">
                  <a:moveTo>
                    <a:pt x="1" y="1"/>
                  </a:moveTo>
                  <a:lnTo>
                    <a:pt x="675" y="1"/>
                  </a:lnTo>
                  <a:lnTo>
                    <a:pt x="675" y="675"/>
                  </a:lnTo>
                  <a:lnTo>
                    <a:pt x="1" y="675"/>
                  </a:ln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5" name="Google Shape;13155;p31"/>
            <p:cNvSpPr/>
            <p:nvPr/>
          </p:nvSpPr>
          <p:spPr>
            <a:xfrm flipH="1">
              <a:off x="10461501" y="3987112"/>
              <a:ext cx="51060" cy="47149"/>
            </a:xfrm>
            <a:custGeom>
              <a:avLst/>
              <a:gdLst/>
              <a:ahLst/>
              <a:cxnLst/>
              <a:rect l="l" t="t" r="r" b="b"/>
              <a:pathLst>
                <a:path w="731" h="675" extrusionOk="0">
                  <a:moveTo>
                    <a:pt x="1" y="1"/>
                  </a:moveTo>
                  <a:lnTo>
                    <a:pt x="731" y="1"/>
                  </a:lnTo>
                  <a:lnTo>
                    <a:pt x="731" y="675"/>
                  </a:lnTo>
                  <a:lnTo>
                    <a:pt x="1" y="675"/>
                  </a:ln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6" name="Google Shape;13156;p31"/>
            <p:cNvSpPr/>
            <p:nvPr/>
          </p:nvSpPr>
          <p:spPr>
            <a:xfrm flipH="1">
              <a:off x="10394795" y="3987112"/>
              <a:ext cx="47149" cy="47149"/>
            </a:xfrm>
            <a:custGeom>
              <a:avLst/>
              <a:gdLst/>
              <a:ahLst/>
              <a:cxnLst/>
              <a:rect l="l" t="t" r="r" b="b"/>
              <a:pathLst>
                <a:path w="675" h="675" extrusionOk="0">
                  <a:moveTo>
                    <a:pt x="1" y="1"/>
                  </a:moveTo>
                  <a:lnTo>
                    <a:pt x="675" y="1"/>
                  </a:lnTo>
                  <a:lnTo>
                    <a:pt x="675" y="675"/>
                  </a:lnTo>
                  <a:lnTo>
                    <a:pt x="1" y="675"/>
                  </a:lnTo>
                  <a:close/>
                </a:path>
              </a:pathLst>
            </a:custGeom>
            <a:solidFill>
              <a:srgbClr val="E6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7" name="Google Shape;13157;p31"/>
            <p:cNvSpPr/>
            <p:nvPr/>
          </p:nvSpPr>
          <p:spPr>
            <a:xfrm flipH="1">
              <a:off x="10532118" y="4053817"/>
              <a:ext cx="47149" cy="51060"/>
            </a:xfrm>
            <a:custGeom>
              <a:avLst/>
              <a:gdLst/>
              <a:ahLst/>
              <a:cxnLst/>
              <a:rect l="l" t="t" r="r" b="b"/>
              <a:pathLst>
                <a:path w="675" h="731" extrusionOk="0">
                  <a:moveTo>
                    <a:pt x="1" y="1"/>
                  </a:moveTo>
                  <a:lnTo>
                    <a:pt x="675" y="1"/>
                  </a:lnTo>
                  <a:lnTo>
                    <a:pt x="675" y="731"/>
                  </a:lnTo>
                  <a:lnTo>
                    <a:pt x="1" y="731"/>
                  </a:ln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8" name="Google Shape;13158;p31"/>
            <p:cNvSpPr/>
            <p:nvPr/>
          </p:nvSpPr>
          <p:spPr>
            <a:xfrm flipH="1">
              <a:off x="10461501" y="4053817"/>
              <a:ext cx="51060" cy="51060"/>
            </a:xfrm>
            <a:custGeom>
              <a:avLst/>
              <a:gdLst/>
              <a:ahLst/>
              <a:cxnLst/>
              <a:rect l="l" t="t" r="r" b="b"/>
              <a:pathLst>
                <a:path w="731" h="731" extrusionOk="0">
                  <a:moveTo>
                    <a:pt x="1" y="1"/>
                  </a:moveTo>
                  <a:lnTo>
                    <a:pt x="731" y="1"/>
                  </a:lnTo>
                  <a:lnTo>
                    <a:pt x="731" y="731"/>
                  </a:lnTo>
                  <a:lnTo>
                    <a:pt x="1" y="731"/>
                  </a:ln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9" name="Google Shape;13159;p31"/>
            <p:cNvSpPr/>
            <p:nvPr/>
          </p:nvSpPr>
          <p:spPr>
            <a:xfrm flipH="1">
              <a:off x="10394795" y="4053817"/>
              <a:ext cx="47149" cy="51060"/>
            </a:xfrm>
            <a:custGeom>
              <a:avLst/>
              <a:gdLst/>
              <a:ahLst/>
              <a:cxnLst/>
              <a:rect l="l" t="t" r="r" b="b"/>
              <a:pathLst>
                <a:path w="675" h="731" extrusionOk="0">
                  <a:moveTo>
                    <a:pt x="1" y="1"/>
                  </a:moveTo>
                  <a:lnTo>
                    <a:pt x="675" y="1"/>
                  </a:lnTo>
                  <a:lnTo>
                    <a:pt x="675" y="731"/>
                  </a:lnTo>
                  <a:lnTo>
                    <a:pt x="1" y="731"/>
                  </a:ln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0" name="Google Shape;13160;p31"/>
            <p:cNvSpPr/>
            <p:nvPr/>
          </p:nvSpPr>
          <p:spPr>
            <a:xfrm flipH="1">
              <a:off x="9304175" y="2551300"/>
              <a:ext cx="125590" cy="415957"/>
            </a:xfrm>
            <a:custGeom>
              <a:avLst/>
              <a:gdLst/>
              <a:ahLst/>
              <a:cxnLst/>
              <a:rect l="l" t="t" r="r" b="b"/>
              <a:pathLst>
                <a:path w="1798" h="5955" extrusionOk="0">
                  <a:moveTo>
                    <a:pt x="1797" y="1"/>
                  </a:moveTo>
                  <a:lnTo>
                    <a:pt x="1797" y="5954"/>
                  </a:lnTo>
                  <a:lnTo>
                    <a:pt x="0" y="5954"/>
                  </a:lnTo>
                  <a:lnTo>
                    <a:pt x="0" y="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1" name="Google Shape;13161;p31"/>
            <p:cNvSpPr/>
            <p:nvPr/>
          </p:nvSpPr>
          <p:spPr>
            <a:xfrm flipH="1">
              <a:off x="9304176" y="2551300"/>
              <a:ext cx="43237" cy="415957"/>
            </a:xfrm>
            <a:custGeom>
              <a:avLst/>
              <a:gdLst/>
              <a:ahLst/>
              <a:cxnLst/>
              <a:rect l="l" t="t" r="r" b="b"/>
              <a:pathLst>
                <a:path w="619" h="5955" extrusionOk="0">
                  <a:moveTo>
                    <a:pt x="618" y="1"/>
                  </a:moveTo>
                  <a:lnTo>
                    <a:pt x="618" y="5954"/>
                  </a:lnTo>
                  <a:lnTo>
                    <a:pt x="1" y="595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2" name="Google Shape;13162;p31"/>
            <p:cNvSpPr/>
            <p:nvPr/>
          </p:nvSpPr>
          <p:spPr>
            <a:xfrm flipH="1">
              <a:off x="9378705" y="2551300"/>
              <a:ext cx="27521" cy="415957"/>
            </a:xfrm>
            <a:custGeom>
              <a:avLst/>
              <a:gdLst/>
              <a:ahLst/>
              <a:cxnLst/>
              <a:rect l="l" t="t" r="r" b="b"/>
              <a:pathLst>
                <a:path w="394" h="5955" extrusionOk="0">
                  <a:moveTo>
                    <a:pt x="393" y="1"/>
                  </a:moveTo>
                  <a:lnTo>
                    <a:pt x="393" y="5954"/>
                  </a:lnTo>
                  <a:lnTo>
                    <a:pt x="0" y="5954"/>
                  </a:lnTo>
                  <a:lnTo>
                    <a:pt x="0" y="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3" name="Google Shape;13163;p31"/>
            <p:cNvSpPr/>
            <p:nvPr/>
          </p:nvSpPr>
          <p:spPr>
            <a:xfrm flipH="1">
              <a:off x="9304175" y="2967180"/>
              <a:ext cx="125590" cy="215837"/>
            </a:xfrm>
            <a:custGeom>
              <a:avLst/>
              <a:gdLst/>
              <a:ahLst/>
              <a:cxnLst/>
              <a:rect l="l" t="t" r="r" b="b"/>
              <a:pathLst>
                <a:path w="1798" h="3090" extrusionOk="0">
                  <a:moveTo>
                    <a:pt x="899" y="3089"/>
                  </a:moveTo>
                  <a:lnTo>
                    <a:pt x="1348" y="1573"/>
                  </a:lnTo>
                  <a:lnTo>
                    <a:pt x="1797" y="0"/>
                  </a:lnTo>
                  <a:lnTo>
                    <a:pt x="899" y="0"/>
                  </a:lnTo>
                  <a:lnTo>
                    <a:pt x="0" y="0"/>
                  </a:lnTo>
                  <a:lnTo>
                    <a:pt x="450" y="157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4" name="Google Shape;13164;p31"/>
            <p:cNvSpPr/>
            <p:nvPr/>
          </p:nvSpPr>
          <p:spPr>
            <a:xfrm flipH="1">
              <a:off x="9429693" y="2676818"/>
              <a:ext cx="125660" cy="153111"/>
            </a:xfrm>
            <a:custGeom>
              <a:avLst/>
              <a:gdLst/>
              <a:ahLst/>
              <a:cxnLst/>
              <a:rect l="l" t="t" r="r" b="b"/>
              <a:pathLst>
                <a:path w="1799" h="2192" extrusionOk="0">
                  <a:moveTo>
                    <a:pt x="1798" y="1"/>
                  </a:moveTo>
                  <a:lnTo>
                    <a:pt x="1798" y="2191"/>
                  </a:lnTo>
                  <a:lnTo>
                    <a:pt x="1" y="219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5" name="Google Shape;13165;p31"/>
            <p:cNvSpPr/>
            <p:nvPr/>
          </p:nvSpPr>
          <p:spPr>
            <a:xfrm flipH="1">
              <a:off x="9716065" y="3143688"/>
              <a:ext cx="588556" cy="521849"/>
            </a:xfrm>
            <a:custGeom>
              <a:avLst/>
              <a:gdLst/>
              <a:ahLst/>
              <a:cxnLst/>
              <a:rect l="l" t="t" r="r" b="b"/>
              <a:pathLst>
                <a:path w="8426" h="7471" extrusionOk="0">
                  <a:moveTo>
                    <a:pt x="1" y="6740"/>
                  </a:moveTo>
                  <a:lnTo>
                    <a:pt x="7807" y="0"/>
                  </a:lnTo>
                  <a:lnTo>
                    <a:pt x="8425" y="731"/>
                  </a:lnTo>
                  <a:lnTo>
                    <a:pt x="562" y="7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6" name="Google Shape;13166;p31"/>
            <p:cNvSpPr/>
            <p:nvPr/>
          </p:nvSpPr>
          <p:spPr>
            <a:xfrm flipH="1">
              <a:off x="9716075" y="3143688"/>
              <a:ext cx="55042" cy="58884"/>
            </a:xfrm>
            <a:custGeom>
              <a:avLst/>
              <a:gdLst/>
              <a:ahLst/>
              <a:cxnLst/>
              <a:rect l="l" t="t" r="r" b="b"/>
              <a:pathLst>
                <a:path w="788" h="843" extrusionOk="0">
                  <a:moveTo>
                    <a:pt x="1" y="169"/>
                  </a:moveTo>
                  <a:lnTo>
                    <a:pt x="169" y="0"/>
                  </a:lnTo>
                  <a:lnTo>
                    <a:pt x="787" y="731"/>
                  </a:lnTo>
                  <a:lnTo>
                    <a:pt x="619" y="843"/>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7" name="Google Shape;13167;p31"/>
            <p:cNvSpPr/>
            <p:nvPr/>
          </p:nvSpPr>
          <p:spPr>
            <a:xfrm flipH="1">
              <a:off x="10179031" y="3508508"/>
              <a:ext cx="125590" cy="157023"/>
            </a:xfrm>
            <a:custGeom>
              <a:avLst/>
              <a:gdLst/>
              <a:ahLst/>
              <a:cxnLst/>
              <a:rect l="l" t="t" r="r" b="b"/>
              <a:pathLst>
                <a:path w="1798" h="2248" extrusionOk="0">
                  <a:moveTo>
                    <a:pt x="1" y="1517"/>
                  </a:moveTo>
                  <a:lnTo>
                    <a:pt x="1798" y="1"/>
                  </a:lnTo>
                  <a:lnTo>
                    <a:pt x="1798" y="57"/>
                  </a:lnTo>
                  <a:cubicBezTo>
                    <a:pt x="1742" y="506"/>
                    <a:pt x="1685" y="956"/>
                    <a:pt x="1573" y="1349"/>
                  </a:cubicBezTo>
                  <a:lnTo>
                    <a:pt x="562" y="2247"/>
                  </a:lnTo>
                  <a:lnTo>
                    <a:pt x="1" y="1517"/>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8" name="Google Shape;13168;p31"/>
            <p:cNvSpPr/>
            <p:nvPr/>
          </p:nvSpPr>
          <p:spPr>
            <a:xfrm flipH="1">
              <a:off x="9543474" y="2971091"/>
              <a:ext cx="278632" cy="286455"/>
            </a:xfrm>
            <a:custGeom>
              <a:avLst/>
              <a:gdLst/>
              <a:ahLst/>
              <a:cxnLst/>
              <a:rect l="l" t="t" r="r" b="b"/>
              <a:pathLst>
                <a:path w="3989" h="4101" extrusionOk="0">
                  <a:moveTo>
                    <a:pt x="1" y="1460"/>
                  </a:moveTo>
                  <a:lnTo>
                    <a:pt x="1686" y="0"/>
                  </a:lnTo>
                  <a:lnTo>
                    <a:pt x="3258" y="1854"/>
                  </a:lnTo>
                  <a:cubicBezTo>
                    <a:pt x="3988" y="2696"/>
                    <a:pt x="2303" y="4100"/>
                    <a:pt x="1630" y="3258"/>
                  </a:cubicBezTo>
                  <a:lnTo>
                    <a:pt x="1" y="140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9" name="Google Shape;13169;p31"/>
            <p:cNvSpPr/>
            <p:nvPr/>
          </p:nvSpPr>
          <p:spPr>
            <a:xfrm flipH="1">
              <a:off x="9665083" y="2971091"/>
              <a:ext cx="157023" cy="145218"/>
            </a:xfrm>
            <a:custGeom>
              <a:avLst/>
              <a:gdLst/>
              <a:ahLst/>
              <a:cxnLst/>
              <a:rect l="l" t="t" r="r" b="b"/>
              <a:pathLst>
                <a:path w="2248" h="2079" extrusionOk="0">
                  <a:moveTo>
                    <a:pt x="1" y="1460"/>
                  </a:moveTo>
                  <a:lnTo>
                    <a:pt x="1686" y="0"/>
                  </a:lnTo>
                  <a:lnTo>
                    <a:pt x="2247" y="674"/>
                  </a:lnTo>
                  <a:lnTo>
                    <a:pt x="562" y="2078"/>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0" name="Google Shape;13170;p31"/>
            <p:cNvSpPr/>
            <p:nvPr/>
          </p:nvSpPr>
          <p:spPr>
            <a:xfrm flipH="1">
              <a:off x="10253553" y="3477146"/>
              <a:ext cx="525761" cy="1153433"/>
            </a:xfrm>
            <a:custGeom>
              <a:avLst/>
              <a:gdLst/>
              <a:ahLst/>
              <a:cxnLst/>
              <a:rect l="l" t="t" r="r" b="b"/>
              <a:pathLst>
                <a:path w="7527" h="16513" extrusionOk="0">
                  <a:moveTo>
                    <a:pt x="1" y="0"/>
                  </a:moveTo>
                  <a:lnTo>
                    <a:pt x="7527" y="0"/>
                  </a:lnTo>
                  <a:lnTo>
                    <a:pt x="7527" y="16513"/>
                  </a:lnTo>
                  <a:lnTo>
                    <a:pt x="1" y="1651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1" name="Google Shape;13171;p31"/>
            <p:cNvSpPr/>
            <p:nvPr/>
          </p:nvSpPr>
          <p:spPr>
            <a:xfrm flipH="1">
              <a:off x="10253554" y="3532047"/>
              <a:ext cx="466877" cy="1098531"/>
            </a:xfrm>
            <a:custGeom>
              <a:avLst/>
              <a:gdLst/>
              <a:ahLst/>
              <a:cxnLst/>
              <a:rect l="l" t="t" r="r" b="b"/>
              <a:pathLst>
                <a:path w="6684" h="15727" extrusionOk="0">
                  <a:moveTo>
                    <a:pt x="6684" y="1"/>
                  </a:moveTo>
                  <a:lnTo>
                    <a:pt x="6684" y="15727"/>
                  </a:lnTo>
                  <a:lnTo>
                    <a:pt x="0" y="15727"/>
                  </a:lnTo>
                  <a:lnTo>
                    <a:pt x="0" y="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2" name="Google Shape;13172;p31"/>
            <p:cNvSpPr/>
            <p:nvPr/>
          </p:nvSpPr>
          <p:spPr>
            <a:xfrm flipH="1">
              <a:off x="10308456" y="3532047"/>
              <a:ext cx="411975" cy="1098531"/>
            </a:xfrm>
            <a:custGeom>
              <a:avLst/>
              <a:gdLst/>
              <a:ahLst/>
              <a:cxnLst/>
              <a:rect l="l" t="t" r="r" b="b"/>
              <a:pathLst>
                <a:path w="5898" h="15727" extrusionOk="0">
                  <a:moveTo>
                    <a:pt x="5897" y="15727"/>
                  </a:moveTo>
                  <a:lnTo>
                    <a:pt x="0" y="15727"/>
                  </a:lnTo>
                  <a:lnTo>
                    <a:pt x="0" y="1"/>
                  </a:lnTo>
                  <a:lnTo>
                    <a:pt x="58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3" name="Google Shape;13173;p31"/>
            <p:cNvSpPr/>
            <p:nvPr/>
          </p:nvSpPr>
          <p:spPr>
            <a:xfrm flipH="1">
              <a:off x="10084862" y="4579499"/>
              <a:ext cx="863136" cy="153111"/>
            </a:xfrm>
            <a:custGeom>
              <a:avLst/>
              <a:gdLst/>
              <a:ahLst/>
              <a:cxnLst/>
              <a:rect l="l" t="t" r="r" b="b"/>
              <a:pathLst>
                <a:path w="12357" h="2192" extrusionOk="0">
                  <a:moveTo>
                    <a:pt x="6179" y="1"/>
                  </a:moveTo>
                  <a:cubicBezTo>
                    <a:pt x="9268" y="1"/>
                    <a:pt x="11795" y="955"/>
                    <a:pt x="12357" y="2191"/>
                  </a:cubicBezTo>
                  <a:lnTo>
                    <a:pt x="1" y="2191"/>
                  </a:lnTo>
                  <a:cubicBezTo>
                    <a:pt x="562" y="955"/>
                    <a:pt x="3090" y="1"/>
                    <a:pt x="6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4" name="Google Shape;13174;p31"/>
            <p:cNvSpPr/>
            <p:nvPr/>
          </p:nvSpPr>
          <p:spPr>
            <a:xfrm flipH="1">
              <a:off x="10084864" y="4618754"/>
              <a:ext cx="761155" cy="113856"/>
            </a:xfrm>
            <a:custGeom>
              <a:avLst/>
              <a:gdLst/>
              <a:ahLst/>
              <a:cxnLst/>
              <a:rect l="l" t="t" r="r" b="b"/>
              <a:pathLst>
                <a:path w="10897" h="1630" extrusionOk="0">
                  <a:moveTo>
                    <a:pt x="10279" y="843"/>
                  </a:moveTo>
                  <a:cubicBezTo>
                    <a:pt x="10560" y="1067"/>
                    <a:pt x="10728" y="1348"/>
                    <a:pt x="10897" y="1629"/>
                  </a:cubicBezTo>
                  <a:lnTo>
                    <a:pt x="1" y="1629"/>
                  </a:lnTo>
                  <a:cubicBezTo>
                    <a:pt x="956" y="674"/>
                    <a:pt x="3146" y="56"/>
                    <a:pt x="5730" y="56"/>
                  </a:cubicBezTo>
                  <a:cubicBezTo>
                    <a:pt x="7302" y="0"/>
                    <a:pt x="8819" y="281"/>
                    <a:pt x="10279" y="8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5" name="Google Shape;13175;p31"/>
            <p:cNvSpPr/>
            <p:nvPr/>
          </p:nvSpPr>
          <p:spPr>
            <a:xfrm flipH="1">
              <a:off x="10084862" y="4732538"/>
              <a:ext cx="863136" cy="70688"/>
            </a:xfrm>
            <a:custGeom>
              <a:avLst/>
              <a:gdLst/>
              <a:ahLst/>
              <a:cxnLst/>
              <a:rect l="l" t="t" r="r" b="b"/>
              <a:pathLst>
                <a:path w="12357" h="1012" extrusionOk="0">
                  <a:moveTo>
                    <a:pt x="1" y="1011"/>
                  </a:moveTo>
                  <a:lnTo>
                    <a:pt x="12357" y="1011"/>
                  </a:lnTo>
                  <a:lnTo>
                    <a:pt x="12357" y="0"/>
                  </a:lnTo>
                  <a:lnTo>
                    <a:pt x="1"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6" name="Google Shape;13176;p31"/>
            <p:cNvSpPr/>
            <p:nvPr/>
          </p:nvSpPr>
          <p:spPr>
            <a:xfrm flipH="1">
              <a:off x="10155483" y="2982826"/>
              <a:ext cx="643458" cy="404152"/>
            </a:xfrm>
            <a:custGeom>
              <a:avLst/>
              <a:gdLst/>
              <a:ahLst/>
              <a:cxnLst/>
              <a:rect l="l" t="t" r="r" b="b"/>
              <a:pathLst>
                <a:path w="9212" h="5786" extrusionOk="0">
                  <a:moveTo>
                    <a:pt x="9043" y="1"/>
                  </a:moveTo>
                  <a:cubicBezTo>
                    <a:pt x="7583" y="675"/>
                    <a:pt x="6010" y="1012"/>
                    <a:pt x="4382" y="1012"/>
                  </a:cubicBezTo>
                  <a:cubicBezTo>
                    <a:pt x="2865" y="1068"/>
                    <a:pt x="1573" y="1124"/>
                    <a:pt x="843" y="2023"/>
                  </a:cubicBezTo>
                  <a:cubicBezTo>
                    <a:pt x="225" y="2753"/>
                    <a:pt x="1" y="3932"/>
                    <a:pt x="225" y="5786"/>
                  </a:cubicBezTo>
                  <a:lnTo>
                    <a:pt x="619" y="5729"/>
                  </a:lnTo>
                  <a:cubicBezTo>
                    <a:pt x="450" y="4045"/>
                    <a:pt x="562" y="2921"/>
                    <a:pt x="1124" y="2303"/>
                  </a:cubicBezTo>
                  <a:cubicBezTo>
                    <a:pt x="1798" y="1517"/>
                    <a:pt x="3034" y="1461"/>
                    <a:pt x="4438" y="1405"/>
                  </a:cubicBezTo>
                  <a:cubicBezTo>
                    <a:pt x="6067" y="1405"/>
                    <a:pt x="7695" y="1068"/>
                    <a:pt x="9212" y="394"/>
                  </a:cubicBezTo>
                  <a:lnTo>
                    <a:pt x="9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7" name="Google Shape;13177;p31"/>
            <p:cNvSpPr/>
            <p:nvPr/>
          </p:nvSpPr>
          <p:spPr>
            <a:xfrm flipH="1">
              <a:off x="9578797" y="2618006"/>
              <a:ext cx="1498632" cy="1353553"/>
            </a:xfrm>
            <a:custGeom>
              <a:avLst/>
              <a:gdLst/>
              <a:ahLst/>
              <a:cxnLst/>
              <a:rect l="l" t="t" r="r" b="b"/>
              <a:pathLst>
                <a:path w="21455" h="19378" extrusionOk="0">
                  <a:moveTo>
                    <a:pt x="21455" y="3707"/>
                  </a:moveTo>
                  <a:lnTo>
                    <a:pt x="18310" y="0"/>
                  </a:lnTo>
                  <a:lnTo>
                    <a:pt x="0" y="15670"/>
                  </a:lnTo>
                  <a:lnTo>
                    <a:pt x="3201" y="193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8" name="Google Shape;13178;p31"/>
            <p:cNvSpPr/>
            <p:nvPr/>
          </p:nvSpPr>
          <p:spPr>
            <a:xfrm flipH="1">
              <a:off x="9586620" y="2666786"/>
              <a:ext cx="1459446" cy="1306474"/>
            </a:xfrm>
            <a:custGeom>
              <a:avLst/>
              <a:gdLst/>
              <a:ahLst/>
              <a:cxnLst/>
              <a:rect l="l" t="t" r="r" b="b"/>
              <a:pathLst>
                <a:path w="20894" h="18704" extrusionOk="0">
                  <a:moveTo>
                    <a:pt x="0" y="15558"/>
                  </a:moveTo>
                  <a:lnTo>
                    <a:pt x="2752" y="18703"/>
                  </a:lnTo>
                  <a:lnTo>
                    <a:pt x="20894" y="3146"/>
                  </a:lnTo>
                  <a:lnTo>
                    <a:pt x="18198"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9" name="Google Shape;13179;p31"/>
            <p:cNvSpPr/>
            <p:nvPr/>
          </p:nvSpPr>
          <p:spPr>
            <a:xfrm flipH="1">
              <a:off x="9617983" y="2665084"/>
              <a:ext cx="1424172" cy="1271130"/>
            </a:xfrm>
            <a:custGeom>
              <a:avLst/>
              <a:gdLst/>
              <a:ahLst/>
              <a:cxnLst/>
              <a:rect l="l" t="t" r="r" b="b"/>
              <a:pathLst>
                <a:path w="20389" h="18198" extrusionOk="0">
                  <a:moveTo>
                    <a:pt x="20388" y="2640"/>
                  </a:moveTo>
                  <a:lnTo>
                    <a:pt x="18142" y="0"/>
                  </a:lnTo>
                  <a:lnTo>
                    <a:pt x="1" y="15558"/>
                  </a:lnTo>
                  <a:lnTo>
                    <a:pt x="2247" y="1819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0" name="Google Shape;13180;p31"/>
            <p:cNvSpPr/>
            <p:nvPr/>
          </p:nvSpPr>
          <p:spPr>
            <a:xfrm flipH="1">
              <a:off x="10253554" y="3473234"/>
              <a:ext cx="466877" cy="329622"/>
            </a:xfrm>
            <a:custGeom>
              <a:avLst/>
              <a:gdLst/>
              <a:ahLst/>
              <a:cxnLst/>
              <a:rect l="l" t="t" r="r" b="b"/>
              <a:pathLst>
                <a:path w="6684" h="4719" extrusionOk="0">
                  <a:moveTo>
                    <a:pt x="6684" y="56"/>
                  </a:moveTo>
                  <a:lnTo>
                    <a:pt x="6684" y="3258"/>
                  </a:lnTo>
                  <a:cubicBezTo>
                    <a:pt x="5897" y="4156"/>
                    <a:pt x="4718" y="4718"/>
                    <a:pt x="3538" y="4718"/>
                  </a:cubicBezTo>
                  <a:cubicBezTo>
                    <a:pt x="2078" y="4718"/>
                    <a:pt x="786" y="3988"/>
                    <a:pt x="0" y="2808"/>
                  </a:cubicBezTo>
                  <a:lnTo>
                    <a:pt x="0"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1" name="Google Shape;13181;p31"/>
            <p:cNvSpPr/>
            <p:nvPr/>
          </p:nvSpPr>
          <p:spPr>
            <a:xfrm flipH="1">
              <a:off x="10222190" y="3151511"/>
              <a:ext cx="588486" cy="588556"/>
            </a:xfrm>
            <a:custGeom>
              <a:avLst/>
              <a:gdLst/>
              <a:ahLst/>
              <a:cxnLst/>
              <a:rect l="l" t="t" r="r" b="b"/>
              <a:pathLst>
                <a:path w="8425" h="8426" extrusionOk="0">
                  <a:moveTo>
                    <a:pt x="4213" y="1"/>
                  </a:moveTo>
                  <a:cubicBezTo>
                    <a:pt x="6572" y="1"/>
                    <a:pt x="8425" y="1854"/>
                    <a:pt x="8425" y="4213"/>
                  </a:cubicBezTo>
                  <a:cubicBezTo>
                    <a:pt x="8425" y="6516"/>
                    <a:pt x="6572" y="8425"/>
                    <a:pt x="4213" y="8425"/>
                  </a:cubicBezTo>
                  <a:cubicBezTo>
                    <a:pt x="1910" y="8425"/>
                    <a:pt x="0" y="6516"/>
                    <a:pt x="0" y="4213"/>
                  </a:cubicBezTo>
                  <a:cubicBezTo>
                    <a:pt x="0" y="1854"/>
                    <a:pt x="1910" y="1"/>
                    <a:pt x="4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2" name="Google Shape;13182;p31"/>
            <p:cNvSpPr/>
            <p:nvPr/>
          </p:nvSpPr>
          <p:spPr>
            <a:xfrm flipH="1">
              <a:off x="10223549" y="3189407"/>
              <a:ext cx="561035" cy="553212"/>
            </a:xfrm>
            <a:custGeom>
              <a:avLst/>
              <a:gdLst/>
              <a:ahLst/>
              <a:cxnLst/>
              <a:rect l="l" t="t" r="r" b="b"/>
              <a:pathLst>
                <a:path w="8032" h="7920" extrusionOk="0">
                  <a:moveTo>
                    <a:pt x="7526" y="1629"/>
                  </a:moveTo>
                  <a:cubicBezTo>
                    <a:pt x="7863" y="2247"/>
                    <a:pt x="8032" y="2977"/>
                    <a:pt x="8032" y="3707"/>
                  </a:cubicBezTo>
                  <a:cubicBezTo>
                    <a:pt x="8032" y="6010"/>
                    <a:pt x="6178" y="7919"/>
                    <a:pt x="3819" y="7919"/>
                  </a:cubicBezTo>
                  <a:cubicBezTo>
                    <a:pt x="2584" y="7863"/>
                    <a:pt x="1348" y="7302"/>
                    <a:pt x="562" y="6291"/>
                  </a:cubicBezTo>
                  <a:cubicBezTo>
                    <a:pt x="169" y="5673"/>
                    <a:pt x="0" y="4943"/>
                    <a:pt x="0" y="4213"/>
                  </a:cubicBezTo>
                  <a:cubicBezTo>
                    <a:pt x="0" y="1910"/>
                    <a:pt x="1910" y="0"/>
                    <a:pt x="4213" y="0"/>
                  </a:cubicBezTo>
                  <a:cubicBezTo>
                    <a:pt x="5504" y="0"/>
                    <a:pt x="6740" y="618"/>
                    <a:pt x="7526" y="162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3" name="Google Shape;13183;p31"/>
            <p:cNvSpPr/>
            <p:nvPr/>
          </p:nvSpPr>
          <p:spPr>
            <a:xfrm flipH="1">
              <a:off x="10316280" y="3300638"/>
              <a:ext cx="341427" cy="341357"/>
            </a:xfrm>
            <a:custGeom>
              <a:avLst/>
              <a:gdLst/>
              <a:ahLst/>
              <a:cxnLst/>
              <a:rect l="l" t="t" r="r" b="b"/>
              <a:pathLst>
                <a:path w="4888" h="4887" extrusionOk="0">
                  <a:moveTo>
                    <a:pt x="2472" y="0"/>
                  </a:moveTo>
                  <a:cubicBezTo>
                    <a:pt x="3820" y="0"/>
                    <a:pt x="4887" y="1123"/>
                    <a:pt x="4887" y="2471"/>
                  </a:cubicBezTo>
                  <a:cubicBezTo>
                    <a:pt x="4887" y="3763"/>
                    <a:pt x="3820" y="4886"/>
                    <a:pt x="2472" y="4886"/>
                  </a:cubicBezTo>
                  <a:cubicBezTo>
                    <a:pt x="1124" y="4886"/>
                    <a:pt x="57" y="3763"/>
                    <a:pt x="1" y="2471"/>
                  </a:cubicBezTo>
                  <a:cubicBezTo>
                    <a:pt x="1" y="1123"/>
                    <a:pt x="1124" y="0"/>
                    <a:pt x="2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4" name="Google Shape;13184;p31"/>
            <p:cNvSpPr/>
            <p:nvPr/>
          </p:nvSpPr>
          <p:spPr>
            <a:xfrm flipH="1">
              <a:off x="10343801" y="3273117"/>
              <a:ext cx="341357" cy="341427"/>
            </a:xfrm>
            <a:custGeom>
              <a:avLst/>
              <a:gdLst/>
              <a:ahLst/>
              <a:cxnLst/>
              <a:rect l="l" t="t" r="r" b="b"/>
              <a:pathLst>
                <a:path w="4887" h="4888" extrusionOk="0">
                  <a:moveTo>
                    <a:pt x="2416" y="57"/>
                  </a:moveTo>
                  <a:cubicBezTo>
                    <a:pt x="3764" y="1"/>
                    <a:pt x="4887" y="1124"/>
                    <a:pt x="4887" y="2472"/>
                  </a:cubicBezTo>
                  <a:cubicBezTo>
                    <a:pt x="4887" y="3764"/>
                    <a:pt x="3764" y="4887"/>
                    <a:pt x="2416" y="4887"/>
                  </a:cubicBezTo>
                  <a:cubicBezTo>
                    <a:pt x="1124" y="4887"/>
                    <a:pt x="1" y="3764"/>
                    <a:pt x="1" y="2472"/>
                  </a:cubicBezTo>
                  <a:cubicBezTo>
                    <a:pt x="1" y="1124"/>
                    <a:pt x="1124" y="1"/>
                    <a:pt x="2416" y="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5" name="Google Shape;13185;p31"/>
            <p:cNvSpPr/>
            <p:nvPr/>
          </p:nvSpPr>
          <p:spPr>
            <a:xfrm flipH="1">
              <a:off x="10344309" y="3310163"/>
              <a:ext cx="302101" cy="306083"/>
            </a:xfrm>
            <a:custGeom>
              <a:avLst/>
              <a:gdLst/>
              <a:ahLst/>
              <a:cxnLst/>
              <a:rect l="l" t="t" r="r" b="b"/>
              <a:pathLst>
                <a:path w="4325" h="4382" extrusionOk="0">
                  <a:moveTo>
                    <a:pt x="3819" y="450"/>
                  </a:moveTo>
                  <a:cubicBezTo>
                    <a:pt x="4156" y="899"/>
                    <a:pt x="4325" y="1404"/>
                    <a:pt x="4325" y="1966"/>
                  </a:cubicBezTo>
                  <a:cubicBezTo>
                    <a:pt x="4325" y="3258"/>
                    <a:pt x="3258" y="4325"/>
                    <a:pt x="1910" y="4381"/>
                  </a:cubicBezTo>
                  <a:cubicBezTo>
                    <a:pt x="1404" y="4381"/>
                    <a:pt x="899" y="4213"/>
                    <a:pt x="506" y="3876"/>
                  </a:cubicBezTo>
                  <a:cubicBezTo>
                    <a:pt x="169" y="3483"/>
                    <a:pt x="0" y="2921"/>
                    <a:pt x="0" y="2415"/>
                  </a:cubicBezTo>
                  <a:cubicBezTo>
                    <a:pt x="0" y="1067"/>
                    <a:pt x="1067" y="0"/>
                    <a:pt x="2415" y="0"/>
                  </a:cubicBezTo>
                  <a:cubicBezTo>
                    <a:pt x="2921" y="0"/>
                    <a:pt x="3426" y="169"/>
                    <a:pt x="3875" y="450"/>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6" name="Google Shape;13186;p31"/>
            <p:cNvSpPr/>
            <p:nvPr/>
          </p:nvSpPr>
          <p:spPr>
            <a:xfrm flipH="1">
              <a:off x="10367341" y="3308461"/>
              <a:ext cx="286455" cy="282543"/>
            </a:xfrm>
            <a:custGeom>
              <a:avLst/>
              <a:gdLst/>
              <a:ahLst/>
              <a:cxnLst/>
              <a:rect l="l" t="t" r="r" b="b"/>
              <a:pathLst>
                <a:path w="4101" h="4045" extrusionOk="0">
                  <a:moveTo>
                    <a:pt x="338" y="3595"/>
                  </a:moveTo>
                  <a:cubicBezTo>
                    <a:pt x="113" y="3258"/>
                    <a:pt x="1" y="2809"/>
                    <a:pt x="1" y="2415"/>
                  </a:cubicBezTo>
                  <a:cubicBezTo>
                    <a:pt x="1" y="1067"/>
                    <a:pt x="1068" y="0"/>
                    <a:pt x="2416" y="0"/>
                  </a:cubicBezTo>
                  <a:cubicBezTo>
                    <a:pt x="2921" y="0"/>
                    <a:pt x="3371" y="113"/>
                    <a:pt x="3764" y="394"/>
                  </a:cubicBezTo>
                  <a:cubicBezTo>
                    <a:pt x="3989" y="730"/>
                    <a:pt x="4101" y="1180"/>
                    <a:pt x="4101" y="1573"/>
                  </a:cubicBezTo>
                  <a:cubicBezTo>
                    <a:pt x="4101" y="2921"/>
                    <a:pt x="2978" y="4044"/>
                    <a:pt x="1686" y="4044"/>
                  </a:cubicBezTo>
                  <a:cubicBezTo>
                    <a:pt x="1180" y="4044"/>
                    <a:pt x="731" y="3876"/>
                    <a:pt x="338" y="3595"/>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7" name="Google Shape;13187;p31"/>
            <p:cNvSpPr/>
            <p:nvPr/>
          </p:nvSpPr>
          <p:spPr>
            <a:xfrm flipH="1">
              <a:off x="9496395" y="2563104"/>
              <a:ext cx="372789" cy="372720"/>
            </a:xfrm>
            <a:custGeom>
              <a:avLst/>
              <a:gdLst/>
              <a:ahLst/>
              <a:cxnLst/>
              <a:rect l="l" t="t" r="r" b="b"/>
              <a:pathLst>
                <a:path w="5337" h="5336" extrusionOk="0">
                  <a:moveTo>
                    <a:pt x="2697" y="0"/>
                  </a:moveTo>
                  <a:cubicBezTo>
                    <a:pt x="4157" y="0"/>
                    <a:pt x="5336" y="1180"/>
                    <a:pt x="5336" y="2696"/>
                  </a:cubicBezTo>
                  <a:cubicBezTo>
                    <a:pt x="5336" y="4156"/>
                    <a:pt x="4157" y="5336"/>
                    <a:pt x="2697" y="5336"/>
                  </a:cubicBezTo>
                  <a:cubicBezTo>
                    <a:pt x="1236" y="5336"/>
                    <a:pt x="57" y="4156"/>
                    <a:pt x="57" y="2696"/>
                  </a:cubicBezTo>
                  <a:cubicBezTo>
                    <a:pt x="1" y="1180"/>
                    <a:pt x="1236" y="0"/>
                    <a:pt x="26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8" name="Google Shape;13188;p31"/>
            <p:cNvSpPr/>
            <p:nvPr/>
          </p:nvSpPr>
          <p:spPr>
            <a:xfrm flipH="1">
              <a:off x="9496395" y="2586643"/>
              <a:ext cx="357073" cy="349180"/>
            </a:xfrm>
            <a:custGeom>
              <a:avLst/>
              <a:gdLst/>
              <a:ahLst/>
              <a:cxnLst/>
              <a:rect l="l" t="t" r="r" b="b"/>
              <a:pathLst>
                <a:path w="5112" h="4999" extrusionOk="0">
                  <a:moveTo>
                    <a:pt x="4774" y="1011"/>
                  </a:moveTo>
                  <a:cubicBezTo>
                    <a:pt x="4999" y="1404"/>
                    <a:pt x="5111" y="1854"/>
                    <a:pt x="5111" y="2359"/>
                  </a:cubicBezTo>
                  <a:cubicBezTo>
                    <a:pt x="5111" y="3763"/>
                    <a:pt x="3932" y="4999"/>
                    <a:pt x="2472" y="4999"/>
                  </a:cubicBezTo>
                  <a:cubicBezTo>
                    <a:pt x="1629" y="4999"/>
                    <a:pt x="843" y="4606"/>
                    <a:pt x="337" y="3988"/>
                  </a:cubicBezTo>
                  <a:cubicBezTo>
                    <a:pt x="113" y="3595"/>
                    <a:pt x="0" y="3145"/>
                    <a:pt x="0" y="2696"/>
                  </a:cubicBezTo>
                  <a:cubicBezTo>
                    <a:pt x="0" y="1180"/>
                    <a:pt x="1236" y="0"/>
                    <a:pt x="2696" y="56"/>
                  </a:cubicBezTo>
                  <a:cubicBezTo>
                    <a:pt x="3483" y="0"/>
                    <a:pt x="4269" y="393"/>
                    <a:pt x="4774" y="10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9" name="Google Shape;13189;p31"/>
            <p:cNvSpPr/>
            <p:nvPr/>
          </p:nvSpPr>
          <p:spPr>
            <a:xfrm flipH="1">
              <a:off x="9555280" y="2657261"/>
              <a:ext cx="215837" cy="215837"/>
            </a:xfrm>
            <a:custGeom>
              <a:avLst/>
              <a:gdLst/>
              <a:ahLst/>
              <a:cxnLst/>
              <a:rect l="l" t="t" r="r" b="b"/>
              <a:pathLst>
                <a:path w="3090" h="3090" extrusionOk="0">
                  <a:moveTo>
                    <a:pt x="1573" y="0"/>
                  </a:moveTo>
                  <a:cubicBezTo>
                    <a:pt x="2416" y="0"/>
                    <a:pt x="3090" y="730"/>
                    <a:pt x="3090" y="1573"/>
                  </a:cubicBezTo>
                  <a:cubicBezTo>
                    <a:pt x="3090" y="2415"/>
                    <a:pt x="2416" y="3089"/>
                    <a:pt x="1573" y="3089"/>
                  </a:cubicBezTo>
                  <a:cubicBezTo>
                    <a:pt x="731" y="3089"/>
                    <a:pt x="1" y="2415"/>
                    <a:pt x="1" y="1573"/>
                  </a:cubicBezTo>
                  <a:cubicBezTo>
                    <a:pt x="1" y="730"/>
                    <a:pt x="731" y="0"/>
                    <a:pt x="15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0" name="Google Shape;13190;p31"/>
            <p:cNvSpPr/>
            <p:nvPr/>
          </p:nvSpPr>
          <p:spPr>
            <a:xfrm flipH="1">
              <a:off x="9574838" y="2641545"/>
              <a:ext cx="211925" cy="215837"/>
            </a:xfrm>
            <a:custGeom>
              <a:avLst/>
              <a:gdLst/>
              <a:ahLst/>
              <a:cxnLst/>
              <a:rect l="l" t="t" r="r" b="b"/>
              <a:pathLst>
                <a:path w="3034" h="3090" extrusionOk="0">
                  <a:moveTo>
                    <a:pt x="1517" y="0"/>
                  </a:moveTo>
                  <a:cubicBezTo>
                    <a:pt x="2359" y="0"/>
                    <a:pt x="3033" y="674"/>
                    <a:pt x="3033" y="1573"/>
                  </a:cubicBezTo>
                  <a:cubicBezTo>
                    <a:pt x="3033" y="2415"/>
                    <a:pt x="2359" y="3089"/>
                    <a:pt x="1517" y="3089"/>
                  </a:cubicBezTo>
                  <a:cubicBezTo>
                    <a:pt x="674" y="3089"/>
                    <a:pt x="0" y="2415"/>
                    <a:pt x="0" y="1573"/>
                  </a:cubicBezTo>
                  <a:cubicBezTo>
                    <a:pt x="0" y="674"/>
                    <a:pt x="674" y="0"/>
                    <a:pt x="1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1" name="Google Shape;13191;p31"/>
            <p:cNvSpPr/>
            <p:nvPr/>
          </p:nvSpPr>
          <p:spPr>
            <a:xfrm flipH="1">
              <a:off x="9574838" y="2661172"/>
              <a:ext cx="192297" cy="196209"/>
            </a:xfrm>
            <a:custGeom>
              <a:avLst/>
              <a:gdLst/>
              <a:ahLst/>
              <a:cxnLst/>
              <a:rect l="l" t="t" r="r" b="b"/>
              <a:pathLst>
                <a:path w="2753" h="2809" extrusionOk="0">
                  <a:moveTo>
                    <a:pt x="2415" y="393"/>
                  </a:moveTo>
                  <a:cubicBezTo>
                    <a:pt x="2640" y="618"/>
                    <a:pt x="2752" y="955"/>
                    <a:pt x="2752" y="1292"/>
                  </a:cubicBezTo>
                  <a:cubicBezTo>
                    <a:pt x="2752" y="2134"/>
                    <a:pt x="2078" y="2808"/>
                    <a:pt x="1236" y="2808"/>
                  </a:cubicBezTo>
                  <a:cubicBezTo>
                    <a:pt x="899" y="2808"/>
                    <a:pt x="562" y="2696"/>
                    <a:pt x="281" y="2471"/>
                  </a:cubicBezTo>
                  <a:cubicBezTo>
                    <a:pt x="112" y="2191"/>
                    <a:pt x="0" y="1854"/>
                    <a:pt x="0" y="1517"/>
                  </a:cubicBezTo>
                  <a:cubicBezTo>
                    <a:pt x="0" y="674"/>
                    <a:pt x="674" y="0"/>
                    <a:pt x="1516" y="0"/>
                  </a:cubicBezTo>
                  <a:cubicBezTo>
                    <a:pt x="1853" y="0"/>
                    <a:pt x="2190" y="113"/>
                    <a:pt x="2415" y="337"/>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2" name="Google Shape;13192;p31"/>
            <p:cNvSpPr/>
            <p:nvPr/>
          </p:nvSpPr>
          <p:spPr>
            <a:xfrm flipH="1">
              <a:off x="9586643" y="2661172"/>
              <a:ext cx="180492" cy="180492"/>
            </a:xfrm>
            <a:custGeom>
              <a:avLst/>
              <a:gdLst/>
              <a:ahLst/>
              <a:cxnLst/>
              <a:rect l="l" t="t" r="r" b="b"/>
              <a:pathLst>
                <a:path w="2584" h="2584" extrusionOk="0">
                  <a:moveTo>
                    <a:pt x="169" y="2303"/>
                  </a:moveTo>
                  <a:cubicBezTo>
                    <a:pt x="56" y="2078"/>
                    <a:pt x="0" y="1797"/>
                    <a:pt x="0" y="1573"/>
                  </a:cubicBezTo>
                  <a:cubicBezTo>
                    <a:pt x="0" y="730"/>
                    <a:pt x="674" y="0"/>
                    <a:pt x="1516" y="0"/>
                  </a:cubicBezTo>
                  <a:cubicBezTo>
                    <a:pt x="1797" y="0"/>
                    <a:pt x="2134" y="113"/>
                    <a:pt x="2359" y="281"/>
                  </a:cubicBezTo>
                  <a:cubicBezTo>
                    <a:pt x="2527" y="506"/>
                    <a:pt x="2584" y="787"/>
                    <a:pt x="2584" y="1067"/>
                  </a:cubicBezTo>
                  <a:cubicBezTo>
                    <a:pt x="2584" y="1910"/>
                    <a:pt x="1853" y="2584"/>
                    <a:pt x="1011" y="2584"/>
                  </a:cubicBezTo>
                  <a:cubicBezTo>
                    <a:pt x="730" y="2584"/>
                    <a:pt x="449" y="2528"/>
                    <a:pt x="169" y="2359"/>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3" name="Google Shape;13193;p31"/>
            <p:cNvSpPr/>
            <p:nvPr/>
          </p:nvSpPr>
          <p:spPr>
            <a:xfrm flipH="1">
              <a:off x="9629810" y="3069159"/>
              <a:ext cx="105962" cy="109874"/>
            </a:xfrm>
            <a:custGeom>
              <a:avLst/>
              <a:gdLst/>
              <a:ahLst/>
              <a:cxnLst/>
              <a:rect l="l" t="t" r="r" b="b"/>
              <a:pathLst>
                <a:path w="1517" h="1573" extrusionOk="0">
                  <a:moveTo>
                    <a:pt x="787" y="56"/>
                  </a:moveTo>
                  <a:cubicBezTo>
                    <a:pt x="1180" y="56"/>
                    <a:pt x="1517" y="337"/>
                    <a:pt x="1517" y="787"/>
                  </a:cubicBezTo>
                  <a:cubicBezTo>
                    <a:pt x="1517" y="1180"/>
                    <a:pt x="1180" y="1517"/>
                    <a:pt x="787" y="1573"/>
                  </a:cubicBezTo>
                  <a:cubicBezTo>
                    <a:pt x="337" y="1517"/>
                    <a:pt x="0" y="1180"/>
                    <a:pt x="57" y="787"/>
                  </a:cubicBezTo>
                  <a:cubicBezTo>
                    <a:pt x="0" y="393"/>
                    <a:pt x="337" y="0"/>
                    <a:pt x="787" y="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4" name="Google Shape;13194;p31"/>
            <p:cNvSpPr/>
            <p:nvPr/>
          </p:nvSpPr>
          <p:spPr>
            <a:xfrm flipH="1">
              <a:off x="9629811" y="3080894"/>
              <a:ext cx="94228" cy="98139"/>
            </a:xfrm>
            <a:custGeom>
              <a:avLst/>
              <a:gdLst/>
              <a:ahLst/>
              <a:cxnLst/>
              <a:rect l="l" t="t" r="r" b="b"/>
              <a:pathLst>
                <a:path w="1349" h="1405" extrusionOk="0">
                  <a:moveTo>
                    <a:pt x="1236" y="169"/>
                  </a:moveTo>
                  <a:cubicBezTo>
                    <a:pt x="1293" y="282"/>
                    <a:pt x="1349" y="450"/>
                    <a:pt x="1349" y="619"/>
                  </a:cubicBezTo>
                  <a:cubicBezTo>
                    <a:pt x="1349" y="1012"/>
                    <a:pt x="1012" y="1405"/>
                    <a:pt x="619" y="1405"/>
                  </a:cubicBezTo>
                  <a:cubicBezTo>
                    <a:pt x="450" y="1405"/>
                    <a:pt x="282" y="1349"/>
                    <a:pt x="169" y="1236"/>
                  </a:cubicBezTo>
                  <a:cubicBezTo>
                    <a:pt x="57" y="1068"/>
                    <a:pt x="1" y="956"/>
                    <a:pt x="1" y="787"/>
                  </a:cubicBezTo>
                  <a:cubicBezTo>
                    <a:pt x="1" y="338"/>
                    <a:pt x="338" y="1"/>
                    <a:pt x="787" y="1"/>
                  </a:cubicBezTo>
                  <a:cubicBezTo>
                    <a:pt x="899" y="1"/>
                    <a:pt x="1068" y="57"/>
                    <a:pt x="1236" y="169"/>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5" name="Google Shape;13195;p31"/>
            <p:cNvSpPr/>
            <p:nvPr/>
          </p:nvSpPr>
          <p:spPr>
            <a:xfrm flipH="1">
              <a:off x="9633722" y="3080894"/>
              <a:ext cx="90316" cy="86404"/>
            </a:xfrm>
            <a:custGeom>
              <a:avLst/>
              <a:gdLst/>
              <a:ahLst/>
              <a:cxnLst/>
              <a:rect l="l" t="t" r="r" b="b"/>
              <a:pathLst>
                <a:path w="1293" h="1237" extrusionOk="0">
                  <a:moveTo>
                    <a:pt x="113" y="1124"/>
                  </a:moveTo>
                  <a:cubicBezTo>
                    <a:pt x="57" y="1012"/>
                    <a:pt x="1" y="899"/>
                    <a:pt x="1" y="787"/>
                  </a:cubicBezTo>
                  <a:cubicBezTo>
                    <a:pt x="1" y="338"/>
                    <a:pt x="338" y="1"/>
                    <a:pt x="787" y="1"/>
                  </a:cubicBezTo>
                  <a:cubicBezTo>
                    <a:pt x="899" y="1"/>
                    <a:pt x="1068" y="57"/>
                    <a:pt x="1180" y="113"/>
                  </a:cubicBezTo>
                  <a:cubicBezTo>
                    <a:pt x="1236" y="225"/>
                    <a:pt x="1293" y="394"/>
                    <a:pt x="1293" y="506"/>
                  </a:cubicBezTo>
                  <a:cubicBezTo>
                    <a:pt x="1293" y="899"/>
                    <a:pt x="956" y="1236"/>
                    <a:pt x="506" y="1236"/>
                  </a:cubicBezTo>
                  <a:cubicBezTo>
                    <a:pt x="394" y="1236"/>
                    <a:pt x="226" y="1236"/>
                    <a:pt x="113" y="1124"/>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6" name="Google Shape;13196;p31"/>
            <p:cNvSpPr/>
            <p:nvPr/>
          </p:nvSpPr>
          <p:spPr>
            <a:xfrm flipH="1">
              <a:off x="10936123" y="3685086"/>
              <a:ext cx="62865" cy="721900"/>
            </a:xfrm>
            <a:custGeom>
              <a:avLst/>
              <a:gdLst/>
              <a:ahLst/>
              <a:cxnLst/>
              <a:rect l="l" t="t" r="r" b="b"/>
              <a:pathLst>
                <a:path w="900" h="10335" extrusionOk="0">
                  <a:moveTo>
                    <a:pt x="899" y="0"/>
                  </a:moveTo>
                  <a:lnTo>
                    <a:pt x="899" y="10334"/>
                  </a:lnTo>
                  <a:lnTo>
                    <a:pt x="0" y="1033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7" name="Google Shape;13197;p31"/>
            <p:cNvSpPr/>
            <p:nvPr/>
          </p:nvSpPr>
          <p:spPr>
            <a:xfrm flipH="1">
              <a:off x="10936123" y="3696820"/>
              <a:ext cx="62865" cy="388436"/>
            </a:xfrm>
            <a:custGeom>
              <a:avLst/>
              <a:gdLst/>
              <a:ahLst/>
              <a:cxnLst/>
              <a:rect l="l" t="t" r="r" b="b"/>
              <a:pathLst>
                <a:path w="900" h="5561" extrusionOk="0">
                  <a:moveTo>
                    <a:pt x="899" y="1"/>
                  </a:moveTo>
                  <a:lnTo>
                    <a:pt x="899" y="5561"/>
                  </a:lnTo>
                  <a:lnTo>
                    <a:pt x="618" y="5561"/>
                  </a:lnTo>
                  <a:cubicBezTo>
                    <a:pt x="450" y="5505"/>
                    <a:pt x="225" y="5505"/>
                    <a:pt x="0" y="5449"/>
                  </a:cubicBezTo>
                  <a:lnTo>
                    <a:pt x="0" y="169"/>
                  </a:lnTo>
                  <a:cubicBezTo>
                    <a:pt x="281" y="57"/>
                    <a:pt x="562" y="1"/>
                    <a:pt x="899" y="1"/>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8" name="Google Shape;13198;p31"/>
            <p:cNvSpPr/>
            <p:nvPr/>
          </p:nvSpPr>
          <p:spPr>
            <a:xfrm flipH="1">
              <a:off x="10779239" y="4406903"/>
              <a:ext cx="309994" cy="153041"/>
            </a:xfrm>
            <a:custGeom>
              <a:avLst/>
              <a:gdLst/>
              <a:ahLst/>
              <a:cxnLst/>
              <a:rect l="l" t="t" r="r" b="b"/>
              <a:pathLst>
                <a:path w="4438" h="2191" extrusionOk="0">
                  <a:moveTo>
                    <a:pt x="4438" y="0"/>
                  </a:moveTo>
                  <a:lnTo>
                    <a:pt x="4438" y="2191"/>
                  </a:lnTo>
                  <a:lnTo>
                    <a:pt x="1124" y="2191"/>
                  </a:lnTo>
                  <a:cubicBezTo>
                    <a:pt x="1" y="2191"/>
                    <a:pt x="57"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9" name="Google Shape;13199;p31"/>
            <p:cNvSpPr/>
            <p:nvPr/>
          </p:nvSpPr>
          <p:spPr>
            <a:xfrm flipH="1">
              <a:off x="10779239" y="4414726"/>
              <a:ext cx="294278" cy="149200"/>
            </a:xfrm>
            <a:custGeom>
              <a:avLst/>
              <a:gdLst/>
              <a:ahLst/>
              <a:cxnLst/>
              <a:rect l="l" t="t" r="r" b="b"/>
              <a:pathLst>
                <a:path w="4213" h="2136" extrusionOk="0">
                  <a:moveTo>
                    <a:pt x="4213" y="1"/>
                  </a:moveTo>
                  <a:lnTo>
                    <a:pt x="4213" y="2135"/>
                  </a:lnTo>
                  <a:lnTo>
                    <a:pt x="899" y="2135"/>
                  </a:lnTo>
                  <a:cubicBezTo>
                    <a:pt x="674" y="2135"/>
                    <a:pt x="506" y="2023"/>
                    <a:pt x="337" y="1910"/>
                  </a:cubicBezTo>
                  <a:cubicBezTo>
                    <a:pt x="0" y="1236"/>
                    <a:pt x="225" y="57"/>
                    <a:pt x="1011" y="5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0" name="Google Shape;13200;p31"/>
            <p:cNvSpPr/>
            <p:nvPr/>
          </p:nvSpPr>
          <p:spPr>
            <a:xfrm flipH="1">
              <a:off x="10763521" y="3638007"/>
              <a:ext cx="411975" cy="411975"/>
            </a:xfrm>
            <a:custGeom>
              <a:avLst/>
              <a:gdLst/>
              <a:ahLst/>
              <a:cxnLst/>
              <a:rect l="l" t="t" r="r" b="b"/>
              <a:pathLst>
                <a:path w="5898" h="5898" extrusionOk="0">
                  <a:moveTo>
                    <a:pt x="2977" y="0"/>
                  </a:moveTo>
                  <a:cubicBezTo>
                    <a:pt x="4605" y="0"/>
                    <a:pt x="5897" y="1348"/>
                    <a:pt x="5897" y="2977"/>
                  </a:cubicBezTo>
                  <a:cubicBezTo>
                    <a:pt x="5897" y="4606"/>
                    <a:pt x="4605" y="5897"/>
                    <a:pt x="2977" y="5897"/>
                  </a:cubicBezTo>
                  <a:cubicBezTo>
                    <a:pt x="1348" y="5897"/>
                    <a:pt x="0" y="4606"/>
                    <a:pt x="0" y="2977"/>
                  </a:cubicBezTo>
                  <a:cubicBezTo>
                    <a:pt x="0" y="1348"/>
                    <a:pt x="1348" y="0"/>
                    <a:pt x="2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1" name="Google Shape;13201;p31"/>
            <p:cNvSpPr/>
            <p:nvPr/>
          </p:nvSpPr>
          <p:spPr>
            <a:xfrm flipH="1">
              <a:off x="10763521" y="3665458"/>
              <a:ext cx="396329" cy="384524"/>
            </a:xfrm>
            <a:custGeom>
              <a:avLst/>
              <a:gdLst/>
              <a:ahLst/>
              <a:cxnLst/>
              <a:rect l="l" t="t" r="r" b="b"/>
              <a:pathLst>
                <a:path w="5674" h="5505" extrusionOk="0">
                  <a:moveTo>
                    <a:pt x="5280" y="1124"/>
                  </a:moveTo>
                  <a:cubicBezTo>
                    <a:pt x="5561" y="1573"/>
                    <a:pt x="5673" y="2078"/>
                    <a:pt x="5673" y="2584"/>
                  </a:cubicBezTo>
                  <a:cubicBezTo>
                    <a:pt x="5673" y="4213"/>
                    <a:pt x="4381" y="5504"/>
                    <a:pt x="2753" y="5504"/>
                  </a:cubicBezTo>
                  <a:cubicBezTo>
                    <a:pt x="1798" y="5504"/>
                    <a:pt x="955" y="5111"/>
                    <a:pt x="394" y="4381"/>
                  </a:cubicBezTo>
                  <a:cubicBezTo>
                    <a:pt x="169" y="3932"/>
                    <a:pt x="57" y="3483"/>
                    <a:pt x="1" y="2921"/>
                  </a:cubicBezTo>
                  <a:cubicBezTo>
                    <a:pt x="57" y="1348"/>
                    <a:pt x="1349" y="0"/>
                    <a:pt x="2977" y="0"/>
                  </a:cubicBezTo>
                  <a:cubicBezTo>
                    <a:pt x="3876" y="0"/>
                    <a:pt x="4718" y="393"/>
                    <a:pt x="5280" y="112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2" name="Google Shape;13202;p31"/>
            <p:cNvSpPr/>
            <p:nvPr/>
          </p:nvSpPr>
          <p:spPr>
            <a:xfrm flipH="1">
              <a:off x="10826318" y="3743898"/>
              <a:ext cx="239376" cy="239376"/>
            </a:xfrm>
            <a:custGeom>
              <a:avLst/>
              <a:gdLst/>
              <a:ahLst/>
              <a:cxnLst/>
              <a:rect l="l" t="t" r="r" b="b"/>
              <a:pathLst>
                <a:path w="3427" h="3427" extrusionOk="0">
                  <a:moveTo>
                    <a:pt x="1686" y="1"/>
                  </a:moveTo>
                  <a:cubicBezTo>
                    <a:pt x="2640" y="1"/>
                    <a:pt x="3427" y="787"/>
                    <a:pt x="3427" y="1742"/>
                  </a:cubicBezTo>
                  <a:cubicBezTo>
                    <a:pt x="3427" y="2640"/>
                    <a:pt x="2640" y="3427"/>
                    <a:pt x="1686" y="3427"/>
                  </a:cubicBezTo>
                  <a:cubicBezTo>
                    <a:pt x="731" y="3427"/>
                    <a:pt x="1" y="2640"/>
                    <a:pt x="1" y="1742"/>
                  </a:cubicBezTo>
                  <a:cubicBezTo>
                    <a:pt x="1" y="787"/>
                    <a:pt x="731" y="1"/>
                    <a:pt x="1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3" name="Google Shape;13203;p31"/>
            <p:cNvSpPr/>
            <p:nvPr/>
          </p:nvSpPr>
          <p:spPr>
            <a:xfrm flipH="1">
              <a:off x="10849857" y="3724271"/>
              <a:ext cx="239376" cy="239376"/>
            </a:xfrm>
            <a:custGeom>
              <a:avLst/>
              <a:gdLst/>
              <a:ahLst/>
              <a:cxnLst/>
              <a:rect l="l" t="t" r="r" b="b"/>
              <a:pathLst>
                <a:path w="3427" h="3427" extrusionOk="0">
                  <a:moveTo>
                    <a:pt x="1742" y="1"/>
                  </a:moveTo>
                  <a:cubicBezTo>
                    <a:pt x="2640" y="1"/>
                    <a:pt x="3427" y="787"/>
                    <a:pt x="3427" y="1742"/>
                  </a:cubicBezTo>
                  <a:cubicBezTo>
                    <a:pt x="3427" y="2697"/>
                    <a:pt x="2640" y="3427"/>
                    <a:pt x="1742" y="3427"/>
                  </a:cubicBezTo>
                  <a:cubicBezTo>
                    <a:pt x="787" y="3427"/>
                    <a:pt x="1" y="2697"/>
                    <a:pt x="1" y="1742"/>
                  </a:cubicBezTo>
                  <a:cubicBezTo>
                    <a:pt x="1" y="787"/>
                    <a:pt x="787" y="1"/>
                    <a:pt x="17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4" name="Google Shape;13204;p31"/>
            <p:cNvSpPr/>
            <p:nvPr/>
          </p:nvSpPr>
          <p:spPr>
            <a:xfrm flipH="1">
              <a:off x="10849857" y="3747810"/>
              <a:ext cx="215837" cy="215836"/>
            </a:xfrm>
            <a:custGeom>
              <a:avLst/>
              <a:gdLst/>
              <a:ahLst/>
              <a:cxnLst/>
              <a:rect l="l" t="t" r="r" b="b"/>
              <a:pathLst>
                <a:path w="3090" h="3090" extrusionOk="0">
                  <a:moveTo>
                    <a:pt x="2753" y="338"/>
                  </a:moveTo>
                  <a:cubicBezTo>
                    <a:pt x="2977" y="675"/>
                    <a:pt x="3090" y="1012"/>
                    <a:pt x="3090" y="1405"/>
                  </a:cubicBezTo>
                  <a:cubicBezTo>
                    <a:pt x="3090" y="2360"/>
                    <a:pt x="2303" y="3090"/>
                    <a:pt x="1405" y="3090"/>
                  </a:cubicBezTo>
                  <a:cubicBezTo>
                    <a:pt x="1012" y="3090"/>
                    <a:pt x="675" y="2978"/>
                    <a:pt x="338" y="2753"/>
                  </a:cubicBezTo>
                  <a:cubicBezTo>
                    <a:pt x="113" y="2472"/>
                    <a:pt x="1" y="2079"/>
                    <a:pt x="1" y="1742"/>
                  </a:cubicBezTo>
                  <a:cubicBezTo>
                    <a:pt x="1" y="787"/>
                    <a:pt x="787" y="1"/>
                    <a:pt x="1742" y="1"/>
                  </a:cubicBezTo>
                  <a:cubicBezTo>
                    <a:pt x="2079" y="1"/>
                    <a:pt x="2416" y="113"/>
                    <a:pt x="2753" y="338"/>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5" name="Google Shape;13205;p31"/>
            <p:cNvSpPr/>
            <p:nvPr/>
          </p:nvSpPr>
          <p:spPr>
            <a:xfrm flipH="1">
              <a:off x="10865574" y="3747810"/>
              <a:ext cx="200120" cy="200190"/>
            </a:xfrm>
            <a:custGeom>
              <a:avLst/>
              <a:gdLst/>
              <a:ahLst/>
              <a:cxnLst/>
              <a:rect l="l" t="t" r="r" b="b"/>
              <a:pathLst>
                <a:path w="2865" h="2866" extrusionOk="0">
                  <a:moveTo>
                    <a:pt x="225" y="2584"/>
                  </a:moveTo>
                  <a:cubicBezTo>
                    <a:pt x="113" y="2304"/>
                    <a:pt x="1" y="2023"/>
                    <a:pt x="1" y="1742"/>
                  </a:cubicBezTo>
                  <a:cubicBezTo>
                    <a:pt x="1" y="787"/>
                    <a:pt x="787" y="1"/>
                    <a:pt x="1742" y="1"/>
                  </a:cubicBezTo>
                  <a:cubicBezTo>
                    <a:pt x="2023" y="1"/>
                    <a:pt x="2360" y="113"/>
                    <a:pt x="2640" y="282"/>
                  </a:cubicBezTo>
                  <a:cubicBezTo>
                    <a:pt x="2809" y="562"/>
                    <a:pt x="2865" y="843"/>
                    <a:pt x="2865" y="1124"/>
                  </a:cubicBezTo>
                  <a:cubicBezTo>
                    <a:pt x="2865" y="2079"/>
                    <a:pt x="2135" y="2865"/>
                    <a:pt x="1180" y="2865"/>
                  </a:cubicBezTo>
                  <a:cubicBezTo>
                    <a:pt x="843" y="2865"/>
                    <a:pt x="506" y="2753"/>
                    <a:pt x="225" y="2584"/>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6" name="Google Shape;13206;p31"/>
            <p:cNvSpPr/>
            <p:nvPr/>
          </p:nvSpPr>
          <p:spPr>
            <a:xfrm flipH="1">
              <a:off x="10912583" y="4434354"/>
              <a:ext cx="106032" cy="106032"/>
            </a:xfrm>
            <a:custGeom>
              <a:avLst/>
              <a:gdLst/>
              <a:ahLst/>
              <a:cxnLst/>
              <a:rect l="l" t="t" r="r" b="b"/>
              <a:pathLst>
                <a:path w="1518" h="1518" extrusionOk="0">
                  <a:moveTo>
                    <a:pt x="787" y="1"/>
                  </a:moveTo>
                  <a:cubicBezTo>
                    <a:pt x="1180" y="1"/>
                    <a:pt x="1517" y="338"/>
                    <a:pt x="1517" y="787"/>
                  </a:cubicBezTo>
                  <a:cubicBezTo>
                    <a:pt x="1517" y="1180"/>
                    <a:pt x="1180" y="1517"/>
                    <a:pt x="787" y="1517"/>
                  </a:cubicBezTo>
                  <a:cubicBezTo>
                    <a:pt x="338" y="1517"/>
                    <a:pt x="1" y="1180"/>
                    <a:pt x="1" y="787"/>
                  </a:cubicBezTo>
                  <a:cubicBezTo>
                    <a:pt x="1" y="338"/>
                    <a:pt x="338" y="1"/>
                    <a:pt x="7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7" name="Google Shape;13207;p31"/>
            <p:cNvSpPr/>
            <p:nvPr/>
          </p:nvSpPr>
          <p:spPr>
            <a:xfrm flipH="1">
              <a:off x="10912584" y="4446158"/>
              <a:ext cx="94228" cy="94228"/>
            </a:xfrm>
            <a:custGeom>
              <a:avLst/>
              <a:gdLst/>
              <a:ahLst/>
              <a:cxnLst/>
              <a:rect l="l" t="t" r="r" b="b"/>
              <a:pathLst>
                <a:path w="1349" h="1349" extrusionOk="0">
                  <a:moveTo>
                    <a:pt x="1180" y="112"/>
                  </a:moveTo>
                  <a:cubicBezTo>
                    <a:pt x="1292" y="281"/>
                    <a:pt x="1348" y="449"/>
                    <a:pt x="1348" y="618"/>
                  </a:cubicBezTo>
                  <a:cubicBezTo>
                    <a:pt x="1348" y="1011"/>
                    <a:pt x="1011" y="1348"/>
                    <a:pt x="618" y="1348"/>
                  </a:cubicBezTo>
                  <a:cubicBezTo>
                    <a:pt x="449" y="1348"/>
                    <a:pt x="281" y="1292"/>
                    <a:pt x="112" y="1180"/>
                  </a:cubicBezTo>
                  <a:cubicBezTo>
                    <a:pt x="56" y="1067"/>
                    <a:pt x="0" y="899"/>
                    <a:pt x="0" y="730"/>
                  </a:cubicBezTo>
                  <a:cubicBezTo>
                    <a:pt x="0" y="337"/>
                    <a:pt x="337" y="0"/>
                    <a:pt x="730" y="0"/>
                  </a:cubicBezTo>
                  <a:cubicBezTo>
                    <a:pt x="899" y="0"/>
                    <a:pt x="1067" y="56"/>
                    <a:pt x="1180" y="112"/>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8" name="Google Shape;13208;p31"/>
            <p:cNvSpPr/>
            <p:nvPr/>
          </p:nvSpPr>
          <p:spPr>
            <a:xfrm flipH="1">
              <a:off x="10920477" y="4446158"/>
              <a:ext cx="86335" cy="86335"/>
            </a:xfrm>
            <a:custGeom>
              <a:avLst/>
              <a:gdLst/>
              <a:ahLst/>
              <a:cxnLst/>
              <a:rect l="l" t="t" r="r" b="b"/>
              <a:pathLst>
                <a:path w="1236" h="1236" extrusionOk="0">
                  <a:moveTo>
                    <a:pt x="56" y="1123"/>
                  </a:moveTo>
                  <a:cubicBezTo>
                    <a:pt x="0" y="1011"/>
                    <a:pt x="0" y="843"/>
                    <a:pt x="0" y="730"/>
                  </a:cubicBezTo>
                  <a:cubicBezTo>
                    <a:pt x="0" y="337"/>
                    <a:pt x="337" y="0"/>
                    <a:pt x="730" y="0"/>
                  </a:cubicBezTo>
                  <a:cubicBezTo>
                    <a:pt x="843" y="0"/>
                    <a:pt x="1011" y="56"/>
                    <a:pt x="1123" y="112"/>
                  </a:cubicBezTo>
                  <a:cubicBezTo>
                    <a:pt x="1180" y="225"/>
                    <a:pt x="1236" y="337"/>
                    <a:pt x="1236" y="506"/>
                  </a:cubicBezTo>
                  <a:cubicBezTo>
                    <a:pt x="1236" y="899"/>
                    <a:pt x="899" y="1236"/>
                    <a:pt x="506" y="1236"/>
                  </a:cubicBezTo>
                  <a:cubicBezTo>
                    <a:pt x="337" y="1236"/>
                    <a:pt x="169" y="1180"/>
                    <a:pt x="56" y="1123"/>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9" name="Google Shape;13209;p31"/>
            <p:cNvSpPr/>
            <p:nvPr/>
          </p:nvSpPr>
          <p:spPr>
            <a:xfrm flipH="1">
              <a:off x="10351625" y="3861593"/>
              <a:ext cx="274650" cy="431603"/>
            </a:xfrm>
            <a:custGeom>
              <a:avLst/>
              <a:gdLst/>
              <a:ahLst/>
              <a:cxnLst/>
              <a:rect l="l" t="t" r="r" b="b"/>
              <a:pathLst>
                <a:path w="3932" h="6179" extrusionOk="0">
                  <a:moveTo>
                    <a:pt x="3819" y="57"/>
                  </a:moveTo>
                  <a:lnTo>
                    <a:pt x="3819" y="6123"/>
                  </a:lnTo>
                  <a:lnTo>
                    <a:pt x="112" y="6123"/>
                  </a:lnTo>
                  <a:lnTo>
                    <a:pt x="112" y="57"/>
                  </a:lnTo>
                  <a:close/>
                  <a:moveTo>
                    <a:pt x="0" y="1"/>
                  </a:moveTo>
                  <a:lnTo>
                    <a:pt x="0" y="6179"/>
                  </a:lnTo>
                  <a:lnTo>
                    <a:pt x="3932" y="6179"/>
                  </a:lnTo>
                  <a:lnTo>
                    <a:pt x="3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0" name="Google Shape;13210;p31"/>
            <p:cNvSpPr/>
            <p:nvPr/>
          </p:nvSpPr>
          <p:spPr>
            <a:xfrm flipH="1">
              <a:off x="10532118" y="4124434"/>
              <a:ext cx="47149" cy="51060"/>
            </a:xfrm>
            <a:custGeom>
              <a:avLst/>
              <a:gdLst/>
              <a:ahLst/>
              <a:cxnLst/>
              <a:rect l="l" t="t" r="r" b="b"/>
              <a:pathLst>
                <a:path w="675" h="731" extrusionOk="0">
                  <a:moveTo>
                    <a:pt x="1" y="1"/>
                  </a:moveTo>
                  <a:lnTo>
                    <a:pt x="675" y="1"/>
                  </a:lnTo>
                  <a:lnTo>
                    <a:pt x="675" y="731"/>
                  </a:lnTo>
                  <a:lnTo>
                    <a:pt x="1" y="73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1" name="Google Shape;13211;p31"/>
            <p:cNvSpPr/>
            <p:nvPr/>
          </p:nvSpPr>
          <p:spPr>
            <a:xfrm flipH="1">
              <a:off x="10461501" y="4124434"/>
              <a:ext cx="51060" cy="51060"/>
            </a:xfrm>
            <a:custGeom>
              <a:avLst/>
              <a:gdLst/>
              <a:ahLst/>
              <a:cxnLst/>
              <a:rect l="l" t="t" r="r" b="b"/>
              <a:pathLst>
                <a:path w="731" h="731" extrusionOk="0">
                  <a:moveTo>
                    <a:pt x="1" y="1"/>
                  </a:moveTo>
                  <a:lnTo>
                    <a:pt x="731" y="1"/>
                  </a:lnTo>
                  <a:lnTo>
                    <a:pt x="731" y="731"/>
                  </a:lnTo>
                  <a:lnTo>
                    <a:pt x="1" y="73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2" name="Google Shape;13212;p31"/>
            <p:cNvSpPr/>
            <p:nvPr/>
          </p:nvSpPr>
          <p:spPr>
            <a:xfrm flipH="1">
              <a:off x="10394795" y="4124434"/>
              <a:ext cx="47149" cy="51060"/>
            </a:xfrm>
            <a:custGeom>
              <a:avLst/>
              <a:gdLst/>
              <a:ahLst/>
              <a:cxnLst/>
              <a:rect l="l" t="t" r="r" b="b"/>
              <a:pathLst>
                <a:path w="675" h="731" extrusionOk="0">
                  <a:moveTo>
                    <a:pt x="1" y="1"/>
                  </a:moveTo>
                  <a:lnTo>
                    <a:pt x="675" y="1"/>
                  </a:lnTo>
                  <a:lnTo>
                    <a:pt x="675" y="731"/>
                  </a:lnTo>
                  <a:lnTo>
                    <a:pt x="1" y="73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3" name="Google Shape;13213;p31"/>
            <p:cNvSpPr/>
            <p:nvPr/>
          </p:nvSpPr>
          <p:spPr>
            <a:xfrm flipH="1">
              <a:off x="10532118" y="4195052"/>
              <a:ext cx="47149" cy="47149"/>
            </a:xfrm>
            <a:custGeom>
              <a:avLst/>
              <a:gdLst/>
              <a:ahLst/>
              <a:cxnLst/>
              <a:rect l="l" t="t" r="r" b="b"/>
              <a:pathLst>
                <a:path w="675" h="675" extrusionOk="0">
                  <a:moveTo>
                    <a:pt x="1" y="1"/>
                  </a:moveTo>
                  <a:lnTo>
                    <a:pt x="675" y="1"/>
                  </a:lnTo>
                  <a:lnTo>
                    <a:pt x="675" y="675"/>
                  </a:lnTo>
                  <a:lnTo>
                    <a:pt x="1" y="67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4" name="Google Shape;13214;p31"/>
            <p:cNvSpPr/>
            <p:nvPr/>
          </p:nvSpPr>
          <p:spPr>
            <a:xfrm flipH="1">
              <a:off x="10461501" y="4195052"/>
              <a:ext cx="51060" cy="47149"/>
            </a:xfrm>
            <a:custGeom>
              <a:avLst/>
              <a:gdLst/>
              <a:ahLst/>
              <a:cxnLst/>
              <a:rect l="l" t="t" r="r" b="b"/>
              <a:pathLst>
                <a:path w="731" h="675" extrusionOk="0">
                  <a:moveTo>
                    <a:pt x="1" y="1"/>
                  </a:moveTo>
                  <a:lnTo>
                    <a:pt x="731" y="1"/>
                  </a:lnTo>
                  <a:lnTo>
                    <a:pt x="731" y="675"/>
                  </a:lnTo>
                  <a:lnTo>
                    <a:pt x="1" y="67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5" name="Google Shape;13215;p31"/>
            <p:cNvSpPr/>
            <p:nvPr/>
          </p:nvSpPr>
          <p:spPr>
            <a:xfrm flipH="1">
              <a:off x="10394795" y="4195052"/>
              <a:ext cx="47149" cy="47149"/>
            </a:xfrm>
            <a:custGeom>
              <a:avLst/>
              <a:gdLst/>
              <a:ahLst/>
              <a:cxnLst/>
              <a:rect l="l" t="t" r="r" b="b"/>
              <a:pathLst>
                <a:path w="675" h="675" extrusionOk="0">
                  <a:moveTo>
                    <a:pt x="1" y="1"/>
                  </a:moveTo>
                  <a:lnTo>
                    <a:pt x="675" y="1"/>
                  </a:lnTo>
                  <a:lnTo>
                    <a:pt x="675" y="675"/>
                  </a:lnTo>
                  <a:lnTo>
                    <a:pt x="1" y="67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6" name="Google Shape;13216;p31"/>
            <p:cNvSpPr/>
            <p:nvPr/>
          </p:nvSpPr>
          <p:spPr>
            <a:xfrm flipH="1">
              <a:off x="10532118" y="3987112"/>
              <a:ext cx="47149" cy="47149"/>
            </a:xfrm>
            <a:custGeom>
              <a:avLst/>
              <a:gdLst/>
              <a:ahLst/>
              <a:cxnLst/>
              <a:rect l="l" t="t" r="r" b="b"/>
              <a:pathLst>
                <a:path w="675" h="675" extrusionOk="0">
                  <a:moveTo>
                    <a:pt x="1" y="1"/>
                  </a:moveTo>
                  <a:lnTo>
                    <a:pt x="675" y="1"/>
                  </a:lnTo>
                  <a:lnTo>
                    <a:pt x="675" y="675"/>
                  </a:lnTo>
                  <a:lnTo>
                    <a:pt x="1" y="67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7" name="Google Shape;13217;p31"/>
            <p:cNvSpPr/>
            <p:nvPr/>
          </p:nvSpPr>
          <p:spPr>
            <a:xfrm flipH="1">
              <a:off x="10461501" y="3987112"/>
              <a:ext cx="51060" cy="47149"/>
            </a:xfrm>
            <a:custGeom>
              <a:avLst/>
              <a:gdLst/>
              <a:ahLst/>
              <a:cxnLst/>
              <a:rect l="l" t="t" r="r" b="b"/>
              <a:pathLst>
                <a:path w="731" h="675" extrusionOk="0">
                  <a:moveTo>
                    <a:pt x="1" y="1"/>
                  </a:moveTo>
                  <a:lnTo>
                    <a:pt x="731" y="1"/>
                  </a:lnTo>
                  <a:lnTo>
                    <a:pt x="731" y="675"/>
                  </a:lnTo>
                  <a:lnTo>
                    <a:pt x="1" y="67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8" name="Google Shape;13218;p31"/>
            <p:cNvSpPr/>
            <p:nvPr/>
          </p:nvSpPr>
          <p:spPr>
            <a:xfrm flipH="1">
              <a:off x="10394795" y="3987112"/>
              <a:ext cx="47149" cy="47149"/>
            </a:xfrm>
            <a:custGeom>
              <a:avLst/>
              <a:gdLst/>
              <a:ahLst/>
              <a:cxnLst/>
              <a:rect l="l" t="t" r="r" b="b"/>
              <a:pathLst>
                <a:path w="675" h="675" extrusionOk="0">
                  <a:moveTo>
                    <a:pt x="1" y="1"/>
                  </a:moveTo>
                  <a:lnTo>
                    <a:pt x="675" y="1"/>
                  </a:lnTo>
                  <a:lnTo>
                    <a:pt x="675" y="675"/>
                  </a:lnTo>
                  <a:lnTo>
                    <a:pt x="1" y="6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9" name="Google Shape;13219;p31"/>
            <p:cNvSpPr/>
            <p:nvPr/>
          </p:nvSpPr>
          <p:spPr>
            <a:xfrm flipH="1">
              <a:off x="10532118" y="4053817"/>
              <a:ext cx="47149" cy="51060"/>
            </a:xfrm>
            <a:custGeom>
              <a:avLst/>
              <a:gdLst/>
              <a:ahLst/>
              <a:cxnLst/>
              <a:rect l="l" t="t" r="r" b="b"/>
              <a:pathLst>
                <a:path w="675" h="731" extrusionOk="0">
                  <a:moveTo>
                    <a:pt x="1" y="1"/>
                  </a:moveTo>
                  <a:lnTo>
                    <a:pt x="675" y="1"/>
                  </a:lnTo>
                  <a:lnTo>
                    <a:pt x="675" y="731"/>
                  </a:lnTo>
                  <a:lnTo>
                    <a:pt x="1" y="73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0" name="Google Shape;13220;p31"/>
            <p:cNvSpPr/>
            <p:nvPr/>
          </p:nvSpPr>
          <p:spPr>
            <a:xfrm flipH="1">
              <a:off x="10461501" y="4053817"/>
              <a:ext cx="51060" cy="51060"/>
            </a:xfrm>
            <a:custGeom>
              <a:avLst/>
              <a:gdLst/>
              <a:ahLst/>
              <a:cxnLst/>
              <a:rect l="l" t="t" r="r" b="b"/>
              <a:pathLst>
                <a:path w="731" h="731" extrusionOk="0">
                  <a:moveTo>
                    <a:pt x="1" y="1"/>
                  </a:moveTo>
                  <a:lnTo>
                    <a:pt x="731" y="1"/>
                  </a:lnTo>
                  <a:lnTo>
                    <a:pt x="731" y="731"/>
                  </a:lnTo>
                  <a:lnTo>
                    <a:pt x="1" y="73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1" name="Google Shape;13221;p31"/>
            <p:cNvSpPr/>
            <p:nvPr/>
          </p:nvSpPr>
          <p:spPr>
            <a:xfrm flipH="1">
              <a:off x="10394795" y="4053817"/>
              <a:ext cx="47149" cy="51060"/>
            </a:xfrm>
            <a:custGeom>
              <a:avLst/>
              <a:gdLst/>
              <a:ahLst/>
              <a:cxnLst/>
              <a:rect l="l" t="t" r="r" b="b"/>
              <a:pathLst>
                <a:path w="675" h="731" extrusionOk="0">
                  <a:moveTo>
                    <a:pt x="1" y="1"/>
                  </a:moveTo>
                  <a:lnTo>
                    <a:pt x="675" y="1"/>
                  </a:lnTo>
                  <a:lnTo>
                    <a:pt x="675" y="731"/>
                  </a:lnTo>
                  <a:lnTo>
                    <a:pt x="1" y="73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22" name="Google Shape;13222;p31"/>
          <p:cNvGrpSpPr/>
          <p:nvPr/>
        </p:nvGrpSpPr>
        <p:grpSpPr>
          <a:xfrm>
            <a:off x="278650" y="0"/>
            <a:ext cx="2828515" cy="1907662"/>
            <a:chOff x="126250" y="0"/>
            <a:chExt cx="2828515" cy="1907662"/>
          </a:xfrm>
        </p:grpSpPr>
        <p:sp>
          <p:nvSpPr>
            <p:cNvPr id="13223" name="Google Shape;13223;p31"/>
            <p:cNvSpPr/>
            <p:nvPr/>
          </p:nvSpPr>
          <p:spPr>
            <a:xfrm rot="1793316">
              <a:off x="1946350" y="1299243"/>
              <a:ext cx="578549" cy="11274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4" name="Google Shape;13224;p31"/>
            <p:cNvSpPr/>
            <p:nvPr/>
          </p:nvSpPr>
          <p:spPr>
            <a:xfrm rot="-781044">
              <a:off x="2485436" y="1463120"/>
              <a:ext cx="383362" cy="287535"/>
            </a:xfrm>
            <a:custGeom>
              <a:avLst/>
              <a:gdLst/>
              <a:ahLst/>
              <a:cxnLst/>
              <a:rect l="l" t="t" r="r" b="b"/>
              <a:pathLst>
                <a:path w="3820" h="2865" extrusionOk="0">
                  <a:moveTo>
                    <a:pt x="0" y="0"/>
                  </a:moveTo>
                  <a:lnTo>
                    <a:pt x="2135" y="2022"/>
                  </a:lnTo>
                  <a:lnTo>
                    <a:pt x="3763" y="2864"/>
                  </a:lnTo>
                  <a:lnTo>
                    <a:pt x="3819" y="2640"/>
                  </a:lnTo>
                  <a:lnTo>
                    <a:pt x="2415" y="1741"/>
                  </a:lnTo>
                  <a:lnTo>
                    <a:pt x="2303" y="1629"/>
                  </a:lnTo>
                  <a:lnTo>
                    <a:pt x="2303" y="1629"/>
                  </a:lnTo>
                  <a:lnTo>
                    <a:pt x="955" y="168"/>
                  </a:ln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5" name="Google Shape;13225;p31"/>
            <p:cNvSpPr/>
            <p:nvPr/>
          </p:nvSpPr>
          <p:spPr>
            <a:xfrm rot="-781044">
              <a:off x="2504051" y="1478498"/>
              <a:ext cx="360882" cy="270675"/>
            </a:xfrm>
            <a:custGeom>
              <a:avLst/>
              <a:gdLst/>
              <a:ahLst/>
              <a:cxnLst/>
              <a:rect l="l" t="t" r="r" b="b"/>
              <a:pathLst>
                <a:path w="3596" h="2697" extrusionOk="0">
                  <a:moveTo>
                    <a:pt x="1" y="0"/>
                  </a:moveTo>
                  <a:lnTo>
                    <a:pt x="1967" y="1854"/>
                  </a:lnTo>
                  <a:lnTo>
                    <a:pt x="3595" y="2696"/>
                  </a:lnTo>
                  <a:lnTo>
                    <a:pt x="3595" y="2640"/>
                  </a:lnTo>
                  <a:lnTo>
                    <a:pt x="2191" y="1742"/>
                  </a:lnTo>
                  <a:lnTo>
                    <a:pt x="2079" y="1573"/>
                  </a:lnTo>
                  <a:lnTo>
                    <a:pt x="2079" y="1573"/>
                  </a:lnTo>
                  <a:lnTo>
                    <a:pt x="731" y="113"/>
                  </a:lnTo>
                  <a:close/>
                </a:path>
              </a:pathLst>
            </a:custGeom>
            <a:solidFill>
              <a:srgbClr val="9CB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6" name="Google Shape;13226;p31"/>
            <p:cNvSpPr/>
            <p:nvPr/>
          </p:nvSpPr>
          <p:spPr>
            <a:xfrm rot="-1579503">
              <a:off x="1556192" y="888026"/>
              <a:ext cx="574950" cy="586304"/>
            </a:xfrm>
            <a:custGeom>
              <a:avLst/>
              <a:gdLst/>
              <a:ahLst/>
              <a:cxnLst/>
              <a:rect l="l" t="t" r="r" b="b"/>
              <a:pathLst>
                <a:path w="5729" h="5842" extrusionOk="0">
                  <a:moveTo>
                    <a:pt x="3819" y="5841"/>
                  </a:moveTo>
                  <a:lnTo>
                    <a:pt x="5729" y="4100"/>
                  </a:lnTo>
                  <a:lnTo>
                    <a:pt x="1910" y="0"/>
                  </a:lnTo>
                  <a:lnTo>
                    <a:pt x="0" y="168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7" name="Google Shape;13227;p31"/>
            <p:cNvSpPr/>
            <p:nvPr/>
          </p:nvSpPr>
          <p:spPr>
            <a:xfrm rot="-1579503">
              <a:off x="1576678" y="883235"/>
              <a:ext cx="546750" cy="558102"/>
            </a:xfrm>
            <a:custGeom>
              <a:avLst/>
              <a:gdLst/>
              <a:ahLst/>
              <a:cxnLst/>
              <a:rect l="l" t="t" r="r" b="b"/>
              <a:pathLst>
                <a:path w="5448" h="5561" extrusionOk="0">
                  <a:moveTo>
                    <a:pt x="5448" y="4100"/>
                  </a:moveTo>
                  <a:lnTo>
                    <a:pt x="1629" y="0"/>
                  </a:lnTo>
                  <a:lnTo>
                    <a:pt x="0" y="1404"/>
                  </a:lnTo>
                  <a:lnTo>
                    <a:pt x="3819" y="5561"/>
                  </a:lnTo>
                  <a:close/>
                </a:path>
              </a:pathLst>
            </a:custGeom>
            <a:solidFill>
              <a:srgbClr val="5EC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8" name="Google Shape;13228;p31"/>
            <p:cNvSpPr/>
            <p:nvPr/>
          </p:nvSpPr>
          <p:spPr>
            <a:xfrm rot="-1579503">
              <a:off x="1609442" y="927206"/>
              <a:ext cx="496169" cy="513041"/>
            </a:xfrm>
            <a:custGeom>
              <a:avLst/>
              <a:gdLst/>
              <a:ahLst/>
              <a:cxnLst/>
              <a:rect l="l" t="t" r="r" b="b"/>
              <a:pathLst>
                <a:path w="4944" h="5112" extrusionOk="0">
                  <a:moveTo>
                    <a:pt x="1" y="1180"/>
                  </a:moveTo>
                  <a:lnTo>
                    <a:pt x="3595" y="5112"/>
                  </a:lnTo>
                  <a:lnTo>
                    <a:pt x="4943" y="3876"/>
                  </a:lnTo>
                  <a:lnTo>
                    <a:pt x="1292" y="1"/>
                  </a:lnTo>
                  <a:close/>
                </a:path>
              </a:pathLst>
            </a:custGeom>
            <a:solidFill>
              <a:srgbClr val="0086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9" name="Google Shape;13229;p31"/>
            <p:cNvSpPr/>
            <p:nvPr/>
          </p:nvSpPr>
          <p:spPr>
            <a:xfrm rot="-781044">
              <a:off x="2441088" y="1287913"/>
              <a:ext cx="479202" cy="360799"/>
            </a:xfrm>
            <a:custGeom>
              <a:avLst/>
              <a:gdLst/>
              <a:ahLst/>
              <a:cxnLst/>
              <a:rect l="l" t="t" r="r" b="b"/>
              <a:pathLst>
                <a:path w="4775" h="3595" extrusionOk="0">
                  <a:moveTo>
                    <a:pt x="1741" y="0"/>
                  </a:moveTo>
                  <a:lnTo>
                    <a:pt x="3932" y="1629"/>
                  </a:lnTo>
                  <a:lnTo>
                    <a:pt x="4774" y="3482"/>
                  </a:lnTo>
                  <a:lnTo>
                    <a:pt x="4606" y="3595"/>
                  </a:lnTo>
                  <a:lnTo>
                    <a:pt x="3707" y="1966"/>
                  </a:lnTo>
                  <a:lnTo>
                    <a:pt x="1910" y="843"/>
                  </a:lnTo>
                  <a:lnTo>
                    <a:pt x="1067" y="2191"/>
                  </a:lnTo>
                  <a:lnTo>
                    <a:pt x="0" y="134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0" name="Google Shape;13230;p31"/>
            <p:cNvSpPr/>
            <p:nvPr/>
          </p:nvSpPr>
          <p:spPr>
            <a:xfrm rot="-781044">
              <a:off x="2379852" y="1448836"/>
              <a:ext cx="417182" cy="417202"/>
            </a:xfrm>
            <a:custGeom>
              <a:avLst/>
              <a:gdLst/>
              <a:ahLst/>
              <a:cxnLst/>
              <a:rect l="l" t="t" r="r" b="b"/>
              <a:pathLst>
                <a:path w="4157" h="4157" extrusionOk="0">
                  <a:moveTo>
                    <a:pt x="0" y="1741"/>
                  </a:moveTo>
                  <a:lnTo>
                    <a:pt x="1910" y="3651"/>
                  </a:lnTo>
                  <a:lnTo>
                    <a:pt x="4100" y="4156"/>
                  </a:lnTo>
                  <a:lnTo>
                    <a:pt x="4156" y="3932"/>
                  </a:lnTo>
                  <a:lnTo>
                    <a:pt x="2191" y="3426"/>
                  </a:lnTo>
                  <a:lnTo>
                    <a:pt x="2078" y="3314"/>
                  </a:lnTo>
                  <a:lnTo>
                    <a:pt x="2078" y="3314"/>
                  </a:lnTo>
                  <a:lnTo>
                    <a:pt x="843" y="1797"/>
                  </a:lnTo>
                  <a:lnTo>
                    <a:pt x="2022" y="786"/>
                  </a:lnTo>
                  <a:lnTo>
                    <a:pt x="9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1" name="Google Shape;13231;p31"/>
            <p:cNvSpPr/>
            <p:nvPr/>
          </p:nvSpPr>
          <p:spPr>
            <a:xfrm rot="-781044">
              <a:off x="2414004" y="1421646"/>
              <a:ext cx="152241" cy="146728"/>
            </a:xfrm>
            <a:custGeom>
              <a:avLst/>
              <a:gdLst/>
              <a:ahLst/>
              <a:cxnLst/>
              <a:rect l="l" t="t" r="r" b="b"/>
              <a:pathLst>
                <a:path w="1517" h="1462" extrusionOk="0">
                  <a:moveTo>
                    <a:pt x="0" y="731"/>
                  </a:moveTo>
                  <a:cubicBezTo>
                    <a:pt x="0" y="338"/>
                    <a:pt x="393" y="1"/>
                    <a:pt x="787" y="1"/>
                  </a:cubicBezTo>
                  <a:cubicBezTo>
                    <a:pt x="1180" y="1"/>
                    <a:pt x="1517" y="338"/>
                    <a:pt x="1517" y="731"/>
                  </a:cubicBezTo>
                  <a:cubicBezTo>
                    <a:pt x="1517" y="1124"/>
                    <a:pt x="1180" y="1461"/>
                    <a:pt x="787" y="1461"/>
                  </a:cubicBezTo>
                  <a:cubicBezTo>
                    <a:pt x="337" y="1461"/>
                    <a:pt x="0" y="1124"/>
                    <a:pt x="0" y="73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2" name="Google Shape;13232;p31"/>
            <p:cNvSpPr/>
            <p:nvPr/>
          </p:nvSpPr>
          <p:spPr>
            <a:xfrm rot="-781044">
              <a:off x="2443615" y="1456589"/>
              <a:ext cx="84601" cy="90325"/>
            </a:xfrm>
            <a:custGeom>
              <a:avLst/>
              <a:gdLst/>
              <a:ahLst/>
              <a:cxnLst/>
              <a:rect l="l" t="t" r="r" b="b"/>
              <a:pathLst>
                <a:path w="843" h="900" extrusionOk="0">
                  <a:moveTo>
                    <a:pt x="0" y="450"/>
                  </a:moveTo>
                  <a:cubicBezTo>
                    <a:pt x="0" y="226"/>
                    <a:pt x="169" y="1"/>
                    <a:pt x="449" y="57"/>
                  </a:cubicBezTo>
                  <a:cubicBezTo>
                    <a:pt x="674" y="57"/>
                    <a:pt x="843" y="226"/>
                    <a:pt x="843" y="506"/>
                  </a:cubicBezTo>
                  <a:cubicBezTo>
                    <a:pt x="843" y="731"/>
                    <a:pt x="674" y="899"/>
                    <a:pt x="449" y="899"/>
                  </a:cubicBezTo>
                  <a:cubicBezTo>
                    <a:pt x="169" y="899"/>
                    <a:pt x="0" y="731"/>
                    <a:pt x="0" y="450"/>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3" name="Google Shape;13233;p31"/>
            <p:cNvSpPr/>
            <p:nvPr/>
          </p:nvSpPr>
          <p:spPr>
            <a:xfrm rot="-781044">
              <a:off x="2364180" y="1613795"/>
              <a:ext cx="84701" cy="90325"/>
            </a:xfrm>
            <a:custGeom>
              <a:avLst/>
              <a:gdLst/>
              <a:ahLst/>
              <a:cxnLst/>
              <a:rect l="l" t="t" r="r" b="b"/>
              <a:pathLst>
                <a:path w="844" h="900" extrusionOk="0">
                  <a:moveTo>
                    <a:pt x="1" y="450"/>
                  </a:moveTo>
                  <a:cubicBezTo>
                    <a:pt x="1" y="225"/>
                    <a:pt x="169" y="1"/>
                    <a:pt x="450" y="57"/>
                  </a:cubicBezTo>
                  <a:cubicBezTo>
                    <a:pt x="675" y="57"/>
                    <a:pt x="843" y="225"/>
                    <a:pt x="843" y="506"/>
                  </a:cubicBezTo>
                  <a:cubicBezTo>
                    <a:pt x="843" y="731"/>
                    <a:pt x="619" y="899"/>
                    <a:pt x="394" y="899"/>
                  </a:cubicBezTo>
                  <a:cubicBezTo>
                    <a:pt x="169" y="899"/>
                    <a:pt x="1" y="675"/>
                    <a:pt x="1" y="4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4" name="Google Shape;13234;p31"/>
            <p:cNvSpPr/>
            <p:nvPr/>
          </p:nvSpPr>
          <p:spPr>
            <a:xfrm rot="-781044">
              <a:off x="2367052" y="1600945"/>
              <a:ext cx="90321" cy="90325"/>
            </a:xfrm>
            <a:custGeom>
              <a:avLst/>
              <a:gdLst/>
              <a:ahLst/>
              <a:cxnLst/>
              <a:rect l="l" t="t" r="r" b="b"/>
              <a:pathLst>
                <a:path w="900" h="900" extrusionOk="0">
                  <a:moveTo>
                    <a:pt x="1" y="450"/>
                  </a:moveTo>
                  <a:cubicBezTo>
                    <a:pt x="1" y="225"/>
                    <a:pt x="226" y="0"/>
                    <a:pt x="450" y="57"/>
                  </a:cubicBezTo>
                  <a:cubicBezTo>
                    <a:pt x="675" y="57"/>
                    <a:pt x="900" y="225"/>
                    <a:pt x="843" y="506"/>
                  </a:cubicBezTo>
                  <a:cubicBezTo>
                    <a:pt x="843" y="731"/>
                    <a:pt x="675" y="899"/>
                    <a:pt x="394" y="899"/>
                  </a:cubicBezTo>
                  <a:cubicBezTo>
                    <a:pt x="169" y="899"/>
                    <a:pt x="1" y="674"/>
                    <a:pt x="1" y="4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5" name="Google Shape;13235;p31"/>
            <p:cNvSpPr/>
            <p:nvPr/>
          </p:nvSpPr>
          <p:spPr>
            <a:xfrm rot="-1579503">
              <a:off x="1707198" y="1011361"/>
              <a:ext cx="293246" cy="304392"/>
            </a:xfrm>
            <a:custGeom>
              <a:avLst/>
              <a:gdLst/>
              <a:ahLst/>
              <a:cxnLst/>
              <a:rect l="l" t="t" r="r" b="b"/>
              <a:pathLst>
                <a:path w="2922" h="3033" extrusionOk="0">
                  <a:moveTo>
                    <a:pt x="2921" y="2696"/>
                  </a:moveTo>
                  <a:lnTo>
                    <a:pt x="394" y="0"/>
                  </a:lnTo>
                  <a:lnTo>
                    <a:pt x="1" y="337"/>
                  </a:lnTo>
                  <a:lnTo>
                    <a:pt x="2528" y="3033"/>
                  </a:lnTo>
                  <a:close/>
                </a:path>
              </a:pathLst>
            </a:custGeom>
            <a:solidFill>
              <a:srgbClr val="375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6" name="Google Shape;13236;p31"/>
            <p:cNvSpPr/>
            <p:nvPr/>
          </p:nvSpPr>
          <p:spPr>
            <a:xfrm rot="-1579503">
              <a:off x="1695852" y="1023601"/>
              <a:ext cx="293145" cy="310113"/>
            </a:xfrm>
            <a:custGeom>
              <a:avLst/>
              <a:gdLst/>
              <a:ahLst/>
              <a:cxnLst/>
              <a:rect l="l" t="t" r="r" b="b"/>
              <a:pathLst>
                <a:path w="2921" h="3090" extrusionOk="0">
                  <a:moveTo>
                    <a:pt x="2921" y="2696"/>
                  </a:moveTo>
                  <a:lnTo>
                    <a:pt x="393" y="0"/>
                  </a:lnTo>
                  <a:lnTo>
                    <a:pt x="0" y="393"/>
                  </a:lnTo>
                  <a:lnTo>
                    <a:pt x="2472" y="3089"/>
                  </a:lnTo>
                  <a:close/>
                </a:path>
              </a:pathLst>
            </a:custGeom>
            <a:solidFill>
              <a:srgbClr val="FDD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7" name="Google Shape;13237;p31"/>
            <p:cNvSpPr/>
            <p:nvPr/>
          </p:nvSpPr>
          <p:spPr>
            <a:xfrm rot="-1579503">
              <a:off x="1961877" y="1144599"/>
              <a:ext cx="282006" cy="282012"/>
            </a:xfrm>
            <a:custGeom>
              <a:avLst/>
              <a:gdLst/>
              <a:ahLst/>
              <a:cxnLst/>
              <a:rect l="l" t="t" r="r" b="b"/>
              <a:pathLst>
                <a:path w="2810" h="2810" extrusionOk="0">
                  <a:moveTo>
                    <a:pt x="1405" y="1"/>
                  </a:moveTo>
                  <a:cubicBezTo>
                    <a:pt x="619" y="1"/>
                    <a:pt x="1" y="619"/>
                    <a:pt x="1" y="1405"/>
                  </a:cubicBezTo>
                  <a:cubicBezTo>
                    <a:pt x="1" y="2135"/>
                    <a:pt x="619" y="2753"/>
                    <a:pt x="1405" y="2809"/>
                  </a:cubicBezTo>
                  <a:cubicBezTo>
                    <a:pt x="2135" y="2809"/>
                    <a:pt x="2809" y="2135"/>
                    <a:pt x="2809" y="1405"/>
                  </a:cubicBezTo>
                  <a:cubicBezTo>
                    <a:pt x="2809" y="619"/>
                    <a:pt x="2135" y="1"/>
                    <a:pt x="1405" y="1"/>
                  </a:cubicBezTo>
                  <a:close/>
                </a:path>
              </a:pathLst>
            </a:custGeom>
            <a:solidFill>
              <a:srgbClr val="FCB2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8" name="Google Shape;13238;p31"/>
            <p:cNvSpPr/>
            <p:nvPr/>
          </p:nvSpPr>
          <p:spPr>
            <a:xfrm rot="-1579503">
              <a:off x="1971650" y="1161927"/>
              <a:ext cx="264945" cy="265051"/>
            </a:xfrm>
            <a:custGeom>
              <a:avLst/>
              <a:gdLst/>
              <a:ahLst/>
              <a:cxnLst/>
              <a:rect l="l" t="t" r="r" b="b"/>
              <a:pathLst>
                <a:path w="2640" h="2641" extrusionOk="0">
                  <a:moveTo>
                    <a:pt x="169" y="506"/>
                  </a:moveTo>
                  <a:cubicBezTo>
                    <a:pt x="56" y="730"/>
                    <a:pt x="0" y="955"/>
                    <a:pt x="0" y="1236"/>
                  </a:cubicBezTo>
                  <a:cubicBezTo>
                    <a:pt x="0" y="1966"/>
                    <a:pt x="618" y="2584"/>
                    <a:pt x="1348" y="2640"/>
                  </a:cubicBezTo>
                  <a:cubicBezTo>
                    <a:pt x="1797" y="2640"/>
                    <a:pt x="2190" y="2415"/>
                    <a:pt x="2415" y="2078"/>
                  </a:cubicBezTo>
                  <a:cubicBezTo>
                    <a:pt x="2584" y="1854"/>
                    <a:pt x="2640" y="1629"/>
                    <a:pt x="2584" y="1404"/>
                  </a:cubicBezTo>
                  <a:cubicBezTo>
                    <a:pt x="2584" y="618"/>
                    <a:pt x="1966" y="0"/>
                    <a:pt x="1180" y="0"/>
                  </a:cubicBezTo>
                  <a:cubicBezTo>
                    <a:pt x="786" y="0"/>
                    <a:pt x="393" y="169"/>
                    <a:pt x="169" y="506"/>
                  </a:cubicBezTo>
                  <a:close/>
                </a:path>
              </a:pathLst>
            </a:custGeom>
            <a:solidFill>
              <a:srgbClr val="F47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9" name="Google Shape;13239;p31"/>
            <p:cNvSpPr/>
            <p:nvPr/>
          </p:nvSpPr>
          <p:spPr>
            <a:xfrm rot="-1579503">
              <a:off x="2011285" y="1219158"/>
              <a:ext cx="157863" cy="157967"/>
            </a:xfrm>
            <a:custGeom>
              <a:avLst/>
              <a:gdLst/>
              <a:ahLst/>
              <a:cxnLst/>
              <a:rect l="l" t="t" r="r" b="b"/>
              <a:pathLst>
                <a:path w="1573" h="1574" extrusionOk="0">
                  <a:moveTo>
                    <a:pt x="787" y="1"/>
                  </a:moveTo>
                  <a:cubicBezTo>
                    <a:pt x="337" y="1"/>
                    <a:pt x="0" y="338"/>
                    <a:pt x="0" y="787"/>
                  </a:cubicBezTo>
                  <a:cubicBezTo>
                    <a:pt x="0" y="1236"/>
                    <a:pt x="337" y="1573"/>
                    <a:pt x="787" y="1573"/>
                  </a:cubicBezTo>
                  <a:cubicBezTo>
                    <a:pt x="1236" y="1573"/>
                    <a:pt x="1573" y="1236"/>
                    <a:pt x="1573" y="787"/>
                  </a:cubicBezTo>
                  <a:cubicBezTo>
                    <a:pt x="1573" y="338"/>
                    <a:pt x="1236" y="1"/>
                    <a:pt x="787" y="1"/>
                  </a:cubicBezTo>
                  <a:close/>
                </a:path>
              </a:pathLst>
            </a:custGeom>
            <a:solidFill>
              <a:srgbClr val="E6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0" name="Google Shape;13240;p31"/>
            <p:cNvSpPr/>
            <p:nvPr/>
          </p:nvSpPr>
          <p:spPr>
            <a:xfrm rot="-1579503">
              <a:off x="2014832" y="1197501"/>
              <a:ext cx="163583" cy="163587"/>
            </a:xfrm>
            <a:custGeom>
              <a:avLst/>
              <a:gdLst/>
              <a:ahLst/>
              <a:cxnLst/>
              <a:rect l="l" t="t" r="r" b="b"/>
              <a:pathLst>
                <a:path w="1630" h="1630" extrusionOk="0">
                  <a:moveTo>
                    <a:pt x="843" y="0"/>
                  </a:moveTo>
                  <a:cubicBezTo>
                    <a:pt x="394" y="0"/>
                    <a:pt x="1" y="393"/>
                    <a:pt x="1" y="843"/>
                  </a:cubicBezTo>
                  <a:cubicBezTo>
                    <a:pt x="1" y="1236"/>
                    <a:pt x="394" y="1629"/>
                    <a:pt x="843" y="1629"/>
                  </a:cubicBezTo>
                  <a:cubicBezTo>
                    <a:pt x="1236" y="1629"/>
                    <a:pt x="1629" y="1236"/>
                    <a:pt x="1629" y="843"/>
                  </a:cubicBezTo>
                  <a:cubicBezTo>
                    <a:pt x="1629" y="393"/>
                    <a:pt x="1236" y="0"/>
                    <a:pt x="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1" name="Google Shape;13241;p31"/>
            <p:cNvSpPr/>
            <p:nvPr/>
          </p:nvSpPr>
          <p:spPr>
            <a:xfrm rot="-1579503">
              <a:off x="2019450" y="1217248"/>
              <a:ext cx="146623" cy="146726"/>
            </a:xfrm>
            <a:custGeom>
              <a:avLst/>
              <a:gdLst/>
              <a:ahLst/>
              <a:cxnLst/>
              <a:rect l="l" t="t" r="r" b="b"/>
              <a:pathLst>
                <a:path w="1461" h="1462" extrusionOk="0">
                  <a:moveTo>
                    <a:pt x="169" y="169"/>
                  </a:moveTo>
                  <a:cubicBezTo>
                    <a:pt x="57" y="282"/>
                    <a:pt x="1" y="450"/>
                    <a:pt x="1" y="675"/>
                  </a:cubicBezTo>
                  <a:cubicBezTo>
                    <a:pt x="1" y="1068"/>
                    <a:pt x="394" y="1461"/>
                    <a:pt x="843" y="1461"/>
                  </a:cubicBezTo>
                  <a:cubicBezTo>
                    <a:pt x="1011" y="1461"/>
                    <a:pt x="1180" y="1405"/>
                    <a:pt x="1292" y="1293"/>
                  </a:cubicBezTo>
                  <a:cubicBezTo>
                    <a:pt x="1405" y="1124"/>
                    <a:pt x="1461" y="956"/>
                    <a:pt x="1461" y="787"/>
                  </a:cubicBezTo>
                  <a:cubicBezTo>
                    <a:pt x="1461" y="338"/>
                    <a:pt x="1124" y="1"/>
                    <a:pt x="675" y="1"/>
                  </a:cubicBezTo>
                  <a:cubicBezTo>
                    <a:pt x="506" y="1"/>
                    <a:pt x="338" y="57"/>
                    <a:pt x="169" y="169"/>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2" name="Google Shape;13242;p31"/>
            <p:cNvSpPr/>
            <p:nvPr/>
          </p:nvSpPr>
          <p:spPr>
            <a:xfrm rot="-1579503">
              <a:off x="2027593" y="1215344"/>
              <a:ext cx="135383" cy="135386"/>
            </a:xfrm>
            <a:custGeom>
              <a:avLst/>
              <a:gdLst/>
              <a:ahLst/>
              <a:cxnLst/>
              <a:rect l="l" t="t" r="r" b="b"/>
              <a:pathLst>
                <a:path w="1349" h="1349" extrusionOk="0">
                  <a:moveTo>
                    <a:pt x="1236" y="1180"/>
                  </a:moveTo>
                  <a:cubicBezTo>
                    <a:pt x="1293" y="1068"/>
                    <a:pt x="1349" y="956"/>
                    <a:pt x="1349" y="787"/>
                  </a:cubicBezTo>
                  <a:cubicBezTo>
                    <a:pt x="1349" y="338"/>
                    <a:pt x="1012" y="1"/>
                    <a:pt x="563" y="1"/>
                  </a:cubicBezTo>
                  <a:cubicBezTo>
                    <a:pt x="394" y="1"/>
                    <a:pt x="226" y="57"/>
                    <a:pt x="113" y="113"/>
                  </a:cubicBezTo>
                  <a:cubicBezTo>
                    <a:pt x="57" y="225"/>
                    <a:pt x="1" y="394"/>
                    <a:pt x="1" y="506"/>
                  </a:cubicBezTo>
                  <a:cubicBezTo>
                    <a:pt x="1" y="956"/>
                    <a:pt x="338" y="1293"/>
                    <a:pt x="787" y="1349"/>
                  </a:cubicBezTo>
                  <a:cubicBezTo>
                    <a:pt x="956" y="1293"/>
                    <a:pt x="1124" y="1293"/>
                    <a:pt x="1236" y="1180"/>
                  </a:cubicBez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3" name="Google Shape;13243;p31"/>
            <p:cNvSpPr/>
            <p:nvPr/>
          </p:nvSpPr>
          <p:spPr>
            <a:xfrm rot="-781044">
              <a:off x="2398842" y="1464200"/>
              <a:ext cx="163581" cy="129667"/>
            </a:xfrm>
            <a:custGeom>
              <a:avLst/>
              <a:gdLst/>
              <a:ahLst/>
              <a:cxnLst/>
              <a:rect l="l" t="t" r="r" b="b"/>
              <a:pathLst>
                <a:path w="1630" h="1292" extrusionOk="0">
                  <a:moveTo>
                    <a:pt x="1629" y="730"/>
                  </a:moveTo>
                  <a:cubicBezTo>
                    <a:pt x="1517" y="1067"/>
                    <a:pt x="1236" y="1292"/>
                    <a:pt x="899" y="1292"/>
                  </a:cubicBezTo>
                  <a:cubicBezTo>
                    <a:pt x="562" y="1236"/>
                    <a:pt x="225" y="1067"/>
                    <a:pt x="1" y="842"/>
                  </a:cubicBezTo>
                  <a:lnTo>
                    <a:pt x="506" y="0"/>
                  </a:lnTo>
                  <a:lnTo>
                    <a:pt x="1629" y="73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4" name="Google Shape;13244;p31"/>
            <p:cNvSpPr/>
            <p:nvPr/>
          </p:nvSpPr>
          <p:spPr>
            <a:xfrm rot="-781044">
              <a:off x="2414637" y="1421574"/>
              <a:ext cx="152241" cy="152349"/>
            </a:xfrm>
            <a:custGeom>
              <a:avLst/>
              <a:gdLst/>
              <a:ahLst/>
              <a:cxnLst/>
              <a:rect l="l" t="t" r="r" b="b"/>
              <a:pathLst>
                <a:path w="1517" h="1518" extrusionOk="0">
                  <a:moveTo>
                    <a:pt x="0" y="731"/>
                  </a:moveTo>
                  <a:cubicBezTo>
                    <a:pt x="0" y="563"/>
                    <a:pt x="56" y="394"/>
                    <a:pt x="169" y="282"/>
                  </a:cubicBezTo>
                  <a:cubicBezTo>
                    <a:pt x="337" y="113"/>
                    <a:pt x="506" y="1"/>
                    <a:pt x="730" y="57"/>
                  </a:cubicBezTo>
                  <a:cubicBezTo>
                    <a:pt x="1180" y="57"/>
                    <a:pt x="1517" y="394"/>
                    <a:pt x="1517" y="787"/>
                  </a:cubicBezTo>
                  <a:cubicBezTo>
                    <a:pt x="1517" y="956"/>
                    <a:pt x="1461" y="1124"/>
                    <a:pt x="1348" y="1236"/>
                  </a:cubicBezTo>
                  <a:cubicBezTo>
                    <a:pt x="1180" y="1405"/>
                    <a:pt x="1011" y="1517"/>
                    <a:pt x="787" y="1517"/>
                  </a:cubicBezTo>
                  <a:cubicBezTo>
                    <a:pt x="337" y="1517"/>
                    <a:pt x="0" y="1180"/>
                    <a:pt x="0" y="731"/>
                  </a:cubicBez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5" name="Google Shape;13245;p31"/>
            <p:cNvSpPr/>
            <p:nvPr/>
          </p:nvSpPr>
          <p:spPr>
            <a:xfrm rot="-781044">
              <a:off x="2447825" y="1449847"/>
              <a:ext cx="84601" cy="90325"/>
            </a:xfrm>
            <a:custGeom>
              <a:avLst/>
              <a:gdLst/>
              <a:ahLst/>
              <a:cxnLst/>
              <a:rect l="l" t="t" r="r" b="b"/>
              <a:pathLst>
                <a:path w="843" h="900" extrusionOk="0">
                  <a:moveTo>
                    <a:pt x="0" y="450"/>
                  </a:moveTo>
                  <a:cubicBezTo>
                    <a:pt x="0" y="225"/>
                    <a:pt x="225" y="1"/>
                    <a:pt x="450" y="1"/>
                  </a:cubicBezTo>
                  <a:cubicBezTo>
                    <a:pt x="674" y="1"/>
                    <a:pt x="843" y="225"/>
                    <a:pt x="843" y="450"/>
                  </a:cubicBezTo>
                  <a:cubicBezTo>
                    <a:pt x="843" y="675"/>
                    <a:pt x="674" y="899"/>
                    <a:pt x="393" y="899"/>
                  </a:cubicBezTo>
                  <a:cubicBezTo>
                    <a:pt x="169" y="899"/>
                    <a:pt x="0" y="675"/>
                    <a:pt x="0" y="450"/>
                  </a:cubicBezTo>
                  <a:close/>
                </a:path>
              </a:pathLst>
            </a:custGeom>
            <a:solidFill>
              <a:srgbClr val="D6D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6" name="Google Shape;13246;p31"/>
            <p:cNvSpPr/>
            <p:nvPr/>
          </p:nvSpPr>
          <p:spPr>
            <a:xfrm rot="-781044">
              <a:off x="2384085" y="1624159"/>
              <a:ext cx="50780" cy="45163"/>
            </a:xfrm>
            <a:custGeom>
              <a:avLst/>
              <a:gdLst/>
              <a:ahLst/>
              <a:cxnLst/>
              <a:rect l="l" t="t" r="r" b="b"/>
              <a:pathLst>
                <a:path w="506" h="450" extrusionOk="0">
                  <a:moveTo>
                    <a:pt x="57" y="225"/>
                  </a:moveTo>
                  <a:cubicBezTo>
                    <a:pt x="57" y="112"/>
                    <a:pt x="169" y="0"/>
                    <a:pt x="281" y="0"/>
                  </a:cubicBezTo>
                  <a:cubicBezTo>
                    <a:pt x="394" y="0"/>
                    <a:pt x="506" y="112"/>
                    <a:pt x="506" y="225"/>
                  </a:cubicBezTo>
                  <a:cubicBezTo>
                    <a:pt x="506" y="393"/>
                    <a:pt x="394" y="449"/>
                    <a:pt x="225" y="449"/>
                  </a:cubicBezTo>
                  <a:cubicBezTo>
                    <a:pt x="113" y="449"/>
                    <a:pt x="0" y="337"/>
                    <a:pt x="57" y="225"/>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7" name="Google Shape;13247;p31"/>
            <p:cNvSpPr/>
            <p:nvPr/>
          </p:nvSpPr>
          <p:spPr>
            <a:xfrm rot="-781044">
              <a:off x="2788113" y="1407544"/>
              <a:ext cx="67741" cy="67744"/>
            </a:xfrm>
            <a:custGeom>
              <a:avLst/>
              <a:gdLst/>
              <a:ahLst/>
              <a:cxnLst/>
              <a:rect l="l" t="t" r="r" b="b"/>
              <a:pathLst>
                <a:path w="675" h="675" extrusionOk="0">
                  <a:moveTo>
                    <a:pt x="0" y="338"/>
                  </a:moveTo>
                  <a:cubicBezTo>
                    <a:pt x="0" y="169"/>
                    <a:pt x="169" y="1"/>
                    <a:pt x="337" y="1"/>
                  </a:cubicBezTo>
                  <a:cubicBezTo>
                    <a:pt x="506" y="1"/>
                    <a:pt x="674" y="169"/>
                    <a:pt x="674" y="338"/>
                  </a:cubicBezTo>
                  <a:cubicBezTo>
                    <a:pt x="674" y="506"/>
                    <a:pt x="506" y="675"/>
                    <a:pt x="337" y="675"/>
                  </a:cubicBezTo>
                  <a:cubicBezTo>
                    <a:pt x="169" y="675"/>
                    <a:pt x="0" y="506"/>
                    <a:pt x="0" y="3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8" name="Google Shape;13248;p31"/>
            <p:cNvSpPr/>
            <p:nvPr/>
          </p:nvSpPr>
          <p:spPr>
            <a:xfrm rot="-781044">
              <a:off x="2792323" y="1400802"/>
              <a:ext cx="67741" cy="67744"/>
            </a:xfrm>
            <a:custGeom>
              <a:avLst/>
              <a:gdLst/>
              <a:ahLst/>
              <a:cxnLst/>
              <a:rect l="l" t="t" r="r" b="b"/>
              <a:pathLst>
                <a:path w="675" h="675" extrusionOk="0">
                  <a:moveTo>
                    <a:pt x="0" y="338"/>
                  </a:moveTo>
                  <a:cubicBezTo>
                    <a:pt x="0" y="113"/>
                    <a:pt x="169" y="1"/>
                    <a:pt x="337" y="1"/>
                  </a:cubicBezTo>
                  <a:cubicBezTo>
                    <a:pt x="506" y="1"/>
                    <a:pt x="674" y="169"/>
                    <a:pt x="674" y="338"/>
                  </a:cubicBezTo>
                  <a:cubicBezTo>
                    <a:pt x="674" y="506"/>
                    <a:pt x="506" y="674"/>
                    <a:pt x="337" y="674"/>
                  </a:cubicBezTo>
                  <a:cubicBezTo>
                    <a:pt x="169" y="674"/>
                    <a:pt x="0" y="506"/>
                    <a:pt x="0" y="33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9" name="Google Shape;13249;p31"/>
            <p:cNvSpPr/>
            <p:nvPr/>
          </p:nvSpPr>
          <p:spPr>
            <a:xfrm rot="-781044">
              <a:off x="2576533" y="1768878"/>
              <a:ext cx="67741" cy="67744"/>
            </a:xfrm>
            <a:custGeom>
              <a:avLst/>
              <a:gdLst/>
              <a:ahLst/>
              <a:cxnLst/>
              <a:rect l="l" t="t" r="r" b="b"/>
              <a:pathLst>
                <a:path w="675" h="675" extrusionOk="0">
                  <a:moveTo>
                    <a:pt x="57" y="338"/>
                  </a:moveTo>
                  <a:cubicBezTo>
                    <a:pt x="57" y="169"/>
                    <a:pt x="169" y="1"/>
                    <a:pt x="394" y="1"/>
                  </a:cubicBezTo>
                  <a:cubicBezTo>
                    <a:pt x="563" y="1"/>
                    <a:pt x="675" y="169"/>
                    <a:pt x="675" y="338"/>
                  </a:cubicBezTo>
                  <a:cubicBezTo>
                    <a:pt x="675" y="506"/>
                    <a:pt x="506" y="675"/>
                    <a:pt x="338" y="675"/>
                  </a:cubicBezTo>
                  <a:cubicBezTo>
                    <a:pt x="169" y="675"/>
                    <a:pt x="1" y="506"/>
                    <a:pt x="57" y="3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0" name="Google Shape;13250;p31"/>
            <p:cNvSpPr/>
            <p:nvPr/>
          </p:nvSpPr>
          <p:spPr>
            <a:xfrm rot="-781044">
              <a:off x="2580841" y="1762113"/>
              <a:ext cx="67741" cy="67744"/>
            </a:xfrm>
            <a:custGeom>
              <a:avLst/>
              <a:gdLst/>
              <a:ahLst/>
              <a:cxnLst/>
              <a:rect l="l" t="t" r="r" b="b"/>
              <a:pathLst>
                <a:path w="675" h="675" extrusionOk="0">
                  <a:moveTo>
                    <a:pt x="0" y="337"/>
                  </a:moveTo>
                  <a:cubicBezTo>
                    <a:pt x="56" y="113"/>
                    <a:pt x="169" y="0"/>
                    <a:pt x="393" y="0"/>
                  </a:cubicBezTo>
                  <a:cubicBezTo>
                    <a:pt x="562" y="0"/>
                    <a:pt x="674" y="169"/>
                    <a:pt x="674" y="337"/>
                  </a:cubicBezTo>
                  <a:cubicBezTo>
                    <a:pt x="674" y="506"/>
                    <a:pt x="506" y="674"/>
                    <a:pt x="337" y="674"/>
                  </a:cubicBezTo>
                  <a:cubicBezTo>
                    <a:pt x="169" y="618"/>
                    <a:pt x="0" y="506"/>
                    <a:pt x="0" y="33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1" name="Google Shape;13251;p31"/>
            <p:cNvSpPr/>
            <p:nvPr/>
          </p:nvSpPr>
          <p:spPr>
            <a:xfrm rot="-781044">
              <a:off x="2597691" y="1778987"/>
              <a:ext cx="33920" cy="33922"/>
            </a:xfrm>
            <a:custGeom>
              <a:avLst/>
              <a:gdLst/>
              <a:ahLst/>
              <a:cxnLst/>
              <a:rect l="l" t="t" r="r" b="b"/>
              <a:pathLst>
                <a:path w="338" h="338" extrusionOk="0">
                  <a:moveTo>
                    <a:pt x="1" y="169"/>
                  </a:moveTo>
                  <a:cubicBezTo>
                    <a:pt x="1" y="57"/>
                    <a:pt x="113" y="1"/>
                    <a:pt x="169" y="1"/>
                  </a:cubicBezTo>
                  <a:cubicBezTo>
                    <a:pt x="281" y="1"/>
                    <a:pt x="338" y="57"/>
                    <a:pt x="338" y="169"/>
                  </a:cubicBezTo>
                  <a:cubicBezTo>
                    <a:pt x="338" y="282"/>
                    <a:pt x="281" y="338"/>
                    <a:pt x="169" y="338"/>
                  </a:cubicBezTo>
                  <a:cubicBezTo>
                    <a:pt x="57" y="338"/>
                    <a:pt x="1" y="226"/>
                    <a:pt x="1" y="169"/>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2" name="Google Shape;13252;p31"/>
            <p:cNvSpPr/>
            <p:nvPr/>
          </p:nvSpPr>
          <p:spPr>
            <a:xfrm rot="-781044">
              <a:off x="2674087" y="1609177"/>
              <a:ext cx="67741" cy="62124"/>
            </a:xfrm>
            <a:custGeom>
              <a:avLst/>
              <a:gdLst/>
              <a:ahLst/>
              <a:cxnLst/>
              <a:rect l="l" t="t" r="r" b="b"/>
              <a:pathLst>
                <a:path w="675" h="619" extrusionOk="0">
                  <a:moveTo>
                    <a:pt x="1" y="281"/>
                  </a:moveTo>
                  <a:cubicBezTo>
                    <a:pt x="1" y="113"/>
                    <a:pt x="169" y="0"/>
                    <a:pt x="338" y="0"/>
                  </a:cubicBezTo>
                  <a:cubicBezTo>
                    <a:pt x="506" y="0"/>
                    <a:pt x="675" y="113"/>
                    <a:pt x="675" y="337"/>
                  </a:cubicBezTo>
                  <a:cubicBezTo>
                    <a:pt x="675" y="506"/>
                    <a:pt x="506" y="618"/>
                    <a:pt x="338" y="618"/>
                  </a:cubicBezTo>
                  <a:cubicBezTo>
                    <a:pt x="169" y="618"/>
                    <a:pt x="1" y="506"/>
                    <a:pt x="1" y="281"/>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3" name="Google Shape;13253;p31"/>
            <p:cNvSpPr/>
            <p:nvPr/>
          </p:nvSpPr>
          <p:spPr>
            <a:xfrm rot="-781044">
              <a:off x="2678297" y="1602436"/>
              <a:ext cx="67741" cy="62124"/>
            </a:xfrm>
            <a:custGeom>
              <a:avLst/>
              <a:gdLst/>
              <a:ahLst/>
              <a:cxnLst/>
              <a:rect l="l" t="t" r="r" b="b"/>
              <a:pathLst>
                <a:path w="675" h="619" extrusionOk="0">
                  <a:moveTo>
                    <a:pt x="1" y="337"/>
                  </a:moveTo>
                  <a:cubicBezTo>
                    <a:pt x="1" y="113"/>
                    <a:pt x="169" y="0"/>
                    <a:pt x="338" y="0"/>
                  </a:cubicBezTo>
                  <a:cubicBezTo>
                    <a:pt x="506" y="0"/>
                    <a:pt x="675" y="113"/>
                    <a:pt x="675" y="337"/>
                  </a:cubicBezTo>
                  <a:cubicBezTo>
                    <a:pt x="675" y="506"/>
                    <a:pt x="506" y="618"/>
                    <a:pt x="338" y="618"/>
                  </a:cubicBezTo>
                  <a:cubicBezTo>
                    <a:pt x="113" y="618"/>
                    <a:pt x="1" y="506"/>
                    <a:pt x="1" y="337"/>
                  </a:cubicBezTo>
                  <a:close/>
                </a:path>
              </a:pathLst>
            </a:custGeom>
            <a:solidFill>
              <a:srgbClr val="D6D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4" name="Google Shape;13254;p31"/>
            <p:cNvSpPr/>
            <p:nvPr/>
          </p:nvSpPr>
          <p:spPr>
            <a:xfrm rot="-781044">
              <a:off x="2695245" y="1613666"/>
              <a:ext cx="33920" cy="39542"/>
            </a:xfrm>
            <a:custGeom>
              <a:avLst/>
              <a:gdLst/>
              <a:ahLst/>
              <a:cxnLst/>
              <a:rect l="l" t="t" r="r" b="b"/>
              <a:pathLst>
                <a:path w="338" h="394" extrusionOk="0">
                  <a:moveTo>
                    <a:pt x="0" y="225"/>
                  </a:moveTo>
                  <a:cubicBezTo>
                    <a:pt x="0" y="113"/>
                    <a:pt x="56" y="1"/>
                    <a:pt x="169" y="57"/>
                  </a:cubicBezTo>
                  <a:cubicBezTo>
                    <a:pt x="225" y="57"/>
                    <a:pt x="337" y="113"/>
                    <a:pt x="337" y="225"/>
                  </a:cubicBezTo>
                  <a:cubicBezTo>
                    <a:pt x="337" y="281"/>
                    <a:pt x="225" y="394"/>
                    <a:pt x="169" y="394"/>
                  </a:cubicBezTo>
                  <a:cubicBezTo>
                    <a:pt x="56" y="394"/>
                    <a:pt x="0" y="281"/>
                    <a:pt x="0" y="225"/>
                  </a:cubicBezTo>
                  <a:close/>
                </a:path>
              </a:pathLst>
            </a:custGeom>
            <a:solidFill>
              <a:srgbClr val="A5B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5" name="Google Shape;13255;p31"/>
            <p:cNvSpPr/>
            <p:nvPr/>
          </p:nvSpPr>
          <p:spPr>
            <a:xfrm rot="-781044">
              <a:off x="2485436" y="1463120"/>
              <a:ext cx="383362" cy="287535"/>
            </a:xfrm>
            <a:custGeom>
              <a:avLst/>
              <a:gdLst/>
              <a:ahLst/>
              <a:cxnLst/>
              <a:rect l="l" t="t" r="r" b="b"/>
              <a:pathLst>
                <a:path w="3820" h="2865" extrusionOk="0">
                  <a:moveTo>
                    <a:pt x="0" y="0"/>
                  </a:moveTo>
                  <a:lnTo>
                    <a:pt x="2135" y="2022"/>
                  </a:lnTo>
                  <a:lnTo>
                    <a:pt x="3763" y="2864"/>
                  </a:lnTo>
                  <a:lnTo>
                    <a:pt x="3819" y="2640"/>
                  </a:lnTo>
                  <a:lnTo>
                    <a:pt x="2415" y="1741"/>
                  </a:lnTo>
                  <a:lnTo>
                    <a:pt x="2303" y="1629"/>
                  </a:lnTo>
                  <a:lnTo>
                    <a:pt x="2303" y="1629"/>
                  </a:lnTo>
                  <a:lnTo>
                    <a:pt x="955" y="16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6" name="Google Shape;13256;p31"/>
            <p:cNvSpPr/>
            <p:nvPr/>
          </p:nvSpPr>
          <p:spPr>
            <a:xfrm rot="-781044">
              <a:off x="2504051" y="1478498"/>
              <a:ext cx="360882" cy="270675"/>
            </a:xfrm>
            <a:custGeom>
              <a:avLst/>
              <a:gdLst/>
              <a:ahLst/>
              <a:cxnLst/>
              <a:rect l="l" t="t" r="r" b="b"/>
              <a:pathLst>
                <a:path w="3596" h="2697" extrusionOk="0">
                  <a:moveTo>
                    <a:pt x="1" y="0"/>
                  </a:moveTo>
                  <a:lnTo>
                    <a:pt x="1967" y="1854"/>
                  </a:lnTo>
                  <a:lnTo>
                    <a:pt x="3595" y="2696"/>
                  </a:lnTo>
                  <a:lnTo>
                    <a:pt x="3595" y="2640"/>
                  </a:lnTo>
                  <a:lnTo>
                    <a:pt x="2191" y="1742"/>
                  </a:lnTo>
                  <a:lnTo>
                    <a:pt x="2079" y="1573"/>
                  </a:lnTo>
                  <a:lnTo>
                    <a:pt x="2079" y="1573"/>
                  </a:lnTo>
                  <a:lnTo>
                    <a:pt x="731" y="113"/>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7" name="Google Shape;13257;p31"/>
            <p:cNvSpPr/>
            <p:nvPr/>
          </p:nvSpPr>
          <p:spPr>
            <a:xfrm rot="-1579503">
              <a:off x="1556192" y="888026"/>
              <a:ext cx="574950" cy="586304"/>
            </a:xfrm>
            <a:custGeom>
              <a:avLst/>
              <a:gdLst/>
              <a:ahLst/>
              <a:cxnLst/>
              <a:rect l="l" t="t" r="r" b="b"/>
              <a:pathLst>
                <a:path w="5729" h="5842" extrusionOk="0">
                  <a:moveTo>
                    <a:pt x="3819" y="5841"/>
                  </a:moveTo>
                  <a:lnTo>
                    <a:pt x="5729" y="4100"/>
                  </a:lnTo>
                  <a:lnTo>
                    <a:pt x="1910" y="0"/>
                  </a:lnTo>
                  <a:lnTo>
                    <a:pt x="0" y="1685"/>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8" name="Google Shape;13258;p31"/>
            <p:cNvSpPr/>
            <p:nvPr/>
          </p:nvSpPr>
          <p:spPr>
            <a:xfrm rot="-1579503">
              <a:off x="1576678" y="883235"/>
              <a:ext cx="546750" cy="558102"/>
            </a:xfrm>
            <a:custGeom>
              <a:avLst/>
              <a:gdLst/>
              <a:ahLst/>
              <a:cxnLst/>
              <a:rect l="l" t="t" r="r" b="b"/>
              <a:pathLst>
                <a:path w="5448" h="5561" extrusionOk="0">
                  <a:moveTo>
                    <a:pt x="5448" y="4100"/>
                  </a:moveTo>
                  <a:lnTo>
                    <a:pt x="1629" y="0"/>
                  </a:lnTo>
                  <a:lnTo>
                    <a:pt x="0" y="1404"/>
                  </a:lnTo>
                  <a:lnTo>
                    <a:pt x="3819" y="556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9" name="Google Shape;13259;p31"/>
            <p:cNvSpPr/>
            <p:nvPr/>
          </p:nvSpPr>
          <p:spPr>
            <a:xfrm rot="-1579503">
              <a:off x="1609442" y="927206"/>
              <a:ext cx="496169" cy="513041"/>
            </a:xfrm>
            <a:custGeom>
              <a:avLst/>
              <a:gdLst/>
              <a:ahLst/>
              <a:cxnLst/>
              <a:rect l="l" t="t" r="r" b="b"/>
              <a:pathLst>
                <a:path w="4944" h="5112" extrusionOk="0">
                  <a:moveTo>
                    <a:pt x="1" y="1180"/>
                  </a:moveTo>
                  <a:lnTo>
                    <a:pt x="3595" y="5112"/>
                  </a:lnTo>
                  <a:lnTo>
                    <a:pt x="4943" y="3876"/>
                  </a:lnTo>
                  <a:lnTo>
                    <a:pt x="12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0" name="Google Shape;13260;p31"/>
            <p:cNvSpPr/>
            <p:nvPr/>
          </p:nvSpPr>
          <p:spPr>
            <a:xfrm rot="-781044">
              <a:off x="2414004" y="1421646"/>
              <a:ext cx="152241" cy="146728"/>
            </a:xfrm>
            <a:custGeom>
              <a:avLst/>
              <a:gdLst/>
              <a:ahLst/>
              <a:cxnLst/>
              <a:rect l="l" t="t" r="r" b="b"/>
              <a:pathLst>
                <a:path w="1517" h="1462" extrusionOk="0">
                  <a:moveTo>
                    <a:pt x="0" y="731"/>
                  </a:moveTo>
                  <a:cubicBezTo>
                    <a:pt x="0" y="338"/>
                    <a:pt x="393" y="1"/>
                    <a:pt x="787" y="1"/>
                  </a:cubicBezTo>
                  <a:cubicBezTo>
                    <a:pt x="1180" y="1"/>
                    <a:pt x="1517" y="338"/>
                    <a:pt x="1517" y="731"/>
                  </a:cubicBezTo>
                  <a:cubicBezTo>
                    <a:pt x="1517" y="1124"/>
                    <a:pt x="1180" y="1461"/>
                    <a:pt x="787" y="1461"/>
                  </a:cubicBezTo>
                  <a:cubicBezTo>
                    <a:pt x="337" y="1461"/>
                    <a:pt x="0" y="1124"/>
                    <a:pt x="0" y="73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1" name="Google Shape;13261;p31"/>
            <p:cNvSpPr/>
            <p:nvPr/>
          </p:nvSpPr>
          <p:spPr>
            <a:xfrm rot="-781044">
              <a:off x="2443615" y="1456589"/>
              <a:ext cx="84601" cy="90325"/>
            </a:xfrm>
            <a:custGeom>
              <a:avLst/>
              <a:gdLst/>
              <a:ahLst/>
              <a:cxnLst/>
              <a:rect l="l" t="t" r="r" b="b"/>
              <a:pathLst>
                <a:path w="843" h="900" extrusionOk="0">
                  <a:moveTo>
                    <a:pt x="0" y="450"/>
                  </a:moveTo>
                  <a:cubicBezTo>
                    <a:pt x="0" y="226"/>
                    <a:pt x="169" y="1"/>
                    <a:pt x="449" y="57"/>
                  </a:cubicBezTo>
                  <a:cubicBezTo>
                    <a:pt x="674" y="57"/>
                    <a:pt x="843" y="226"/>
                    <a:pt x="843" y="506"/>
                  </a:cubicBezTo>
                  <a:cubicBezTo>
                    <a:pt x="843" y="731"/>
                    <a:pt x="674" y="899"/>
                    <a:pt x="449" y="899"/>
                  </a:cubicBezTo>
                  <a:cubicBezTo>
                    <a:pt x="169" y="899"/>
                    <a:pt x="0" y="731"/>
                    <a:pt x="0" y="450"/>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2" name="Google Shape;13262;p31"/>
            <p:cNvSpPr/>
            <p:nvPr/>
          </p:nvSpPr>
          <p:spPr>
            <a:xfrm rot="-781044">
              <a:off x="2544463" y="1317586"/>
              <a:ext cx="84701" cy="90325"/>
            </a:xfrm>
            <a:custGeom>
              <a:avLst/>
              <a:gdLst/>
              <a:ahLst/>
              <a:cxnLst/>
              <a:rect l="l" t="t" r="r" b="b"/>
              <a:pathLst>
                <a:path w="844" h="900" extrusionOk="0">
                  <a:moveTo>
                    <a:pt x="1" y="450"/>
                  </a:moveTo>
                  <a:cubicBezTo>
                    <a:pt x="1" y="169"/>
                    <a:pt x="169" y="1"/>
                    <a:pt x="450" y="1"/>
                  </a:cubicBezTo>
                  <a:cubicBezTo>
                    <a:pt x="675" y="1"/>
                    <a:pt x="843" y="225"/>
                    <a:pt x="843" y="450"/>
                  </a:cubicBezTo>
                  <a:cubicBezTo>
                    <a:pt x="843" y="675"/>
                    <a:pt x="675" y="899"/>
                    <a:pt x="394" y="843"/>
                  </a:cubicBezTo>
                  <a:cubicBezTo>
                    <a:pt x="169" y="843"/>
                    <a:pt x="1" y="675"/>
                    <a:pt x="1" y="4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3" name="Google Shape;13263;p31"/>
            <p:cNvSpPr/>
            <p:nvPr/>
          </p:nvSpPr>
          <p:spPr>
            <a:xfrm rot="-781044">
              <a:off x="2547423" y="1304726"/>
              <a:ext cx="90220" cy="90225"/>
            </a:xfrm>
            <a:custGeom>
              <a:avLst/>
              <a:gdLst/>
              <a:ahLst/>
              <a:cxnLst/>
              <a:rect l="l" t="t" r="r" b="b"/>
              <a:pathLst>
                <a:path w="899" h="899" extrusionOk="0">
                  <a:moveTo>
                    <a:pt x="0" y="450"/>
                  </a:moveTo>
                  <a:cubicBezTo>
                    <a:pt x="0" y="225"/>
                    <a:pt x="225" y="0"/>
                    <a:pt x="449" y="0"/>
                  </a:cubicBezTo>
                  <a:cubicBezTo>
                    <a:pt x="674" y="56"/>
                    <a:pt x="899" y="225"/>
                    <a:pt x="899" y="450"/>
                  </a:cubicBezTo>
                  <a:cubicBezTo>
                    <a:pt x="843" y="730"/>
                    <a:pt x="674" y="899"/>
                    <a:pt x="449" y="899"/>
                  </a:cubicBezTo>
                  <a:cubicBezTo>
                    <a:pt x="169" y="899"/>
                    <a:pt x="0" y="674"/>
                    <a:pt x="0" y="4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4" name="Google Shape;13264;p31"/>
            <p:cNvSpPr/>
            <p:nvPr/>
          </p:nvSpPr>
          <p:spPr>
            <a:xfrm rot="-1579503">
              <a:off x="1707198" y="1011361"/>
              <a:ext cx="293246" cy="304392"/>
            </a:xfrm>
            <a:custGeom>
              <a:avLst/>
              <a:gdLst/>
              <a:ahLst/>
              <a:cxnLst/>
              <a:rect l="l" t="t" r="r" b="b"/>
              <a:pathLst>
                <a:path w="2922" h="3033" extrusionOk="0">
                  <a:moveTo>
                    <a:pt x="2921" y="2696"/>
                  </a:moveTo>
                  <a:lnTo>
                    <a:pt x="394" y="0"/>
                  </a:lnTo>
                  <a:lnTo>
                    <a:pt x="1" y="337"/>
                  </a:lnTo>
                  <a:lnTo>
                    <a:pt x="2528" y="30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5" name="Google Shape;13265;p31"/>
            <p:cNvSpPr/>
            <p:nvPr/>
          </p:nvSpPr>
          <p:spPr>
            <a:xfrm rot="-1579503">
              <a:off x="1705452" y="1050408"/>
              <a:ext cx="253805" cy="253811"/>
            </a:xfrm>
            <a:custGeom>
              <a:avLst/>
              <a:gdLst/>
              <a:ahLst/>
              <a:cxnLst/>
              <a:rect l="l" t="t" r="r" b="b"/>
              <a:pathLst>
                <a:path w="2529" h="2529" extrusionOk="0">
                  <a:moveTo>
                    <a:pt x="2472" y="2191"/>
                  </a:moveTo>
                  <a:lnTo>
                    <a:pt x="450" y="1"/>
                  </a:lnTo>
                  <a:cubicBezTo>
                    <a:pt x="338" y="113"/>
                    <a:pt x="169" y="169"/>
                    <a:pt x="1" y="282"/>
                  </a:cubicBezTo>
                  <a:lnTo>
                    <a:pt x="2135" y="2528"/>
                  </a:lnTo>
                  <a:cubicBezTo>
                    <a:pt x="2191" y="2360"/>
                    <a:pt x="2360" y="2247"/>
                    <a:pt x="2528" y="2191"/>
                  </a:cubicBezTo>
                  <a:close/>
                </a:path>
              </a:pathLst>
            </a:custGeom>
            <a:solidFill>
              <a:srgbClr val="EFF0F1">
                <a:alpha val="21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6" name="Google Shape;13266;p31"/>
            <p:cNvSpPr/>
            <p:nvPr/>
          </p:nvSpPr>
          <p:spPr>
            <a:xfrm rot="-781044">
              <a:off x="2414637" y="1421574"/>
              <a:ext cx="152241" cy="152349"/>
            </a:xfrm>
            <a:custGeom>
              <a:avLst/>
              <a:gdLst/>
              <a:ahLst/>
              <a:cxnLst/>
              <a:rect l="l" t="t" r="r" b="b"/>
              <a:pathLst>
                <a:path w="1517" h="1518" extrusionOk="0">
                  <a:moveTo>
                    <a:pt x="0" y="731"/>
                  </a:moveTo>
                  <a:cubicBezTo>
                    <a:pt x="0" y="563"/>
                    <a:pt x="56" y="394"/>
                    <a:pt x="169" y="282"/>
                  </a:cubicBezTo>
                  <a:cubicBezTo>
                    <a:pt x="337" y="113"/>
                    <a:pt x="506" y="1"/>
                    <a:pt x="730" y="57"/>
                  </a:cubicBezTo>
                  <a:cubicBezTo>
                    <a:pt x="1180" y="57"/>
                    <a:pt x="1517" y="394"/>
                    <a:pt x="1517" y="787"/>
                  </a:cubicBezTo>
                  <a:cubicBezTo>
                    <a:pt x="1517" y="956"/>
                    <a:pt x="1461" y="1124"/>
                    <a:pt x="1348" y="1236"/>
                  </a:cubicBezTo>
                  <a:cubicBezTo>
                    <a:pt x="1180" y="1405"/>
                    <a:pt x="1011" y="1517"/>
                    <a:pt x="787" y="1517"/>
                  </a:cubicBezTo>
                  <a:cubicBezTo>
                    <a:pt x="337" y="1517"/>
                    <a:pt x="0" y="1180"/>
                    <a:pt x="0" y="73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7" name="Google Shape;13267;p31"/>
            <p:cNvSpPr/>
            <p:nvPr/>
          </p:nvSpPr>
          <p:spPr>
            <a:xfrm rot="-781044">
              <a:off x="2447825" y="1449847"/>
              <a:ext cx="84601" cy="90325"/>
            </a:xfrm>
            <a:custGeom>
              <a:avLst/>
              <a:gdLst/>
              <a:ahLst/>
              <a:cxnLst/>
              <a:rect l="l" t="t" r="r" b="b"/>
              <a:pathLst>
                <a:path w="843" h="900" extrusionOk="0">
                  <a:moveTo>
                    <a:pt x="0" y="450"/>
                  </a:moveTo>
                  <a:cubicBezTo>
                    <a:pt x="0" y="225"/>
                    <a:pt x="225" y="1"/>
                    <a:pt x="450" y="1"/>
                  </a:cubicBezTo>
                  <a:cubicBezTo>
                    <a:pt x="674" y="1"/>
                    <a:pt x="843" y="225"/>
                    <a:pt x="843" y="450"/>
                  </a:cubicBezTo>
                  <a:cubicBezTo>
                    <a:pt x="843" y="675"/>
                    <a:pt x="674" y="899"/>
                    <a:pt x="393" y="899"/>
                  </a:cubicBezTo>
                  <a:cubicBezTo>
                    <a:pt x="169" y="899"/>
                    <a:pt x="0" y="675"/>
                    <a:pt x="0" y="450"/>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8" name="Google Shape;13268;p31"/>
            <p:cNvSpPr/>
            <p:nvPr/>
          </p:nvSpPr>
          <p:spPr>
            <a:xfrm rot="-781044">
              <a:off x="2569903" y="1327207"/>
              <a:ext cx="45261" cy="45263"/>
            </a:xfrm>
            <a:custGeom>
              <a:avLst/>
              <a:gdLst/>
              <a:ahLst/>
              <a:cxnLst/>
              <a:rect l="l" t="t" r="r" b="b"/>
              <a:pathLst>
                <a:path w="451" h="451" extrusionOk="0">
                  <a:moveTo>
                    <a:pt x="1" y="226"/>
                  </a:moveTo>
                  <a:cubicBezTo>
                    <a:pt x="1" y="57"/>
                    <a:pt x="113" y="1"/>
                    <a:pt x="225" y="1"/>
                  </a:cubicBezTo>
                  <a:cubicBezTo>
                    <a:pt x="338" y="1"/>
                    <a:pt x="450" y="57"/>
                    <a:pt x="450" y="226"/>
                  </a:cubicBezTo>
                  <a:cubicBezTo>
                    <a:pt x="450" y="338"/>
                    <a:pt x="338" y="450"/>
                    <a:pt x="225" y="450"/>
                  </a:cubicBezTo>
                  <a:cubicBezTo>
                    <a:pt x="57" y="450"/>
                    <a:pt x="1" y="338"/>
                    <a:pt x="1" y="226"/>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9" name="Google Shape;13269;p31"/>
            <p:cNvSpPr/>
            <p:nvPr/>
          </p:nvSpPr>
          <p:spPr>
            <a:xfrm rot="-781044">
              <a:off x="2809184" y="1417774"/>
              <a:ext cx="33920" cy="33822"/>
            </a:xfrm>
            <a:custGeom>
              <a:avLst/>
              <a:gdLst/>
              <a:ahLst/>
              <a:cxnLst/>
              <a:rect l="l" t="t" r="r" b="b"/>
              <a:pathLst>
                <a:path w="338" h="337" extrusionOk="0">
                  <a:moveTo>
                    <a:pt x="1" y="169"/>
                  </a:moveTo>
                  <a:cubicBezTo>
                    <a:pt x="57" y="56"/>
                    <a:pt x="113" y="0"/>
                    <a:pt x="169" y="0"/>
                  </a:cubicBezTo>
                  <a:cubicBezTo>
                    <a:pt x="282" y="0"/>
                    <a:pt x="338" y="56"/>
                    <a:pt x="338" y="169"/>
                  </a:cubicBezTo>
                  <a:cubicBezTo>
                    <a:pt x="338" y="281"/>
                    <a:pt x="226" y="337"/>
                    <a:pt x="169" y="337"/>
                  </a:cubicBezTo>
                  <a:cubicBezTo>
                    <a:pt x="57" y="337"/>
                    <a:pt x="1" y="281"/>
                    <a:pt x="1" y="169"/>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0" name="Google Shape;13270;p31"/>
            <p:cNvSpPr/>
            <p:nvPr/>
          </p:nvSpPr>
          <p:spPr>
            <a:xfrm rot="-781044">
              <a:off x="2674087" y="1609177"/>
              <a:ext cx="67741" cy="62124"/>
            </a:xfrm>
            <a:custGeom>
              <a:avLst/>
              <a:gdLst/>
              <a:ahLst/>
              <a:cxnLst/>
              <a:rect l="l" t="t" r="r" b="b"/>
              <a:pathLst>
                <a:path w="675" h="619" extrusionOk="0">
                  <a:moveTo>
                    <a:pt x="1" y="281"/>
                  </a:moveTo>
                  <a:cubicBezTo>
                    <a:pt x="1" y="113"/>
                    <a:pt x="169" y="0"/>
                    <a:pt x="338" y="0"/>
                  </a:cubicBezTo>
                  <a:cubicBezTo>
                    <a:pt x="506" y="0"/>
                    <a:pt x="675" y="113"/>
                    <a:pt x="675" y="337"/>
                  </a:cubicBezTo>
                  <a:cubicBezTo>
                    <a:pt x="675" y="506"/>
                    <a:pt x="506" y="618"/>
                    <a:pt x="338" y="618"/>
                  </a:cubicBezTo>
                  <a:cubicBezTo>
                    <a:pt x="169" y="618"/>
                    <a:pt x="1" y="506"/>
                    <a:pt x="1" y="28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1" name="Google Shape;13271;p31"/>
            <p:cNvSpPr/>
            <p:nvPr/>
          </p:nvSpPr>
          <p:spPr>
            <a:xfrm rot="-781044">
              <a:off x="2678297" y="1602436"/>
              <a:ext cx="67741" cy="62124"/>
            </a:xfrm>
            <a:custGeom>
              <a:avLst/>
              <a:gdLst/>
              <a:ahLst/>
              <a:cxnLst/>
              <a:rect l="l" t="t" r="r" b="b"/>
              <a:pathLst>
                <a:path w="675" h="619" extrusionOk="0">
                  <a:moveTo>
                    <a:pt x="1" y="337"/>
                  </a:moveTo>
                  <a:cubicBezTo>
                    <a:pt x="1" y="113"/>
                    <a:pt x="169" y="0"/>
                    <a:pt x="338" y="0"/>
                  </a:cubicBezTo>
                  <a:cubicBezTo>
                    <a:pt x="506" y="0"/>
                    <a:pt x="675" y="113"/>
                    <a:pt x="675" y="337"/>
                  </a:cubicBezTo>
                  <a:cubicBezTo>
                    <a:pt x="675" y="506"/>
                    <a:pt x="506" y="618"/>
                    <a:pt x="338" y="618"/>
                  </a:cubicBezTo>
                  <a:cubicBezTo>
                    <a:pt x="113" y="618"/>
                    <a:pt x="1" y="506"/>
                    <a:pt x="1" y="33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2" name="Google Shape;13272;p31"/>
            <p:cNvSpPr/>
            <p:nvPr/>
          </p:nvSpPr>
          <p:spPr>
            <a:xfrm rot="-781044">
              <a:off x="2695245" y="1613666"/>
              <a:ext cx="33920" cy="39542"/>
            </a:xfrm>
            <a:custGeom>
              <a:avLst/>
              <a:gdLst/>
              <a:ahLst/>
              <a:cxnLst/>
              <a:rect l="l" t="t" r="r" b="b"/>
              <a:pathLst>
                <a:path w="338" h="394" extrusionOk="0">
                  <a:moveTo>
                    <a:pt x="0" y="225"/>
                  </a:moveTo>
                  <a:cubicBezTo>
                    <a:pt x="0" y="113"/>
                    <a:pt x="56" y="1"/>
                    <a:pt x="169" y="57"/>
                  </a:cubicBezTo>
                  <a:cubicBezTo>
                    <a:pt x="225" y="57"/>
                    <a:pt x="337" y="113"/>
                    <a:pt x="337" y="225"/>
                  </a:cubicBezTo>
                  <a:cubicBezTo>
                    <a:pt x="337" y="281"/>
                    <a:pt x="225" y="394"/>
                    <a:pt x="169" y="394"/>
                  </a:cubicBezTo>
                  <a:cubicBezTo>
                    <a:pt x="56" y="394"/>
                    <a:pt x="0" y="281"/>
                    <a:pt x="0" y="225"/>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3" name="Google Shape;13273;p31"/>
            <p:cNvSpPr/>
            <p:nvPr/>
          </p:nvSpPr>
          <p:spPr>
            <a:xfrm rot="-1579488">
              <a:off x="1706737" y="1125724"/>
              <a:ext cx="256245" cy="260229"/>
            </a:xfrm>
            <a:custGeom>
              <a:avLst/>
              <a:gdLst/>
              <a:ahLst/>
              <a:cxnLst/>
              <a:rect l="l" t="t" r="r" b="b"/>
              <a:pathLst>
                <a:path w="2529" h="2529" extrusionOk="0">
                  <a:moveTo>
                    <a:pt x="2472" y="2191"/>
                  </a:moveTo>
                  <a:lnTo>
                    <a:pt x="450" y="1"/>
                  </a:lnTo>
                  <a:cubicBezTo>
                    <a:pt x="338" y="113"/>
                    <a:pt x="169" y="169"/>
                    <a:pt x="1" y="282"/>
                  </a:cubicBezTo>
                  <a:lnTo>
                    <a:pt x="2135" y="2528"/>
                  </a:lnTo>
                  <a:cubicBezTo>
                    <a:pt x="2191" y="2360"/>
                    <a:pt x="2360" y="2247"/>
                    <a:pt x="2528" y="2191"/>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4" name="Google Shape;13274;p31"/>
            <p:cNvSpPr/>
            <p:nvPr/>
          </p:nvSpPr>
          <p:spPr>
            <a:xfrm>
              <a:off x="272875" y="67643"/>
              <a:ext cx="721570" cy="1381054"/>
            </a:xfrm>
            <a:custGeom>
              <a:avLst/>
              <a:gdLst/>
              <a:ahLst/>
              <a:cxnLst/>
              <a:rect l="l" t="t" r="r" b="b"/>
              <a:pathLst>
                <a:path w="7190" h="13761" extrusionOk="0">
                  <a:moveTo>
                    <a:pt x="0" y="13760"/>
                  </a:moveTo>
                  <a:lnTo>
                    <a:pt x="7189" y="13760"/>
                  </a:lnTo>
                  <a:lnTo>
                    <a:pt x="7189"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5" name="Google Shape;13275;p31"/>
            <p:cNvSpPr/>
            <p:nvPr/>
          </p:nvSpPr>
          <p:spPr>
            <a:xfrm>
              <a:off x="357378" y="67643"/>
              <a:ext cx="637069" cy="1313411"/>
            </a:xfrm>
            <a:custGeom>
              <a:avLst/>
              <a:gdLst/>
              <a:ahLst/>
              <a:cxnLst/>
              <a:rect l="l" t="t" r="r" b="b"/>
              <a:pathLst>
                <a:path w="6348" h="13087" extrusionOk="0">
                  <a:moveTo>
                    <a:pt x="6347" y="13086"/>
                  </a:moveTo>
                  <a:lnTo>
                    <a:pt x="6347" y="0"/>
                  </a:lnTo>
                  <a:lnTo>
                    <a:pt x="1" y="0"/>
                  </a:lnTo>
                  <a:lnTo>
                    <a:pt x="1" y="13086"/>
                  </a:lnTo>
                  <a:close/>
                </a:path>
              </a:pathLst>
            </a:custGeom>
            <a:solidFill>
              <a:srgbClr val="5EC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6" name="Google Shape;13276;p31"/>
            <p:cNvSpPr/>
            <p:nvPr/>
          </p:nvSpPr>
          <p:spPr>
            <a:xfrm>
              <a:off x="357378" y="67643"/>
              <a:ext cx="563808" cy="1313411"/>
            </a:xfrm>
            <a:custGeom>
              <a:avLst/>
              <a:gdLst/>
              <a:ahLst/>
              <a:cxnLst/>
              <a:rect l="l" t="t" r="r" b="b"/>
              <a:pathLst>
                <a:path w="5618" h="13087" extrusionOk="0">
                  <a:moveTo>
                    <a:pt x="5617" y="0"/>
                  </a:moveTo>
                  <a:lnTo>
                    <a:pt x="1" y="0"/>
                  </a:lnTo>
                  <a:lnTo>
                    <a:pt x="1" y="13086"/>
                  </a:lnTo>
                  <a:lnTo>
                    <a:pt x="5617" y="13086"/>
                  </a:lnTo>
                  <a:close/>
                </a:path>
              </a:pathLst>
            </a:custGeom>
            <a:solidFill>
              <a:srgbClr val="0086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7" name="Google Shape;13277;p31"/>
            <p:cNvSpPr/>
            <p:nvPr/>
          </p:nvSpPr>
          <p:spPr>
            <a:xfrm rot="1029073">
              <a:off x="787340" y="877336"/>
              <a:ext cx="794835" cy="744172"/>
            </a:xfrm>
            <a:custGeom>
              <a:avLst/>
              <a:gdLst/>
              <a:ahLst/>
              <a:cxnLst/>
              <a:rect l="l" t="t" r="r" b="b"/>
              <a:pathLst>
                <a:path w="7920" h="7415" extrusionOk="0">
                  <a:moveTo>
                    <a:pt x="7920" y="2585"/>
                  </a:moveTo>
                  <a:lnTo>
                    <a:pt x="5842" y="1"/>
                  </a:lnTo>
                  <a:lnTo>
                    <a:pt x="0" y="4831"/>
                  </a:lnTo>
                  <a:lnTo>
                    <a:pt x="2079" y="7415"/>
                  </a:lnTo>
                  <a:close/>
                </a:path>
              </a:pathLst>
            </a:custGeom>
            <a:solidFill>
              <a:srgbClr val="5EC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8" name="Google Shape;13278;p31"/>
            <p:cNvSpPr/>
            <p:nvPr/>
          </p:nvSpPr>
          <p:spPr>
            <a:xfrm rot="1029073">
              <a:off x="808380" y="924823"/>
              <a:ext cx="761014" cy="699010"/>
            </a:xfrm>
            <a:custGeom>
              <a:avLst/>
              <a:gdLst/>
              <a:ahLst/>
              <a:cxnLst/>
              <a:rect l="l" t="t" r="r" b="b"/>
              <a:pathLst>
                <a:path w="7583" h="6965" extrusionOk="0">
                  <a:moveTo>
                    <a:pt x="0" y="4774"/>
                  </a:moveTo>
                  <a:lnTo>
                    <a:pt x="1798" y="6965"/>
                  </a:lnTo>
                  <a:lnTo>
                    <a:pt x="7582" y="2191"/>
                  </a:lnTo>
                  <a:lnTo>
                    <a:pt x="5785" y="0"/>
                  </a:lnTo>
                  <a:close/>
                </a:path>
              </a:pathLst>
            </a:custGeom>
            <a:solidFill>
              <a:srgbClr val="375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9" name="Google Shape;13279;p31"/>
            <p:cNvSpPr/>
            <p:nvPr/>
          </p:nvSpPr>
          <p:spPr>
            <a:xfrm rot="1029073">
              <a:off x="820317" y="922371"/>
              <a:ext cx="727194" cy="659568"/>
            </a:xfrm>
            <a:custGeom>
              <a:avLst/>
              <a:gdLst/>
              <a:ahLst/>
              <a:cxnLst/>
              <a:rect l="l" t="t" r="r" b="b"/>
              <a:pathLst>
                <a:path w="7246" h="6572" extrusionOk="0">
                  <a:moveTo>
                    <a:pt x="7246" y="1854"/>
                  </a:moveTo>
                  <a:lnTo>
                    <a:pt x="5729" y="0"/>
                  </a:lnTo>
                  <a:lnTo>
                    <a:pt x="0" y="4774"/>
                  </a:lnTo>
                  <a:lnTo>
                    <a:pt x="1461" y="6572"/>
                  </a:lnTo>
                  <a:close/>
                </a:path>
              </a:pathLst>
            </a:custGeom>
            <a:solidFill>
              <a:srgbClr val="0086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0" name="Google Shape;13280;p31"/>
            <p:cNvSpPr/>
            <p:nvPr/>
          </p:nvSpPr>
          <p:spPr>
            <a:xfrm>
              <a:off x="255914" y="1031502"/>
              <a:ext cx="755391" cy="761030"/>
            </a:xfrm>
            <a:custGeom>
              <a:avLst/>
              <a:gdLst/>
              <a:ahLst/>
              <a:cxnLst/>
              <a:rect l="l" t="t" r="r" b="b"/>
              <a:pathLst>
                <a:path w="7527" h="7583" extrusionOk="0">
                  <a:moveTo>
                    <a:pt x="3820" y="0"/>
                  </a:moveTo>
                  <a:cubicBezTo>
                    <a:pt x="1742" y="0"/>
                    <a:pt x="57" y="1685"/>
                    <a:pt x="57" y="3763"/>
                  </a:cubicBezTo>
                  <a:cubicBezTo>
                    <a:pt x="1" y="5841"/>
                    <a:pt x="1686" y="7526"/>
                    <a:pt x="3820" y="7582"/>
                  </a:cubicBezTo>
                  <a:cubicBezTo>
                    <a:pt x="5842" y="7582"/>
                    <a:pt x="7527" y="5897"/>
                    <a:pt x="7527" y="3819"/>
                  </a:cubicBezTo>
                  <a:cubicBezTo>
                    <a:pt x="7527" y="1741"/>
                    <a:pt x="5842" y="56"/>
                    <a:pt x="3820" y="56"/>
                  </a:cubicBezTo>
                  <a:close/>
                </a:path>
              </a:pathLst>
            </a:custGeom>
            <a:solidFill>
              <a:srgbClr val="FCB2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1" name="Google Shape;13281;p31"/>
            <p:cNvSpPr/>
            <p:nvPr/>
          </p:nvSpPr>
          <p:spPr>
            <a:xfrm>
              <a:off x="255914" y="1082184"/>
              <a:ext cx="727190" cy="710348"/>
            </a:xfrm>
            <a:custGeom>
              <a:avLst/>
              <a:gdLst/>
              <a:ahLst/>
              <a:cxnLst/>
              <a:rect l="l" t="t" r="r" b="b"/>
              <a:pathLst>
                <a:path w="7246" h="7078" extrusionOk="0">
                  <a:moveTo>
                    <a:pt x="506" y="1461"/>
                  </a:moveTo>
                  <a:cubicBezTo>
                    <a:pt x="225" y="1966"/>
                    <a:pt x="57" y="2640"/>
                    <a:pt x="57" y="3258"/>
                  </a:cubicBezTo>
                  <a:cubicBezTo>
                    <a:pt x="1" y="5336"/>
                    <a:pt x="1686" y="7021"/>
                    <a:pt x="3820" y="7077"/>
                  </a:cubicBezTo>
                  <a:cubicBezTo>
                    <a:pt x="4943" y="7077"/>
                    <a:pt x="6066" y="6516"/>
                    <a:pt x="6740" y="5617"/>
                  </a:cubicBezTo>
                  <a:cubicBezTo>
                    <a:pt x="7077" y="5055"/>
                    <a:pt x="7246" y="4438"/>
                    <a:pt x="7246" y="3764"/>
                  </a:cubicBezTo>
                  <a:cubicBezTo>
                    <a:pt x="7246" y="1686"/>
                    <a:pt x="5561" y="1"/>
                    <a:pt x="3483" y="1"/>
                  </a:cubicBezTo>
                  <a:cubicBezTo>
                    <a:pt x="2303" y="1"/>
                    <a:pt x="1236" y="506"/>
                    <a:pt x="506" y="1461"/>
                  </a:cubicBezTo>
                  <a:close/>
                </a:path>
              </a:pathLst>
            </a:custGeom>
            <a:solidFill>
              <a:srgbClr val="F47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2" name="Google Shape;13282;p31"/>
            <p:cNvSpPr/>
            <p:nvPr/>
          </p:nvSpPr>
          <p:spPr>
            <a:xfrm>
              <a:off x="379959" y="1228710"/>
              <a:ext cx="439767" cy="434157"/>
            </a:xfrm>
            <a:custGeom>
              <a:avLst/>
              <a:gdLst/>
              <a:ahLst/>
              <a:cxnLst/>
              <a:rect l="l" t="t" r="r" b="b"/>
              <a:pathLst>
                <a:path w="4382" h="4326" extrusionOk="0">
                  <a:moveTo>
                    <a:pt x="2191" y="1"/>
                  </a:moveTo>
                  <a:cubicBezTo>
                    <a:pt x="955" y="1"/>
                    <a:pt x="0" y="956"/>
                    <a:pt x="0" y="2135"/>
                  </a:cubicBezTo>
                  <a:cubicBezTo>
                    <a:pt x="0" y="3371"/>
                    <a:pt x="1011" y="4326"/>
                    <a:pt x="2191" y="4326"/>
                  </a:cubicBezTo>
                  <a:cubicBezTo>
                    <a:pt x="3370" y="4326"/>
                    <a:pt x="4381" y="3315"/>
                    <a:pt x="4381" y="2135"/>
                  </a:cubicBezTo>
                  <a:cubicBezTo>
                    <a:pt x="4381" y="956"/>
                    <a:pt x="3370" y="1"/>
                    <a:pt x="2191" y="1"/>
                  </a:cubicBezTo>
                  <a:close/>
                </a:path>
              </a:pathLst>
            </a:custGeom>
            <a:solidFill>
              <a:srgbClr val="E6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3" name="Google Shape;13283;p31"/>
            <p:cNvSpPr/>
            <p:nvPr/>
          </p:nvSpPr>
          <p:spPr>
            <a:xfrm>
              <a:off x="419400" y="1189268"/>
              <a:ext cx="434147" cy="439778"/>
            </a:xfrm>
            <a:custGeom>
              <a:avLst/>
              <a:gdLst/>
              <a:ahLst/>
              <a:cxnLst/>
              <a:rect l="l" t="t" r="r" b="b"/>
              <a:pathLst>
                <a:path w="4326" h="4382" extrusionOk="0">
                  <a:moveTo>
                    <a:pt x="2191" y="1"/>
                  </a:moveTo>
                  <a:cubicBezTo>
                    <a:pt x="955" y="1"/>
                    <a:pt x="0" y="1012"/>
                    <a:pt x="0" y="2191"/>
                  </a:cubicBezTo>
                  <a:cubicBezTo>
                    <a:pt x="0" y="3371"/>
                    <a:pt x="955" y="4382"/>
                    <a:pt x="2191" y="4382"/>
                  </a:cubicBezTo>
                  <a:cubicBezTo>
                    <a:pt x="3370" y="4382"/>
                    <a:pt x="4325" y="3371"/>
                    <a:pt x="4325" y="2191"/>
                  </a:cubicBezTo>
                  <a:cubicBezTo>
                    <a:pt x="4325" y="1012"/>
                    <a:pt x="3370" y="1"/>
                    <a:pt x="2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4" name="Google Shape;13284;p31"/>
            <p:cNvSpPr/>
            <p:nvPr/>
          </p:nvSpPr>
          <p:spPr>
            <a:xfrm>
              <a:off x="419400" y="1234430"/>
              <a:ext cx="394606" cy="394616"/>
            </a:xfrm>
            <a:custGeom>
              <a:avLst/>
              <a:gdLst/>
              <a:ahLst/>
              <a:cxnLst/>
              <a:rect l="l" t="t" r="r" b="b"/>
              <a:pathLst>
                <a:path w="3932" h="3932" extrusionOk="0">
                  <a:moveTo>
                    <a:pt x="450" y="449"/>
                  </a:moveTo>
                  <a:cubicBezTo>
                    <a:pt x="169" y="786"/>
                    <a:pt x="0" y="1292"/>
                    <a:pt x="0" y="1741"/>
                  </a:cubicBezTo>
                  <a:cubicBezTo>
                    <a:pt x="0" y="2921"/>
                    <a:pt x="955" y="3932"/>
                    <a:pt x="2191" y="3932"/>
                  </a:cubicBezTo>
                  <a:cubicBezTo>
                    <a:pt x="2640" y="3932"/>
                    <a:pt x="3089" y="3763"/>
                    <a:pt x="3483" y="3482"/>
                  </a:cubicBezTo>
                  <a:cubicBezTo>
                    <a:pt x="3763" y="3089"/>
                    <a:pt x="3932" y="2640"/>
                    <a:pt x="3876" y="2191"/>
                  </a:cubicBezTo>
                  <a:cubicBezTo>
                    <a:pt x="3876" y="955"/>
                    <a:pt x="2921" y="0"/>
                    <a:pt x="1741" y="0"/>
                  </a:cubicBezTo>
                  <a:cubicBezTo>
                    <a:pt x="1236" y="0"/>
                    <a:pt x="787" y="169"/>
                    <a:pt x="394" y="449"/>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5" name="Google Shape;13285;p31"/>
            <p:cNvSpPr/>
            <p:nvPr/>
          </p:nvSpPr>
          <p:spPr>
            <a:xfrm>
              <a:off x="441981" y="1234430"/>
              <a:ext cx="372025" cy="360794"/>
            </a:xfrm>
            <a:custGeom>
              <a:avLst/>
              <a:gdLst/>
              <a:ahLst/>
              <a:cxnLst/>
              <a:rect l="l" t="t" r="r" b="b"/>
              <a:pathLst>
                <a:path w="3707" h="3595" extrusionOk="0">
                  <a:moveTo>
                    <a:pt x="3426" y="3258"/>
                  </a:moveTo>
                  <a:cubicBezTo>
                    <a:pt x="3595" y="2921"/>
                    <a:pt x="3707" y="2527"/>
                    <a:pt x="3651" y="2191"/>
                  </a:cubicBezTo>
                  <a:cubicBezTo>
                    <a:pt x="3651" y="955"/>
                    <a:pt x="2696" y="0"/>
                    <a:pt x="1516" y="0"/>
                  </a:cubicBezTo>
                  <a:cubicBezTo>
                    <a:pt x="1067" y="0"/>
                    <a:pt x="674" y="112"/>
                    <a:pt x="281" y="337"/>
                  </a:cubicBezTo>
                  <a:cubicBezTo>
                    <a:pt x="112" y="674"/>
                    <a:pt x="0" y="1067"/>
                    <a:pt x="0" y="1404"/>
                  </a:cubicBezTo>
                  <a:cubicBezTo>
                    <a:pt x="0" y="2640"/>
                    <a:pt x="1011" y="3595"/>
                    <a:pt x="2190" y="3595"/>
                  </a:cubicBezTo>
                  <a:cubicBezTo>
                    <a:pt x="2640" y="3595"/>
                    <a:pt x="3033" y="3482"/>
                    <a:pt x="3370" y="3258"/>
                  </a:cubicBez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6" name="Google Shape;13286;p31"/>
            <p:cNvSpPr/>
            <p:nvPr/>
          </p:nvSpPr>
          <p:spPr>
            <a:xfrm>
              <a:off x="272875" y="123945"/>
              <a:ext cx="721570" cy="186168"/>
            </a:xfrm>
            <a:custGeom>
              <a:avLst/>
              <a:gdLst/>
              <a:ahLst/>
              <a:cxnLst/>
              <a:rect l="l" t="t" r="r" b="b"/>
              <a:pathLst>
                <a:path w="7190" h="1855" extrusionOk="0">
                  <a:moveTo>
                    <a:pt x="2640" y="1854"/>
                  </a:moveTo>
                  <a:cubicBezTo>
                    <a:pt x="4886" y="1854"/>
                    <a:pt x="6852" y="1068"/>
                    <a:pt x="7189" y="1"/>
                  </a:cubicBezTo>
                  <a:lnTo>
                    <a:pt x="0" y="1"/>
                  </a:lnTo>
                  <a:lnTo>
                    <a:pt x="0" y="1461"/>
                  </a:lnTo>
                  <a:cubicBezTo>
                    <a:pt x="843" y="1686"/>
                    <a:pt x="1741" y="1854"/>
                    <a:pt x="2640" y="1854"/>
                  </a:cubicBezTo>
                  <a:close/>
                </a:path>
              </a:pathLst>
            </a:custGeom>
            <a:solidFill>
              <a:srgbClr val="375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7" name="Google Shape;13287;p31"/>
            <p:cNvSpPr/>
            <p:nvPr/>
          </p:nvSpPr>
          <p:spPr>
            <a:xfrm>
              <a:off x="126250" y="67643"/>
              <a:ext cx="1020335" cy="152246"/>
            </a:xfrm>
            <a:custGeom>
              <a:avLst/>
              <a:gdLst/>
              <a:ahLst/>
              <a:cxnLst/>
              <a:rect l="l" t="t" r="r" b="b"/>
              <a:pathLst>
                <a:path w="10167" h="1517" extrusionOk="0">
                  <a:moveTo>
                    <a:pt x="5112" y="1516"/>
                  </a:moveTo>
                  <a:cubicBezTo>
                    <a:pt x="7639" y="1516"/>
                    <a:pt x="9717" y="842"/>
                    <a:pt x="10167" y="0"/>
                  </a:cubicBezTo>
                  <a:lnTo>
                    <a:pt x="1" y="0"/>
                  </a:lnTo>
                  <a:cubicBezTo>
                    <a:pt x="450" y="842"/>
                    <a:pt x="2528" y="1516"/>
                    <a:pt x="5112" y="1516"/>
                  </a:cubicBezTo>
                  <a:close/>
                </a:path>
              </a:pathLst>
            </a:custGeom>
            <a:solidFill>
              <a:srgbClr val="E6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8" name="Google Shape;13288;p31"/>
            <p:cNvSpPr/>
            <p:nvPr/>
          </p:nvSpPr>
          <p:spPr>
            <a:xfrm>
              <a:off x="244674" y="67643"/>
              <a:ext cx="901913" cy="112805"/>
            </a:xfrm>
            <a:custGeom>
              <a:avLst/>
              <a:gdLst/>
              <a:ahLst/>
              <a:cxnLst/>
              <a:rect l="l" t="t" r="r" b="b"/>
              <a:pathLst>
                <a:path w="8987" h="1124" extrusionOk="0">
                  <a:moveTo>
                    <a:pt x="8481" y="506"/>
                  </a:moveTo>
                  <a:cubicBezTo>
                    <a:pt x="8706" y="393"/>
                    <a:pt x="8874" y="225"/>
                    <a:pt x="8987" y="0"/>
                  </a:cubicBezTo>
                  <a:lnTo>
                    <a:pt x="0" y="0"/>
                  </a:lnTo>
                  <a:cubicBezTo>
                    <a:pt x="843" y="674"/>
                    <a:pt x="2640" y="1123"/>
                    <a:pt x="4774" y="1123"/>
                  </a:cubicBezTo>
                  <a:cubicBezTo>
                    <a:pt x="6010" y="1123"/>
                    <a:pt x="7302" y="955"/>
                    <a:pt x="8537" y="506"/>
                  </a:cubicBezTo>
                  <a:close/>
                </a:path>
              </a:pathLst>
            </a:custGeom>
            <a:solidFill>
              <a:srgbClr val="F47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9" name="Google Shape;13289;p31"/>
            <p:cNvSpPr/>
            <p:nvPr/>
          </p:nvSpPr>
          <p:spPr>
            <a:xfrm>
              <a:off x="126250" y="0"/>
              <a:ext cx="1025955" cy="67743"/>
            </a:xfrm>
            <a:custGeom>
              <a:avLst/>
              <a:gdLst/>
              <a:ahLst/>
              <a:cxnLst/>
              <a:rect l="l" t="t" r="r" b="b"/>
              <a:pathLst>
                <a:path w="10223" h="675" extrusionOk="0">
                  <a:moveTo>
                    <a:pt x="1" y="0"/>
                  </a:moveTo>
                  <a:lnTo>
                    <a:pt x="10223" y="0"/>
                  </a:lnTo>
                  <a:lnTo>
                    <a:pt x="10223" y="674"/>
                  </a:lnTo>
                  <a:lnTo>
                    <a:pt x="1" y="67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0" name="Google Shape;13290;p31"/>
            <p:cNvSpPr/>
            <p:nvPr/>
          </p:nvSpPr>
          <p:spPr>
            <a:xfrm rot="1029073">
              <a:off x="1334601" y="965584"/>
              <a:ext cx="298866" cy="310113"/>
            </a:xfrm>
            <a:custGeom>
              <a:avLst/>
              <a:gdLst/>
              <a:ahLst/>
              <a:cxnLst/>
              <a:rect l="l" t="t" r="r" b="b"/>
              <a:pathLst>
                <a:path w="2978" h="3090" extrusionOk="0">
                  <a:moveTo>
                    <a:pt x="169" y="562"/>
                  </a:moveTo>
                  <a:cubicBezTo>
                    <a:pt x="57" y="786"/>
                    <a:pt x="1" y="1011"/>
                    <a:pt x="1" y="1292"/>
                  </a:cubicBezTo>
                  <a:cubicBezTo>
                    <a:pt x="1" y="2303"/>
                    <a:pt x="843" y="3089"/>
                    <a:pt x="1854" y="3089"/>
                  </a:cubicBezTo>
                  <a:cubicBezTo>
                    <a:pt x="2079" y="3089"/>
                    <a:pt x="2304" y="3033"/>
                    <a:pt x="2528" y="2921"/>
                  </a:cubicBezTo>
                  <a:lnTo>
                    <a:pt x="2978" y="2584"/>
                  </a:lnTo>
                  <a:lnTo>
                    <a:pt x="843" y="0"/>
                  </a:lnTo>
                  <a:lnTo>
                    <a:pt x="113" y="618"/>
                  </a:lnTo>
                  <a:close/>
                </a:path>
              </a:pathLst>
            </a:custGeom>
            <a:solidFill>
              <a:srgbClr val="375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1" name="Google Shape;13291;p31"/>
            <p:cNvSpPr/>
            <p:nvPr/>
          </p:nvSpPr>
          <p:spPr>
            <a:xfrm rot="1029073">
              <a:off x="1446861" y="989828"/>
              <a:ext cx="208644" cy="208649"/>
            </a:xfrm>
            <a:custGeom>
              <a:avLst/>
              <a:gdLst/>
              <a:ahLst/>
              <a:cxnLst/>
              <a:rect l="l" t="t" r="r" b="b"/>
              <a:pathLst>
                <a:path w="2079" h="2079" extrusionOk="0">
                  <a:moveTo>
                    <a:pt x="1012" y="0"/>
                  </a:moveTo>
                  <a:cubicBezTo>
                    <a:pt x="450" y="0"/>
                    <a:pt x="1" y="450"/>
                    <a:pt x="1" y="1011"/>
                  </a:cubicBezTo>
                  <a:cubicBezTo>
                    <a:pt x="1" y="1629"/>
                    <a:pt x="450" y="2078"/>
                    <a:pt x="1012" y="2078"/>
                  </a:cubicBezTo>
                  <a:cubicBezTo>
                    <a:pt x="1630" y="2078"/>
                    <a:pt x="2079" y="1629"/>
                    <a:pt x="2079" y="1011"/>
                  </a:cubicBezTo>
                  <a:cubicBezTo>
                    <a:pt x="2079" y="450"/>
                    <a:pt x="1630" y="0"/>
                    <a:pt x="1012" y="0"/>
                  </a:cubicBezTo>
                  <a:close/>
                </a:path>
              </a:pathLst>
            </a:custGeom>
            <a:solidFill>
              <a:srgbClr val="E6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2" name="Google Shape;13292;p31"/>
            <p:cNvSpPr/>
            <p:nvPr/>
          </p:nvSpPr>
          <p:spPr>
            <a:xfrm rot="1029073">
              <a:off x="1389173" y="899738"/>
              <a:ext cx="366407" cy="366516"/>
            </a:xfrm>
            <a:custGeom>
              <a:avLst/>
              <a:gdLst/>
              <a:ahLst/>
              <a:cxnLst/>
              <a:rect l="l" t="t" r="r" b="b"/>
              <a:pathLst>
                <a:path w="3651" h="3652" extrusionOk="0">
                  <a:moveTo>
                    <a:pt x="1853" y="1"/>
                  </a:moveTo>
                  <a:cubicBezTo>
                    <a:pt x="843" y="1"/>
                    <a:pt x="56" y="787"/>
                    <a:pt x="56" y="1798"/>
                  </a:cubicBezTo>
                  <a:cubicBezTo>
                    <a:pt x="0" y="2809"/>
                    <a:pt x="843" y="3651"/>
                    <a:pt x="1853" y="3651"/>
                  </a:cubicBezTo>
                  <a:cubicBezTo>
                    <a:pt x="2864" y="3651"/>
                    <a:pt x="3651" y="2809"/>
                    <a:pt x="3651" y="1798"/>
                  </a:cubicBezTo>
                  <a:cubicBezTo>
                    <a:pt x="3651" y="787"/>
                    <a:pt x="2864" y="1"/>
                    <a:pt x="1853" y="1"/>
                  </a:cubicBezTo>
                  <a:close/>
                </a:path>
              </a:pathLst>
            </a:custGeom>
            <a:solidFill>
              <a:srgbClr val="FCB2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3" name="Google Shape;13293;p31"/>
            <p:cNvSpPr/>
            <p:nvPr/>
          </p:nvSpPr>
          <p:spPr>
            <a:xfrm rot="1029073">
              <a:off x="1386218" y="919331"/>
              <a:ext cx="349547" cy="343935"/>
            </a:xfrm>
            <a:custGeom>
              <a:avLst/>
              <a:gdLst/>
              <a:ahLst/>
              <a:cxnLst/>
              <a:rect l="l" t="t" r="r" b="b"/>
              <a:pathLst>
                <a:path w="3483" h="3427" extrusionOk="0">
                  <a:moveTo>
                    <a:pt x="281" y="730"/>
                  </a:moveTo>
                  <a:cubicBezTo>
                    <a:pt x="112" y="955"/>
                    <a:pt x="56" y="1292"/>
                    <a:pt x="56" y="1573"/>
                  </a:cubicBezTo>
                  <a:cubicBezTo>
                    <a:pt x="0" y="2584"/>
                    <a:pt x="843" y="3426"/>
                    <a:pt x="1853" y="3426"/>
                  </a:cubicBezTo>
                  <a:cubicBezTo>
                    <a:pt x="2415" y="3370"/>
                    <a:pt x="2921" y="3145"/>
                    <a:pt x="3258" y="2696"/>
                  </a:cubicBezTo>
                  <a:cubicBezTo>
                    <a:pt x="3370" y="2415"/>
                    <a:pt x="3482" y="2134"/>
                    <a:pt x="3482" y="1797"/>
                  </a:cubicBezTo>
                  <a:cubicBezTo>
                    <a:pt x="3482" y="786"/>
                    <a:pt x="2640" y="0"/>
                    <a:pt x="1685" y="0"/>
                  </a:cubicBezTo>
                  <a:cubicBezTo>
                    <a:pt x="1123" y="0"/>
                    <a:pt x="618" y="281"/>
                    <a:pt x="281" y="730"/>
                  </a:cubicBezTo>
                  <a:close/>
                </a:path>
              </a:pathLst>
            </a:custGeom>
            <a:solidFill>
              <a:srgbClr val="F47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4" name="Google Shape;13294;p31"/>
            <p:cNvSpPr/>
            <p:nvPr/>
          </p:nvSpPr>
          <p:spPr>
            <a:xfrm rot="1029073">
              <a:off x="1467944" y="979452"/>
              <a:ext cx="214264" cy="208649"/>
            </a:xfrm>
            <a:custGeom>
              <a:avLst/>
              <a:gdLst/>
              <a:ahLst/>
              <a:cxnLst/>
              <a:rect l="l" t="t" r="r" b="b"/>
              <a:pathLst>
                <a:path w="2135" h="2079" extrusionOk="0">
                  <a:moveTo>
                    <a:pt x="1067" y="1"/>
                  </a:moveTo>
                  <a:cubicBezTo>
                    <a:pt x="450" y="1"/>
                    <a:pt x="0" y="450"/>
                    <a:pt x="0" y="1012"/>
                  </a:cubicBezTo>
                  <a:cubicBezTo>
                    <a:pt x="0" y="1630"/>
                    <a:pt x="450" y="2079"/>
                    <a:pt x="1067" y="2079"/>
                  </a:cubicBezTo>
                  <a:cubicBezTo>
                    <a:pt x="1629" y="2079"/>
                    <a:pt x="2135" y="1630"/>
                    <a:pt x="2135" y="1012"/>
                  </a:cubicBezTo>
                  <a:cubicBezTo>
                    <a:pt x="2078" y="450"/>
                    <a:pt x="1629" y="1"/>
                    <a:pt x="10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5" name="Google Shape;13295;p31"/>
            <p:cNvSpPr/>
            <p:nvPr/>
          </p:nvSpPr>
          <p:spPr>
            <a:xfrm rot="1029073">
              <a:off x="1465946" y="992706"/>
              <a:ext cx="191684" cy="191688"/>
            </a:xfrm>
            <a:custGeom>
              <a:avLst/>
              <a:gdLst/>
              <a:ahLst/>
              <a:cxnLst/>
              <a:rect l="l" t="t" r="r" b="b"/>
              <a:pathLst>
                <a:path w="1910" h="1910" extrusionOk="0">
                  <a:moveTo>
                    <a:pt x="225" y="225"/>
                  </a:moveTo>
                  <a:cubicBezTo>
                    <a:pt x="57" y="393"/>
                    <a:pt x="0" y="618"/>
                    <a:pt x="0" y="843"/>
                  </a:cubicBezTo>
                  <a:cubicBezTo>
                    <a:pt x="0" y="1461"/>
                    <a:pt x="450" y="1910"/>
                    <a:pt x="1067" y="1910"/>
                  </a:cubicBezTo>
                  <a:cubicBezTo>
                    <a:pt x="1292" y="1910"/>
                    <a:pt x="1517" y="1854"/>
                    <a:pt x="1685" y="1685"/>
                  </a:cubicBezTo>
                  <a:cubicBezTo>
                    <a:pt x="1798" y="1517"/>
                    <a:pt x="1910" y="1292"/>
                    <a:pt x="1910" y="1067"/>
                  </a:cubicBezTo>
                  <a:cubicBezTo>
                    <a:pt x="1910" y="506"/>
                    <a:pt x="1404" y="0"/>
                    <a:pt x="843" y="56"/>
                  </a:cubicBezTo>
                  <a:cubicBezTo>
                    <a:pt x="618" y="0"/>
                    <a:pt x="394" y="113"/>
                    <a:pt x="225" y="225"/>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6" name="Google Shape;13296;p31"/>
            <p:cNvSpPr/>
            <p:nvPr/>
          </p:nvSpPr>
          <p:spPr>
            <a:xfrm rot="1029073">
              <a:off x="1478593" y="994614"/>
              <a:ext cx="180444" cy="180448"/>
            </a:xfrm>
            <a:custGeom>
              <a:avLst/>
              <a:gdLst/>
              <a:ahLst/>
              <a:cxnLst/>
              <a:rect l="l" t="t" r="r" b="b"/>
              <a:pathLst>
                <a:path w="1798" h="1798" extrusionOk="0">
                  <a:moveTo>
                    <a:pt x="1629" y="1573"/>
                  </a:moveTo>
                  <a:cubicBezTo>
                    <a:pt x="1742" y="1404"/>
                    <a:pt x="1798" y="1236"/>
                    <a:pt x="1798" y="1067"/>
                  </a:cubicBezTo>
                  <a:cubicBezTo>
                    <a:pt x="1798" y="506"/>
                    <a:pt x="1292" y="0"/>
                    <a:pt x="731" y="56"/>
                  </a:cubicBezTo>
                  <a:cubicBezTo>
                    <a:pt x="506" y="0"/>
                    <a:pt x="338" y="113"/>
                    <a:pt x="169" y="225"/>
                  </a:cubicBezTo>
                  <a:cubicBezTo>
                    <a:pt x="57" y="337"/>
                    <a:pt x="1" y="562"/>
                    <a:pt x="1" y="730"/>
                  </a:cubicBezTo>
                  <a:cubicBezTo>
                    <a:pt x="1" y="1292"/>
                    <a:pt x="506" y="1798"/>
                    <a:pt x="1068" y="1798"/>
                  </a:cubicBezTo>
                  <a:cubicBezTo>
                    <a:pt x="1292" y="1798"/>
                    <a:pt x="1461" y="1685"/>
                    <a:pt x="1629" y="1573"/>
                  </a:cubicBez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7" name="Google Shape;13297;p31"/>
            <p:cNvSpPr/>
            <p:nvPr/>
          </p:nvSpPr>
          <p:spPr>
            <a:xfrm>
              <a:off x="464462" y="287432"/>
              <a:ext cx="332685" cy="749790"/>
            </a:xfrm>
            <a:custGeom>
              <a:avLst/>
              <a:gdLst/>
              <a:ahLst/>
              <a:cxnLst/>
              <a:rect l="l" t="t" r="r" b="b"/>
              <a:pathLst>
                <a:path w="3315" h="7471" extrusionOk="0">
                  <a:moveTo>
                    <a:pt x="3314" y="1629"/>
                  </a:moveTo>
                  <a:lnTo>
                    <a:pt x="1" y="0"/>
                  </a:lnTo>
                  <a:lnTo>
                    <a:pt x="1" y="955"/>
                  </a:lnTo>
                  <a:lnTo>
                    <a:pt x="3314" y="2584"/>
                  </a:lnTo>
                  <a:close/>
                  <a:moveTo>
                    <a:pt x="3314" y="6459"/>
                  </a:moveTo>
                  <a:lnTo>
                    <a:pt x="1" y="4831"/>
                  </a:lnTo>
                  <a:lnTo>
                    <a:pt x="1" y="5842"/>
                  </a:lnTo>
                  <a:lnTo>
                    <a:pt x="3314" y="7470"/>
                  </a:lnTo>
                  <a:lnTo>
                    <a:pt x="3314" y="6459"/>
                  </a:lnTo>
                  <a:close/>
                  <a:moveTo>
                    <a:pt x="3314" y="4831"/>
                  </a:moveTo>
                  <a:lnTo>
                    <a:pt x="1" y="3258"/>
                  </a:lnTo>
                  <a:lnTo>
                    <a:pt x="1" y="4213"/>
                  </a:lnTo>
                  <a:lnTo>
                    <a:pt x="3314" y="5785"/>
                  </a:lnTo>
                  <a:lnTo>
                    <a:pt x="3314" y="4887"/>
                  </a:lnTo>
                  <a:close/>
                  <a:moveTo>
                    <a:pt x="3314" y="3258"/>
                  </a:moveTo>
                  <a:lnTo>
                    <a:pt x="1" y="1629"/>
                  </a:lnTo>
                  <a:lnTo>
                    <a:pt x="1" y="2584"/>
                  </a:lnTo>
                  <a:lnTo>
                    <a:pt x="3314" y="4213"/>
                  </a:lnTo>
                  <a:lnTo>
                    <a:pt x="3314" y="3258"/>
                  </a:lnTo>
                  <a:close/>
                </a:path>
              </a:pathLst>
            </a:custGeom>
            <a:solidFill>
              <a:srgbClr val="F47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8" name="Google Shape;13298;p31"/>
            <p:cNvSpPr/>
            <p:nvPr/>
          </p:nvSpPr>
          <p:spPr>
            <a:xfrm>
              <a:off x="272875" y="67643"/>
              <a:ext cx="721570" cy="1381054"/>
            </a:xfrm>
            <a:custGeom>
              <a:avLst/>
              <a:gdLst/>
              <a:ahLst/>
              <a:cxnLst/>
              <a:rect l="l" t="t" r="r" b="b"/>
              <a:pathLst>
                <a:path w="7190" h="13761" extrusionOk="0">
                  <a:moveTo>
                    <a:pt x="0" y="13760"/>
                  </a:moveTo>
                  <a:lnTo>
                    <a:pt x="7189" y="13760"/>
                  </a:lnTo>
                  <a:lnTo>
                    <a:pt x="7189" y="0"/>
                  </a:lnTo>
                  <a:lnTo>
                    <a:pt x="0"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9" name="Google Shape;13299;p31"/>
            <p:cNvSpPr/>
            <p:nvPr/>
          </p:nvSpPr>
          <p:spPr>
            <a:xfrm>
              <a:off x="357378" y="67643"/>
              <a:ext cx="637069" cy="1313411"/>
            </a:xfrm>
            <a:custGeom>
              <a:avLst/>
              <a:gdLst/>
              <a:ahLst/>
              <a:cxnLst/>
              <a:rect l="l" t="t" r="r" b="b"/>
              <a:pathLst>
                <a:path w="6348" h="13087" extrusionOk="0">
                  <a:moveTo>
                    <a:pt x="6347" y="13086"/>
                  </a:moveTo>
                  <a:lnTo>
                    <a:pt x="6347" y="0"/>
                  </a:lnTo>
                  <a:lnTo>
                    <a:pt x="1" y="0"/>
                  </a:lnTo>
                  <a:lnTo>
                    <a:pt x="1" y="1308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0" name="Google Shape;13300;p31"/>
            <p:cNvSpPr/>
            <p:nvPr/>
          </p:nvSpPr>
          <p:spPr>
            <a:xfrm>
              <a:off x="357378" y="67643"/>
              <a:ext cx="563808" cy="1313411"/>
            </a:xfrm>
            <a:custGeom>
              <a:avLst/>
              <a:gdLst/>
              <a:ahLst/>
              <a:cxnLst/>
              <a:rect l="l" t="t" r="r" b="b"/>
              <a:pathLst>
                <a:path w="5618" h="13087" extrusionOk="0">
                  <a:moveTo>
                    <a:pt x="5617" y="0"/>
                  </a:moveTo>
                  <a:lnTo>
                    <a:pt x="1" y="0"/>
                  </a:lnTo>
                  <a:lnTo>
                    <a:pt x="1" y="13086"/>
                  </a:lnTo>
                  <a:lnTo>
                    <a:pt x="5617" y="1308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1" name="Google Shape;13301;p31"/>
            <p:cNvSpPr/>
            <p:nvPr/>
          </p:nvSpPr>
          <p:spPr>
            <a:xfrm rot="1029073">
              <a:off x="787340" y="877336"/>
              <a:ext cx="794835" cy="744172"/>
            </a:xfrm>
            <a:custGeom>
              <a:avLst/>
              <a:gdLst/>
              <a:ahLst/>
              <a:cxnLst/>
              <a:rect l="l" t="t" r="r" b="b"/>
              <a:pathLst>
                <a:path w="7920" h="7415" extrusionOk="0">
                  <a:moveTo>
                    <a:pt x="7920" y="2585"/>
                  </a:moveTo>
                  <a:lnTo>
                    <a:pt x="5842" y="1"/>
                  </a:lnTo>
                  <a:lnTo>
                    <a:pt x="0" y="4831"/>
                  </a:lnTo>
                  <a:lnTo>
                    <a:pt x="2079" y="741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2" name="Google Shape;13302;p31"/>
            <p:cNvSpPr/>
            <p:nvPr/>
          </p:nvSpPr>
          <p:spPr>
            <a:xfrm rot="1029073">
              <a:off x="808380" y="924823"/>
              <a:ext cx="761014" cy="699010"/>
            </a:xfrm>
            <a:custGeom>
              <a:avLst/>
              <a:gdLst/>
              <a:ahLst/>
              <a:cxnLst/>
              <a:rect l="l" t="t" r="r" b="b"/>
              <a:pathLst>
                <a:path w="7583" h="6965" extrusionOk="0">
                  <a:moveTo>
                    <a:pt x="0" y="4774"/>
                  </a:moveTo>
                  <a:lnTo>
                    <a:pt x="1798" y="6965"/>
                  </a:lnTo>
                  <a:lnTo>
                    <a:pt x="7582" y="2191"/>
                  </a:lnTo>
                  <a:lnTo>
                    <a:pt x="5785"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3" name="Google Shape;13303;p31"/>
            <p:cNvSpPr/>
            <p:nvPr/>
          </p:nvSpPr>
          <p:spPr>
            <a:xfrm rot="1029073">
              <a:off x="815844" y="920990"/>
              <a:ext cx="727194" cy="659568"/>
            </a:xfrm>
            <a:custGeom>
              <a:avLst/>
              <a:gdLst/>
              <a:ahLst/>
              <a:cxnLst/>
              <a:rect l="l" t="t" r="r" b="b"/>
              <a:pathLst>
                <a:path w="7246" h="6572" extrusionOk="0">
                  <a:moveTo>
                    <a:pt x="7246" y="1854"/>
                  </a:moveTo>
                  <a:lnTo>
                    <a:pt x="5729" y="0"/>
                  </a:lnTo>
                  <a:lnTo>
                    <a:pt x="0" y="4774"/>
                  </a:lnTo>
                  <a:lnTo>
                    <a:pt x="1461" y="657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4" name="Google Shape;13304;p31"/>
            <p:cNvSpPr/>
            <p:nvPr/>
          </p:nvSpPr>
          <p:spPr>
            <a:xfrm>
              <a:off x="255914" y="1031502"/>
              <a:ext cx="755391" cy="761030"/>
            </a:xfrm>
            <a:custGeom>
              <a:avLst/>
              <a:gdLst/>
              <a:ahLst/>
              <a:cxnLst/>
              <a:rect l="l" t="t" r="r" b="b"/>
              <a:pathLst>
                <a:path w="7527" h="7583" extrusionOk="0">
                  <a:moveTo>
                    <a:pt x="3820" y="0"/>
                  </a:moveTo>
                  <a:cubicBezTo>
                    <a:pt x="1742" y="0"/>
                    <a:pt x="57" y="1685"/>
                    <a:pt x="57" y="3763"/>
                  </a:cubicBezTo>
                  <a:cubicBezTo>
                    <a:pt x="1" y="5841"/>
                    <a:pt x="1686" y="7526"/>
                    <a:pt x="3820" y="7582"/>
                  </a:cubicBezTo>
                  <a:cubicBezTo>
                    <a:pt x="5842" y="7582"/>
                    <a:pt x="7527" y="5897"/>
                    <a:pt x="7527" y="3819"/>
                  </a:cubicBezTo>
                  <a:cubicBezTo>
                    <a:pt x="7527" y="1741"/>
                    <a:pt x="5842" y="56"/>
                    <a:pt x="3820" y="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5" name="Google Shape;13305;p31"/>
            <p:cNvSpPr/>
            <p:nvPr/>
          </p:nvSpPr>
          <p:spPr>
            <a:xfrm>
              <a:off x="255914" y="1082184"/>
              <a:ext cx="727190" cy="710348"/>
            </a:xfrm>
            <a:custGeom>
              <a:avLst/>
              <a:gdLst/>
              <a:ahLst/>
              <a:cxnLst/>
              <a:rect l="l" t="t" r="r" b="b"/>
              <a:pathLst>
                <a:path w="7246" h="7078" extrusionOk="0">
                  <a:moveTo>
                    <a:pt x="506" y="1461"/>
                  </a:moveTo>
                  <a:cubicBezTo>
                    <a:pt x="225" y="1966"/>
                    <a:pt x="57" y="2640"/>
                    <a:pt x="57" y="3258"/>
                  </a:cubicBezTo>
                  <a:cubicBezTo>
                    <a:pt x="1" y="5336"/>
                    <a:pt x="1686" y="7021"/>
                    <a:pt x="3820" y="7077"/>
                  </a:cubicBezTo>
                  <a:cubicBezTo>
                    <a:pt x="4943" y="7077"/>
                    <a:pt x="6066" y="6516"/>
                    <a:pt x="6740" y="5617"/>
                  </a:cubicBezTo>
                  <a:cubicBezTo>
                    <a:pt x="7077" y="5055"/>
                    <a:pt x="7246" y="4438"/>
                    <a:pt x="7246" y="3764"/>
                  </a:cubicBezTo>
                  <a:cubicBezTo>
                    <a:pt x="7246" y="1686"/>
                    <a:pt x="5561" y="1"/>
                    <a:pt x="3483" y="1"/>
                  </a:cubicBezTo>
                  <a:cubicBezTo>
                    <a:pt x="2303" y="1"/>
                    <a:pt x="1236" y="506"/>
                    <a:pt x="506" y="146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6" name="Google Shape;13306;p31"/>
            <p:cNvSpPr/>
            <p:nvPr/>
          </p:nvSpPr>
          <p:spPr>
            <a:xfrm>
              <a:off x="379959" y="1228710"/>
              <a:ext cx="439767" cy="434157"/>
            </a:xfrm>
            <a:custGeom>
              <a:avLst/>
              <a:gdLst/>
              <a:ahLst/>
              <a:cxnLst/>
              <a:rect l="l" t="t" r="r" b="b"/>
              <a:pathLst>
                <a:path w="4382" h="4326" extrusionOk="0">
                  <a:moveTo>
                    <a:pt x="2191" y="1"/>
                  </a:moveTo>
                  <a:cubicBezTo>
                    <a:pt x="955" y="1"/>
                    <a:pt x="0" y="956"/>
                    <a:pt x="0" y="2135"/>
                  </a:cubicBezTo>
                  <a:cubicBezTo>
                    <a:pt x="0" y="3371"/>
                    <a:pt x="1011" y="4326"/>
                    <a:pt x="2191" y="4326"/>
                  </a:cubicBezTo>
                  <a:cubicBezTo>
                    <a:pt x="3370" y="4326"/>
                    <a:pt x="4381" y="3315"/>
                    <a:pt x="4381" y="2135"/>
                  </a:cubicBezTo>
                  <a:cubicBezTo>
                    <a:pt x="4381" y="956"/>
                    <a:pt x="3370" y="1"/>
                    <a:pt x="2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7" name="Google Shape;13307;p31"/>
            <p:cNvSpPr/>
            <p:nvPr/>
          </p:nvSpPr>
          <p:spPr>
            <a:xfrm>
              <a:off x="419400" y="1189268"/>
              <a:ext cx="434147" cy="439778"/>
            </a:xfrm>
            <a:custGeom>
              <a:avLst/>
              <a:gdLst/>
              <a:ahLst/>
              <a:cxnLst/>
              <a:rect l="l" t="t" r="r" b="b"/>
              <a:pathLst>
                <a:path w="4326" h="4382" extrusionOk="0">
                  <a:moveTo>
                    <a:pt x="2191" y="1"/>
                  </a:moveTo>
                  <a:cubicBezTo>
                    <a:pt x="955" y="1"/>
                    <a:pt x="0" y="1012"/>
                    <a:pt x="0" y="2191"/>
                  </a:cubicBezTo>
                  <a:cubicBezTo>
                    <a:pt x="0" y="3371"/>
                    <a:pt x="955" y="4382"/>
                    <a:pt x="2191" y="4382"/>
                  </a:cubicBezTo>
                  <a:cubicBezTo>
                    <a:pt x="3370" y="4382"/>
                    <a:pt x="4325" y="3371"/>
                    <a:pt x="4325" y="2191"/>
                  </a:cubicBezTo>
                  <a:cubicBezTo>
                    <a:pt x="4325" y="1012"/>
                    <a:pt x="3370" y="1"/>
                    <a:pt x="2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8" name="Google Shape;13308;p31"/>
            <p:cNvSpPr/>
            <p:nvPr/>
          </p:nvSpPr>
          <p:spPr>
            <a:xfrm>
              <a:off x="419400" y="1234430"/>
              <a:ext cx="394606" cy="394616"/>
            </a:xfrm>
            <a:custGeom>
              <a:avLst/>
              <a:gdLst/>
              <a:ahLst/>
              <a:cxnLst/>
              <a:rect l="l" t="t" r="r" b="b"/>
              <a:pathLst>
                <a:path w="3932" h="3932" extrusionOk="0">
                  <a:moveTo>
                    <a:pt x="450" y="449"/>
                  </a:moveTo>
                  <a:cubicBezTo>
                    <a:pt x="169" y="786"/>
                    <a:pt x="0" y="1292"/>
                    <a:pt x="0" y="1741"/>
                  </a:cubicBezTo>
                  <a:cubicBezTo>
                    <a:pt x="0" y="2921"/>
                    <a:pt x="955" y="3932"/>
                    <a:pt x="2191" y="3932"/>
                  </a:cubicBezTo>
                  <a:cubicBezTo>
                    <a:pt x="2640" y="3932"/>
                    <a:pt x="3089" y="3763"/>
                    <a:pt x="3483" y="3482"/>
                  </a:cubicBezTo>
                  <a:cubicBezTo>
                    <a:pt x="3763" y="3089"/>
                    <a:pt x="3932" y="2640"/>
                    <a:pt x="3876" y="2191"/>
                  </a:cubicBezTo>
                  <a:cubicBezTo>
                    <a:pt x="3876" y="955"/>
                    <a:pt x="2921" y="0"/>
                    <a:pt x="1741" y="0"/>
                  </a:cubicBezTo>
                  <a:cubicBezTo>
                    <a:pt x="1236" y="0"/>
                    <a:pt x="787" y="169"/>
                    <a:pt x="394" y="449"/>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9" name="Google Shape;13309;p31"/>
            <p:cNvSpPr/>
            <p:nvPr/>
          </p:nvSpPr>
          <p:spPr>
            <a:xfrm>
              <a:off x="441981" y="1234430"/>
              <a:ext cx="372025" cy="360794"/>
            </a:xfrm>
            <a:custGeom>
              <a:avLst/>
              <a:gdLst/>
              <a:ahLst/>
              <a:cxnLst/>
              <a:rect l="l" t="t" r="r" b="b"/>
              <a:pathLst>
                <a:path w="3707" h="3595" extrusionOk="0">
                  <a:moveTo>
                    <a:pt x="3426" y="3258"/>
                  </a:moveTo>
                  <a:cubicBezTo>
                    <a:pt x="3595" y="2921"/>
                    <a:pt x="3707" y="2527"/>
                    <a:pt x="3651" y="2191"/>
                  </a:cubicBezTo>
                  <a:cubicBezTo>
                    <a:pt x="3651" y="955"/>
                    <a:pt x="2696" y="0"/>
                    <a:pt x="1516" y="0"/>
                  </a:cubicBezTo>
                  <a:cubicBezTo>
                    <a:pt x="1067" y="0"/>
                    <a:pt x="674" y="112"/>
                    <a:pt x="281" y="337"/>
                  </a:cubicBezTo>
                  <a:cubicBezTo>
                    <a:pt x="112" y="674"/>
                    <a:pt x="0" y="1067"/>
                    <a:pt x="0" y="1404"/>
                  </a:cubicBezTo>
                  <a:cubicBezTo>
                    <a:pt x="0" y="2640"/>
                    <a:pt x="1011" y="3595"/>
                    <a:pt x="2190" y="3595"/>
                  </a:cubicBezTo>
                  <a:cubicBezTo>
                    <a:pt x="2640" y="3595"/>
                    <a:pt x="3033" y="3482"/>
                    <a:pt x="3370" y="3258"/>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0" name="Google Shape;13310;p31"/>
            <p:cNvSpPr/>
            <p:nvPr/>
          </p:nvSpPr>
          <p:spPr>
            <a:xfrm>
              <a:off x="272875" y="123945"/>
              <a:ext cx="721570" cy="186168"/>
            </a:xfrm>
            <a:custGeom>
              <a:avLst/>
              <a:gdLst/>
              <a:ahLst/>
              <a:cxnLst/>
              <a:rect l="l" t="t" r="r" b="b"/>
              <a:pathLst>
                <a:path w="7190" h="1855" extrusionOk="0">
                  <a:moveTo>
                    <a:pt x="2640" y="1854"/>
                  </a:moveTo>
                  <a:cubicBezTo>
                    <a:pt x="4886" y="1854"/>
                    <a:pt x="6852" y="1068"/>
                    <a:pt x="7189" y="1"/>
                  </a:cubicBezTo>
                  <a:lnTo>
                    <a:pt x="0" y="1"/>
                  </a:lnTo>
                  <a:lnTo>
                    <a:pt x="0" y="1461"/>
                  </a:lnTo>
                  <a:cubicBezTo>
                    <a:pt x="843" y="1686"/>
                    <a:pt x="1741" y="1854"/>
                    <a:pt x="2640" y="1854"/>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1" name="Google Shape;13311;p31"/>
            <p:cNvSpPr/>
            <p:nvPr/>
          </p:nvSpPr>
          <p:spPr>
            <a:xfrm>
              <a:off x="126250" y="67643"/>
              <a:ext cx="1020335" cy="152246"/>
            </a:xfrm>
            <a:custGeom>
              <a:avLst/>
              <a:gdLst/>
              <a:ahLst/>
              <a:cxnLst/>
              <a:rect l="l" t="t" r="r" b="b"/>
              <a:pathLst>
                <a:path w="10167" h="1517" extrusionOk="0">
                  <a:moveTo>
                    <a:pt x="5112" y="1516"/>
                  </a:moveTo>
                  <a:cubicBezTo>
                    <a:pt x="7639" y="1516"/>
                    <a:pt x="9717" y="842"/>
                    <a:pt x="10167" y="0"/>
                  </a:cubicBezTo>
                  <a:lnTo>
                    <a:pt x="1" y="0"/>
                  </a:lnTo>
                  <a:cubicBezTo>
                    <a:pt x="450" y="842"/>
                    <a:pt x="2528" y="1516"/>
                    <a:pt x="5112" y="15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2" name="Google Shape;13312;p31"/>
            <p:cNvSpPr/>
            <p:nvPr/>
          </p:nvSpPr>
          <p:spPr>
            <a:xfrm>
              <a:off x="244674" y="67643"/>
              <a:ext cx="901913" cy="112805"/>
            </a:xfrm>
            <a:custGeom>
              <a:avLst/>
              <a:gdLst/>
              <a:ahLst/>
              <a:cxnLst/>
              <a:rect l="l" t="t" r="r" b="b"/>
              <a:pathLst>
                <a:path w="8987" h="1124" extrusionOk="0">
                  <a:moveTo>
                    <a:pt x="8481" y="506"/>
                  </a:moveTo>
                  <a:cubicBezTo>
                    <a:pt x="8706" y="393"/>
                    <a:pt x="8874" y="225"/>
                    <a:pt x="8987" y="0"/>
                  </a:cubicBezTo>
                  <a:lnTo>
                    <a:pt x="0" y="0"/>
                  </a:lnTo>
                  <a:cubicBezTo>
                    <a:pt x="843" y="674"/>
                    <a:pt x="2640" y="1123"/>
                    <a:pt x="4774" y="1123"/>
                  </a:cubicBezTo>
                  <a:cubicBezTo>
                    <a:pt x="6010" y="1123"/>
                    <a:pt x="7302" y="955"/>
                    <a:pt x="8537" y="506"/>
                  </a:cubicBezTo>
                  <a:close/>
                </a:path>
              </a:pathLst>
            </a:custGeom>
            <a:solidFill>
              <a:srgbClr val="F47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3" name="Google Shape;13313;p31"/>
            <p:cNvSpPr/>
            <p:nvPr/>
          </p:nvSpPr>
          <p:spPr>
            <a:xfrm>
              <a:off x="126250" y="0"/>
              <a:ext cx="1025955" cy="67743"/>
            </a:xfrm>
            <a:custGeom>
              <a:avLst/>
              <a:gdLst/>
              <a:ahLst/>
              <a:cxnLst/>
              <a:rect l="l" t="t" r="r" b="b"/>
              <a:pathLst>
                <a:path w="10223" h="675" extrusionOk="0">
                  <a:moveTo>
                    <a:pt x="1" y="0"/>
                  </a:moveTo>
                  <a:lnTo>
                    <a:pt x="10223" y="0"/>
                  </a:lnTo>
                  <a:lnTo>
                    <a:pt x="10223" y="674"/>
                  </a:lnTo>
                  <a:lnTo>
                    <a:pt x="1" y="674"/>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4" name="Google Shape;13314;p31"/>
            <p:cNvSpPr/>
            <p:nvPr/>
          </p:nvSpPr>
          <p:spPr>
            <a:xfrm rot="1029073">
              <a:off x="1334601" y="965584"/>
              <a:ext cx="298866" cy="310113"/>
            </a:xfrm>
            <a:custGeom>
              <a:avLst/>
              <a:gdLst/>
              <a:ahLst/>
              <a:cxnLst/>
              <a:rect l="l" t="t" r="r" b="b"/>
              <a:pathLst>
                <a:path w="2978" h="3090" extrusionOk="0">
                  <a:moveTo>
                    <a:pt x="169" y="562"/>
                  </a:moveTo>
                  <a:cubicBezTo>
                    <a:pt x="57" y="786"/>
                    <a:pt x="1" y="1011"/>
                    <a:pt x="1" y="1292"/>
                  </a:cubicBezTo>
                  <a:cubicBezTo>
                    <a:pt x="1" y="2303"/>
                    <a:pt x="843" y="3089"/>
                    <a:pt x="1854" y="3089"/>
                  </a:cubicBezTo>
                  <a:cubicBezTo>
                    <a:pt x="2079" y="3089"/>
                    <a:pt x="2304" y="3033"/>
                    <a:pt x="2528" y="2921"/>
                  </a:cubicBezTo>
                  <a:lnTo>
                    <a:pt x="2978" y="2584"/>
                  </a:lnTo>
                  <a:lnTo>
                    <a:pt x="843" y="0"/>
                  </a:lnTo>
                  <a:lnTo>
                    <a:pt x="113" y="618"/>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5" name="Google Shape;13315;p31"/>
            <p:cNvSpPr/>
            <p:nvPr/>
          </p:nvSpPr>
          <p:spPr>
            <a:xfrm rot="1029073">
              <a:off x="1446861" y="989828"/>
              <a:ext cx="208644" cy="208649"/>
            </a:xfrm>
            <a:custGeom>
              <a:avLst/>
              <a:gdLst/>
              <a:ahLst/>
              <a:cxnLst/>
              <a:rect l="l" t="t" r="r" b="b"/>
              <a:pathLst>
                <a:path w="2079" h="2079" extrusionOk="0">
                  <a:moveTo>
                    <a:pt x="1012" y="0"/>
                  </a:moveTo>
                  <a:cubicBezTo>
                    <a:pt x="450" y="0"/>
                    <a:pt x="1" y="450"/>
                    <a:pt x="1" y="1011"/>
                  </a:cubicBezTo>
                  <a:cubicBezTo>
                    <a:pt x="1" y="1629"/>
                    <a:pt x="450" y="2078"/>
                    <a:pt x="1012" y="2078"/>
                  </a:cubicBezTo>
                  <a:cubicBezTo>
                    <a:pt x="1630" y="2078"/>
                    <a:pt x="2079" y="1629"/>
                    <a:pt x="2079" y="1011"/>
                  </a:cubicBezTo>
                  <a:cubicBezTo>
                    <a:pt x="2079" y="450"/>
                    <a:pt x="1630" y="0"/>
                    <a:pt x="1012" y="0"/>
                  </a:cubicBezTo>
                  <a:close/>
                </a:path>
              </a:pathLst>
            </a:custGeom>
            <a:solidFill>
              <a:srgbClr val="E6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6" name="Google Shape;13316;p31"/>
            <p:cNvSpPr/>
            <p:nvPr/>
          </p:nvSpPr>
          <p:spPr>
            <a:xfrm rot="1029073">
              <a:off x="1389173" y="899738"/>
              <a:ext cx="366407" cy="366516"/>
            </a:xfrm>
            <a:custGeom>
              <a:avLst/>
              <a:gdLst/>
              <a:ahLst/>
              <a:cxnLst/>
              <a:rect l="l" t="t" r="r" b="b"/>
              <a:pathLst>
                <a:path w="3651" h="3652" extrusionOk="0">
                  <a:moveTo>
                    <a:pt x="1853" y="1"/>
                  </a:moveTo>
                  <a:cubicBezTo>
                    <a:pt x="843" y="1"/>
                    <a:pt x="56" y="787"/>
                    <a:pt x="56" y="1798"/>
                  </a:cubicBezTo>
                  <a:cubicBezTo>
                    <a:pt x="0" y="2809"/>
                    <a:pt x="843" y="3651"/>
                    <a:pt x="1853" y="3651"/>
                  </a:cubicBezTo>
                  <a:cubicBezTo>
                    <a:pt x="2864" y="3651"/>
                    <a:pt x="3651" y="2809"/>
                    <a:pt x="3651" y="1798"/>
                  </a:cubicBezTo>
                  <a:cubicBezTo>
                    <a:pt x="3651" y="787"/>
                    <a:pt x="2864" y="1"/>
                    <a:pt x="1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7" name="Google Shape;13317;p31"/>
            <p:cNvSpPr/>
            <p:nvPr/>
          </p:nvSpPr>
          <p:spPr>
            <a:xfrm rot="1029073">
              <a:off x="1386218" y="919331"/>
              <a:ext cx="349547" cy="343935"/>
            </a:xfrm>
            <a:custGeom>
              <a:avLst/>
              <a:gdLst/>
              <a:ahLst/>
              <a:cxnLst/>
              <a:rect l="l" t="t" r="r" b="b"/>
              <a:pathLst>
                <a:path w="3483" h="3427" extrusionOk="0">
                  <a:moveTo>
                    <a:pt x="281" y="730"/>
                  </a:moveTo>
                  <a:cubicBezTo>
                    <a:pt x="112" y="955"/>
                    <a:pt x="56" y="1292"/>
                    <a:pt x="56" y="1573"/>
                  </a:cubicBezTo>
                  <a:cubicBezTo>
                    <a:pt x="0" y="2584"/>
                    <a:pt x="843" y="3426"/>
                    <a:pt x="1853" y="3426"/>
                  </a:cubicBezTo>
                  <a:cubicBezTo>
                    <a:pt x="2415" y="3370"/>
                    <a:pt x="2921" y="3145"/>
                    <a:pt x="3258" y="2696"/>
                  </a:cubicBezTo>
                  <a:cubicBezTo>
                    <a:pt x="3370" y="2415"/>
                    <a:pt x="3482" y="2134"/>
                    <a:pt x="3482" y="1797"/>
                  </a:cubicBezTo>
                  <a:cubicBezTo>
                    <a:pt x="3482" y="786"/>
                    <a:pt x="2640" y="0"/>
                    <a:pt x="1685" y="0"/>
                  </a:cubicBezTo>
                  <a:cubicBezTo>
                    <a:pt x="1123" y="0"/>
                    <a:pt x="618" y="281"/>
                    <a:pt x="281" y="7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8" name="Google Shape;13318;p31"/>
            <p:cNvSpPr/>
            <p:nvPr/>
          </p:nvSpPr>
          <p:spPr>
            <a:xfrm rot="1029073">
              <a:off x="1467944" y="979452"/>
              <a:ext cx="214264" cy="208649"/>
            </a:xfrm>
            <a:custGeom>
              <a:avLst/>
              <a:gdLst/>
              <a:ahLst/>
              <a:cxnLst/>
              <a:rect l="l" t="t" r="r" b="b"/>
              <a:pathLst>
                <a:path w="2135" h="2079" extrusionOk="0">
                  <a:moveTo>
                    <a:pt x="1067" y="1"/>
                  </a:moveTo>
                  <a:cubicBezTo>
                    <a:pt x="450" y="1"/>
                    <a:pt x="0" y="450"/>
                    <a:pt x="0" y="1012"/>
                  </a:cubicBezTo>
                  <a:cubicBezTo>
                    <a:pt x="0" y="1630"/>
                    <a:pt x="450" y="2079"/>
                    <a:pt x="1067" y="2079"/>
                  </a:cubicBezTo>
                  <a:cubicBezTo>
                    <a:pt x="1629" y="2079"/>
                    <a:pt x="2135" y="1630"/>
                    <a:pt x="2135" y="1012"/>
                  </a:cubicBezTo>
                  <a:cubicBezTo>
                    <a:pt x="2078" y="450"/>
                    <a:pt x="1629" y="1"/>
                    <a:pt x="10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9" name="Google Shape;13319;p31"/>
            <p:cNvSpPr/>
            <p:nvPr/>
          </p:nvSpPr>
          <p:spPr>
            <a:xfrm rot="1029073">
              <a:off x="1465946" y="992706"/>
              <a:ext cx="191684" cy="191688"/>
            </a:xfrm>
            <a:custGeom>
              <a:avLst/>
              <a:gdLst/>
              <a:ahLst/>
              <a:cxnLst/>
              <a:rect l="l" t="t" r="r" b="b"/>
              <a:pathLst>
                <a:path w="1910" h="1910" extrusionOk="0">
                  <a:moveTo>
                    <a:pt x="225" y="225"/>
                  </a:moveTo>
                  <a:cubicBezTo>
                    <a:pt x="57" y="393"/>
                    <a:pt x="0" y="618"/>
                    <a:pt x="0" y="843"/>
                  </a:cubicBezTo>
                  <a:cubicBezTo>
                    <a:pt x="0" y="1461"/>
                    <a:pt x="450" y="1910"/>
                    <a:pt x="1067" y="1910"/>
                  </a:cubicBezTo>
                  <a:cubicBezTo>
                    <a:pt x="1292" y="1910"/>
                    <a:pt x="1517" y="1854"/>
                    <a:pt x="1685" y="1685"/>
                  </a:cubicBezTo>
                  <a:cubicBezTo>
                    <a:pt x="1798" y="1517"/>
                    <a:pt x="1910" y="1292"/>
                    <a:pt x="1910" y="1067"/>
                  </a:cubicBezTo>
                  <a:cubicBezTo>
                    <a:pt x="1910" y="506"/>
                    <a:pt x="1404" y="0"/>
                    <a:pt x="843" y="56"/>
                  </a:cubicBezTo>
                  <a:cubicBezTo>
                    <a:pt x="618" y="0"/>
                    <a:pt x="394" y="113"/>
                    <a:pt x="225" y="225"/>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0" name="Google Shape;13320;p31"/>
            <p:cNvSpPr/>
            <p:nvPr/>
          </p:nvSpPr>
          <p:spPr>
            <a:xfrm rot="1029073">
              <a:off x="1478593" y="994614"/>
              <a:ext cx="180444" cy="180448"/>
            </a:xfrm>
            <a:custGeom>
              <a:avLst/>
              <a:gdLst/>
              <a:ahLst/>
              <a:cxnLst/>
              <a:rect l="l" t="t" r="r" b="b"/>
              <a:pathLst>
                <a:path w="1798" h="1798" extrusionOk="0">
                  <a:moveTo>
                    <a:pt x="1629" y="1573"/>
                  </a:moveTo>
                  <a:cubicBezTo>
                    <a:pt x="1742" y="1404"/>
                    <a:pt x="1798" y="1236"/>
                    <a:pt x="1798" y="1067"/>
                  </a:cubicBezTo>
                  <a:cubicBezTo>
                    <a:pt x="1798" y="506"/>
                    <a:pt x="1292" y="0"/>
                    <a:pt x="731" y="56"/>
                  </a:cubicBezTo>
                  <a:cubicBezTo>
                    <a:pt x="506" y="0"/>
                    <a:pt x="338" y="113"/>
                    <a:pt x="169" y="225"/>
                  </a:cubicBezTo>
                  <a:cubicBezTo>
                    <a:pt x="57" y="337"/>
                    <a:pt x="1" y="562"/>
                    <a:pt x="1" y="730"/>
                  </a:cubicBezTo>
                  <a:cubicBezTo>
                    <a:pt x="1" y="1292"/>
                    <a:pt x="506" y="1798"/>
                    <a:pt x="1068" y="1798"/>
                  </a:cubicBezTo>
                  <a:cubicBezTo>
                    <a:pt x="1292" y="1798"/>
                    <a:pt x="1461" y="1685"/>
                    <a:pt x="1629" y="1573"/>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1" name="Google Shape;13321;p31"/>
            <p:cNvSpPr/>
            <p:nvPr/>
          </p:nvSpPr>
          <p:spPr>
            <a:xfrm>
              <a:off x="464462" y="287432"/>
              <a:ext cx="332685" cy="749790"/>
            </a:xfrm>
            <a:custGeom>
              <a:avLst/>
              <a:gdLst/>
              <a:ahLst/>
              <a:cxnLst/>
              <a:rect l="l" t="t" r="r" b="b"/>
              <a:pathLst>
                <a:path w="3315" h="7471" extrusionOk="0">
                  <a:moveTo>
                    <a:pt x="3314" y="1629"/>
                  </a:moveTo>
                  <a:lnTo>
                    <a:pt x="1" y="0"/>
                  </a:lnTo>
                  <a:lnTo>
                    <a:pt x="1" y="955"/>
                  </a:lnTo>
                  <a:lnTo>
                    <a:pt x="3314" y="2584"/>
                  </a:lnTo>
                  <a:close/>
                  <a:moveTo>
                    <a:pt x="3314" y="6459"/>
                  </a:moveTo>
                  <a:lnTo>
                    <a:pt x="1" y="4831"/>
                  </a:lnTo>
                  <a:lnTo>
                    <a:pt x="1" y="5842"/>
                  </a:lnTo>
                  <a:lnTo>
                    <a:pt x="3314" y="7470"/>
                  </a:lnTo>
                  <a:lnTo>
                    <a:pt x="3314" y="6459"/>
                  </a:lnTo>
                  <a:close/>
                  <a:moveTo>
                    <a:pt x="3314" y="4831"/>
                  </a:moveTo>
                  <a:lnTo>
                    <a:pt x="1" y="3258"/>
                  </a:lnTo>
                  <a:lnTo>
                    <a:pt x="1" y="4213"/>
                  </a:lnTo>
                  <a:lnTo>
                    <a:pt x="3314" y="5785"/>
                  </a:lnTo>
                  <a:lnTo>
                    <a:pt x="3314" y="4887"/>
                  </a:lnTo>
                  <a:close/>
                  <a:moveTo>
                    <a:pt x="3314" y="3258"/>
                  </a:moveTo>
                  <a:lnTo>
                    <a:pt x="1" y="1629"/>
                  </a:lnTo>
                  <a:lnTo>
                    <a:pt x="1" y="2584"/>
                  </a:lnTo>
                  <a:lnTo>
                    <a:pt x="3314" y="4213"/>
                  </a:lnTo>
                  <a:lnTo>
                    <a:pt x="3314" y="325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2" name="Google Shape;13322;p31"/>
            <p:cNvSpPr/>
            <p:nvPr/>
          </p:nvSpPr>
          <p:spPr>
            <a:xfrm>
              <a:off x="244674" y="67643"/>
              <a:ext cx="901913" cy="112805"/>
            </a:xfrm>
            <a:custGeom>
              <a:avLst/>
              <a:gdLst/>
              <a:ahLst/>
              <a:cxnLst/>
              <a:rect l="l" t="t" r="r" b="b"/>
              <a:pathLst>
                <a:path w="8987" h="1124" extrusionOk="0">
                  <a:moveTo>
                    <a:pt x="8481" y="506"/>
                  </a:moveTo>
                  <a:cubicBezTo>
                    <a:pt x="8706" y="393"/>
                    <a:pt x="8874" y="225"/>
                    <a:pt x="8987" y="0"/>
                  </a:cubicBezTo>
                  <a:lnTo>
                    <a:pt x="0" y="0"/>
                  </a:lnTo>
                  <a:cubicBezTo>
                    <a:pt x="843" y="674"/>
                    <a:pt x="2640" y="1123"/>
                    <a:pt x="4774" y="1123"/>
                  </a:cubicBezTo>
                  <a:cubicBezTo>
                    <a:pt x="6010" y="1123"/>
                    <a:pt x="7302" y="955"/>
                    <a:pt x="8537" y="50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3" name="Google Shape;13323;p31"/>
            <p:cNvSpPr/>
            <p:nvPr/>
          </p:nvSpPr>
          <p:spPr>
            <a:xfrm rot="-1579503">
              <a:off x="1961877" y="1144599"/>
              <a:ext cx="282006" cy="282012"/>
            </a:xfrm>
            <a:custGeom>
              <a:avLst/>
              <a:gdLst/>
              <a:ahLst/>
              <a:cxnLst/>
              <a:rect l="l" t="t" r="r" b="b"/>
              <a:pathLst>
                <a:path w="2810" h="2810" extrusionOk="0">
                  <a:moveTo>
                    <a:pt x="1405" y="1"/>
                  </a:moveTo>
                  <a:cubicBezTo>
                    <a:pt x="619" y="1"/>
                    <a:pt x="1" y="619"/>
                    <a:pt x="1" y="1405"/>
                  </a:cubicBezTo>
                  <a:cubicBezTo>
                    <a:pt x="1" y="2135"/>
                    <a:pt x="619" y="2753"/>
                    <a:pt x="1405" y="2809"/>
                  </a:cubicBezTo>
                  <a:cubicBezTo>
                    <a:pt x="2135" y="2809"/>
                    <a:pt x="2809" y="2135"/>
                    <a:pt x="2809" y="1405"/>
                  </a:cubicBezTo>
                  <a:cubicBezTo>
                    <a:pt x="2809" y="619"/>
                    <a:pt x="2135" y="1"/>
                    <a:pt x="1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4" name="Google Shape;13324;p31"/>
            <p:cNvSpPr/>
            <p:nvPr/>
          </p:nvSpPr>
          <p:spPr>
            <a:xfrm rot="-1579503">
              <a:off x="1971650" y="1161927"/>
              <a:ext cx="264945" cy="265051"/>
            </a:xfrm>
            <a:custGeom>
              <a:avLst/>
              <a:gdLst/>
              <a:ahLst/>
              <a:cxnLst/>
              <a:rect l="l" t="t" r="r" b="b"/>
              <a:pathLst>
                <a:path w="2640" h="2641" extrusionOk="0">
                  <a:moveTo>
                    <a:pt x="169" y="506"/>
                  </a:moveTo>
                  <a:cubicBezTo>
                    <a:pt x="56" y="730"/>
                    <a:pt x="0" y="955"/>
                    <a:pt x="0" y="1236"/>
                  </a:cubicBezTo>
                  <a:cubicBezTo>
                    <a:pt x="0" y="1966"/>
                    <a:pt x="618" y="2584"/>
                    <a:pt x="1348" y="2640"/>
                  </a:cubicBezTo>
                  <a:cubicBezTo>
                    <a:pt x="1797" y="2640"/>
                    <a:pt x="2190" y="2415"/>
                    <a:pt x="2415" y="2078"/>
                  </a:cubicBezTo>
                  <a:cubicBezTo>
                    <a:pt x="2584" y="1854"/>
                    <a:pt x="2640" y="1629"/>
                    <a:pt x="2584" y="1404"/>
                  </a:cubicBezTo>
                  <a:cubicBezTo>
                    <a:pt x="2584" y="618"/>
                    <a:pt x="1966" y="0"/>
                    <a:pt x="1180" y="0"/>
                  </a:cubicBezTo>
                  <a:cubicBezTo>
                    <a:pt x="786" y="0"/>
                    <a:pt x="393" y="169"/>
                    <a:pt x="169" y="50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5" name="Google Shape;13325;p31"/>
            <p:cNvSpPr/>
            <p:nvPr/>
          </p:nvSpPr>
          <p:spPr>
            <a:xfrm rot="-1579503">
              <a:off x="2011285" y="1219158"/>
              <a:ext cx="157863" cy="157967"/>
            </a:xfrm>
            <a:custGeom>
              <a:avLst/>
              <a:gdLst/>
              <a:ahLst/>
              <a:cxnLst/>
              <a:rect l="l" t="t" r="r" b="b"/>
              <a:pathLst>
                <a:path w="1573" h="1574" extrusionOk="0">
                  <a:moveTo>
                    <a:pt x="787" y="1"/>
                  </a:moveTo>
                  <a:cubicBezTo>
                    <a:pt x="337" y="1"/>
                    <a:pt x="0" y="338"/>
                    <a:pt x="0" y="787"/>
                  </a:cubicBezTo>
                  <a:cubicBezTo>
                    <a:pt x="0" y="1236"/>
                    <a:pt x="337" y="1573"/>
                    <a:pt x="787" y="1573"/>
                  </a:cubicBezTo>
                  <a:cubicBezTo>
                    <a:pt x="1236" y="1573"/>
                    <a:pt x="1573" y="1236"/>
                    <a:pt x="1573" y="787"/>
                  </a:cubicBezTo>
                  <a:cubicBezTo>
                    <a:pt x="1573" y="338"/>
                    <a:pt x="1236" y="1"/>
                    <a:pt x="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6" name="Google Shape;13326;p31"/>
            <p:cNvSpPr/>
            <p:nvPr/>
          </p:nvSpPr>
          <p:spPr>
            <a:xfrm rot="-1579503">
              <a:off x="2014832" y="1197501"/>
              <a:ext cx="163583" cy="163587"/>
            </a:xfrm>
            <a:custGeom>
              <a:avLst/>
              <a:gdLst/>
              <a:ahLst/>
              <a:cxnLst/>
              <a:rect l="l" t="t" r="r" b="b"/>
              <a:pathLst>
                <a:path w="1630" h="1630" extrusionOk="0">
                  <a:moveTo>
                    <a:pt x="843" y="0"/>
                  </a:moveTo>
                  <a:cubicBezTo>
                    <a:pt x="394" y="0"/>
                    <a:pt x="1" y="393"/>
                    <a:pt x="1" y="843"/>
                  </a:cubicBezTo>
                  <a:cubicBezTo>
                    <a:pt x="1" y="1236"/>
                    <a:pt x="394" y="1629"/>
                    <a:pt x="843" y="1629"/>
                  </a:cubicBezTo>
                  <a:cubicBezTo>
                    <a:pt x="1236" y="1629"/>
                    <a:pt x="1629" y="1236"/>
                    <a:pt x="1629" y="843"/>
                  </a:cubicBezTo>
                  <a:cubicBezTo>
                    <a:pt x="1629" y="393"/>
                    <a:pt x="1236" y="0"/>
                    <a:pt x="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7" name="Google Shape;13327;p31"/>
            <p:cNvSpPr/>
            <p:nvPr/>
          </p:nvSpPr>
          <p:spPr>
            <a:xfrm rot="-1579503">
              <a:off x="2019450" y="1217248"/>
              <a:ext cx="146623" cy="146726"/>
            </a:xfrm>
            <a:custGeom>
              <a:avLst/>
              <a:gdLst/>
              <a:ahLst/>
              <a:cxnLst/>
              <a:rect l="l" t="t" r="r" b="b"/>
              <a:pathLst>
                <a:path w="1461" h="1462" extrusionOk="0">
                  <a:moveTo>
                    <a:pt x="169" y="169"/>
                  </a:moveTo>
                  <a:cubicBezTo>
                    <a:pt x="57" y="282"/>
                    <a:pt x="1" y="450"/>
                    <a:pt x="1" y="675"/>
                  </a:cubicBezTo>
                  <a:cubicBezTo>
                    <a:pt x="1" y="1068"/>
                    <a:pt x="394" y="1461"/>
                    <a:pt x="843" y="1461"/>
                  </a:cubicBezTo>
                  <a:cubicBezTo>
                    <a:pt x="1011" y="1461"/>
                    <a:pt x="1180" y="1405"/>
                    <a:pt x="1292" y="1293"/>
                  </a:cubicBezTo>
                  <a:cubicBezTo>
                    <a:pt x="1405" y="1124"/>
                    <a:pt x="1461" y="956"/>
                    <a:pt x="1461" y="787"/>
                  </a:cubicBezTo>
                  <a:cubicBezTo>
                    <a:pt x="1461" y="338"/>
                    <a:pt x="1124" y="1"/>
                    <a:pt x="675" y="1"/>
                  </a:cubicBezTo>
                  <a:cubicBezTo>
                    <a:pt x="506" y="1"/>
                    <a:pt x="338" y="57"/>
                    <a:pt x="169" y="169"/>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8" name="Google Shape;13328;p31"/>
            <p:cNvSpPr/>
            <p:nvPr/>
          </p:nvSpPr>
          <p:spPr>
            <a:xfrm rot="-1579503">
              <a:off x="2027593" y="1215344"/>
              <a:ext cx="135383" cy="135386"/>
            </a:xfrm>
            <a:custGeom>
              <a:avLst/>
              <a:gdLst/>
              <a:ahLst/>
              <a:cxnLst/>
              <a:rect l="l" t="t" r="r" b="b"/>
              <a:pathLst>
                <a:path w="1349" h="1349" extrusionOk="0">
                  <a:moveTo>
                    <a:pt x="1236" y="1180"/>
                  </a:moveTo>
                  <a:cubicBezTo>
                    <a:pt x="1293" y="1068"/>
                    <a:pt x="1349" y="956"/>
                    <a:pt x="1349" y="787"/>
                  </a:cubicBezTo>
                  <a:cubicBezTo>
                    <a:pt x="1349" y="338"/>
                    <a:pt x="1012" y="1"/>
                    <a:pt x="563" y="1"/>
                  </a:cubicBezTo>
                  <a:cubicBezTo>
                    <a:pt x="394" y="1"/>
                    <a:pt x="226" y="57"/>
                    <a:pt x="113" y="113"/>
                  </a:cubicBezTo>
                  <a:cubicBezTo>
                    <a:pt x="57" y="225"/>
                    <a:pt x="1" y="394"/>
                    <a:pt x="1" y="506"/>
                  </a:cubicBezTo>
                  <a:cubicBezTo>
                    <a:pt x="1" y="956"/>
                    <a:pt x="338" y="1293"/>
                    <a:pt x="787" y="1349"/>
                  </a:cubicBezTo>
                  <a:cubicBezTo>
                    <a:pt x="956" y="1293"/>
                    <a:pt x="1124" y="1293"/>
                    <a:pt x="1236" y="1180"/>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594381" y="1877571"/>
            <a:ext cx="6212797" cy="2031325"/>
          </a:xfrm>
          <a:prstGeom prst="rect">
            <a:avLst/>
          </a:prstGeom>
        </p:spPr>
        <p:txBody>
          <a:bodyPr wrap="square">
            <a:spAutoFit/>
          </a:bodyPr>
          <a:lstStyle/>
          <a:p>
            <a:pPr>
              <a:lnSpc>
                <a:spcPct val="150000"/>
              </a:lnSpc>
            </a:pPr>
            <a:r>
              <a:rPr lang="en-US" sz="4200" b="1">
                <a:solidFill>
                  <a:schemeClr val="accent2"/>
                </a:solidFill>
              </a:rPr>
              <a:t>BÀI </a:t>
            </a:r>
            <a:r>
              <a:rPr lang="vi-VN" sz="4200" b="1" smtClean="0">
                <a:solidFill>
                  <a:schemeClr val="accent2"/>
                </a:solidFill>
              </a:rPr>
              <a:t>11: QUÁ TRÌNH SẢN XUẤT CƠ KHÍ </a:t>
            </a:r>
          </a:p>
        </p:txBody>
      </p:sp>
      <p:sp>
        <p:nvSpPr>
          <p:cNvPr id="2" name="TextBox 1"/>
          <p:cNvSpPr txBox="1"/>
          <p:nvPr/>
        </p:nvSpPr>
        <p:spPr>
          <a:xfrm>
            <a:off x="1727476" y="174937"/>
            <a:ext cx="6205557" cy="584775"/>
          </a:xfrm>
          <a:prstGeom prst="rect">
            <a:avLst/>
          </a:prstGeom>
          <a:noFill/>
        </p:spPr>
        <p:txBody>
          <a:bodyPr wrap="square" rtlCol="0">
            <a:spAutoFit/>
          </a:bodyPr>
          <a:lstStyle/>
          <a:p>
            <a:r>
              <a:rPr lang="vi-VN" sz="3200" b="1" smtClean="0">
                <a:solidFill>
                  <a:srgbClr val="FF0000"/>
                </a:solidFill>
              </a:rPr>
              <a:t>CHỦ ĐỀ 4: SẢN XUẤT CƠ KHÍ </a:t>
            </a:r>
            <a:endParaRPr lang="en-SG" sz="3200" b="1">
              <a:solidFill>
                <a:srgbClr val="FF0000"/>
              </a:solidFill>
            </a:endParaRPr>
          </a:p>
        </p:txBody>
      </p:sp>
    </p:spTree>
  </p:cSld>
  <p:clrMapOvr>
    <a:masterClrMapping/>
  </p:clrMapOvr>
  <p:transition spd="med">
    <p:plu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55"/>
        <p:cNvGrpSpPr/>
        <p:nvPr/>
      </p:nvGrpSpPr>
      <p:grpSpPr>
        <a:xfrm>
          <a:off x="0" y="0"/>
          <a:ext cx="0" cy="0"/>
          <a:chOff x="0" y="0"/>
          <a:chExt cx="0" cy="0"/>
        </a:xfrm>
      </p:grpSpPr>
      <p:sp>
        <p:nvSpPr>
          <p:cNvPr id="13360" name="Google Shape;13360;p33"/>
          <p:cNvSpPr/>
          <p:nvPr/>
        </p:nvSpPr>
        <p:spPr>
          <a:xfrm>
            <a:off x="792567" y="3072508"/>
            <a:ext cx="736500" cy="736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1" name="Google Shape;13361;p33"/>
          <p:cNvSpPr/>
          <p:nvPr/>
        </p:nvSpPr>
        <p:spPr>
          <a:xfrm>
            <a:off x="803560" y="1651302"/>
            <a:ext cx="736500" cy="736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2" name="Google Shape;13362;p33"/>
          <p:cNvSpPr txBox="1">
            <a:spLocks noGrp="1"/>
          </p:cNvSpPr>
          <p:nvPr>
            <p:ph type="title"/>
          </p:nvPr>
        </p:nvSpPr>
        <p:spPr>
          <a:xfrm>
            <a:off x="714675" y="445025"/>
            <a:ext cx="7714800" cy="57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3200" b="1" smtClean="0">
                <a:solidFill>
                  <a:srgbClr val="FFFFFF"/>
                </a:solidFill>
                <a:latin typeface="Arial" panose="020B0604020202020204" pitchFamily="34" charset="0"/>
                <a:cs typeface="Arial" panose="020B0604020202020204" pitchFamily="34" charset="0"/>
              </a:rPr>
              <a:t>NỘI DUNG BÀI HỌC</a:t>
            </a:r>
            <a:endParaRPr sz="3200" b="1">
              <a:solidFill>
                <a:srgbClr val="FFFFFF"/>
              </a:solidFill>
              <a:latin typeface="Arial" panose="020B0604020202020204" pitchFamily="34" charset="0"/>
              <a:cs typeface="Arial" panose="020B0604020202020204" pitchFamily="34" charset="0"/>
            </a:endParaRPr>
          </a:p>
        </p:txBody>
      </p:sp>
      <p:sp>
        <p:nvSpPr>
          <p:cNvPr id="13363" name="Google Shape;13363;p33"/>
          <p:cNvSpPr txBox="1">
            <a:spLocks noGrp="1"/>
          </p:cNvSpPr>
          <p:nvPr>
            <p:ph type="title" idx="2"/>
          </p:nvPr>
        </p:nvSpPr>
        <p:spPr>
          <a:xfrm>
            <a:off x="803568" y="1844202"/>
            <a:ext cx="736500" cy="35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Arial" panose="020B0604020202020204" pitchFamily="34" charset="0"/>
                <a:cs typeface="Arial" panose="020B0604020202020204" pitchFamily="34" charset="0"/>
              </a:rPr>
              <a:t>01</a:t>
            </a:r>
            <a:endParaRPr sz="2800">
              <a:solidFill>
                <a:srgbClr val="FFFFFF"/>
              </a:solidFill>
              <a:latin typeface="Arial" panose="020B0604020202020204" pitchFamily="34" charset="0"/>
              <a:cs typeface="Arial" panose="020B0604020202020204" pitchFamily="34" charset="0"/>
            </a:endParaRPr>
          </a:p>
        </p:txBody>
      </p:sp>
      <p:sp>
        <p:nvSpPr>
          <p:cNvPr id="13365" name="Google Shape;13365;p33"/>
          <p:cNvSpPr txBox="1">
            <a:spLocks noGrp="1"/>
          </p:cNvSpPr>
          <p:nvPr>
            <p:ph type="title" idx="3"/>
          </p:nvPr>
        </p:nvSpPr>
        <p:spPr>
          <a:xfrm>
            <a:off x="792575" y="3263756"/>
            <a:ext cx="736500" cy="35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Arial" panose="020B0604020202020204" pitchFamily="34" charset="0"/>
                <a:cs typeface="Arial" panose="020B0604020202020204" pitchFamily="34" charset="0"/>
              </a:rPr>
              <a:t>02</a:t>
            </a:r>
            <a:endParaRPr sz="2800">
              <a:solidFill>
                <a:srgbClr val="FFFFFF"/>
              </a:solidFill>
              <a:latin typeface="Arial" panose="020B0604020202020204" pitchFamily="34" charset="0"/>
              <a:cs typeface="Arial" panose="020B0604020202020204" pitchFamily="34" charset="0"/>
            </a:endParaRPr>
          </a:p>
        </p:txBody>
      </p:sp>
      <p:grpSp>
        <p:nvGrpSpPr>
          <p:cNvPr id="13375" name="Google Shape;13375;p33"/>
          <p:cNvGrpSpPr/>
          <p:nvPr/>
        </p:nvGrpSpPr>
        <p:grpSpPr>
          <a:xfrm>
            <a:off x="4720853" y="4521513"/>
            <a:ext cx="300558" cy="283271"/>
            <a:chOff x="4720853" y="4521513"/>
            <a:chExt cx="300558" cy="283271"/>
          </a:xfrm>
        </p:grpSpPr>
        <p:sp>
          <p:nvSpPr>
            <p:cNvPr id="13376" name="Google Shape;13376;p33"/>
            <p:cNvSpPr/>
            <p:nvPr/>
          </p:nvSpPr>
          <p:spPr>
            <a:xfrm flipH="1">
              <a:off x="4720854" y="4521513"/>
              <a:ext cx="300557" cy="283271"/>
            </a:xfrm>
            <a:custGeom>
              <a:avLst/>
              <a:gdLst/>
              <a:ahLst/>
              <a:cxnLst/>
              <a:rect l="l" t="t" r="r" b="b"/>
              <a:pathLst>
                <a:path w="2921" h="2753" extrusionOk="0">
                  <a:moveTo>
                    <a:pt x="450" y="1910"/>
                  </a:moveTo>
                  <a:cubicBezTo>
                    <a:pt x="0" y="955"/>
                    <a:pt x="955" y="1"/>
                    <a:pt x="1910" y="338"/>
                  </a:cubicBezTo>
                  <a:cubicBezTo>
                    <a:pt x="2921" y="731"/>
                    <a:pt x="2921" y="2079"/>
                    <a:pt x="1966" y="2528"/>
                  </a:cubicBezTo>
                  <a:cubicBezTo>
                    <a:pt x="1404" y="2753"/>
                    <a:pt x="730" y="2528"/>
                    <a:pt x="450" y="191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7" name="Google Shape;13377;p33"/>
            <p:cNvSpPr/>
            <p:nvPr/>
          </p:nvSpPr>
          <p:spPr>
            <a:xfrm flipH="1">
              <a:off x="4720853" y="4544665"/>
              <a:ext cx="242833" cy="225444"/>
            </a:xfrm>
            <a:custGeom>
              <a:avLst/>
              <a:gdLst/>
              <a:ahLst/>
              <a:cxnLst/>
              <a:rect l="l" t="t" r="r" b="b"/>
              <a:pathLst>
                <a:path w="2360" h="2191" extrusionOk="0">
                  <a:moveTo>
                    <a:pt x="169" y="1573"/>
                  </a:moveTo>
                  <a:cubicBezTo>
                    <a:pt x="1" y="1124"/>
                    <a:pt x="226" y="618"/>
                    <a:pt x="619" y="450"/>
                  </a:cubicBezTo>
                  <a:cubicBezTo>
                    <a:pt x="1630" y="0"/>
                    <a:pt x="2360" y="1517"/>
                    <a:pt x="1349" y="2022"/>
                  </a:cubicBezTo>
                  <a:cubicBezTo>
                    <a:pt x="900" y="2191"/>
                    <a:pt x="394" y="2022"/>
                    <a:pt x="169" y="157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8" name="Google Shape;13378;p33"/>
            <p:cNvSpPr/>
            <p:nvPr/>
          </p:nvSpPr>
          <p:spPr>
            <a:xfrm flipH="1">
              <a:off x="4790205" y="4590865"/>
              <a:ext cx="167616" cy="179243"/>
            </a:xfrm>
            <a:custGeom>
              <a:avLst/>
              <a:gdLst/>
              <a:ahLst/>
              <a:cxnLst/>
              <a:rect l="l" t="t" r="r" b="b"/>
              <a:pathLst>
                <a:path w="1629" h="1742" extrusionOk="0">
                  <a:moveTo>
                    <a:pt x="112" y="1124"/>
                  </a:moveTo>
                  <a:cubicBezTo>
                    <a:pt x="0" y="843"/>
                    <a:pt x="56" y="562"/>
                    <a:pt x="225" y="281"/>
                  </a:cubicBezTo>
                  <a:cubicBezTo>
                    <a:pt x="281" y="225"/>
                    <a:pt x="337" y="169"/>
                    <a:pt x="449" y="169"/>
                  </a:cubicBezTo>
                  <a:cubicBezTo>
                    <a:pt x="843" y="1"/>
                    <a:pt x="1348" y="169"/>
                    <a:pt x="1517" y="562"/>
                  </a:cubicBezTo>
                  <a:cubicBezTo>
                    <a:pt x="1629" y="843"/>
                    <a:pt x="1629" y="1124"/>
                    <a:pt x="1460" y="1405"/>
                  </a:cubicBezTo>
                  <a:cubicBezTo>
                    <a:pt x="1404" y="1461"/>
                    <a:pt x="1292" y="1517"/>
                    <a:pt x="1236" y="1573"/>
                  </a:cubicBezTo>
                  <a:cubicBezTo>
                    <a:pt x="786" y="1742"/>
                    <a:pt x="337" y="1517"/>
                    <a:pt x="112" y="1124"/>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9" name="Google Shape;13379;p33"/>
            <p:cNvSpPr/>
            <p:nvPr/>
          </p:nvSpPr>
          <p:spPr>
            <a:xfrm flipH="1">
              <a:off x="4813253" y="4619779"/>
              <a:ext cx="115757" cy="109892"/>
            </a:xfrm>
            <a:custGeom>
              <a:avLst/>
              <a:gdLst/>
              <a:ahLst/>
              <a:cxnLst/>
              <a:rect l="l" t="t" r="r" b="b"/>
              <a:pathLst>
                <a:path w="1125" h="1068" extrusionOk="0">
                  <a:moveTo>
                    <a:pt x="563" y="1068"/>
                  </a:moveTo>
                  <a:cubicBezTo>
                    <a:pt x="226" y="1011"/>
                    <a:pt x="1" y="674"/>
                    <a:pt x="57" y="337"/>
                  </a:cubicBezTo>
                  <a:cubicBezTo>
                    <a:pt x="57" y="225"/>
                    <a:pt x="113" y="113"/>
                    <a:pt x="226" y="0"/>
                  </a:cubicBezTo>
                  <a:cubicBezTo>
                    <a:pt x="169" y="57"/>
                    <a:pt x="169" y="169"/>
                    <a:pt x="113" y="225"/>
                  </a:cubicBezTo>
                  <a:cubicBezTo>
                    <a:pt x="57" y="562"/>
                    <a:pt x="282" y="899"/>
                    <a:pt x="675" y="955"/>
                  </a:cubicBezTo>
                  <a:cubicBezTo>
                    <a:pt x="843" y="955"/>
                    <a:pt x="1012" y="899"/>
                    <a:pt x="1124" y="787"/>
                  </a:cubicBezTo>
                  <a:cubicBezTo>
                    <a:pt x="1012" y="955"/>
                    <a:pt x="787" y="1068"/>
                    <a:pt x="563" y="10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80" name="Google Shape;13380;p33"/>
          <p:cNvGrpSpPr/>
          <p:nvPr/>
        </p:nvGrpSpPr>
        <p:grpSpPr>
          <a:xfrm flipH="1">
            <a:off x="4028855" y="4475313"/>
            <a:ext cx="156092" cy="306422"/>
            <a:chOff x="474406" y="2974600"/>
            <a:chExt cx="106759" cy="209577"/>
          </a:xfrm>
        </p:grpSpPr>
        <p:sp>
          <p:nvSpPr>
            <p:cNvPr id="13381" name="Google Shape;13381;p33"/>
            <p:cNvSpPr/>
            <p:nvPr/>
          </p:nvSpPr>
          <p:spPr>
            <a:xfrm>
              <a:off x="474406" y="2974600"/>
              <a:ext cx="106759" cy="209577"/>
            </a:xfrm>
            <a:custGeom>
              <a:avLst/>
              <a:gdLst/>
              <a:ahLst/>
              <a:cxnLst/>
              <a:rect l="l" t="t" r="r" b="b"/>
              <a:pathLst>
                <a:path w="1517" h="2978" extrusionOk="0">
                  <a:moveTo>
                    <a:pt x="1517" y="2977"/>
                  </a:moveTo>
                  <a:lnTo>
                    <a:pt x="0" y="2977"/>
                  </a:lnTo>
                  <a:lnTo>
                    <a:pt x="0" y="731"/>
                  </a:lnTo>
                  <a:cubicBezTo>
                    <a:pt x="0" y="0"/>
                    <a:pt x="1517" y="0"/>
                    <a:pt x="1517" y="7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2" name="Google Shape;13382;p33"/>
            <p:cNvSpPr/>
            <p:nvPr/>
          </p:nvSpPr>
          <p:spPr>
            <a:xfrm>
              <a:off x="474406" y="2982482"/>
              <a:ext cx="98877" cy="201695"/>
            </a:xfrm>
            <a:custGeom>
              <a:avLst/>
              <a:gdLst/>
              <a:ahLst/>
              <a:cxnLst/>
              <a:rect l="l" t="t" r="r" b="b"/>
              <a:pathLst>
                <a:path w="1405" h="2866" extrusionOk="0">
                  <a:moveTo>
                    <a:pt x="1405" y="2865"/>
                  </a:moveTo>
                  <a:lnTo>
                    <a:pt x="0" y="2865"/>
                  </a:lnTo>
                  <a:lnTo>
                    <a:pt x="0" y="619"/>
                  </a:lnTo>
                  <a:cubicBezTo>
                    <a:pt x="0" y="506"/>
                    <a:pt x="57" y="338"/>
                    <a:pt x="169" y="282"/>
                  </a:cubicBezTo>
                  <a:cubicBezTo>
                    <a:pt x="618" y="1"/>
                    <a:pt x="1405" y="169"/>
                    <a:pt x="1405" y="675"/>
                  </a:cubicBezTo>
                  <a:lnTo>
                    <a:pt x="1405" y="2865"/>
                  </a:lnTo>
                  <a:close/>
                </a:path>
              </a:pathLst>
            </a:custGeom>
            <a:solidFill>
              <a:srgbClr val="7A7A7A">
                <a:alpha val="6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3" name="Google Shape;13383;p33"/>
            <p:cNvSpPr/>
            <p:nvPr/>
          </p:nvSpPr>
          <p:spPr>
            <a:xfrm>
              <a:off x="482288" y="3014151"/>
              <a:ext cx="83113" cy="98877"/>
            </a:xfrm>
            <a:custGeom>
              <a:avLst/>
              <a:gdLst/>
              <a:ahLst/>
              <a:cxnLst/>
              <a:rect l="l" t="t" r="r" b="b"/>
              <a:pathLst>
                <a:path w="1181" h="1405" extrusionOk="0">
                  <a:moveTo>
                    <a:pt x="1068" y="618"/>
                  </a:moveTo>
                  <a:cubicBezTo>
                    <a:pt x="1180" y="1404"/>
                    <a:pt x="1" y="1404"/>
                    <a:pt x="57" y="618"/>
                  </a:cubicBezTo>
                  <a:cubicBezTo>
                    <a:pt x="169" y="0"/>
                    <a:pt x="1012" y="0"/>
                    <a:pt x="1068" y="6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4" name="Google Shape;13384;p33"/>
            <p:cNvSpPr/>
            <p:nvPr/>
          </p:nvSpPr>
          <p:spPr>
            <a:xfrm>
              <a:off x="482288" y="3029915"/>
              <a:ext cx="79172" cy="59397"/>
            </a:xfrm>
            <a:custGeom>
              <a:avLst/>
              <a:gdLst/>
              <a:ahLst/>
              <a:cxnLst/>
              <a:rect l="l" t="t" r="r" b="b"/>
              <a:pathLst>
                <a:path w="1125" h="844" extrusionOk="0">
                  <a:moveTo>
                    <a:pt x="225" y="57"/>
                  </a:moveTo>
                  <a:cubicBezTo>
                    <a:pt x="338" y="1"/>
                    <a:pt x="394" y="1"/>
                    <a:pt x="506" y="1"/>
                  </a:cubicBezTo>
                  <a:cubicBezTo>
                    <a:pt x="899" y="1"/>
                    <a:pt x="1124" y="450"/>
                    <a:pt x="956" y="787"/>
                  </a:cubicBezTo>
                  <a:cubicBezTo>
                    <a:pt x="843" y="843"/>
                    <a:pt x="787" y="843"/>
                    <a:pt x="675" y="843"/>
                  </a:cubicBezTo>
                  <a:cubicBezTo>
                    <a:pt x="282" y="843"/>
                    <a:pt x="1" y="394"/>
                    <a:pt x="225" y="57"/>
                  </a:cubicBezTo>
                  <a:close/>
                </a:path>
              </a:pathLst>
            </a:custGeom>
            <a:solidFill>
              <a:srgbClr val="7A7A7A">
                <a:alpha val="6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85" name="Google Shape;13385;p33"/>
          <p:cNvGrpSpPr/>
          <p:nvPr/>
        </p:nvGrpSpPr>
        <p:grpSpPr>
          <a:xfrm>
            <a:off x="7689248" y="80969"/>
            <a:ext cx="1454764" cy="1635959"/>
            <a:chOff x="8443923" y="51594"/>
            <a:chExt cx="1454764" cy="1635959"/>
          </a:xfrm>
        </p:grpSpPr>
        <p:sp>
          <p:nvSpPr>
            <p:cNvPr id="13386" name="Google Shape;13386;p33"/>
            <p:cNvSpPr/>
            <p:nvPr/>
          </p:nvSpPr>
          <p:spPr>
            <a:xfrm>
              <a:off x="8585632" y="1067937"/>
              <a:ext cx="350762" cy="205682"/>
            </a:xfrm>
            <a:custGeom>
              <a:avLst/>
              <a:gdLst/>
              <a:ahLst/>
              <a:cxnLst/>
              <a:rect l="l" t="t" r="r" b="b"/>
              <a:pathLst>
                <a:path w="5730" h="3360" extrusionOk="0">
                  <a:moveTo>
                    <a:pt x="1" y="1594"/>
                  </a:moveTo>
                  <a:lnTo>
                    <a:pt x="539" y="1"/>
                  </a:lnTo>
                  <a:lnTo>
                    <a:pt x="5729" y="1788"/>
                  </a:lnTo>
                  <a:lnTo>
                    <a:pt x="5191" y="336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7" name="Google Shape;13387;p33"/>
            <p:cNvSpPr/>
            <p:nvPr/>
          </p:nvSpPr>
          <p:spPr>
            <a:xfrm>
              <a:off x="8585632" y="1077181"/>
              <a:ext cx="346783" cy="196439"/>
            </a:xfrm>
            <a:custGeom>
              <a:avLst/>
              <a:gdLst/>
              <a:ahLst/>
              <a:cxnLst/>
              <a:rect l="l" t="t" r="r" b="b"/>
              <a:pathLst>
                <a:path w="5665" h="3209" extrusionOk="0">
                  <a:moveTo>
                    <a:pt x="1" y="1443"/>
                  </a:moveTo>
                  <a:lnTo>
                    <a:pt x="475" y="0"/>
                  </a:lnTo>
                  <a:lnTo>
                    <a:pt x="5664" y="1788"/>
                  </a:lnTo>
                  <a:lnTo>
                    <a:pt x="5169" y="320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8" name="Google Shape;13388;p33"/>
            <p:cNvSpPr/>
            <p:nvPr/>
          </p:nvSpPr>
          <p:spPr>
            <a:xfrm>
              <a:off x="8652907" y="867582"/>
              <a:ext cx="321685" cy="297995"/>
            </a:xfrm>
            <a:custGeom>
              <a:avLst/>
              <a:gdLst/>
              <a:ahLst/>
              <a:cxnLst/>
              <a:rect l="l" t="t" r="r" b="b"/>
              <a:pathLst>
                <a:path w="5255" h="4868" extrusionOk="0">
                  <a:moveTo>
                    <a:pt x="0" y="3467"/>
                  </a:moveTo>
                  <a:lnTo>
                    <a:pt x="1185" y="0"/>
                  </a:lnTo>
                  <a:lnTo>
                    <a:pt x="5255" y="1400"/>
                  </a:lnTo>
                  <a:lnTo>
                    <a:pt x="4070" y="486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9" name="Google Shape;13389;p33"/>
            <p:cNvSpPr/>
            <p:nvPr/>
          </p:nvSpPr>
          <p:spPr>
            <a:xfrm>
              <a:off x="8461213" y="1277969"/>
              <a:ext cx="145080" cy="391531"/>
            </a:xfrm>
            <a:custGeom>
              <a:avLst/>
              <a:gdLst/>
              <a:ahLst/>
              <a:cxnLst/>
              <a:rect l="l" t="t" r="r" b="b"/>
              <a:pathLst>
                <a:path w="2370" h="6396" extrusionOk="0">
                  <a:moveTo>
                    <a:pt x="1960" y="6396"/>
                  </a:moveTo>
                  <a:lnTo>
                    <a:pt x="2369" y="1141"/>
                  </a:lnTo>
                  <a:lnTo>
                    <a:pt x="453" y="0"/>
                  </a:lnTo>
                  <a:lnTo>
                    <a:pt x="0" y="797"/>
                  </a:lnTo>
                  <a:lnTo>
                    <a:pt x="1443" y="628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0" name="Google Shape;13390;p33"/>
            <p:cNvSpPr/>
            <p:nvPr/>
          </p:nvSpPr>
          <p:spPr>
            <a:xfrm>
              <a:off x="8443923" y="1091700"/>
              <a:ext cx="207029" cy="288751"/>
            </a:xfrm>
            <a:custGeom>
              <a:avLst/>
              <a:gdLst/>
              <a:ahLst/>
              <a:cxnLst/>
              <a:rect l="l" t="t" r="r" b="b"/>
              <a:pathLst>
                <a:path w="3382" h="4717" extrusionOk="0">
                  <a:moveTo>
                    <a:pt x="194" y="3619"/>
                  </a:moveTo>
                  <a:lnTo>
                    <a:pt x="2024" y="432"/>
                  </a:lnTo>
                  <a:cubicBezTo>
                    <a:pt x="2197" y="109"/>
                    <a:pt x="2627" y="1"/>
                    <a:pt x="2950" y="195"/>
                  </a:cubicBezTo>
                  <a:lnTo>
                    <a:pt x="2950" y="195"/>
                  </a:lnTo>
                  <a:cubicBezTo>
                    <a:pt x="3273" y="367"/>
                    <a:pt x="3381" y="776"/>
                    <a:pt x="3187" y="1121"/>
                  </a:cubicBezTo>
                  <a:lnTo>
                    <a:pt x="1378" y="4286"/>
                  </a:lnTo>
                  <a:cubicBezTo>
                    <a:pt x="1185" y="4609"/>
                    <a:pt x="775" y="4717"/>
                    <a:pt x="452" y="4545"/>
                  </a:cubicBezTo>
                  <a:lnTo>
                    <a:pt x="452" y="4545"/>
                  </a:lnTo>
                  <a:cubicBezTo>
                    <a:pt x="129" y="4351"/>
                    <a:pt x="0" y="3942"/>
                    <a:pt x="194" y="361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1" name="Google Shape;13391;p33"/>
            <p:cNvSpPr/>
            <p:nvPr/>
          </p:nvSpPr>
          <p:spPr>
            <a:xfrm>
              <a:off x="8528276" y="1136571"/>
              <a:ext cx="205682" cy="290037"/>
            </a:xfrm>
            <a:custGeom>
              <a:avLst/>
              <a:gdLst/>
              <a:ahLst/>
              <a:cxnLst/>
              <a:rect l="l" t="t" r="r" b="b"/>
              <a:pathLst>
                <a:path w="3360" h="4738" extrusionOk="0">
                  <a:moveTo>
                    <a:pt x="173" y="3618"/>
                  </a:moveTo>
                  <a:lnTo>
                    <a:pt x="2003" y="452"/>
                  </a:lnTo>
                  <a:cubicBezTo>
                    <a:pt x="2197" y="108"/>
                    <a:pt x="2606" y="0"/>
                    <a:pt x="2929" y="194"/>
                  </a:cubicBezTo>
                  <a:lnTo>
                    <a:pt x="2929" y="194"/>
                  </a:lnTo>
                  <a:cubicBezTo>
                    <a:pt x="3252" y="388"/>
                    <a:pt x="3360" y="797"/>
                    <a:pt x="3187" y="1120"/>
                  </a:cubicBezTo>
                  <a:lnTo>
                    <a:pt x="1357" y="4307"/>
                  </a:lnTo>
                  <a:cubicBezTo>
                    <a:pt x="1163" y="4630"/>
                    <a:pt x="754" y="4738"/>
                    <a:pt x="431" y="4544"/>
                  </a:cubicBezTo>
                  <a:lnTo>
                    <a:pt x="431" y="4544"/>
                  </a:lnTo>
                  <a:cubicBezTo>
                    <a:pt x="108" y="4372"/>
                    <a:pt x="0" y="3941"/>
                    <a:pt x="173" y="36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2" name="Google Shape;13392;p33"/>
            <p:cNvSpPr/>
            <p:nvPr/>
          </p:nvSpPr>
          <p:spPr>
            <a:xfrm>
              <a:off x="9069469" y="51594"/>
              <a:ext cx="829218" cy="676303"/>
            </a:xfrm>
            <a:custGeom>
              <a:avLst/>
              <a:gdLst/>
              <a:ahLst/>
              <a:cxnLst/>
              <a:rect l="l" t="t" r="r" b="b"/>
              <a:pathLst>
                <a:path w="13546" h="11048" extrusionOk="0">
                  <a:moveTo>
                    <a:pt x="0" y="9217"/>
                  </a:moveTo>
                  <a:lnTo>
                    <a:pt x="1249" y="11048"/>
                  </a:lnTo>
                  <a:lnTo>
                    <a:pt x="13545" y="2628"/>
                  </a:lnTo>
                  <a:lnTo>
                    <a:pt x="13545" y="151"/>
                  </a:lnTo>
                  <a:lnTo>
                    <a:pt x="134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3" name="Google Shape;13393;p33"/>
            <p:cNvSpPr/>
            <p:nvPr/>
          </p:nvSpPr>
          <p:spPr>
            <a:xfrm>
              <a:off x="8880929" y="599953"/>
              <a:ext cx="275590" cy="266346"/>
            </a:xfrm>
            <a:custGeom>
              <a:avLst/>
              <a:gdLst/>
              <a:ahLst/>
              <a:cxnLst/>
              <a:rect l="l" t="t" r="r" b="b"/>
              <a:pathLst>
                <a:path w="4502" h="4351" extrusionOk="0">
                  <a:moveTo>
                    <a:pt x="1" y="1982"/>
                  </a:moveTo>
                  <a:lnTo>
                    <a:pt x="2886" y="1"/>
                  </a:lnTo>
                  <a:lnTo>
                    <a:pt x="4501" y="2370"/>
                  </a:lnTo>
                  <a:lnTo>
                    <a:pt x="1616" y="43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4" name="Google Shape;13394;p33"/>
            <p:cNvSpPr/>
            <p:nvPr/>
          </p:nvSpPr>
          <p:spPr>
            <a:xfrm>
              <a:off x="8946857" y="692264"/>
              <a:ext cx="209661" cy="171402"/>
            </a:xfrm>
            <a:custGeom>
              <a:avLst/>
              <a:gdLst/>
              <a:ahLst/>
              <a:cxnLst/>
              <a:rect l="l" t="t" r="r" b="b"/>
              <a:pathLst>
                <a:path w="3425" h="2800" extrusionOk="0">
                  <a:moveTo>
                    <a:pt x="2821" y="0"/>
                  </a:moveTo>
                  <a:lnTo>
                    <a:pt x="3424" y="862"/>
                  </a:lnTo>
                  <a:lnTo>
                    <a:pt x="603" y="2800"/>
                  </a:lnTo>
                  <a:lnTo>
                    <a:pt x="0" y="193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5" name="Google Shape;13395;p33"/>
            <p:cNvSpPr/>
            <p:nvPr/>
          </p:nvSpPr>
          <p:spPr>
            <a:xfrm>
              <a:off x="8973240" y="725198"/>
              <a:ext cx="183278" cy="135836"/>
            </a:xfrm>
            <a:custGeom>
              <a:avLst/>
              <a:gdLst/>
              <a:ahLst/>
              <a:cxnLst/>
              <a:rect l="l" t="t" r="r" b="b"/>
              <a:pathLst>
                <a:path w="2994" h="2219" extrusionOk="0">
                  <a:moveTo>
                    <a:pt x="2778" y="1"/>
                  </a:moveTo>
                  <a:lnTo>
                    <a:pt x="2993" y="324"/>
                  </a:lnTo>
                  <a:lnTo>
                    <a:pt x="215" y="2219"/>
                  </a:lnTo>
                  <a:lnTo>
                    <a:pt x="0" y="19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6" name="Google Shape;13396;p33"/>
            <p:cNvSpPr/>
            <p:nvPr/>
          </p:nvSpPr>
          <p:spPr>
            <a:xfrm>
              <a:off x="8705612" y="867582"/>
              <a:ext cx="268979" cy="222823"/>
            </a:xfrm>
            <a:custGeom>
              <a:avLst/>
              <a:gdLst/>
              <a:ahLst/>
              <a:cxnLst/>
              <a:rect l="l" t="t" r="r" b="b"/>
              <a:pathLst>
                <a:path w="4394" h="3640" extrusionOk="0">
                  <a:moveTo>
                    <a:pt x="1" y="969"/>
                  </a:moveTo>
                  <a:lnTo>
                    <a:pt x="324" y="0"/>
                  </a:lnTo>
                  <a:lnTo>
                    <a:pt x="4394" y="1400"/>
                  </a:lnTo>
                  <a:lnTo>
                    <a:pt x="3704" y="3446"/>
                  </a:lnTo>
                  <a:cubicBezTo>
                    <a:pt x="2132" y="3640"/>
                    <a:pt x="625" y="2714"/>
                    <a:pt x="87" y="1249"/>
                  </a:cubicBezTo>
                  <a:cubicBezTo>
                    <a:pt x="44" y="1142"/>
                    <a:pt x="22" y="1056"/>
                    <a:pt x="1" y="969"/>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7" name="Google Shape;13397;p33"/>
            <p:cNvSpPr/>
            <p:nvPr/>
          </p:nvSpPr>
          <p:spPr>
            <a:xfrm>
              <a:off x="8592243" y="1404066"/>
              <a:ext cx="313788" cy="283487"/>
            </a:xfrm>
            <a:custGeom>
              <a:avLst/>
              <a:gdLst/>
              <a:ahLst/>
              <a:cxnLst/>
              <a:rect l="l" t="t" r="r" b="b"/>
              <a:pathLst>
                <a:path w="5126" h="4631" extrusionOk="0">
                  <a:moveTo>
                    <a:pt x="1" y="4394"/>
                  </a:moveTo>
                  <a:lnTo>
                    <a:pt x="2908" y="1"/>
                  </a:lnTo>
                  <a:lnTo>
                    <a:pt x="5126" y="281"/>
                  </a:lnTo>
                  <a:lnTo>
                    <a:pt x="4997" y="1185"/>
                  </a:lnTo>
                  <a:lnTo>
                    <a:pt x="496" y="463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8" name="Google Shape;13398;p33"/>
            <p:cNvSpPr/>
            <p:nvPr/>
          </p:nvSpPr>
          <p:spPr>
            <a:xfrm>
              <a:off x="8840099" y="1193182"/>
              <a:ext cx="119981" cy="311156"/>
            </a:xfrm>
            <a:custGeom>
              <a:avLst/>
              <a:gdLst/>
              <a:ahLst/>
              <a:cxnLst/>
              <a:rect l="l" t="t" r="r" b="b"/>
              <a:pathLst>
                <a:path w="1960" h="5083" extrusionOk="0">
                  <a:moveTo>
                    <a:pt x="1400" y="4458"/>
                  </a:moveTo>
                  <a:lnTo>
                    <a:pt x="1917" y="819"/>
                  </a:lnTo>
                  <a:cubicBezTo>
                    <a:pt x="1960" y="453"/>
                    <a:pt x="1701" y="108"/>
                    <a:pt x="1335" y="65"/>
                  </a:cubicBezTo>
                  <a:lnTo>
                    <a:pt x="1335" y="65"/>
                  </a:lnTo>
                  <a:cubicBezTo>
                    <a:pt x="969" y="0"/>
                    <a:pt x="625" y="259"/>
                    <a:pt x="560" y="646"/>
                  </a:cubicBezTo>
                  <a:lnTo>
                    <a:pt x="43" y="4264"/>
                  </a:lnTo>
                  <a:cubicBezTo>
                    <a:pt x="0" y="4630"/>
                    <a:pt x="259" y="4975"/>
                    <a:pt x="625" y="5039"/>
                  </a:cubicBezTo>
                  <a:lnTo>
                    <a:pt x="625" y="5039"/>
                  </a:lnTo>
                  <a:cubicBezTo>
                    <a:pt x="991" y="5082"/>
                    <a:pt x="1335" y="4824"/>
                    <a:pt x="1400" y="445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9" name="Google Shape;13399;p33"/>
            <p:cNvSpPr/>
            <p:nvPr/>
          </p:nvSpPr>
          <p:spPr>
            <a:xfrm>
              <a:off x="8746503" y="1178674"/>
              <a:ext cx="119981" cy="309870"/>
            </a:xfrm>
            <a:custGeom>
              <a:avLst/>
              <a:gdLst/>
              <a:ahLst/>
              <a:cxnLst/>
              <a:rect l="l" t="t" r="r" b="b"/>
              <a:pathLst>
                <a:path w="1960" h="5062" extrusionOk="0">
                  <a:moveTo>
                    <a:pt x="1400" y="4437"/>
                  </a:moveTo>
                  <a:lnTo>
                    <a:pt x="1917" y="819"/>
                  </a:lnTo>
                  <a:cubicBezTo>
                    <a:pt x="1960" y="431"/>
                    <a:pt x="1701" y="108"/>
                    <a:pt x="1335" y="44"/>
                  </a:cubicBezTo>
                  <a:lnTo>
                    <a:pt x="1335" y="44"/>
                  </a:lnTo>
                  <a:cubicBezTo>
                    <a:pt x="969" y="0"/>
                    <a:pt x="625" y="259"/>
                    <a:pt x="560" y="625"/>
                  </a:cubicBezTo>
                  <a:lnTo>
                    <a:pt x="43" y="4264"/>
                  </a:lnTo>
                  <a:cubicBezTo>
                    <a:pt x="0" y="4630"/>
                    <a:pt x="259" y="4975"/>
                    <a:pt x="625" y="5018"/>
                  </a:cubicBezTo>
                  <a:lnTo>
                    <a:pt x="625" y="5018"/>
                  </a:lnTo>
                  <a:cubicBezTo>
                    <a:pt x="991" y="5061"/>
                    <a:pt x="1335" y="4803"/>
                    <a:pt x="1400" y="443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0" name="Google Shape;13400;p33"/>
            <p:cNvSpPr/>
            <p:nvPr/>
          </p:nvSpPr>
          <p:spPr>
            <a:xfrm>
              <a:off x="8466999" y="1104850"/>
              <a:ext cx="475947" cy="382349"/>
            </a:xfrm>
            <a:custGeom>
              <a:avLst/>
              <a:gdLst/>
              <a:ahLst/>
              <a:cxnLst/>
              <a:rect l="l" t="t" r="r" b="b"/>
              <a:pathLst>
                <a:path w="7775" h="6246" extrusionOk="0">
                  <a:moveTo>
                    <a:pt x="87" y="3511"/>
                  </a:moveTo>
                  <a:cubicBezTo>
                    <a:pt x="195" y="3188"/>
                    <a:pt x="625" y="3166"/>
                    <a:pt x="776" y="3468"/>
                  </a:cubicBezTo>
                  <a:cubicBezTo>
                    <a:pt x="927" y="3769"/>
                    <a:pt x="625" y="4092"/>
                    <a:pt x="302" y="3984"/>
                  </a:cubicBezTo>
                  <a:cubicBezTo>
                    <a:pt x="109" y="3920"/>
                    <a:pt x="1" y="3704"/>
                    <a:pt x="87" y="3511"/>
                  </a:cubicBezTo>
                  <a:close/>
                  <a:moveTo>
                    <a:pt x="1874" y="345"/>
                  </a:moveTo>
                  <a:cubicBezTo>
                    <a:pt x="2004" y="44"/>
                    <a:pt x="2434" y="1"/>
                    <a:pt x="2585" y="302"/>
                  </a:cubicBezTo>
                  <a:cubicBezTo>
                    <a:pt x="2714" y="604"/>
                    <a:pt x="2434" y="948"/>
                    <a:pt x="2111" y="840"/>
                  </a:cubicBezTo>
                  <a:cubicBezTo>
                    <a:pt x="1917" y="754"/>
                    <a:pt x="1810" y="539"/>
                    <a:pt x="1874" y="345"/>
                  </a:cubicBezTo>
                  <a:close/>
                  <a:moveTo>
                    <a:pt x="3231" y="1077"/>
                  </a:moveTo>
                  <a:cubicBezTo>
                    <a:pt x="3339" y="754"/>
                    <a:pt x="3769" y="733"/>
                    <a:pt x="3920" y="1034"/>
                  </a:cubicBezTo>
                  <a:cubicBezTo>
                    <a:pt x="4071" y="1336"/>
                    <a:pt x="3769" y="1659"/>
                    <a:pt x="3468" y="1551"/>
                  </a:cubicBezTo>
                  <a:cubicBezTo>
                    <a:pt x="3274" y="1486"/>
                    <a:pt x="3166" y="1271"/>
                    <a:pt x="3231" y="1077"/>
                  </a:cubicBezTo>
                  <a:close/>
                  <a:moveTo>
                    <a:pt x="6160" y="2068"/>
                  </a:moveTo>
                  <a:cubicBezTo>
                    <a:pt x="6267" y="1766"/>
                    <a:pt x="5944" y="1465"/>
                    <a:pt x="5643" y="1616"/>
                  </a:cubicBezTo>
                  <a:cubicBezTo>
                    <a:pt x="5341" y="1766"/>
                    <a:pt x="5363" y="2197"/>
                    <a:pt x="5686" y="2305"/>
                  </a:cubicBezTo>
                  <a:cubicBezTo>
                    <a:pt x="5880" y="2369"/>
                    <a:pt x="6095" y="2283"/>
                    <a:pt x="6160" y="2068"/>
                  </a:cubicBezTo>
                  <a:close/>
                  <a:moveTo>
                    <a:pt x="7667" y="2348"/>
                  </a:moveTo>
                  <a:cubicBezTo>
                    <a:pt x="7775" y="2025"/>
                    <a:pt x="7452" y="1745"/>
                    <a:pt x="7150" y="1874"/>
                  </a:cubicBezTo>
                  <a:cubicBezTo>
                    <a:pt x="6849" y="2025"/>
                    <a:pt x="6870" y="2477"/>
                    <a:pt x="7193" y="2585"/>
                  </a:cubicBezTo>
                  <a:cubicBezTo>
                    <a:pt x="7387" y="2649"/>
                    <a:pt x="7602" y="2542"/>
                    <a:pt x="7667" y="2348"/>
                  </a:cubicBezTo>
                  <a:close/>
                  <a:moveTo>
                    <a:pt x="7150" y="5944"/>
                  </a:moveTo>
                  <a:cubicBezTo>
                    <a:pt x="7258" y="5621"/>
                    <a:pt x="6935" y="5341"/>
                    <a:pt x="6633" y="5470"/>
                  </a:cubicBezTo>
                  <a:cubicBezTo>
                    <a:pt x="6332" y="5621"/>
                    <a:pt x="6354" y="6073"/>
                    <a:pt x="6677" y="6181"/>
                  </a:cubicBezTo>
                  <a:cubicBezTo>
                    <a:pt x="6870" y="6245"/>
                    <a:pt x="7086" y="6138"/>
                    <a:pt x="7150" y="5944"/>
                  </a:cubicBezTo>
                  <a:close/>
                  <a:moveTo>
                    <a:pt x="5664" y="5664"/>
                  </a:moveTo>
                  <a:cubicBezTo>
                    <a:pt x="5772" y="5363"/>
                    <a:pt x="5428" y="5061"/>
                    <a:pt x="5126" y="5212"/>
                  </a:cubicBezTo>
                  <a:cubicBezTo>
                    <a:pt x="4825" y="5363"/>
                    <a:pt x="4868" y="5793"/>
                    <a:pt x="5169" y="5901"/>
                  </a:cubicBezTo>
                  <a:cubicBezTo>
                    <a:pt x="5384" y="5966"/>
                    <a:pt x="5578" y="5858"/>
                    <a:pt x="5664" y="5664"/>
                  </a:cubicBezTo>
                  <a:close/>
                  <a:moveTo>
                    <a:pt x="1422" y="4221"/>
                  </a:moveTo>
                  <a:cubicBezTo>
                    <a:pt x="1594" y="3748"/>
                    <a:pt x="2305" y="3984"/>
                    <a:pt x="2133" y="4458"/>
                  </a:cubicBezTo>
                  <a:cubicBezTo>
                    <a:pt x="1982" y="4932"/>
                    <a:pt x="1250" y="4695"/>
                    <a:pt x="1422" y="42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1" name="Google Shape;13401;p33"/>
            <p:cNvSpPr/>
            <p:nvPr/>
          </p:nvSpPr>
          <p:spPr>
            <a:xfrm>
              <a:off x="8473610" y="1114093"/>
              <a:ext cx="464071" cy="371759"/>
            </a:xfrm>
            <a:custGeom>
              <a:avLst/>
              <a:gdLst/>
              <a:ahLst/>
              <a:cxnLst/>
              <a:rect l="l" t="t" r="r" b="b"/>
              <a:pathLst>
                <a:path w="7581" h="6073" extrusionOk="0">
                  <a:moveTo>
                    <a:pt x="690" y="3360"/>
                  </a:moveTo>
                  <a:cubicBezTo>
                    <a:pt x="711" y="3424"/>
                    <a:pt x="711" y="3510"/>
                    <a:pt x="690" y="3597"/>
                  </a:cubicBezTo>
                  <a:cubicBezTo>
                    <a:pt x="604" y="3790"/>
                    <a:pt x="388" y="3898"/>
                    <a:pt x="194" y="3833"/>
                  </a:cubicBezTo>
                  <a:cubicBezTo>
                    <a:pt x="130" y="3812"/>
                    <a:pt x="65" y="3769"/>
                    <a:pt x="22" y="3704"/>
                  </a:cubicBezTo>
                  <a:cubicBezTo>
                    <a:pt x="1" y="3618"/>
                    <a:pt x="1" y="3532"/>
                    <a:pt x="22" y="3467"/>
                  </a:cubicBezTo>
                  <a:cubicBezTo>
                    <a:pt x="87" y="3252"/>
                    <a:pt x="302" y="3166"/>
                    <a:pt x="496" y="3230"/>
                  </a:cubicBezTo>
                  <a:cubicBezTo>
                    <a:pt x="582" y="3252"/>
                    <a:pt x="625" y="3295"/>
                    <a:pt x="668" y="3360"/>
                  </a:cubicBezTo>
                  <a:close/>
                  <a:moveTo>
                    <a:pt x="1831" y="302"/>
                  </a:moveTo>
                  <a:cubicBezTo>
                    <a:pt x="1896" y="108"/>
                    <a:pt x="2111" y="0"/>
                    <a:pt x="2305" y="65"/>
                  </a:cubicBezTo>
                  <a:cubicBezTo>
                    <a:pt x="2391" y="86"/>
                    <a:pt x="2434" y="130"/>
                    <a:pt x="2477" y="194"/>
                  </a:cubicBezTo>
                  <a:cubicBezTo>
                    <a:pt x="2520" y="280"/>
                    <a:pt x="2520" y="366"/>
                    <a:pt x="2477" y="453"/>
                  </a:cubicBezTo>
                  <a:cubicBezTo>
                    <a:pt x="2412" y="646"/>
                    <a:pt x="2197" y="754"/>
                    <a:pt x="2003" y="689"/>
                  </a:cubicBezTo>
                  <a:cubicBezTo>
                    <a:pt x="1939" y="668"/>
                    <a:pt x="1874" y="625"/>
                    <a:pt x="1831" y="560"/>
                  </a:cubicBezTo>
                  <a:cubicBezTo>
                    <a:pt x="1809" y="474"/>
                    <a:pt x="1809" y="388"/>
                    <a:pt x="1831" y="302"/>
                  </a:cubicBezTo>
                  <a:close/>
                  <a:moveTo>
                    <a:pt x="3188" y="1034"/>
                  </a:moveTo>
                  <a:cubicBezTo>
                    <a:pt x="3252" y="819"/>
                    <a:pt x="3468" y="711"/>
                    <a:pt x="3661" y="797"/>
                  </a:cubicBezTo>
                  <a:cubicBezTo>
                    <a:pt x="3726" y="819"/>
                    <a:pt x="3791" y="862"/>
                    <a:pt x="3834" y="905"/>
                  </a:cubicBezTo>
                  <a:cubicBezTo>
                    <a:pt x="3855" y="991"/>
                    <a:pt x="3855" y="1077"/>
                    <a:pt x="3834" y="1163"/>
                  </a:cubicBezTo>
                  <a:cubicBezTo>
                    <a:pt x="3769" y="1357"/>
                    <a:pt x="3554" y="1465"/>
                    <a:pt x="3360" y="1400"/>
                  </a:cubicBezTo>
                  <a:cubicBezTo>
                    <a:pt x="3274" y="1378"/>
                    <a:pt x="3231" y="1335"/>
                    <a:pt x="3188" y="1271"/>
                  </a:cubicBezTo>
                  <a:cubicBezTo>
                    <a:pt x="3145" y="1185"/>
                    <a:pt x="3145" y="1099"/>
                    <a:pt x="3188" y="1034"/>
                  </a:cubicBezTo>
                  <a:close/>
                  <a:moveTo>
                    <a:pt x="6052" y="1680"/>
                  </a:moveTo>
                  <a:cubicBezTo>
                    <a:pt x="6009" y="1615"/>
                    <a:pt x="5944" y="1572"/>
                    <a:pt x="5879" y="1551"/>
                  </a:cubicBezTo>
                  <a:cubicBezTo>
                    <a:pt x="5578" y="1465"/>
                    <a:pt x="5298" y="1745"/>
                    <a:pt x="5406" y="2046"/>
                  </a:cubicBezTo>
                  <a:cubicBezTo>
                    <a:pt x="5449" y="2089"/>
                    <a:pt x="5513" y="2132"/>
                    <a:pt x="5578" y="2154"/>
                  </a:cubicBezTo>
                  <a:cubicBezTo>
                    <a:pt x="5772" y="2218"/>
                    <a:pt x="5987" y="2132"/>
                    <a:pt x="6052" y="1917"/>
                  </a:cubicBezTo>
                  <a:cubicBezTo>
                    <a:pt x="6095" y="1852"/>
                    <a:pt x="6095" y="1766"/>
                    <a:pt x="6052" y="1680"/>
                  </a:cubicBezTo>
                  <a:close/>
                  <a:moveTo>
                    <a:pt x="7559" y="1938"/>
                  </a:moveTo>
                  <a:cubicBezTo>
                    <a:pt x="7516" y="1895"/>
                    <a:pt x="7451" y="1852"/>
                    <a:pt x="7387" y="1831"/>
                  </a:cubicBezTo>
                  <a:cubicBezTo>
                    <a:pt x="7193" y="1745"/>
                    <a:pt x="6978" y="1852"/>
                    <a:pt x="6913" y="2046"/>
                  </a:cubicBezTo>
                  <a:cubicBezTo>
                    <a:pt x="6870" y="2132"/>
                    <a:pt x="6870" y="2218"/>
                    <a:pt x="6913" y="2304"/>
                  </a:cubicBezTo>
                  <a:cubicBezTo>
                    <a:pt x="7085" y="2541"/>
                    <a:pt x="7451" y="2477"/>
                    <a:pt x="7559" y="2197"/>
                  </a:cubicBezTo>
                  <a:cubicBezTo>
                    <a:pt x="7581" y="2111"/>
                    <a:pt x="7581" y="2025"/>
                    <a:pt x="7559" y="1938"/>
                  </a:cubicBezTo>
                  <a:close/>
                  <a:moveTo>
                    <a:pt x="7042" y="5535"/>
                  </a:moveTo>
                  <a:cubicBezTo>
                    <a:pt x="6999" y="5492"/>
                    <a:pt x="6935" y="5448"/>
                    <a:pt x="6870" y="5405"/>
                  </a:cubicBezTo>
                  <a:cubicBezTo>
                    <a:pt x="6590" y="5319"/>
                    <a:pt x="6310" y="5599"/>
                    <a:pt x="6396" y="5879"/>
                  </a:cubicBezTo>
                  <a:cubicBezTo>
                    <a:pt x="6439" y="5944"/>
                    <a:pt x="6504" y="5987"/>
                    <a:pt x="6569" y="6008"/>
                  </a:cubicBezTo>
                  <a:cubicBezTo>
                    <a:pt x="6762" y="6073"/>
                    <a:pt x="6978" y="5965"/>
                    <a:pt x="7042" y="5771"/>
                  </a:cubicBezTo>
                  <a:cubicBezTo>
                    <a:pt x="7085" y="5685"/>
                    <a:pt x="7085" y="5599"/>
                    <a:pt x="7042" y="5513"/>
                  </a:cubicBezTo>
                  <a:close/>
                  <a:moveTo>
                    <a:pt x="5556" y="5276"/>
                  </a:moveTo>
                  <a:cubicBezTo>
                    <a:pt x="5276" y="4953"/>
                    <a:pt x="4760" y="5233"/>
                    <a:pt x="4889" y="5642"/>
                  </a:cubicBezTo>
                  <a:cubicBezTo>
                    <a:pt x="4932" y="5685"/>
                    <a:pt x="4997" y="5728"/>
                    <a:pt x="5061" y="5750"/>
                  </a:cubicBezTo>
                  <a:cubicBezTo>
                    <a:pt x="5276" y="5836"/>
                    <a:pt x="5470" y="5728"/>
                    <a:pt x="5556" y="5513"/>
                  </a:cubicBezTo>
                  <a:cubicBezTo>
                    <a:pt x="5578" y="5448"/>
                    <a:pt x="5578" y="5362"/>
                    <a:pt x="5556" y="5276"/>
                  </a:cubicBezTo>
                  <a:close/>
                  <a:moveTo>
                    <a:pt x="1379" y="4178"/>
                  </a:moveTo>
                  <a:cubicBezTo>
                    <a:pt x="1443" y="3984"/>
                    <a:pt x="1659" y="3876"/>
                    <a:pt x="1853" y="3941"/>
                  </a:cubicBezTo>
                  <a:cubicBezTo>
                    <a:pt x="2025" y="3984"/>
                    <a:pt x="2089" y="4156"/>
                    <a:pt x="2025" y="4307"/>
                  </a:cubicBezTo>
                  <a:cubicBezTo>
                    <a:pt x="1939" y="4609"/>
                    <a:pt x="1551" y="4652"/>
                    <a:pt x="1379" y="4436"/>
                  </a:cubicBezTo>
                  <a:cubicBezTo>
                    <a:pt x="1357" y="4350"/>
                    <a:pt x="1357" y="4264"/>
                    <a:pt x="1379" y="4178"/>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2" name="Google Shape;13402;p33"/>
            <p:cNvSpPr/>
            <p:nvPr/>
          </p:nvSpPr>
          <p:spPr>
            <a:xfrm>
              <a:off x="8675311" y="621072"/>
              <a:ext cx="428444" cy="440319"/>
            </a:xfrm>
            <a:custGeom>
              <a:avLst/>
              <a:gdLst/>
              <a:ahLst/>
              <a:cxnLst/>
              <a:rect l="l" t="t" r="r" b="b"/>
              <a:pathLst>
                <a:path w="6999" h="7193" extrusionOk="0">
                  <a:moveTo>
                    <a:pt x="2283" y="883"/>
                  </a:moveTo>
                  <a:cubicBezTo>
                    <a:pt x="4716" y="0"/>
                    <a:pt x="6999" y="2498"/>
                    <a:pt x="5922" y="4846"/>
                  </a:cubicBezTo>
                  <a:cubicBezTo>
                    <a:pt x="4824" y="7193"/>
                    <a:pt x="1443" y="7064"/>
                    <a:pt x="539" y="4630"/>
                  </a:cubicBezTo>
                  <a:cubicBezTo>
                    <a:pt x="0" y="3123"/>
                    <a:pt x="754" y="1443"/>
                    <a:pt x="2283" y="88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3" name="Google Shape;13403;p33"/>
            <p:cNvSpPr/>
            <p:nvPr/>
          </p:nvSpPr>
          <p:spPr>
            <a:xfrm>
              <a:off x="8722752" y="680389"/>
              <a:ext cx="246574" cy="222823"/>
            </a:xfrm>
            <a:custGeom>
              <a:avLst/>
              <a:gdLst/>
              <a:ahLst/>
              <a:cxnLst/>
              <a:rect l="l" t="t" r="r" b="b"/>
              <a:pathLst>
                <a:path w="4028" h="3640" extrusionOk="0">
                  <a:moveTo>
                    <a:pt x="604" y="1551"/>
                  </a:moveTo>
                  <a:cubicBezTo>
                    <a:pt x="1099" y="603"/>
                    <a:pt x="2240" y="259"/>
                    <a:pt x="3166" y="733"/>
                  </a:cubicBezTo>
                  <a:cubicBezTo>
                    <a:pt x="3554" y="926"/>
                    <a:pt x="3855" y="1250"/>
                    <a:pt x="4027" y="1637"/>
                  </a:cubicBezTo>
                  <a:cubicBezTo>
                    <a:pt x="2606" y="1"/>
                    <a:pt x="1" y="1637"/>
                    <a:pt x="840" y="3640"/>
                  </a:cubicBezTo>
                  <a:cubicBezTo>
                    <a:pt x="367" y="3037"/>
                    <a:pt x="259" y="2219"/>
                    <a:pt x="625" y="15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4" name="Google Shape;13404;p33"/>
            <p:cNvSpPr/>
            <p:nvPr/>
          </p:nvSpPr>
          <p:spPr>
            <a:xfrm>
              <a:off x="8745156" y="698875"/>
              <a:ext cx="278222" cy="284772"/>
            </a:xfrm>
            <a:custGeom>
              <a:avLst/>
              <a:gdLst/>
              <a:ahLst/>
              <a:cxnLst/>
              <a:rect l="l" t="t" r="r" b="b"/>
              <a:pathLst>
                <a:path w="4545" h="4652" extrusionOk="0">
                  <a:moveTo>
                    <a:pt x="1486" y="581"/>
                  </a:moveTo>
                  <a:cubicBezTo>
                    <a:pt x="3058" y="0"/>
                    <a:pt x="4544" y="1615"/>
                    <a:pt x="3834" y="3144"/>
                  </a:cubicBezTo>
                  <a:cubicBezTo>
                    <a:pt x="3145" y="4651"/>
                    <a:pt x="948" y="4565"/>
                    <a:pt x="367" y="2993"/>
                  </a:cubicBezTo>
                  <a:cubicBezTo>
                    <a:pt x="1" y="2024"/>
                    <a:pt x="517" y="926"/>
                    <a:pt x="1486" y="5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5" name="Google Shape;13405;p33"/>
            <p:cNvSpPr/>
            <p:nvPr/>
          </p:nvSpPr>
          <p:spPr>
            <a:xfrm>
              <a:off x="9069469" y="51594"/>
              <a:ext cx="829218" cy="676303"/>
            </a:xfrm>
            <a:custGeom>
              <a:avLst/>
              <a:gdLst/>
              <a:ahLst/>
              <a:cxnLst/>
              <a:rect l="l" t="t" r="r" b="b"/>
              <a:pathLst>
                <a:path w="13546" h="11048" extrusionOk="0">
                  <a:moveTo>
                    <a:pt x="0" y="9217"/>
                  </a:moveTo>
                  <a:lnTo>
                    <a:pt x="1249" y="11048"/>
                  </a:lnTo>
                  <a:lnTo>
                    <a:pt x="13545" y="2628"/>
                  </a:lnTo>
                  <a:lnTo>
                    <a:pt x="13545" y="151"/>
                  </a:lnTo>
                  <a:lnTo>
                    <a:pt x="13459" y="1"/>
                  </a:ln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6" name="Google Shape;13406;p33"/>
            <p:cNvSpPr/>
            <p:nvPr/>
          </p:nvSpPr>
          <p:spPr>
            <a:xfrm>
              <a:off x="9085262" y="81895"/>
              <a:ext cx="813425" cy="646002"/>
            </a:xfrm>
            <a:custGeom>
              <a:avLst/>
              <a:gdLst/>
              <a:ahLst/>
              <a:cxnLst/>
              <a:rect l="l" t="t" r="r" b="b"/>
              <a:pathLst>
                <a:path w="13288" h="10553" extrusionOk="0">
                  <a:moveTo>
                    <a:pt x="991" y="10553"/>
                  </a:moveTo>
                  <a:lnTo>
                    <a:pt x="13287" y="2133"/>
                  </a:lnTo>
                  <a:lnTo>
                    <a:pt x="13287" y="1"/>
                  </a:lnTo>
                  <a:lnTo>
                    <a:pt x="0" y="911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7" name="Google Shape;13407;p33"/>
            <p:cNvSpPr/>
            <p:nvPr/>
          </p:nvSpPr>
          <p:spPr>
            <a:xfrm>
              <a:off x="9115563" y="146538"/>
              <a:ext cx="783123" cy="581359"/>
            </a:xfrm>
            <a:custGeom>
              <a:avLst/>
              <a:gdLst/>
              <a:ahLst/>
              <a:cxnLst/>
              <a:rect l="l" t="t" r="r" b="b"/>
              <a:pathLst>
                <a:path w="12793" h="9497" extrusionOk="0">
                  <a:moveTo>
                    <a:pt x="496" y="9497"/>
                  </a:moveTo>
                  <a:lnTo>
                    <a:pt x="12792" y="1077"/>
                  </a:lnTo>
                  <a:lnTo>
                    <a:pt x="12792" y="0"/>
                  </a:lnTo>
                  <a:lnTo>
                    <a:pt x="1" y="8765"/>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8" name="Google Shape;13408;p33"/>
            <p:cNvSpPr/>
            <p:nvPr/>
          </p:nvSpPr>
          <p:spPr>
            <a:xfrm>
              <a:off x="8791312" y="793758"/>
              <a:ext cx="233352" cy="224169"/>
            </a:xfrm>
            <a:custGeom>
              <a:avLst/>
              <a:gdLst/>
              <a:ahLst/>
              <a:cxnLst/>
              <a:rect l="l" t="t" r="r" b="b"/>
              <a:pathLst>
                <a:path w="3812" h="3662" extrusionOk="0">
                  <a:moveTo>
                    <a:pt x="2951" y="0"/>
                  </a:moveTo>
                  <a:cubicBezTo>
                    <a:pt x="3661" y="819"/>
                    <a:pt x="3510" y="2068"/>
                    <a:pt x="2627" y="2692"/>
                  </a:cubicBezTo>
                  <a:cubicBezTo>
                    <a:pt x="1745" y="3317"/>
                    <a:pt x="517" y="3037"/>
                    <a:pt x="0" y="2089"/>
                  </a:cubicBezTo>
                  <a:cubicBezTo>
                    <a:pt x="1314" y="3661"/>
                    <a:pt x="3812" y="2197"/>
                    <a:pt x="3101" y="280"/>
                  </a:cubicBezTo>
                  <a:cubicBezTo>
                    <a:pt x="3058" y="194"/>
                    <a:pt x="3015" y="87"/>
                    <a:pt x="29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9" name="Google Shape;13409;p33"/>
            <p:cNvSpPr/>
            <p:nvPr/>
          </p:nvSpPr>
          <p:spPr>
            <a:xfrm>
              <a:off x="8811075" y="773975"/>
              <a:ext cx="131875" cy="138474"/>
            </a:xfrm>
            <a:custGeom>
              <a:avLst/>
              <a:gdLst/>
              <a:ahLst/>
              <a:cxnLst/>
              <a:rect l="l" t="t" r="r" b="b"/>
              <a:pathLst>
                <a:path w="2197" h="2262" extrusionOk="0">
                  <a:moveTo>
                    <a:pt x="711" y="280"/>
                  </a:moveTo>
                  <a:cubicBezTo>
                    <a:pt x="1486" y="0"/>
                    <a:pt x="2197" y="776"/>
                    <a:pt x="1852" y="1508"/>
                  </a:cubicBezTo>
                  <a:cubicBezTo>
                    <a:pt x="1529" y="2262"/>
                    <a:pt x="453" y="2218"/>
                    <a:pt x="173" y="1443"/>
                  </a:cubicBezTo>
                  <a:cubicBezTo>
                    <a:pt x="0" y="969"/>
                    <a:pt x="237" y="453"/>
                    <a:pt x="711" y="2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0" name="Google Shape;13410;p33"/>
            <p:cNvSpPr/>
            <p:nvPr/>
          </p:nvSpPr>
          <p:spPr>
            <a:xfrm>
              <a:off x="8832141" y="820141"/>
              <a:ext cx="120043" cy="118696"/>
            </a:xfrm>
            <a:custGeom>
              <a:avLst/>
              <a:gdLst/>
              <a:ahLst/>
              <a:cxnLst/>
              <a:rect l="l" t="t" r="r" b="b"/>
              <a:pathLst>
                <a:path w="1961" h="1939" extrusionOk="0">
                  <a:moveTo>
                    <a:pt x="1444" y="0"/>
                  </a:moveTo>
                  <a:cubicBezTo>
                    <a:pt x="1508" y="65"/>
                    <a:pt x="1551" y="172"/>
                    <a:pt x="1594" y="259"/>
                  </a:cubicBezTo>
                  <a:cubicBezTo>
                    <a:pt x="1960" y="1271"/>
                    <a:pt x="539" y="1938"/>
                    <a:pt x="1" y="1012"/>
                  </a:cubicBezTo>
                  <a:cubicBezTo>
                    <a:pt x="647" y="1744"/>
                    <a:pt x="1853" y="1055"/>
                    <a:pt x="1508" y="129"/>
                  </a:cubicBezTo>
                  <a:cubicBezTo>
                    <a:pt x="1487" y="86"/>
                    <a:pt x="1465" y="43"/>
                    <a:pt x="1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p:cNvSpPr txBox="1"/>
          <p:nvPr/>
        </p:nvSpPr>
        <p:spPr>
          <a:xfrm>
            <a:off x="1743208" y="1409826"/>
            <a:ext cx="5741581" cy="577850"/>
          </a:xfrm>
          <a:prstGeom prst="rect">
            <a:avLst/>
          </a:prstGeom>
          <a:noFill/>
        </p:spPr>
        <p:txBody>
          <a:bodyPr wrap="square" rtlCol="0">
            <a:spAutoFit/>
          </a:bodyPr>
          <a:lstStyle/>
          <a:p>
            <a:pPr algn="just">
              <a:lnSpc>
                <a:spcPct val="150000"/>
              </a:lnSpc>
            </a:pPr>
            <a:r>
              <a:rPr lang="vi-VN" sz="2400" b="1" smtClean="0">
                <a:solidFill>
                  <a:srgbClr val="FFFFFF"/>
                </a:solidFill>
              </a:rPr>
              <a:t>Tìm hiểu về sản xuất cơ khí </a:t>
            </a:r>
            <a:endParaRPr lang="en-US" sz="2400" b="1">
              <a:solidFill>
                <a:srgbClr val="FFFFFF"/>
              </a:solidFill>
            </a:endParaRPr>
          </a:p>
        </p:txBody>
      </p:sp>
      <p:sp>
        <p:nvSpPr>
          <p:cNvPr id="68" name="TextBox 67"/>
          <p:cNvSpPr txBox="1"/>
          <p:nvPr/>
        </p:nvSpPr>
        <p:spPr>
          <a:xfrm>
            <a:off x="1743209" y="2860454"/>
            <a:ext cx="5649452" cy="1200329"/>
          </a:xfrm>
          <a:prstGeom prst="rect">
            <a:avLst/>
          </a:prstGeom>
          <a:noFill/>
        </p:spPr>
        <p:txBody>
          <a:bodyPr wrap="square" rtlCol="0">
            <a:spAutoFit/>
          </a:bodyPr>
          <a:lstStyle/>
          <a:p>
            <a:pPr algn="just">
              <a:lnSpc>
                <a:spcPct val="150000"/>
              </a:lnSpc>
            </a:pPr>
            <a:r>
              <a:rPr lang="vi-VN" sz="2400" b="1" smtClean="0">
                <a:solidFill>
                  <a:srgbClr val="FFFFFF"/>
                </a:solidFill>
              </a:rPr>
              <a:t>Các bước của quá trình sản xuất cơ khí </a:t>
            </a:r>
            <a:endParaRPr lang="en-US" sz="2400" b="1">
              <a:solidFill>
                <a:srgbClr val="FFFFFF"/>
              </a:solidFill>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61"/>
                                        </p:tgtEl>
                                        <p:attrNameLst>
                                          <p:attrName>style.visibility</p:attrName>
                                        </p:attrNameLst>
                                      </p:cBhvr>
                                      <p:to>
                                        <p:strVal val="visible"/>
                                      </p:to>
                                    </p:set>
                                    <p:animEffect transition="in" filter="fade">
                                      <p:cBhvr>
                                        <p:cTn id="7" dur="500"/>
                                        <p:tgtEl>
                                          <p:spTgt spid="13361"/>
                                        </p:tgtEl>
                                      </p:cBhvr>
                                    </p:animEffect>
                                    <p:anim calcmode="lin" valueType="num">
                                      <p:cBhvr>
                                        <p:cTn id="8" dur="500" fill="hold"/>
                                        <p:tgtEl>
                                          <p:spTgt spid="13361"/>
                                        </p:tgtEl>
                                        <p:attrNameLst>
                                          <p:attrName>ppt_x</p:attrName>
                                        </p:attrNameLst>
                                      </p:cBhvr>
                                      <p:tavLst>
                                        <p:tav tm="0">
                                          <p:val>
                                            <p:strVal val="#ppt_x"/>
                                          </p:val>
                                        </p:tav>
                                        <p:tav tm="100000">
                                          <p:val>
                                            <p:strVal val="#ppt_x"/>
                                          </p:val>
                                        </p:tav>
                                      </p:tavLst>
                                    </p:anim>
                                    <p:anim calcmode="lin" valueType="num">
                                      <p:cBhvr>
                                        <p:cTn id="9" dur="500" fill="hold"/>
                                        <p:tgtEl>
                                          <p:spTgt spid="1336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363"/>
                                        </p:tgtEl>
                                        <p:attrNameLst>
                                          <p:attrName>style.visibility</p:attrName>
                                        </p:attrNameLst>
                                      </p:cBhvr>
                                      <p:to>
                                        <p:strVal val="visible"/>
                                      </p:to>
                                    </p:set>
                                    <p:animEffect transition="in" filter="fade">
                                      <p:cBhvr>
                                        <p:cTn id="12" dur="500"/>
                                        <p:tgtEl>
                                          <p:spTgt spid="13363"/>
                                        </p:tgtEl>
                                      </p:cBhvr>
                                    </p:animEffect>
                                    <p:anim calcmode="lin" valueType="num">
                                      <p:cBhvr>
                                        <p:cTn id="13" dur="500" fill="hold"/>
                                        <p:tgtEl>
                                          <p:spTgt spid="13363"/>
                                        </p:tgtEl>
                                        <p:attrNameLst>
                                          <p:attrName>ppt_x</p:attrName>
                                        </p:attrNameLst>
                                      </p:cBhvr>
                                      <p:tavLst>
                                        <p:tav tm="0">
                                          <p:val>
                                            <p:strVal val="#ppt_x"/>
                                          </p:val>
                                        </p:tav>
                                        <p:tav tm="100000">
                                          <p:val>
                                            <p:strVal val="#ppt_x"/>
                                          </p:val>
                                        </p:tav>
                                      </p:tavLst>
                                    </p:anim>
                                    <p:anim calcmode="lin" valueType="num">
                                      <p:cBhvr>
                                        <p:cTn id="14" dur="500" fill="hold"/>
                                        <p:tgtEl>
                                          <p:spTgt spid="1336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3365"/>
                                        </p:tgtEl>
                                        <p:attrNameLst>
                                          <p:attrName>style.visibility</p:attrName>
                                        </p:attrNameLst>
                                      </p:cBhvr>
                                      <p:to>
                                        <p:strVal val="visible"/>
                                      </p:to>
                                    </p:set>
                                    <p:animEffect transition="in" filter="fade">
                                      <p:cBhvr>
                                        <p:cTn id="23" dur="500"/>
                                        <p:tgtEl>
                                          <p:spTgt spid="13365"/>
                                        </p:tgtEl>
                                      </p:cBhvr>
                                    </p:animEffect>
                                    <p:anim calcmode="lin" valueType="num">
                                      <p:cBhvr>
                                        <p:cTn id="24" dur="500" fill="hold"/>
                                        <p:tgtEl>
                                          <p:spTgt spid="13365"/>
                                        </p:tgtEl>
                                        <p:attrNameLst>
                                          <p:attrName>ppt_x</p:attrName>
                                        </p:attrNameLst>
                                      </p:cBhvr>
                                      <p:tavLst>
                                        <p:tav tm="0">
                                          <p:val>
                                            <p:strVal val="#ppt_x"/>
                                          </p:val>
                                        </p:tav>
                                        <p:tav tm="100000">
                                          <p:val>
                                            <p:strVal val="#ppt_x"/>
                                          </p:val>
                                        </p:tav>
                                      </p:tavLst>
                                    </p:anim>
                                    <p:anim calcmode="lin" valueType="num">
                                      <p:cBhvr>
                                        <p:cTn id="25" dur="500" fill="hold"/>
                                        <p:tgtEl>
                                          <p:spTgt spid="1336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3360"/>
                                        </p:tgtEl>
                                        <p:attrNameLst>
                                          <p:attrName>style.visibility</p:attrName>
                                        </p:attrNameLst>
                                      </p:cBhvr>
                                      <p:to>
                                        <p:strVal val="visible"/>
                                      </p:to>
                                    </p:set>
                                    <p:animEffect transition="in" filter="fade">
                                      <p:cBhvr>
                                        <p:cTn id="28" dur="500"/>
                                        <p:tgtEl>
                                          <p:spTgt spid="13360"/>
                                        </p:tgtEl>
                                      </p:cBhvr>
                                    </p:animEffect>
                                    <p:anim calcmode="lin" valueType="num">
                                      <p:cBhvr>
                                        <p:cTn id="29" dur="500" fill="hold"/>
                                        <p:tgtEl>
                                          <p:spTgt spid="13360"/>
                                        </p:tgtEl>
                                        <p:attrNameLst>
                                          <p:attrName>ppt_x</p:attrName>
                                        </p:attrNameLst>
                                      </p:cBhvr>
                                      <p:tavLst>
                                        <p:tav tm="0">
                                          <p:val>
                                            <p:strVal val="#ppt_x"/>
                                          </p:val>
                                        </p:tav>
                                        <p:tav tm="100000">
                                          <p:val>
                                            <p:strVal val="#ppt_x"/>
                                          </p:val>
                                        </p:tav>
                                      </p:tavLst>
                                    </p:anim>
                                    <p:anim calcmode="lin" valueType="num">
                                      <p:cBhvr>
                                        <p:cTn id="30" dur="500" fill="hold"/>
                                        <p:tgtEl>
                                          <p:spTgt spid="1336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500"/>
                                        <p:tgtEl>
                                          <p:spTgt spid="68"/>
                                        </p:tgtEl>
                                      </p:cBhvr>
                                    </p:animEffect>
                                    <p:anim calcmode="lin" valueType="num">
                                      <p:cBhvr>
                                        <p:cTn id="34" dur="500" fill="hold"/>
                                        <p:tgtEl>
                                          <p:spTgt spid="68"/>
                                        </p:tgtEl>
                                        <p:attrNameLst>
                                          <p:attrName>ppt_x</p:attrName>
                                        </p:attrNameLst>
                                      </p:cBhvr>
                                      <p:tavLst>
                                        <p:tav tm="0">
                                          <p:val>
                                            <p:strVal val="#ppt_x"/>
                                          </p:val>
                                        </p:tav>
                                        <p:tav tm="100000">
                                          <p:val>
                                            <p:strVal val="#ppt_x"/>
                                          </p:val>
                                        </p:tav>
                                      </p:tavLst>
                                    </p:anim>
                                    <p:anim calcmode="lin" valueType="num">
                                      <p:cBhvr>
                                        <p:cTn id="35" dur="5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0" grpId="0" animBg="1"/>
      <p:bldP spid="13361" grpId="0" animBg="1"/>
      <p:bldP spid="13363" grpId="0"/>
      <p:bldP spid="13365" grpId="0"/>
      <p:bldP spid="12"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59"/>
        <p:cNvGrpSpPr/>
        <p:nvPr/>
      </p:nvGrpSpPr>
      <p:grpSpPr>
        <a:xfrm>
          <a:off x="0" y="0"/>
          <a:ext cx="0" cy="0"/>
          <a:chOff x="0" y="0"/>
          <a:chExt cx="0" cy="0"/>
        </a:xfrm>
      </p:grpSpPr>
      <p:sp>
        <p:nvSpPr>
          <p:cNvPr id="13460" name="Google Shape;13460;p35"/>
          <p:cNvSpPr/>
          <p:nvPr/>
        </p:nvSpPr>
        <p:spPr>
          <a:xfrm>
            <a:off x="741230" y="1186720"/>
            <a:ext cx="1401300" cy="1401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2" name="Google Shape;13462;p35"/>
          <p:cNvSpPr txBox="1">
            <a:spLocks noGrp="1"/>
          </p:cNvSpPr>
          <p:nvPr>
            <p:ph type="title" idx="2"/>
          </p:nvPr>
        </p:nvSpPr>
        <p:spPr>
          <a:xfrm>
            <a:off x="724420" y="1476837"/>
            <a:ext cx="1401300" cy="83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mtClean="0">
                <a:solidFill>
                  <a:srgbClr val="FFFFFF"/>
                </a:solidFill>
                <a:latin typeface="Arial" panose="020B0604020202020204" pitchFamily="34" charset="0"/>
                <a:cs typeface="Arial" panose="020B0604020202020204" pitchFamily="34" charset="0"/>
              </a:rPr>
              <a:t>I.</a:t>
            </a:r>
            <a:endParaRPr>
              <a:solidFill>
                <a:srgbClr val="FFFFFF"/>
              </a:solidFill>
              <a:latin typeface="Arial" panose="020B0604020202020204" pitchFamily="34" charset="0"/>
              <a:cs typeface="Arial" panose="020B0604020202020204" pitchFamily="34" charset="0"/>
            </a:endParaRPr>
          </a:p>
        </p:txBody>
      </p:sp>
      <p:grpSp>
        <p:nvGrpSpPr>
          <p:cNvPr id="13464" name="Google Shape;13464;p35"/>
          <p:cNvGrpSpPr/>
          <p:nvPr/>
        </p:nvGrpSpPr>
        <p:grpSpPr>
          <a:xfrm>
            <a:off x="5845996" y="-9899"/>
            <a:ext cx="2519190" cy="2651164"/>
            <a:chOff x="5218575" y="-9900"/>
            <a:chExt cx="3451271" cy="3632074"/>
          </a:xfrm>
        </p:grpSpPr>
        <p:sp>
          <p:nvSpPr>
            <p:cNvPr id="13465" name="Google Shape;13465;p35"/>
            <p:cNvSpPr/>
            <p:nvPr/>
          </p:nvSpPr>
          <p:spPr>
            <a:xfrm>
              <a:off x="5218575" y="3333897"/>
              <a:ext cx="250705" cy="288278"/>
            </a:xfrm>
            <a:custGeom>
              <a:avLst/>
              <a:gdLst/>
              <a:ahLst/>
              <a:cxnLst/>
              <a:rect l="l" t="t" r="r" b="b"/>
              <a:pathLst>
                <a:path w="3016" h="3468" extrusionOk="0">
                  <a:moveTo>
                    <a:pt x="3015" y="841"/>
                  </a:moveTo>
                  <a:lnTo>
                    <a:pt x="1314" y="3468"/>
                  </a:lnTo>
                  <a:lnTo>
                    <a:pt x="1" y="2628"/>
                  </a:lnTo>
                  <a:lnTo>
                    <a:pt x="17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6" name="Google Shape;13466;p35"/>
            <p:cNvSpPr/>
            <p:nvPr/>
          </p:nvSpPr>
          <p:spPr>
            <a:xfrm>
              <a:off x="5290146" y="3378701"/>
              <a:ext cx="179134" cy="243473"/>
            </a:xfrm>
            <a:custGeom>
              <a:avLst/>
              <a:gdLst/>
              <a:ahLst/>
              <a:cxnLst/>
              <a:rect l="l" t="t" r="r" b="b"/>
              <a:pathLst>
                <a:path w="2155" h="2929" extrusionOk="0">
                  <a:moveTo>
                    <a:pt x="2154" y="302"/>
                  </a:moveTo>
                  <a:lnTo>
                    <a:pt x="453" y="2929"/>
                  </a:lnTo>
                  <a:lnTo>
                    <a:pt x="1" y="2649"/>
                  </a:lnTo>
                  <a:lnTo>
                    <a:pt x="1702"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7" name="Google Shape;13467;p35"/>
            <p:cNvSpPr/>
            <p:nvPr/>
          </p:nvSpPr>
          <p:spPr>
            <a:xfrm>
              <a:off x="5241850" y="3348277"/>
              <a:ext cx="163008" cy="230921"/>
            </a:xfrm>
            <a:custGeom>
              <a:avLst/>
              <a:gdLst/>
              <a:ahLst/>
              <a:cxnLst/>
              <a:rect l="l" t="t" r="r" b="b"/>
              <a:pathLst>
                <a:path w="1961" h="2778" extrusionOk="0">
                  <a:moveTo>
                    <a:pt x="1960" y="151"/>
                  </a:moveTo>
                  <a:lnTo>
                    <a:pt x="237" y="2778"/>
                  </a:lnTo>
                  <a:lnTo>
                    <a:pt x="1" y="2627"/>
                  </a:lnTo>
                  <a:lnTo>
                    <a:pt x="1702"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8" name="Google Shape;13468;p35"/>
            <p:cNvSpPr/>
            <p:nvPr/>
          </p:nvSpPr>
          <p:spPr>
            <a:xfrm>
              <a:off x="5372523" y="2875627"/>
              <a:ext cx="553197" cy="519199"/>
            </a:xfrm>
            <a:custGeom>
              <a:avLst/>
              <a:gdLst/>
              <a:ahLst/>
              <a:cxnLst/>
              <a:rect l="l" t="t" r="r" b="b"/>
              <a:pathLst>
                <a:path w="6655" h="6246" extrusionOk="0">
                  <a:moveTo>
                    <a:pt x="6655" y="1"/>
                  </a:moveTo>
                  <a:lnTo>
                    <a:pt x="3101" y="4265"/>
                  </a:lnTo>
                  <a:lnTo>
                    <a:pt x="173" y="6246"/>
                  </a:lnTo>
                  <a:lnTo>
                    <a:pt x="1" y="5901"/>
                  </a:lnTo>
                  <a:lnTo>
                    <a:pt x="2499" y="3856"/>
                  </a:lnTo>
                  <a:lnTo>
                    <a:pt x="2692" y="3576"/>
                  </a:lnTo>
                  <a:lnTo>
                    <a:pt x="2714" y="3554"/>
                  </a:lnTo>
                  <a:lnTo>
                    <a:pt x="4846" y="539"/>
                  </a:ln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9" name="Google Shape;13469;p35"/>
            <p:cNvSpPr/>
            <p:nvPr/>
          </p:nvSpPr>
          <p:spPr>
            <a:xfrm>
              <a:off x="5383246" y="2904305"/>
              <a:ext cx="519199" cy="490521"/>
            </a:xfrm>
            <a:custGeom>
              <a:avLst/>
              <a:gdLst/>
              <a:ahLst/>
              <a:cxnLst/>
              <a:rect l="l" t="t" r="r" b="b"/>
              <a:pathLst>
                <a:path w="6246" h="5901" extrusionOk="0">
                  <a:moveTo>
                    <a:pt x="6246" y="1"/>
                  </a:moveTo>
                  <a:lnTo>
                    <a:pt x="2972" y="3920"/>
                  </a:lnTo>
                  <a:lnTo>
                    <a:pt x="44" y="5901"/>
                  </a:lnTo>
                  <a:lnTo>
                    <a:pt x="1" y="5836"/>
                  </a:lnTo>
                  <a:lnTo>
                    <a:pt x="2477" y="3791"/>
                  </a:lnTo>
                  <a:lnTo>
                    <a:pt x="2693" y="3511"/>
                  </a:lnTo>
                  <a:lnTo>
                    <a:pt x="2693" y="3489"/>
                  </a:lnTo>
                  <a:lnTo>
                    <a:pt x="4889" y="388"/>
                  </a:lnTo>
                  <a:close/>
                </a:path>
              </a:pathLst>
            </a:custGeom>
            <a:solidFill>
              <a:srgbClr val="9CB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0" name="Google Shape;13470;p35"/>
            <p:cNvSpPr/>
            <p:nvPr/>
          </p:nvSpPr>
          <p:spPr>
            <a:xfrm>
              <a:off x="7287894" y="95752"/>
              <a:ext cx="1143883" cy="2183943"/>
            </a:xfrm>
            <a:custGeom>
              <a:avLst/>
              <a:gdLst/>
              <a:ahLst/>
              <a:cxnLst/>
              <a:rect l="l" t="t" r="r" b="b"/>
              <a:pathLst>
                <a:path w="13761" h="26273" extrusionOk="0">
                  <a:moveTo>
                    <a:pt x="13760" y="26272"/>
                  </a:moveTo>
                  <a:lnTo>
                    <a:pt x="0" y="26272"/>
                  </a:lnTo>
                  <a:lnTo>
                    <a:pt x="0" y="0"/>
                  </a:lnTo>
                  <a:lnTo>
                    <a:pt x="137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1" name="Google Shape;13471;p35"/>
            <p:cNvSpPr/>
            <p:nvPr/>
          </p:nvSpPr>
          <p:spPr>
            <a:xfrm>
              <a:off x="7287894" y="95752"/>
              <a:ext cx="1014956" cy="2080120"/>
            </a:xfrm>
            <a:custGeom>
              <a:avLst/>
              <a:gdLst/>
              <a:ahLst/>
              <a:cxnLst/>
              <a:rect l="l" t="t" r="r" b="b"/>
              <a:pathLst>
                <a:path w="12210" h="25024" extrusionOk="0">
                  <a:moveTo>
                    <a:pt x="0" y="25023"/>
                  </a:moveTo>
                  <a:lnTo>
                    <a:pt x="0" y="0"/>
                  </a:lnTo>
                  <a:lnTo>
                    <a:pt x="12210" y="0"/>
                  </a:lnTo>
                  <a:lnTo>
                    <a:pt x="12210" y="25023"/>
                  </a:lnTo>
                  <a:close/>
                </a:path>
              </a:pathLst>
            </a:custGeom>
            <a:solidFill>
              <a:srgbClr val="5EC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2" name="Google Shape;13472;p35"/>
            <p:cNvSpPr/>
            <p:nvPr/>
          </p:nvSpPr>
          <p:spPr>
            <a:xfrm>
              <a:off x="7409589" y="95752"/>
              <a:ext cx="893261" cy="2080120"/>
            </a:xfrm>
            <a:custGeom>
              <a:avLst/>
              <a:gdLst/>
              <a:ahLst/>
              <a:cxnLst/>
              <a:rect l="l" t="t" r="r" b="b"/>
              <a:pathLst>
                <a:path w="10746" h="25024" extrusionOk="0">
                  <a:moveTo>
                    <a:pt x="0" y="0"/>
                  </a:moveTo>
                  <a:lnTo>
                    <a:pt x="10746" y="0"/>
                  </a:lnTo>
                  <a:lnTo>
                    <a:pt x="10746" y="25023"/>
                  </a:lnTo>
                  <a:lnTo>
                    <a:pt x="0" y="25023"/>
                  </a:lnTo>
                  <a:close/>
                </a:path>
              </a:pathLst>
            </a:custGeom>
            <a:solidFill>
              <a:srgbClr val="0086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3" name="Google Shape;13473;p35"/>
            <p:cNvSpPr/>
            <p:nvPr/>
          </p:nvSpPr>
          <p:spPr>
            <a:xfrm>
              <a:off x="6553981" y="1459755"/>
              <a:ext cx="1297831" cy="1099162"/>
            </a:xfrm>
            <a:custGeom>
              <a:avLst/>
              <a:gdLst/>
              <a:ahLst/>
              <a:cxnLst/>
              <a:rect l="l" t="t" r="r" b="b"/>
              <a:pathLst>
                <a:path w="15613" h="13223" extrusionOk="0">
                  <a:moveTo>
                    <a:pt x="0" y="5384"/>
                  </a:moveTo>
                  <a:lnTo>
                    <a:pt x="3403" y="0"/>
                  </a:lnTo>
                  <a:lnTo>
                    <a:pt x="15612" y="7839"/>
                  </a:lnTo>
                  <a:lnTo>
                    <a:pt x="12188" y="13222"/>
                  </a:lnTo>
                  <a:close/>
                </a:path>
              </a:pathLst>
            </a:custGeom>
            <a:solidFill>
              <a:srgbClr val="5EC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4" name="Google Shape;13474;p35"/>
            <p:cNvSpPr/>
            <p:nvPr/>
          </p:nvSpPr>
          <p:spPr>
            <a:xfrm>
              <a:off x="6564704" y="1533154"/>
              <a:ext cx="1244132" cy="1025763"/>
            </a:xfrm>
            <a:custGeom>
              <a:avLst/>
              <a:gdLst/>
              <a:ahLst/>
              <a:cxnLst/>
              <a:rect l="l" t="t" r="r" b="b"/>
              <a:pathLst>
                <a:path w="14967" h="12340" extrusionOk="0">
                  <a:moveTo>
                    <a:pt x="14967" y="7731"/>
                  </a:moveTo>
                  <a:lnTo>
                    <a:pt x="12059" y="12339"/>
                  </a:lnTo>
                  <a:lnTo>
                    <a:pt x="0" y="4587"/>
                  </a:lnTo>
                  <a:lnTo>
                    <a:pt x="2907" y="0"/>
                  </a:lnTo>
                  <a:close/>
                </a:path>
              </a:pathLst>
            </a:custGeom>
            <a:solidFill>
              <a:srgbClr val="375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5" name="Google Shape;13475;p35"/>
            <p:cNvSpPr/>
            <p:nvPr/>
          </p:nvSpPr>
          <p:spPr>
            <a:xfrm>
              <a:off x="6604106" y="1533154"/>
              <a:ext cx="1202985" cy="961341"/>
            </a:xfrm>
            <a:custGeom>
              <a:avLst/>
              <a:gdLst/>
              <a:ahLst/>
              <a:cxnLst/>
              <a:rect l="l" t="t" r="r" b="b"/>
              <a:pathLst>
                <a:path w="14472" h="11565" extrusionOk="0">
                  <a:moveTo>
                    <a:pt x="0" y="3833"/>
                  </a:moveTo>
                  <a:lnTo>
                    <a:pt x="2433" y="0"/>
                  </a:lnTo>
                  <a:lnTo>
                    <a:pt x="14471" y="7710"/>
                  </a:lnTo>
                  <a:lnTo>
                    <a:pt x="12038" y="11564"/>
                  </a:lnTo>
                  <a:close/>
                </a:path>
              </a:pathLst>
            </a:custGeom>
            <a:solidFill>
              <a:srgbClr val="0086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6" name="Google Shape;13476;p35"/>
            <p:cNvSpPr/>
            <p:nvPr/>
          </p:nvSpPr>
          <p:spPr>
            <a:xfrm>
              <a:off x="5939935" y="1624426"/>
              <a:ext cx="853943" cy="955938"/>
            </a:xfrm>
            <a:custGeom>
              <a:avLst/>
              <a:gdLst/>
              <a:ahLst/>
              <a:cxnLst/>
              <a:rect l="l" t="t" r="r" b="b"/>
              <a:pathLst>
                <a:path w="10273" h="11500" extrusionOk="0">
                  <a:moveTo>
                    <a:pt x="3942" y="11500"/>
                  </a:moveTo>
                  <a:lnTo>
                    <a:pt x="1" y="8679"/>
                  </a:lnTo>
                  <a:lnTo>
                    <a:pt x="6332" y="1"/>
                  </a:lnTo>
                  <a:lnTo>
                    <a:pt x="10273" y="2800"/>
                  </a:lnTo>
                  <a:close/>
                </a:path>
              </a:pathLst>
            </a:custGeom>
            <a:solidFill>
              <a:srgbClr val="375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7" name="Google Shape;13477;p35"/>
            <p:cNvSpPr/>
            <p:nvPr/>
          </p:nvSpPr>
          <p:spPr>
            <a:xfrm>
              <a:off x="5939935" y="1624426"/>
              <a:ext cx="802073" cy="918365"/>
            </a:xfrm>
            <a:custGeom>
              <a:avLst/>
              <a:gdLst/>
              <a:ahLst/>
              <a:cxnLst/>
              <a:rect l="l" t="t" r="r" b="b"/>
              <a:pathLst>
                <a:path w="9649" h="11048" extrusionOk="0">
                  <a:moveTo>
                    <a:pt x="1" y="8679"/>
                  </a:moveTo>
                  <a:lnTo>
                    <a:pt x="6332" y="1"/>
                  </a:lnTo>
                  <a:lnTo>
                    <a:pt x="9648" y="2348"/>
                  </a:lnTo>
                  <a:lnTo>
                    <a:pt x="3317" y="11048"/>
                  </a:lnTo>
                  <a:close/>
                </a:path>
              </a:pathLst>
            </a:custGeom>
            <a:solidFill>
              <a:srgbClr val="5EC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8" name="Google Shape;13478;p35"/>
            <p:cNvSpPr/>
            <p:nvPr/>
          </p:nvSpPr>
          <p:spPr>
            <a:xfrm>
              <a:off x="5984740" y="1692422"/>
              <a:ext cx="732165" cy="850369"/>
            </a:xfrm>
            <a:custGeom>
              <a:avLst/>
              <a:gdLst/>
              <a:ahLst/>
              <a:cxnLst/>
              <a:rect l="l" t="t" r="r" b="b"/>
              <a:pathLst>
                <a:path w="8808" h="10230" extrusionOk="0">
                  <a:moveTo>
                    <a:pt x="8808" y="1960"/>
                  </a:moveTo>
                  <a:lnTo>
                    <a:pt x="2778" y="10230"/>
                  </a:lnTo>
                  <a:lnTo>
                    <a:pt x="0" y="8248"/>
                  </a:lnTo>
                  <a:lnTo>
                    <a:pt x="6030" y="1"/>
                  </a:lnTo>
                  <a:close/>
                </a:path>
              </a:pathLst>
            </a:custGeom>
            <a:solidFill>
              <a:srgbClr val="0086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9" name="Google Shape;13479;p35"/>
            <p:cNvSpPr/>
            <p:nvPr/>
          </p:nvSpPr>
          <p:spPr>
            <a:xfrm>
              <a:off x="5313421" y="2687681"/>
              <a:ext cx="569323" cy="699996"/>
            </a:xfrm>
            <a:custGeom>
              <a:avLst/>
              <a:gdLst/>
              <a:ahLst/>
              <a:cxnLst/>
              <a:rect l="l" t="t" r="r" b="b"/>
              <a:pathLst>
                <a:path w="6849" h="8421" extrusionOk="0">
                  <a:moveTo>
                    <a:pt x="2886" y="1"/>
                  </a:moveTo>
                  <a:lnTo>
                    <a:pt x="195" y="4437"/>
                  </a:lnTo>
                  <a:lnTo>
                    <a:pt x="1" y="8356"/>
                  </a:lnTo>
                  <a:lnTo>
                    <a:pt x="367" y="8421"/>
                  </a:lnTo>
                  <a:lnTo>
                    <a:pt x="776" y="4868"/>
                  </a:lnTo>
                  <a:lnTo>
                    <a:pt x="3123" y="1551"/>
                  </a:lnTo>
                  <a:lnTo>
                    <a:pt x="5600" y="3317"/>
                  </a:lnTo>
                  <a:lnTo>
                    <a:pt x="6849" y="1056"/>
                  </a:ln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0" name="Google Shape;13480;p35"/>
            <p:cNvSpPr/>
            <p:nvPr/>
          </p:nvSpPr>
          <p:spPr>
            <a:xfrm>
              <a:off x="5436945" y="2789759"/>
              <a:ext cx="633745" cy="701741"/>
            </a:xfrm>
            <a:custGeom>
              <a:avLst/>
              <a:gdLst/>
              <a:ahLst/>
              <a:cxnLst/>
              <a:rect l="l" t="t" r="r" b="b"/>
              <a:pathLst>
                <a:path w="7624" h="8442" extrusionOk="0">
                  <a:moveTo>
                    <a:pt x="7624" y="3166"/>
                  </a:moveTo>
                  <a:lnTo>
                    <a:pt x="4265" y="7171"/>
                  </a:lnTo>
                  <a:lnTo>
                    <a:pt x="173" y="8442"/>
                  </a:lnTo>
                  <a:lnTo>
                    <a:pt x="1" y="8097"/>
                  </a:lnTo>
                  <a:lnTo>
                    <a:pt x="3662" y="6762"/>
                  </a:lnTo>
                  <a:lnTo>
                    <a:pt x="3855" y="6482"/>
                  </a:lnTo>
                  <a:lnTo>
                    <a:pt x="3877" y="6461"/>
                  </a:lnTo>
                  <a:lnTo>
                    <a:pt x="6009" y="3446"/>
                  </a:lnTo>
                  <a:lnTo>
                    <a:pt x="3511" y="1702"/>
                  </a:lnTo>
                  <a:lnTo>
                    <a:pt x="5427" y="0"/>
                  </a:ln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1" name="Google Shape;13481;p35"/>
            <p:cNvSpPr/>
            <p:nvPr/>
          </p:nvSpPr>
          <p:spPr>
            <a:xfrm>
              <a:off x="5782413" y="2478288"/>
              <a:ext cx="345551" cy="383123"/>
            </a:xfrm>
            <a:custGeom>
              <a:avLst/>
              <a:gdLst/>
              <a:ahLst/>
              <a:cxnLst/>
              <a:rect l="l" t="t" r="r" b="b"/>
              <a:pathLst>
                <a:path w="4157" h="4609" extrusionOk="0">
                  <a:moveTo>
                    <a:pt x="1702" y="4609"/>
                  </a:moveTo>
                  <a:lnTo>
                    <a:pt x="1" y="3381"/>
                  </a:lnTo>
                  <a:lnTo>
                    <a:pt x="2434" y="0"/>
                  </a:lnTo>
                  <a:lnTo>
                    <a:pt x="4157" y="1206"/>
                  </a:ln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2" name="Google Shape;13482;p35"/>
            <p:cNvSpPr/>
            <p:nvPr/>
          </p:nvSpPr>
          <p:spPr>
            <a:xfrm>
              <a:off x="7262790" y="1620851"/>
              <a:ext cx="1192262" cy="1194008"/>
            </a:xfrm>
            <a:custGeom>
              <a:avLst/>
              <a:gdLst/>
              <a:ahLst/>
              <a:cxnLst/>
              <a:rect l="l" t="t" r="r" b="b"/>
              <a:pathLst>
                <a:path w="14343" h="14364" extrusionOk="0">
                  <a:moveTo>
                    <a:pt x="7172" y="0"/>
                  </a:moveTo>
                  <a:cubicBezTo>
                    <a:pt x="11134" y="22"/>
                    <a:pt x="14342" y="3231"/>
                    <a:pt x="14342" y="7193"/>
                  </a:cubicBezTo>
                  <a:cubicBezTo>
                    <a:pt x="14342" y="11155"/>
                    <a:pt x="11134" y="14364"/>
                    <a:pt x="7172" y="14364"/>
                  </a:cubicBezTo>
                  <a:cubicBezTo>
                    <a:pt x="3209" y="14364"/>
                    <a:pt x="1" y="11155"/>
                    <a:pt x="1" y="7193"/>
                  </a:cubicBezTo>
                  <a:cubicBezTo>
                    <a:pt x="1" y="3231"/>
                    <a:pt x="3209" y="0"/>
                    <a:pt x="7172" y="0"/>
                  </a:cubicBezTo>
                  <a:close/>
                </a:path>
              </a:pathLst>
            </a:custGeom>
            <a:solidFill>
              <a:srgbClr val="FCB2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3" name="Google Shape;13483;p35"/>
            <p:cNvSpPr/>
            <p:nvPr/>
          </p:nvSpPr>
          <p:spPr>
            <a:xfrm>
              <a:off x="7312914" y="1697825"/>
              <a:ext cx="1142138" cy="1115288"/>
            </a:xfrm>
            <a:custGeom>
              <a:avLst/>
              <a:gdLst/>
              <a:ahLst/>
              <a:cxnLst/>
              <a:rect l="l" t="t" r="r" b="b"/>
              <a:pathLst>
                <a:path w="13740" h="13417" extrusionOk="0">
                  <a:moveTo>
                    <a:pt x="12835" y="2757"/>
                  </a:moveTo>
                  <a:cubicBezTo>
                    <a:pt x="13416" y="3812"/>
                    <a:pt x="13739" y="5018"/>
                    <a:pt x="13739" y="6245"/>
                  </a:cubicBezTo>
                  <a:cubicBezTo>
                    <a:pt x="13739" y="10208"/>
                    <a:pt x="10531" y="13416"/>
                    <a:pt x="6569" y="13416"/>
                  </a:cubicBezTo>
                  <a:cubicBezTo>
                    <a:pt x="4351" y="13416"/>
                    <a:pt x="2283" y="12404"/>
                    <a:pt x="905" y="10681"/>
                  </a:cubicBezTo>
                  <a:cubicBezTo>
                    <a:pt x="302" y="9605"/>
                    <a:pt x="1" y="8399"/>
                    <a:pt x="1" y="7171"/>
                  </a:cubicBezTo>
                  <a:cubicBezTo>
                    <a:pt x="1" y="3209"/>
                    <a:pt x="3209" y="0"/>
                    <a:pt x="7171" y="0"/>
                  </a:cubicBezTo>
                  <a:cubicBezTo>
                    <a:pt x="9368" y="0"/>
                    <a:pt x="11457" y="1013"/>
                    <a:pt x="12835" y="2757"/>
                  </a:cubicBezTo>
                  <a:close/>
                </a:path>
              </a:pathLst>
            </a:custGeom>
            <a:solidFill>
              <a:srgbClr val="F47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4" name="Google Shape;13484;p35"/>
            <p:cNvSpPr/>
            <p:nvPr/>
          </p:nvSpPr>
          <p:spPr>
            <a:xfrm>
              <a:off x="5723394" y="2700233"/>
              <a:ext cx="254279" cy="254279"/>
            </a:xfrm>
            <a:custGeom>
              <a:avLst/>
              <a:gdLst/>
              <a:ahLst/>
              <a:cxnLst/>
              <a:rect l="l" t="t" r="r" b="b"/>
              <a:pathLst>
                <a:path w="3059" h="3059" extrusionOk="0">
                  <a:moveTo>
                    <a:pt x="2972" y="1357"/>
                  </a:moveTo>
                  <a:cubicBezTo>
                    <a:pt x="2864" y="561"/>
                    <a:pt x="2154" y="1"/>
                    <a:pt x="1357" y="108"/>
                  </a:cubicBezTo>
                  <a:cubicBezTo>
                    <a:pt x="560" y="216"/>
                    <a:pt x="0" y="927"/>
                    <a:pt x="108" y="1723"/>
                  </a:cubicBezTo>
                  <a:cubicBezTo>
                    <a:pt x="216" y="2499"/>
                    <a:pt x="926" y="3059"/>
                    <a:pt x="1723" y="2972"/>
                  </a:cubicBezTo>
                  <a:cubicBezTo>
                    <a:pt x="2520" y="2865"/>
                    <a:pt x="3058" y="2133"/>
                    <a:pt x="2972" y="135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5" name="Google Shape;13485;p35"/>
            <p:cNvSpPr/>
            <p:nvPr/>
          </p:nvSpPr>
          <p:spPr>
            <a:xfrm>
              <a:off x="7576089" y="1926919"/>
              <a:ext cx="691018" cy="691101"/>
            </a:xfrm>
            <a:custGeom>
              <a:avLst/>
              <a:gdLst/>
              <a:ahLst/>
              <a:cxnLst/>
              <a:rect l="l" t="t" r="r" b="b"/>
              <a:pathLst>
                <a:path w="8313" h="8314" extrusionOk="0">
                  <a:moveTo>
                    <a:pt x="4156" y="1"/>
                  </a:moveTo>
                  <a:cubicBezTo>
                    <a:pt x="6460" y="1"/>
                    <a:pt x="8312" y="1853"/>
                    <a:pt x="8312" y="4157"/>
                  </a:cubicBezTo>
                  <a:cubicBezTo>
                    <a:pt x="8312" y="6440"/>
                    <a:pt x="6460" y="8313"/>
                    <a:pt x="4156" y="8313"/>
                  </a:cubicBezTo>
                  <a:cubicBezTo>
                    <a:pt x="1874" y="8313"/>
                    <a:pt x="22" y="6440"/>
                    <a:pt x="22" y="4157"/>
                  </a:cubicBezTo>
                  <a:cubicBezTo>
                    <a:pt x="0" y="1853"/>
                    <a:pt x="1874" y="1"/>
                    <a:pt x="4156" y="1"/>
                  </a:cubicBezTo>
                  <a:close/>
                </a:path>
              </a:pathLst>
            </a:custGeom>
            <a:solidFill>
              <a:srgbClr val="E6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6" name="Google Shape;13486;p35"/>
            <p:cNvSpPr/>
            <p:nvPr/>
          </p:nvSpPr>
          <p:spPr>
            <a:xfrm>
              <a:off x="7513412" y="1873220"/>
              <a:ext cx="691018" cy="691101"/>
            </a:xfrm>
            <a:custGeom>
              <a:avLst/>
              <a:gdLst/>
              <a:ahLst/>
              <a:cxnLst/>
              <a:rect l="l" t="t" r="r" b="b"/>
              <a:pathLst>
                <a:path w="8313" h="8314" extrusionOk="0">
                  <a:moveTo>
                    <a:pt x="4157" y="1"/>
                  </a:moveTo>
                  <a:cubicBezTo>
                    <a:pt x="6439" y="1"/>
                    <a:pt x="8313" y="1853"/>
                    <a:pt x="8313" y="4157"/>
                  </a:cubicBezTo>
                  <a:cubicBezTo>
                    <a:pt x="8313" y="6440"/>
                    <a:pt x="6439" y="8291"/>
                    <a:pt x="4157" y="8291"/>
                  </a:cubicBezTo>
                  <a:cubicBezTo>
                    <a:pt x="1852" y="8313"/>
                    <a:pt x="0" y="6440"/>
                    <a:pt x="0" y="4157"/>
                  </a:cubicBezTo>
                  <a:cubicBezTo>
                    <a:pt x="0" y="1853"/>
                    <a:pt x="1852" y="1"/>
                    <a:pt x="4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7" name="Google Shape;13487;p35"/>
            <p:cNvSpPr/>
            <p:nvPr/>
          </p:nvSpPr>
          <p:spPr>
            <a:xfrm>
              <a:off x="7581409" y="1939470"/>
              <a:ext cx="623022" cy="624851"/>
            </a:xfrm>
            <a:custGeom>
              <a:avLst/>
              <a:gdLst/>
              <a:ahLst/>
              <a:cxnLst/>
              <a:rect l="l" t="t" r="r" b="b"/>
              <a:pathLst>
                <a:path w="7495" h="7517" extrusionOk="0">
                  <a:moveTo>
                    <a:pt x="6633" y="840"/>
                  </a:moveTo>
                  <a:cubicBezTo>
                    <a:pt x="7193" y="1573"/>
                    <a:pt x="7495" y="2455"/>
                    <a:pt x="7495" y="3360"/>
                  </a:cubicBezTo>
                  <a:cubicBezTo>
                    <a:pt x="7495" y="5643"/>
                    <a:pt x="5621" y="7494"/>
                    <a:pt x="3339" y="7494"/>
                  </a:cubicBezTo>
                  <a:cubicBezTo>
                    <a:pt x="2434" y="7516"/>
                    <a:pt x="1573" y="7215"/>
                    <a:pt x="841" y="6676"/>
                  </a:cubicBezTo>
                  <a:cubicBezTo>
                    <a:pt x="302" y="5944"/>
                    <a:pt x="1" y="5061"/>
                    <a:pt x="1" y="4157"/>
                  </a:cubicBezTo>
                  <a:cubicBezTo>
                    <a:pt x="1" y="1874"/>
                    <a:pt x="1853" y="1"/>
                    <a:pt x="4157" y="1"/>
                  </a:cubicBezTo>
                  <a:cubicBezTo>
                    <a:pt x="5040" y="1"/>
                    <a:pt x="5923" y="302"/>
                    <a:pt x="6633" y="840"/>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8" name="Google Shape;13488;p35"/>
            <p:cNvSpPr/>
            <p:nvPr/>
          </p:nvSpPr>
          <p:spPr>
            <a:xfrm>
              <a:off x="7581409" y="1939470"/>
              <a:ext cx="580046" cy="574726"/>
            </a:xfrm>
            <a:custGeom>
              <a:avLst/>
              <a:gdLst/>
              <a:ahLst/>
              <a:cxnLst/>
              <a:rect l="l" t="t" r="r" b="b"/>
              <a:pathLst>
                <a:path w="6978" h="6914" extrusionOk="0">
                  <a:moveTo>
                    <a:pt x="539" y="6224"/>
                  </a:moveTo>
                  <a:cubicBezTo>
                    <a:pt x="195" y="5578"/>
                    <a:pt x="1" y="4889"/>
                    <a:pt x="1" y="4157"/>
                  </a:cubicBezTo>
                  <a:cubicBezTo>
                    <a:pt x="1" y="1874"/>
                    <a:pt x="1853" y="1"/>
                    <a:pt x="4157" y="1"/>
                  </a:cubicBezTo>
                  <a:cubicBezTo>
                    <a:pt x="4975" y="22"/>
                    <a:pt x="5750" y="259"/>
                    <a:pt x="6439" y="711"/>
                  </a:cubicBezTo>
                  <a:cubicBezTo>
                    <a:pt x="6784" y="1336"/>
                    <a:pt x="6978" y="2046"/>
                    <a:pt x="6978" y="2757"/>
                  </a:cubicBezTo>
                  <a:cubicBezTo>
                    <a:pt x="6956" y="5040"/>
                    <a:pt x="5126" y="6892"/>
                    <a:pt x="2843" y="6913"/>
                  </a:cubicBezTo>
                  <a:cubicBezTo>
                    <a:pt x="2025" y="6913"/>
                    <a:pt x="1228" y="6676"/>
                    <a:pt x="539" y="6224"/>
                  </a:cubicBez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9" name="Google Shape;13489;p35"/>
            <p:cNvSpPr/>
            <p:nvPr/>
          </p:nvSpPr>
          <p:spPr>
            <a:xfrm>
              <a:off x="7287894" y="181621"/>
              <a:ext cx="1143883" cy="293681"/>
            </a:xfrm>
            <a:custGeom>
              <a:avLst/>
              <a:gdLst/>
              <a:ahLst/>
              <a:cxnLst/>
              <a:rect l="l" t="t" r="r" b="b"/>
              <a:pathLst>
                <a:path w="13761" h="3533" extrusionOk="0">
                  <a:moveTo>
                    <a:pt x="8765" y="3511"/>
                  </a:moveTo>
                  <a:cubicBezTo>
                    <a:pt x="4393" y="3511"/>
                    <a:pt x="754" y="2004"/>
                    <a:pt x="0" y="1"/>
                  </a:cubicBezTo>
                  <a:lnTo>
                    <a:pt x="13760" y="1"/>
                  </a:lnTo>
                  <a:lnTo>
                    <a:pt x="13760" y="2779"/>
                  </a:lnTo>
                  <a:cubicBezTo>
                    <a:pt x="12145" y="3274"/>
                    <a:pt x="10466" y="3533"/>
                    <a:pt x="8765" y="3511"/>
                  </a:cubicBezTo>
                  <a:close/>
                </a:path>
              </a:pathLst>
            </a:custGeom>
            <a:solidFill>
              <a:srgbClr val="375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0" name="Google Shape;13490;p35"/>
            <p:cNvSpPr/>
            <p:nvPr/>
          </p:nvSpPr>
          <p:spPr>
            <a:xfrm>
              <a:off x="7049823" y="95752"/>
              <a:ext cx="1620023" cy="238153"/>
            </a:xfrm>
            <a:custGeom>
              <a:avLst/>
              <a:gdLst/>
              <a:ahLst/>
              <a:cxnLst/>
              <a:rect l="l" t="t" r="r" b="b"/>
              <a:pathLst>
                <a:path w="19489" h="2865" extrusionOk="0">
                  <a:moveTo>
                    <a:pt x="9734" y="2864"/>
                  </a:moveTo>
                  <a:cubicBezTo>
                    <a:pt x="4888" y="2864"/>
                    <a:pt x="840" y="1637"/>
                    <a:pt x="0" y="0"/>
                  </a:cubicBezTo>
                  <a:lnTo>
                    <a:pt x="19489" y="0"/>
                  </a:lnTo>
                  <a:cubicBezTo>
                    <a:pt x="18649" y="1637"/>
                    <a:pt x="14600" y="2864"/>
                    <a:pt x="9734" y="2864"/>
                  </a:cubicBezTo>
                  <a:close/>
                </a:path>
              </a:pathLst>
            </a:custGeom>
            <a:solidFill>
              <a:srgbClr val="E6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1" name="Google Shape;13491;p35"/>
            <p:cNvSpPr/>
            <p:nvPr/>
          </p:nvSpPr>
          <p:spPr>
            <a:xfrm>
              <a:off x="7049823" y="95752"/>
              <a:ext cx="1432078" cy="173731"/>
            </a:xfrm>
            <a:custGeom>
              <a:avLst/>
              <a:gdLst/>
              <a:ahLst/>
              <a:cxnLst/>
              <a:rect l="l" t="t" r="r" b="b"/>
              <a:pathLst>
                <a:path w="17228" h="2090" extrusionOk="0">
                  <a:moveTo>
                    <a:pt x="969" y="991"/>
                  </a:moveTo>
                  <a:cubicBezTo>
                    <a:pt x="560" y="754"/>
                    <a:pt x="237" y="409"/>
                    <a:pt x="0" y="0"/>
                  </a:cubicBezTo>
                  <a:lnTo>
                    <a:pt x="17227" y="0"/>
                  </a:lnTo>
                  <a:cubicBezTo>
                    <a:pt x="15677" y="1228"/>
                    <a:pt x="12210" y="2089"/>
                    <a:pt x="8162" y="2089"/>
                  </a:cubicBezTo>
                  <a:cubicBezTo>
                    <a:pt x="5319" y="2089"/>
                    <a:pt x="2778" y="1658"/>
                    <a:pt x="969" y="991"/>
                  </a:cubicBezTo>
                  <a:close/>
                </a:path>
              </a:pathLst>
            </a:custGeom>
            <a:solidFill>
              <a:srgbClr val="F47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2" name="Google Shape;13492;p35"/>
            <p:cNvSpPr/>
            <p:nvPr/>
          </p:nvSpPr>
          <p:spPr>
            <a:xfrm>
              <a:off x="7046249" y="-9900"/>
              <a:ext cx="1623598" cy="105735"/>
            </a:xfrm>
            <a:custGeom>
              <a:avLst/>
              <a:gdLst/>
              <a:ahLst/>
              <a:cxnLst/>
              <a:rect l="l" t="t" r="r" b="b"/>
              <a:pathLst>
                <a:path w="19532" h="1272" extrusionOk="0">
                  <a:moveTo>
                    <a:pt x="19532" y="1"/>
                  </a:moveTo>
                  <a:lnTo>
                    <a:pt x="0" y="1"/>
                  </a:lnTo>
                  <a:lnTo>
                    <a:pt x="0" y="1271"/>
                  </a:lnTo>
                  <a:lnTo>
                    <a:pt x="19532" y="127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3" name="Google Shape;13493;p35"/>
            <p:cNvSpPr/>
            <p:nvPr/>
          </p:nvSpPr>
          <p:spPr>
            <a:xfrm>
              <a:off x="6553981" y="1459755"/>
              <a:ext cx="463671" cy="510221"/>
            </a:xfrm>
            <a:custGeom>
              <a:avLst/>
              <a:gdLst/>
              <a:ahLst/>
              <a:cxnLst/>
              <a:rect l="l" t="t" r="r" b="b"/>
              <a:pathLst>
                <a:path w="5578" h="6138" extrusionOk="0">
                  <a:moveTo>
                    <a:pt x="4975" y="1012"/>
                  </a:moveTo>
                  <a:cubicBezTo>
                    <a:pt x="5190" y="1400"/>
                    <a:pt x="5319" y="1809"/>
                    <a:pt x="5362" y="2240"/>
                  </a:cubicBezTo>
                  <a:cubicBezTo>
                    <a:pt x="5577" y="4135"/>
                    <a:pt x="4221" y="5858"/>
                    <a:pt x="2326" y="6095"/>
                  </a:cubicBezTo>
                  <a:cubicBezTo>
                    <a:pt x="1852" y="6138"/>
                    <a:pt x="1357" y="6095"/>
                    <a:pt x="905" y="5944"/>
                  </a:cubicBezTo>
                  <a:lnTo>
                    <a:pt x="0" y="5384"/>
                  </a:lnTo>
                  <a:lnTo>
                    <a:pt x="3403" y="0"/>
                  </a:lnTo>
                  <a:lnTo>
                    <a:pt x="4975" y="991"/>
                  </a:lnTo>
                  <a:close/>
                </a:path>
              </a:pathLst>
            </a:custGeom>
            <a:solidFill>
              <a:srgbClr val="375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4" name="Google Shape;13494;p35"/>
            <p:cNvSpPr/>
            <p:nvPr/>
          </p:nvSpPr>
          <p:spPr>
            <a:xfrm>
              <a:off x="5789645" y="2766484"/>
              <a:ext cx="148628" cy="148628"/>
            </a:xfrm>
            <a:custGeom>
              <a:avLst/>
              <a:gdLst/>
              <a:ahLst/>
              <a:cxnLst/>
              <a:rect l="l" t="t" r="r" b="b"/>
              <a:pathLst>
                <a:path w="1788" h="1788" extrusionOk="0">
                  <a:moveTo>
                    <a:pt x="1723" y="797"/>
                  </a:moveTo>
                  <a:cubicBezTo>
                    <a:pt x="1658" y="345"/>
                    <a:pt x="1227" y="0"/>
                    <a:pt x="775" y="65"/>
                  </a:cubicBezTo>
                  <a:cubicBezTo>
                    <a:pt x="323" y="130"/>
                    <a:pt x="0" y="560"/>
                    <a:pt x="65" y="1013"/>
                  </a:cubicBezTo>
                  <a:cubicBezTo>
                    <a:pt x="108" y="1465"/>
                    <a:pt x="538" y="1788"/>
                    <a:pt x="991" y="1745"/>
                  </a:cubicBezTo>
                  <a:cubicBezTo>
                    <a:pt x="1443" y="1680"/>
                    <a:pt x="1787" y="1249"/>
                    <a:pt x="1723" y="797"/>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5" name="Google Shape;13495;p35"/>
            <p:cNvSpPr/>
            <p:nvPr/>
          </p:nvSpPr>
          <p:spPr>
            <a:xfrm>
              <a:off x="5508599" y="2675212"/>
              <a:ext cx="146799" cy="146799"/>
            </a:xfrm>
            <a:custGeom>
              <a:avLst/>
              <a:gdLst/>
              <a:ahLst/>
              <a:cxnLst/>
              <a:rect l="l" t="t" r="r" b="b"/>
              <a:pathLst>
                <a:path w="1766" h="1766" extrusionOk="0">
                  <a:moveTo>
                    <a:pt x="1701" y="775"/>
                  </a:moveTo>
                  <a:cubicBezTo>
                    <a:pt x="1637" y="323"/>
                    <a:pt x="1228" y="0"/>
                    <a:pt x="775" y="65"/>
                  </a:cubicBezTo>
                  <a:cubicBezTo>
                    <a:pt x="323" y="129"/>
                    <a:pt x="0" y="539"/>
                    <a:pt x="65" y="991"/>
                  </a:cubicBezTo>
                  <a:cubicBezTo>
                    <a:pt x="129" y="1443"/>
                    <a:pt x="538" y="1766"/>
                    <a:pt x="991" y="1701"/>
                  </a:cubicBezTo>
                  <a:cubicBezTo>
                    <a:pt x="1443" y="1637"/>
                    <a:pt x="1766" y="1228"/>
                    <a:pt x="1701" y="7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6" name="Google Shape;13496;p35"/>
            <p:cNvSpPr/>
            <p:nvPr/>
          </p:nvSpPr>
          <p:spPr>
            <a:xfrm>
              <a:off x="5497793" y="2662660"/>
              <a:ext cx="145136" cy="146882"/>
            </a:xfrm>
            <a:custGeom>
              <a:avLst/>
              <a:gdLst/>
              <a:ahLst/>
              <a:cxnLst/>
              <a:rect l="l" t="t" r="r" b="b"/>
              <a:pathLst>
                <a:path w="1746" h="1767" extrusionOk="0">
                  <a:moveTo>
                    <a:pt x="1681" y="776"/>
                  </a:moveTo>
                  <a:cubicBezTo>
                    <a:pt x="1638" y="323"/>
                    <a:pt x="1207" y="0"/>
                    <a:pt x="755" y="65"/>
                  </a:cubicBezTo>
                  <a:cubicBezTo>
                    <a:pt x="302" y="130"/>
                    <a:pt x="1" y="539"/>
                    <a:pt x="44" y="991"/>
                  </a:cubicBezTo>
                  <a:cubicBezTo>
                    <a:pt x="109" y="1443"/>
                    <a:pt x="518" y="1766"/>
                    <a:pt x="970" y="1702"/>
                  </a:cubicBezTo>
                  <a:cubicBezTo>
                    <a:pt x="1422" y="1637"/>
                    <a:pt x="1745" y="1228"/>
                    <a:pt x="1681" y="7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7" name="Google Shape;13497;p35"/>
            <p:cNvSpPr/>
            <p:nvPr/>
          </p:nvSpPr>
          <p:spPr>
            <a:xfrm>
              <a:off x="5943510" y="2974130"/>
              <a:ext cx="145136" cy="145053"/>
            </a:xfrm>
            <a:custGeom>
              <a:avLst/>
              <a:gdLst/>
              <a:ahLst/>
              <a:cxnLst/>
              <a:rect l="l" t="t" r="r" b="b"/>
              <a:pathLst>
                <a:path w="1746" h="1745" extrusionOk="0">
                  <a:moveTo>
                    <a:pt x="1702" y="754"/>
                  </a:moveTo>
                  <a:cubicBezTo>
                    <a:pt x="1638" y="302"/>
                    <a:pt x="1228" y="0"/>
                    <a:pt x="776" y="43"/>
                  </a:cubicBezTo>
                  <a:cubicBezTo>
                    <a:pt x="324" y="108"/>
                    <a:pt x="1" y="517"/>
                    <a:pt x="66" y="969"/>
                  </a:cubicBezTo>
                  <a:cubicBezTo>
                    <a:pt x="130" y="1422"/>
                    <a:pt x="539" y="1745"/>
                    <a:pt x="992" y="1680"/>
                  </a:cubicBezTo>
                  <a:cubicBezTo>
                    <a:pt x="1444" y="1615"/>
                    <a:pt x="1745" y="1206"/>
                    <a:pt x="1702" y="754"/>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8" name="Google Shape;13498;p35"/>
            <p:cNvSpPr/>
            <p:nvPr/>
          </p:nvSpPr>
          <p:spPr>
            <a:xfrm>
              <a:off x="5931041" y="2959833"/>
              <a:ext cx="146882" cy="146799"/>
            </a:xfrm>
            <a:custGeom>
              <a:avLst/>
              <a:gdLst/>
              <a:ahLst/>
              <a:cxnLst/>
              <a:rect l="l" t="t" r="r" b="b"/>
              <a:pathLst>
                <a:path w="1767" h="1766" extrusionOk="0">
                  <a:moveTo>
                    <a:pt x="1701" y="775"/>
                  </a:moveTo>
                  <a:cubicBezTo>
                    <a:pt x="1637" y="323"/>
                    <a:pt x="1228" y="0"/>
                    <a:pt x="775" y="65"/>
                  </a:cubicBezTo>
                  <a:cubicBezTo>
                    <a:pt x="323" y="129"/>
                    <a:pt x="0" y="538"/>
                    <a:pt x="65" y="991"/>
                  </a:cubicBezTo>
                  <a:cubicBezTo>
                    <a:pt x="129" y="1443"/>
                    <a:pt x="539" y="1766"/>
                    <a:pt x="991" y="1701"/>
                  </a:cubicBezTo>
                  <a:cubicBezTo>
                    <a:pt x="1443" y="1637"/>
                    <a:pt x="1766" y="1228"/>
                    <a:pt x="1701" y="775"/>
                  </a:cubicBezTo>
                  <a:close/>
                </a:path>
              </a:pathLst>
            </a:custGeom>
            <a:solidFill>
              <a:srgbClr val="D6D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9" name="Google Shape;13499;p35"/>
            <p:cNvSpPr/>
            <p:nvPr/>
          </p:nvSpPr>
          <p:spPr>
            <a:xfrm>
              <a:off x="6131539" y="1828498"/>
              <a:ext cx="411718" cy="520944"/>
            </a:xfrm>
            <a:custGeom>
              <a:avLst/>
              <a:gdLst/>
              <a:ahLst/>
              <a:cxnLst/>
              <a:rect l="l" t="t" r="r" b="b"/>
              <a:pathLst>
                <a:path w="4953" h="6267" extrusionOk="0">
                  <a:moveTo>
                    <a:pt x="0" y="5664"/>
                  </a:moveTo>
                  <a:lnTo>
                    <a:pt x="4135" y="0"/>
                  </a:lnTo>
                  <a:lnTo>
                    <a:pt x="4953" y="603"/>
                  </a:lnTo>
                  <a:lnTo>
                    <a:pt x="840" y="6267"/>
                  </a:lnTo>
                  <a:close/>
                </a:path>
              </a:pathLst>
            </a:custGeom>
            <a:solidFill>
              <a:srgbClr val="375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0" name="Google Shape;13500;p35"/>
            <p:cNvSpPr/>
            <p:nvPr/>
          </p:nvSpPr>
          <p:spPr>
            <a:xfrm>
              <a:off x="6160134" y="1842796"/>
              <a:ext cx="411801" cy="519199"/>
            </a:xfrm>
            <a:custGeom>
              <a:avLst/>
              <a:gdLst/>
              <a:ahLst/>
              <a:cxnLst/>
              <a:rect l="l" t="t" r="r" b="b"/>
              <a:pathLst>
                <a:path w="4954" h="6246" extrusionOk="0">
                  <a:moveTo>
                    <a:pt x="1" y="5664"/>
                  </a:moveTo>
                  <a:lnTo>
                    <a:pt x="4135" y="1"/>
                  </a:lnTo>
                  <a:lnTo>
                    <a:pt x="4953" y="582"/>
                  </a:lnTo>
                  <a:lnTo>
                    <a:pt x="840" y="6246"/>
                  </a:lnTo>
                  <a:close/>
                </a:path>
              </a:pathLst>
            </a:custGeom>
            <a:solidFill>
              <a:srgbClr val="FDD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1" name="Google Shape;13501;p35"/>
            <p:cNvSpPr/>
            <p:nvPr/>
          </p:nvSpPr>
          <p:spPr>
            <a:xfrm>
              <a:off x="6502028" y="1481201"/>
              <a:ext cx="352699" cy="352782"/>
            </a:xfrm>
            <a:custGeom>
              <a:avLst/>
              <a:gdLst/>
              <a:ahLst/>
              <a:cxnLst/>
              <a:rect l="l" t="t" r="r" b="b"/>
              <a:pathLst>
                <a:path w="4243" h="4244" extrusionOk="0">
                  <a:moveTo>
                    <a:pt x="1896" y="130"/>
                  </a:moveTo>
                  <a:cubicBezTo>
                    <a:pt x="2994" y="1"/>
                    <a:pt x="3984" y="798"/>
                    <a:pt x="4114" y="1896"/>
                  </a:cubicBezTo>
                  <a:cubicBezTo>
                    <a:pt x="4243" y="2994"/>
                    <a:pt x="3446" y="3985"/>
                    <a:pt x="2348" y="4114"/>
                  </a:cubicBezTo>
                  <a:cubicBezTo>
                    <a:pt x="1250" y="4243"/>
                    <a:pt x="259" y="3468"/>
                    <a:pt x="130" y="2370"/>
                  </a:cubicBezTo>
                  <a:cubicBezTo>
                    <a:pt x="1" y="1271"/>
                    <a:pt x="776" y="259"/>
                    <a:pt x="1896" y="130"/>
                  </a:cubicBezTo>
                  <a:close/>
                </a:path>
              </a:pathLst>
            </a:custGeom>
            <a:solidFill>
              <a:srgbClr val="E6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2" name="Google Shape;13502;p35"/>
            <p:cNvSpPr/>
            <p:nvPr/>
          </p:nvSpPr>
          <p:spPr>
            <a:xfrm>
              <a:off x="6340931" y="1330827"/>
              <a:ext cx="608724" cy="608724"/>
            </a:xfrm>
            <a:custGeom>
              <a:avLst/>
              <a:gdLst/>
              <a:ahLst/>
              <a:cxnLst/>
              <a:rect l="l" t="t" r="r" b="b"/>
              <a:pathLst>
                <a:path w="7323" h="7323" extrusionOk="0">
                  <a:moveTo>
                    <a:pt x="3252" y="238"/>
                  </a:moveTo>
                  <a:cubicBezTo>
                    <a:pt x="5147" y="1"/>
                    <a:pt x="6870" y="1358"/>
                    <a:pt x="7085" y="3274"/>
                  </a:cubicBezTo>
                  <a:cubicBezTo>
                    <a:pt x="7322" y="5169"/>
                    <a:pt x="5944" y="6892"/>
                    <a:pt x="4049" y="7107"/>
                  </a:cubicBezTo>
                  <a:cubicBezTo>
                    <a:pt x="2154" y="7323"/>
                    <a:pt x="431" y="5966"/>
                    <a:pt x="216" y="4071"/>
                  </a:cubicBezTo>
                  <a:cubicBezTo>
                    <a:pt x="1" y="2176"/>
                    <a:pt x="1357" y="453"/>
                    <a:pt x="3252" y="238"/>
                  </a:cubicBezTo>
                  <a:close/>
                </a:path>
              </a:pathLst>
            </a:custGeom>
            <a:solidFill>
              <a:srgbClr val="FCB2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3" name="Google Shape;13503;p35"/>
            <p:cNvSpPr/>
            <p:nvPr/>
          </p:nvSpPr>
          <p:spPr>
            <a:xfrm>
              <a:off x="6367781" y="1373803"/>
              <a:ext cx="581875" cy="558600"/>
            </a:xfrm>
            <a:custGeom>
              <a:avLst/>
              <a:gdLst/>
              <a:ahLst/>
              <a:cxnLst/>
              <a:rect l="l" t="t" r="r" b="b"/>
              <a:pathLst>
                <a:path w="7000" h="6720" extrusionOk="0">
                  <a:moveTo>
                    <a:pt x="6138" y="1121"/>
                  </a:moveTo>
                  <a:cubicBezTo>
                    <a:pt x="6482" y="1594"/>
                    <a:pt x="6698" y="2154"/>
                    <a:pt x="6762" y="2757"/>
                  </a:cubicBezTo>
                  <a:cubicBezTo>
                    <a:pt x="6999" y="4652"/>
                    <a:pt x="5621" y="6375"/>
                    <a:pt x="3726" y="6590"/>
                  </a:cubicBezTo>
                  <a:cubicBezTo>
                    <a:pt x="2671" y="6719"/>
                    <a:pt x="1616" y="6353"/>
                    <a:pt x="862" y="5578"/>
                  </a:cubicBezTo>
                  <a:cubicBezTo>
                    <a:pt x="517" y="5104"/>
                    <a:pt x="302" y="4544"/>
                    <a:pt x="237" y="3963"/>
                  </a:cubicBezTo>
                  <a:cubicBezTo>
                    <a:pt x="1" y="2068"/>
                    <a:pt x="1357" y="345"/>
                    <a:pt x="3274" y="108"/>
                  </a:cubicBezTo>
                  <a:cubicBezTo>
                    <a:pt x="4329" y="1"/>
                    <a:pt x="5384" y="367"/>
                    <a:pt x="6138" y="1121"/>
                  </a:cubicBezTo>
                  <a:close/>
                </a:path>
              </a:pathLst>
            </a:custGeom>
            <a:solidFill>
              <a:srgbClr val="F47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4" name="Google Shape;13504;p35"/>
            <p:cNvSpPr/>
            <p:nvPr/>
          </p:nvSpPr>
          <p:spPr>
            <a:xfrm>
              <a:off x="6468030" y="1459755"/>
              <a:ext cx="352699" cy="352699"/>
            </a:xfrm>
            <a:custGeom>
              <a:avLst/>
              <a:gdLst/>
              <a:ahLst/>
              <a:cxnLst/>
              <a:rect l="l" t="t" r="r" b="b"/>
              <a:pathLst>
                <a:path w="4243" h="4243" extrusionOk="0">
                  <a:moveTo>
                    <a:pt x="1895" y="130"/>
                  </a:moveTo>
                  <a:cubicBezTo>
                    <a:pt x="2994" y="0"/>
                    <a:pt x="3984" y="776"/>
                    <a:pt x="4113" y="1874"/>
                  </a:cubicBezTo>
                  <a:cubicBezTo>
                    <a:pt x="4243" y="2972"/>
                    <a:pt x="3467" y="3984"/>
                    <a:pt x="2369" y="4113"/>
                  </a:cubicBezTo>
                  <a:cubicBezTo>
                    <a:pt x="1249" y="4243"/>
                    <a:pt x="259" y="3446"/>
                    <a:pt x="130" y="2348"/>
                  </a:cubicBezTo>
                  <a:cubicBezTo>
                    <a:pt x="0" y="1249"/>
                    <a:pt x="797" y="259"/>
                    <a:pt x="1895" y="13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5" name="Google Shape;13505;p35"/>
            <p:cNvSpPr/>
            <p:nvPr/>
          </p:nvSpPr>
          <p:spPr>
            <a:xfrm>
              <a:off x="6505602" y="1495582"/>
              <a:ext cx="315127" cy="309724"/>
            </a:xfrm>
            <a:custGeom>
              <a:avLst/>
              <a:gdLst/>
              <a:ahLst/>
              <a:cxnLst/>
              <a:rect l="l" t="t" r="r" b="b"/>
              <a:pathLst>
                <a:path w="3791" h="3726" extrusionOk="0">
                  <a:moveTo>
                    <a:pt x="3123" y="302"/>
                  </a:moveTo>
                  <a:cubicBezTo>
                    <a:pt x="3425" y="603"/>
                    <a:pt x="3597" y="1012"/>
                    <a:pt x="3661" y="1443"/>
                  </a:cubicBezTo>
                  <a:cubicBezTo>
                    <a:pt x="3791" y="2541"/>
                    <a:pt x="2994" y="3553"/>
                    <a:pt x="1896" y="3682"/>
                  </a:cubicBezTo>
                  <a:cubicBezTo>
                    <a:pt x="1465" y="3726"/>
                    <a:pt x="1034" y="3618"/>
                    <a:pt x="668" y="3402"/>
                  </a:cubicBezTo>
                  <a:cubicBezTo>
                    <a:pt x="367" y="3079"/>
                    <a:pt x="173" y="2692"/>
                    <a:pt x="130" y="2240"/>
                  </a:cubicBezTo>
                  <a:cubicBezTo>
                    <a:pt x="1" y="1163"/>
                    <a:pt x="776" y="172"/>
                    <a:pt x="1874" y="43"/>
                  </a:cubicBezTo>
                  <a:cubicBezTo>
                    <a:pt x="2305" y="0"/>
                    <a:pt x="2757" y="86"/>
                    <a:pt x="3123" y="302"/>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6" name="Google Shape;13506;p35"/>
            <p:cNvSpPr/>
            <p:nvPr/>
          </p:nvSpPr>
          <p:spPr>
            <a:xfrm>
              <a:off x="6503857" y="1495582"/>
              <a:ext cx="295426" cy="288277"/>
            </a:xfrm>
            <a:custGeom>
              <a:avLst/>
              <a:gdLst/>
              <a:ahLst/>
              <a:cxnLst/>
              <a:rect l="l" t="t" r="r" b="b"/>
              <a:pathLst>
                <a:path w="3554" h="3468" extrusionOk="0">
                  <a:moveTo>
                    <a:pt x="517" y="3209"/>
                  </a:moveTo>
                  <a:cubicBezTo>
                    <a:pt x="302" y="2929"/>
                    <a:pt x="172" y="2606"/>
                    <a:pt x="151" y="2261"/>
                  </a:cubicBezTo>
                  <a:cubicBezTo>
                    <a:pt x="0" y="1163"/>
                    <a:pt x="797" y="172"/>
                    <a:pt x="1895" y="43"/>
                  </a:cubicBezTo>
                  <a:cubicBezTo>
                    <a:pt x="2283" y="0"/>
                    <a:pt x="2692" y="65"/>
                    <a:pt x="3036" y="237"/>
                  </a:cubicBezTo>
                  <a:cubicBezTo>
                    <a:pt x="3252" y="517"/>
                    <a:pt x="3381" y="840"/>
                    <a:pt x="3424" y="1184"/>
                  </a:cubicBezTo>
                  <a:cubicBezTo>
                    <a:pt x="3553" y="2283"/>
                    <a:pt x="2757" y="3295"/>
                    <a:pt x="1658" y="3424"/>
                  </a:cubicBezTo>
                  <a:cubicBezTo>
                    <a:pt x="1271" y="3467"/>
                    <a:pt x="883" y="3381"/>
                    <a:pt x="517" y="3209"/>
                  </a:cubicBez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7" name="Google Shape;13507;p35"/>
            <p:cNvSpPr/>
            <p:nvPr/>
          </p:nvSpPr>
          <p:spPr>
            <a:xfrm>
              <a:off x="5963211" y="2514115"/>
              <a:ext cx="164754" cy="179051"/>
            </a:xfrm>
            <a:custGeom>
              <a:avLst/>
              <a:gdLst/>
              <a:ahLst/>
              <a:cxnLst/>
              <a:rect l="l" t="t" r="r" b="b"/>
              <a:pathLst>
                <a:path w="1982" h="2154" extrusionOk="0">
                  <a:moveTo>
                    <a:pt x="1" y="1184"/>
                  </a:moveTo>
                  <a:lnTo>
                    <a:pt x="862" y="0"/>
                  </a:lnTo>
                  <a:lnTo>
                    <a:pt x="1982" y="775"/>
                  </a:lnTo>
                  <a:lnTo>
                    <a:pt x="991" y="2153"/>
                  </a:lnTo>
                  <a:cubicBezTo>
                    <a:pt x="582" y="1895"/>
                    <a:pt x="259" y="1572"/>
                    <a:pt x="1" y="1163"/>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8" name="Google Shape;13508;p35"/>
            <p:cNvSpPr/>
            <p:nvPr/>
          </p:nvSpPr>
          <p:spPr>
            <a:xfrm>
              <a:off x="5882662" y="2224091"/>
              <a:ext cx="461926" cy="460097"/>
            </a:xfrm>
            <a:custGeom>
              <a:avLst/>
              <a:gdLst/>
              <a:ahLst/>
              <a:cxnLst/>
              <a:rect l="l" t="t" r="r" b="b"/>
              <a:pathLst>
                <a:path w="5557" h="5535" extrusionOk="0">
                  <a:moveTo>
                    <a:pt x="2477" y="173"/>
                  </a:moveTo>
                  <a:cubicBezTo>
                    <a:pt x="3920" y="1"/>
                    <a:pt x="5234" y="1034"/>
                    <a:pt x="5384" y="2455"/>
                  </a:cubicBezTo>
                  <a:cubicBezTo>
                    <a:pt x="5557" y="3898"/>
                    <a:pt x="4523" y="5190"/>
                    <a:pt x="3102" y="5363"/>
                  </a:cubicBezTo>
                  <a:cubicBezTo>
                    <a:pt x="1659" y="5535"/>
                    <a:pt x="345" y="4501"/>
                    <a:pt x="173" y="3058"/>
                  </a:cubicBezTo>
                  <a:cubicBezTo>
                    <a:pt x="1" y="1637"/>
                    <a:pt x="1034" y="324"/>
                    <a:pt x="2477" y="151"/>
                  </a:cubicBezTo>
                  <a:close/>
                </a:path>
              </a:pathLst>
            </a:custGeom>
            <a:solidFill>
              <a:srgbClr val="FCB2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9" name="Google Shape;13509;p35"/>
            <p:cNvSpPr/>
            <p:nvPr/>
          </p:nvSpPr>
          <p:spPr>
            <a:xfrm>
              <a:off x="5905937" y="2254515"/>
              <a:ext cx="438651" cy="424353"/>
            </a:xfrm>
            <a:custGeom>
              <a:avLst/>
              <a:gdLst/>
              <a:ahLst/>
              <a:cxnLst/>
              <a:rect l="l" t="t" r="r" b="b"/>
              <a:pathLst>
                <a:path w="5277" h="5105" extrusionOk="0">
                  <a:moveTo>
                    <a:pt x="4631" y="862"/>
                  </a:moveTo>
                  <a:cubicBezTo>
                    <a:pt x="4889" y="1228"/>
                    <a:pt x="5061" y="1659"/>
                    <a:pt x="5104" y="2089"/>
                  </a:cubicBezTo>
                  <a:cubicBezTo>
                    <a:pt x="5277" y="3532"/>
                    <a:pt x="4243" y="4824"/>
                    <a:pt x="2822" y="4997"/>
                  </a:cubicBezTo>
                  <a:cubicBezTo>
                    <a:pt x="2003" y="5104"/>
                    <a:pt x="1207" y="4824"/>
                    <a:pt x="647" y="4243"/>
                  </a:cubicBezTo>
                  <a:cubicBezTo>
                    <a:pt x="367" y="3877"/>
                    <a:pt x="216" y="3446"/>
                    <a:pt x="151" y="3015"/>
                  </a:cubicBezTo>
                  <a:cubicBezTo>
                    <a:pt x="1" y="1573"/>
                    <a:pt x="1013" y="259"/>
                    <a:pt x="2456" y="87"/>
                  </a:cubicBezTo>
                  <a:cubicBezTo>
                    <a:pt x="3252" y="1"/>
                    <a:pt x="4071" y="281"/>
                    <a:pt x="4631" y="862"/>
                  </a:cubicBezTo>
                  <a:close/>
                </a:path>
              </a:pathLst>
            </a:custGeom>
            <a:solidFill>
              <a:srgbClr val="F47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0" name="Google Shape;13510;p35"/>
            <p:cNvSpPr/>
            <p:nvPr/>
          </p:nvSpPr>
          <p:spPr>
            <a:xfrm>
              <a:off x="6006186" y="2338638"/>
              <a:ext cx="266831" cy="266831"/>
            </a:xfrm>
            <a:custGeom>
              <a:avLst/>
              <a:gdLst/>
              <a:ahLst/>
              <a:cxnLst/>
              <a:rect l="l" t="t" r="r" b="b"/>
              <a:pathLst>
                <a:path w="3210" h="3210" extrusionOk="0">
                  <a:moveTo>
                    <a:pt x="1422" y="87"/>
                  </a:moveTo>
                  <a:cubicBezTo>
                    <a:pt x="2262" y="1"/>
                    <a:pt x="3015" y="582"/>
                    <a:pt x="3123" y="1422"/>
                  </a:cubicBezTo>
                  <a:cubicBezTo>
                    <a:pt x="3209" y="2262"/>
                    <a:pt x="2606" y="3016"/>
                    <a:pt x="1788" y="3102"/>
                  </a:cubicBezTo>
                  <a:cubicBezTo>
                    <a:pt x="948" y="3209"/>
                    <a:pt x="194" y="2606"/>
                    <a:pt x="108" y="1767"/>
                  </a:cubicBezTo>
                  <a:cubicBezTo>
                    <a:pt x="1" y="948"/>
                    <a:pt x="604" y="195"/>
                    <a:pt x="1422" y="87"/>
                  </a:cubicBezTo>
                  <a:close/>
                </a:path>
              </a:pathLst>
            </a:custGeom>
            <a:solidFill>
              <a:srgbClr val="E6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1" name="Google Shape;13511;p35"/>
            <p:cNvSpPr/>
            <p:nvPr/>
          </p:nvSpPr>
          <p:spPr>
            <a:xfrm>
              <a:off x="5981166" y="2320766"/>
              <a:ext cx="266748" cy="268577"/>
            </a:xfrm>
            <a:custGeom>
              <a:avLst/>
              <a:gdLst/>
              <a:ahLst/>
              <a:cxnLst/>
              <a:rect l="l" t="t" r="r" b="b"/>
              <a:pathLst>
                <a:path w="3209" h="3231" extrusionOk="0">
                  <a:moveTo>
                    <a:pt x="1421" y="108"/>
                  </a:moveTo>
                  <a:cubicBezTo>
                    <a:pt x="2261" y="0"/>
                    <a:pt x="3015" y="603"/>
                    <a:pt x="3101" y="1422"/>
                  </a:cubicBezTo>
                  <a:cubicBezTo>
                    <a:pt x="3209" y="2261"/>
                    <a:pt x="2606" y="3037"/>
                    <a:pt x="1788" y="3123"/>
                  </a:cubicBezTo>
                  <a:cubicBezTo>
                    <a:pt x="948" y="3231"/>
                    <a:pt x="172" y="2628"/>
                    <a:pt x="86" y="1788"/>
                  </a:cubicBezTo>
                  <a:cubicBezTo>
                    <a:pt x="0" y="948"/>
                    <a:pt x="582" y="194"/>
                    <a:pt x="1421" y="1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2" name="Google Shape;13512;p35"/>
            <p:cNvSpPr/>
            <p:nvPr/>
          </p:nvSpPr>
          <p:spPr>
            <a:xfrm>
              <a:off x="6008015" y="2347615"/>
              <a:ext cx="239899" cy="236324"/>
            </a:xfrm>
            <a:custGeom>
              <a:avLst/>
              <a:gdLst/>
              <a:ahLst/>
              <a:cxnLst/>
              <a:rect l="l" t="t" r="r" b="b"/>
              <a:pathLst>
                <a:path w="2886" h="2843" extrusionOk="0">
                  <a:moveTo>
                    <a:pt x="2369" y="237"/>
                  </a:moveTo>
                  <a:cubicBezTo>
                    <a:pt x="2606" y="474"/>
                    <a:pt x="2757" y="776"/>
                    <a:pt x="2778" y="1099"/>
                  </a:cubicBezTo>
                  <a:cubicBezTo>
                    <a:pt x="2886" y="1938"/>
                    <a:pt x="2283" y="2714"/>
                    <a:pt x="1465" y="2800"/>
                  </a:cubicBezTo>
                  <a:cubicBezTo>
                    <a:pt x="1120" y="2843"/>
                    <a:pt x="797" y="2778"/>
                    <a:pt x="517" y="2606"/>
                  </a:cubicBezTo>
                  <a:cubicBezTo>
                    <a:pt x="280" y="2369"/>
                    <a:pt x="129" y="2068"/>
                    <a:pt x="108" y="1723"/>
                  </a:cubicBezTo>
                  <a:cubicBezTo>
                    <a:pt x="0" y="905"/>
                    <a:pt x="603" y="151"/>
                    <a:pt x="1421" y="43"/>
                  </a:cubicBezTo>
                  <a:cubicBezTo>
                    <a:pt x="1766" y="0"/>
                    <a:pt x="2089" y="65"/>
                    <a:pt x="2369" y="237"/>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3" name="Google Shape;13513;p35"/>
            <p:cNvSpPr/>
            <p:nvPr/>
          </p:nvSpPr>
          <p:spPr>
            <a:xfrm>
              <a:off x="6008015" y="2347615"/>
              <a:ext cx="222027" cy="220281"/>
            </a:xfrm>
            <a:custGeom>
              <a:avLst/>
              <a:gdLst/>
              <a:ahLst/>
              <a:cxnLst/>
              <a:rect l="l" t="t" r="r" b="b"/>
              <a:pathLst>
                <a:path w="2671" h="2650" extrusionOk="0">
                  <a:moveTo>
                    <a:pt x="388" y="2434"/>
                  </a:moveTo>
                  <a:cubicBezTo>
                    <a:pt x="237" y="2240"/>
                    <a:pt x="129" y="1982"/>
                    <a:pt x="108" y="1723"/>
                  </a:cubicBezTo>
                  <a:cubicBezTo>
                    <a:pt x="0" y="905"/>
                    <a:pt x="603" y="151"/>
                    <a:pt x="1421" y="43"/>
                  </a:cubicBezTo>
                  <a:cubicBezTo>
                    <a:pt x="1723" y="0"/>
                    <a:pt x="2024" y="65"/>
                    <a:pt x="2283" y="194"/>
                  </a:cubicBezTo>
                  <a:cubicBezTo>
                    <a:pt x="2455" y="410"/>
                    <a:pt x="2541" y="668"/>
                    <a:pt x="2584" y="926"/>
                  </a:cubicBezTo>
                  <a:cubicBezTo>
                    <a:pt x="2670" y="1745"/>
                    <a:pt x="2089" y="2498"/>
                    <a:pt x="1249" y="2606"/>
                  </a:cubicBezTo>
                  <a:cubicBezTo>
                    <a:pt x="948" y="2649"/>
                    <a:pt x="646" y="2584"/>
                    <a:pt x="388" y="2455"/>
                  </a:cubicBez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4" name="Google Shape;13514;p35"/>
            <p:cNvSpPr/>
            <p:nvPr/>
          </p:nvSpPr>
          <p:spPr>
            <a:xfrm>
              <a:off x="5757393" y="2789759"/>
              <a:ext cx="216707" cy="193432"/>
            </a:xfrm>
            <a:custGeom>
              <a:avLst/>
              <a:gdLst/>
              <a:ahLst/>
              <a:cxnLst/>
              <a:rect l="l" t="t" r="r" b="b"/>
              <a:pathLst>
                <a:path w="2607" h="2327" extrusionOk="0">
                  <a:moveTo>
                    <a:pt x="0" y="1379"/>
                  </a:moveTo>
                  <a:cubicBezTo>
                    <a:pt x="259" y="1982"/>
                    <a:pt x="883" y="2326"/>
                    <a:pt x="1529" y="2240"/>
                  </a:cubicBezTo>
                  <a:cubicBezTo>
                    <a:pt x="1982" y="2197"/>
                    <a:pt x="2391" y="1917"/>
                    <a:pt x="2606" y="1508"/>
                  </a:cubicBezTo>
                  <a:lnTo>
                    <a:pt x="1572" y="0"/>
                  </a:lnTo>
                  <a:lnTo>
                    <a:pt x="0" y="1379"/>
                  </a:lnTo>
                  <a:close/>
                </a:path>
              </a:pathLst>
            </a:custGeom>
            <a:solidFill>
              <a:srgbClr val="9CB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5" name="Google Shape;13515;p35"/>
            <p:cNvSpPr/>
            <p:nvPr/>
          </p:nvSpPr>
          <p:spPr>
            <a:xfrm>
              <a:off x="5728714" y="2710956"/>
              <a:ext cx="248959" cy="239982"/>
            </a:xfrm>
            <a:custGeom>
              <a:avLst/>
              <a:gdLst/>
              <a:ahLst/>
              <a:cxnLst/>
              <a:rect l="l" t="t" r="r" b="b"/>
              <a:pathLst>
                <a:path w="2995" h="2887" extrusionOk="0">
                  <a:moveTo>
                    <a:pt x="2908" y="1228"/>
                  </a:moveTo>
                  <a:cubicBezTo>
                    <a:pt x="2865" y="927"/>
                    <a:pt x="2736" y="647"/>
                    <a:pt x="2520" y="410"/>
                  </a:cubicBezTo>
                  <a:cubicBezTo>
                    <a:pt x="2197" y="130"/>
                    <a:pt x="1788" y="1"/>
                    <a:pt x="1358" y="44"/>
                  </a:cubicBezTo>
                  <a:cubicBezTo>
                    <a:pt x="561" y="152"/>
                    <a:pt x="1" y="884"/>
                    <a:pt x="109" y="1659"/>
                  </a:cubicBezTo>
                  <a:cubicBezTo>
                    <a:pt x="152" y="1960"/>
                    <a:pt x="281" y="2240"/>
                    <a:pt x="496" y="2477"/>
                  </a:cubicBezTo>
                  <a:cubicBezTo>
                    <a:pt x="819" y="2757"/>
                    <a:pt x="1228" y="2886"/>
                    <a:pt x="1659" y="2843"/>
                  </a:cubicBezTo>
                  <a:cubicBezTo>
                    <a:pt x="2456" y="2736"/>
                    <a:pt x="2994" y="2004"/>
                    <a:pt x="2908" y="1228"/>
                  </a:cubicBezTo>
                  <a:close/>
                </a:path>
              </a:pathLst>
            </a:custGeom>
            <a:solidFill>
              <a:srgbClr val="BD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6" name="Google Shape;13516;p35"/>
            <p:cNvSpPr/>
            <p:nvPr/>
          </p:nvSpPr>
          <p:spPr>
            <a:xfrm>
              <a:off x="5777093" y="2753932"/>
              <a:ext cx="146882" cy="148711"/>
            </a:xfrm>
            <a:custGeom>
              <a:avLst/>
              <a:gdLst/>
              <a:ahLst/>
              <a:cxnLst/>
              <a:rect l="l" t="t" r="r" b="b"/>
              <a:pathLst>
                <a:path w="1767" h="1789" extrusionOk="0">
                  <a:moveTo>
                    <a:pt x="1723" y="776"/>
                  </a:moveTo>
                  <a:cubicBezTo>
                    <a:pt x="1658" y="324"/>
                    <a:pt x="1228" y="1"/>
                    <a:pt x="776" y="65"/>
                  </a:cubicBezTo>
                  <a:cubicBezTo>
                    <a:pt x="323" y="130"/>
                    <a:pt x="0" y="539"/>
                    <a:pt x="43" y="1013"/>
                  </a:cubicBezTo>
                  <a:cubicBezTo>
                    <a:pt x="108" y="1465"/>
                    <a:pt x="539" y="1788"/>
                    <a:pt x="991" y="1723"/>
                  </a:cubicBezTo>
                  <a:cubicBezTo>
                    <a:pt x="1465" y="1659"/>
                    <a:pt x="1766" y="1250"/>
                    <a:pt x="1723" y="776"/>
                  </a:cubicBezTo>
                  <a:close/>
                </a:path>
              </a:pathLst>
            </a:custGeom>
            <a:solidFill>
              <a:srgbClr val="D6D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7" name="Google Shape;13517;p35"/>
            <p:cNvSpPr/>
            <p:nvPr/>
          </p:nvSpPr>
          <p:spPr>
            <a:xfrm>
              <a:off x="5531874" y="2696658"/>
              <a:ext cx="77057" cy="78886"/>
            </a:xfrm>
            <a:custGeom>
              <a:avLst/>
              <a:gdLst/>
              <a:ahLst/>
              <a:cxnLst/>
              <a:rect l="l" t="t" r="r" b="b"/>
              <a:pathLst>
                <a:path w="927" h="949" extrusionOk="0">
                  <a:moveTo>
                    <a:pt x="905" y="410"/>
                  </a:moveTo>
                  <a:cubicBezTo>
                    <a:pt x="861" y="173"/>
                    <a:pt x="646" y="1"/>
                    <a:pt x="409" y="44"/>
                  </a:cubicBezTo>
                  <a:cubicBezTo>
                    <a:pt x="172" y="65"/>
                    <a:pt x="0" y="281"/>
                    <a:pt x="22" y="517"/>
                  </a:cubicBezTo>
                  <a:cubicBezTo>
                    <a:pt x="65" y="776"/>
                    <a:pt x="280" y="948"/>
                    <a:pt x="517" y="905"/>
                  </a:cubicBezTo>
                  <a:cubicBezTo>
                    <a:pt x="754" y="883"/>
                    <a:pt x="926" y="647"/>
                    <a:pt x="905" y="410"/>
                  </a:cubicBezTo>
                  <a:close/>
                </a:path>
              </a:pathLst>
            </a:custGeom>
            <a:solidFill>
              <a:srgbClr val="A5B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8" name="Google Shape;13518;p35"/>
            <p:cNvSpPr/>
            <p:nvPr/>
          </p:nvSpPr>
          <p:spPr>
            <a:xfrm>
              <a:off x="5965039" y="2993831"/>
              <a:ext cx="78803" cy="78803"/>
            </a:xfrm>
            <a:custGeom>
              <a:avLst/>
              <a:gdLst/>
              <a:ahLst/>
              <a:cxnLst/>
              <a:rect l="l" t="t" r="r" b="b"/>
              <a:pathLst>
                <a:path w="948" h="948" extrusionOk="0">
                  <a:moveTo>
                    <a:pt x="905" y="409"/>
                  </a:moveTo>
                  <a:cubicBezTo>
                    <a:pt x="883" y="173"/>
                    <a:pt x="646" y="0"/>
                    <a:pt x="410" y="43"/>
                  </a:cubicBezTo>
                  <a:cubicBezTo>
                    <a:pt x="173" y="65"/>
                    <a:pt x="0" y="280"/>
                    <a:pt x="43" y="539"/>
                  </a:cubicBezTo>
                  <a:cubicBezTo>
                    <a:pt x="65" y="775"/>
                    <a:pt x="302" y="948"/>
                    <a:pt x="539" y="905"/>
                  </a:cubicBezTo>
                  <a:cubicBezTo>
                    <a:pt x="776" y="883"/>
                    <a:pt x="948" y="646"/>
                    <a:pt x="905" y="409"/>
                  </a:cubicBezTo>
                  <a:close/>
                </a:path>
              </a:pathLst>
            </a:custGeom>
            <a:solidFill>
              <a:srgbClr val="A5B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9" name="Google Shape;13519;p35"/>
            <p:cNvSpPr/>
            <p:nvPr/>
          </p:nvSpPr>
          <p:spPr>
            <a:xfrm>
              <a:off x="5313421" y="3022426"/>
              <a:ext cx="111138" cy="111055"/>
            </a:xfrm>
            <a:custGeom>
              <a:avLst/>
              <a:gdLst/>
              <a:ahLst/>
              <a:cxnLst/>
              <a:rect l="l" t="t" r="r" b="b"/>
              <a:pathLst>
                <a:path w="1337" h="1336" extrusionOk="0">
                  <a:moveTo>
                    <a:pt x="1271" y="582"/>
                  </a:moveTo>
                  <a:cubicBezTo>
                    <a:pt x="1228" y="238"/>
                    <a:pt x="927" y="1"/>
                    <a:pt x="582" y="44"/>
                  </a:cubicBezTo>
                  <a:cubicBezTo>
                    <a:pt x="238" y="108"/>
                    <a:pt x="1" y="410"/>
                    <a:pt x="44" y="755"/>
                  </a:cubicBezTo>
                  <a:cubicBezTo>
                    <a:pt x="87" y="1099"/>
                    <a:pt x="410" y="1336"/>
                    <a:pt x="755" y="1293"/>
                  </a:cubicBezTo>
                  <a:cubicBezTo>
                    <a:pt x="1078" y="1250"/>
                    <a:pt x="1336" y="927"/>
                    <a:pt x="1293" y="582"/>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0" name="Google Shape;13520;p35"/>
            <p:cNvSpPr/>
            <p:nvPr/>
          </p:nvSpPr>
          <p:spPr>
            <a:xfrm>
              <a:off x="5302698" y="3013532"/>
              <a:ext cx="111055" cy="111055"/>
            </a:xfrm>
            <a:custGeom>
              <a:avLst/>
              <a:gdLst/>
              <a:ahLst/>
              <a:cxnLst/>
              <a:rect l="l" t="t" r="r" b="b"/>
              <a:pathLst>
                <a:path w="1336" h="1336" extrusionOk="0">
                  <a:moveTo>
                    <a:pt x="1293" y="582"/>
                  </a:moveTo>
                  <a:cubicBezTo>
                    <a:pt x="1250" y="237"/>
                    <a:pt x="927" y="0"/>
                    <a:pt x="604" y="43"/>
                  </a:cubicBezTo>
                  <a:cubicBezTo>
                    <a:pt x="259" y="86"/>
                    <a:pt x="1" y="409"/>
                    <a:pt x="65" y="754"/>
                  </a:cubicBezTo>
                  <a:cubicBezTo>
                    <a:pt x="108" y="1098"/>
                    <a:pt x="410" y="1335"/>
                    <a:pt x="754" y="1292"/>
                  </a:cubicBezTo>
                  <a:cubicBezTo>
                    <a:pt x="1099" y="1249"/>
                    <a:pt x="1336" y="926"/>
                    <a:pt x="1293" y="582"/>
                  </a:cubicBezTo>
                  <a:close/>
                </a:path>
              </a:pathLst>
            </a:custGeom>
            <a:solidFill>
              <a:srgbClr val="D6D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1" name="Google Shape;13521;p35"/>
            <p:cNvSpPr/>
            <p:nvPr/>
          </p:nvSpPr>
          <p:spPr>
            <a:xfrm>
              <a:off x="5327802" y="3038553"/>
              <a:ext cx="60931" cy="59185"/>
            </a:xfrm>
            <a:custGeom>
              <a:avLst/>
              <a:gdLst/>
              <a:ahLst/>
              <a:cxnLst/>
              <a:rect l="l" t="t" r="r" b="b"/>
              <a:pathLst>
                <a:path w="733" h="712" extrusionOk="0">
                  <a:moveTo>
                    <a:pt x="711" y="324"/>
                  </a:moveTo>
                  <a:cubicBezTo>
                    <a:pt x="689" y="130"/>
                    <a:pt x="517" y="1"/>
                    <a:pt x="323" y="22"/>
                  </a:cubicBezTo>
                  <a:cubicBezTo>
                    <a:pt x="151" y="44"/>
                    <a:pt x="0" y="216"/>
                    <a:pt x="43" y="410"/>
                  </a:cubicBezTo>
                  <a:cubicBezTo>
                    <a:pt x="65" y="582"/>
                    <a:pt x="237" y="711"/>
                    <a:pt x="409" y="690"/>
                  </a:cubicBezTo>
                  <a:cubicBezTo>
                    <a:pt x="603" y="668"/>
                    <a:pt x="732" y="496"/>
                    <a:pt x="711" y="324"/>
                  </a:cubicBezTo>
                  <a:close/>
                </a:path>
              </a:pathLst>
            </a:custGeom>
            <a:solidFill>
              <a:srgbClr val="A5B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2" name="Google Shape;13522;p35"/>
            <p:cNvSpPr/>
            <p:nvPr/>
          </p:nvSpPr>
          <p:spPr>
            <a:xfrm>
              <a:off x="5709014" y="3296324"/>
              <a:ext cx="125436" cy="127181"/>
            </a:xfrm>
            <a:custGeom>
              <a:avLst/>
              <a:gdLst/>
              <a:ahLst/>
              <a:cxnLst/>
              <a:rect l="l" t="t" r="r" b="b"/>
              <a:pathLst>
                <a:path w="1509" h="1530" extrusionOk="0">
                  <a:moveTo>
                    <a:pt x="1465" y="754"/>
                  </a:moveTo>
                  <a:cubicBezTo>
                    <a:pt x="1379" y="194"/>
                    <a:pt x="669" y="1"/>
                    <a:pt x="346" y="453"/>
                  </a:cubicBezTo>
                  <a:cubicBezTo>
                    <a:pt x="1" y="905"/>
                    <a:pt x="367" y="1529"/>
                    <a:pt x="927" y="1465"/>
                  </a:cubicBezTo>
                  <a:cubicBezTo>
                    <a:pt x="1271" y="1400"/>
                    <a:pt x="1508" y="1099"/>
                    <a:pt x="1465" y="754"/>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3" name="Google Shape;13523;p35"/>
            <p:cNvSpPr/>
            <p:nvPr/>
          </p:nvSpPr>
          <p:spPr>
            <a:xfrm>
              <a:off x="5698291" y="3285601"/>
              <a:ext cx="127181" cy="127181"/>
            </a:xfrm>
            <a:custGeom>
              <a:avLst/>
              <a:gdLst/>
              <a:ahLst/>
              <a:cxnLst/>
              <a:rect l="l" t="t" r="r" b="b"/>
              <a:pathLst>
                <a:path w="1530" h="1530" extrusionOk="0">
                  <a:moveTo>
                    <a:pt x="1487" y="754"/>
                  </a:moveTo>
                  <a:cubicBezTo>
                    <a:pt x="1400" y="194"/>
                    <a:pt x="690" y="0"/>
                    <a:pt x="345" y="453"/>
                  </a:cubicBezTo>
                  <a:cubicBezTo>
                    <a:pt x="1" y="905"/>
                    <a:pt x="388" y="1529"/>
                    <a:pt x="948" y="1465"/>
                  </a:cubicBezTo>
                  <a:cubicBezTo>
                    <a:pt x="1271" y="1422"/>
                    <a:pt x="1530" y="1099"/>
                    <a:pt x="1487" y="754"/>
                  </a:cubicBezTo>
                  <a:close/>
                </a:path>
              </a:pathLst>
            </a:custGeom>
            <a:solidFill>
              <a:srgbClr val="D6D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4" name="Google Shape;13524;p35"/>
            <p:cNvSpPr/>
            <p:nvPr/>
          </p:nvSpPr>
          <p:spPr>
            <a:xfrm>
              <a:off x="5732289" y="3317770"/>
              <a:ext cx="66334" cy="68163"/>
            </a:xfrm>
            <a:custGeom>
              <a:avLst/>
              <a:gdLst/>
              <a:ahLst/>
              <a:cxnLst/>
              <a:rect l="l" t="t" r="r" b="b"/>
              <a:pathLst>
                <a:path w="798" h="820" extrusionOk="0">
                  <a:moveTo>
                    <a:pt x="776" y="410"/>
                  </a:moveTo>
                  <a:cubicBezTo>
                    <a:pt x="733" y="109"/>
                    <a:pt x="367" y="1"/>
                    <a:pt x="173" y="259"/>
                  </a:cubicBezTo>
                  <a:cubicBezTo>
                    <a:pt x="1" y="496"/>
                    <a:pt x="195" y="819"/>
                    <a:pt x="496" y="798"/>
                  </a:cubicBezTo>
                  <a:cubicBezTo>
                    <a:pt x="668" y="755"/>
                    <a:pt x="798" y="604"/>
                    <a:pt x="776" y="410"/>
                  </a:cubicBezTo>
                  <a:close/>
                </a:path>
              </a:pathLst>
            </a:custGeom>
            <a:solidFill>
              <a:srgbClr val="A5B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5" name="Google Shape;13525;p35"/>
            <p:cNvSpPr/>
            <p:nvPr/>
          </p:nvSpPr>
          <p:spPr>
            <a:xfrm>
              <a:off x="5571192" y="3147779"/>
              <a:ext cx="111055" cy="111055"/>
            </a:xfrm>
            <a:custGeom>
              <a:avLst/>
              <a:gdLst/>
              <a:ahLst/>
              <a:cxnLst/>
              <a:rect l="l" t="t" r="r" b="b"/>
              <a:pathLst>
                <a:path w="1336" h="1336" extrusionOk="0">
                  <a:moveTo>
                    <a:pt x="1271" y="582"/>
                  </a:moveTo>
                  <a:cubicBezTo>
                    <a:pt x="1228" y="237"/>
                    <a:pt x="927" y="0"/>
                    <a:pt x="582" y="43"/>
                  </a:cubicBezTo>
                  <a:cubicBezTo>
                    <a:pt x="238" y="86"/>
                    <a:pt x="1" y="388"/>
                    <a:pt x="44" y="732"/>
                  </a:cubicBezTo>
                  <a:cubicBezTo>
                    <a:pt x="87" y="1077"/>
                    <a:pt x="388" y="1335"/>
                    <a:pt x="733" y="1271"/>
                  </a:cubicBezTo>
                  <a:cubicBezTo>
                    <a:pt x="1078" y="1228"/>
                    <a:pt x="1336" y="926"/>
                    <a:pt x="1271" y="582"/>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6" name="Google Shape;13526;p35"/>
            <p:cNvSpPr/>
            <p:nvPr/>
          </p:nvSpPr>
          <p:spPr>
            <a:xfrm>
              <a:off x="5560469" y="3136973"/>
              <a:ext cx="111055" cy="111138"/>
            </a:xfrm>
            <a:custGeom>
              <a:avLst/>
              <a:gdLst/>
              <a:ahLst/>
              <a:cxnLst/>
              <a:rect l="l" t="t" r="r" b="b"/>
              <a:pathLst>
                <a:path w="1336" h="1337" extrusionOk="0">
                  <a:moveTo>
                    <a:pt x="1293" y="582"/>
                  </a:moveTo>
                  <a:cubicBezTo>
                    <a:pt x="1228" y="238"/>
                    <a:pt x="927" y="1"/>
                    <a:pt x="582" y="44"/>
                  </a:cubicBezTo>
                  <a:cubicBezTo>
                    <a:pt x="238" y="87"/>
                    <a:pt x="1" y="389"/>
                    <a:pt x="44" y="733"/>
                  </a:cubicBezTo>
                  <a:cubicBezTo>
                    <a:pt x="87" y="1078"/>
                    <a:pt x="388" y="1336"/>
                    <a:pt x="733" y="1272"/>
                  </a:cubicBezTo>
                  <a:cubicBezTo>
                    <a:pt x="1077" y="1228"/>
                    <a:pt x="1336" y="927"/>
                    <a:pt x="1271" y="582"/>
                  </a:cubicBezTo>
                  <a:close/>
                </a:path>
              </a:pathLst>
            </a:custGeom>
            <a:solidFill>
              <a:srgbClr val="D6D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7" name="Google Shape;13527;p35"/>
            <p:cNvSpPr/>
            <p:nvPr/>
          </p:nvSpPr>
          <p:spPr>
            <a:xfrm>
              <a:off x="5585573" y="3162077"/>
              <a:ext cx="59102" cy="60931"/>
            </a:xfrm>
            <a:custGeom>
              <a:avLst/>
              <a:gdLst/>
              <a:ahLst/>
              <a:cxnLst/>
              <a:rect l="l" t="t" r="r" b="b"/>
              <a:pathLst>
                <a:path w="711" h="733" extrusionOk="0">
                  <a:moveTo>
                    <a:pt x="689" y="323"/>
                  </a:moveTo>
                  <a:cubicBezTo>
                    <a:pt x="668" y="151"/>
                    <a:pt x="495" y="0"/>
                    <a:pt x="323" y="44"/>
                  </a:cubicBezTo>
                  <a:cubicBezTo>
                    <a:pt x="129" y="65"/>
                    <a:pt x="0" y="237"/>
                    <a:pt x="22" y="410"/>
                  </a:cubicBezTo>
                  <a:cubicBezTo>
                    <a:pt x="43" y="603"/>
                    <a:pt x="215" y="733"/>
                    <a:pt x="409" y="711"/>
                  </a:cubicBezTo>
                  <a:cubicBezTo>
                    <a:pt x="582" y="668"/>
                    <a:pt x="711" y="517"/>
                    <a:pt x="689" y="323"/>
                  </a:cubicBezTo>
                  <a:close/>
                </a:path>
              </a:pathLst>
            </a:custGeom>
            <a:solidFill>
              <a:srgbClr val="A5B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8" name="Google Shape;13528;p35"/>
            <p:cNvSpPr/>
            <p:nvPr/>
          </p:nvSpPr>
          <p:spPr>
            <a:xfrm>
              <a:off x="7604684" y="446541"/>
              <a:ext cx="529922" cy="1176219"/>
            </a:xfrm>
            <a:custGeom>
              <a:avLst/>
              <a:gdLst/>
              <a:ahLst/>
              <a:cxnLst/>
              <a:rect l="l" t="t" r="r" b="b"/>
              <a:pathLst>
                <a:path w="6375" h="14150" extrusionOk="0">
                  <a:moveTo>
                    <a:pt x="1" y="3080"/>
                  </a:moveTo>
                  <a:lnTo>
                    <a:pt x="6375" y="1"/>
                  </a:lnTo>
                  <a:lnTo>
                    <a:pt x="6375" y="1810"/>
                  </a:lnTo>
                  <a:lnTo>
                    <a:pt x="1" y="4889"/>
                  </a:lnTo>
                  <a:close/>
                  <a:moveTo>
                    <a:pt x="1" y="12319"/>
                  </a:moveTo>
                  <a:lnTo>
                    <a:pt x="6375" y="9261"/>
                  </a:lnTo>
                  <a:lnTo>
                    <a:pt x="6375" y="11070"/>
                  </a:lnTo>
                  <a:lnTo>
                    <a:pt x="1" y="14149"/>
                  </a:lnTo>
                  <a:close/>
                  <a:moveTo>
                    <a:pt x="1" y="9239"/>
                  </a:moveTo>
                  <a:lnTo>
                    <a:pt x="6375" y="6160"/>
                  </a:lnTo>
                  <a:lnTo>
                    <a:pt x="6375" y="7969"/>
                  </a:lnTo>
                  <a:lnTo>
                    <a:pt x="1" y="11070"/>
                  </a:lnTo>
                  <a:lnTo>
                    <a:pt x="1" y="9261"/>
                  </a:lnTo>
                  <a:close/>
                  <a:moveTo>
                    <a:pt x="1" y="6160"/>
                  </a:moveTo>
                  <a:lnTo>
                    <a:pt x="6375" y="3080"/>
                  </a:lnTo>
                  <a:lnTo>
                    <a:pt x="6375" y="4889"/>
                  </a:lnTo>
                  <a:lnTo>
                    <a:pt x="1" y="7990"/>
                  </a:lnTo>
                  <a:close/>
                </a:path>
              </a:pathLst>
            </a:custGeom>
            <a:solidFill>
              <a:srgbClr val="F47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9" name="Google Shape;13529;p35"/>
            <p:cNvSpPr/>
            <p:nvPr/>
          </p:nvSpPr>
          <p:spPr>
            <a:xfrm>
              <a:off x="5372523" y="2875627"/>
              <a:ext cx="553197" cy="519199"/>
            </a:xfrm>
            <a:custGeom>
              <a:avLst/>
              <a:gdLst/>
              <a:ahLst/>
              <a:cxnLst/>
              <a:rect l="l" t="t" r="r" b="b"/>
              <a:pathLst>
                <a:path w="6655" h="6246" extrusionOk="0">
                  <a:moveTo>
                    <a:pt x="6655" y="1"/>
                  </a:moveTo>
                  <a:lnTo>
                    <a:pt x="3101" y="4265"/>
                  </a:lnTo>
                  <a:lnTo>
                    <a:pt x="173" y="6246"/>
                  </a:lnTo>
                  <a:lnTo>
                    <a:pt x="1" y="5901"/>
                  </a:lnTo>
                  <a:lnTo>
                    <a:pt x="2499" y="3856"/>
                  </a:lnTo>
                  <a:lnTo>
                    <a:pt x="2692" y="3576"/>
                  </a:lnTo>
                  <a:lnTo>
                    <a:pt x="2714" y="3554"/>
                  </a:lnTo>
                  <a:lnTo>
                    <a:pt x="4846" y="53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0" name="Google Shape;13530;p35"/>
            <p:cNvSpPr/>
            <p:nvPr/>
          </p:nvSpPr>
          <p:spPr>
            <a:xfrm>
              <a:off x="5383246" y="2904305"/>
              <a:ext cx="519199" cy="490521"/>
            </a:xfrm>
            <a:custGeom>
              <a:avLst/>
              <a:gdLst/>
              <a:ahLst/>
              <a:cxnLst/>
              <a:rect l="l" t="t" r="r" b="b"/>
              <a:pathLst>
                <a:path w="6246" h="5901" extrusionOk="0">
                  <a:moveTo>
                    <a:pt x="6246" y="1"/>
                  </a:moveTo>
                  <a:lnTo>
                    <a:pt x="2972" y="3920"/>
                  </a:lnTo>
                  <a:lnTo>
                    <a:pt x="44" y="5901"/>
                  </a:lnTo>
                  <a:lnTo>
                    <a:pt x="1" y="5836"/>
                  </a:lnTo>
                  <a:lnTo>
                    <a:pt x="2477" y="3791"/>
                  </a:lnTo>
                  <a:lnTo>
                    <a:pt x="2693" y="3511"/>
                  </a:lnTo>
                  <a:lnTo>
                    <a:pt x="2693" y="3489"/>
                  </a:lnTo>
                  <a:lnTo>
                    <a:pt x="4889" y="388"/>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1" name="Google Shape;13531;p35"/>
            <p:cNvSpPr/>
            <p:nvPr/>
          </p:nvSpPr>
          <p:spPr>
            <a:xfrm>
              <a:off x="7287894" y="95740"/>
              <a:ext cx="1014943" cy="2183943"/>
            </a:xfrm>
            <a:custGeom>
              <a:avLst/>
              <a:gdLst/>
              <a:ahLst/>
              <a:cxnLst/>
              <a:rect l="l" t="t" r="r" b="b"/>
              <a:pathLst>
                <a:path w="13761" h="26273" extrusionOk="0">
                  <a:moveTo>
                    <a:pt x="13760" y="26272"/>
                  </a:moveTo>
                  <a:lnTo>
                    <a:pt x="0" y="26272"/>
                  </a:lnTo>
                  <a:lnTo>
                    <a:pt x="0" y="0"/>
                  </a:lnTo>
                  <a:lnTo>
                    <a:pt x="13760"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2" name="Google Shape;13532;p35"/>
            <p:cNvSpPr/>
            <p:nvPr/>
          </p:nvSpPr>
          <p:spPr>
            <a:xfrm>
              <a:off x="7287894" y="95752"/>
              <a:ext cx="1014956" cy="2080120"/>
            </a:xfrm>
            <a:custGeom>
              <a:avLst/>
              <a:gdLst/>
              <a:ahLst/>
              <a:cxnLst/>
              <a:rect l="l" t="t" r="r" b="b"/>
              <a:pathLst>
                <a:path w="12210" h="25024" extrusionOk="0">
                  <a:moveTo>
                    <a:pt x="0" y="25023"/>
                  </a:moveTo>
                  <a:lnTo>
                    <a:pt x="0" y="0"/>
                  </a:lnTo>
                  <a:lnTo>
                    <a:pt x="12210" y="0"/>
                  </a:lnTo>
                  <a:lnTo>
                    <a:pt x="12210" y="2502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3" name="Google Shape;13533;p35"/>
            <p:cNvSpPr/>
            <p:nvPr/>
          </p:nvSpPr>
          <p:spPr>
            <a:xfrm>
              <a:off x="7409589" y="95752"/>
              <a:ext cx="893261" cy="2080120"/>
            </a:xfrm>
            <a:custGeom>
              <a:avLst/>
              <a:gdLst/>
              <a:ahLst/>
              <a:cxnLst/>
              <a:rect l="l" t="t" r="r" b="b"/>
              <a:pathLst>
                <a:path w="10746" h="25024" extrusionOk="0">
                  <a:moveTo>
                    <a:pt x="0" y="0"/>
                  </a:moveTo>
                  <a:lnTo>
                    <a:pt x="10746" y="0"/>
                  </a:lnTo>
                  <a:lnTo>
                    <a:pt x="10746" y="25023"/>
                  </a:lnTo>
                  <a:lnTo>
                    <a:pt x="0" y="25023"/>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4" name="Google Shape;13534;p35"/>
            <p:cNvSpPr/>
            <p:nvPr/>
          </p:nvSpPr>
          <p:spPr>
            <a:xfrm>
              <a:off x="6553981" y="1459755"/>
              <a:ext cx="1297831" cy="1099162"/>
            </a:xfrm>
            <a:custGeom>
              <a:avLst/>
              <a:gdLst/>
              <a:ahLst/>
              <a:cxnLst/>
              <a:rect l="l" t="t" r="r" b="b"/>
              <a:pathLst>
                <a:path w="15613" h="13223" extrusionOk="0">
                  <a:moveTo>
                    <a:pt x="0" y="5384"/>
                  </a:moveTo>
                  <a:lnTo>
                    <a:pt x="3403" y="0"/>
                  </a:lnTo>
                  <a:lnTo>
                    <a:pt x="15612" y="7839"/>
                  </a:lnTo>
                  <a:lnTo>
                    <a:pt x="12188" y="132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5" name="Google Shape;13535;p35"/>
            <p:cNvSpPr/>
            <p:nvPr/>
          </p:nvSpPr>
          <p:spPr>
            <a:xfrm>
              <a:off x="6564704" y="1533154"/>
              <a:ext cx="1244132" cy="1025763"/>
            </a:xfrm>
            <a:custGeom>
              <a:avLst/>
              <a:gdLst/>
              <a:ahLst/>
              <a:cxnLst/>
              <a:rect l="l" t="t" r="r" b="b"/>
              <a:pathLst>
                <a:path w="14967" h="12340" extrusionOk="0">
                  <a:moveTo>
                    <a:pt x="14967" y="7731"/>
                  </a:moveTo>
                  <a:lnTo>
                    <a:pt x="12059" y="12339"/>
                  </a:lnTo>
                  <a:lnTo>
                    <a:pt x="0" y="4587"/>
                  </a:lnTo>
                  <a:lnTo>
                    <a:pt x="29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6" name="Google Shape;13536;p35"/>
            <p:cNvSpPr/>
            <p:nvPr/>
          </p:nvSpPr>
          <p:spPr>
            <a:xfrm>
              <a:off x="6604106" y="1533154"/>
              <a:ext cx="1202985" cy="961341"/>
            </a:xfrm>
            <a:custGeom>
              <a:avLst/>
              <a:gdLst/>
              <a:ahLst/>
              <a:cxnLst/>
              <a:rect l="l" t="t" r="r" b="b"/>
              <a:pathLst>
                <a:path w="14472" h="11565" extrusionOk="0">
                  <a:moveTo>
                    <a:pt x="0" y="3833"/>
                  </a:moveTo>
                  <a:lnTo>
                    <a:pt x="2433" y="0"/>
                  </a:lnTo>
                  <a:lnTo>
                    <a:pt x="14471" y="7710"/>
                  </a:lnTo>
                  <a:lnTo>
                    <a:pt x="12038" y="11564"/>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7" name="Google Shape;13537;p35"/>
            <p:cNvSpPr/>
            <p:nvPr/>
          </p:nvSpPr>
          <p:spPr>
            <a:xfrm>
              <a:off x="5939935" y="1624426"/>
              <a:ext cx="853943" cy="955938"/>
            </a:xfrm>
            <a:custGeom>
              <a:avLst/>
              <a:gdLst/>
              <a:ahLst/>
              <a:cxnLst/>
              <a:rect l="l" t="t" r="r" b="b"/>
              <a:pathLst>
                <a:path w="10273" h="11500" extrusionOk="0">
                  <a:moveTo>
                    <a:pt x="3942" y="11500"/>
                  </a:moveTo>
                  <a:lnTo>
                    <a:pt x="1" y="8679"/>
                  </a:lnTo>
                  <a:lnTo>
                    <a:pt x="6332" y="1"/>
                  </a:lnTo>
                  <a:lnTo>
                    <a:pt x="10273" y="280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8" name="Google Shape;13538;p35"/>
            <p:cNvSpPr/>
            <p:nvPr/>
          </p:nvSpPr>
          <p:spPr>
            <a:xfrm>
              <a:off x="5939935" y="1624426"/>
              <a:ext cx="802073" cy="918365"/>
            </a:xfrm>
            <a:custGeom>
              <a:avLst/>
              <a:gdLst/>
              <a:ahLst/>
              <a:cxnLst/>
              <a:rect l="l" t="t" r="r" b="b"/>
              <a:pathLst>
                <a:path w="9649" h="11048" extrusionOk="0">
                  <a:moveTo>
                    <a:pt x="1" y="8679"/>
                  </a:moveTo>
                  <a:lnTo>
                    <a:pt x="6332" y="1"/>
                  </a:lnTo>
                  <a:lnTo>
                    <a:pt x="9648" y="2348"/>
                  </a:lnTo>
                  <a:lnTo>
                    <a:pt x="3317" y="1104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9" name="Google Shape;13539;p35"/>
            <p:cNvSpPr/>
            <p:nvPr/>
          </p:nvSpPr>
          <p:spPr>
            <a:xfrm>
              <a:off x="5984740" y="1692422"/>
              <a:ext cx="732165" cy="850369"/>
            </a:xfrm>
            <a:custGeom>
              <a:avLst/>
              <a:gdLst/>
              <a:ahLst/>
              <a:cxnLst/>
              <a:rect l="l" t="t" r="r" b="b"/>
              <a:pathLst>
                <a:path w="8808" h="10230" extrusionOk="0">
                  <a:moveTo>
                    <a:pt x="8808" y="1960"/>
                  </a:moveTo>
                  <a:lnTo>
                    <a:pt x="2778" y="10230"/>
                  </a:lnTo>
                  <a:lnTo>
                    <a:pt x="0" y="8248"/>
                  </a:lnTo>
                  <a:lnTo>
                    <a:pt x="6030" y="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0" name="Google Shape;13540;p35"/>
            <p:cNvSpPr/>
            <p:nvPr/>
          </p:nvSpPr>
          <p:spPr>
            <a:xfrm>
              <a:off x="5313421" y="2687681"/>
              <a:ext cx="569323" cy="699996"/>
            </a:xfrm>
            <a:custGeom>
              <a:avLst/>
              <a:gdLst/>
              <a:ahLst/>
              <a:cxnLst/>
              <a:rect l="l" t="t" r="r" b="b"/>
              <a:pathLst>
                <a:path w="6849" h="8421" extrusionOk="0">
                  <a:moveTo>
                    <a:pt x="2886" y="1"/>
                  </a:moveTo>
                  <a:lnTo>
                    <a:pt x="195" y="4437"/>
                  </a:lnTo>
                  <a:lnTo>
                    <a:pt x="1" y="8356"/>
                  </a:lnTo>
                  <a:lnTo>
                    <a:pt x="367" y="8421"/>
                  </a:lnTo>
                  <a:lnTo>
                    <a:pt x="776" y="4868"/>
                  </a:lnTo>
                  <a:lnTo>
                    <a:pt x="3123" y="1551"/>
                  </a:lnTo>
                  <a:lnTo>
                    <a:pt x="5600" y="3317"/>
                  </a:lnTo>
                  <a:lnTo>
                    <a:pt x="6849" y="10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1" name="Google Shape;13541;p35"/>
            <p:cNvSpPr/>
            <p:nvPr/>
          </p:nvSpPr>
          <p:spPr>
            <a:xfrm>
              <a:off x="5436945" y="2789759"/>
              <a:ext cx="633745" cy="701741"/>
            </a:xfrm>
            <a:custGeom>
              <a:avLst/>
              <a:gdLst/>
              <a:ahLst/>
              <a:cxnLst/>
              <a:rect l="l" t="t" r="r" b="b"/>
              <a:pathLst>
                <a:path w="7624" h="8442" extrusionOk="0">
                  <a:moveTo>
                    <a:pt x="7624" y="3166"/>
                  </a:moveTo>
                  <a:lnTo>
                    <a:pt x="4265" y="7171"/>
                  </a:lnTo>
                  <a:lnTo>
                    <a:pt x="173" y="8442"/>
                  </a:lnTo>
                  <a:lnTo>
                    <a:pt x="1" y="8097"/>
                  </a:lnTo>
                  <a:lnTo>
                    <a:pt x="3662" y="6762"/>
                  </a:lnTo>
                  <a:lnTo>
                    <a:pt x="3855" y="6482"/>
                  </a:lnTo>
                  <a:lnTo>
                    <a:pt x="3877" y="6461"/>
                  </a:lnTo>
                  <a:lnTo>
                    <a:pt x="6009" y="3446"/>
                  </a:lnTo>
                  <a:lnTo>
                    <a:pt x="3511" y="1702"/>
                  </a:lnTo>
                  <a:lnTo>
                    <a:pt x="54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2" name="Google Shape;13542;p35"/>
            <p:cNvSpPr/>
            <p:nvPr/>
          </p:nvSpPr>
          <p:spPr>
            <a:xfrm>
              <a:off x="5782413" y="2478288"/>
              <a:ext cx="345551" cy="383123"/>
            </a:xfrm>
            <a:custGeom>
              <a:avLst/>
              <a:gdLst/>
              <a:ahLst/>
              <a:cxnLst/>
              <a:rect l="l" t="t" r="r" b="b"/>
              <a:pathLst>
                <a:path w="4157" h="4609" extrusionOk="0">
                  <a:moveTo>
                    <a:pt x="1702" y="4609"/>
                  </a:moveTo>
                  <a:lnTo>
                    <a:pt x="1" y="3381"/>
                  </a:lnTo>
                  <a:lnTo>
                    <a:pt x="2434" y="0"/>
                  </a:lnTo>
                  <a:lnTo>
                    <a:pt x="4157" y="120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3" name="Google Shape;13543;p35"/>
            <p:cNvSpPr/>
            <p:nvPr/>
          </p:nvSpPr>
          <p:spPr>
            <a:xfrm>
              <a:off x="7262790" y="1620851"/>
              <a:ext cx="1192262" cy="1194008"/>
            </a:xfrm>
            <a:custGeom>
              <a:avLst/>
              <a:gdLst/>
              <a:ahLst/>
              <a:cxnLst/>
              <a:rect l="l" t="t" r="r" b="b"/>
              <a:pathLst>
                <a:path w="14343" h="14364" extrusionOk="0">
                  <a:moveTo>
                    <a:pt x="7172" y="0"/>
                  </a:moveTo>
                  <a:cubicBezTo>
                    <a:pt x="11134" y="22"/>
                    <a:pt x="14342" y="3231"/>
                    <a:pt x="14342" y="7193"/>
                  </a:cubicBezTo>
                  <a:cubicBezTo>
                    <a:pt x="14342" y="11155"/>
                    <a:pt x="11134" y="14364"/>
                    <a:pt x="7172" y="14364"/>
                  </a:cubicBezTo>
                  <a:cubicBezTo>
                    <a:pt x="3209" y="14364"/>
                    <a:pt x="1" y="11155"/>
                    <a:pt x="1" y="7193"/>
                  </a:cubicBezTo>
                  <a:cubicBezTo>
                    <a:pt x="1" y="3231"/>
                    <a:pt x="3209"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4" name="Google Shape;13544;p35"/>
            <p:cNvSpPr/>
            <p:nvPr/>
          </p:nvSpPr>
          <p:spPr>
            <a:xfrm>
              <a:off x="7312914" y="1697825"/>
              <a:ext cx="1142138" cy="1115288"/>
            </a:xfrm>
            <a:custGeom>
              <a:avLst/>
              <a:gdLst/>
              <a:ahLst/>
              <a:cxnLst/>
              <a:rect l="l" t="t" r="r" b="b"/>
              <a:pathLst>
                <a:path w="13740" h="13417" extrusionOk="0">
                  <a:moveTo>
                    <a:pt x="12835" y="2757"/>
                  </a:moveTo>
                  <a:cubicBezTo>
                    <a:pt x="13416" y="3812"/>
                    <a:pt x="13739" y="5018"/>
                    <a:pt x="13739" y="6245"/>
                  </a:cubicBezTo>
                  <a:cubicBezTo>
                    <a:pt x="13739" y="10208"/>
                    <a:pt x="10531" y="13416"/>
                    <a:pt x="6569" y="13416"/>
                  </a:cubicBezTo>
                  <a:cubicBezTo>
                    <a:pt x="4351" y="13416"/>
                    <a:pt x="2283" y="12404"/>
                    <a:pt x="905" y="10681"/>
                  </a:cubicBezTo>
                  <a:cubicBezTo>
                    <a:pt x="302" y="9605"/>
                    <a:pt x="1" y="8399"/>
                    <a:pt x="1" y="7171"/>
                  </a:cubicBezTo>
                  <a:cubicBezTo>
                    <a:pt x="1" y="3209"/>
                    <a:pt x="3209" y="0"/>
                    <a:pt x="7171" y="0"/>
                  </a:cubicBezTo>
                  <a:cubicBezTo>
                    <a:pt x="9368" y="0"/>
                    <a:pt x="11457" y="1013"/>
                    <a:pt x="12835" y="27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5" name="Google Shape;13545;p35"/>
            <p:cNvSpPr/>
            <p:nvPr/>
          </p:nvSpPr>
          <p:spPr>
            <a:xfrm>
              <a:off x="5723394" y="2700233"/>
              <a:ext cx="254279" cy="254279"/>
            </a:xfrm>
            <a:custGeom>
              <a:avLst/>
              <a:gdLst/>
              <a:ahLst/>
              <a:cxnLst/>
              <a:rect l="l" t="t" r="r" b="b"/>
              <a:pathLst>
                <a:path w="3059" h="3059" extrusionOk="0">
                  <a:moveTo>
                    <a:pt x="2972" y="1357"/>
                  </a:moveTo>
                  <a:cubicBezTo>
                    <a:pt x="2864" y="561"/>
                    <a:pt x="2154" y="1"/>
                    <a:pt x="1357" y="108"/>
                  </a:cubicBezTo>
                  <a:cubicBezTo>
                    <a:pt x="560" y="216"/>
                    <a:pt x="0" y="927"/>
                    <a:pt x="108" y="1723"/>
                  </a:cubicBezTo>
                  <a:cubicBezTo>
                    <a:pt x="216" y="2499"/>
                    <a:pt x="926" y="3059"/>
                    <a:pt x="1723" y="2972"/>
                  </a:cubicBezTo>
                  <a:cubicBezTo>
                    <a:pt x="2520" y="2865"/>
                    <a:pt x="3058" y="2133"/>
                    <a:pt x="2972" y="1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6" name="Google Shape;13546;p35"/>
            <p:cNvSpPr/>
            <p:nvPr/>
          </p:nvSpPr>
          <p:spPr>
            <a:xfrm>
              <a:off x="7576089" y="1926919"/>
              <a:ext cx="691018" cy="691101"/>
            </a:xfrm>
            <a:custGeom>
              <a:avLst/>
              <a:gdLst/>
              <a:ahLst/>
              <a:cxnLst/>
              <a:rect l="l" t="t" r="r" b="b"/>
              <a:pathLst>
                <a:path w="8313" h="8314" extrusionOk="0">
                  <a:moveTo>
                    <a:pt x="4156" y="1"/>
                  </a:moveTo>
                  <a:cubicBezTo>
                    <a:pt x="6460" y="1"/>
                    <a:pt x="8312" y="1853"/>
                    <a:pt x="8312" y="4157"/>
                  </a:cubicBezTo>
                  <a:cubicBezTo>
                    <a:pt x="8312" y="6440"/>
                    <a:pt x="6460" y="8313"/>
                    <a:pt x="4156" y="8313"/>
                  </a:cubicBezTo>
                  <a:cubicBezTo>
                    <a:pt x="1874" y="8313"/>
                    <a:pt x="22" y="6440"/>
                    <a:pt x="22" y="4157"/>
                  </a:cubicBezTo>
                  <a:cubicBezTo>
                    <a:pt x="0" y="1853"/>
                    <a:pt x="1874" y="1"/>
                    <a:pt x="4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7" name="Google Shape;13547;p35"/>
            <p:cNvSpPr/>
            <p:nvPr/>
          </p:nvSpPr>
          <p:spPr>
            <a:xfrm>
              <a:off x="7513412" y="1873220"/>
              <a:ext cx="691018" cy="691101"/>
            </a:xfrm>
            <a:custGeom>
              <a:avLst/>
              <a:gdLst/>
              <a:ahLst/>
              <a:cxnLst/>
              <a:rect l="l" t="t" r="r" b="b"/>
              <a:pathLst>
                <a:path w="8313" h="8314" extrusionOk="0">
                  <a:moveTo>
                    <a:pt x="4157" y="1"/>
                  </a:moveTo>
                  <a:cubicBezTo>
                    <a:pt x="6439" y="1"/>
                    <a:pt x="8313" y="1853"/>
                    <a:pt x="8313" y="4157"/>
                  </a:cubicBezTo>
                  <a:cubicBezTo>
                    <a:pt x="8313" y="6440"/>
                    <a:pt x="6439" y="8291"/>
                    <a:pt x="4157" y="8291"/>
                  </a:cubicBezTo>
                  <a:cubicBezTo>
                    <a:pt x="1852" y="8313"/>
                    <a:pt x="0" y="6440"/>
                    <a:pt x="0" y="4157"/>
                  </a:cubicBezTo>
                  <a:cubicBezTo>
                    <a:pt x="0" y="1853"/>
                    <a:pt x="1852" y="1"/>
                    <a:pt x="41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8" name="Google Shape;13548;p35"/>
            <p:cNvSpPr/>
            <p:nvPr/>
          </p:nvSpPr>
          <p:spPr>
            <a:xfrm>
              <a:off x="7581409" y="1939470"/>
              <a:ext cx="623022" cy="624851"/>
            </a:xfrm>
            <a:custGeom>
              <a:avLst/>
              <a:gdLst/>
              <a:ahLst/>
              <a:cxnLst/>
              <a:rect l="l" t="t" r="r" b="b"/>
              <a:pathLst>
                <a:path w="7495" h="7517" extrusionOk="0">
                  <a:moveTo>
                    <a:pt x="6633" y="840"/>
                  </a:moveTo>
                  <a:cubicBezTo>
                    <a:pt x="7193" y="1573"/>
                    <a:pt x="7495" y="2455"/>
                    <a:pt x="7495" y="3360"/>
                  </a:cubicBezTo>
                  <a:cubicBezTo>
                    <a:pt x="7495" y="5643"/>
                    <a:pt x="5621" y="7494"/>
                    <a:pt x="3339" y="7494"/>
                  </a:cubicBezTo>
                  <a:cubicBezTo>
                    <a:pt x="2434" y="7516"/>
                    <a:pt x="1573" y="7215"/>
                    <a:pt x="841" y="6676"/>
                  </a:cubicBezTo>
                  <a:cubicBezTo>
                    <a:pt x="302" y="5944"/>
                    <a:pt x="1" y="5061"/>
                    <a:pt x="1" y="4157"/>
                  </a:cubicBezTo>
                  <a:cubicBezTo>
                    <a:pt x="1" y="1874"/>
                    <a:pt x="1853" y="1"/>
                    <a:pt x="4157" y="1"/>
                  </a:cubicBezTo>
                  <a:cubicBezTo>
                    <a:pt x="5040" y="1"/>
                    <a:pt x="5923" y="302"/>
                    <a:pt x="6633" y="840"/>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9" name="Google Shape;13549;p35"/>
            <p:cNvSpPr/>
            <p:nvPr/>
          </p:nvSpPr>
          <p:spPr>
            <a:xfrm>
              <a:off x="7581409" y="1939470"/>
              <a:ext cx="580046" cy="574726"/>
            </a:xfrm>
            <a:custGeom>
              <a:avLst/>
              <a:gdLst/>
              <a:ahLst/>
              <a:cxnLst/>
              <a:rect l="l" t="t" r="r" b="b"/>
              <a:pathLst>
                <a:path w="6978" h="6914" extrusionOk="0">
                  <a:moveTo>
                    <a:pt x="539" y="6224"/>
                  </a:moveTo>
                  <a:cubicBezTo>
                    <a:pt x="195" y="5578"/>
                    <a:pt x="1" y="4889"/>
                    <a:pt x="1" y="4157"/>
                  </a:cubicBezTo>
                  <a:cubicBezTo>
                    <a:pt x="1" y="1874"/>
                    <a:pt x="1853" y="1"/>
                    <a:pt x="4157" y="1"/>
                  </a:cubicBezTo>
                  <a:cubicBezTo>
                    <a:pt x="4975" y="22"/>
                    <a:pt x="5750" y="259"/>
                    <a:pt x="6439" y="711"/>
                  </a:cubicBezTo>
                  <a:cubicBezTo>
                    <a:pt x="6784" y="1336"/>
                    <a:pt x="6978" y="2046"/>
                    <a:pt x="6978" y="2757"/>
                  </a:cubicBezTo>
                  <a:cubicBezTo>
                    <a:pt x="6956" y="5040"/>
                    <a:pt x="5126" y="6892"/>
                    <a:pt x="2843" y="6913"/>
                  </a:cubicBezTo>
                  <a:cubicBezTo>
                    <a:pt x="2025" y="6913"/>
                    <a:pt x="1228" y="6676"/>
                    <a:pt x="539" y="6224"/>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0" name="Google Shape;13550;p35"/>
            <p:cNvSpPr/>
            <p:nvPr/>
          </p:nvSpPr>
          <p:spPr>
            <a:xfrm>
              <a:off x="7287894" y="181621"/>
              <a:ext cx="1143883" cy="293681"/>
            </a:xfrm>
            <a:custGeom>
              <a:avLst/>
              <a:gdLst/>
              <a:ahLst/>
              <a:cxnLst/>
              <a:rect l="l" t="t" r="r" b="b"/>
              <a:pathLst>
                <a:path w="13761" h="3533" extrusionOk="0">
                  <a:moveTo>
                    <a:pt x="8765" y="3511"/>
                  </a:moveTo>
                  <a:cubicBezTo>
                    <a:pt x="4393" y="3511"/>
                    <a:pt x="754" y="2004"/>
                    <a:pt x="0" y="1"/>
                  </a:cubicBezTo>
                  <a:lnTo>
                    <a:pt x="13760" y="1"/>
                  </a:lnTo>
                  <a:lnTo>
                    <a:pt x="13760" y="2779"/>
                  </a:lnTo>
                  <a:cubicBezTo>
                    <a:pt x="12145" y="3274"/>
                    <a:pt x="10466" y="3533"/>
                    <a:pt x="8765" y="3511"/>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1" name="Google Shape;13551;p35"/>
            <p:cNvSpPr/>
            <p:nvPr/>
          </p:nvSpPr>
          <p:spPr>
            <a:xfrm>
              <a:off x="7049823" y="95752"/>
              <a:ext cx="1620023" cy="238153"/>
            </a:xfrm>
            <a:custGeom>
              <a:avLst/>
              <a:gdLst/>
              <a:ahLst/>
              <a:cxnLst/>
              <a:rect l="l" t="t" r="r" b="b"/>
              <a:pathLst>
                <a:path w="19489" h="2865" extrusionOk="0">
                  <a:moveTo>
                    <a:pt x="9734" y="2864"/>
                  </a:moveTo>
                  <a:cubicBezTo>
                    <a:pt x="4888" y="2864"/>
                    <a:pt x="840" y="1637"/>
                    <a:pt x="0" y="0"/>
                  </a:cubicBezTo>
                  <a:lnTo>
                    <a:pt x="19489" y="0"/>
                  </a:lnTo>
                  <a:cubicBezTo>
                    <a:pt x="18649" y="1637"/>
                    <a:pt x="14600" y="2864"/>
                    <a:pt x="9734" y="28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2" name="Google Shape;13552;p35"/>
            <p:cNvSpPr/>
            <p:nvPr/>
          </p:nvSpPr>
          <p:spPr>
            <a:xfrm>
              <a:off x="7049823" y="95752"/>
              <a:ext cx="1432078" cy="173731"/>
            </a:xfrm>
            <a:custGeom>
              <a:avLst/>
              <a:gdLst/>
              <a:ahLst/>
              <a:cxnLst/>
              <a:rect l="l" t="t" r="r" b="b"/>
              <a:pathLst>
                <a:path w="17228" h="2090" extrusionOk="0">
                  <a:moveTo>
                    <a:pt x="969" y="991"/>
                  </a:moveTo>
                  <a:cubicBezTo>
                    <a:pt x="560" y="754"/>
                    <a:pt x="237" y="409"/>
                    <a:pt x="0" y="0"/>
                  </a:cubicBezTo>
                  <a:lnTo>
                    <a:pt x="17227" y="0"/>
                  </a:lnTo>
                  <a:cubicBezTo>
                    <a:pt x="15677" y="1228"/>
                    <a:pt x="12210" y="2089"/>
                    <a:pt x="8162" y="2089"/>
                  </a:cubicBezTo>
                  <a:cubicBezTo>
                    <a:pt x="5319" y="2089"/>
                    <a:pt x="2778" y="1658"/>
                    <a:pt x="969" y="991"/>
                  </a:cubicBezTo>
                  <a:close/>
                </a:path>
              </a:pathLst>
            </a:custGeom>
            <a:solidFill>
              <a:srgbClr val="F47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3" name="Google Shape;13553;p35"/>
            <p:cNvSpPr/>
            <p:nvPr/>
          </p:nvSpPr>
          <p:spPr>
            <a:xfrm>
              <a:off x="7046249" y="-9900"/>
              <a:ext cx="1623598" cy="105735"/>
            </a:xfrm>
            <a:custGeom>
              <a:avLst/>
              <a:gdLst/>
              <a:ahLst/>
              <a:cxnLst/>
              <a:rect l="l" t="t" r="r" b="b"/>
              <a:pathLst>
                <a:path w="19532" h="1272" extrusionOk="0">
                  <a:moveTo>
                    <a:pt x="19532" y="1"/>
                  </a:moveTo>
                  <a:lnTo>
                    <a:pt x="0" y="1"/>
                  </a:lnTo>
                  <a:lnTo>
                    <a:pt x="0" y="1271"/>
                  </a:lnTo>
                  <a:lnTo>
                    <a:pt x="19532" y="127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4" name="Google Shape;13554;p35"/>
            <p:cNvSpPr/>
            <p:nvPr/>
          </p:nvSpPr>
          <p:spPr>
            <a:xfrm>
              <a:off x="6553981" y="1459755"/>
              <a:ext cx="463671" cy="510221"/>
            </a:xfrm>
            <a:custGeom>
              <a:avLst/>
              <a:gdLst/>
              <a:ahLst/>
              <a:cxnLst/>
              <a:rect l="l" t="t" r="r" b="b"/>
              <a:pathLst>
                <a:path w="5578" h="6138" extrusionOk="0">
                  <a:moveTo>
                    <a:pt x="4975" y="1012"/>
                  </a:moveTo>
                  <a:cubicBezTo>
                    <a:pt x="5190" y="1400"/>
                    <a:pt x="5319" y="1809"/>
                    <a:pt x="5362" y="2240"/>
                  </a:cubicBezTo>
                  <a:cubicBezTo>
                    <a:pt x="5577" y="4135"/>
                    <a:pt x="4221" y="5858"/>
                    <a:pt x="2326" y="6095"/>
                  </a:cubicBezTo>
                  <a:cubicBezTo>
                    <a:pt x="1852" y="6138"/>
                    <a:pt x="1357" y="6095"/>
                    <a:pt x="905" y="5944"/>
                  </a:cubicBezTo>
                  <a:lnTo>
                    <a:pt x="0" y="5384"/>
                  </a:lnTo>
                  <a:lnTo>
                    <a:pt x="3403" y="0"/>
                  </a:lnTo>
                  <a:lnTo>
                    <a:pt x="4975" y="99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5" name="Google Shape;13555;p35"/>
            <p:cNvSpPr/>
            <p:nvPr/>
          </p:nvSpPr>
          <p:spPr>
            <a:xfrm>
              <a:off x="5789645" y="2766484"/>
              <a:ext cx="148628" cy="148628"/>
            </a:xfrm>
            <a:custGeom>
              <a:avLst/>
              <a:gdLst/>
              <a:ahLst/>
              <a:cxnLst/>
              <a:rect l="l" t="t" r="r" b="b"/>
              <a:pathLst>
                <a:path w="1788" h="1788" extrusionOk="0">
                  <a:moveTo>
                    <a:pt x="1723" y="797"/>
                  </a:moveTo>
                  <a:cubicBezTo>
                    <a:pt x="1658" y="345"/>
                    <a:pt x="1227" y="0"/>
                    <a:pt x="775" y="65"/>
                  </a:cubicBezTo>
                  <a:cubicBezTo>
                    <a:pt x="323" y="130"/>
                    <a:pt x="0" y="560"/>
                    <a:pt x="65" y="1013"/>
                  </a:cubicBezTo>
                  <a:cubicBezTo>
                    <a:pt x="108" y="1465"/>
                    <a:pt x="538" y="1788"/>
                    <a:pt x="991" y="1745"/>
                  </a:cubicBezTo>
                  <a:cubicBezTo>
                    <a:pt x="1443" y="1680"/>
                    <a:pt x="1787" y="1249"/>
                    <a:pt x="1723" y="797"/>
                  </a:cubicBezTo>
                  <a:close/>
                </a:path>
              </a:pathLst>
            </a:custGeom>
            <a:solidFill>
              <a:srgbClr val="9AB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6" name="Google Shape;13556;p35"/>
            <p:cNvSpPr/>
            <p:nvPr/>
          </p:nvSpPr>
          <p:spPr>
            <a:xfrm>
              <a:off x="5508599" y="2675212"/>
              <a:ext cx="146799" cy="146799"/>
            </a:xfrm>
            <a:custGeom>
              <a:avLst/>
              <a:gdLst/>
              <a:ahLst/>
              <a:cxnLst/>
              <a:rect l="l" t="t" r="r" b="b"/>
              <a:pathLst>
                <a:path w="1766" h="1766" extrusionOk="0">
                  <a:moveTo>
                    <a:pt x="1701" y="775"/>
                  </a:moveTo>
                  <a:cubicBezTo>
                    <a:pt x="1637" y="323"/>
                    <a:pt x="1228" y="0"/>
                    <a:pt x="775" y="65"/>
                  </a:cubicBezTo>
                  <a:cubicBezTo>
                    <a:pt x="323" y="129"/>
                    <a:pt x="0" y="539"/>
                    <a:pt x="65" y="991"/>
                  </a:cubicBezTo>
                  <a:cubicBezTo>
                    <a:pt x="129" y="1443"/>
                    <a:pt x="538" y="1766"/>
                    <a:pt x="991" y="1701"/>
                  </a:cubicBezTo>
                  <a:cubicBezTo>
                    <a:pt x="1443" y="1637"/>
                    <a:pt x="1766" y="1228"/>
                    <a:pt x="1701" y="775"/>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7" name="Google Shape;13557;p35"/>
            <p:cNvSpPr/>
            <p:nvPr/>
          </p:nvSpPr>
          <p:spPr>
            <a:xfrm>
              <a:off x="5497793" y="2662660"/>
              <a:ext cx="145136" cy="146882"/>
            </a:xfrm>
            <a:custGeom>
              <a:avLst/>
              <a:gdLst/>
              <a:ahLst/>
              <a:cxnLst/>
              <a:rect l="l" t="t" r="r" b="b"/>
              <a:pathLst>
                <a:path w="1746" h="1767" extrusionOk="0">
                  <a:moveTo>
                    <a:pt x="1681" y="776"/>
                  </a:moveTo>
                  <a:cubicBezTo>
                    <a:pt x="1638" y="323"/>
                    <a:pt x="1207" y="0"/>
                    <a:pt x="755" y="65"/>
                  </a:cubicBezTo>
                  <a:cubicBezTo>
                    <a:pt x="302" y="130"/>
                    <a:pt x="1" y="539"/>
                    <a:pt x="44" y="991"/>
                  </a:cubicBezTo>
                  <a:cubicBezTo>
                    <a:pt x="109" y="1443"/>
                    <a:pt x="518" y="1766"/>
                    <a:pt x="970" y="1702"/>
                  </a:cubicBezTo>
                  <a:cubicBezTo>
                    <a:pt x="1422" y="1637"/>
                    <a:pt x="1745" y="1228"/>
                    <a:pt x="1681" y="7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8" name="Google Shape;13558;p35"/>
            <p:cNvSpPr/>
            <p:nvPr/>
          </p:nvSpPr>
          <p:spPr>
            <a:xfrm>
              <a:off x="5943510" y="2974130"/>
              <a:ext cx="145136" cy="145053"/>
            </a:xfrm>
            <a:custGeom>
              <a:avLst/>
              <a:gdLst/>
              <a:ahLst/>
              <a:cxnLst/>
              <a:rect l="l" t="t" r="r" b="b"/>
              <a:pathLst>
                <a:path w="1746" h="1745" extrusionOk="0">
                  <a:moveTo>
                    <a:pt x="1702" y="754"/>
                  </a:moveTo>
                  <a:cubicBezTo>
                    <a:pt x="1638" y="302"/>
                    <a:pt x="1228" y="0"/>
                    <a:pt x="776" y="43"/>
                  </a:cubicBezTo>
                  <a:cubicBezTo>
                    <a:pt x="324" y="108"/>
                    <a:pt x="1" y="517"/>
                    <a:pt x="66" y="969"/>
                  </a:cubicBezTo>
                  <a:cubicBezTo>
                    <a:pt x="130" y="1422"/>
                    <a:pt x="539" y="1745"/>
                    <a:pt x="992" y="1680"/>
                  </a:cubicBezTo>
                  <a:cubicBezTo>
                    <a:pt x="1444" y="1615"/>
                    <a:pt x="1745" y="1206"/>
                    <a:pt x="1702" y="7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9" name="Google Shape;13559;p35"/>
            <p:cNvSpPr/>
            <p:nvPr/>
          </p:nvSpPr>
          <p:spPr>
            <a:xfrm>
              <a:off x="5931041" y="2959833"/>
              <a:ext cx="146882" cy="146799"/>
            </a:xfrm>
            <a:custGeom>
              <a:avLst/>
              <a:gdLst/>
              <a:ahLst/>
              <a:cxnLst/>
              <a:rect l="l" t="t" r="r" b="b"/>
              <a:pathLst>
                <a:path w="1767" h="1766" extrusionOk="0">
                  <a:moveTo>
                    <a:pt x="1701" y="775"/>
                  </a:moveTo>
                  <a:cubicBezTo>
                    <a:pt x="1637" y="323"/>
                    <a:pt x="1228" y="0"/>
                    <a:pt x="775" y="65"/>
                  </a:cubicBezTo>
                  <a:cubicBezTo>
                    <a:pt x="323" y="129"/>
                    <a:pt x="0" y="538"/>
                    <a:pt x="65" y="991"/>
                  </a:cubicBezTo>
                  <a:cubicBezTo>
                    <a:pt x="129" y="1443"/>
                    <a:pt x="539" y="1766"/>
                    <a:pt x="991" y="1701"/>
                  </a:cubicBezTo>
                  <a:cubicBezTo>
                    <a:pt x="1443" y="1637"/>
                    <a:pt x="1766" y="1228"/>
                    <a:pt x="1701" y="7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0" name="Google Shape;13560;p35"/>
            <p:cNvSpPr/>
            <p:nvPr/>
          </p:nvSpPr>
          <p:spPr>
            <a:xfrm>
              <a:off x="6131539" y="1828498"/>
              <a:ext cx="411718" cy="520944"/>
            </a:xfrm>
            <a:custGeom>
              <a:avLst/>
              <a:gdLst/>
              <a:ahLst/>
              <a:cxnLst/>
              <a:rect l="l" t="t" r="r" b="b"/>
              <a:pathLst>
                <a:path w="4953" h="6267" extrusionOk="0">
                  <a:moveTo>
                    <a:pt x="0" y="5664"/>
                  </a:moveTo>
                  <a:lnTo>
                    <a:pt x="4135" y="0"/>
                  </a:lnTo>
                  <a:lnTo>
                    <a:pt x="4953" y="603"/>
                  </a:lnTo>
                  <a:lnTo>
                    <a:pt x="840" y="626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1" name="Google Shape;13561;p35"/>
            <p:cNvSpPr/>
            <p:nvPr/>
          </p:nvSpPr>
          <p:spPr>
            <a:xfrm>
              <a:off x="6203110" y="1873220"/>
              <a:ext cx="356274" cy="429756"/>
            </a:xfrm>
            <a:custGeom>
              <a:avLst/>
              <a:gdLst/>
              <a:ahLst/>
              <a:cxnLst/>
              <a:rect l="l" t="t" r="r" b="b"/>
              <a:pathLst>
                <a:path w="4286" h="5170" extrusionOk="0">
                  <a:moveTo>
                    <a:pt x="0" y="4588"/>
                  </a:moveTo>
                  <a:lnTo>
                    <a:pt x="3360" y="1"/>
                  </a:lnTo>
                  <a:cubicBezTo>
                    <a:pt x="3640" y="195"/>
                    <a:pt x="3941" y="345"/>
                    <a:pt x="4286" y="431"/>
                  </a:cubicBezTo>
                  <a:lnTo>
                    <a:pt x="840" y="5169"/>
                  </a:lnTo>
                  <a:cubicBezTo>
                    <a:pt x="603" y="4932"/>
                    <a:pt x="302" y="4717"/>
                    <a:pt x="0" y="45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2" name="Google Shape;13562;p35"/>
            <p:cNvSpPr/>
            <p:nvPr/>
          </p:nvSpPr>
          <p:spPr>
            <a:xfrm>
              <a:off x="6502028" y="1481201"/>
              <a:ext cx="352699" cy="352782"/>
            </a:xfrm>
            <a:custGeom>
              <a:avLst/>
              <a:gdLst/>
              <a:ahLst/>
              <a:cxnLst/>
              <a:rect l="l" t="t" r="r" b="b"/>
              <a:pathLst>
                <a:path w="4243" h="4244" extrusionOk="0">
                  <a:moveTo>
                    <a:pt x="1896" y="130"/>
                  </a:moveTo>
                  <a:cubicBezTo>
                    <a:pt x="2994" y="1"/>
                    <a:pt x="3984" y="798"/>
                    <a:pt x="4114" y="1896"/>
                  </a:cubicBezTo>
                  <a:cubicBezTo>
                    <a:pt x="4243" y="2994"/>
                    <a:pt x="3446" y="3985"/>
                    <a:pt x="2348" y="4114"/>
                  </a:cubicBezTo>
                  <a:cubicBezTo>
                    <a:pt x="1250" y="4243"/>
                    <a:pt x="259" y="3468"/>
                    <a:pt x="130" y="2370"/>
                  </a:cubicBezTo>
                  <a:cubicBezTo>
                    <a:pt x="1" y="1271"/>
                    <a:pt x="776" y="259"/>
                    <a:pt x="1896" y="130"/>
                  </a:cubicBezTo>
                  <a:close/>
                </a:path>
              </a:pathLst>
            </a:custGeom>
            <a:solidFill>
              <a:srgbClr val="E6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3" name="Google Shape;13563;p35"/>
            <p:cNvSpPr/>
            <p:nvPr/>
          </p:nvSpPr>
          <p:spPr>
            <a:xfrm>
              <a:off x="6340931" y="1330827"/>
              <a:ext cx="608724" cy="608724"/>
            </a:xfrm>
            <a:custGeom>
              <a:avLst/>
              <a:gdLst/>
              <a:ahLst/>
              <a:cxnLst/>
              <a:rect l="l" t="t" r="r" b="b"/>
              <a:pathLst>
                <a:path w="7323" h="7323" extrusionOk="0">
                  <a:moveTo>
                    <a:pt x="3252" y="238"/>
                  </a:moveTo>
                  <a:cubicBezTo>
                    <a:pt x="5147" y="1"/>
                    <a:pt x="6870" y="1358"/>
                    <a:pt x="7085" y="3274"/>
                  </a:cubicBezTo>
                  <a:cubicBezTo>
                    <a:pt x="7322" y="5169"/>
                    <a:pt x="5944" y="6892"/>
                    <a:pt x="4049" y="7107"/>
                  </a:cubicBezTo>
                  <a:cubicBezTo>
                    <a:pt x="2154" y="7323"/>
                    <a:pt x="431" y="5966"/>
                    <a:pt x="216" y="4071"/>
                  </a:cubicBezTo>
                  <a:cubicBezTo>
                    <a:pt x="1" y="2176"/>
                    <a:pt x="1357" y="453"/>
                    <a:pt x="3252" y="2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4" name="Google Shape;13564;p35"/>
            <p:cNvSpPr/>
            <p:nvPr/>
          </p:nvSpPr>
          <p:spPr>
            <a:xfrm>
              <a:off x="6367781" y="1373803"/>
              <a:ext cx="581875" cy="558600"/>
            </a:xfrm>
            <a:custGeom>
              <a:avLst/>
              <a:gdLst/>
              <a:ahLst/>
              <a:cxnLst/>
              <a:rect l="l" t="t" r="r" b="b"/>
              <a:pathLst>
                <a:path w="7000" h="6720" extrusionOk="0">
                  <a:moveTo>
                    <a:pt x="6138" y="1121"/>
                  </a:moveTo>
                  <a:cubicBezTo>
                    <a:pt x="6482" y="1594"/>
                    <a:pt x="6698" y="2154"/>
                    <a:pt x="6762" y="2757"/>
                  </a:cubicBezTo>
                  <a:cubicBezTo>
                    <a:pt x="6999" y="4652"/>
                    <a:pt x="5621" y="6375"/>
                    <a:pt x="3726" y="6590"/>
                  </a:cubicBezTo>
                  <a:cubicBezTo>
                    <a:pt x="2671" y="6719"/>
                    <a:pt x="1616" y="6353"/>
                    <a:pt x="862" y="5578"/>
                  </a:cubicBezTo>
                  <a:cubicBezTo>
                    <a:pt x="517" y="5104"/>
                    <a:pt x="302" y="4544"/>
                    <a:pt x="237" y="3963"/>
                  </a:cubicBezTo>
                  <a:cubicBezTo>
                    <a:pt x="1" y="2068"/>
                    <a:pt x="1357" y="345"/>
                    <a:pt x="3274" y="108"/>
                  </a:cubicBezTo>
                  <a:cubicBezTo>
                    <a:pt x="4329" y="1"/>
                    <a:pt x="5384" y="367"/>
                    <a:pt x="6138" y="11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5" name="Google Shape;13565;p35"/>
            <p:cNvSpPr/>
            <p:nvPr/>
          </p:nvSpPr>
          <p:spPr>
            <a:xfrm>
              <a:off x="6468030" y="1459755"/>
              <a:ext cx="352699" cy="352699"/>
            </a:xfrm>
            <a:custGeom>
              <a:avLst/>
              <a:gdLst/>
              <a:ahLst/>
              <a:cxnLst/>
              <a:rect l="l" t="t" r="r" b="b"/>
              <a:pathLst>
                <a:path w="4243" h="4243" extrusionOk="0">
                  <a:moveTo>
                    <a:pt x="1895" y="130"/>
                  </a:moveTo>
                  <a:cubicBezTo>
                    <a:pt x="2994" y="0"/>
                    <a:pt x="3984" y="776"/>
                    <a:pt x="4113" y="1874"/>
                  </a:cubicBezTo>
                  <a:cubicBezTo>
                    <a:pt x="4243" y="2972"/>
                    <a:pt x="3467" y="3984"/>
                    <a:pt x="2369" y="4113"/>
                  </a:cubicBezTo>
                  <a:cubicBezTo>
                    <a:pt x="1249" y="4243"/>
                    <a:pt x="259" y="3446"/>
                    <a:pt x="130" y="2348"/>
                  </a:cubicBezTo>
                  <a:cubicBezTo>
                    <a:pt x="0" y="1249"/>
                    <a:pt x="797" y="259"/>
                    <a:pt x="1895" y="13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6" name="Google Shape;13566;p35"/>
            <p:cNvSpPr/>
            <p:nvPr/>
          </p:nvSpPr>
          <p:spPr>
            <a:xfrm>
              <a:off x="6505602" y="1495582"/>
              <a:ext cx="315127" cy="309724"/>
            </a:xfrm>
            <a:custGeom>
              <a:avLst/>
              <a:gdLst/>
              <a:ahLst/>
              <a:cxnLst/>
              <a:rect l="l" t="t" r="r" b="b"/>
              <a:pathLst>
                <a:path w="3791" h="3726" extrusionOk="0">
                  <a:moveTo>
                    <a:pt x="3123" y="302"/>
                  </a:moveTo>
                  <a:cubicBezTo>
                    <a:pt x="3425" y="603"/>
                    <a:pt x="3597" y="1012"/>
                    <a:pt x="3661" y="1443"/>
                  </a:cubicBezTo>
                  <a:cubicBezTo>
                    <a:pt x="3791" y="2541"/>
                    <a:pt x="2994" y="3553"/>
                    <a:pt x="1896" y="3682"/>
                  </a:cubicBezTo>
                  <a:cubicBezTo>
                    <a:pt x="1465" y="3726"/>
                    <a:pt x="1034" y="3618"/>
                    <a:pt x="668" y="3402"/>
                  </a:cubicBezTo>
                  <a:cubicBezTo>
                    <a:pt x="367" y="3079"/>
                    <a:pt x="173" y="2692"/>
                    <a:pt x="130" y="2240"/>
                  </a:cubicBezTo>
                  <a:cubicBezTo>
                    <a:pt x="1" y="1163"/>
                    <a:pt x="776" y="172"/>
                    <a:pt x="1874" y="43"/>
                  </a:cubicBezTo>
                  <a:cubicBezTo>
                    <a:pt x="2305" y="0"/>
                    <a:pt x="2757" y="86"/>
                    <a:pt x="3123" y="302"/>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7" name="Google Shape;13567;p35"/>
            <p:cNvSpPr/>
            <p:nvPr/>
          </p:nvSpPr>
          <p:spPr>
            <a:xfrm>
              <a:off x="6503857" y="1495582"/>
              <a:ext cx="295426" cy="288277"/>
            </a:xfrm>
            <a:custGeom>
              <a:avLst/>
              <a:gdLst/>
              <a:ahLst/>
              <a:cxnLst/>
              <a:rect l="l" t="t" r="r" b="b"/>
              <a:pathLst>
                <a:path w="3554" h="3468" extrusionOk="0">
                  <a:moveTo>
                    <a:pt x="517" y="3209"/>
                  </a:moveTo>
                  <a:cubicBezTo>
                    <a:pt x="302" y="2929"/>
                    <a:pt x="172" y="2606"/>
                    <a:pt x="151" y="2261"/>
                  </a:cubicBezTo>
                  <a:cubicBezTo>
                    <a:pt x="0" y="1163"/>
                    <a:pt x="797" y="172"/>
                    <a:pt x="1895" y="43"/>
                  </a:cubicBezTo>
                  <a:cubicBezTo>
                    <a:pt x="2283" y="0"/>
                    <a:pt x="2692" y="65"/>
                    <a:pt x="3036" y="237"/>
                  </a:cubicBezTo>
                  <a:cubicBezTo>
                    <a:pt x="3252" y="517"/>
                    <a:pt x="3381" y="840"/>
                    <a:pt x="3424" y="1184"/>
                  </a:cubicBezTo>
                  <a:cubicBezTo>
                    <a:pt x="3553" y="2283"/>
                    <a:pt x="2757" y="3295"/>
                    <a:pt x="1658" y="3424"/>
                  </a:cubicBezTo>
                  <a:cubicBezTo>
                    <a:pt x="1271" y="3467"/>
                    <a:pt x="883" y="3381"/>
                    <a:pt x="517" y="3209"/>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8" name="Google Shape;13568;p35"/>
            <p:cNvSpPr/>
            <p:nvPr/>
          </p:nvSpPr>
          <p:spPr>
            <a:xfrm>
              <a:off x="5963211" y="2514115"/>
              <a:ext cx="164754" cy="179051"/>
            </a:xfrm>
            <a:custGeom>
              <a:avLst/>
              <a:gdLst/>
              <a:ahLst/>
              <a:cxnLst/>
              <a:rect l="l" t="t" r="r" b="b"/>
              <a:pathLst>
                <a:path w="1982" h="2154" extrusionOk="0">
                  <a:moveTo>
                    <a:pt x="1" y="1184"/>
                  </a:moveTo>
                  <a:lnTo>
                    <a:pt x="862" y="0"/>
                  </a:lnTo>
                  <a:lnTo>
                    <a:pt x="1982" y="775"/>
                  </a:lnTo>
                  <a:lnTo>
                    <a:pt x="991" y="2153"/>
                  </a:lnTo>
                  <a:cubicBezTo>
                    <a:pt x="582" y="1895"/>
                    <a:pt x="259" y="1572"/>
                    <a:pt x="1" y="1163"/>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9" name="Google Shape;13569;p35"/>
            <p:cNvSpPr/>
            <p:nvPr/>
          </p:nvSpPr>
          <p:spPr>
            <a:xfrm>
              <a:off x="5882662" y="2224091"/>
              <a:ext cx="461926" cy="460097"/>
            </a:xfrm>
            <a:custGeom>
              <a:avLst/>
              <a:gdLst/>
              <a:ahLst/>
              <a:cxnLst/>
              <a:rect l="l" t="t" r="r" b="b"/>
              <a:pathLst>
                <a:path w="5557" h="5535" extrusionOk="0">
                  <a:moveTo>
                    <a:pt x="2477" y="173"/>
                  </a:moveTo>
                  <a:cubicBezTo>
                    <a:pt x="3920" y="1"/>
                    <a:pt x="5234" y="1034"/>
                    <a:pt x="5384" y="2455"/>
                  </a:cubicBezTo>
                  <a:cubicBezTo>
                    <a:pt x="5557" y="3898"/>
                    <a:pt x="4523" y="5190"/>
                    <a:pt x="3102" y="5363"/>
                  </a:cubicBezTo>
                  <a:cubicBezTo>
                    <a:pt x="1659" y="5535"/>
                    <a:pt x="345" y="4501"/>
                    <a:pt x="173" y="3058"/>
                  </a:cubicBezTo>
                  <a:cubicBezTo>
                    <a:pt x="1" y="1637"/>
                    <a:pt x="1034" y="324"/>
                    <a:pt x="2477" y="1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0" name="Google Shape;13570;p35"/>
            <p:cNvSpPr/>
            <p:nvPr/>
          </p:nvSpPr>
          <p:spPr>
            <a:xfrm>
              <a:off x="5905937" y="2254515"/>
              <a:ext cx="438651" cy="424353"/>
            </a:xfrm>
            <a:custGeom>
              <a:avLst/>
              <a:gdLst/>
              <a:ahLst/>
              <a:cxnLst/>
              <a:rect l="l" t="t" r="r" b="b"/>
              <a:pathLst>
                <a:path w="5277" h="5105" extrusionOk="0">
                  <a:moveTo>
                    <a:pt x="4631" y="862"/>
                  </a:moveTo>
                  <a:cubicBezTo>
                    <a:pt x="4889" y="1228"/>
                    <a:pt x="5061" y="1659"/>
                    <a:pt x="5104" y="2089"/>
                  </a:cubicBezTo>
                  <a:cubicBezTo>
                    <a:pt x="5277" y="3532"/>
                    <a:pt x="4243" y="4824"/>
                    <a:pt x="2822" y="4997"/>
                  </a:cubicBezTo>
                  <a:cubicBezTo>
                    <a:pt x="2003" y="5104"/>
                    <a:pt x="1207" y="4824"/>
                    <a:pt x="647" y="4243"/>
                  </a:cubicBezTo>
                  <a:cubicBezTo>
                    <a:pt x="367" y="3877"/>
                    <a:pt x="216" y="3446"/>
                    <a:pt x="151" y="3015"/>
                  </a:cubicBezTo>
                  <a:cubicBezTo>
                    <a:pt x="1" y="1573"/>
                    <a:pt x="1013" y="259"/>
                    <a:pt x="2456" y="87"/>
                  </a:cubicBezTo>
                  <a:cubicBezTo>
                    <a:pt x="3252" y="1"/>
                    <a:pt x="4071" y="281"/>
                    <a:pt x="4631" y="8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1" name="Google Shape;13571;p35"/>
            <p:cNvSpPr/>
            <p:nvPr/>
          </p:nvSpPr>
          <p:spPr>
            <a:xfrm>
              <a:off x="6006186" y="2338638"/>
              <a:ext cx="266831" cy="266831"/>
            </a:xfrm>
            <a:custGeom>
              <a:avLst/>
              <a:gdLst/>
              <a:ahLst/>
              <a:cxnLst/>
              <a:rect l="l" t="t" r="r" b="b"/>
              <a:pathLst>
                <a:path w="3210" h="3210" extrusionOk="0">
                  <a:moveTo>
                    <a:pt x="1422" y="87"/>
                  </a:moveTo>
                  <a:cubicBezTo>
                    <a:pt x="2262" y="1"/>
                    <a:pt x="3015" y="582"/>
                    <a:pt x="3123" y="1422"/>
                  </a:cubicBezTo>
                  <a:cubicBezTo>
                    <a:pt x="3209" y="2262"/>
                    <a:pt x="2606" y="3016"/>
                    <a:pt x="1788" y="3102"/>
                  </a:cubicBezTo>
                  <a:cubicBezTo>
                    <a:pt x="948" y="3209"/>
                    <a:pt x="194" y="2606"/>
                    <a:pt x="108" y="1767"/>
                  </a:cubicBezTo>
                  <a:cubicBezTo>
                    <a:pt x="1" y="948"/>
                    <a:pt x="604" y="195"/>
                    <a:pt x="1422" y="8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2" name="Google Shape;13572;p35"/>
            <p:cNvSpPr/>
            <p:nvPr/>
          </p:nvSpPr>
          <p:spPr>
            <a:xfrm>
              <a:off x="5981166" y="2320766"/>
              <a:ext cx="266748" cy="268577"/>
            </a:xfrm>
            <a:custGeom>
              <a:avLst/>
              <a:gdLst/>
              <a:ahLst/>
              <a:cxnLst/>
              <a:rect l="l" t="t" r="r" b="b"/>
              <a:pathLst>
                <a:path w="3209" h="3231" extrusionOk="0">
                  <a:moveTo>
                    <a:pt x="1421" y="108"/>
                  </a:moveTo>
                  <a:cubicBezTo>
                    <a:pt x="2261" y="0"/>
                    <a:pt x="3015" y="603"/>
                    <a:pt x="3101" y="1422"/>
                  </a:cubicBezTo>
                  <a:cubicBezTo>
                    <a:pt x="3209" y="2261"/>
                    <a:pt x="2606" y="3037"/>
                    <a:pt x="1788" y="3123"/>
                  </a:cubicBezTo>
                  <a:cubicBezTo>
                    <a:pt x="948" y="3231"/>
                    <a:pt x="172" y="2628"/>
                    <a:pt x="86" y="1788"/>
                  </a:cubicBezTo>
                  <a:cubicBezTo>
                    <a:pt x="0" y="948"/>
                    <a:pt x="582" y="194"/>
                    <a:pt x="1421" y="1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3" name="Google Shape;13573;p35"/>
            <p:cNvSpPr/>
            <p:nvPr/>
          </p:nvSpPr>
          <p:spPr>
            <a:xfrm>
              <a:off x="6008015" y="2347615"/>
              <a:ext cx="239899" cy="236324"/>
            </a:xfrm>
            <a:custGeom>
              <a:avLst/>
              <a:gdLst/>
              <a:ahLst/>
              <a:cxnLst/>
              <a:rect l="l" t="t" r="r" b="b"/>
              <a:pathLst>
                <a:path w="2886" h="2843" extrusionOk="0">
                  <a:moveTo>
                    <a:pt x="2369" y="237"/>
                  </a:moveTo>
                  <a:cubicBezTo>
                    <a:pt x="2606" y="474"/>
                    <a:pt x="2757" y="776"/>
                    <a:pt x="2778" y="1099"/>
                  </a:cubicBezTo>
                  <a:cubicBezTo>
                    <a:pt x="2886" y="1938"/>
                    <a:pt x="2283" y="2714"/>
                    <a:pt x="1465" y="2800"/>
                  </a:cubicBezTo>
                  <a:cubicBezTo>
                    <a:pt x="1120" y="2843"/>
                    <a:pt x="797" y="2778"/>
                    <a:pt x="517" y="2606"/>
                  </a:cubicBezTo>
                  <a:cubicBezTo>
                    <a:pt x="280" y="2369"/>
                    <a:pt x="129" y="2068"/>
                    <a:pt x="108" y="1723"/>
                  </a:cubicBezTo>
                  <a:cubicBezTo>
                    <a:pt x="0" y="905"/>
                    <a:pt x="603" y="151"/>
                    <a:pt x="1421" y="43"/>
                  </a:cubicBezTo>
                  <a:cubicBezTo>
                    <a:pt x="1766" y="0"/>
                    <a:pt x="2089" y="65"/>
                    <a:pt x="2369" y="237"/>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4" name="Google Shape;13574;p35"/>
            <p:cNvSpPr/>
            <p:nvPr/>
          </p:nvSpPr>
          <p:spPr>
            <a:xfrm>
              <a:off x="6008015" y="2347615"/>
              <a:ext cx="222027" cy="220281"/>
            </a:xfrm>
            <a:custGeom>
              <a:avLst/>
              <a:gdLst/>
              <a:ahLst/>
              <a:cxnLst/>
              <a:rect l="l" t="t" r="r" b="b"/>
              <a:pathLst>
                <a:path w="2671" h="2650" extrusionOk="0">
                  <a:moveTo>
                    <a:pt x="388" y="2434"/>
                  </a:moveTo>
                  <a:cubicBezTo>
                    <a:pt x="237" y="2240"/>
                    <a:pt x="129" y="1982"/>
                    <a:pt x="108" y="1723"/>
                  </a:cubicBezTo>
                  <a:cubicBezTo>
                    <a:pt x="0" y="905"/>
                    <a:pt x="603" y="151"/>
                    <a:pt x="1421" y="43"/>
                  </a:cubicBezTo>
                  <a:cubicBezTo>
                    <a:pt x="1723" y="0"/>
                    <a:pt x="2024" y="65"/>
                    <a:pt x="2283" y="194"/>
                  </a:cubicBezTo>
                  <a:cubicBezTo>
                    <a:pt x="2455" y="410"/>
                    <a:pt x="2541" y="668"/>
                    <a:pt x="2584" y="926"/>
                  </a:cubicBezTo>
                  <a:cubicBezTo>
                    <a:pt x="2670" y="1745"/>
                    <a:pt x="2089" y="2498"/>
                    <a:pt x="1249" y="2606"/>
                  </a:cubicBezTo>
                  <a:cubicBezTo>
                    <a:pt x="948" y="2649"/>
                    <a:pt x="646" y="2584"/>
                    <a:pt x="388" y="2455"/>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5" name="Google Shape;13575;p35"/>
            <p:cNvSpPr/>
            <p:nvPr/>
          </p:nvSpPr>
          <p:spPr>
            <a:xfrm>
              <a:off x="5757393" y="2789759"/>
              <a:ext cx="216707" cy="193432"/>
            </a:xfrm>
            <a:custGeom>
              <a:avLst/>
              <a:gdLst/>
              <a:ahLst/>
              <a:cxnLst/>
              <a:rect l="l" t="t" r="r" b="b"/>
              <a:pathLst>
                <a:path w="2607" h="2327" extrusionOk="0">
                  <a:moveTo>
                    <a:pt x="0" y="1379"/>
                  </a:moveTo>
                  <a:cubicBezTo>
                    <a:pt x="259" y="1982"/>
                    <a:pt x="883" y="2326"/>
                    <a:pt x="1529" y="2240"/>
                  </a:cubicBezTo>
                  <a:cubicBezTo>
                    <a:pt x="1982" y="2197"/>
                    <a:pt x="2391" y="1917"/>
                    <a:pt x="2606" y="1508"/>
                  </a:cubicBezTo>
                  <a:lnTo>
                    <a:pt x="1572" y="0"/>
                  </a:lnTo>
                  <a:lnTo>
                    <a:pt x="0" y="1379"/>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6" name="Google Shape;13576;p35"/>
            <p:cNvSpPr/>
            <p:nvPr/>
          </p:nvSpPr>
          <p:spPr>
            <a:xfrm>
              <a:off x="5728714" y="2710956"/>
              <a:ext cx="248959" cy="239982"/>
            </a:xfrm>
            <a:custGeom>
              <a:avLst/>
              <a:gdLst/>
              <a:ahLst/>
              <a:cxnLst/>
              <a:rect l="l" t="t" r="r" b="b"/>
              <a:pathLst>
                <a:path w="2995" h="2887" extrusionOk="0">
                  <a:moveTo>
                    <a:pt x="2908" y="1228"/>
                  </a:moveTo>
                  <a:cubicBezTo>
                    <a:pt x="2865" y="927"/>
                    <a:pt x="2736" y="647"/>
                    <a:pt x="2520" y="410"/>
                  </a:cubicBezTo>
                  <a:cubicBezTo>
                    <a:pt x="2197" y="130"/>
                    <a:pt x="1788" y="1"/>
                    <a:pt x="1358" y="44"/>
                  </a:cubicBezTo>
                  <a:cubicBezTo>
                    <a:pt x="561" y="152"/>
                    <a:pt x="1" y="884"/>
                    <a:pt x="109" y="1659"/>
                  </a:cubicBezTo>
                  <a:cubicBezTo>
                    <a:pt x="152" y="1960"/>
                    <a:pt x="281" y="2240"/>
                    <a:pt x="496" y="2477"/>
                  </a:cubicBezTo>
                  <a:cubicBezTo>
                    <a:pt x="819" y="2757"/>
                    <a:pt x="1228" y="2886"/>
                    <a:pt x="1659" y="2843"/>
                  </a:cubicBezTo>
                  <a:cubicBezTo>
                    <a:pt x="2456" y="2736"/>
                    <a:pt x="2994" y="2004"/>
                    <a:pt x="2908" y="12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7" name="Google Shape;13577;p35"/>
            <p:cNvSpPr/>
            <p:nvPr/>
          </p:nvSpPr>
          <p:spPr>
            <a:xfrm>
              <a:off x="5777093" y="2753932"/>
              <a:ext cx="146882" cy="148711"/>
            </a:xfrm>
            <a:custGeom>
              <a:avLst/>
              <a:gdLst/>
              <a:ahLst/>
              <a:cxnLst/>
              <a:rect l="l" t="t" r="r" b="b"/>
              <a:pathLst>
                <a:path w="1767" h="1789" extrusionOk="0">
                  <a:moveTo>
                    <a:pt x="1723" y="776"/>
                  </a:moveTo>
                  <a:cubicBezTo>
                    <a:pt x="1658" y="324"/>
                    <a:pt x="1228" y="1"/>
                    <a:pt x="776" y="65"/>
                  </a:cubicBezTo>
                  <a:cubicBezTo>
                    <a:pt x="323" y="130"/>
                    <a:pt x="0" y="539"/>
                    <a:pt x="43" y="1013"/>
                  </a:cubicBezTo>
                  <a:cubicBezTo>
                    <a:pt x="108" y="1465"/>
                    <a:pt x="539" y="1788"/>
                    <a:pt x="991" y="1723"/>
                  </a:cubicBezTo>
                  <a:cubicBezTo>
                    <a:pt x="1465" y="1659"/>
                    <a:pt x="1766" y="1250"/>
                    <a:pt x="1723" y="776"/>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8" name="Google Shape;13578;p35"/>
            <p:cNvSpPr/>
            <p:nvPr/>
          </p:nvSpPr>
          <p:spPr>
            <a:xfrm>
              <a:off x="5531874" y="2696658"/>
              <a:ext cx="77057" cy="78886"/>
            </a:xfrm>
            <a:custGeom>
              <a:avLst/>
              <a:gdLst/>
              <a:ahLst/>
              <a:cxnLst/>
              <a:rect l="l" t="t" r="r" b="b"/>
              <a:pathLst>
                <a:path w="927" h="949" extrusionOk="0">
                  <a:moveTo>
                    <a:pt x="905" y="410"/>
                  </a:moveTo>
                  <a:cubicBezTo>
                    <a:pt x="861" y="173"/>
                    <a:pt x="646" y="1"/>
                    <a:pt x="409" y="44"/>
                  </a:cubicBezTo>
                  <a:cubicBezTo>
                    <a:pt x="172" y="65"/>
                    <a:pt x="0" y="281"/>
                    <a:pt x="22" y="517"/>
                  </a:cubicBezTo>
                  <a:cubicBezTo>
                    <a:pt x="65" y="776"/>
                    <a:pt x="280" y="948"/>
                    <a:pt x="517" y="905"/>
                  </a:cubicBezTo>
                  <a:cubicBezTo>
                    <a:pt x="754" y="883"/>
                    <a:pt x="926" y="647"/>
                    <a:pt x="905" y="410"/>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9" name="Google Shape;13579;p35"/>
            <p:cNvSpPr/>
            <p:nvPr/>
          </p:nvSpPr>
          <p:spPr>
            <a:xfrm>
              <a:off x="5965039" y="2993831"/>
              <a:ext cx="78803" cy="78803"/>
            </a:xfrm>
            <a:custGeom>
              <a:avLst/>
              <a:gdLst/>
              <a:ahLst/>
              <a:cxnLst/>
              <a:rect l="l" t="t" r="r" b="b"/>
              <a:pathLst>
                <a:path w="948" h="948" extrusionOk="0">
                  <a:moveTo>
                    <a:pt x="905" y="409"/>
                  </a:moveTo>
                  <a:cubicBezTo>
                    <a:pt x="883" y="173"/>
                    <a:pt x="646" y="0"/>
                    <a:pt x="410" y="43"/>
                  </a:cubicBezTo>
                  <a:cubicBezTo>
                    <a:pt x="173" y="65"/>
                    <a:pt x="0" y="280"/>
                    <a:pt x="43" y="539"/>
                  </a:cubicBezTo>
                  <a:cubicBezTo>
                    <a:pt x="65" y="775"/>
                    <a:pt x="302" y="948"/>
                    <a:pt x="539" y="905"/>
                  </a:cubicBezTo>
                  <a:cubicBezTo>
                    <a:pt x="776" y="883"/>
                    <a:pt x="948" y="646"/>
                    <a:pt x="905" y="409"/>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0" name="Google Shape;13580;p35"/>
            <p:cNvSpPr/>
            <p:nvPr/>
          </p:nvSpPr>
          <p:spPr>
            <a:xfrm>
              <a:off x="5313421" y="3022426"/>
              <a:ext cx="111138" cy="111055"/>
            </a:xfrm>
            <a:custGeom>
              <a:avLst/>
              <a:gdLst/>
              <a:ahLst/>
              <a:cxnLst/>
              <a:rect l="l" t="t" r="r" b="b"/>
              <a:pathLst>
                <a:path w="1337" h="1336" extrusionOk="0">
                  <a:moveTo>
                    <a:pt x="1271" y="582"/>
                  </a:moveTo>
                  <a:cubicBezTo>
                    <a:pt x="1228" y="238"/>
                    <a:pt x="927" y="1"/>
                    <a:pt x="582" y="44"/>
                  </a:cubicBezTo>
                  <a:cubicBezTo>
                    <a:pt x="238" y="108"/>
                    <a:pt x="1" y="410"/>
                    <a:pt x="44" y="755"/>
                  </a:cubicBezTo>
                  <a:cubicBezTo>
                    <a:pt x="87" y="1099"/>
                    <a:pt x="410" y="1336"/>
                    <a:pt x="755" y="1293"/>
                  </a:cubicBezTo>
                  <a:cubicBezTo>
                    <a:pt x="1078" y="1250"/>
                    <a:pt x="1336" y="927"/>
                    <a:pt x="1293" y="58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1" name="Google Shape;13581;p35"/>
            <p:cNvSpPr/>
            <p:nvPr/>
          </p:nvSpPr>
          <p:spPr>
            <a:xfrm>
              <a:off x="5302698" y="3013532"/>
              <a:ext cx="111055" cy="111055"/>
            </a:xfrm>
            <a:custGeom>
              <a:avLst/>
              <a:gdLst/>
              <a:ahLst/>
              <a:cxnLst/>
              <a:rect l="l" t="t" r="r" b="b"/>
              <a:pathLst>
                <a:path w="1336" h="1336" extrusionOk="0">
                  <a:moveTo>
                    <a:pt x="1293" y="582"/>
                  </a:moveTo>
                  <a:cubicBezTo>
                    <a:pt x="1250" y="237"/>
                    <a:pt x="927" y="0"/>
                    <a:pt x="604" y="43"/>
                  </a:cubicBezTo>
                  <a:cubicBezTo>
                    <a:pt x="259" y="86"/>
                    <a:pt x="1" y="409"/>
                    <a:pt x="65" y="754"/>
                  </a:cubicBezTo>
                  <a:cubicBezTo>
                    <a:pt x="108" y="1098"/>
                    <a:pt x="410" y="1335"/>
                    <a:pt x="754" y="1292"/>
                  </a:cubicBezTo>
                  <a:cubicBezTo>
                    <a:pt x="1099" y="1249"/>
                    <a:pt x="1336" y="926"/>
                    <a:pt x="1293" y="5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2" name="Google Shape;13582;p35"/>
            <p:cNvSpPr/>
            <p:nvPr/>
          </p:nvSpPr>
          <p:spPr>
            <a:xfrm>
              <a:off x="5327802" y="3038553"/>
              <a:ext cx="60931" cy="59185"/>
            </a:xfrm>
            <a:custGeom>
              <a:avLst/>
              <a:gdLst/>
              <a:ahLst/>
              <a:cxnLst/>
              <a:rect l="l" t="t" r="r" b="b"/>
              <a:pathLst>
                <a:path w="733" h="712" extrusionOk="0">
                  <a:moveTo>
                    <a:pt x="711" y="324"/>
                  </a:moveTo>
                  <a:cubicBezTo>
                    <a:pt x="689" y="130"/>
                    <a:pt x="517" y="1"/>
                    <a:pt x="323" y="22"/>
                  </a:cubicBezTo>
                  <a:cubicBezTo>
                    <a:pt x="151" y="44"/>
                    <a:pt x="0" y="216"/>
                    <a:pt x="43" y="410"/>
                  </a:cubicBezTo>
                  <a:cubicBezTo>
                    <a:pt x="65" y="582"/>
                    <a:pt x="237" y="711"/>
                    <a:pt x="409" y="690"/>
                  </a:cubicBezTo>
                  <a:cubicBezTo>
                    <a:pt x="603" y="668"/>
                    <a:pt x="732" y="496"/>
                    <a:pt x="711" y="324"/>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3" name="Google Shape;13583;p35"/>
            <p:cNvSpPr/>
            <p:nvPr/>
          </p:nvSpPr>
          <p:spPr>
            <a:xfrm>
              <a:off x="5709014" y="3296324"/>
              <a:ext cx="125436" cy="127181"/>
            </a:xfrm>
            <a:custGeom>
              <a:avLst/>
              <a:gdLst/>
              <a:ahLst/>
              <a:cxnLst/>
              <a:rect l="l" t="t" r="r" b="b"/>
              <a:pathLst>
                <a:path w="1509" h="1530" extrusionOk="0">
                  <a:moveTo>
                    <a:pt x="1465" y="754"/>
                  </a:moveTo>
                  <a:cubicBezTo>
                    <a:pt x="1379" y="194"/>
                    <a:pt x="669" y="1"/>
                    <a:pt x="346" y="453"/>
                  </a:cubicBezTo>
                  <a:cubicBezTo>
                    <a:pt x="1" y="905"/>
                    <a:pt x="367" y="1529"/>
                    <a:pt x="927" y="1465"/>
                  </a:cubicBezTo>
                  <a:cubicBezTo>
                    <a:pt x="1271" y="1400"/>
                    <a:pt x="1508" y="1099"/>
                    <a:pt x="1465" y="7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4" name="Google Shape;13584;p35"/>
            <p:cNvSpPr/>
            <p:nvPr/>
          </p:nvSpPr>
          <p:spPr>
            <a:xfrm>
              <a:off x="5698291" y="3285601"/>
              <a:ext cx="127181" cy="127181"/>
            </a:xfrm>
            <a:custGeom>
              <a:avLst/>
              <a:gdLst/>
              <a:ahLst/>
              <a:cxnLst/>
              <a:rect l="l" t="t" r="r" b="b"/>
              <a:pathLst>
                <a:path w="1530" h="1530" extrusionOk="0">
                  <a:moveTo>
                    <a:pt x="1487" y="754"/>
                  </a:moveTo>
                  <a:cubicBezTo>
                    <a:pt x="1400" y="194"/>
                    <a:pt x="690" y="0"/>
                    <a:pt x="345" y="453"/>
                  </a:cubicBezTo>
                  <a:cubicBezTo>
                    <a:pt x="1" y="905"/>
                    <a:pt x="388" y="1529"/>
                    <a:pt x="948" y="1465"/>
                  </a:cubicBezTo>
                  <a:cubicBezTo>
                    <a:pt x="1271" y="1422"/>
                    <a:pt x="1530" y="1099"/>
                    <a:pt x="1487" y="75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5" name="Google Shape;13585;p35"/>
            <p:cNvSpPr/>
            <p:nvPr/>
          </p:nvSpPr>
          <p:spPr>
            <a:xfrm>
              <a:off x="5732289" y="3317770"/>
              <a:ext cx="66334" cy="68163"/>
            </a:xfrm>
            <a:custGeom>
              <a:avLst/>
              <a:gdLst/>
              <a:ahLst/>
              <a:cxnLst/>
              <a:rect l="l" t="t" r="r" b="b"/>
              <a:pathLst>
                <a:path w="798" h="820" extrusionOk="0">
                  <a:moveTo>
                    <a:pt x="776" y="410"/>
                  </a:moveTo>
                  <a:cubicBezTo>
                    <a:pt x="733" y="109"/>
                    <a:pt x="367" y="1"/>
                    <a:pt x="173" y="259"/>
                  </a:cubicBezTo>
                  <a:cubicBezTo>
                    <a:pt x="1" y="496"/>
                    <a:pt x="195" y="819"/>
                    <a:pt x="496" y="798"/>
                  </a:cubicBezTo>
                  <a:cubicBezTo>
                    <a:pt x="668" y="755"/>
                    <a:pt x="798" y="604"/>
                    <a:pt x="776" y="410"/>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6" name="Google Shape;13586;p35"/>
            <p:cNvSpPr/>
            <p:nvPr/>
          </p:nvSpPr>
          <p:spPr>
            <a:xfrm>
              <a:off x="5571192" y="3147779"/>
              <a:ext cx="111055" cy="111055"/>
            </a:xfrm>
            <a:custGeom>
              <a:avLst/>
              <a:gdLst/>
              <a:ahLst/>
              <a:cxnLst/>
              <a:rect l="l" t="t" r="r" b="b"/>
              <a:pathLst>
                <a:path w="1336" h="1336" extrusionOk="0">
                  <a:moveTo>
                    <a:pt x="1271" y="582"/>
                  </a:moveTo>
                  <a:cubicBezTo>
                    <a:pt x="1228" y="237"/>
                    <a:pt x="927" y="0"/>
                    <a:pt x="582" y="43"/>
                  </a:cubicBezTo>
                  <a:cubicBezTo>
                    <a:pt x="238" y="86"/>
                    <a:pt x="1" y="388"/>
                    <a:pt x="44" y="732"/>
                  </a:cubicBezTo>
                  <a:cubicBezTo>
                    <a:pt x="87" y="1077"/>
                    <a:pt x="388" y="1335"/>
                    <a:pt x="733" y="1271"/>
                  </a:cubicBezTo>
                  <a:cubicBezTo>
                    <a:pt x="1078" y="1228"/>
                    <a:pt x="1336" y="926"/>
                    <a:pt x="1271" y="58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7" name="Google Shape;13587;p35"/>
            <p:cNvSpPr/>
            <p:nvPr/>
          </p:nvSpPr>
          <p:spPr>
            <a:xfrm>
              <a:off x="5560469" y="3136973"/>
              <a:ext cx="111055" cy="111138"/>
            </a:xfrm>
            <a:custGeom>
              <a:avLst/>
              <a:gdLst/>
              <a:ahLst/>
              <a:cxnLst/>
              <a:rect l="l" t="t" r="r" b="b"/>
              <a:pathLst>
                <a:path w="1336" h="1337" extrusionOk="0">
                  <a:moveTo>
                    <a:pt x="1293" y="582"/>
                  </a:moveTo>
                  <a:cubicBezTo>
                    <a:pt x="1228" y="238"/>
                    <a:pt x="927" y="1"/>
                    <a:pt x="582" y="44"/>
                  </a:cubicBezTo>
                  <a:cubicBezTo>
                    <a:pt x="238" y="87"/>
                    <a:pt x="1" y="389"/>
                    <a:pt x="44" y="733"/>
                  </a:cubicBezTo>
                  <a:cubicBezTo>
                    <a:pt x="87" y="1078"/>
                    <a:pt x="388" y="1336"/>
                    <a:pt x="733" y="1272"/>
                  </a:cubicBezTo>
                  <a:cubicBezTo>
                    <a:pt x="1077" y="1228"/>
                    <a:pt x="1336" y="927"/>
                    <a:pt x="1271" y="5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8" name="Google Shape;13588;p35"/>
            <p:cNvSpPr/>
            <p:nvPr/>
          </p:nvSpPr>
          <p:spPr>
            <a:xfrm>
              <a:off x="5585573" y="3162077"/>
              <a:ext cx="59102" cy="60931"/>
            </a:xfrm>
            <a:custGeom>
              <a:avLst/>
              <a:gdLst/>
              <a:ahLst/>
              <a:cxnLst/>
              <a:rect l="l" t="t" r="r" b="b"/>
              <a:pathLst>
                <a:path w="711" h="733" extrusionOk="0">
                  <a:moveTo>
                    <a:pt x="689" y="323"/>
                  </a:moveTo>
                  <a:cubicBezTo>
                    <a:pt x="668" y="151"/>
                    <a:pt x="495" y="0"/>
                    <a:pt x="323" y="44"/>
                  </a:cubicBezTo>
                  <a:cubicBezTo>
                    <a:pt x="129" y="65"/>
                    <a:pt x="0" y="237"/>
                    <a:pt x="22" y="410"/>
                  </a:cubicBezTo>
                  <a:cubicBezTo>
                    <a:pt x="43" y="603"/>
                    <a:pt x="215" y="733"/>
                    <a:pt x="409" y="711"/>
                  </a:cubicBezTo>
                  <a:cubicBezTo>
                    <a:pt x="582" y="668"/>
                    <a:pt x="711" y="517"/>
                    <a:pt x="689" y="323"/>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9" name="Google Shape;13589;p35"/>
            <p:cNvSpPr/>
            <p:nvPr/>
          </p:nvSpPr>
          <p:spPr>
            <a:xfrm>
              <a:off x="7604684" y="446541"/>
              <a:ext cx="529922" cy="1176219"/>
            </a:xfrm>
            <a:custGeom>
              <a:avLst/>
              <a:gdLst/>
              <a:ahLst/>
              <a:cxnLst/>
              <a:rect l="l" t="t" r="r" b="b"/>
              <a:pathLst>
                <a:path w="6375" h="14150" extrusionOk="0">
                  <a:moveTo>
                    <a:pt x="1" y="3080"/>
                  </a:moveTo>
                  <a:lnTo>
                    <a:pt x="6375" y="1"/>
                  </a:lnTo>
                  <a:lnTo>
                    <a:pt x="6375" y="1810"/>
                  </a:lnTo>
                  <a:lnTo>
                    <a:pt x="1" y="4889"/>
                  </a:lnTo>
                  <a:close/>
                  <a:moveTo>
                    <a:pt x="1" y="12319"/>
                  </a:moveTo>
                  <a:lnTo>
                    <a:pt x="6375" y="9261"/>
                  </a:lnTo>
                  <a:lnTo>
                    <a:pt x="6375" y="11070"/>
                  </a:lnTo>
                  <a:lnTo>
                    <a:pt x="1" y="14149"/>
                  </a:lnTo>
                  <a:close/>
                  <a:moveTo>
                    <a:pt x="1" y="9239"/>
                  </a:moveTo>
                  <a:lnTo>
                    <a:pt x="6375" y="6160"/>
                  </a:lnTo>
                  <a:lnTo>
                    <a:pt x="6375" y="7969"/>
                  </a:lnTo>
                  <a:lnTo>
                    <a:pt x="1" y="11070"/>
                  </a:lnTo>
                  <a:lnTo>
                    <a:pt x="1" y="9261"/>
                  </a:lnTo>
                  <a:close/>
                  <a:moveTo>
                    <a:pt x="1" y="6160"/>
                  </a:moveTo>
                  <a:lnTo>
                    <a:pt x="6375" y="3080"/>
                  </a:lnTo>
                  <a:lnTo>
                    <a:pt x="6375" y="4889"/>
                  </a:lnTo>
                  <a:lnTo>
                    <a:pt x="1" y="799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0" name="Google Shape;13590;p35"/>
            <p:cNvSpPr/>
            <p:nvPr/>
          </p:nvSpPr>
          <p:spPr>
            <a:xfrm>
              <a:off x="7049823" y="95752"/>
              <a:ext cx="1432078" cy="173731"/>
            </a:xfrm>
            <a:custGeom>
              <a:avLst/>
              <a:gdLst/>
              <a:ahLst/>
              <a:cxnLst/>
              <a:rect l="l" t="t" r="r" b="b"/>
              <a:pathLst>
                <a:path w="17228" h="2090" extrusionOk="0">
                  <a:moveTo>
                    <a:pt x="969" y="991"/>
                  </a:moveTo>
                  <a:cubicBezTo>
                    <a:pt x="560" y="754"/>
                    <a:pt x="237" y="409"/>
                    <a:pt x="0" y="0"/>
                  </a:cubicBezTo>
                  <a:lnTo>
                    <a:pt x="17227" y="0"/>
                  </a:lnTo>
                  <a:cubicBezTo>
                    <a:pt x="15677" y="1228"/>
                    <a:pt x="12210" y="2089"/>
                    <a:pt x="8162" y="2089"/>
                  </a:cubicBezTo>
                  <a:cubicBezTo>
                    <a:pt x="5319" y="2089"/>
                    <a:pt x="2778" y="1658"/>
                    <a:pt x="969" y="9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1" name="Google Shape;13591;p35"/>
            <p:cNvSpPr/>
            <p:nvPr/>
          </p:nvSpPr>
          <p:spPr>
            <a:xfrm>
              <a:off x="6203110" y="1873220"/>
              <a:ext cx="356274" cy="429756"/>
            </a:xfrm>
            <a:custGeom>
              <a:avLst/>
              <a:gdLst/>
              <a:ahLst/>
              <a:cxnLst/>
              <a:rect l="l" t="t" r="r" b="b"/>
              <a:pathLst>
                <a:path w="4286" h="5170" extrusionOk="0">
                  <a:moveTo>
                    <a:pt x="0" y="4588"/>
                  </a:moveTo>
                  <a:lnTo>
                    <a:pt x="3360" y="1"/>
                  </a:lnTo>
                  <a:cubicBezTo>
                    <a:pt x="3640" y="195"/>
                    <a:pt x="3941" y="345"/>
                    <a:pt x="4286" y="431"/>
                  </a:cubicBezTo>
                  <a:lnTo>
                    <a:pt x="840" y="5169"/>
                  </a:lnTo>
                  <a:cubicBezTo>
                    <a:pt x="603" y="4932"/>
                    <a:pt x="302" y="4717"/>
                    <a:pt x="0" y="4588"/>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92" name="Google Shape;13592;p35"/>
          <p:cNvGrpSpPr/>
          <p:nvPr/>
        </p:nvGrpSpPr>
        <p:grpSpPr>
          <a:xfrm flipH="1">
            <a:off x="5988298" y="3489424"/>
            <a:ext cx="2756293" cy="1655854"/>
            <a:chOff x="-2585750" y="2330149"/>
            <a:chExt cx="2756293" cy="1655854"/>
          </a:xfrm>
        </p:grpSpPr>
        <p:sp>
          <p:nvSpPr>
            <p:cNvPr id="13593" name="Google Shape;13593;p35"/>
            <p:cNvSpPr/>
            <p:nvPr/>
          </p:nvSpPr>
          <p:spPr>
            <a:xfrm flipH="1">
              <a:off x="-2585750" y="2330149"/>
              <a:ext cx="956258" cy="712040"/>
            </a:xfrm>
            <a:custGeom>
              <a:avLst/>
              <a:gdLst/>
              <a:ahLst/>
              <a:cxnLst/>
              <a:rect l="l" t="t" r="r" b="b"/>
              <a:pathLst>
                <a:path w="12975" h="9661" extrusionOk="0">
                  <a:moveTo>
                    <a:pt x="12974" y="0"/>
                  </a:moveTo>
                  <a:lnTo>
                    <a:pt x="0" y="0"/>
                  </a:lnTo>
                  <a:lnTo>
                    <a:pt x="0" y="9661"/>
                  </a:lnTo>
                  <a:lnTo>
                    <a:pt x="12974" y="966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4" name="Google Shape;13594;p35"/>
            <p:cNvSpPr/>
            <p:nvPr/>
          </p:nvSpPr>
          <p:spPr>
            <a:xfrm flipH="1">
              <a:off x="-2192490" y="3042105"/>
              <a:ext cx="169805" cy="231868"/>
            </a:xfrm>
            <a:custGeom>
              <a:avLst/>
              <a:gdLst/>
              <a:ahLst/>
              <a:cxnLst/>
              <a:rect l="l" t="t" r="r" b="b"/>
              <a:pathLst>
                <a:path w="2304" h="3146" extrusionOk="0">
                  <a:moveTo>
                    <a:pt x="2304" y="1"/>
                  </a:moveTo>
                  <a:lnTo>
                    <a:pt x="1" y="1"/>
                  </a:lnTo>
                  <a:lnTo>
                    <a:pt x="1" y="3146"/>
                  </a:lnTo>
                  <a:lnTo>
                    <a:pt x="2304" y="314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5" name="Google Shape;13595;p35"/>
            <p:cNvSpPr/>
            <p:nvPr/>
          </p:nvSpPr>
          <p:spPr>
            <a:xfrm flipH="1">
              <a:off x="-2192490" y="3042105"/>
              <a:ext cx="169805" cy="62131"/>
            </a:xfrm>
            <a:custGeom>
              <a:avLst/>
              <a:gdLst/>
              <a:ahLst/>
              <a:cxnLst/>
              <a:rect l="l" t="t" r="r" b="b"/>
              <a:pathLst>
                <a:path w="2304" h="843" extrusionOk="0">
                  <a:moveTo>
                    <a:pt x="2304" y="1"/>
                  </a:moveTo>
                  <a:lnTo>
                    <a:pt x="1" y="1"/>
                  </a:lnTo>
                  <a:lnTo>
                    <a:pt x="1" y="843"/>
                  </a:lnTo>
                  <a:lnTo>
                    <a:pt x="2304" y="843"/>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6" name="Google Shape;13596;p35"/>
            <p:cNvSpPr/>
            <p:nvPr/>
          </p:nvSpPr>
          <p:spPr>
            <a:xfrm flipH="1">
              <a:off x="-2490530" y="2400461"/>
              <a:ext cx="765817" cy="571342"/>
            </a:xfrm>
            <a:custGeom>
              <a:avLst/>
              <a:gdLst/>
              <a:ahLst/>
              <a:cxnLst/>
              <a:rect l="l" t="t" r="r" b="b"/>
              <a:pathLst>
                <a:path w="10391" h="7752" extrusionOk="0">
                  <a:moveTo>
                    <a:pt x="10390" y="1"/>
                  </a:moveTo>
                  <a:lnTo>
                    <a:pt x="0" y="1"/>
                  </a:lnTo>
                  <a:lnTo>
                    <a:pt x="0" y="7752"/>
                  </a:lnTo>
                  <a:lnTo>
                    <a:pt x="10390" y="775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7" name="Google Shape;13597;p35"/>
            <p:cNvSpPr/>
            <p:nvPr/>
          </p:nvSpPr>
          <p:spPr>
            <a:xfrm flipH="1">
              <a:off x="-2519507" y="3559575"/>
              <a:ext cx="2634148" cy="426428"/>
            </a:xfrm>
            <a:custGeom>
              <a:avLst/>
              <a:gdLst/>
              <a:ahLst/>
              <a:cxnLst/>
              <a:rect l="l" t="t" r="r" b="b"/>
              <a:pathLst>
                <a:path w="25949" h="5786" extrusionOk="0">
                  <a:moveTo>
                    <a:pt x="25949" y="0"/>
                  </a:moveTo>
                  <a:lnTo>
                    <a:pt x="1" y="0"/>
                  </a:lnTo>
                  <a:lnTo>
                    <a:pt x="1" y="5785"/>
                  </a:lnTo>
                  <a:lnTo>
                    <a:pt x="25949" y="578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8" name="Google Shape;13598;p35"/>
            <p:cNvSpPr/>
            <p:nvPr/>
          </p:nvSpPr>
          <p:spPr>
            <a:xfrm flipH="1">
              <a:off x="-2519482" y="3559575"/>
              <a:ext cx="2634148" cy="86951"/>
            </a:xfrm>
            <a:custGeom>
              <a:avLst/>
              <a:gdLst/>
              <a:ahLst/>
              <a:cxnLst/>
              <a:rect l="l" t="t" r="r" b="b"/>
              <a:pathLst>
                <a:path w="25949" h="1180" extrusionOk="0">
                  <a:moveTo>
                    <a:pt x="25949" y="0"/>
                  </a:moveTo>
                  <a:lnTo>
                    <a:pt x="1" y="0"/>
                  </a:lnTo>
                  <a:lnTo>
                    <a:pt x="1" y="1180"/>
                  </a:lnTo>
                  <a:lnTo>
                    <a:pt x="25949" y="118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9" name="Google Shape;13599;p35"/>
            <p:cNvSpPr/>
            <p:nvPr/>
          </p:nvSpPr>
          <p:spPr>
            <a:xfrm flipH="1">
              <a:off x="-2585707" y="3187000"/>
              <a:ext cx="2756250" cy="368451"/>
            </a:xfrm>
            <a:custGeom>
              <a:avLst/>
              <a:gdLst/>
              <a:ahLst/>
              <a:cxnLst/>
              <a:rect l="l" t="t" r="r" b="b"/>
              <a:pathLst>
                <a:path w="27803" h="4999" extrusionOk="0">
                  <a:moveTo>
                    <a:pt x="27802" y="0"/>
                  </a:moveTo>
                  <a:lnTo>
                    <a:pt x="1" y="0"/>
                  </a:lnTo>
                  <a:lnTo>
                    <a:pt x="1" y="4999"/>
                  </a:lnTo>
                  <a:lnTo>
                    <a:pt x="27802" y="4999"/>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0" name="Google Shape;13600;p35"/>
            <p:cNvSpPr/>
            <p:nvPr/>
          </p:nvSpPr>
          <p:spPr>
            <a:xfrm flipH="1">
              <a:off x="-2569152" y="3207700"/>
              <a:ext cx="2739667" cy="347752"/>
            </a:xfrm>
            <a:custGeom>
              <a:avLst/>
              <a:gdLst/>
              <a:ahLst/>
              <a:cxnLst/>
              <a:rect l="l" t="t" r="r" b="b"/>
              <a:pathLst>
                <a:path w="27578" h="4718" extrusionOk="0">
                  <a:moveTo>
                    <a:pt x="1" y="0"/>
                  </a:moveTo>
                  <a:lnTo>
                    <a:pt x="1" y="4718"/>
                  </a:lnTo>
                  <a:lnTo>
                    <a:pt x="27578" y="4718"/>
                  </a:lnTo>
                  <a:lnTo>
                    <a:pt x="27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1" name="Google Shape;13601;p35"/>
            <p:cNvSpPr/>
            <p:nvPr/>
          </p:nvSpPr>
          <p:spPr>
            <a:xfrm flipH="1">
              <a:off x="-1168232" y="3207712"/>
              <a:ext cx="782473" cy="136644"/>
            </a:xfrm>
            <a:custGeom>
              <a:avLst/>
              <a:gdLst/>
              <a:ahLst/>
              <a:cxnLst/>
              <a:rect l="l" t="t" r="r" b="b"/>
              <a:pathLst>
                <a:path w="10617" h="1854" extrusionOk="0">
                  <a:moveTo>
                    <a:pt x="1" y="0"/>
                  </a:moveTo>
                  <a:lnTo>
                    <a:pt x="1" y="393"/>
                  </a:lnTo>
                  <a:cubicBezTo>
                    <a:pt x="1" y="1236"/>
                    <a:pt x="619" y="1854"/>
                    <a:pt x="1461" y="1854"/>
                  </a:cubicBezTo>
                  <a:lnTo>
                    <a:pt x="9156" y="1854"/>
                  </a:lnTo>
                  <a:cubicBezTo>
                    <a:pt x="9998" y="1854"/>
                    <a:pt x="10616" y="1236"/>
                    <a:pt x="10616" y="393"/>
                  </a:cubicBezTo>
                  <a:lnTo>
                    <a:pt x="10616"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2" name="Google Shape;13602;p35"/>
            <p:cNvSpPr/>
            <p:nvPr/>
          </p:nvSpPr>
          <p:spPr>
            <a:xfrm flipH="1">
              <a:off x="-1052307" y="3236677"/>
              <a:ext cx="95294" cy="41421"/>
            </a:xfrm>
            <a:custGeom>
              <a:avLst/>
              <a:gdLst/>
              <a:ahLst/>
              <a:cxnLst/>
              <a:rect l="l" t="t" r="r" b="b"/>
              <a:pathLst>
                <a:path w="1293" h="562" extrusionOk="0">
                  <a:moveTo>
                    <a:pt x="1292" y="0"/>
                  </a:moveTo>
                  <a:lnTo>
                    <a:pt x="1" y="0"/>
                  </a:lnTo>
                  <a:lnTo>
                    <a:pt x="1" y="562"/>
                  </a:lnTo>
                  <a:lnTo>
                    <a:pt x="1292" y="562"/>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3" name="Google Shape;13603;p35"/>
            <p:cNvSpPr/>
            <p:nvPr/>
          </p:nvSpPr>
          <p:spPr>
            <a:xfrm flipH="1">
              <a:off x="-932249" y="3236677"/>
              <a:ext cx="95294" cy="41421"/>
            </a:xfrm>
            <a:custGeom>
              <a:avLst/>
              <a:gdLst/>
              <a:ahLst/>
              <a:cxnLst/>
              <a:rect l="l" t="t" r="r" b="b"/>
              <a:pathLst>
                <a:path w="1293" h="562" extrusionOk="0">
                  <a:moveTo>
                    <a:pt x="1293" y="0"/>
                  </a:moveTo>
                  <a:lnTo>
                    <a:pt x="1" y="0"/>
                  </a:lnTo>
                  <a:lnTo>
                    <a:pt x="1" y="562"/>
                  </a:lnTo>
                  <a:lnTo>
                    <a:pt x="1293" y="562"/>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4" name="Google Shape;13604;p35"/>
            <p:cNvSpPr/>
            <p:nvPr/>
          </p:nvSpPr>
          <p:spPr>
            <a:xfrm flipH="1">
              <a:off x="-812190" y="3236677"/>
              <a:ext cx="95220" cy="41421"/>
            </a:xfrm>
            <a:custGeom>
              <a:avLst/>
              <a:gdLst/>
              <a:ahLst/>
              <a:cxnLst/>
              <a:rect l="l" t="t" r="r" b="b"/>
              <a:pathLst>
                <a:path w="1292" h="562" extrusionOk="0">
                  <a:moveTo>
                    <a:pt x="1292" y="0"/>
                  </a:moveTo>
                  <a:lnTo>
                    <a:pt x="0" y="0"/>
                  </a:lnTo>
                  <a:lnTo>
                    <a:pt x="0" y="562"/>
                  </a:lnTo>
                  <a:lnTo>
                    <a:pt x="1292" y="562"/>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5" name="Google Shape;13605;p35"/>
            <p:cNvSpPr/>
            <p:nvPr/>
          </p:nvSpPr>
          <p:spPr>
            <a:xfrm flipH="1">
              <a:off x="-688004" y="3236677"/>
              <a:ext cx="91093" cy="41421"/>
            </a:xfrm>
            <a:custGeom>
              <a:avLst/>
              <a:gdLst/>
              <a:ahLst/>
              <a:cxnLst/>
              <a:rect l="l" t="t" r="r" b="b"/>
              <a:pathLst>
                <a:path w="1236" h="562" extrusionOk="0">
                  <a:moveTo>
                    <a:pt x="1236" y="0"/>
                  </a:moveTo>
                  <a:lnTo>
                    <a:pt x="0" y="0"/>
                  </a:lnTo>
                  <a:lnTo>
                    <a:pt x="0" y="562"/>
                  </a:lnTo>
                  <a:lnTo>
                    <a:pt x="1236" y="562"/>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6" name="Google Shape;13606;p35"/>
            <p:cNvSpPr/>
            <p:nvPr/>
          </p:nvSpPr>
          <p:spPr>
            <a:xfrm flipH="1">
              <a:off x="-568020" y="3236677"/>
              <a:ext cx="91167" cy="41421"/>
            </a:xfrm>
            <a:custGeom>
              <a:avLst/>
              <a:gdLst/>
              <a:ahLst/>
              <a:cxnLst/>
              <a:rect l="l" t="t" r="r" b="b"/>
              <a:pathLst>
                <a:path w="1237" h="562" extrusionOk="0">
                  <a:moveTo>
                    <a:pt x="1236" y="0"/>
                  </a:moveTo>
                  <a:lnTo>
                    <a:pt x="1" y="0"/>
                  </a:lnTo>
                  <a:lnTo>
                    <a:pt x="1" y="562"/>
                  </a:lnTo>
                  <a:lnTo>
                    <a:pt x="1236" y="562"/>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7" name="Google Shape;13607;p35"/>
            <p:cNvSpPr/>
            <p:nvPr/>
          </p:nvSpPr>
          <p:spPr>
            <a:xfrm flipH="1">
              <a:off x="-2391184" y="2504011"/>
              <a:ext cx="562994" cy="20710"/>
            </a:xfrm>
            <a:custGeom>
              <a:avLst/>
              <a:gdLst/>
              <a:ahLst/>
              <a:cxnLst/>
              <a:rect l="l" t="t" r="r" b="b"/>
              <a:pathLst>
                <a:path w="7639" h="281" extrusionOk="0">
                  <a:moveTo>
                    <a:pt x="7639" y="0"/>
                  </a:moveTo>
                  <a:lnTo>
                    <a:pt x="0" y="0"/>
                  </a:lnTo>
                  <a:lnTo>
                    <a:pt x="0" y="281"/>
                  </a:lnTo>
                  <a:lnTo>
                    <a:pt x="7639" y="28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8" name="Google Shape;13608;p35"/>
            <p:cNvSpPr/>
            <p:nvPr/>
          </p:nvSpPr>
          <p:spPr>
            <a:xfrm flipH="1">
              <a:off x="-2391184" y="2570195"/>
              <a:ext cx="562994" cy="20784"/>
            </a:xfrm>
            <a:custGeom>
              <a:avLst/>
              <a:gdLst/>
              <a:ahLst/>
              <a:cxnLst/>
              <a:rect l="l" t="t" r="r" b="b"/>
              <a:pathLst>
                <a:path w="7639" h="282" extrusionOk="0">
                  <a:moveTo>
                    <a:pt x="7639" y="1"/>
                  </a:moveTo>
                  <a:lnTo>
                    <a:pt x="0" y="1"/>
                  </a:lnTo>
                  <a:lnTo>
                    <a:pt x="0" y="282"/>
                  </a:lnTo>
                  <a:lnTo>
                    <a:pt x="7639" y="282"/>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9" name="Google Shape;13609;p35"/>
            <p:cNvSpPr/>
            <p:nvPr/>
          </p:nvSpPr>
          <p:spPr>
            <a:xfrm flipH="1">
              <a:off x="-2391184" y="2636452"/>
              <a:ext cx="562994" cy="20784"/>
            </a:xfrm>
            <a:custGeom>
              <a:avLst/>
              <a:gdLst/>
              <a:ahLst/>
              <a:cxnLst/>
              <a:rect l="l" t="t" r="r" b="b"/>
              <a:pathLst>
                <a:path w="7639" h="282" extrusionOk="0">
                  <a:moveTo>
                    <a:pt x="7639" y="0"/>
                  </a:moveTo>
                  <a:lnTo>
                    <a:pt x="0" y="0"/>
                  </a:lnTo>
                  <a:lnTo>
                    <a:pt x="0" y="281"/>
                  </a:lnTo>
                  <a:lnTo>
                    <a:pt x="7639" y="28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0" name="Google Shape;13610;p35"/>
            <p:cNvSpPr/>
            <p:nvPr/>
          </p:nvSpPr>
          <p:spPr>
            <a:xfrm flipH="1">
              <a:off x="-2391184" y="2702710"/>
              <a:ext cx="562994" cy="20710"/>
            </a:xfrm>
            <a:custGeom>
              <a:avLst/>
              <a:gdLst/>
              <a:ahLst/>
              <a:cxnLst/>
              <a:rect l="l" t="t" r="r" b="b"/>
              <a:pathLst>
                <a:path w="7639" h="281" extrusionOk="0">
                  <a:moveTo>
                    <a:pt x="7639" y="0"/>
                  </a:moveTo>
                  <a:lnTo>
                    <a:pt x="0" y="0"/>
                  </a:lnTo>
                  <a:lnTo>
                    <a:pt x="0" y="281"/>
                  </a:lnTo>
                  <a:lnTo>
                    <a:pt x="7639" y="28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1" name="Google Shape;13611;p35"/>
            <p:cNvSpPr/>
            <p:nvPr/>
          </p:nvSpPr>
          <p:spPr>
            <a:xfrm flipH="1">
              <a:off x="-2391184" y="2768894"/>
              <a:ext cx="562994" cy="20784"/>
            </a:xfrm>
            <a:custGeom>
              <a:avLst/>
              <a:gdLst/>
              <a:ahLst/>
              <a:cxnLst/>
              <a:rect l="l" t="t" r="r" b="b"/>
              <a:pathLst>
                <a:path w="7639" h="282" extrusionOk="0">
                  <a:moveTo>
                    <a:pt x="7639" y="1"/>
                  </a:moveTo>
                  <a:lnTo>
                    <a:pt x="0" y="1"/>
                  </a:lnTo>
                  <a:lnTo>
                    <a:pt x="0" y="281"/>
                  </a:lnTo>
                  <a:lnTo>
                    <a:pt x="7639" y="28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2" name="Google Shape;13612;p35"/>
            <p:cNvSpPr/>
            <p:nvPr/>
          </p:nvSpPr>
          <p:spPr>
            <a:xfrm flipH="1">
              <a:off x="-2391186" y="2835152"/>
              <a:ext cx="281534" cy="20784"/>
            </a:xfrm>
            <a:custGeom>
              <a:avLst/>
              <a:gdLst/>
              <a:ahLst/>
              <a:cxnLst/>
              <a:rect l="l" t="t" r="r" b="b"/>
              <a:pathLst>
                <a:path w="3820" h="282" extrusionOk="0">
                  <a:moveTo>
                    <a:pt x="3820" y="0"/>
                  </a:moveTo>
                  <a:lnTo>
                    <a:pt x="0" y="0"/>
                  </a:lnTo>
                  <a:lnTo>
                    <a:pt x="0" y="281"/>
                  </a:lnTo>
                  <a:lnTo>
                    <a:pt x="3820" y="28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3" name="Google Shape;13613;p35"/>
          <p:cNvGrpSpPr/>
          <p:nvPr/>
        </p:nvGrpSpPr>
        <p:grpSpPr>
          <a:xfrm>
            <a:off x="0" y="429925"/>
            <a:ext cx="2217259" cy="1181032"/>
            <a:chOff x="0" y="429925"/>
            <a:chExt cx="2217259" cy="1181032"/>
          </a:xfrm>
        </p:grpSpPr>
        <p:sp>
          <p:nvSpPr>
            <p:cNvPr id="13614" name="Google Shape;13614;p35"/>
            <p:cNvSpPr/>
            <p:nvPr/>
          </p:nvSpPr>
          <p:spPr>
            <a:xfrm>
              <a:off x="0" y="504437"/>
              <a:ext cx="704555" cy="1106520"/>
            </a:xfrm>
            <a:custGeom>
              <a:avLst/>
              <a:gdLst/>
              <a:ahLst/>
              <a:cxnLst/>
              <a:rect l="l" t="t" r="r" b="b"/>
              <a:pathLst>
                <a:path w="9777" h="15355" extrusionOk="0">
                  <a:moveTo>
                    <a:pt x="6633" y="0"/>
                  </a:moveTo>
                  <a:lnTo>
                    <a:pt x="0" y="6051"/>
                  </a:lnTo>
                  <a:lnTo>
                    <a:pt x="0" y="15354"/>
                  </a:lnTo>
                  <a:lnTo>
                    <a:pt x="9777" y="346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5" name="Google Shape;13615;p35"/>
            <p:cNvSpPr/>
            <p:nvPr/>
          </p:nvSpPr>
          <p:spPr>
            <a:xfrm>
              <a:off x="0" y="518417"/>
              <a:ext cx="645608" cy="988553"/>
            </a:xfrm>
            <a:custGeom>
              <a:avLst/>
              <a:gdLst/>
              <a:ahLst/>
              <a:cxnLst/>
              <a:rect l="l" t="t" r="r" b="b"/>
              <a:pathLst>
                <a:path w="8959" h="13718" extrusionOk="0">
                  <a:moveTo>
                    <a:pt x="6417" y="0"/>
                  </a:moveTo>
                  <a:lnTo>
                    <a:pt x="0" y="5857"/>
                  </a:lnTo>
                  <a:lnTo>
                    <a:pt x="0" y="13717"/>
                  </a:lnTo>
                  <a:lnTo>
                    <a:pt x="8958" y="282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6" name="Google Shape;13616;p35"/>
            <p:cNvSpPr/>
            <p:nvPr/>
          </p:nvSpPr>
          <p:spPr>
            <a:xfrm>
              <a:off x="0" y="563384"/>
              <a:ext cx="645608" cy="943586"/>
            </a:xfrm>
            <a:custGeom>
              <a:avLst/>
              <a:gdLst/>
              <a:ahLst/>
              <a:cxnLst/>
              <a:rect l="l" t="t" r="r" b="b"/>
              <a:pathLst>
                <a:path w="8959" h="13094" extrusionOk="0">
                  <a:moveTo>
                    <a:pt x="6977" y="1"/>
                  </a:moveTo>
                  <a:lnTo>
                    <a:pt x="0" y="6396"/>
                  </a:lnTo>
                  <a:lnTo>
                    <a:pt x="0" y="13093"/>
                  </a:lnTo>
                  <a:lnTo>
                    <a:pt x="8958" y="2197"/>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7" name="Google Shape;13617;p35"/>
            <p:cNvSpPr/>
            <p:nvPr/>
          </p:nvSpPr>
          <p:spPr>
            <a:xfrm>
              <a:off x="0" y="1326881"/>
              <a:ext cx="116453" cy="180084"/>
            </a:xfrm>
            <a:custGeom>
              <a:avLst/>
              <a:gdLst/>
              <a:ahLst/>
              <a:cxnLst/>
              <a:rect l="l" t="t" r="r" b="b"/>
              <a:pathLst>
                <a:path w="1616" h="2499" extrusionOk="0">
                  <a:moveTo>
                    <a:pt x="0" y="0"/>
                  </a:moveTo>
                  <a:lnTo>
                    <a:pt x="0" y="2498"/>
                  </a:lnTo>
                  <a:lnTo>
                    <a:pt x="1615" y="517"/>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8" name="Google Shape;13618;p35"/>
            <p:cNvSpPr/>
            <p:nvPr/>
          </p:nvSpPr>
          <p:spPr>
            <a:xfrm rot="451037">
              <a:off x="1722525" y="613633"/>
              <a:ext cx="460980" cy="546301"/>
            </a:xfrm>
            <a:custGeom>
              <a:avLst/>
              <a:gdLst/>
              <a:ahLst/>
              <a:cxnLst/>
              <a:rect l="l" t="t" r="r" b="b"/>
              <a:pathLst>
                <a:path w="6397" h="7581" extrusionOk="0">
                  <a:moveTo>
                    <a:pt x="3274" y="1"/>
                  </a:moveTo>
                  <a:lnTo>
                    <a:pt x="3123" y="108"/>
                  </a:lnTo>
                  <a:lnTo>
                    <a:pt x="151" y="1809"/>
                  </a:lnTo>
                  <a:lnTo>
                    <a:pt x="0" y="1896"/>
                  </a:lnTo>
                  <a:lnTo>
                    <a:pt x="0" y="2089"/>
                  </a:lnTo>
                  <a:lnTo>
                    <a:pt x="0" y="5513"/>
                  </a:lnTo>
                  <a:lnTo>
                    <a:pt x="0" y="5686"/>
                  </a:lnTo>
                  <a:lnTo>
                    <a:pt x="151" y="5772"/>
                  </a:lnTo>
                  <a:lnTo>
                    <a:pt x="3123" y="7495"/>
                  </a:lnTo>
                  <a:lnTo>
                    <a:pt x="3274" y="7581"/>
                  </a:lnTo>
                  <a:lnTo>
                    <a:pt x="3424" y="7495"/>
                  </a:lnTo>
                  <a:lnTo>
                    <a:pt x="6396" y="5772"/>
                  </a:lnTo>
                  <a:lnTo>
                    <a:pt x="6095" y="5255"/>
                  </a:lnTo>
                  <a:lnTo>
                    <a:pt x="3274" y="6892"/>
                  </a:lnTo>
                  <a:lnTo>
                    <a:pt x="1034" y="5341"/>
                  </a:lnTo>
                  <a:lnTo>
                    <a:pt x="1034" y="2262"/>
                  </a:lnTo>
                  <a:lnTo>
                    <a:pt x="3274" y="711"/>
                  </a:lnTo>
                  <a:lnTo>
                    <a:pt x="6095" y="2348"/>
                  </a:lnTo>
                  <a:lnTo>
                    <a:pt x="6396" y="1809"/>
                  </a:lnTo>
                  <a:lnTo>
                    <a:pt x="3424" y="108"/>
                  </a:lnTo>
                  <a:lnTo>
                    <a:pt x="32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9" name="Google Shape;13619;p35"/>
            <p:cNvSpPr/>
            <p:nvPr/>
          </p:nvSpPr>
          <p:spPr>
            <a:xfrm rot="451037">
              <a:off x="1216036" y="792144"/>
              <a:ext cx="533906" cy="65216"/>
            </a:xfrm>
            <a:custGeom>
              <a:avLst/>
              <a:gdLst/>
              <a:ahLst/>
              <a:cxnLst/>
              <a:rect l="l" t="t" r="r" b="b"/>
              <a:pathLst>
                <a:path w="7409" h="905" extrusionOk="0">
                  <a:moveTo>
                    <a:pt x="7408" y="905"/>
                  </a:moveTo>
                  <a:lnTo>
                    <a:pt x="7408" y="0"/>
                  </a:lnTo>
                  <a:lnTo>
                    <a:pt x="1" y="0"/>
                  </a:lnTo>
                  <a:lnTo>
                    <a:pt x="1" y="90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0" name="Google Shape;13620;p35"/>
            <p:cNvSpPr/>
            <p:nvPr/>
          </p:nvSpPr>
          <p:spPr>
            <a:xfrm rot="451037">
              <a:off x="722275" y="678076"/>
              <a:ext cx="498163" cy="159905"/>
            </a:xfrm>
            <a:custGeom>
              <a:avLst/>
              <a:gdLst/>
              <a:ahLst/>
              <a:cxnLst/>
              <a:rect l="l" t="t" r="r" b="b"/>
              <a:pathLst>
                <a:path w="6913" h="2219" extrusionOk="0">
                  <a:moveTo>
                    <a:pt x="6913" y="2218"/>
                  </a:moveTo>
                  <a:lnTo>
                    <a:pt x="6913" y="0"/>
                  </a:lnTo>
                  <a:lnTo>
                    <a:pt x="0" y="0"/>
                  </a:lnTo>
                  <a:lnTo>
                    <a:pt x="0" y="221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1" name="Google Shape;13621;p35"/>
            <p:cNvSpPr/>
            <p:nvPr/>
          </p:nvSpPr>
          <p:spPr>
            <a:xfrm rot="451037">
              <a:off x="723896" y="653409"/>
              <a:ext cx="121064" cy="159905"/>
            </a:xfrm>
            <a:custGeom>
              <a:avLst/>
              <a:gdLst/>
              <a:ahLst/>
              <a:cxnLst/>
              <a:rect l="l" t="t" r="r" b="b"/>
              <a:pathLst>
                <a:path w="1680" h="2219" extrusionOk="0">
                  <a:moveTo>
                    <a:pt x="1077" y="0"/>
                  </a:moveTo>
                  <a:lnTo>
                    <a:pt x="0" y="0"/>
                  </a:lnTo>
                  <a:lnTo>
                    <a:pt x="0" y="2218"/>
                  </a:lnTo>
                  <a:lnTo>
                    <a:pt x="1615" y="2218"/>
                  </a:lnTo>
                  <a:lnTo>
                    <a:pt x="1615" y="2154"/>
                  </a:lnTo>
                  <a:cubicBezTo>
                    <a:pt x="1680" y="1400"/>
                    <a:pt x="1486" y="646"/>
                    <a:pt x="1077" y="0"/>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2" name="Google Shape;13622;p35"/>
            <p:cNvSpPr/>
            <p:nvPr/>
          </p:nvSpPr>
          <p:spPr>
            <a:xfrm>
              <a:off x="268432" y="429925"/>
              <a:ext cx="527714" cy="527714"/>
            </a:xfrm>
            <a:custGeom>
              <a:avLst/>
              <a:gdLst/>
              <a:ahLst/>
              <a:cxnLst/>
              <a:rect l="l" t="t" r="r" b="b"/>
              <a:pathLst>
                <a:path w="7323" h="7323" extrusionOk="0">
                  <a:moveTo>
                    <a:pt x="3920" y="151"/>
                  </a:moveTo>
                  <a:cubicBezTo>
                    <a:pt x="5858" y="302"/>
                    <a:pt x="7322" y="1982"/>
                    <a:pt x="7171" y="3920"/>
                  </a:cubicBezTo>
                  <a:cubicBezTo>
                    <a:pt x="7021" y="5858"/>
                    <a:pt x="5341" y="7322"/>
                    <a:pt x="3403" y="7172"/>
                  </a:cubicBezTo>
                  <a:cubicBezTo>
                    <a:pt x="1465" y="7021"/>
                    <a:pt x="0" y="5341"/>
                    <a:pt x="151" y="3403"/>
                  </a:cubicBezTo>
                  <a:cubicBezTo>
                    <a:pt x="302" y="1465"/>
                    <a:pt x="1982" y="1"/>
                    <a:pt x="3920" y="1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3" name="Google Shape;13623;p35"/>
            <p:cNvSpPr/>
            <p:nvPr/>
          </p:nvSpPr>
          <p:spPr>
            <a:xfrm>
              <a:off x="294806" y="464082"/>
              <a:ext cx="493556" cy="493556"/>
            </a:xfrm>
            <a:custGeom>
              <a:avLst/>
              <a:gdLst/>
              <a:ahLst/>
              <a:cxnLst/>
              <a:rect l="l" t="t" r="r" b="b"/>
              <a:pathLst>
                <a:path w="6849" h="6849" extrusionOk="0">
                  <a:moveTo>
                    <a:pt x="6482" y="1702"/>
                  </a:moveTo>
                  <a:cubicBezTo>
                    <a:pt x="6741" y="2240"/>
                    <a:pt x="6848" y="2843"/>
                    <a:pt x="6805" y="3446"/>
                  </a:cubicBezTo>
                  <a:cubicBezTo>
                    <a:pt x="6655" y="5384"/>
                    <a:pt x="4975" y="6848"/>
                    <a:pt x="3037" y="6698"/>
                  </a:cubicBezTo>
                  <a:cubicBezTo>
                    <a:pt x="1960" y="6611"/>
                    <a:pt x="970" y="6051"/>
                    <a:pt x="367" y="5147"/>
                  </a:cubicBezTo>
                  <a:cubicBezTo>
                    <a:pt x="108" y="4609"/>
                    <a:pt x="0" y="4006"/>
                    <a:pt x="44" y="3403"/>
                  </a:cubicBezTo>
                  <a:cubicBezTo>
                    <a:pt x="194" y="1465"/>
                    <a:pt x="1874" y="0"/>
                    <a:pt x="3812" y="151"/>
                  </a:cubicBezTo>
                  <a:cubicBezTo>
                    <a:pt x="4889" y="216"/>
                    <a:pt x="5879" y="797"/>
                    <a:pt x="6482" y="170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4" name="Google Shape;13624;p35"/>
            <p:cNvSpPr/>
            <p:nvPr/>
          </p:nvSpPr>
          <p:spPr>
            <a:xfrm>
              <a:off x="373931" y="563384"/>
              <a:ext cx="329037" cy="329037"/>
            </a:xfrm>
            <a:custGeom>
              <a:avLst/>
              <a:gdLst/>
              <a:ahLst/>
              <a:cxnLst/>
              <a:rect l="l" t="t" r="r" b="b"/>
              <a:pathLst>
                <a:path w="4566" h="4566" extrusionOk="0">
                  <a:moveTo>
                    <a:pt x="3575" y="733"/>
                  </a:moveTo>
                  <a:cubicBezTo>
                    <a:pt x="4437" y="1443"/>
                    <a:pt x="4566" y="2714"/>
                    <a:pt x="3855" y="3597"/>
                  </a:cubicBezTo>
                  <a:cubicBezTo>
                    <a:pt x="3123" y="4458"/>
                    <a:pt x="1853" y="4566"/>
                    <a:pt x="970" y="3855"/>
                  </a:cubicBezTo>
                  <a:cubicBezTo>
                    <a:pt x="108" y="3145"/>
                    <a:pt x="1" y="1852"/>
                    <a:pt x="711" y="991"/>
                  </a:cubicBezTo>
                  <a:cubicBezTo>
                    <a:pt x="1422" y="130"/>
                    <a:pt x="2714" y="1"/>
                    <a:pt x="3575" y="7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5" name="Google Shape;13625;p35"/>
            <p:cNvSpPr/>
            <p:nvPr/>
          </p:nvSpPr>
          <p:spPr>
            <a:xfrm>
              <a:off x="380128" y="541693"/>
              <a:ext cx="304248" cy="304176"/>
            </a:xfrm>
            <a:custGeom>
              <a:avLst/>
              <a:gdLst/>
              <a:ahLst/>
              <a:cxnLst/>
              <a:rect l="l" t="t" r="r" b="b"/>
              <a:pathLst>
                <a:path w="4222" h="4221" extrusionOk="0">
                  <a:moveTo>
                    <a:pt x="2262" y="86"/>
                  </a:moveTo>
                  <a:cubicBezTo>
                    <a:pt x="3382" y="172"/>
                    <a:pt x="4222" y="1141"/>
                    <a:pt x="4135" y="2261"/>
                  </a:cubicBezTo>
                  <a:cubicBezTo>
                    <a:pt x="4071" y="3381"/>
                    <a:pt x="3080" y="4221"/>
                    <a:pt x="1960" y="4156"/>
                  </a:cubicBezTo>
                  <a:cubicBezTo>
                    <a:pt x="841" y="4070"/>
                    <a:pt x="1" y="3079"/>
                    <a:pt x="87" y="1960"/>
                  </a:cubicBezTo>
                  <a:cubicBezTo>
                    <a:pt x="152" y="840"/>
                    <a:pt x="1142" y="0"/>
                    <a:pt x="2262" y="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6" name="Google Shape;13626;p35"/>
            <p:cNvSpPr/>
            <p:nvPr/>
          </p:nvSpPr>
          <p:spPr>
            <a:xfrm>
              <a:off x="409674" y="571167"/>
              <a:ext cx="271604" cy="274702"/>
            </a:xfrm>
            <a:custGeom>
              <a:avLst/>
              <a:gdLst/>
              <a:ahLst/>
              <a:cxnLst/>
              <a:rect l="l" t="t" r="r" b="b"/>
              <a:pathLst>
                <a:path w="3769" h="3812" extrusionOk="0">
                  <a:moveTo>
                    <a:pt x="3402" y="582"/>
                  </a:moveTo>
                  <a:cubicBezTo>
                    <a:pt x="3661" y="969"/>
                    <a:pt x="3769" y="1400"/>
                    <a:pt x="3725" y="1852"/>
                  </a:cubicBezTo>
                  <a:cubicBezTo>
                    <a:pt x="3661" y="2972"/>
                    <a:pt x="2670" y="3812"/>
                    <a:pt x="1550" y="3726"/>
                  </a:cubicBezTo>
                  <a:cubicBezTo>
                    <a:pt x="1120" y="3704"/>
                    <a:pt x="689" y="3532"/>
                    <a:pt x="366" y="3230"/>
                  </a:cubicBezTo>
                  <a:cubicBezTo>
                    <a:pt x="108" y="2864"/>
                    <a:pt x="0" y="2412"/>
                    <a:pt x="43" y="1981"/>
                  </a:cubicBezTo>
                  <a:cubicBezTo>
                    <a:pt x="108" y="840"/>
                    <a:pt x="1098" y="0"/>
                    <a:pt x="2218" y="86"/>
                  </a:cubicBezTo>
                  <a:cubicBezTo>
                    <a:pt x="2649" y="129"/>
                    <a:pt x="3079" y="302"/>
                    <a:pt x="3402" y="582"/>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7" name="Google Shape;13627;p35"/>
            <p:cNvSpPr/>
            <p:nvPr/>
          </p:nvSpPr>
          <p:spPr>
            <a:xfrm>
              <a:off x="411187" y="572680"/>
              <a:ext cx="253011" cy="251498"/>
            </a:xfrm>
            <a:custGeom>
              <a:avLst/>
              <a:gdLst/>
              <a:ahLst/>
              <a:cxnLst/>
              <a:rect l="l" t="t" r="r" b="b"/>
              <a:pathLst>
                <a:path w="3511" h="3490" extrusionOk="0">
                  <a:moveTo>
                    <a:pt x="216" y="2994"/>
                  </a:moveTo>
                  <a:cubicBezTo>
                    <a:pt x="65" y="2671"/>
                    <a:pt x="1" y="2326"/>
                    <a:pt x="22" y="1960"/>
                  </a:cubicBezTo>
                  <a:cubicBezTo>
                    <a:pt x="87" y="841"/>
                    <a:pt x="1077" y="1"/>
                    <a:pt x="2197" y="87"/>
                  </a:cubicBezTo>
                  <a:cubicBezTo>
                    <a:pt x="2606" y="108"/>
                    <a:pt x="2972" y="259"/>
                    <a:pt x="3295" y="496"/>
                  </a:cubicBezTo>
                  <a:cubicBezTo>
                    <a:pt x="3446" y="819"/>
                    <a:pt x="3511" y="1164"/>
                    <a:pt x="3489" y="1530"/>
                  </a:cubicBezTo>
                  <a:cubicBezTo>
                    <a:pt x="3403" y="2649"/>
                    <a:pt x="2434" y="3489"/>
                    <a:pt x="1314" y="3403"/>
                  </a:cubicBezTo>
                  <a:cubicBezTo>
                    <a:pt x="905" y="3382"/>
                    <a:pt x="517" y="3231"/>
                    <a:pt x="216" y="2994"/>
                  </a:cubicBezTo>
                  <a:close/>
                </a:path>
              </a:pathLst>
            </a:custGeom>
            <a:solidFill>
              <a:srgbClr val="EFF0F1">
                <a:alpha val="21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 name="TextBox 171"/>
          <p:cNvSpPr txBox="1"/>
          <p:nvPr/>
        </p:nvSpPr>
        <p:spPr>
          <a:xfrm>
            <a:off x="1558394" y="2674483"/>
            <a:ext cx="6792937" cy="739754"/>
          </a:xfrm>
          <a:prstGeom prst="rect">
            <a:avLst/>
          </a:prstGeom>
          <a:noFill/>
        </p:spPr>
        <p:txBody>
          <a:bodyPr wrap="square" rtlCol="0">
            <a:spAutoFit/>
          </a:bodyPr>
          <a:lstStyle/>
          <a:p>
            <a:pPr>
              <a:lnSpc>
                <a:spcPct val="150000"/>
              </a:lnSpc>
            </a:pPr>
            <a:r>
              <a:rPr lang="en-US" sz="3200" b="1" smtClean="0">
                <a:solidFill>
                  <a:schemeClr val="bg1"/>
                </a:solidFill>
              </a:rPr>
              <a:t>SẢN </a:t>
            </a:r>
            <a:r>
              <a:rPr lang="en-US" sz="3200" b="1">
                <a:solidFill>
                  <a:schemeClr val="bg1"/>
                </a:solidFill>
              </a:rPr>
              <a:t>XUẤT CƠ KHÍ</a:t>
            </a:r>
          </a:p>
        </p:txBody>
      </p:sp>
    </p:spTree>
  </p:cSld>
  <p:clrMapOvr>
    <a:masterClrMapping/>
  </p:clrMapOvr>
  <p:transition spd="slow">
    <p:blinds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95"/>
        <p:cNvGrpSpPr/>
        <p:nvPr/>
      </p:nvGrpSpPr>
      <p:grpSpPr>
        <a:xfrm>
          <a:off x="0" y="0"/>
          <a:ext cx="0" cy="0"/>
          <a:chOff x="0" y="0"/>
          <a:chExt cx="0" cy="0"/>
        </a:xfrm>
      </p:grpSpPr>
      <p:grpSp>
        <p:nvGrpSpPr>
          <p:cNvPr id="14098" name="Google Shape;14098;p43"/>
          <p:cNvGrpSpPr/>
          <p:nvPr/>
        </p:nvGrpSpPr>
        <p:grpSpPr>
          <a:xfrm rot="-811339">
            <a:off x="7350073" y="-187697"/>
            <a:ext cx="2505266" cy="2199044"/>
            <a:chOff x="7103607" y="158760"/>
            <a:chExt cx="2741185" cy="2405871"/>
          </a:xfrm>
        </p:grpSpPr>
        <p:sp>
          <p:nvSpPr>
            <p:cNvPr id="14099" name="Google Shape;14099;p43"/>
            <p:cNvSpPr/>
            <p:nvPr/>
          </p:nvSpPr>
          <p:spPr>
            <a:xfrm rot="923072" flipH="1">
              <a:off x="8757029" y="1390196"/>
              <a:ext cx="963666" cy="1065701"/>
            </a:xfrm>
            <a:custGeom>
              <a:avLst/>
              <a:gdLst/>
              <a:ahLst/>
              <a:cxnLst/>
              <a:rect l="l" t="t" r="r" b="b"/>
              <a:pathLst>
                <a:path w="14450" h="15980" extrusionOk="0">
                  <a:moveTo>
                    <a:pt x="14450" y="4114"/>
                  </a:moveTo>
                  <a:lnTo>
                    <a:pt x="9238" y="1"/>
                  </a:lnTo>
                  <a:lnTo>
                    <a:pt x="0" y="11888"/>
                  </a:lnTo>
                  <a:lnTo>
                    <a:pt x="5190" y="1597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0" name="Google Shape;14100;p43"/>
            <p:cNvSpPr/>
            <p:nvPr/>
          </p:nvSpPr>
          <p:spPr>
            <a:xfrm rot="923072" flipH="1">
              <a:off x="8758525" y="1432433"/>
              <a:ext cx="906246" cy="1016884"/>
            </a:xfrm>
            <a:custGeom>
              <a:avLst/>
              <a:gdLst/>
              <a:ahLst/>
              <a:cxnLst/>
              <a:rect l="l" t="t" r="r" b="b"/>
              <a:pathLst>
                <a:path w="13589" h="15248" extrusionOk="0">
                  <a:moveTo>
                    <a:pt x="1" y="11759"/>
                  </a:moveTo>
                  <a:lnTo>
                    <a:pt x="4437" y="15247"/>
                  </a:lnTo>
                  <a:lnTo>
                    <a:pt x="13589" y="3511"/>
                  </a:lnTo>
                  <a:lnTo>
                    <a:pt x="9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1" name="Google Shape;14101;p43"/>
            <p:cNvSpPr/>
            <p:nvPr/>
          </p:nvSpPr>
          <p:spPr>
            <a:xfrm rot="923072" flipH="1">
              <a:off x="8811828" y="1439434"/>
              <a:ext cx="855962" cy="976670"/>
            </a:xfrm>
            <a:custGeom>
              <a:avLst/>
              <a:gdLst/>
              <a:ahLst/>
              <a:cxnLst/>
              <a:rect l="l" t="t" r="r" b="b"/>
              <a:pathLst>
                <a:path w="12835" h="14645" extrusionOk="0">
                  <a:moveTo>
                    <a:pt x="12835" y="2930"/>
                  </a:moveTo>
                  <a:lnTo>
                    <a:pt x="9131" y="1"/>
                  </a:lnTo>
                  <a:lnTo>
                    <a:pt x="0" y="11716"/>
                  </a:lnTo>
                  <a:lnTo>
                    <a:pt x="3726" y="14644"/>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2" name="Google Shape;14102;p43"/>
            <p:cNvSpPr/>
            <p:nvPr/>
          </p:nvSpPr>
          <p:spPr>
            <a:xfrm rot="3331772" flipH="1">
              <a:off x="8263789" y="876268"/>
              <a:ext cx="818680" cy="652023"/>
            </a:xfrm>
            <a:custGeom>
              <a:avLst/>
              <a:gdLst/>
              <a:ahLst/>
              <a:cxnLst/>
              <a:rect l="l" t="t" r="r" b="b"/>
              <a:pathLst>
                <a:path w="12276" h="9777" extrusionOk="0">
                  <a:moveTo>
                    <a:pt x="9820" y="9777"/>
                  </a:moveTo>
                  <a:lnTo>
                    <a:pt x="12275" y="5362"/>
                  </a:lnTo>
                  <a:lnTo>
                    <a:pt x="2456" y="0"/>
                  </a:lnTo>
                  <a:lnTo>
                    <a:pt x="1" y="441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3" name="Google Shape;14103;p43"/>
            <p:cNvSpPr/>
            <p:nvPr/>
          </p:nvSpPr>
          <p:spPr>
            <a:xfrm rot="3331772" flipH="1">
              <a:off x="8215349" y="830790"/>
              <a:ext cx="789870" cy="613276"/>
            </a:xfrm>
            <a:custGeom>
              <a:avLst/>
              <a:gdLst/>
              <a:ahLst/>
              <a:cxnLst/>
              <a:rect l="l" t="t" r="r" b="b"/>
              <a:pathLst>
                <a:path w="11844" h="9196" extrusionOk="0">
                  <a:moveTo>
                    <a:pt x="11844" y="5534"/>
                  </a:moveTo>
                  <a:lnTo>
                    <a:pt x="2132" y="0"/>
                  </a:lnTo>
                  <a:lnTo>
                    <a:pt x="0" y="3661"/>
                  </a:lnTo>
                  <a:lnTo>
                    <a:pt x="9712" y="9195"/>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4" name="Google Shape;14104;p43"/>
            <p:cNvSpPr/>
            <p:nvPr/>
          </p:nvSpPr>
          <p:spPr>
            <a:xfrm rot="3331772" flipH="1">
              <a:off x="7454277" y="326969"/>
              <a:ext cx="647755" cy="455289"/>
            </a:xfrm>
            <a:custGeom>
              <a:avLst/>
              <a:gdLst/>
              <a:ahLst/>
              <a:cxnLst/>
              <a:rect l="l" t="t" r="r" b="b"/>
              <a:pathLst>
                <a:path w="9713" h="6827" extrusionOk="0">
                  <a:moveTo>
                    <a:pt x="0" y="4005"/>
                  </a:moveTo>
                  <a:lnTo>
                    <a:pt x="2369" y="0"/>
                  </a:lnTo>
                  <a:lnTo>
                    <a:pt x="7408" y="3532"/>
                  </a:lnTo>
                  <a:lnTo>
                    <a:pt x="9712" y="6374"/>
                  </a:lnTo>
                  <a:lnTo>
                    <a:pt x="9002" y="6826"/>
                  </a:lnTo>
                  <a:lnTo>
                    <a:pt x="6698" y="4005"/>
                  </a:lnTo>
                  <a:lnTo>
                    <a:pt x="3381" y="2046"/>
                  </a:lnTo>
                  <a:lnTo>
                    <a:pt x="1788" y="478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5" name="Google Shape;14105;p43"/>
            <p:cNvSpPr/>
            <p:nvPr/>
          </p:nvSpPr>
          <p:spPr>
            <a:xfrm rot="3331772" flipH="1">
              <a:off x="7331536" y="611852"/>
              <a:ext cx="619012" cy="488367"/>
            </a:xfrm>
            <a:custGeom>
              <a:avLst/>
              <a:gdLst/>
              <a:ahLst/>
              <a:cxnLst/>
              <a:rect l="l" t="t" r="r" b="b"/>
              <a:pathLst>
                <a:path w="9282" h="7323" extrusionOk="0">
                  <a:moveTo>
                    <a:pt x="2347" y="0"/>
                  </a:moveTo>
                  <a:lnTo>
                    <a:pt x="0" y="4006"/>
                  </a:lnTo>
                  <a:lnTo>
                    <a:pt x="5556" y="6698"/>
                  </a:lnTo>
                  <a:lnTo>
                    <a:pt x="9152" y="7322"/>
                  </a:lnTo>
                  <a:lnTo>
                    <a:pt x="9281" y="6396"/>
                  </a:lnTo>
                  <a:lnTo>
                    <a:pt x="5621" y="5858"/>
                  </a:lnTo>
                  <a:lnTo>
                    <a:pt x="2304" y="3898"/>
                  </a:lnTo>
                  <a:lnTo>
                    <a:pt x="3898" y="116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6" name="Google Shape;14106;p43"/>
            <p:cNvSpPr/>
            <p:nvPr/>
          </p:nvSpPr>
          <p:spPr>
            <a:xfrm rot="3331772" flipH="1">
              <a:off x="7460178" y="331564"/>
              <a:ext cx="623346" cy="425145"/>
            </a:xfrm>
            <a:custGeom>
              <a:avLst/>
              <a:gdLst/>
              <a:ahLst/>
              <a:cxnLst/>
              <a:rect l="l" t="t" r="r" b="b"/>
              <a:pathLst>
                <a:path w="9347" h="6375" extrusionOk="0">
                  <a:moveTo>
                    <a:pt x="2305" y="0"/>
                  </a:moveTo>
                  <a:lnTo>
                    <a:pt x="7042" y="3317"/>
                  </a:lnTo>
                  <a:lnTo>
                    <a:pt x="9346" y="6159"/>
                  </a:lnTo>
                  <a:lnTo>
                    <a:pt x="9002" y="6375"/>
                  </a:lnTo>
                  <a:lnTo>
                    <a:pt x="6676" y="3963"/>
                  </a:lnTo>
                  <a:lnTo>
                    <a:pt x="3360" y="2025"/>
                  </a:lnTo>
                  <a:lnTo>
                    <a:pt x="3338" y="2025"/>
                  </a:lnTo>
                  <a:lnTo>
                    <a:pt x="3015" y="1831"/>
                  </a:lnTo>
                  <a:lnTo>
                    <a:pt x="1422" y="4566"/>
                  </a:lnTo>
                  <a:lnTo>
                    <a:pt x="1" y="394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7" name="Google Shape;14107;p43"/>
            <p:cNvSpPr/>
            <p:nvPr/>
          </p:nvSpPr>
          <p:spPr>
            <a:xfrm rot="3331772" flipH="1">
              <a:off x="7335639" y="617739"/>
              <a:ext cx="588868" cy="472562"/>
            </a:xfrm>
            <a:custGeom>
              <a:avLst/>
              <a:gdLst/>
              <a:ahLst/>
              <a:cxnLst/>
              <a:rect l="l" t="t" r="r" b="b"/>
              <a:pathLst>
                <a:path w="8830" h="7086" extrusionOk="0">
                  <a:moveTo>
                    <a:pt x="1" y="3941"/>
                  </a:moveTo>
                  <a:lnTo>
                    <a:pt x="5212" y="6461"/>
                  </a:lnTo>
                  <a:lnTo>
                    <a:pt x="8808" y="7085"/>
                  </a:lnTo>
                  <a:lnTo>
                    <a:pt x="8830" y="6676"/>
                  </a:lnTo>
                  <a:lnTo>
                    <a:pt x="5600" y="5793"/>
                  </a:lnTo>
                  <a:lnTo>
                    <a:pt x="5277" y="5621"/>
                  </a:lnTo>
                  <a:lnTo>
                    <a:pt x="5277" y="5621"/>
                  </a:lnTo>
                  <a:lnTo>
                    <a:pt x="1960" y="3661"/>
                  </a:lnTo>
                  <a:lnTo>
                    <a:pt x="3554" y="926"/>
                  </a:lnTo>
                  <a:lnTo>
                    <a:pt x="2326" y="0"/>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8" name="Google Shape;14108;p43"/>
            <p:cNvSpPr/>
            <p:nvPr/>
          </p:nvSpPr>
          <p:spPr>
            <a:xfrm rot="3331772" flipH="1">
              <a:off x="7910830" y="771890"/>
              <a:ext cx="324644" cy="270026"/>
            </a:xfrm>
            <a:custGeom>
              <a:avLst/>
              <a:gdLst/>
              <a:ahLst/>
              <a:cxnLst/>
              <a:rect l="l" t="t" r="r" b="b"/>
              <a:pathLst>
                <a:path w="4868" h="4049" extrusionOk="0">
                  <a:moveTo>
                    <a:pt x="3769" y="4049"/>
                  </a:moveTo>
                  <a:lnTo>
                    <a:pt x="4867" y="2175"/>
                  </a:lnTo>
                  <a:lnTo>
                    <a:pt x="1099" y="0"/>
                  </a:lnTo>
                  <a:lnTo>
                    <a:pt x="0" y="189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9" name="Google Shape;14109;p43"/>
            <p:cNvSpPr/>
            <p:nvPr/>
          </p:nvSpPr>
          <p:spPr>
            <a:xfrm rot="3331772" flipH="1">
              <a:off x="8036047" y="837811"/>
              <a:ext cx="202536" cy="198201"/>
            </a:xfrm>
            <a:custGeom>
              <a:avLst/>
              <a:gdLst/>
              <a:ahLst/>
              <a:cxnLst/>
              <a:rect l="l" t="t" r="r" b="b"/>
              <a:pathLst>
                <a:path w="3037" h="2972" extrusionOk="0">
                  <a:moveTo>
                    <a:pt x="3037" y="1120"/>
                  </a:moveTo>
                  <a:lnTo>
                    <a:pt x="1099" y="0"/>
                  </a:lnTo>
                  <a:lnTo>
                    <a:pt x="0" y="1895"/>
                  </a:lnTo>
                  <a:lnTo>
                    <a:pt x="1895" y="2972"/>
                  </a:lnTo>
                  <a:cubicBezTo>
                    <a:pt x="2520" y="2541"/>
                    <a:pt x="2929" y="1852"/>
                    <a:pt x="3037" y="1120"/>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0" name="Google Shape;14110;p43"/>
            <p:cNvSpPr/>
            <p:nvPr/>
          </p:nvSpPr>
          <p:spPr>
            <a:xfrm rot="3331772" flipH="1">
              <a:off x="7767321" y="694060"/>
              <a:ext cx="284431" cy="291566"/>
            </a:xfrm>
            <a:custGeom>
              <a:avLst/>
              <a:gdLst/>
              <a:ahLst/>
              <a:cxnLst/>
              <a:rect l="l" t="t" r="r" b="b"/>
              <a:pathLst>
                <a:path w="4265" h="4372" extrusionOk="0">
                  <a:moveTo>
                    <a:pt x="3942" y="1637"/>
                  </a:moveTo>
                  <a:cubicBezTo>
                    <a:pt x="3446" y="151"/>
                    <a:pt x="1401" y="0"/>
                    <a:pt x="690" y="1400"/>
                  </a:cubicBezTo>
                  <a:cubicBezTo>
                    <a:pt x="1" y="2800"/>
                    <a:pt x="1336" y="4372"/>
                    <a:pt x="2843" y="3876"/>
                  </a:cubicBezTo>
                  <a:cubicBezTo>
                    <a:pt x="3748" y="3553"/>
                    <a:pt x="4265" y="2563"/>
                    <a:pt x="3942" y="163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1" name="Google Shape;14111;p43"/>
            <p:cNvSpPr/>
            <p:nvPr/>
          </p:nvSpPr>
          <p:spPr>
            <a:xfrm rot="3331772" flipH="1">
              <a:off x="7749472" y="687662"/>
              <a:ext cx="277295" cy="290166"/>
            </a:xfrm>
            <a:custGeom>
              <a:avLst/>
              <a:gdLst/>
              <a:ahLst/>
              <a:cxnLst/>
              <a:rect l="l" t="t" r="r" b="b"/>
              <a:pathLst>
                <a:path w="4158" h="4351" extrusionOk="0">
                  <a:moveTo>
                    <a:pt x="3640" y="1422"/>
                  </a:moveTo>
                  <a:cubicBezTo>
                    <a:pt x="3511" y="1056"/>
                    <a:pt x="3274" y="754"/>
                    <a:pt x="2973" y="539"/>
                  </a:cubicBezTo>
                  <a:cubicBezTo>
                    <a:pt x="2154" y="1"/>
                    <a:pt x="1056" y="237"/>
                    <a:pt x="518" y="1056"/>
                  </a:cubicBezTo>
                  <a:cubicBezTo>
                    <a:pt x="1" y="1874"/>
                    <a:pt x="216" y="2972"/>
                    <a:pt x="1035" y="3489"/>
                  </a:cubicBezTo>
                  <a:cubicBezTo>
                    <a:pt x="2434" y="4351"/>
                    <a:pt x="4157" y="2994"/>
                    <a:pt x="3640" y="14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2" name="Google Shape;14112;p43"/>
            <p:cNvSpPr/>
            <p:nvPr/>
          </p:nvSpPr>
          <p:spPr>
            <a:xfrm rot="3331772" flipH="1">
              <a:off x="8774554" y="1149893"/>
              <a:ext cx="527114" cy="528581"/>
            </a:xfrm>
            <a:custGeom>
              <a:avLst/>
              <a:gdLst/>
              <a:ahLst/>
              <a:cxnLst/>
              <a:rect l="l" t="t" r="r" b="b"/>
              <a:pathLst>
                <a:path w="7904" h="7926" extrusionOk="0">
                  <a:moveTo>
                    <a:pt x="3166" y="453"/>
                  </a:moveTo>
                  <a:cubicBezTo>
                    <a:pt x="5104" y="1"/>
                    <a:pt x="7042" y="1228"/>
                    <a:pt x="7472" y="3167"/>
                  </a:cubicBezTo>
                  <a:cubicBezTo>
                    <a:pt x="7903" y="5105"/>
                    <a:pt x="6697" y="7043"/>
                    <a:pt x="4759" y="7473"/>
                  </a:cubicBezTo>
                  <a:cubicBezTo>
                    <a:pt x="2800" y="7926"/>
                    <a:pt x="883" y="6698"/>
                    <a:pt x="452" y="4760"/>
                  </a:cubicBezTo>
                  <a:cubicBezTo>
                    <a:pt x="0" y="2822"/>
                    <a:pt x="1228" y="884"/>
                    <a:pt x="3166" y="45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3" name="Google Shape;14113;p43"/>
            <p:cNvSpPr/>
            <p:nvPr/>
          </p:nvSpPr>
          <p:spPr>
            <a:xfrm rot="3331772" flipH="1">
              <a:off x="8770383" y="1172151"/>
              <a:ext cx="499838" cy="475429"/>
            </a:xfrm>
            <a:custGeom>
              <a:avLst/>
              <a:gdLst/>
              <a:ahLst/>
              <a:cxnLst/>
              <a:rect l="l" t="t" r="r" b="b"/>
              <a:pathLst>
                <a:path w="7495" h="7129" extrusionOk="0">
                  <a:moveTo>
                    <a:pt x="6224" y="969"/>
                  </a:moveTo>
                  <a:cubicBezTo>
                    <a:pt x="6633" y="1422"/>
                    <a:pt x="6913" y="1982"/>
                    <a:pt x="7063" y="2585"/>
                  </a:cubicBezTo>
                  <a:cubicBezTo>
                    <a:pt x="7494" y="4523"/>
                    <a:pt x="6267" y="6461"/>
                    <a:pt x="4329" y="6891"/>
                  </a:cubicBezTo>
                  <a:cubicBezTo>
                    <a:pt x="3252" y="7128"/>
                    <a:pt x="2132" y="6870"/>
                    <a:pt x="1271" y="6181"/>
                  </a:cubicBezTo>
                  <a:cubicBezTo>
                    <a:pt x="862" y="5707"/>
                    <a:pt x="560" y="5147"/>
                    <a:pt x="431" y="4566"/>
                  </a:cubicBezTo>
                  <a:cubicBezTo>
                    <a:pt x="0" y="2606"/>
                    <a:pt x="1206" y="690"/>
                    <a:pt x="3144" y="259"/>
                  </a:cubicBezTo>
                  <a:cubicBezTo>
                    <a:pt x="4221" y="0"/>
                    <a:pt x="5362" y="280"/>
                    <a:pt x="6224" y="9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4" name="Google Shape;14114;p43"/>
            <p:cNvSpPr/>
            <p:nvPr/>
          </p:nvSpPr>
          <p:spPr>
            <a:xfrm rot="3331772" flipH="1">
              <a:off x="8856178" y="1246629"/>
              <a:ext cx="304504" cy="304504"/>
            </a:xfrm>
            <a:custGeom>
              <a:avLst/>
              <a:gdLst/>
              <a:ahLst/>
              <a:cxnLst/>
              <a:rect l="l" t="t" r="r" b="b"/>
              <a:pathLst>
                <a:path w="4566" h="4566" extrusionOk="0">
                  <a:moveTo>
                    <a:pt x="1831" y="259"/>
                  </a:moveTo>
                  <a:cubicBezTo>
                    <a:pt x="2951" y="1"/>
                    <a:pt x="4070" y="690"/>
                    <a:pt x="4329" y="1831"/>
                  </a:cubicBezTo>
                  <a:cubicBezTo>
                    <a:pt x="4566" y="2951"/>
                    <a:pt x="3877" y="4049"/>
                    <a:pt x="2735" y="4307"/>
                  </a:cubicBezTo>
                  <a:cubicBezTo>
                    <a:pt x="1615" y="4566"/>
                    <a:pt x="517" y="3855"/>
                    <a:pt x="259" y="2735"/>
                  </a:cubicBezTo>
                  <a:cubicBezTo>
                    <a:pt x="0" y="1616"/>
                    <a:pt x="711" y="496"/>
                    <a:pt x="1831"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5" name="Google Shape;14115;p43"/>
            <p:cNvSpPr/>
            <p:nvPr/>
          </p:nvSpPr>
          <p:spPr>
            <a:xfrm rot="3331772" flipH="1">
              <a:off x="8885173" y="1261957"/>
              <a:ext cx="305905" cy="304504"/>
            </a:xfrm>
            <a:custGeom>
              <a:avLst/>
              <a:gdLst/>
              <a:ahLst/>
              <a:cxnLst/>
              <a:rect l="l" t="t" r="r" b="b"/>
              <a:pathLst>
                <a:path w="4587" h="4566" extrusionOk="0">
                  <a:moveTo>
                    <a:pt x="1831" y="259"/>
                  </a:moveTo>
                  <a:cubicBezTo>
                    <a:pt x="2950" y="1"/>
                    <a:pt x="4070" y="711"/>
                    <a:pt x="4329" y="1831"/>
                  </a:cubicBezTo>
                  <a:cubicBezTo>
                    <a:pt x="4587" y="2951"/>
                    <a:pt x="3876" y="4071"/>
                    <a:pt x="2757" y="4308"/>
                  </a:cubicBezTo>
                  <a:cubicBezTo>
                    <a:pt x="1637" y="4566"/>
                    <a:pt x="517" y="3855"/>
                    <a:pt x="259" y="2736"/>
                  </a:cubicBezTo>
                  <a:cubicBezTo>
                    <a:pt x="0" y="1616"/>
                    <a:pt x="711" y="496"/>
                    <a:pt x="1831" y="2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6" name="Google Shape;14116;p43"/>
            <p:cNvSpPr/>
            <p:nvPr/>
          </p:nvSpPr>
          <p:spPr>
            <a:xfrm rot="3331772" flipH="1">
              <a:off x="8883748" y="1274666"/>
              <a:ext cx="271426" cy="262890"/>
            </a:xfrm>
            <a:custGeom>
              <a:avLst/>
              <a:gdLst/>
              <a:ahLst/>
              <a:cxnLst/>
              <a:rect l="l" t="t" r="r" b="b"/>
              <a:pathLst>
                <a:path w="4070" h="3942" extrusionOk="0">
                  <a:moveTo>
                    <a:pt x="3122" y="216"/>
                  </a:moveTo>
                  <a:cubicBezTo>
                    <a:pt x="3467" y="496"/>
                    <a:pt x="3725" y="905"/>
                    <a:pt x="3812" y="1357"/>
                  </a:cubicBezTo>
                  <a:cubicBezTo>
                    <a:pt x="4070" y="2477"/>
                    <a:pt x="3359" y="3597"/>
                    <a:pt x="2240" y="3834"/>
                  </a:cubicBezTo>
                  <a:cubicBezTo>
                    <a:pt x="1809" y="3941"/>
                    <a:pt x="1357" y="3898"/>
                    <a:pt x="948" y="3704"/>
                  </a:cubicBezTo>
                  <a:cubicBezTo>
                    <a:pt x="581" y="3403"/>
                    <a:pt x="345" y="3015"/>
                    <a:pt x="237" y="2563"/>
                  </a:cubicBezTo>
                  <a:cubicBezTo>
                    <a:pt x="0" y="1443"/>
                    <a:pt x="689" y="345"/>
                    <a:pt x="1809" y="87"/>
                  </a:cubicBezTo>
                  <a:cubicBezTo>
                    <a:pt x="2240" y="0"/>
                    <a:pt x="2713" y="43"/>
                    <a:pt x="3122" y="216"/>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7" name="Google Shape;14117;p43"/>
            <p:cNvSpPr/>
            <p:nvPr/>
          </p:nvSpPr>
          <p:spPr>
            <a:xfrm rot="3331772" flipH="1">
              <a:off x="8907416" y="1287899"/>
              <a:ext cx="251353" cy="245617"/>
            </a:xfrm>
            <a:custGeom>
              <a:avLst/>
              <a:gdLst/>
              <a:ahLst/>
              <a:cxnLst/>
              <a:rect l="l" t="t" r="r" b="b"/>
              <a:pathLst>
                <a:path w="3769" h="3683" extrusionOk="0">
                  <a:moveTo>
                    <a:pt x="754" y="3510"/>
                  </a:moveTo>
                  <a:cubicBezTo>
                    <a:pt x="496" y="3252"/>
                    <a:pt x="324" y="2929"/>
                    <a:pt x="259" y="2563"/>
                  </a:cubicBezTo>
                  <a:cubicBezTo>
                    <a:pt x="0" y="1443"/>
                    <a:pt x="711" y="345"/>
                    <a:pt x="1831" y="87"/>
                  </a:cubicBezTo>
                  <a:cubicBezTo>
                    <a:pt x="2240" y="0"/>
                    <a:pt x="2649" y="22"/>
                    <a:pt x="3037" y="173"/>
                  </a:cubicBezTo>
                  <a:cubicBezTo>
                    <a:pt x="3274" y="453"/>
                    <a:pt x="3446" y="776"/>
                    <a:pt x="3511" y="1120"/>
                  </a:cubicBezTo>
                  <a:cubicBezTo>
                    <a:pt x="3769" y="2240"/>
                    <a:pt x="3058" y="3338"/>
                    <a:pt x="1939" y="3597"/>
                  </a:cubicBezTo>
                  <a:cubicBezTo>
                    <a:pt x="1551" y="3683"/>
                    <a:pt x="1120" y="3640"/>
                    <a:pt x="754" y="3510"/>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8" name="Google Shape;14118;p43"/>
            <p:cNvSpPr/>
            <p:nvPr/>
          </p:nvSpPr>
          <p:spPr>
            <a:xfrm rot="3331772" flipH="1">
              <a:off x="8069427" y="802729"/>
              <a:ext cx="406539" cy="406472"/>
            </a:xfrm>
            <a:custGeom>
              <a:avLst/>
              <a:gdLst/>
              <a:ahLst/>
              <a:cxnLst/>
              <a:rect l="l" t="t" r="r" b="b"/>
              <a:pathLst>
                <a:path w="6096" h="6095" extrusionOk="0">
                  <a:moveTo>
                    <a:pt x="2219" y="453"/>
                  </a:moveTo>
                  <a:cubicBezTo>
                    <a:pt x="3662" y="0"/>
                    <a:pt x="5191" y="797"/>
                    <a:pt x="5643" y="2219"/>
                  </a:cubicBezTo>
                  <a:cubicBezTo>
                    <a:pt x="6095" y="3661"/>
                    <a:pt x="5320" y="5190"/>
                    <a:pt x="3877" y="5642"/>
                  </a:cubicBezTo>
                  <a:cubicBezTo>
                    <a:pt x="2434" y="6095"/>
                    <a:pt x="905" y="5319"/>
                    <a:pt x="453" y="3877"/>
                  </a:cubicBezTo>
                  <a:cubicBezTo>
                    <a:pt x="1" y="2434"/>
                    <a:pt x="776" y="905"/>
                    <a:pt x="2219" y="45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9" name="Google Shape;14119;p43"/>
            <p:cNvSpPr/>
            <p:nvPr/>
          </p:nvSpPr>
          <p:spPr>
            <a:xfrm rot="3331772" flipH="1">
              <a:off x="8067008" y="820259"/>
              <a:ext cx="384998" cy="363391"/>
            </a:xfrm>
            <a:custGeom>
              <a:avLst/>
              <a:gdLst/>
              <a:ahLst/>
              <a:cxnLst/>
              <a:rect l="l" t="t" r="r" b="b"/>
              <a:pathLst>
                <a:path w="5773" h="5449" extrusionOk="0">
                  <a:moveTo>
                    <a:pt x="4588" y="604"/>
                  </a:moveTo>
                  <a:cubicBezTo>
                    <a:pt x="4932" y="927"/>
                    <a:pt x="5191" y="1336"/>
                    <a:pt x="5320" y="1767"/>
                  </a:cubicBezTo>
                  <a:cubicBezTo>
                    <a:pt x="5772" y="3209"/>
                    <a:pt x="4997" y="4738"/>
                    <a:pt x="3554" y="5190"/>
                  </a:cubicBezTo>
                  <a:cubicBezTo>
                    <a:pt x="2757" y="5449"/>
                    <a:pt x="1874" y="5320"/>
                    <a:pt x="1185" y="4846"/>
                  </a:cubicBezTo>
                  <a:cubicBezTo>
                    <a:pt x="841" y="4523"/>
                    <a:pt x="582" y="4114"/>
                    <a:pt x="453" y="3683"/>
                  </a:cubicBezTo>
                  <a:cubicBezTo>
                    <a:pt x="1" y="2240"/>
                    <a:pt x="798" y="711"/>
                    <a:pt x="2219" y="259"/>
                  </a:cubicBezTo>
                  <a:cubicBezTo>
                    <a:pt x="3016" y="1"/>
                    <a:pt x="3899" y="130"/>
                    <a:pt x="4588" y="6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0" name="Google Shape;14120;p43"/>
            <p:cNvSpPr/>
            <p:nvPr/>
          </p:nvSpPr>
          <p:spPr>
            <a:xfrm rot="3331772" flipH="1">
              <a:off x="8133193" y="873591"/>
              <a:ext cx="235614" cy="237014"/>
            </a:xfrm>
            <a:custGeom>
              <a:avLst/>
              <a:gdLst/>
              <a:ahLst/>
              <a:cxnLst/>
              <a:rect l="l" t="t" r="r" b="b"/>
              <a:pathLst>
                <a:path w="3533" h="3554" extrusionOk="0">
                  <a:moveTo>
                    <a:pt x="1292" y="281"/>
                  </a:moveTo>
                  <a:cubicBezTo>
                    <a:pt x="2111" y="1"/>
                    <a:pt x="2994" y="475"/>
                    <a:pt x="3274" y="1293"/>
                  </a:cubicBezTo>
                  <a:cubicBezTo>
                    <a:pt x="3532" y="2133"/>
                    <a:pt x="3080" y="3016"/>
                    <a:pt x="2240" y="3274"/>
                  </a:cubicBezTo>
                  <a:cubicBezTo>
                    <a:pt x="1400" y="3554"/>
                    <a:pt x="517" y="3080"/>
                    <a:pt x="259" y="2262"/>
                  </a:cubicBezTo>
                  <a:cubicBezTo>
                    <a:pt x="0" y="1422"/>
                    <a:pt x="453" y="539"/>
                    <a:pt x="1292" y="2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1" name="Google Shape;14121;p43"/>
            <p:cNvSpPr/>
            <p:nvPr/>
          </p:nvSpPr>
          <p:spPr>
            <a:xfrm rot="3331772" flipH="1">
              <a:off x="8153582" y="888572"/>
              <a:ext cx="237014" cy="235614"/>
            </a:xfrm>
            <a:custGeom>
              <a:avLst/>
              <a:gdLst/>
              <a:ahLst/>
              <a:cxnLst/>
              <a:rect l="l" t="t" r="r" b="b"/>
              <a:pathLst>
                <a:path w="3554" h="3533" extrusionOk="0">
                  <a:moveTo>
                    <a:pt x="1292" y="259"/>
                  </a:moveTo>
                  <a:cubicBezTo>
                    <a:pt x="2132" y="1"/>
                    <a:pt x="3015" y="453"/>
                    <a:pt x="3274" y="1271"/>
                  </a:cubicBezTo>
                  <a:cubicBezTo>
                    <a:pt x="3553" y="2111"/>
                    <a:pt x="3080" y="2994"/>
                    <a:pt x="2261" y="3252"/>
                  </a:cubicBezTo>
                  <a:cubicBezTo>
                    <a:pt x="1422" y="3532"/>
                    <a:pt x="539" y="3058"/>
                    <a:pt x="280" y="2240"/>
                  </a:cubicBezTo>
                  <a:cubicBezTo>
                    <a:pt x="0" y="1400"/>
                    <a:pt x="474" y="517"/>
                    <a:pt x="1292" y="2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2" name="Google Shape;14122;p43"/>
            <p:cNvSpPr/>
            <p:nvPr/>
          </p:nvSpPr>
          <p:spPr>
            <a:xfrm rot="3331772" flipH="1">
              <a:off x="8154453" y="898451"/>
              <a:ext cx="211206" cy="201069"/>
            </a:xfrm>
            <a:custGeom>
              <a:avLst/>
              <a:gdLst/>
              <a:ahLst/>
              <a:cxnLst/>
              <a:rect l="l" t="t" r="r" b="b"/>
              <a:pathLst>
                <a:path w="3167" h="3015" extrusionOk="0">
                  <a:moveTo>
                    <a:pt x="2305" y="129"/>
                  </a:moveTo>
                  <a:cubicBezTo>
                    <a:pt x="2585" y="323"/>
                    <a:pt x="2779" y="603"/>
                    <a:pt x="2887" y="926"/>
                  </a:cubicBezTo>
                  <a:cubicBezTo>
                    <a:pt x="3166" y="1766"/>
                    <a:pt x="2693" y="2649"/>
                    <a:pt x="1874" y="2907"/>
                  </a:cubicBezTo>
                  <a:cubicBezTo>
                    <a:pt x="1551" y="3015"/>
                    <a:pt x="1185" y="3015"/>
                    <a:pt x="862" y="2907"/>
                  </a:cubicBezTo>
                  <a:cubicBezTo>
                    <a:pt x="582" y="2692"/>
                    <a:pt x="389" y="2412"/>
                    <a:pt x="281" y="2089"/>
                  </a:cubicBezTo>
                  <a:cubicBezTo>
                    <a:pt x="1" y="1249"/>
                    <a:pt x="475" y="366"/>
                    <a:pt x="1293" y="108"/>
                  </a:cubicBezTo>
                  <a:cubicBezTo>
                    <a:pt x="1616" y="0"/>
                    <a:pt x="1982" y="0"/>
                    <a:pt x="2305" y="129"/>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3" name="Google Shape;14123;p43"/>
            <p:cNvSpPr/>
            <p:nvPr/>
          </p:nvSpPr>
          <p:spPr>
            <a:xfrm rot="3331772" flipH="1">
              <a:off x="8172654" y="908033"/>
              <a:ext cx="194000" cy="189598"/>
            </a:xfrm>
            <a:custGeom>
              <a:avLst/>
              <a:gdLst/>
              <a:ahLst/>
              <a:cxnLst/>
              <a:rect l="l" t="t" r="r" b="b"/>
              <a:pathLst>
                <a:path w="2909" h="2843" extrusionOk="0">
                  <a:moveTo>
                    <a:pt x="712" y="2778"/>
                  </a:moveTo>
                  <a:cubicBezTo>
                    <a:pt x="496" y="2584"/>
                    <a:pt x="367" y="2347"/>
                    <a:pt x="281" y="2089"/>
                  </a:cubicBezTo>
                  <a:cubicBezTo>
                    <a:pt x="1" y="1249"/>
                    <a:pt x="475" y="366"/>
                    <a:pt x="1293" y="108"/>
                  </a:cubicBezTo>
                  <a:cubicBezTo>
                    <a:pt x="1594" y="22"/>
                    <a:pt x="1918" y="0"/>
                    <a:pt x="2219" y="86"/>
                  </a:cubicBezTo>
                  <a:cubicBezTo>
                    <a:pt x="2413" y="280"/>
                    <a:pt x="2564" y="517"/>
                    <a:pt x="2650" y="775"/>
                  </a:cubicBezTo>
                  <a:cubicBezTo>
                    <a:pt x="2908" y="1615"/>
                    <a:pt x="2456" y="2498"/>
                    <a:pt x="1616" y="2756"/>
                  </a:cubicBezTo>
                  <a:cubicBezTo>
                    <a:pt x="1315" y="2843"/>
                    <a:pt x="1013" y="2843"/>
                    <a:pt x="712" y="2756"/>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4" name="Google Shape;14124;p43"/>
            <p:cNvSpPr/>
            <p:nvPr/>
          </p:nvSpPr>
          <p:spPr>
            <a:xfrm rot="3331772" flipH="1">
              <a:off x="7807881" y="746340"/>
              <a:ext cx="165257" cy="169525"/>
            </a:xfrm>
            <a:custGeom>
              <a:avLst/>
              <a:gdLst/>
              <a:ahLst/>
              <a:cxnLst/>
              <a:rect l="l" t="t" r="r" b="b"/>
              <a:pathLst>
                <a:path w="2478" h="2542" extrusionOk="0">
                  <a:moveTo>
                    <a:pt x="2305" y="948"/>
                  </a:moveTo>
                  <a:cubicBezTo>
                    <a:pt x="2003" y="87"/>
                    <a:pt x="819" y="1"/>
                    <a:pt x="410" y="819"/>
                  </a:cubicBezTo>
                  <a:cubicBezTo>
                    <a:pt x="1" y="1638"/>
                    <a:pt x="776" y="2542"/>
                    <a:pt x="1659" y="2241"/>
                  </a:cubicBezTo>
                  <a:cubicBezTo>
                    <a:pt x="2197" y="2068"/>
                    <a:pt x="2477" y="1487"/>
                    <a:pt x="2305" y="948"/>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5" name="Google Shape;14125;p43"/>
            <p:cNvSpPr/>
            <p:nvPr/>
          </p:nvSpPr>
          <p:spPr>
            <a:xfrm rot="3331772" flipH="1">
              <a:off x="7824901" y="752845"/>
              <a:ext cx="165190" cy="168057"/>
            </a:xfrm>
            <a:custGeom>
              <a:avLst/>
              <a:gdLst/>
              <a:ahLst/>
              <a:cxnLst/>
              <a:rect l="l" t="t" r="r" b="b"/>
              <a:pathLst>
                <a:path w="2477" h="2520" extrusionOk="0">
                  <a:moveTo>
                    <a:pt x="2305" y="948"/>
                  </a:moveTo>
                  <a:cubicBezTo>
                    <a:pt x="2003" y="86"/>
                    <a:pt x="819" y="0"/>
                    <a:pt x="410" y="797"/>
                  </a:cubicBezTo>
                  <a:cubicBezTo>
                    <a:pt x="0" y="1615"/>
                    <a:pt x="776" y="2520"/>
                    <a:pt x="1659" y="2240"/>
                  </a:cubicBezTo>
                  <a:cubicBezTo>
                    <a:pt x="2175" y="2068"/>
                    <a:pt x="2477" y="1486"/>
                    <a:pt x="2305" y="9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6" name="Google Shape;14126;p43"/>
            <p:cNvSpPr/>
            <p:nvPr/>
          </p:nvSpPr>
          <p:spPr>
            <a:xfrm rot="3331772" flipH="1">
              <a:off x="7187503" y="401006"/>
              <a:ext cx="393601" cy="410740"/>
            </a:xfrm>
            <a:custGeom>
              <a:avLst/>
              <a:gdLst/>
              <a:ahLst/>
              <a:cxnLst/>
              <a:rect l="l" t="t" r="r" b="b"/>
              <a:pathLst>
                <a:path w="5902" h="6159" extrusionOk="0">
                  <a:moveTo>
                    <a:pt x="4092" y="5276"/>
                  </a:moveTo>
                  <a:cubicBezTo>
                    <a:pt x="2068" y="6159"/>
                    <a:pt x="1" y="4178"/>
                    <a:pt x="798" y="2110"/>
                  </a:cubicBezTo>
                  <a:cubicBezTo>
                    <a:pt x="1573" y="65"/>
                    <a:pt x="4458" y="0"/>
                    <a:pt x="5363" y="2003"/>
                  </a:cubicBezTo>
                  <a:cubicBezTo>
                    <a:pt x="5901" y="3252"/>
                    <a:pt x="5341" y="4716"/>
                    <a:pt x="4092" y="52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7" name="Google Shape;14127;p43"/>
            <p:cNvSpPr/>
            <p:nvPr/>
          </p:nvSpPr>
          <p:spPr>
            <a:xfrm rot="3331772" flipH="1">
              <a:off x="7241965" y="454739"/>
              <a:ext cx="285831" cy="297302"/>
            </a:xfrm>
            <a:custGeom>
              <a:avLst/>
              <a:gdLst/>
              <a:ahLst/>
              <a:cxnLst/>
              <a:rect l="l" t="t" r="r" b="b"/>
              <a:pathLst>
                <a:path w="4286" h="4458" extrusionOk="0">
                  <a:moveTo>
                    <a:pt x="2972" y="3812"/>
                  </a:moveTo>
                  <a:cubicBezTo>
                    <a:pt x="1530" y="4458"/>
                    <a:pt x="1" y="3015"/>
                    <a:pt x="582" y="1529"/>
                  </a:cubicBezTo>
                  <a:cubicBezTo>
                    <a:pt x="1163" y="43"/>
                    <a:pt x="3252" y="0"/>
                    <a:pt x="3898" y="1465"/>
                  </a:cubicBezTo>
                  <a:cubicBezTo>
                    <a:pt x="4286" y="2369"/>
                    <a:pt x="3877" y="3424"/>
                    <a:pt x="2972" y="38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8" name="Google Shape;14128;p43"/>
            <p:cNvSpPr/>
            <p:nvPr/>
          </p:nvSpPr>
          <p:spPr>
            <a:xfrm rot="3331772" flipH="1">
              <a:off x="7248660" y="451364"/>
              <a:ext cx="305971" cy="284431"/>
            </a:xfrm>
            <a:custGeom>
              <a:avLst/>
              <a:gdLst/>
              <a:ahLst/>
              <a:cxnLst/>
              <a:rect l="l" t="t" r="r" b="b"/>
              <a:pathLst>
                <a:path w="4588" h="4265" extrusionOk="0">
                  <a:moveTo>
                    <a:pt x="3144" y="4006"/>
                  </a:moveTo>
                  <a:cubicBezTo>
                    <a:pt x="2584" y="4264"/>
                    <a:pt x="1938" y="4200"/>
                    <a:pt x="1422" y="3855"/>
                  </a:cubicBezTo>
                  <a:cubicBezTo>
                    <a:pt x="0" y="2305"/>
                    <a:pt x="1960" y="1"/>
                    <a:pt x="3726" y="1142"/>
                  </a:cubicBezTo>
                  <a:cubicBezTo>
                    <a:pt x="4587" y="2046"/>
                    <a:pt x="4286" y="3532"/>
                    <a:pt x="3144" y="4027"/>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9" name="Google Shape;14129;p43"/>
            <p:cNvSpPr/>
            <p:nvPr/>
          </p:nvSpPr>
          <p:spPr>
            <a:xfrm rot="3331772" flipH="1">
              <a:off x="7282561" y="501150"/>
              <a:ext cx="160922" cy="183930"/>
            </a:xfrm>
            <a:custGeom>
              <a:avLst/>
              <a:gdLst/>
              <a:ahLst/>
              <a:cxnLst/>
              <a:rect l="l" t="t" r="r" b="b"/>
              <a:pathLst>
                <a:path w="2413" h="2758" extrusionOk="0">
                  <a:moveTo>
                    <a:pt x="2176" y="1271"/>
                  </a:moveTo>
                  <a:cubicBezTo>
                    <a:pt x="2046" y="2327"/>
                    <a:pt x="754" y="2757"/>
                    <a:pt x="1" y="2004"/>
                  </a:cubicBezTo>
                  <a:cubicBezTo>
                    <a:pt x="151" y="2090"/>
                    <a:pt x="324" y="2133"/>
                    <a:pt x="496" y="2154"/>
                  </a:cubicBezTo>
                  <a:cubicBezTo>
                    <a:pt x="1702" y="2327"/>
                    <a:pt x="2412" y="862"/>
                    <a:pt x="1573" y="1"/>
                  </a:cubicBezTo>
                  <a:cubicBezTo>
                    <a:pt x="2003" y="259"/>
                    <a:pt x="2240" y="755"/>
                    <a:pt x="2176" y="12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697126" y="1102150"/>
            <a:ext cx="7714800" cy="327435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097532" y="310060"/>
            <a:ext cx="4100905" cy="655889"/>
            <a:chOff x="697126" y="282339"/>
            <a:chExt cx="4100905" cy="655889"/>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26" y="282339"/>
              <a:ext cx="918245" cy="655889"/>
            </a:xfrm>
            <a:prstGeom prst="rect">
              <a:avLst/>
            </a:prstGeom>
          </p:spPr>
        </p:pic>
        <p:sp>
          <p:nvSpPr>
            <p:cNvPr id="5" name="TextBox 4"/>
            <p:cNvSpPr txBox="1"/>
            <p:nvPr/>
          </p:nvSpPr>
          <p:spPr>
            <a:xfrm>
              <a:off x="1694773" y="479037"/>
              <a:ext cx="3103258" cy="430887"/>
            </a:xfrm>
            <a:prstGeom prst="rect">
              <a:avLst/>
            </a:prstGeom>
            <a:noFill/>
          </p:spPr>
          <p:txBody>
            <a:bodyPr wrap="square" rtlCol="0">
              <a:spAutoFit/>
            </a:bodyPr>
            <a:lstStyle/>
            <a:p>
              <a:r>
                <a:rPr lang="vi-VN" sz="2200" b="1" smtClean="0">
                  <a:solidFill>
                    <a:srgbClr val="FFFFFF"/>
                  </a:solidFill>
                </a:rPr>
                <a:t>Thảo luận nhóm đôi</a:t>
              </a:r>
              <a:endParaRPr lang="en-US" sz="2200" b="1">
                <a:solidFill>
                  <a:srgbClr val="FFFFFF"/>
                </a:solidFill>
              </a:endParaRPr>
            </a:p>
          </p:txBody>
        </p:sp>
      </p:grpSp>
      <p:sp>
        <p:nvSpPr>
          <p:cNvPr id="7" name="Rectangle 6"/>
          <p:cNvSpPr/>
          <p:nvPr/>
        </p:nvSpPr>
        <p:spPr>
          <a:xfrm>
            <a:off x="1191169" y="2142050"/>
            <a:ext cx="6594793" cy="1615827"/>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200" i="1" smtClean="0"/>
              <a:t>Sản </a:t>
            </a:r>
            <a:r>
              <a:rPr lang="en-US" sz="2200" i="1"/>
              <a:t>xuất cơ khí là gì?</a:t>
            </a:r>
          </a:p>
          <a:p>
            <a:pPr marL="342900" indent="-342900" algn="just">
              <a:lnSpc>
                <a:spcPct val="150000"/>
              </a:lnSpc>
              <a:buFont typeface="Wingdings" panose="05000000000000000000" pitchFamily="2" charset="2"/>
              <a:buChar char="§"/>
            </a:pPr>
            <a:r>
              <a:rPr lang="vi-VN" sz="2200" i="1" smtClean="0"/>
              <a:t>Quá </a:t>
            </a:r>
            <a:r>
              <a:rPr lang="vi-VN" sz="2200" i="1"/>
              <a:t>trình sản xuất cơ khí thường bao gồm những bước nào?</a:t>
            </a:r>
            <a:endParaRPr lang="en-US" sz="2200" i="1"/>
          </a:p>
        </p:txBody>
      </p:sp>
      <p:sp>
        <p:nvSpPr>
          <p:cNvPr id="8" name="TextBox 7"/>
          <p:cNvSpPr txBox="1"/>
          <p:nvPr/>
        </p:nvSpPr>
        <p:spPr>
          <a:xfrm>
            <a:off x="1208866" y="1386872"/>
            <a:ext cx="4478701" cy="769441"/>
          </a:xfrm>
          <a:prstGeom prst="rect">
            <a:avLst/>
          </a:prstGeom>
          <a:noFill/>
        </p:spPr>
        <p:txBody>
          <a:bodyPr wrap="square" rtlCol="0">
            <a:spAutoFit/>
          </a:bodyPr>
          <a:lstStyle/>
          <a:p>
            <a:r>
              <a:rPr lang="vi-VN" sz="2200" i="1" smtClean="0"/>
              <a:t>Dựa vào thông tin SGK, hãy trả lời các ý sau :</a:t>
            </a:r>
            <a:endParaRPr lang="en-US" sz="2200" i="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anim calcmode="lin" valueType="num">
                                      <p:cBhvr>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anim calcmode="lin" valueType="num">
                                      <p:cBhvr>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4661" y="154113"/>
            <a:ext cx="8794678" cy="4818579"/>
          </a:xfrm>
          <a:prstGeom prst="roundRect">
            <a:avLst>
              <a:gd name="adj" fmla="val 1742"/>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87384" y="231994"/>
            <a:ext cx="5686746" cy="2585323"/>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vi-VN" sz="1800" smtClean="0"/>
              <a:t>Sản </a:t>
            </a:r>
            <a:r>
              <a:rPr lang="vi-VN" sz="1800"/>
              <a:t>xuất cơ khí là quá trình sử dụng các loại nguyên vật liệu, máy móc và công nghệ để tạo ra các sản phẩm cơ khí.</a:t>
            </a:r>
          </a:p>
          <a:p>
            <a:pPr marL="285750" indent="-285750" algn="just">
              <a:lnSpc>
                <a:spcPct val="150000"/>
              </a:lnSpc>
              <a:buFont typeface="Wingdings" panose="05000000000000000000" pitchFamily="2" charset="2"/>
              <a:buChar char="§"/>
            </a:pPr>
            <a:r>
              <a:rPr lang="vi-VN" sz="1800" smtClean="0"/>
              <a:t>Quá </a:t>
            </a:r>
            <a:r>
              <a:rPr lang="vi-VN" sz="1800"/>
              <a:t>trình sản xuất cơ khí bao gồm các bước chính: sản xuất phôi, chế tạo cơ khí, đóng gói và bảo quản.</a:t>
            </a:r>
          </a:p>
        </p:txBody>
      </p:sp>
      <p:pic>
        <p:nvPicPr>
          <p:cNvPr id="6" name="Picture 5"/>
          <p:cNvPicPr>
            <a:picLocks noChangeAspect="1"/>
          </p:cNvPicPr>
          <p:nvPr/>
        </p:nvPicPr>
        <p:blipFill>
          <a:blip r:embed="rId2"/>
          <a:stretch>
            <a:fillRect/>
          </a:stretch>
        </p:blipFill>
        <p:spPr>
          <a:xfrm>
            <a:off x="486357" y="1541124"/>
            <a:ext cx="2601027" cy="3431566"/>
          </a:xfrm>
          <a:prstGeom prst="rect">
            <a:avLst/>
          </a:prstGeom>
        </p:spPr>
      </p:pic>
      <p:sp>
        <p:nvSpPr>
          <p:cNvPr id="7" name="Pentagon 6"/>
          <p:cNvSpPr/>
          <p:nvPr/>
        </p:nvSpPr>
        <p:spPr>
          <a:xfrm>
            <a:off x="174661" y="482886"/>
            <a:ext cx="2393878" cy="523982"/>
          </a:xfrm>
          <a:prstGeom prst="homePlat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rgbClr val="FFFFFF"/>
                </a:solidFill>
                <a:latin typeface="Arial" panose="020B0604020202020204" pitchFamily="34" charset="0"/>
                <a:cs typeface="Arial" panose="020B0604020202020204" pitchFamily="34" charset="0"/>
              </a:rPr>
              <a:t>GHI NHỚ</a:t>
            </a:r>
            <a:endParaRPr lang="en-US" sz="2400" b="1">
              <a:solidFill>
                <a:srgbClr val="FFFFFF"/>
              </a:solidFill>
              <a:latin typeface="Arial" panose="020B0604020202020204" pitchFamily="34" charset="0"/>
              <a:cs typeface="Arial" panose="020B0604020202020204" pitchFamily="34" charset="0"/>
            </a:endParaRPr>
          </a:p>
        </p:txBody>
      </p:sp>
      <p:graphicFrame>
        <p:nvGraphicFramePr>
          <p:cNvPr id="2" name="Diagram 1"/>
          <p:cNvGraphicFramePr/>
          <p:nvPr>
            <p:extLst>
              <p:ext uri="{D42A27DB-BD31-4B8C-83A1-F6EECF244321}">
                <p14:modId xmlns:p14="http://schemas.microsoft.com/office/powerpoint/2010/main" val="4153517471"/>
              </p:ext>
            </p:extLst>
          </p:nvPr>
        </p:nvGraphicFramePr>
        <p:xfrm>
          <a:off x="2678130" y="2054521"/>
          <a:ext cx="6096000" cy="2918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63316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anim calcmode="lin" valueType="num">
                                      <p:cBhvr>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anim calcmode="lin" valueType="num">
                                      <p:cBhvr>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2"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33"/>
        <p:cNvGrpSpPr/>
        <p:nvPr/>
      </p:nvGrpSpPr>
      <p:grpSpPr>
        <a:xfrm>
          <a:off x="0" y="0"/>
          <a:ext cx="0" cy="0"/>
          <a:chOff x="0" y="0"/>
          <a:chExt cx="0" cy="0"/>
        </a:xfrm>
      </p:grpSpPr>
      <p:grpSp>
        <p:nvGrpSpPr>
          <p:cNvPr id="14136" name="Google Shape;14136;p44"/>
          <p:cNvGrpSpPr/>
          <p:nvPr/>
        </p:nvGrpSpPr>
        <p:grpSpPr>
          <a:xfrm>
            <a:off x="5956050" y="1643075"/>
            <a:ext cx="1730205" cy="3157550"/>
            <a:chOff x="5861053" y="1577864"/>
            <a:chExt cx="1614600" cy="2946300"/>
          </a:xfrm>
        </p:grpSpPr>
        <p:sp>
          <p:nvSpPr>
            <p:cNvPr id="14137" name="Google Shape;14137;p44"/>
            <p:cNvSpPr/>
            <p:nvPr/>
          </p:nvSpPr>
          <p:spPr>
            <a:xfrm>
              <a:off x="5861053" y="1577864"/>
              <a:ext cx="1614600" cy="2946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8" name="Google Shape;14138;p44"/>
            <p:cNvSpPr/>
            <p:nvPr/>
          </p:nvSpPr>
          <p:spPr>
            <a:xfrm>
              <a:off x="6427900" y="4333875"/>
              <a:ext cx="480900" cy="120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139" name="Google Shape;14139;p44"/>
          <p:cNvPicPr preferRelativeResize="0"/>
          <p:nvPr/>
        </p:nvPicPr>
        <p:blipFill rotWithShape="1">
          <a:blip r:embed="rId3">
            <a:alphaModFix/>
          </a:blip>
          <a:srcRect l="55285" t="7037" r="15234"/>
          <a:stretch/>
        </p:blipFill>
        <p:spPr>
          <a:xfrm>
            <a:off x="6062975" y="1816101"/>
            <a:ext cx="1516925" cy="2690825"/>
          </a:xfrm>
          <a:prstGeom prst="rect">
            <a:avLst/>
          </a:prstGeom>
          <a:noFill/>
          <a:ln>
            <a:noFill/>
          </a:ln>
        </p:spPr>
      </p:pic>
      <p:grpSp>
        <p:nvGrpSpPr>
          <p:cNvPr id="14140" name="Google Shape;14140;p44"/>
          <p:cNvGrpSpPr/>
          <p:nvPr/>
        </p:nvGrpSpPr>
        <p:grpSpPr>
          <a:xfrm>
            <a:off x="1292105" y="4511988"/>
            <a:ext cx="300558" cy="283271"/>
            <a:chOff x="1292105" y="4511988"/>
            <a:chExt cx="300558" cy="283271"/>
          </a:xfrm>
        </p:grpSpPr>
        <p:sp>
          <p:nvSpPr>
            <p:cNvPr id="14141" name="Google Shape;14141;p44"/>
            <p:cNvSpPr/>
            <p:nvPr/>
          </p:nvSpPr>
          <p:spPr>
            <a:xfrm>
              <a:off x="1292105" y="4511988"/>
              <a:ext cx="300557" cy="283271"/>
            </a:xfrm>
            <a:custGeom>
              <a:avLst/>
              <a:gdLst/>
              <a:ahLst/>
              <a:cxnLst/>
              <a:rect l="l" t="t" r="r" b="b"/>
              <a:pathLst>
                <a:path w="2921" h="2753" extrusionOk="0">
                  <a:moveTo>
                    <a:pt x="450" y="1910"/>
                  </a:moveTo>
                  <a:cubicBezTo>
                    <a:pt x="0" y="955"/>
                    <a:pt x="955" y="1"/>
                    <a:pt x="1910" y="338"/>
                  </a:cubicBezTo>
                  <a:cubicBezTo>
                    <a:pt x="2921" y="731"/>
                    <a:pt x="2921" y="2079"/>
                    <a:pt x="1966" y="2528"/>
                  </a:cubicBezTo>
                  <a:cubicBezTo>
                    <a:pt x="1404" y="2753"/>
                    <a:pt x="730" y="2528"/>
                    <a:pt x="450" y="191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2" name="Google Shape;14142;p44"/>
            <p:cNvSpPr/>
            <p:nvPr/>
          </p:nvSpPr>
          <p:spPr>
            <a:xfrm>
              <a:off x="1349830" y="4535140"/>
              <a:ext cx="242833" cy="225444"/>
            </a:xfrm>
            <a:custGeom>
              <a:avLst/>
              <a:gdLst/>
              <a:ahLst/>
              <a:cxnLst/>
              <a:rect l="l" t="t" r="r" b="b"/>
              <a:pathLst>
                <a:path w="2360" h="2191" extrusionOk="0">
                  <a:moveTo>
                    <a:pt x="169" y="1573"/>
                  </a:moveTo>
                  <a:cubicBezTo>
                    <a:pt x="1" y="1124"/>
                    <a:pt x="226" y="618"/>
                    <a:pt x="619" y="450"/>
                  </a:cubicBezTo>
                  <a:cubicBezTo>
                    <a:pt x="1630" y="0"/>
                    <a:pt x="2360" y="1517"/>
                    <a:pt x="1349" y="2022"/>
                  </a:cubicBezTo>
                  <a:cubicBezTo>
                    <a:pt x="900" y="2191"/>
                    <a:pt x="394" y="2022"/>
                    <a:pt x="169" y="157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3" name="Google Shape;14143;p44"/>
            <p:cNvSpPr/>
            <p:nvPr/>
          </p:nvSpPr>
          <p:spPr>
            <a:xfrm>
              <a:off x="1355695" y="4581340"/>
              <a:ext cx="167616" cy="179244"/>
            </a:xfrm>
            <a:custGeom>
              <a:avLst/>
              <a:gdLst/>
              <a:ahLst/>
              <a:cxnLst/>
              <a:rect l="l" t="t" r="r" b="b"/>
              <a:pathLst>
                <a:path w="1629" h="1742" extrusionOk="0">
                  <a:moveTo>
                    <a:pt x="112" y="1124"/>
                  </a:moveTo>
                  <a:cubicBezTo>
                    <a:pt x="0" y="843"/>
                    <a:pt x="56" y="562"/>
                    <a:pt x="225" y="281"/>
                  </a:cubicBezTo>
                  <a:cubicBezTo>
                    <a:pt x="281" y="225"/>
                    <a:pt x="337" y="169"/>
                    <a:pt x="449" y="169"/>
                  </a:cubicBezTo>
                  <a:cubicBezTo>
                    <a:pt x="843" y="1"/>
                    <a:pt x="1348" y="169"/>
                    <a:pt x="1517" y="562"/>
                  </a:cubicBezTo>
                  <a:cubicBezTo>
                    <a:pt x="1629" y="843"/>
                    <a:pt x="1629" y="1124"/>
                    <a:pt x="1460" y="1405"/>
                  </a:cubicBezTo>
                  <a:cubicBezTo>
                    <a:pt x="1404" y="1461"/>
                    <a:pt x="1292" y="1517"/>
                    <a:pt x="1236" y="1573"/>
                  </a:cubicBezTo>
                  <a:cubicBezTo>
                    <a:pt x="786" y="1742"/>
                    <a:pt x="337" y="1517"/>
                    <a:pt x="112" y="1124"/>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4" name="Google Shape;14144;p44"/>
            <p:cNvSpPr/>
            <p:nvPr/>
          </p:nvSpPr>
          <p:spPr>
            <a:xfrm>
              <a:off x="1384506" y="4610254"/>
              <a:ext cx="115757" cy="109892"/>
            </a:xfrm>
            <a:custGeom>
              <a:avLst/>
              <a:gdLst/>
              <a:ahLst/>
              <a:cxnLst/>
              <a:rect l="l" t="t" r="r" b="b"/>
              <a:pathLst>
                <a:path w="1125" h="1068" extrusionOk="0">
                  <a:moveTo>
                    <a:pt x="563" y="1068"/>
                  </a:moveTo>
                  <a:cubicBezTo>
                    <a:pt x="226" y="1011"/>
                    <a:pt x="1" y="674"/>
                    <a:pt x="57" y="337"/>
                  </a:cubicBezTo>
                  <a:cubicBezTo>
                    <a:pt x="57" y="225"/>
                    <a:pt x="113" y="113"/>
                    <a:pt x="226" y="0"/>
                  </a:cubicBezTo>
                  <a:cubicBezTo>
                    <a:pt x="169" y="57"/>
                    <a:pt x="169" y="169"/>
                    <a:pt x="113" y="225"/>
                  </a:cubicBezTo>
                  <a:cubicBezTo>
                    <a:pt x="57" y="562"/>
                    <a:pt x="282" y="899"/>
                    <a:pt x="675" y="955"/>
                  </a:cubicBezTo>
                  <a:cubicBezTo>
                    <a:pt x="843" y="955"/>
                    <a:pt x="1012" y="899"/>
                    <a:pt x="1124" y="787"/>
                  </a:cubicBezTo>
                  <a:cubicBezTo>
                    <a:pt x="1012" y="955"/>
                    <a:pt x="787" y="1068"/>
                    <a:pt x="563" y="10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45" name="Google Shape;14145;p44"/>
          <p:cNvGrpSpPr/>
          <p:nvPr/>
        </p:nvGrpSpPr>
        <p:grpSpPr>
          <a:xfrm>
            <a:off x="1823769" y="4475313"/>
            <a:ext cx="156092" cy="306422"/>
            <a:chOff x="474406" y="2974600"/>
            <a:chExt cx="106759" cy="209577"/>
          </a:xfrm>
        </p:grpSpPr>
        <p:sp>
          <p:nvSpPr>
            <p:cNvPr id="14146" name="Google Shape;14146;p44"/>
            <p:cNvSpPr/>
            <p:nvPr/>
          </p:nvSpPr>
          <p:spPr>
            <a:xfrm>
              <a:off x="474406" y="2974600"/>
              <a:ext cx="106759" cy="209577"/>
            </a:xfrm>
            <a:custGeom>
              <a:avLst/>
              <a:gdLst/>
              <a:ahLst/>
              <a:cxnLst/>
              <a:rect l="l" t="t" r="r" b="b"/>
              <a:pathLst>
                <a:path w="1517" h="2978" extrusionOk="0">
                  <a:moveTo>
                    <a:pt x="1517" y="2977"/>
                  </a:moveTo>
                  <a:lnTo>
                    <a:pt x="0" y="2977"/>
                  </a:lnTo>
                  <a:lnTo>
                    <a:pt x="0" y="731"/>
                  </a:lnTo>
                  <a:cubicBezTo>
                    <a:pt x="0" y="0"/>
                    <a:pt x="1517" y="0"/>
                    <a:pt x="1517" y="7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7" name="Google Shape;14147;p44"/>
            <p:cNvSpPr/>
            <p:nvPr/>
          </p:nvSpPr>
          <p:spPr>
            <a:xfrm>
              <a:off x="474406" y="2982482"/>
              <a:ext cx="98877" cy="201695"/>
            </a:xfrm>
            <a:custGeom>
              <a:avLst/>
              <a:gdLst/>
              <a:ahLst/>
              <a:cxnLst/>
              <a:rect l="l" t="t" r="r" b="b"/>
              <a:pathLst>
                <a:path w="1405" h="2866" extrusionOk="0">
                  <a:moveTo>
                    <a:pt x="1405" y="2865"/>
                  </a:moveTo>
                  <a:lnTo>
                    <a:pt x="0" y="2865"/>
                  </a:lnTo>
                  <a:lnTo>
                    <a:pt x="0" y="619"/>
                  </a:lnTo>
                  <a:cubicBezTo>
                    <a:pt x="0" y="506"/>
                    <a:pt x="57" y="338"/>
                    <a:pt x="169" y="282"/>
                  </a:cubicBezTo>
                  <a:cubicBezTo>
                    <a:pt x="618" y="1"/>
                    <a:pt x="1405" y="169"/>
                    <a:pt x="1405" y="675"/>
                  </a:cubicBezTo>
                  <a:lnTo>
                    <a:pt x="1405" y="2865"/>
                  </a:lnTo>
                  <a:close/>
                </a:path>
              </a:pathLst>
            </a:custGeom>
            <a:solidFill>
              <a:srgbClr val="7A7A7A">
                <a:alpha val="6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8" name="Google Shape;14148;p44"/>
            <p:cNvSpPr/>
            <p:nvPr/>
          </p:nvSpPr>
          <p:spPr>
            <a:xfrm>
              <a:off x="482288" y="3014151"/>
              <a:ext cx="83113" cy="98877"/>
            </a:xfrm>
            <a:custGeom>
              <a:avLst/>
              <a:gdLst/>
              <a:ahLst/>
              <a:cxnLst/>
              <a:rect l="l" t="t" r="r" b="b"/>
              <a:pathLst>
                <a:path w="1181" h="1405" extrusionOk="0">
                  <a:moveTo>
                    <a:pt x="1068" y="618"/>
                  </a:moveTo>
                  <a:cubicBezTo>
                    <a:pt x="1180" y="1404"/>
                    <a:pt x="1" y="1404"/>
                    <a:pt x="57" y="618"/>
                  </a:cubicBezTo>
                  <a:cubicBezTo>
                    <a:pt x="169" y="0"/>
                    <a:pt x="1012" y="0"/>
                    <a:pt x="1068" y="6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9" name="Google Shape;14149;p44"/>
            <p:cNvSpPr/>
            <p:nvPr/>
          </p:nvSpPr>
          <p:spPr>
            <a:xfrm>
              <a:off x="482288" y="3029915"/>
              <a:ext cx="79172" cy="59397"/>
            </a:xfrm>
            <a:custGeom>
              <a:avLst/>
              <a:gdLst/>
              <a:ahLst/>
              <a:cxnLst/>
              <a:rect l="l" t="t" r="r" b="b"/>
              <a:pathLst>
                <a:path w="1125" h="844" extrusionOk="0">
                  <a:moveTo>
                    <a:pt x="225" y="57"/>
                  </a:moveTo>
                  <a:cubicBezTo>
                    <a:pt x="338" y="1"/>
                    <a:pt x="394" y="1"/>
                    <a:pt x="506" y="1"/>
                  </a:cubicBezTo>
                  <a:cubicBezTo>
                    <a:pt x="899" y="1"/>
                    <a:pt x="1124" y="450"/>
                    <a:pt x="956" y="787"/>
                  </a:cubicBezTo>
                  <a:cubicBezTo>
                    <a:pt x="843" y="843"/>
                    <a:pt x="787" y="843"/>
                    <a:pt x="675" y="843"/>
                  </a:cubicBezTo>
                  <a:cubicBezTo>
                    <a:pt x="282" y="843"/>
                    <a:pt x="1" y="394"/>
                    <a:pt x="225" y="57"/>
                  </a:cubicBezTo>
                  <a:close/>
                </a:path>
              </a:pathLst>
            </a:custGeom>
            <a:solidFill>
              <a:srgbClr val="7A7A7A">
                <a:alpha val="6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50" name="Google Shape;14150;p44"/>
          <p:cNvGrpSpPr/>
          <p:nvPr/>
        </p:nvGrpSpPr>
        <p:grpSpPr>
          <a:xfrm>
            <a:off x="8231129" y="4410538"/>
            <a:ext cx="230087" cy="393387"/>
            <a:chOff x="1267792" y="5309150"/>
            <a:chExt cx="230087" cy="393387"/>
          </a:xfrm>
        </p:grpSpPr>
        <p:sp>
          <p:nvSpPr>
            <p:cNvPr id="14151" name="Google Shape;14151;p44"/>
            <p:cNvSpPr/>
            <p:nvPr/>
          </p:nvSpPr>
          <p:spPr>
            <a:xfrm>
              <a:off x="1267792" y="5309150"/>
              <a:ext cx="230087" cy="393387"/>
            </a:xfrm>
            <a:custGeom>
              <a:avLst/>
              <a:gdLst/>
              <a:ahLst/>
              <a:cxnLst/>
              <a:rect l="l" t="t" r="r" b="b"/>
              <a:pathLst>
                <a:path w="3483" h="5955" extrusionOk="0">
                  <a:moveTo>
                    <a:pt x="3483" y="1"/>
                  </a:moveTo>
                  <a:lnTo>
                    <a:pt x="3483" y="5954"/>
                  </a:lnTo>
                  <a:lnTo>
                    <a:pt x="0" y="5954"/>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2" name="Google Shape;14152;p44"/>
            <p:cNvSpPr/>
            <p:nvPr/>
          </p:nvSpPr>
          <p:spPr>
            <a:xfrm>
              <a:off x="1416227" y="5309150"/>
              <a:ext cx="81650" cy="393387"/>
            </a:xfrm>
            <a:custGeom>
              <a:avLst/>
              <a:gdLst/>
              <a:ahLst/>
              <a:cxnLst/>
              <a:rect l="l" t="t" r="r" b="b"/>
              <a:pathLst>
                <a:path w="1236" h="5955" extrusionOk="0">
                  <a:moveTo>
                    <a:pt x="1236" y="1"/>
                  </a:moveTo>
                  <a:lnTo>
                    <a:pt x="1236" y="5954"/>
                  </a:lnTo>
                  <a:lnTo>
                    <a:pt x="0" y="5954"/>
                  </a:lnTo>
                  <a:lnTo>
                    <a:pt x="0" y="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3" name="Google Shape;14153;p44"/>
            <p:cNvSpPr/>
            <p:nvPr/>
          </p:nvSpPr>
          <p:spPr>
            <a:xfrm>
              <a:off x="1312316" y="5309150"/>
              <a:ext cx="44591" cy="393387"/>
            </a:xfrm>
            <a:custGeom>
              <a:avLst/>
              <a:gdLst/>
              <a:ahLst/>
              <a:cxnLst/>
              <a:rect l="l" t="t" r="r" b="b"/>
              <a:pathLst>
                <a:path w="675" h="5955" extrusionOk="0">
                  <a:moveTo>
                    <a:pt x="674" y="1"/>
                  </a:moveTo>
                  <a:lnTo>
                    <a:pt x="674" y="5954"/>
                  </a:lnTo>
                  <a:lnTo>
                    <a:pt x="0" y="5954"/>
                  </a:lnTo>
                  <a:lnTo>
                    <a:pt x="0" y="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54" name="Google Shape;14154;p44"/>
          <p:cNvGrpSpPr/>
          <p:nvPr/>
        </p:nvGrpSpPr>
        <p:grpSpPr>
          <a:xfrm>
            <a:off x="5904950" y="12813"/>
            <a:ext cx="1826977" cy="1978320"/>
            <a:chOff x="6900550" y="0"/>
            <a:chExt cx="1826977" cy="1978320"/>
          </a:xfrm>
        </p:grpSpPr>
        <p:sp>
          <p:nvSpPr>
            <p:cNvPr id="14155" name="Google Shape;14155;p44"/>
            <p:cNvSpPr/>
            <p:nvPr/>
          </p:nvSpPr>
          <p:spPr>
            <a:xfrm>
              <a:off x="7560428" y="392485"/>
              <a:ext cx="241041" cy="38227"/>
            </a:xfrm>
            <a:custGeom>
              <a:avLst/>
              <a:gdLst/>
              <a:ahLst/>
              <a:cxnLst/>
              <a:rect l="l" t="t" r="r" b="b"/>
              <a:pathLst>
                <a:path w="3941" h="625" extrusionOk="0">
                  <a:moveTo>
                    <a:pt x="0" y="625"/>
                  </a:moveTo>
                  <a:lnTo>
                    <a:pt x="3941" y="625"/>
                  </a:lnTo>
                  <a:lnTo>
                    <a:pt x="3769" y="0"/>
                  </a:lnTo>
                  <a:lnTo>
                    <a:pt x="1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6" name="Google Shape;14156;p44"/>
            <p:cNvSpPr/>
            <p:nvPr/>
          </p:nvSpPr>
          <p:spPr>
            <a:xfrm>
              <a:off x="7560428" y="240983"/>
              <a:ext cx="241041" cy="36942"/>
            </a:xfrm>
            <a:custGeom>
              <a:avLst/>
              <a:gdLst/>
              <a:ahLst/>
              <a:cxnLst/>
              <a:rect l="l" t="t" r="r" b="b"/>
              <a:pathLst>
                <a:path w="3941" h="604" extrusionOk="0">
                  <a:moveTo>
                    <a:pt x="0" y="604"/>
                  </a:moveTo>
                  <a:lnTo>
                    <a:pt x="3941" y="604"/>
                  </a:lnTo>
                  <a:lnTo>
                    <a:pt x="3769" y="1"/>
                  </a:lnTo>
                  <a:lnTo>
                    <a:pt x="1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7" name="Google Shape;14157;p44"/>
            <p:cNvSpPr/>
            <p:nvPr/>
          </p:nvSpPr>
          <p:spPr>
            <a:xfrm>
              <a:off x="7560428" y="354257"/>
              <a:ext cx="241041" cy="38288"/>
            </a:xfrm>
            <a:custGeom>
              <a:avLst/>
              <a:gdLst/>
              <a:ahLst/>
              <a:cxnLst/>
              <a:rect l="l" t="t" r="r" b="b"/>
              <a:pathLst>
                <a:path w="3941" h="626" extrusionOk="0">
                  <a:moveTo>
                    <a:pt x="0" y="1"/>
                  </a:moveTo>
                  <a:lnTo>
                    <a:pt x="3941" y="1"/>
                  </a:lnTo>
                  <a:lnTo>
                    <a:pt x="3769" y="625"/>
                  </a:lnTo>
                  <a:lnTo>
                    <a:pt x="172" y="62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8" name="Google Shape;14158;p44"/>
            <p:cNvSpPr/>
            <p:nvPr/>
          </p:nvSpPr>
          <p:spPr>
            <a:xfrm>
              <a:off x="7560428" y="277865"/>
              <a:ext cx="241041" cy="38288"/>
            </a:xfrm>
            <a:custGeom>
              <a:avLst/>
              <a:gdLst/>
              <a:ahLst/>
              <a:cxnLst/>
              <a:rect l="l" t="t" r="r" b="b"/>
              <a:pathLst>
                <a:path w="3941" h="626" extrusionOk="0">
                  <a:moveTo>
                    <a:pt x="0" y="1"/>
                  </a:moveTo>
                  <a:lnTo>
                    <a:pt x="3941" y="1"/>
                  </a:lnTo>
                  <a:lnTo>
                    <a:pt x="3769" y="625"/>
                  </a:lnTo>
                  <a:lnTo>
                    <a:pt x="172" y="62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9" name="Google Shape;14159;p44"/>
            <p:cNvSpPr/>
            <p:nvPr/>
          </p:nvSpPr>
          <p:spPr>
            <a:xfrm>
              <a:off x="7560428" y="202817"/>
              <a:ext cx="241041" cy="38227"/>
            </a:xfrm>
            <a:custGeom>
              <a:avLst/>
              <a:gdLst/>
              <a:ahLst/>
              <a:cxnLst/>
              <a:rect l="l" t="t" r="r" b="b"/>
              <a:pathLst>
                <a:path w="3941" h="625" extrusionOk="0">
                  <a:moveTo>
                    <a:pt x="0" y="0"/>
                  </a:moveTo>
                  <a:lnTo>
                    <a:pt x="3941" y="0"/>
                  </a:lnTo>
                  <a:lnTo>
                    <a:pt x="3769" y="625"/>
                  </a:lnTo>
                  <a:lnTo>
                    <a:pt x="172" y="62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0" name="Google Shape;14160;p44"/>
            <p:cNvSpPr/>
            <p:nvPr/>
          </p:nvSpPr>
          <p:spPr>
            <a:xfrm>
              <a:off x="7560428" y="316092"/>
              <a:ext cx="241041" cy="38227"/>
            </a:xfrm>
            <a:custGeom>
              <a:avLst/>
              <a:gdLst/>
              <a:ahLst/>
              <a:cxnLst/>
              <a:rect l="l" t="t" r="r" b="b"/>
              <a:pathLst>
                <a:path w="3941" h="625" extrusionOk="0">
                  <a:moveTo>
                    <a:pt x="0" y="625"/>
                  </a:moveTo>
                  <a:lnTo>
                    <a:pt x="3941" y="625"/>
                  </a:lnTo>
                  <a:lnTo>
                    <a:pt x="3769" y="0"/>
                  </a:lnTo>
                  <a:lnTo>
                    <a:pt x="1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1" name="Google Shape;14161;p44"/>
            <p:cNvSpPr/>
            <p:nvPr/>
          </p:nvSpPr>
          <p:spPr>
            <a:xfrm>
              <a:off x="7913401" y="392485"/>
              <a:ext cx="241041" cy="38227"/>
            </a:xfrm>
            <a:custGeom>
              <a:avLst/>
              <a:gdLst/>
              <a:ahLst/>
              <a:cxnLst/>
              <a:rect l="l" t="t" r="r" b="b"/>
              <a:pathLst>
                <a:path w="3941" h="625" extrusionOk="0">
                  <a:moveTo>
                    <a:pt x="0" y="625"/>
                  </a:moveTo>
                  <a:lnTo>
                    <a:pt x="3941" y="625"/>
                  </a:lnTo>
                  <a:lnTo>
                    <a:pt x="3790" y="0"/>
                  </a:lnTo>
                  <a:lnTo>
                    <a:pt x="1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2" name="Google Shape;14162;p44"/>
            <p:cNvSpPr/>
            <p:nvPr/>
          </p:nvSpPr>
          <p:spPr>
            <a:xfrm>
              <a:off x="7913401" y="240983"/>
              <a:ext cx="241041" cy="36942"/>
            </a:xfrm>
            <a:custGeom>
              <a:avLst/>
              <a:gdLst/>
              <a:ahLst/>
              <a:cxnLst/>
              <a:rect l="l" t="t" r="r" b="b"/>
              <a:pathLst>
                <a:path w="3941" h="604" extrusionOk="0">
                  <a:moveTo>
                    <a:pt x="0" y="604"/>
                  </a:moveTo>
                  <a:lnTo>
                    <a:pt x="3941" y="604"/>
                  </a:lnTo>
                  <a:lnTo>
                    <a:pt x="3790" y="1"/>
                  </a:lnTo>
                  <a:lnTo>
                    <a:pt x="1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3" name="Google Shape;14163;p44"/>
            <p:cNvSpPr/>
            <p:nvPr/>
          </p:nvSpPr>
          <p:spPr>
            <a:xfrm>
              <a:off x="7913401" y="354257"/>
              <a:ext cx="241041" cy="38288"/>
            </a:xfrm>
            <a:custGeom>
              <a:avLst/>
              <a:gdLst/>
              <a:ahLst/>
              <a:cxnLst/>
              <a:rect l="l" t="t" r="r" b="b"/>
              <a:pathLst>
                <a:path w="3941" h="626" extrusionOk="0">
                  <a:moveTo>
                    <a:pt x="0" y="1"/>
                  </a:moveTo>
                  <a:lnTo>
                    <a:pt x="3941" y="1"/>
                  </a:lnTo>
                  <a:lnTo>
                    <a:pt x="3790" y="625"/>
                  </a:lnTo>
                  <a:lnTo>
                    <a:pt x="194" y="62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4" name="Google Shape;14164;p44"/>
            <p:cNvSpPr/>
            <p:nvPr/>
          </p:nvSpPr>
          <p:spPr>
            <a:xfrm>
              <a:off x="7913401" y="277865"/>
              <a:ext cx="241041" cy="38288"/>
            </a:xfrm>
            <a:custGeom>
              <a:avLst/>
              <a:gdLst/>
              <a:ahLst/>
              <a:cxnLst/>
              <a:rect l="l" t="t" r="r" b="b"/>
              <a:pathLst>
                <a:path w="3941" h="626" extrusionOk="0">
                  <a:moveTo>
                    <a:pt x="0" y="1"/>
                  </a:moveTo>
                  <a:lnTo>
                    <a:pt x="3941" y="1"/>
                  </a:lnTo>
                  <a:lnTo>
                    <a:pt x="3790" y="625"/>
                  </a:lnTo>
                  <a:lnTo>
                    <a:pt x="194" y="62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5" name="Google Shape;14165;p44"/>
            <p:cNvSpPr/>
            <p:nvPr/>
          </p:nvSpPr>
          <p:spPr>
            <a:xfrm>
              <a:off x="7913401" y="202817"/>
              <a:ext cx="241041" cy="38227"/>
            </a:xfrm>
            <a:custGeom>
              <a:avLst/>
              <a:gdLst/>
              <a:ahLst/>
              <a:cxnLst/>
              <a:rect l="l" t="t" r="r" b="b"/>
              <a:pathLst>
                <a:path w="3941" h="625" extrusionOk="0">
                  <a:moveTo>
                    <a:pt x="0" y="0"/>
                  </a:moveTo>
                  <a:lnTo>
                    <a:pt x="3941" y="0"/>
                  </a:lnTo>
                  <a:lnTo>
                    <a:pt x="3790" y="625"/>
                  </a:lnTo>
                  <a:lnTo>
                    <a:pt x="194" y="62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6" name="Google Shape;14166;p44"/>
            <p:cNvSpPr/>
            <p:nvPr/>
          </p:nvSpPr>
          <p:spPr>
            <a:xfrm>
              <a:off x="7914686" y="316092"/>
              <a:ext cx="241103" cy="38227"/>
            </a:xfrm>
            <a:custGeom>
              <a:avLst/>
              <a:gdLst/>
              <a:ahLst/>
              <a:cxnLst/>
              <a:rect l="l" t="t" r="r" b="b"/>
              <a:pathLst>
                <a:path w="3942" h="625" extrusionOk="0">
                  <a:moveTo>
                    <a:pt x="1" y="625"/>
                  </a:moveTo>
                  <a:lnTo>
                    <a:pt x="3941" y="625"/>
                  </a:lnTo>
                  <a:lnTo>
                    <a:pt x="3791" y="0"/>
                  </a:lnTo>
                  <a:lnTo>
                    <a:pt x="1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7" name="Google Shape;14167;p44"/>
            <p:cNvSpPr/>
            <p:nvPr/>
          </p:nvSpPr>
          <p:spPr>
            <a:xfrm>
              <a:off x="7310148" y="68442"/>
              <a:ext cx="1102454" cy="163426"/>
            </a:xfrm>
            <a:custGeom>
              <a:avLst/>
              <a:gdLst/>
              <a:ahLst/>
              <a:cxnLst/>
              <a:rect l="l" t="t" r="r" b="b"/>
              <a:pathLst>
                <a:path w="18025" h="2672" extrusionOk="0">
                  <a:moveTo>
                    <a:pt x="9023" y="2671"/>
                  </a:moveTo>
                  <a:cubicBezTo>
                    <a:pt x="4523" y="2671"/>
                    <a:pt x="776" y="1530"/>
                    <a:pt x="1" y="1"/>
                  </a:cubicBezTo>
                  <a:lnTo>
                    <a:pt x="18025" y="1"/>
                  </a:lnTo>
                  <a:cubicBezTo>
                    <a:pt x="17249" y="1530"/>
                    <a:pt x="13502" y="2671"/>
                    <a:pt x="9023" y="26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8" name="Google Shape;14168;p44"/>
            <p:cNvSpPr/>
            <p:nvPr/>
          </p:nvSpPr>
          <p:spPr>
            <a:xfrm>
              <a:off x="7310148" y="68442"/>
              <a:ext cx="974686" cy="118594"/>
            </a:xfrm>
            <a:custGeom>
              <a:avLst/>
              <a:gdLst/>
              <a:ahLst/>
              <a:cxnLst/>
              <a:rect l="l" t="t" r="r" b="b"/>
              <a:pathLst>
                <a:path w="15936" h="1939" extrusionOk="0">
                  <a:moveTo>
                    <a:pt x="905" y="927"/>
                  </a:moveTo>
                  <a:cubicBezTo>
                    <a:pt x="517" y="690"/>
                    <a:pt x="216" y="388"/>
                    <a:pt x="1" y="1"/>
                  </a:cubicBezTo>
                  <a:lnTo>
                    <a:pt x="15936" y="1"/>
                  </a:lnTo>
                  <a:cubicBezTo>
                    <a:pt x="14493" y="1142"/>
                    <a:pt x="11284" y="1939"/>
                    <a:pt x="7537" y="1939"/>
                  </a:cubicBezTo>
                  <a:cubicBezTo>
                    <a:pt x="4932" y="1939"/>
                    <a:pt x="2563" y="1551"/>
                    <a:pt x="905" y="9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9" name="Google Shape;14169;p44"/>
            <p:cNvSpPr/>
            <p:nvPr/>
          </p:nvSpPr>
          <p:spPr>
            <a:xfrm>
              <a:off x="7308803" y="0"/>
              <a:ext cx="1103800" cy="68502"/>
            </a:xfrm>
            <a:custGeom>
              <a:avLst/>
              <a:gdLst/>
              <a:ahLst/>
              <a:cxnLst/>
              <a:rect l="l" t="t" r="r" b="b"/>
              <a:pathLst>
                <a:path w="18047" h="1120" extrusionOk="0">
                  <a:moveTo>
                    <a:pt x="1" y="0"/>
                  </a:moveTo>
                  <a:lnTo>
                    <a:pt x="1" y="1120"/>
                  </a:lnTo>
                  <a:lnTo>
                    <a:pt x="18047" y="1120"/>
                  </a:lnTo>
                  <a:lnTo>
                    <a:pt x="180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0" name="Google Shape;14170;p44"/>
            <p:cNvSpPr/>
            <p:nvPr/>
          </p:nvSpPr>
          <p:spPr>
            <a:xfrm>
              <a:off x="7462934" y="429366"/>
              <a:ext cx="795602" cy="359636"/>
            </a:xfrm>
            <a:custGeom>
              <a:avLst/>
              <a:gdLst/>
              <a:ahLst/>
              <a:cxnLst/>
              <a:rect l="l" t="t" r="r" b="b"/>
              <a:pathLst>
                <a:path w="13008" h="5880" extrusionOk="0">
                  <a:moveTo>
                    <a:pt x="1357" y="0"/>
                  </a:moveTo>
                  <a:lnTo>
                    <a:pt x="11672" y="0"/>
                  </a:lnTo>
                  <a:cubicBezTo>
                    <a:pt x="12404" y="0"/>
                    <a:pt x="13007" y="1314"/>
                    <a:pt x="13007" y="2950"/>
                  </a:cubicBezTo>
                  <a:lnTo>
                    <a:pt x="13007" y="2950"/>
                  </a:lnTo>
                  <a:cubicBezTo>
                    <a:pt x="13007" y="4565"/>
                    <a:pt x="12404" y="5879"/>
                    <a:pt x="11672" y="5879"/>
                  </a:cubicBezTo>
                  <a:lnTo>
                    <a:pt x="1357" y="5879"/>
                  </a:lnTo>
                  <a:cubicBezTo>
                    <a:pt x="625" y="5879"/>
                    <a:pt x="0" y="4565"/>
                    <a:pt x="0" y="2950"/>
                  </a:cubicBezTo>
                  <a:lnTo>
                    <a:pt x="0" y="2950"/>
                  </a:lnTo>
                  <a:cubicBezTo>
                    <a:pt x="0" y="1335"/>
                    <a:pt x="603" y="0"/>
                    <a:pt x="13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1" name="Google Shape;14171;p44"/>
            <p:cNvSpPr/>
            <p:nvPr/>
          </p:nvSpPr>
          <p:spPr>
            <a:xfrm>
              <a:off x="7506421" y="476767"/>
              <a:ext cx="752115" cy="312235"/>
            </a:xfrm>
            <a:custGeom>
              <a:avLst/>
              <a:gdLst/>
              <a:ahLst/>
              <a:cxnLst/>
              <a:rect l="l" t="t" r="r" b="b"/>
              <a:pathLst>
                <a:path w="12297" h="5105" extrusionOk="0">
                  <a:moveTo>
                    <a:pt x="11865" y="22"/>
                  </a:moveTo>
                  <a:cubicBezTo>
                    <a:pt x="12167" y="711"/>
                    <a:pt x="12296" y="1422"/>
                    <a:pt x="12296" y="2154"/>
                  </a:cubicBezTo>
                  <a:lnTo>
                    <a:pt x="12296" y="2154"/>
                  </a:lnTo>
                  <a:cubicBezTo>
                    <a:pt x="12296" y="3769"/>
                    <a:pt x="11693" y="5104"/>
                    <a:pt x="10939" y="5104"/>
                  </a:cubicBezTo>
                  <a:lnTo>
                    <a:pt x="646" y="5104"/>
                  </a:lnTo>
                  <a:cubicBezTo>
                    <a:pt x="560" y="5104"/>
                    <a:pt x="495" y="5104"/>
                    <a:pt x="431" y="5061"/>
                  </a:cubicBezTo>
                  <a:cubicBezTo>
                    <a:pt x="129" y="4393"/>
                    <a:pt x="0" y="3661"/>
                    <a:pt x="22" y="2929"/>
                  </a:cubicBezTo>
                  <a:lnTo>
                    <a:pt x="22" y="2929"/>
                  </a:lnTo>
                  <a:cubicBezTo>
                    <a:pt x="22" y="1314"/>
                    <a:pt x="603" y="0"/>
                    <a:pt x="1357" y="0"/>
                  </a:cubicBezTo>
                  <a:lnTo>
                    <a:pt x="11672" y="0"/>
                  </a:lnTo>
                  <a:cubicBezTo>
                    <a:pt x="11736" y="0"/>
                    <a:pt x="11822" y="0"/>
                    <a:pt x="11887" y="22"/>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2" name="Google Shape;14172;p44"/>
            <p:cNvSpPr/>
            <p:nvPr/>
          </p:nvSpPr>
          <p:spPr>
            <a:xfrm>
              <a:off x="7506421" y="476767"/>
              <a:ext cx="729730" cy="280614"/>
            </a:xfrm>
            <a:custGeom>
              <a:avLst/>
              <a:gdLst/>
              <a:ahLst/>
              <a:cxnLst/>
              <a:rect l="l" t="t" r="r" b="b"/>
              <a:pathLst>
                <a:path w="11931" h="4588" extrusionOk="0">
                  <a:moveTo>
                    <a:pt x="237" y="4587"/>
                  </a:moveTo>
                  <a:cubicBezTo>
                    <a:pt x="86" y="4049"/>
                    <a:pt x="0" y="3489"/>
                    <a:pt x="22" y="2929"/>
                  </a:cubicBezTo>
                  <a:lnTo>
                    <a:pt x="22" y="2929"/>
                  </a:lnTo>
                  <a:cubicBezTo>
                    <a:pt x="22" y="1314"/>
                    <a:pt x="603" y="0"/>
                    <a:pt x="1357" y="0"/>
                  </a:cubicBezTo>
                  <a:lnTo>
                    <a:pt x="11693" y="0"/>
                  </a:lnTo>
                  <a:cubicBezTo>
                    <a:pt x="11844" y="539"/>
                    <a:pt x="11930" y="1077"/>
                    <a:pt x="11930" y="1637"/>
                  </a:cubicBezTo>
                  <a:lnTo>
                    <a:pt x="11930" y="1637"/>
                  </a:lnTo>
                  <a:cubicBezTo>
                    <a:pt x="11930" y="3252"/>
                    <a:pt x="11327" y="4587"/>
                    <a:pt x="10573" y="4587"/>
                  </a:cubicBezTo>
                  <a:lnTo>
                    <a:pt x="237" y="4587"/>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3" name="Google Shape;14173;p44"/>
            <p:cNvSpPr/>
            <p:nvPr/>
          </p:nvSpPr>
          <p:spPr>
            <a:xfrm>
              <a:off x="6900550" y="1552813"/>
              <a:ext cx="795612" cy="425508"/>
            </a:xfrm>
            <a:custGeom>
              <a:avLst/>
              <a:gdLst/>
              <a:ahLst/>
              <a:cxnLst/>
              <a:rect l="l" t="t" r="r" b="b"/>
              <a:pathLst>
                <a:path w="10424" h="6957" extrusionOk="0">
                  <a:moveTo>
                    <a:pt x="10423" y="1"/>
                  </a:moveTo>
                  <a:lnTo>
                    <a:pt x="0" y="3834"/>
                  </a:lnTo>
                  <a:lnTo>
                    <a:pt x="0" y="6181"/>
                  </a:lnTo>
                  <a:lnTo>
                    <a:pt x="1056" y="6913"/>
                  </a:lnTo>
                  <a:cubicBezTo>
                    <a:pt x="1099" y="6956"/>
                    <a:pt x="1185" y="6956"/>
                    <a:pt x="1228" y="6913"/>
                  </a:cubicBezTo>
                  <a:cubicBezTo>
                    <a:pt x="1293" y="6870"/>
                    <a:pt x="1293" y="6806"/>
                    <a:pt x="1271" y="6741"/>
                  </a:cubicBezTo>
                  <a:lnTo>
                    <a:pt x="819" y="6009"/>
                  </a:lnTo>
                  <a:lnTo>
                    <a:pt x="819" y="4932"/>
                  </a:lnTo>
                  <a:lnTo>
                    <a:pt x="10402" y="2090"/>
                  </a:lnTo>
                  <a:lnTo>
                    <a:pt x="10402" y="2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4" name="Google Shape;14174;p44"/>
            <p:cNvSpPr/>
            <p:nvPr/>
          </p:nvSpPr>
          <p:spPr>
            <a:xfrm>
              <a:off x="6925204" y="1577888"/>
              <a:ext cx="770959" cy="400431"/>
            </a:xfrm>
            <a:custGeom>
              <a:avLst/>
              <a:gdLst/>
              <a:ahLst/>
              <a:cxnLst/>
              <a:rect l="l" t="t" r="r" b="b"/>
              <a:pathLst>
                <a:path w="10101" h="6547" extrusionOk="0">
                  <a:moveTo>
                    <a:pt x="1" y="5987"/>
                  </a:moveTo>
                  <a:lnTo>
                    <a:pt x="733" y="6503"/>
                  </a:lnTo>
                  <a:cubicBezTo>
                    <a:pt x="797" y="6546"/>
                    <a:pt x="862" y="6546"/>
                    <a:pt x="926" y="6503"/>
                  </a:cubicBezTo>
                  <a:cubicBezTo>
                    <a:pt x="970" y="6460"/>
                    <a:pt x="991" y="6396"/>
                    <a:pt x="948" y="6331"/>
                  </a:cubicBezTo>
                  <a:lnTo>
                    <a:pt x="517" y="5599"/>
                  </a:lnTo>
                  <a:lnTo>
                    <a:pt x="517" y="4522"/>
                  </a:lnTo>
                  <a:lnTo>
                    <a:pt x="10100" y="1680"/>
                  </a:lnTo>
                  <a:lnTo>
                    <a:pt x="10100" y="0"/>
                  </a:lnTo>
                  <a:lnTo>
                    <a:pt x="1" y="3704"/>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5" name="Google Shape;14175;p44"/>
            <p:cNvSpPr/>
            <p:nvPr/>
          </p:nvSpPr>
          <p:spPr>
            <a:xfrm>
              <a:off x="8010825" y="1552813"/>
              <a:ext cx="716702" cy="425508"/>
            </a:xfrm>
            <a:custGeom>
              <a:avLst/>
              <a:gdLst/>
              <a:ahLst/>
              <a:cxnLst/>
              <a:rect l="l" t="t" r="r" b="b"/>
              <a:pathLst>
                <a:path w="10424" h="6957" extrusionOk="0">
                  <a:moveTo>
                    <a:pt x="1" y="1"/>
                  </a:moveTo>
                  <a:lnTo>
                    <a:pt x="10423" y="3834"/>
                  </a:lnTo>
                  <a:lnTo>
                    <a:pt x="10423" y="6181"/>
                  </a:lnTo>
                  <a:lnTo>
                    <a:pt x="9368" y="6913"/>
                  </a:lnTo>
                  <a:cubicBezTo>
                    <a:pt x="9303" y="6956"/>
                    <a:pt x="9239" y="6956"/>
                    <a:pt x="9174" y="6913"/>
                  </a:cubicBezTo>
                  <a:cubicBezTo>
                    <a:pt x="9131" y="6870"/>
                    <a:pt x="9110" y="6806"/>
                    <a:pt x="9153" y="6741"/>
                  </a:cubicBezTo>
                  <a:lnTo>
                    <a:pt x="9583" y="6009"/>
                  </a:lnTo>
                  <a:lnTo>
                    <a:pt x="9583" y="4932"/>
                  </a:lnTo>
                  <a:lnTo>
                    <a:pt x="1" y="20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6" name="Google Shape;14176;p44"/>
            <p:cNvSpPr/>
            <p:nvPr/>
          </p:nvSpPr>
          <p:spPr>
            <a:xfrm>
              <a:off x="8010825" y="1579172"/>
              <a:ext cx="716702" cy="396516"/>
            </a:xfrm>
            <a:custGeom>
              <a:avLst/>
              <a:gdLst/>
              <a:ahLst/>
              <a:cxnLst/>
              <a:rect l="l" t="t" r="r" b="b"/>
              <a:pathLst>
                <a:path w="10424" h="6483" extrusionOk="0">
                  <a:moveTo>
                    <a:pt x="10423" y="3726"/>
                  </a:moveTo>
                  <a:lnTo>
                    <a:pt x="10423" y="5750"/>
                  </a:lnTo>
                  <a:lnTo>
                    <a:pt x="9368" y="6482"/>
                  </a:lnTo>
                  <a:lnTo>
                    <a:pt x="9777" y="5793"/>
                  </a:lnTo>
                  <a:lnTo>
                    <a:pt x="9777" y="4889"/>
                  </a:lnTo>
                  <a:lnTo>
                    <a:pt x="9583" y="4738"/>
                  </a:lnTo>
                  <a:lnTo>
                    <a:pt x="9583" y="4480"/>
                  </a:lnTo>
                  <a:lnTo>
                    <a:pt x="1" y="1637"/>
                  </a:lnTo>
                  <a:lnTo>
                    <a:pt x="1" y="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7" name="Google Shape;14177;p44"/>
            <p:cNvSpPr/>
            <p:nvPr/>
          </p:nvSpPr>
          <p:spPr>
            <a:xfrm>
              <a:off x="7694743" y="1521252"/>
              <a:ext cx="317495" cy="172601"/>
            </a:xfrm>
            <a:custGeom>
              <a:avLst/>
              <a:gdLst/>
              <a:ahLst/>
              <a:cxnLst/>
              <a:rect l="l" t="t" r="r" b="b"/>
              <a:pathLst>
                <a:path w="5191" h="2822" extrusionOk="0">
                  <a:moveTo>
                    <a:pt x="1" y="0"/>
                  </a:moveTo>
                  <a:lnTo>
                    <a:pt x="5190" y="0"/>
                  </a:lnTo>
                  <a:lnTo>
                    <a:pt x="5190" y="2821"/>
                  </a:lnTo>
                  <a:lnTo>
                    <a:pt x="1" y="282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8" name="Google Shape;14178;p44"/>
            <p:cNvSpPr/>
            <p:nvPr/>
          </p:nvSpPr>
          <p:spPr>
            <a:xfrm>
              <a:off x="7709238" y="1533057"/>
              <a:ext cx="302999" cy="160796"/>
            </a:xfrm>
            <a:custGeom>
              <a:avLst/>
              <a:gdLst/>
              <a:ahLst/>
              <a:cxnLst/>
              <a:rect l="l" t="t" r="r" b="b"/>
              <a:pathLst>
                <a:path w="4954" h="2629" extrusionOk="0">
                  <a:moveTo>
                    <a:pt x="4953" y="1"/>
                  </a:moveTo>
                  <a:lnTo>
                    <a:pt x="4953" y="2628"/>
                  </a:lnTo>
                  <a:lnTo>
                    <a:pt x="0" y="2628"/>
                  </a:lnTo>
                  <a:lnTo>
                    <a:pt x="0" y="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9" name="Google Shape;14179;p44"/>
            <p:cNvSpPr/>
            <p:nvPr/>
          </p:nvSpPr>
          <p:spPr>
            <a:xfrm>
              <a:off x="7748750" y="1293358"/>
              <a:ext cx="210766" cy="227953"/>
            </a:xfrm>
            <a:custGeom>
              <a:avLst/>
              <a:gdLst/>
              <a:ahLst/>
              <a:cxnLst/>
              <a:rect l="l" t="t" r="r" b="b"/>
              <a:pathLst>
                <a:path w="3446" h="3727" extrusionOk="0">
                  <a:moveTo>
                    <a:pt x="0" y="1"/>
                  </a:moveTo>
                  <a:lnTo>
                    <a:pt x="3446" y="1"/>
                  </a:lnTo>
                  <a:lnTo>
                    <a:pt x="3446" y="3726"/>
                  </a:lnTo>
                  <a:lnTo>
                    <a:pt x="0" y="372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0" name="Google Shape;14180;p44"/>
            <p:cNvSpPr/>
            <p:nvPr/>
          </p:nvSpPr>
          <p:spPr>
            <a:xfrm>
              <a:off x="7804041" y="770473"/>
              <a:ext cx="100184" cy="522939"/>
            </a:xfrm>
            <a:custGeom>
              <a:avLst/>
              <a:gdLst/>
              <a:ahLst/>
              <a:cxnLst/>
              <a:rect l="l" t="t" r="r" b="b"/>
              <a:pathLst>
                <a:path w="1638" h="8550" extrusionOk="0">
                  <a:moveTo>
                    <a:pt x="1" y="1"/>
                  </a:moveTo>
                  <a:lnTo>
                    <a:pt x="1637" y="1"/>
                  </a:lnTo>
                  <a:lnTo>
                    <a:pt x="1637" y="8550"/>
                  </a:lnTo>
                  <a:lnTo>
                    <a:pt x="1" y="855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1" name="Google Shape;14181;p44"/>
            <p:cNvSpPr/>
            <p:nvPr/>
          </p:nvSpPr>
          <p:spPr>
            <a:xfrm>
              <a:off x="7804041" y="770473"/>
              <a:ext cx="100184" cy="425508"/>
            </a:xfrm>
            <a:custGeom>
              <a:avLst/>
              <a:gdLst/>
              <a:ahLst/>
              <a:cxnLst/>
              <a:rect l="l" t="t" r="r" b="b"/>
              <a:pathLst>
                <a:path w="1638" h="6957" extrusionOk="0">
                  <a:moveTo>
                    <a:pt x="1" y="1"/>
                  </a:moveTo>
                  <a:lnTo>
                    <a:pt x="1637" y="1"/>
                  </a:lnTo>
                  <a:lnTo>
                    <a:pt x="1637" y="6956"/>
                  </a:lnTo>
                  <a:cubicBezTo>
                    <a:pt x="1551" y="6956"/>
                    <a:pt x="1465" y="6956"/>
                    <a:pt x="1379" y="6956"/>
                  </a:cubicBezTo>
                  <a:lnTo>
                    <a:pt x="1379" y="6956"/>
                  </a:lnTo>
                  <a:cubicBezTo>
                    <a:pt x="884" y="6956"/>
                    <a:pt x="388" y="6762"/>
                    <a:pt x="1" y="6439"/>
                  </a:cubicBezTo>
                  <a:lnTo>
                    <a:pt x="1" y="1"/>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2" name="Google Shape;14182;p44"/>
            <p:cNvSpPr/>
            <p:nvPr/>
          </p:nvSpPr>
          <p:spPr>
            <a:xfrm>
              <a:off x="7680247" y="412240"/>
              <a:ext cx="384651" cy="734990"/>
            </a:xfrm>
            <a:custGeom>
              <a:avLst/>
              <a:gdLst/>
              <a:ahLst/>
              <a:cxnLst/>
              <a:rect l="l" t="t" r="r" b="b"/>
              <a:pathLst>
                <a:path w="6289" h="12017" extrusionOk="0">
                  <a:moveTo>
                    <a:pt x="6267" y="3166"/>
                  </a:moveTo>
                  <a:lnTo>
                    <a:pt x="5427" y="9691"/>
                  </a:lnTo>
                  <a:cubicBezTo>
                    <a:pt x="5277" y="10961"/>
                    <a:pt x="4351" y="12016"/>
                    <a:pt x="3080" y="12016"/>
                  </a:cubicBezTo>
                  <a:lnTo>
                    <a:pt x="3080" y="12016"/>
                  </a:lnTo>
                  <a:cubicBezTo>
                    <a:pt x="1788" y="12016"/>
                    <a:pt x="905" y="10940"/>
                    <a:pt x="754" y="9669"/>
                  </a:cubicBezTo>
                  <a:lnTo>
                    <a:pt x="1" y="3123"/>
                  </a:lnTo>
                  <a:cubicBezTo>
                    <a:pt x="22" y="1400"/>
                    <a:pt x="1443" y="0"/>
                    <a:pt x="3166" y="0"/>
                  </a:cubicBezTo>
                  <a:lnTo>
                    <a:pt x="3166" y="0"/>
                  </a:lnTo>
                  <a:cubicBezTo>
                    <a:pt x="4889" y="22"/>
                    <a:pt x="6289" y="1443"/>
                    <a:pt x="6267" y="31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3" name="Google Shape;14183;p44"/>
            <p:cNvSpPr/>
            <p:nvPr/>
          </p:nvSpPr>
          <p:spPr>
            <a:xfrm>
              <a:off x="7663121" y="417500"/>
              <a:ext cx="383367" cy="734990"/>
            </a:xfrm>
            <a:custGeom>
              <a:avLst/>
              <a:gdLst/>
              <a:ahLst/>
              <a:cxnLst/>
              <a:rect l="l" t="t" r="r" b="b"/>
              <a:pathLst>
                <a:path w="6268" h="12017" extrusionOk="0">
                  <a:moveTo>
                    <a:pt x="6267" y="3166"/>
                  </a:moveTo>
                  <a:lnTo>
                    <a:pt x="5427" y="9691"/>
                  </a:lnTo>
                  <a:cubicBezTo>
                    <a:pt x="5255" y="10961"/>
                    <a:pt x="4351" y="12016"/>
                    <a:pt x="3059" y="12016"/>
                  </a:cubicBezTo>
                  <a:lnTo>
                    <a:pt x="3059" y="12016"/>
                  </a:lnTo>
                  <a:cubicBezTo>
                    <a:pt x="1788" y="12016"/>
                    <a:pt x="884" y="10940"/>
                    <a:pt x="754" y="9669"/>
                  </a:cubicBezTo>
                  <a:lnTo>
                    <a:pt x="1" y="3123"/>
                  </a:lnTo>
                  <a:cubicBezTo>
                    <a:pt x="22" y="1400"/>
                    <a:pt x="1422" y="0"/>
                    <a:pt x="3145" y="0"/>
                  </a:cubicBezTo>
                  <a:lnTo>
                    <a:pt x="3145" y="0"/>
                  </a:lnTo>
                  <a:cubicBezTo>
                    <a:pt x="4889" y="22"/>
                    <a:pt x="6267" y="1443"/>
                    <a:pt x="6267" y="31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4" name="Google Shape;14184;p44"/>
            <p:cNvSpPr/>
            <p:nvPr/>
          </p:nvSpPr>
          <p:spPr>
            <a:xfrm>
              <a:off x="7680247" y="428020"/>
              <a:ext cx="366241" cy="724470"/>
            </a:xfrm>
            <a:custGeom>
              <a:avLst/>
              <a:gdLst/>
              <a:ahLst/>
              <a:cxnLst/>
              <a:rect l="l" t="t" r="r" b="b"/>
              <a:pathLst>
                <a:path w="5988" h="11845" extrusionOk="0">
                  <a:moveTo>
                    <a:pt x="5987" y="2994"/>
                  </a:moveTo>
                  <a:lnTo>
                    <a:pt x="5147" y="9519"/>
                  </a:lnTo>
                  <a:cubicBezTo>
                    <a:pt x="4975" y="10789"/>
                    <a:pt x="4071" y="11844"/>
                    <a:pt x="2779" y="11844"/>
                  </a:cubicBezTo>
                  <a:lnTo>
                    <a:pt x="2779" y="11844"/>
                  </a:lnTo>
                  <a:cubicBezTo>
                    <a:pt x="2434" y="11844"/>
                    <a:pt x="2111" y="11758"/>
                    <a:pt x="1810" y="11608"/>
                  </a:cubicBezTo>
                  <a:cubicBezTo>
                    <a:pt x="1207" y="11134"/>
                    <a:pt x="819" y="10423"/>
                    <a:pt x="754" y="9670"/>
                  </a:cubicBezTo>
                  <a:lnTo>
                    <a:pt x="1" y="3123"/>
                  </a:lnTo>
                  <a:cubicBezTo>
                    <a:pt x="22" y="1400"/>
                    <a:pt x="1443" y="1"/>
                    <a:pt x="3166" y="22"/>
                  </a:cubicBezTo>
                  <a:lnTo>
                    <a:pt x="3166" y="22"/>
                  </a:lnTo>
                  <a:cubicBezTo>
                    <a:pt x="3683" y="22"/>
                    <a:pt x="4200" y="151"/>
                    <a:pt x="4652" y="410"/>
                  </a:cubicBezTo>
                  <a:cubicBezTo>
                    <a:pt x="5492" y="991"/>
                    <a:pt x="5987" y="1960"/>
                    <a:pt x="5987" y="2994"/>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5" name="Google Shape;14185;p44"/>
            <p:cNvSpPr/>
            <p:nvPr/>
          </p:nvSpPr>
          <p:spPr>
            <a:xfrm>
              <a:off x="7731624" y="479397"/>
              <a:ext cx="293763" cy="293763"/>
            </a:xfrm>
            <a:custGeom>
              <a:avLst/>
              <a:gdLst/>
              <a:ahLst/>
              <a:cxnLst/>
              <a:rect l="l" t="t" r="r" b="b"/>
              <a:pathLst>
                <a:path w="4803" h="4803" extrusionOk="0">
                  <a:moveTo>
                    <a:pt x="539" y="3360"/>
                  </a:moveTo>
                  <a:cubicBezTo>
                    <a:pt x="1056" y="4393"/>
                    <a:pt x="2326" y="4803"/>
                    <a:pt x="3360" y="4286"/>
                  </a:cubicBezTo>
                  <a:cubicBezTo>
                    <a:pt x="4393" y="3747"/>
                    <a:pt x="4803" y="2477"/>
                    <a:pt x="4264" y="1443"/>
                  </a:cubicBezTo>
                  <a:cubicBezTo>
                    <a:pt x="3747" y="410"/>
                    <a:pt x="2477" y="0"/>
                    <a:pt x="1443" y="539"/>
                  </a:cubicBezTo>
                  <a:cubicBezTo>
                    <a:pt x="410" y="1056"/>
                    <a:pt x="0" y="2326"/>
                    <a:pt x="539" y="3360"/>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6" name="Google Shape;14186;p44"/>
            <p:cNvSpPr/>
            <p:nvPr/>
          </p:nvSpPr>
          <p:spPr>
            <a:xfrm>
              <a:off x="7727649" y="474137"/>
              <a:ext cx="262204" cy="262142"/>
            </a:xfrm>
            <a:custGeom>
              <a:avLst/>
              <a:gdLst/>
              <a:ahLst/>
              <a:cxnLst/>
              <a:rect l="l" t="t" r="r" b="b"/>
              <a:pathLst>
                <a:path w="4287" h="4286" extrusionOk="0">
                  <a:moveTo>
                    <a:pt x="44" y="2068"/>
                  </a:moveTo>
                  <a:cubicBezTo>
                    <a:pt x="1" y="3230"/>
                    <a:pt x="905" y="4200"/>
                    <a:pt x="2068" y="4243"/>
                  </a:cubicBezTo>
                  <a:cubicBezTo>
                    <a:pt x="3231" y="4286"/>
                    <a:pt x="4200" y="3360"/>
                    <a:pt x="4243" y="2218"/>
                  </a:cubicBezTo>
                  <a:cubicBezTo>
                    <a:pt x="4286" y="1056"/>
                    <a:pt x="3360" y="86"/>
                    <a:pt x="2219" y="43"/>
                  </a:cubicBezTo>
                  <a:cubicBezTo>
                    <a:pt x="1056" y="0"/>
                    <a:pt x="87" y="905"/>
                    <a:pt x="44" y="2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7" name="Google Shape;14187;p44"/>
            <p:cNvSpPr/>
            <p:nvPr/>
          </p:nvSpPr>
          <p:spPr>
            <a:xfrm>
              <a:off x="7744774" y="486003"/>
              <a:ext cx="243733" cy="250277"/>
            </a:xfrm>
            <a:custGeom>
              <a:avLst/>
              <a:gdLst/>
              <a:ahLst/>
              <a:cxnLst/>
              <a:rect l="l" t="t" r="r" b="b"/>
              <a:pathLst>
                <a:path w="3985" h="4092" extrusionOk="0">
                  <a:moveTo>
                    <a:pt x="776" y="3747"/>
                  </a:moveTo>
                  <a:cubicBezTo>
                    <a:pt x="1078" y="3919"/>
                    <a:pt x="1422" y="4027"/>
                    <a:pt x="1788" y="4049"/>
                  </a:cubicBezTo>
                  <a:cubicBezTo>
                    <a:pt x="2951" y="4092"/>
                    <a:pt x="3920" y="3166"/>
                    <a:pt x="3963" y="2024"/>
                  </a:cubicBezTo>
                  <a:cubicBezTo>
                    <a:pt x="3985" y="1378"/>
                    <a:pt x="3705" y="754"/>
                    <a:pt x="3209" y="323"/>
                  </a:cubicBezTo>
                  <a:cubicBezTo>
                    <a:pt x="2908" y="151"/>
                    <a:pt x="2542" y="43"/>
                    <a:pt x="2197" y="22"/>
                  </a:cubicBezTo>
                  <a:cubicBezTo>
                    <a:pt x="1034" y="0"/>
                    <a:pt x="65" y="905"/>
                    <a:pt x="22" y="2067"/>
                  </a:cubicBezTo>
                  <a:cubicBezTo>
                    <a:pt x="1" y="2713"/>
                    <a:pt x="281" y="3316"/>
                    <a:pt x="776" y="37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8" name="Google Shape;14188;p44"/>
            <p:cNvSpPr/>
            <p:nvPr/>
          </p:nvSpPr>
          <p:spPr>
            <a:xfrm>
              <a:off x="7783001" y="529429"/>
              <a:ext cx="151500" cy="151561"/>
            </a:xfrm>
            <a:custGeom>
              <a:avLst/>
              <a:gdLst/>
              <a:ahLst/>
              <a:cxnLst/>
              <a:rect l="l" t="t" r="r" b="b"/>
              <a:pathLst>
                <a:path w="2477" h="2478" extrusionOk="0">
                  <a:moveTo>
                    <a:pt x="22" y="1185"/>
                  </a:moveTo>
                  <a:cubicBezTo>
                    <a:pt x="0" y="1853"/>
                    <a:pt x="517" y="2413"/>
                    <a:pt x="1185" y="2456"/>
                  </a:cubicBezTo>
                  <a:cubicBezTo>
                    <a:pt x="1852" y="2477"/>
                    <a:pt x="2434" y="1939"/>
                    <a:pt x="2455" y="1271"/>
                  </a:cubicBezTo>
                  <a:cubicBezTo>
                    <a:pt x="2477" y="604"/>
                    <a:pt x="1938" y="44"/>
                    <a:pt x="1271" y="22"/>
                  </a:cubicBezTo>
                  <a:cubicBezTo>
                    <a:pt x="603" y="1"/>
                    <a:pt x="43" y="518"/>
                    <a:pt x="22" y="11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9" name="Google Shape;14189;p44"/>
            <p:cNvSpPr/>
            <p:nvPr/>
          </p:nvSpPr>
          <p:spPr>
            <a:xfrm>
              <a:off x="7797497" y="544520"/>
              <a:ext cx="135720" cy="135720"/>
            </a:xfrm>
            <a:custGeom>
              <a:avLst/>
              <a:gdLst/>
              <a:ahLst/>
              <a:cxnLst/>
              <a:rect l="l" t="t" r="r" b="b"/>
              <a:pathLst>
                <a:path w="2219" h="2219" extrusionOk="0">
                  <a:moveTo>
                    <a:pt x="237" y="1939"/>
                  </a:moveTo>
                  <a:cubicBezTo>
                    <a:pt x="431" y="2111"/>
                    <a:pt x="689" y="2197"/>
                    <a:pt x="948" y="2197"/>
                  </a:cubicBezTo>
                  <a:cubicBezTo>
                    <a:pt x="1615" y="2219"/>
                    <a:pt x="2197" y="1702"/>
                    <a:pt x="2218" y="1034"/>
                  </a:cubicBezTo>
                  <a:cubicBezTo>
                    <a:pt x="2218" y="776"/>
                    <a:pt x="2154" y="517"/>
                    <a:pt x="2003" y="302"/>
                  </a:cubicBezTo>
                  <a:cubicBezTo>
                    <a:pt x="1788" y="130"/>
                    <a:pt x="1529" y="44"/>
                    <a:pt x="1271" y="22"/>
                  </a:cubicBezTo>
                  <a:cubicBezTo>
                    <a:pt x="603" y="1"/>
                    <a:pt x="22" y="539"/>
                    <a:pt x="0" y="1207"/>
                  </a:cubicBezTo>
                  <a:cubicBezTo>
                    <a:pt x="0" y="1465"/>
                    <a:pt x="86" y="1723"/>
                    <a:pt x="237" y="1939"/>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0" name="Google Shape;14190;p44"/>
            <p:cNvSpPr/>
            <p:nvPr/>
          </p:nvSpPr>
          <p:spPr>
            <a:xfrm>
              <a:off x="7797497" y="543925"/>
              <a:ext cx="125138" cy="127830"/>
            </a:xfrm>
            <a:custGeom>
              <a:avLst/>
              <a:gdLst/>
              <a:ahLst/>
              <a:cxnLst/>
              <a:rect l="l" t="t" r="r" b="b"/>
              <a:pathLst>
                <a:path w="2046" h="2090" extrusionOk="0">
                  <a:moveTo>
                    <a:pt x="1852" y="216"/>
                  </a:moveTo>
                  <a:cubicBezTo>
                    <a:pt x="1680" y="87"/>
                    <a:pt x="1486" y="44"/>
                    <a:pt x="1271" y="22"/>
                  </a:cubicBezTo>
                  <a:cubicBezTo>
                    <a:pt x="603" y="1"/>
                    <a:pt x="22" y="539"/>
                    <a:pt x="0" y="1207"/>
                  </a:cubicBezTo>
                  <a:cubicBezTo>
                    <a:pt x="0" y="1443"/>
                    <a:pt x="65" y="1680"/>
                    <a:pt x="194" y="1874"/>
                  </a:cubicBezTo>
                  <a:cubicBezTo>
                    <a:pt x="366" y="1982"/>
                    <a:pt x="582" y="2046"/>
                    <a:pt x="775" y="2068"/>
                  </a:cubicBezTo>
                  <a:cubicBezTo>
                    <a:pt x="1465" y="2089"/>
                    <a:pt x="2024" y="1551"/>
                    <a:pt x="2046" y="884"/>
                  </a:cubicBezTo>
                  <a:cubicBezTo>
                    <a:pt x="2046" y="647"/>
                    <a:pt x="1981" y="410"/>
                    <a:pt x="1852" y="216"/>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1" name="Google Shape;14191;p44"/>
            <p:cNvSpPr/>
            <p:nvPr/>
          </p:nvSpPr>
          <p:spPr>
            <a:xfrm>
              <a:off x="7780371" y="941730"/>
              <a:ext cx="185751" cy="185751"/>
            </a:xfrm>
            <a:custGeom>
              <a:avLst/>
              <a:gdLst/>
              <a:ahLst/>
              <a:cxnLst/>
              <a:rect l="l" t="t" r="r" b="b"/>
              <a:pathLst>
                <a:path w="3037" h="3037" extrusionOk="0">
                  <a:moveTo>
                    <a:pt x="323" y="2132"/>
                  </a:moveTo>
                  <a:cubicBezTo>
                    <a:pt x="668" y="2778"/>
                    <a:pt x="1465" y="3036"/>
                    <a:pt x="2132" y="2713"/>
                  </a:cubicBezTo>
                  <a:cubicBezTo>
                    <a:pt x="2778" y="2369"/>
                    <a:pt x="3037" y="1572"/>
                    <a:pt x="2692" y="904"/>
                  </a:cubicBezTo>
                  <a:cubicBezTo>
                    <a:pt x="2369" y="258"/>
                    <a:pt x="1572" y="0"/>
                    <a:pt x="905" y="345"/>
                  </a:cubicBezTo>
                  <a:cubicBezTo>
                    <a:pt x="259" y="668"/>
                    <a:pt x="0" y="1464"/>
                    <a:pt x="323" y="2132"/>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2" name="Google Shape;14192;p44"/>
            <p:cNvSpPr/>
            <p:nvPr/>
          </p:nvSpPr>
          <p:spPr>
            <a:xfrm>
              <a:off x="7763246" y="924605"/>
              <a:ext cx="189726" cy="188381"/>
            </a:xfrm>
            <a:custGeom>
              <a:avLst/>
              <a:gdLst/>
              <a:ahLst/>
              <a:cxnLst/>
              <a:rect l="l" t="t" r="r" b="b"/>
              <a:pathLst>
                <a:path w="3102" h="3080" extrusionOk="0">
                  <a:moveTo>
                    <a:pt x="237" y="1960"/>
                  </a:moveTo>
                  <a:cubicBezTo>
                    <a:pt x="474" y="2692"/>
                    <a:pt x="1249" y="3079"/>
                    <a:pt x="1981" y="2843"/>
                  </a:cubicBezTo>
                  <a:cubicBezTo>
                    <a:pt x="2692" y="2606"/>
                    <a:pt x="3101" y="1830"/>
                    <a:pt x="2864" y="1120"/>
                  </a:cubicBezTo>
                  <a:cubicBezTo>
                    <a:pt x="2627" y="388"/>
                    <a:pt x="1831" y="0"/>
                    <a:pt x="1120" y="237"/>
                  </a:cubicBezTo>
                  <a:cubicBezTo>
                    <a:pt x="388" y="474"/>
                    <a:pt x="0" y="1249"/>
                    <a:pt x="237" y="196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3" name="Google Shape;14193;p44"/>
            <p:cNvSpPr/>
            <p:nvPr/>
          </p:nvSpPr>
          <p:spPr>
            <a:xfrm>
              <a:off x="7775111" y="936409"/>
              <a:ext cx="177861" cy="168686"/>
            </a:xfrm>
            <a:custGeom>
              <a:avLst/>
              <a:gdLst/>
              <a:ahLst/>
              <a:cxnLst/>
              <a:rect l="l" t="t" r="r" b="b"/>
              <a:pathLst>
                <a:path w="2908" h="2758" extrusionOk="0">
                  <a:moveTo>
                    <a:pt x="1077" y="2693"/>
                  </a:moveTo>
                  <a:cubicBezTo>
                    <a:pt x="1314" y="2757"/>
                    <a:pt x="1551" y="2736"/>
                    <a:pt x="1787" y="2650"/>
                  </a:cubicBezTo>
                  <a:cubicBezTo>
                    <a:pt x="2498" y="2413"/>
                    <a:pt x="2907" y="1637"/>
                    <a:pt x="2670" y="927"/>
                  </a:cubicBezTo>
                  <a:cubicBezTo>
                    <a:pt x="2541" y="518"/>
                    <a:pt x="2218" y="195"/>
                    <a:pt x="1831" y="44"/>
                  </a:cubicBezTo>
                  <a:cubicBezTo>
                    <a:pt x="1594" y="1"/>
                    <a:pt x="1357" y="22"/>
                    <a:pt x="1120" y="87"/>
                  </a:cubicBezTo>
                  <a:cubicBezTo>
                    <a:pt x="409" y="324"/>
                    <a:pt x="0" y="1099"/>
                    <a:pt x="237" y="1831"/>
                  </a:cubicBezTo>
                  <a:cubicBezTo>
                    <a:pt x="366" y="2240"/>
                    <a:pt x="689" y="2563"/>
                    <a:pt x="1077" y="26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4" name="Google Shape;14194;p44"/>
            <p:cNvSpPr/>
            <p:nvPr/>
          </p:nvSpPr>
          <p:spPr>
            <a:xfrm>
              <a:off x="7802757" y="964116"/>
              <a:ext cx="109359" cy="109359"/>
            </a:xfrm>
            <a:custGeom>
              <a:avLst/>
              <a:gdLst/>
              <a:ahLst/>
              <a:cxnLst/>
              <a:rect l="l" t="t" r="r" b="b"/>
              <a:pathLst>
                <a:path w="1788" h="1788" extrusionOk="0">
                  <a:moveTo>
                    <a:pt x="151" y="1141"/>
                  </a:moveTo>
                  <a:cubicBezTo>
                    <a:pt x="280" y="1551"/>
                    <a:pt x="732" y="1787"/>
                    <a:pt x="1142" y="1658"/>
                  </a:cubicBezTo>
                  <a:cubicBezTo>
                    <a:pt x="1572" y="1507"/>
                    <a:pt x="1788" y="1055"/>
                    <a:pt x="1658" y="646"/>
                  </a:cubicBezTo>
                  <a:cubicBezTo>
                    <a:pt x="1508" y="237"/>
                    <a:pt x="1077" y="0"/>
                    <a:pt x="646" y="129"/>
                  </a:cubicBezTo>
                  <a:cubicBezTo>
                    <a:pt x="237" y="280"/>
                    <a:pt x="0" y="732"/>
                    <a:pt x="151" y="11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5" name="Google Shape;14195;p44"/>
            <p:cNvSpPr/>
            <p:nvPr/>
          </p:nvSpPr>
          <p:spPr>
            <a:xfrm>
              <a:off x="7815907" y="975921"/>
              <a:ext cx="96209" cy="92294"/>
            </a:xfrm>
            <a:custGeom>
              <a:avLst/>
              <a:gdLst/>
              <a:ahLst/>
              <a:cxnLst/>
              <a:rect l="l" t="t" r="r" b="b"/>
              <a:pathLst>
                <a:path w="1573" h="1509" extrusionOk="0">
                  <a:moveTo>
                    <a:pt x="431" y="1465"/>
                  </a:moveTo>
                  <a:cubicBezTo>
                    <a:pt x="582" y="1508"/>
                    <a:pt x="776" y="1508"/>
                    <a:pt x="927" y="1465"/>
                  </a:cubicBezTo>
                  <a:cubicBezTo>
                    <a:pt x="1357" y="1314"/>
                    <a:pt x="1573" y="862"/>
                    <a:pt x="1443" y="453"/>
                  </a:cubicBezTo>
                  <a:cubicBezTo>
                    <a:pt x="1400" y="281"/>
                    <a:pt x="1293" y="152"/>
                    <a:pt x="1142" y="44"/>
                  </a:cubicBezTo>
                  <a:cubicBezTo>
                    <a:pt x="970" y="1"/>
                    <a:pt x="797" y="1"/>
                    <a:pt x="625" y="44"/>
                  </a:cubicBezTo>
                  <a:cubicBezTo>
                    <a:pt x="216" y="195"/>
                    <a:pt x="1" y="647"/>
                    <a:pt x="130" y="1056"/>
                  </a:cubicBezTo>
                  <a:cubicBezTo>
                    <a:pt x="173" y="1228"/>
                    <a:pt x="281" y="1358"/>
                    <a:pt x="431" y="1465"/>
                  </a:cubicBez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6" name="Google Shape;14196;p44"/>
            <p:cNvSpPr/>
            <p:nvPr/>
          </p:nvSpPr>
          <p:spPr>
            <a:xfrm>
              <a:off x="7815907" y="975921"/>
              <a:ext cx="88319" cy="89664"/>
            </a:xfrm>
            <a:custGeom>
              <a:avLst/>
              <a:gdLst/>
              <a:ahLst/>
              <a:cxnLst/>
              <a:rect l="l" t="t" r="r" b="b"/>
              <a:pathLst>
                <a:path w="1444" h="1466" extrusionOk="0">
                  <a:moveTo>
                    <a:pt x="1034" y="22"/>
                  </a:moveTo>
                  <a:cubicBezTo>
                    <a:pt x="905" y="1"/>
                    <a:pt x="754" y="1"/>
                    <a:pt x="625" y="44"/>
                  </a:cubicBezTo>
                  <a:cubicBezTo>
                    <a:pt x="216" y="195"/>
                    <a:pt x="1" y="625"/>
                    <a:pt x="130" y="1056"/>
                  </a:cubicBezTo>
                  <a:cubicBezTo>
                    <a:pt x="173" y="1207"/>
                    <a:pt x="259" y="1336"/>
                    <a:pt x="388" y="1422"/>
                  </a:cubicBezTo>
                  <a:cubicBezTo>
                    <a:pt x="517" y="1465"/>
                    <a:pt x="668" y="1444"/>
                    <a:pt x="797" y="1401"/>
                  </a:cubicBezTo>
                  <a:cubicBezTo>
                    <a:pt x="1207" y="1271"/>
                    <a:pt x="1443" y="819"/>
                    <a:pt x="1314" y="389"/>
                  </a:cubicBezTo>
                  <a:cubicBezTo>
                    <a:pt x="1250" y="238"/>
                    <a:pt x="1164" y="109"/>
                    <a:pt x="1034" y="22"/>
                  </a:cubicBezTo>
                  <a:close/>
                </a:path>
              </a:pathLst>
            </a:custGeom>
            <a:solidFill>
              <a:srgbClr val="EFF0F1">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7" name="Google Shape;14197;p44"/>
            <p:cNvSpPr/>
            <p:nvPr/>
          </p:nvSpPr>
          <p:spPr>
            <a:xfrm>
              <a:off x="7769790" y="1293358"/>
              <a:ext cx="40918" cy="227953"/>
            </a:xfrm>
            <a:custGeom>
              <a:avLst/>
              <a:gdLst/>
              <a:ahLst/>
              <a:cxnLst/>
              <a:rect l="l" t="t" r="r" b="b"/>
              <a:pathLst>
                <a:path w="669" h="3727" extrusionOk="0">
                  <a:moveTo>
                    <a:pt x="1" y="1"/>
                  </a:moveTo>
                  <a:lnTo>
                    <a:pt x="669" y="1"/>
                  </a:lnTo>
                  <a:lnTo>
                    <a:pt x="669" y="3726"/>
                  </a:lnTo>
                  <a:lnTo>
                    <a:pt x="1" y="3726"/>
                  </a:lnTo>
                  <a:close/>
                </a:path>
              </a:pathLst>
            </a:custGeom>
            <a:solidFill>
              <a:srgbClr val="191919">
                <a:alpha val="2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13460;p35"/>
          <p:cNvSpPr/>
          <p:nvPr/>
        </p:nvSpPr>
        <p:spPr>
          <a:xfrm>
            <a:off x="822661" y="459393"/>
            <a:ext cx="1401300" cy="1401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3462;p35"/>
          <p:cNvSpPr txBox="1">
            <a:spLocks noGrp="1"/>
          </p:cNvSpPr>
          <p:nvPr>
            <p:ph type="title" idx="4294967295"/>
          </p:nvPr>
        </p:nvSpPr>
        <p:spPr>
          <a:xfrm>
            <a:off x="805851" y="749510"/>
            <a:ext cx="1401300" cy="83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b="1" smtClean="0">
                <a:solidFill>
                  <a:srgbClr val="FFFFFF"/>
                </a:solidFill>
                <a:latin typeface="Arial" panose="020B0604020202020204" pitchFamily="34" charset="0"/>
                <a:cs typeface="Arial" panose="020B0604020202020204" pitchFamily="34" charset="0"/>
              </a:rPr>
              <a:t>II.</a:t>
            </a:r>
            <a:endParaRPr sz="4800" b="1">
              <a:solidFill>
                <a:srgbClr val="FFFFFF"/>
              </a:solidFill>
              <a:latin typeface="Arial" panose="020B0604020202020204" pitchFamily="34" charset="0"/>
              <a:cs typeface="Arial" panose="020B0604020202020204" pitchFamily="34" charset="0"/>
            </a:endParaRPr>
          </a:p>
        </p:txBody>
      </p:sp>
      <p:sp>
        <p:nvSpPr>
          <p:cNvPr id="70" name="TextBox 69"/>
          <p:cNvSpPr txBox="1"/>
          <p:nvPr/>
        </p:nvSpPr>
        <p:spPr>
          <a:xfrm>
            <a:off x="805851" y="1982766"/>
            <a:ext cx="4745565" cy="2308324"/>
          </a:xfrm>
          <a:prstGeom prst="rect">
            <a:avLst/>
          </a:prstGeom>
          <a:noFill/>
        </p:spPr>
        <p:txBody>
          <a:bodyPr wrap="square" rtlCol="0">
            <a:spAutoFit/>
          </a:bodyPr>
          <a:lstStyle/>
          <a:p>
            <a:pPr>
              <a:lnSpc>
                <a:spcPct val="150000"/>
              </a:lnSpc>
            </a:pPr>
            <a:r>
              <a:rPr lang="vi-VN" sz="3200" b="1" smtClean="0">
                <a:solidFill>
                  <a:srgbClr val="FFFFFF"/>
                </a:solidFill>
              </a:rPr>
              <a:t>CÁC </a:t>
            </a:r>
            <a:r>
              <a:rPr lang="vi-VN" sz="3200" b="1">
                <a:solidFill>
                  <a:srgbClr val="FFFFFF"/>
                </a:solidFill>
              </a:rPr>
              <a:t>BƯỚC CỦA QUÁ TRÌNH SẢN XUẤT CƠ KHÍ</a:t>
            </a:r>
            <a:endParaRPr lang="en-US" sz="3200" b="1">
              <a:solidFill>
                <a:srgbClr val="FFFFFF"/>
              </a:solidFill>
            </a:endParaRPr>
          </a:p>
        </p:txBody>
      </p:sp>
    </p:spTree>
  </p:cSld>
  <p:clrMapOvr>
    <a:masterClrMapping/>
  </p:clrMapOvr>
  <p:transition spd="med">
    <p:plus/>
  </p:transition>
  <p:timing>
    <p:tnLst>
      <p:par>
        <p:cTn id="1" dur="indefinite" restart="never" nodeType="tmRoot"/>
      </p:par>
    </p:tnLst>
  </p:timing>
</p:sld>
</file>

<file path=ppt/theme/theme1.xml><?xml version="1.0" encoding="utf-8"?>
<a:theme xmlns:a="http://schemas.openxmlformats.org/drawingml/2006/main" name="Mechanical Articulating Axes Project Proposal by Slidesgo">
  <a:themeElements>
    <a:clrScheme name="Simple Light">
      <a:dk1>
        <a:srgbClr val="191919"/>
      </a:dk1>
      <a:lt1>
        <a:srgbClr val="EFF0F1"/>
      </a:lt1>
      <a:dk2>
        <a:srgbClr val="E65C31"/>
      </a:dk2>
      <a:lt2>
        <a:srgbClr val="F4763C"/>
      </a:lt2>
      <a:accent1>
        <a:srgbClr val="0AAAC4"/>
      </a:accent1>
      <a:accent2>
        <a:srgbClr val="FAA53D"/>
      </a:accent2>
      <a:accent3>
        <a:srgbClr val="7A7A7A"/>
      </a:accent3>
      <a:accent4>
        <a:srgbClr val="2D2D2D"/>
      </a:accent4>
      <a:accent5>
        <a:srgbClr val="565656"/>
      </a:accent5>
      <a:accent6>
        <a:srgbClr val="032A5A"/>
      </a:accent6>
      <a:hlink>
        <a:srgbClr val="EFF0F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488</TotalTime>
  <Words>1892</Words>
  <Application>Microsoft Office PowerPoint</Application>
  <PresentationFormat>On-screen Show (16:9)</PresentationFormat>
  <Paragraphs>151</Paragraphs>
  <Slides>36</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Michroma</vt:lpstr>
      <vt:lpstr>DM Sans Medium</vt:lpstr>
      <vt:lpstr>Fira Sans Extra Condensed</vt:lpstr>
      <vt:lpstr>DM Sans</vt:lpstr>
      <vt:lpstr>Arial </vt:lpstr>
      <vt:lpstr>Wingdings</vt:lpstr>
      <vt:lpstr>Mechanical Articulating Axes Project Proposal by Slidesgo</vt:lpstr>
      <vt:lpstr>NHIỆT LIỆT CHÀO ĐÓN CÁC EM ĐẾN VỚI BÀI HỌC HÔM NAY!</vt:lpstr>
      <vt:lpstr>KHỞI ĐỘNG</vt:lpstr>
      <vt:lpstr>PowerPoint Presentation</vt:lpstr>
      <vt:lpstr>PowerPoint Presentation</vt:lpstr>
      <vt:lpstr>NỘI DUNG BÀI HỌC</vt:lpstr>
      <vt:lpstr>I.</vt:lpstr>
      <vt:lpstr>PowerPoint Presentation</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HƯỚNG DẪN VỀ NHÀ</vt:lpstr>
      <vt:lpstr>CẢM ƠN SỰ CHÚ Ý THEO DÕI BÀI GIẢNG CỦA CÁC EM!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ĐÓN CÁC EM ĐẾN VỚI BÀI HỌC HÔM NAY!</dc:title>
  <dc:creator>Xinh Đẹp Dịu Hiền Huế Thị</dc:creator>
  <cp:lastModifiedBy>Administrator</cp:lastModifiedBy>
  <cp:revision>40</cp:revision>
  <dcterms:modified xsi:type="dcterms:W3CDTF">2023-11-14T02:05:52Z</dcterms:modified>
</cp:coreProperties>
</file>